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7"/>
  </p:notesMasterIdLst>
  <p:sldIdLst>
    <p:sldId id="315" r:id="rId2"/>
    <p:sldId id="256" r:id="rId3"/>
    <p:sldId id="311" r:id="rId4"/>
    <p:sldId id="319" r:id="rId5"/>
    <p:sldId id="322" r:id="rId6"/>
    <p:sldId id="310" r:id="rId7"/>
    <p:sldId id="308" r:id="rId8"/>
    <p:sldId id="316" r:id="rId9"/>
    <p:sldId id="303" r:id="rId10"/>
    <p:sldId id="297" r:id="rId11"/>
    <p:sldId id="307" r:id="rId12"/>
    <p:sldId id="300" r:id="rId13"/>
    <p:sldId id="317" r:id="rId14"/>
    <p:sldId id="320" r:id="rId15"/>
    <p:sldId id="326" r:id="rId16"/>
    <p:sldId id="304" r:id="rId17"/>
    <p:sldId id="305" r:id="rId18"/>
    <p:sldId id="318" r:id="rId19"/>
    <p:sldId id="328" r:id="rId20"/>
    <p:sldId id="331" r:id="rId21"/>
    <p:sldId id="327" r:id="rId22"/>
    <p:sldId id="329" r:id="rId23"/>
    <p:sldId id="325" r:id="rId24"/>
    <p:sldId id="332" r:id="rId25"/>
    <p:sldId id="333" r:id="rId2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C8B839A1-DCBA-40FD-8D14-D9A1241C8386}">
          <p14:sldIdLst>
            <p14:sldId id="315"/>
            <p14:sldId id="256"/>
          </p14:sldIdLst>
        </p14:section>
        <p14:section name="基础信息" id="{F41B2D6D-C51D-4ADE-A411-019EEFA7F130}">
          <p14:sldIdLst>
            <p14:sldId id="311"/>
            <p14:sldId id="319"/>
            <p14:sldId id="322"/>
            <p14:sldId id="310"/>
            <p14:sldId id="308"/>
          </p14:sldIdLst>
        </p14:section>
        <p14:section name="多点论述" id="{FF2CFF7C-0182-4C51-9633-57B2CAFF626A}">
          <p14:sldIdLst>
            <p14:sldId id="316"/>
            <p14:sldId id="303"/>
            <p14:sldId id="297"/>
            <p14:sldId id="307"/>
            <p14:sldId id="300"/>
          </p14:sldIdLst>
        </p14:section>
        <p14:section name="图文展示" id="{1070781A-BD3F-4F3E-B1DE-D57F4D3A63B4}">
          <p14:sldIdLst>
            <p14:sldId id="317"/>
            <p14:sldId id="320"/>
            <p14:sldId id="326"/>
            <p14:sldId id="304"/>
            <p14:sldId id="305"/>
          </p14:sldIdLst>
        </p14:section>
        <p14:section name="逻辑图示" id="{7595CAF3-7594-4560-AAD5-5BAE5AD2CA60}">
          <p14:sldIdLst>
            <p14:sldId id="318"/>
            <p14:sldId id="328"/>
            <p14:sldId id="331"/>
            <p14:sldId id="327"/>
            <p14:sldId id="329"/>
            <p14:sldId id="325"/>
            <p14:sldId id="332"/>
            <p14:sldId id="333"/>
          </p14:sldIdLst>
        </p14:section>
      </p14:sectionLst>
    </p:ext>
    <p:ext uri="{EFAFB233-063F-42B5-8137-9DF3F51BA10A}">
      <p15:sldGuideLst xmlns:p15="http://schemas.microsoft.com/office/powerpoint/2012/main">
        <p15:guide id="1" orient="horz" pos="2160" userDrawn="1">
          <p15:clr>
            <a:srgbClr val="A4A3A4"/>
          </p15:clr>
        </p15:guide>
        <p15:guide id="2" pos="3840" userDrawn="1">
          <p15:clr>
            <a:srgbClr val="A4A3A4"/>
          </p15:clr>
        </p15:guide>
        <p15:guide id="3" pos="325" userDrawn="1">
          <p15:clr>
            <a:srgbClr val="A4A3A4"/>
          </p15:clr>
        </p15:guide>
        <p15:guide id="4" pos="7287" userDrawn="1">
          <p15:clr>
            <a:srgbClr val="A4A3A4"/>
          </p15:clr>
        </p15:guide>
        <p15:guide id="6" orient="horz" pos="3952" userDrawn="1">
          <p15:clr>
            <a:srgbClr val="A4A3A4"/>
          </p15:clr>
        </p15:guide>
        <p15:guide id="7" orient="horz" pos="414" userDrawn="1">
          <p15:clr>
            <a:srgbClr val="A4A3A4"/>
          </p15:clr>
        </p15:guide>
        <p15:guide id="8" orient="horz" pos="368"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CECEC"/>
    <a:srgbClr val="B8CAFF"/>
    <a:srgbClr val="39B83E"/>
    <a:srgbClr val="77C893"/>
    <a:srgbClr val="E6E6E6"/>
    <a:srgbClr val="A568D2"/>
    <a:srgbClr val="FFFF6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614" autoAdjust="0"/>
    <p:restoredTop sz="94660"/>
  </p:normalViewPr>
  <p:slideViewPr>
    <p:cSldViewPr snapToGrid="0" showGuides="1">
      <p:cViewPr>
        <p:scale>
          <a:sx n="50" d="100"/>
          <a:sy n="50" d="100"/>
        </p:scale>
        <p:origin x="990" y="1224"/>
      </p:cViewPr>
      <p:guideLst>
        <p:guide orient="horz" pos="2160"/>
        <p:guide pos="3840"/>
        <p:guide pos="325"/>
        <p:guide pos="7287"/>
        <p:guide orient="horz" pos="3952"/>
        <p:guide orient="horz" pos="414"/>
        <p:guide orient="horz" pos="368"/>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877482E-9A29-45B0-B8FE-82D48E6579D6}" type="datetimeFigureOut">
              <a:rPr lang="zh-CN" altLang="en-US" smtClean="0"/>
              <a:t>2020/8/6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B7B1F4D-9A06-41FD-9592-15639BF73708}" type="slidenum">
              <a:rPr lang="zh-CN" altLang="en-US" smtClean="0"/>
              <a:t>‹#›</a:t>
            </a:fld>
            <a:endParaRPr lang="zh-CN" altLang="en-US"/>
          </a:p>
        </p:txBody>
      </p:sp>
    </p:spTree>
    <p:extLst>
      <p:ext uri="{BB962C8B-B14F-4D97-AF65-F5344CB8AC3E}">
        <p14:creationId xmlns:p14="http://schemas.microsoft.com/office/powerpoint/2010/main" val="161899857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B7B1F4D-9A06-41FD-9592-15639BF73708}" type="slidenum">
              <a:rPr lang="zh-CN" altLang="en-US" smtClean="0"/>
              <a:t>1</a:t>
            </a:fld>
            <a:endParaRPr lang="zh-CN" altLang="en-US"/>
          </a:p>
        </p:txBody>
      </p:sp>
    </p:spTree>
    <p:extLst>
      <p:ext uri="{BB962C8B-B14F-4D97-AF65-F5344CB8AC3E}">
        <p14:creationId xmlns:p14="http://schemas.microsoft.com/office/powerpoint/2010/main" val="29753008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B7B1F4D-9A06-41FD-9592-15639BF73708}" type="slidenum">
              <a:rPr lang="zh-CN" altLang="en-US" smtClean="0"/>
              <a:t>10</a:t>
            </a:fld>
            <a:endParaRPr lang="zh-CN" altLang="en-US"/>
          </a:p>
        </p:txBody>
      </p:sp>
    </p:spTree>
    <p:extLst>
      <p:ext uri="{BB962C8B-B14F-4D97-AF65-F5344CB8AC3E}">
        <p14:creationId xmlns:p14="http://schemas.microsoft.com/office/powerpoint/2010/main" val="246352346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B7B1F4D-9A06-41FD-9592-15639BF73708}" type="slidenum">
              <a:rPr lang="zh-CN" altLang="en-US" smtClean="0"/>
              <a:t>11</a:t>
            </a:fld>
            <a:endParaRPr lang="zh-CN" altLang="en-US"/>
          </a:p>
        </p:txBody>
      </p:sp>
    </p:spTree>
    <p:extLst>
      <p:ext uri="{BB962C8B-B14F-4D97-AF65-F5344CB8AC3E}">
        <p14:creationId xmlns:p14="http://schemas.microsoft.com/office/powerpoint/2010/main" val="219968287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B7B1F4D-9A06-41FD-9592-15639BF73708}" type="slidenum">
              <a:rPr lang="zh-CN" altLang="en-US" smtClean="0"/>
              <a:t>12</a:t>
            </a:fld>
            <a:endParaRPr lang="zh-CN" altLang="en-US"/>
          </a:p>
        </p:txBody>
      </p:sp>
    </p:spTree>
    <p:extLst>
      <p:ext uri="{BB962C8B-B14F-4D97-AF65-F5344CB8AC3E}">
        <p14:creationId xmlns:p14="http://schemas.microsoft.com/office/powerpoint/2010/main" val="260096225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B7B1F4D-9A06-41FD-9592-15639BF73708}" type="slidenum">
              <a:rPr lang="zh-CN" altLang="en-US" smtClean="0"/>
              <a:t>13</a:t>
            </a:fld>
            <a:endParaRPr lang="zh-CN" altLang="en-US"/>
          </a:p>
        </p:txBody>
      </p:sp>
    </p:spTree>
    <p:extLst>
      <p:ext uri="{BB962C8B-B14F-4D97-AF65-F5344CB8AC3E}">
        <p14:creationId xmlns:p14="http://schemas.microsoft.com/office/powerpoint/2010/main" val="301739843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B7B1F4D-9A06-41FD-9592-15639BF73708}" type="slidenum">
              <a:rPr lang="zh-CN" altLang="en-US" smtClean="0"/>
              <a:t>14</a:t>
            </a:fld>
            <a:endParaRPr lang="zh-CN" altLang="en-US"/>
          </a:p>
        </p:txBody>
      </p:sp>
    </p:spTree>
    <p:extLst>
      <p:ext uri="{BB962C8B-B14F-4D97-AF65-F5344CB8AC3E}">
        <p14:creationId xmlns:p14="http://schemas.microsoft.com/office/powerpoint/2010/main" val="278630524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B7B1F4D-9A06-41FD-9592-15639BF73708}" type="slidenum">
              <a:rPr lang="zh-CN" altLang="en-US" smtClean="0"/>
              <a:t>15</a:t>
            </a:fld>
            <a:endParaRPr lang="zh-CN" altLang="en-US"/>
          </a:p>
        </p:txBody>
      </p:sp>
    </p:spTree>
    <p:extLst>
      <p:ext uri="{BB962C8B-B14F-4D97-AF65-F5344CB8AC3E}">
        <p14:creationId xmlns:p14="http://schemas.microsoft.com/office/powerpoint/2010/main" val="142076842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B7B1F4D-9A06-41FD-9592-15639BF73708}" type="slidenum">
              <a:rPr lang="zh-CN" altLang="en-US" smtClean="0"/>
              <a:t>16</a:t>
            </a:fld>
            <a:endParaRPr lang="zh-CN" altLang="en-US"/>
          </a:p>
        </p:txBody>
      </p:sp>
    </p:spTree>
    <p:extLst>
      <p:ext uri="{BB962C8B-B14F-4D97-AF65-F5344CB8AC3E}">
        <p14:creationId xmlns:p14="http://schemas.microsoft.com/office/powerpoint/2010/main" val="426234418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B7B1F4D-9A06-41FD-9592-15639BF73708}" type="slidenum">
              <a:rPr lang="zh-CN" altLang="en-US" smtClean="0"/>
              <a:t>17</a:t>
            </a:fld>
            <a:endParaRPr lang="zh-CN" altLang="en-US"/>
          </a:p>
        </p:txBody>
      </p:sp>
    </p:spTree>
    <p:extLst>
      <p:ext uri="{BB962C8B-B14F-4D97-AF65-F5344CB8AC3E}">
        <p14:creationId xmlns:p14="http://schemas.microsoft.com/office/powerpoint/2010/main" val="67998223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B7B1F4D-9A06-41FD-9592-15639BF73708}" type="slidenum">
              <a:rPr lang="zh-CN" altLang="en-US" smtClean="0"/>
              <a:t>18</a:t>
            </a:fld>
            <a:endParaRPr lang="zh-CN" altLang="en-US"/>
          </a:p>
        </p:txBody>
      </p:sp>
    </p:spTree>
    <p:extLst>
      <p:ext uri="{BB962C8B-B14F-4D97-AF65-F5344CB8AC3E}">
        <p14:creationId xmlns:p14="http://schemas.microsoft.com/office/powerpoint/2010/main" val="63123510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B7B1F4D-9A06-41FD-9592-15639BF73708}" type="slidenum">
              <a:rPr lang="zh-CN" altLang="en-US" smtClean="0"/>
              <a:t>19</a:t>
            </a:fld>
            <a:endParaRPr lang="zh-CN" altLang="en-US"/>
          </a:p>
        </p:txBody>
      </p:sp>
    </p:spTree>
    <p:extLst>
      <p:ext uri="{BB962C8B-B14F-4D97-AF65-F5344CB8AC3E}">
        <p14:creationId xmlns:p14="http://schemas.microsoft.com/office/powerpoint/2010/main" val="207422813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B7B1F4D-9A06-41FD-9592-15639BF73708}" type="slidenum">
              <a:rPr lang="zh-CN" altLang="en-US" smtClean="0"/>
              <a:t>2</a:t>
            </a:fld>
            <a:endParaRPr lang="zh-CN" altLang="en-US"/>
          </a:p>
        </p:txBody>
      </p:sp>
    </p:spTree>
    <p:extLst>
      <p:ext uri="{BB962C8B-B14F-4D97-AF65-F5344CB8AC3E}">
        <p14:creationId xmlns:p14="http://schemas.microsoft.com/office/powerpoint/2010/main" val="239449753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B7B1F4D-9A06-41FD-9592-15639BF73708}" type="slidenum">
              <a:rPr lang="zh-CN" altLang="en-US" smtClean="0"/>
              <a:t>20</a:t>
            </a:fld>
            <a:endParaRPr lang="zh-CN" altLang="en-US"/>
          </a:p>
        </p:txBody>
      </p:sp>
    </p:spTree>
    <p:extLst>
      <p:ext uri="{BB962C8B-B14F-4D97-AF65-F5344CB8AC3E}">
        <p14:creationId xmlns:p14="http://schemas.microsoft.com/office/powerpoint/2010/main" val="204893062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B7B1F4D-9A06-41FD-9592-15639BF73708}" type="slidenum">
              <a:rPr lang="zh-CN" altLang="en-US" smtClean="0"/>
              <a:t>21</a:t>
            </a:fld>
            <a:endParaRPr lang="zh-CN" altLang="en-US"/>
          </a:p>
        </p:txBody>
      </p:sp>
    </p:spTree>
    <p:extLst>
      <p:ext uri="{BB962C8B-B14F-4D97-AF65-F5344CB8AC3E}">
        <p14:creationId xmlns:p14="http://schemas.microsoft.com/office/powerpoint/2010/main" val="313198513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B7B1F4D-9A06-41FD-9592-15639BF73708}" type="slidenum">
              <a:rPr lang="zh-CN" altLang="en-US" smtClean="0"/>
              <a:t>22</a:t>
            </a:fld>
            <a:endParaRPr lang="zh-CN" altLang="en-US"/>
          </a:p>
        </p:txBody>
      </p:sp>
    </p:spTree>
    <p:extLst>
      <p:ext uri="{BB962C8B-B14F-4D97-AF65-F5344CB8AC3E}">
        <p14:creationId xmlns:p14="http://schemas.microsoft.com/office/powerpoint/2010/main" val="16831020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B7B1F4D-9A06-41FD-9592-15639BF73708}" type="slidenum">
              <a:rPr lang="zh-CN" altLang="en-US" smtClean="0"/>
              <a:t>23</a:t>
            </a:fld>
            <a:endParaRPr lang="zh-CN" altLang="en-US"/>
          </a:p>
        </p:txBody>
      </p:sp>
    </p:spTree>
    <p:extLst>
      <p:ext uri="{BB962C8B-B14F-4D97-AF65-F5344CB8AC3E}">
        <p14:creationId xmlns:p14="http://schemas.microsoft.com/office/powerpoint/2010/main" val="114091720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B7B1F4D-9A06-41FD-9592-15639BF73708}" type="slidenum">
              <a:rPr lang="zh-CN" altLang="en-US" smtClean="0"/>
              <a:t>24</a:t>
            </a:fld>
            <a:endParaRPr lang="zh-CN" altLang="en-US"/>
          </a:p>
        </p:txBody>
      </p:sp>
    </p:spTree>
    <p:extLst>
      <p:ext uri="{BB962C8B-B14F-4D97-AF65-F5344CB8AC3E}">
        <p14:creationId xmlns:p14="http://schemas.microsoft.com/office/powerpoint/2010/main" val="7795558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B7B1F4D-9A06-41FD-9592-15639BF73708}" type="slidenum">
              <a:rPr lang="zh-CN" altLang="en-US" smtClean="0"/>
              <a:t>3</a:t>
            </a:fld>
            <a:endParaRPr lang="zh-CN" altLang="en-US"/>
          </a:p>
        </p:txBody>
      </p:sp>
    </p:spTree>
    <p:extLst>
      <p:ext uri="{BB962C8B-B14F-4D97-AF65-F5344CB8AC3E}">
        <p14:creationId xmlns:p14="http://schemas.microsoft.com/office/powerpoint/2010/main" val="338213355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B7B1F4D-9A06-41FD-9592-15639BF73708}" type="slidenum">
              <a:rPr lang="zh-CN" altLang="en-US" smtClean="0"/>
              <a:t>4</a:t>
            </a:fld>
            <a:endParaRPr lang="zh-CN" altLang="en-US"/>
          </a:p>
        </p:txBody>
      </p:sp>
    </p:spTree>
    <p:extLst>
      <p:ext uri="{BB962C8B-B14F-4D97-AF65-F5344CB8AC3E}">
        <p14:creationId xmlns:p14="http://schemas.microsoft.com/office/powerpoint/2010/main" val="324405633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B7B1F4D-9A06-41FD-9592-15639BF73708}" type="slidenum">
              <a:rPr lang="zh-CN" altLang="en-US" smtClean="0"/>
              <a:t>5</a:t>
            </a:fld>
            <a:endParaRPr lang="zh-CN" altLang="en-US"/>
          </a:p>
        </p:txBody>
      </p:sp>
    </p:spTree>
    <p:extLst>
      <p:ext uri="{BB962C8B-B14F-4D97-AF65-F5344CB8AC3E}">
        <p14:creationId xmlns:p14="http://schemas.microsoft.com/office/powerpoint/2010/main" val="167383300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B7B1F4D-9A06-41FD-9592-15639BF73708}" type="slidenum">
              <a:rPr lang="zh-CN" altLang="en-US" smtClean="0"/>
              <a:t>6</a:t>
            </a:fld>
            <a:endParaRPr lang="zh-CN" altLang="en-US"/>
          </a:p>
        </p:txBody>
      </p:sp>
    </p:spTree>
    <p:extLst>
      <p:ext uri="{BB962C8B-B14F-4D97-AF65-F5344CB8AC3E}">
        <p14:creationId xmlns:p14="http://schemas.microsoft.com/office/powerpoint/2010/main" val="387493391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B7B1F4D-9A06-41FD-9592-15639BF73708}" type="slidenum">
              <a:rPr lang="zh-CN" altLang="en-US" smtClean="0"/>
              <a:t>7</a:t>
            </a:fld>
            <a:endParaRPr lang="zh-CN" altLang="en-US"/>
          </a:p>
        </p:txBody>
      </p:sp>
    </p:spTree>
    <p:extLst>
      <p:ext uri="{BB962C8B-B14F-4D97-AF65-F5344CB8AC3E}">
        <p14:creationId xmlns:p14="http://schemas.microsoft.com/office/powerpoint/2010/main" val="196142314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B7B1F4D-9A06-41FD-9592-15639BF73708}" type="slidenum">
              <a:rPr lang="zh-CN" altLang="en-US" smtClean="0"/>
              <a:t>8</a:t>
            </a:fld>
            <a:endParaRPr lang="zh-CN" altLang="en-US"/>
          </a:p>
        </p:txBody>
      </p:sp>
    </p:spTree>
    <p:extLst>
      <p:ext uri="{BB962C8B-B14F-4D97-AF65-F5344CB8AC3E}">
        <p14:creationId xmlns:p14="http://schemas.microsoft.com/office/powerpoint/2010/main" val="386508624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B7B1F4D-9A06-41FD-9592-15639BF73708}" type="slidenum">
              <a:rPr lang="zh-CN" altLang="en-US" smtClean="0"/>
              <a:t>9</a:t>
            </a:fld>
            <a:endParaRPr lang="zh-CN" altLang="en-US"/>
          </a:p>
        </p:txBody>
      </p:sp>
    </p:spTree>
    <p:extLst>
      <p:ext uri="{BB962C8B-B14F-4D97-AF65-F5344CB8AC3E}">
        <p14:creationId xmlns:p14="http://schemas.microsoft.com/office/powerpoint/2010/main" val="91486393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346532530"/>
      </p:ext>
    </p:extLst>
  </p:cSld>
  <p:clrMapOvr>
    <a:masterClrMapping/>
  </p:clrMapOvr>
  <p:transition spd="slow">
    <p:wip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770905284"/>
      </p:ext>
    </p:extLst>
  </p:cSld>
  <p:clrMapOvr>
    <a:masterClrMapping/>
  </p:clrMapOvr>
  <p:transition spd="slow">
    <p:wip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cSld name="空白">
    <p:bg>
      <p:bgPr>
        <a:solidFill>
          <a:srgbClr val="83B3DB"/>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7234795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3305510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ransition spd="slow">
    <p:wipe/>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5.png"/></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9.jpeg"/></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14.jpeg"/></Relationships>
</file>

<file path=ppt/slides/_rels/slide1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hyperlink" Target="http://www.51pptmoban.com/" TargetMode="Externa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椭圆 5">
            <a:extLst>
              <a:ext uri="{FF2B5EF4-FFF2-40B4-BE49-F238E27FC236}">
                <a16:creationId xmlns:a16="http://schemas.microsoft.com/office/drawing/2014/main" xmlns="" id="{72E2E553-91D6-4E62-8BA6-C6C30525C355}"/>
              </a:ext>
            </a:extLst>
          </p:cNvPr>
          <p:cNvSpPr/>
          <p:nvPr/>
        </p:nvSpPr>
        <p:spPr>
          <a:xfrm>
            <a:off x="9006254" y="-1266093"/>
            <a:ext cx="4196862" cy="4196862"/>
          </a:xfrm>
          <a:prstGeom prst="ellipse">
            <a:avLst/>
          </a:prstGeom>
          <a:solidFill>
            <a:schemeClr val="accent1">
              <a:lumMod val="20000"/>
              <a:lumOff val="80000"/>
            </a:schemeClr>
          </a:solidFill>
          <a:ln>
            <a:noFill/>
          </a:ln>
          <a:effectLst>
            <a:outerShdw blurRad="190500" dist="50800" dir="5400000" sx="101000" sy="101000" algn="ctr" rotWithShape="0">
              <a:srgbClr val="2056FF">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AutoShape 2">
            <a:extLst>
              <a:ext uri="{FF2B5EF4-FFF2-40B4-BE49-F238E27FC236}">
                <a16:creationId xmlns:a16="http://schemas.microsoft.com/office/drawing/2014/main" xmlns="" id="{A88B2B2E-5C42-4D0E-A5BA-35DE3AC42932}"/>
              </a:ext>
            </a:extLst>
          </p:cNvPr>
          <p:cNvSpPr>
            <a:spLocks noChangeAspect="1" noChangeArrowheads="1"/>
          </p:cNvSpPr>
          <p:nvPr/>
        </p:nvSpPr>
        <p:spPr bwMode="auto">
          <a:xfrm>
            <a:off x="2667000" y="0"/>
            <a:ext cx="6858000" cy="68580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5" name="椭圆 4">
            <a:extLst>
              <a:ext uri="{FF2B5EF4-FFF2-40B4-BE49-F238E27FC236}">
                <a16:creationId xmlns:a16="http://schemas.microsoft.com/office/drawing/2014/main" xmlns="" id="{C3EF14DC-669A-4016-B305-6FF5CE3D6F48}"/>
              </a:ext>
            </a:extLst>
          </p:cNvPr>
          <p:cNvSpPr/>
          <p:nvPr/>
        </p:nvSpPr>
        <p:spPr>
          <a:xfrm>
            <a:off x="9428285" y="-844062"/>
            <a:ext cx="3352800" cy="3352800"/>
          </a:xfrm>
          <a:prstGeom prst="ellipse">
            <a:avLst/>
          </a:prstGeom>
          <a:solidFill>
            <a:schemeClr val="accent1"/>
          </a:solidFill>
          <a:ln>
            <a:noFill/>
          </a:ln>
          <a:effectLst>
            <a:outerShdw blurRad="190500" dist="50800" dir="5400000" sx="101000" sy="101000" algn="ctr" rotWithShape="0">
              <a:srgbClr val="2056FF">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a:extLst>
              <a:ext uri="{FF2B5EF4-FFF2-40B4-BE49-F238E27FC236}">
                <a16:creationId xmlns:a16="http://schemas.microsoft.com/office/drawing/2014/main" xmlns="" id="{60053732-4BD5-480A-BEFD-96D899D6F42F}"/>
              </a:ext>
            </a:extLst>
          </p:cNvPr>
          <p:cNvSpPr/>
          <p:nvPr/>
        </p:nvSpPr>
        <p:spPr>
          <a:xfrm>
            <a:off x="329678" y="5081145"/>
            <a:ext cx="344028" cy="344028"/>
          </a:xfrm>
          <a:prstGeom prst="ellipse">
            <a:avLst/>
          </a:prstGeom>
          <a:solidFill>
            <a:schemeClr val="accent1"/>
          </a:solidFill>
          <a:ln>
            <a:noFill/>
          </a:ln>
          <a:effectLst>
            <a:outerShdw blurRad="190500" dist="50800" dir="5400000" sx="101000" sy="101000" algn="ctr" rotWithShape="0">
              <a:srgbClr val="2056FF">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a:extLst>
              <a:ext uri="{FF2B5EF4-FFF2-40B4-BE49-F238E27FC236}">
                <a16:creationId xmlns:a16="http://schemas.microsoft.com/office/drawing/2014/main" xmlns="" id="{1F6A30C5-6D6E-4A55-A5D6-D29E17130BCA}"/>
              </a:ext>
            </a:extLst>
          </p:cNvPr>
          <p:cNvSpPr/>
          <p:nvPr/>
        </p:nvSpPr>
        <p:spPr>
          <a:xfrm rot="2700000">
            <a:off x="4272119" y="1642867"/>
            <a:ext cx="3572264" cy="3572264"/>
          </a:xfrm>
          <a:prstGeom prst="rect">
            <a:avLst/>
          </a:prstGeom>
          <a:noFill/>
          <a:ln w="63500">
            <a:solidFill>
              <a:schemeClr val="accent1"/>
            </a:solidFill>
          </a:ln>
          <a:effectLst>
            <a:outerShdw blurRad="190500" dist="50800" dir="5400000" sx="101000" sy="101000" algn="ctr" rotWithShape="0">
              <a:srgbClr val="2056FF">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extLst>
              <a:ext uri="{FF2B5EF4-FFF2-40B4-BE49-F238E27FC236}">
                <a16:creationId xmlns:a16="http://schemas.microsoft.com/office/drawing/2014/main" xmlns="" id="{B06051B7-3D62-41A2-B1BB-CC326BDDB145}"/>
              </a:ext>
            </a:extLst>
          </p:cNvPr>
          <p:cNvSpPr/>
          <p:nvPr/>
        </p:nvSpPr>
        <p:spPr>
          <a:xfrm>
            <a:off x="2576146" y="2778368"/>
            <a:ext cx="7039708" cy="1418494"/>
          </a:xfrm>
          <a:prstGeom prst="rect">
            <a:avLst/>
          </a:prstGeom>
          <a:solidFill>
            <a:srgbClr val="2056FF"/>
          </a:solidFill>
          <a:ln>
            <a:noFill/>
          </a:ln>
          <a:effectLst>
            <a:outerShdw blurRad="190500" dist="50800" dir="5400000" sx="101000" sy="101000" algn="ctr" rotWithShape="0">
              <a:srgbClr val="2056FF">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6000" b="1" dirty="0">
                <a:latin typeface="微软雅黑" panose="020B0503020204020204" pitchFamily="34" charset="-122"/>
                <a:ea typeface="微软雅黑" panose="020B0503020204020204" pitchFamily="34" charset="-122"/>
              </a:rPr>
              <a:t>请输入标题</a:t>
            </a:r>
          </a:p>
        </p:txBody>
      </p:sp>
      <p:grpSp>
        <p:nvGrpSpPr>
          <p:cNvPr id="10" name="组合 9">
            <a:extLst>
              <a:ext uri="{FF2B5EF4-FFF2-40B4-BE49-F238E27FC236}">
                <a16:creationId xmlns:a16="http://schemas.microsoft.com/office/drawing/2014/main" xmlns="" id="{20D33265-5025-42B8-9B9F-B428243B50E8}"/>
              </a:ext>
            </a:extLst>
          </p:cNvPr>
          <p:cNvGrpSpPr/>
          <p:nvPr/>
        </p:nvGrpSpPr>
        <p:grpSpPr>
          <a:xfrm>
            <a:off x="550863" y="478751"/>
            <a:ext cx="738680" cy="699618"/>
            <a:chOff x="9895261" y="4215510"/>
            <a:chExt cx="2019300" cy="1912519"/>
          </a:xfrm>
          <a:solidFill>
            <a:schemeClr val="tx1"/>
          </a:solidFill>
        </p:grpSpPr>
        <p:grpSp>
          <p:nvGrpSpPr>
            <p:cNvPr id="11" name="组合 10">
              <a:extLst>
                <a:ext uri="{FF2B5EF4-FFF2-40B4-BE49-F238E27FC236}">
                  <a16:creationId xmlns:a16="http://schemas.microsoft.com/office/drawing/2014/main" xmlns="" id="{D70CAD88-FAA3-40C7-9C62-422F452284AE}"/>
                </a:ext>
              </a:extLst>
            </p:cNvPr>
            <p:cNvGrpSpPr/>
            <p:nvPr/>
          </p:nvGrpSpPr>
          <p:grpSpPr>
            <a:xfrm>
              <a:off x="9895261" y="4215510"/>
              <a:ext cx="2019300" cy="1499626"/>
              <a:chOff x="3873500" y="1778468"/>
              <a:chExt cx="4445000" cy="3301064"/>
            </a:xfrm>
            <a:grpFill/>
          </p:grpSpPr>
          <p:grpSp>
            <p:nvGrpSpPr>
              <p:cNvPr id="13" name="组合 12">
                <a:extLst>
                  <a:ext uri="{FF2B5EF4-FFF2-40B4-BE49-F238E27FC236}">
                    <a16:creationId xmlns:a16="http://schemas.microsoft.com/office/drawing/2014/main" xmlns="" id="{FE76ED6C-809C-45E3-994B-D92FF245DB05}"/>
                  </a:ext>
                </a:extLst>
              </p:cNvPr>
              <p:cNvGrpSpPr/>
              <p:nvPr/>
            </p:nvGrpSpPr>
            <p:grpSpPr>
              <a:xfrm>
                <a:off x="3873500" y="1778468"/>
                <a:ext cx="4445000" cy="3301064"/>
                <a:chOff x="3229664" y="5039688"/>
                <a:chExt cx="883282" cy="655966"/>
              </a:xfrm>
              <a:grpFill/>
            </p:grpSpPr>
            <p:sp>
              <p:nvSpPr>
                <p:cNvPr id="21" name="Freeform 193">
                  <a:extLst>
                    <a:ext uri="{FF2B5EF4-FFF2-40B4-BE49-F238E27FC236}">
                      <a16:creationId xmlns:a16="http://schemas.microsoft.com/office/drawing/2014/main" xmlns="" id="{C9FE7E55-1543-4211-B25D-810C2004E888}"/>
                    </a:ext>
                  </a:extLst>
                </p:cNvPr>
                <p:cNvSpPr>
                  <a:spLocks noEditPoints="1"/>
                </p:cNvSpPr>
                <p:nvPr/>
              </p:nvSpPr>
              <p:spPr bwMode="auto">
                <a:xfrm>
                  <a:off x="3229664" y="5039688"/>
                  <a:ext cx="361540" cy="647307"/>
                </a:xfrm>
                <a:custGeom>
                  <a:avLst/>
                  <a:gdLst>
                    <a:gd name="T0" fmla="*/ 80 w 80"/>
                    <a:gd name="T1" fmla="*/ 133 h 144"/>
                    <a:gd name="T2" fmla="*/ 62 w 80"/>
                    <a:gd name="T3" fmla="*/ 136 h 144"/>
                    <a:gd name="T4" fmla="*/ 64 w 80"/>
                    <a:gd name="T5" fmla="*/ 129 h 144"/>
                    <a:gd name="T6" fmla="*/ 48 w 80"/>
                    <a:gd name="T7" fmla="*/ 131 h 144"/>
                    <a:gd name="T8" fmla="*/ 51 w 80"/>
                    <a:gd name="T9" fmla="*/ 124 h 144"/>
                    <a:gd name="T10" fmla="*/ 29 w 80"/>
                    <a:gd name="T11" fmla="*/ 126 h 144"/>
                    <a:gd name="T12" fmla="*/ 35 w 80"/>
                    <a:gd name="T13" fmla="*/ 124 h 144"/>
                    <a:gd name="T14" fmla="*/ 39 w 80"/>
                    <a:gd name="T15" fmla="*/ 117 h 144"/>
                    <a:gd name="T16" fmla="*/ 39 w 80"/>
                    <a:gd name="T17" fmla="*/ 118 h 144"/>
                    <a:gd name="T18" fmla="*/ 16 w 80"/>
                    <a:gd name="T19" fmla="*/ 114 h 144"/>
                    <a:gd name="T20" fmla="*/ 22 w 80"/>
                    <a:gd name="T21" fmla="*/ 28 h 144"/>
                    <a:gd name="T22" fmla="*/ 24 w 80"/>
                    <a:gd name="T23" fmla="*/ 23 h 144"/>
                    <a:gd name="T24" fmla="*/ 22 w 80"/>
                    <a:gd name="T25" fmla="*/ 28 h 144"/>
                    <a:gd name="T26" fmla="*/ 80 w 80"/>
                    <a:gd name="T27" fmla="*/ 132 h 144"/>
                    <a:gd name="T28" fmla="*/ 67 w 80"/>
                    <a:gd name="T29" fmla="*/ 120 h 144"/>
                    <a:gd name="T30" fmla="*/ 65 w 80"/>
                    <a:gd name="T31" fmla="*/ 128 h 144"/>
                    <a:gd name="T32" fmla="*/ 55 w 80"/>
                    <a:gd name="T33" fmla="*/ 109 h 144"/>
                    <a:gd name="T34" fmla="*/ 45 w 80"/>
                    <a:gd name="T35" fmla="*/ 110 h 144"/>
                    <a:gd name="T36" fmla="*/ 48 w 80"/>
                    <a:gd name="T37" fmla="*/ 105 h 144"/>
                    <a:gd name="T38" fmla="*/ 45 w 80"/>
                    <a:gd name="T39" fmla="*/ 110 h 144"/>
                    <a:gd name="T40" fmla="*/ 35 w 80"/>
                    <a:gd name="T41" fmla="*/ 102 h 144"/>
                    <a:gd name="T42" fmla="*/ 40 w 80"/>
                    <a:gd name="T43" fmla="*/ 116 h 144"/>
                    <a:gd name="T44" fmla="*/ 40 w 80"/>
                    <a:gd name="T45" fmla="*/ 99 h 144"/>
                    <a:gd name="T46" fmla="*/ 35 w 80"/>
                    <a:gd name="T47" fmla="*/ 102 h 144"/>
                    <a:gd name="T48" fmla="*/ 32 w 80"/>
                    <a:gd name="T49" fmla="*/ 87 h 144"/>
                    <a:gd name="T50" fmla="*/ 27 w 80"/>
                    <a:gd name="T51" fmla="*/ 105 h 144"/>
                    <a:gd name="T52" fmla="*/ 10 w 80"/>
                    <a:gd name="T53" fmla="*/ 104 h 144"/>
                    <a:gd name="T54" fmla="*/ 21 w 80"/>
                    <a:gd name="T55" fmla="*/ 96 h 144"/>
                    <a:gd name="T56" fmla="*/ 29 w 80"/>
                    <a:gd name="T57" fmla="*/ 78 h 144"/>
                    <a:gd name="T58" fmla="*/ 8 w 80"/>
                    <a:gd name="T59" fmla="*/ 85 h 144"/>
                    <a:gd name="T60" fmla="*/ 7 w 80"/>
                    <a:gd name="T61" fmla="*/ 93 h 144"/>
                    <a:gd name="T62" fmla="*/ 16 w 80"/>
                    <a:gd name="T63" fmla="*/ 83 h 144"/>
                    <a:gd name="T64" fmla="*/ 22 w 80"/>
                    <a:gd name="T65" fmla="*/ 69 h 144"/>
                    <a:gd name="T66" fmla="*/ 0 w 80"/>
                    <a:gd name="T67" fmla="*/ 66 h 144"/>
                    <a:gd name="T68" fmla="*/ 14 w 80"/>
                    <a:gd name="T69" fmla="*/ 70 h 144"/>
                    <a:gd name="T70" fmla="*/ 14 w 80"/>
                    <a:gd name="T71" fmla="*/ 65 h 144"/>
                    <a:gd name="T72" fmla="*/ 14 w 80"/>
                    <a:gd name="T73" fmla="*/ 70 h 144"/>
                    <a:gd name="T74" fmla="*/ 24 w 80"/>
                    <a:gd name="T75" fmla="*/ 52 h 144"/>
                    <a:gd name="T76" fmla="*/ 32 w 80"/>
                    <a:gd name="T77" fmla="*/ 42 h 144"/>
                    <a:gd name="T78" fmla="*/ 6 w 80"/>
                    <a:gd name="T79" fmla="*/ 34 h 144"/>
                    <a:gd name="T80" fmla="*/ 8 w 80"/>
                    <a:gd name="T81" fmla="*/ 49 h 144"/>
                    <a:gd name="T82" fmla="*/ 18 w 80"/>
                    <a:gd name="T83" fmla="*/ 41 h 144"/>
                    <a:gd name="T84" fmla="*/ 36 w 80"/>
                    <a:gd name="T85" fmla="*/ 30 h 144"/>
                    <a:gd name="T86" fmla="*/ 11 w 80"/>
                    <a:gd name="T87" fmla="*/ 20 h 144"/>
                    <a:gd name="T88" fmla="*/ 18 w 80"/>
                    <a:gd name="T89" fmla="*/ 41 h 144"/>
                    <a:gd name="T90" fmla="*/ 26 w 80"/>
                    <a:gd name="T91" fmla="*/ 19 h 144"/>
                    <a:gd name="T92" fmla="*/ 35 w 80"/>
                    <a:gd name="T93"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0" h="144">
                      <a:moveTo>
                        <a:pt x="62" y="136"/>
                      </a:moveTo>
                      <a:cubicBezTo>
                        <a:pt x="67" y="133"/>
                        <a:pt x="74" y="130"/>
                        <a:pt x="80" y="133"/>
                      </a:cubicBezTo>
                      <a:cubicBezTo>
                        <a:pt x="76" y="142"/>
                        <a:pt x="65" y="144"/>
                        <a:pt x="56" y="141"/>
                      </a:cubicBezTo>
                      <a:cubicBezTo>
                        <a:pt x="58" y="139"/>
                        <a:pt x="60" y="138"/>
                        <a:pt x="62" y="136"/>
                      </a:cubicBezTo>
                      <a:close/>
                      <a:moveTo>
                        <a:pt x="48" y="131"/>
                      </a:moveTo>
                      <a:cubicBezTo>
                        <a:pt x="52" y="128"/>
                        <a:pt x="59" y="125"/>
                        <a:pt x="64" y="129"/>
                      </a:cubicBezTo>
                      <a:cubicBezTo>
                        <a:pt x="60" y="137"/>
                        <a:pt x="50" y="139"/>
                        <a:pt x="42" y="135"/>
                      </a:cubicBezTo>
                      <a:cubicBezTo>
                        <a:pt x="44" y="133"/>
                        <a:pt x="46" y="132"/>
                        <a:pt x="48" y="131"/>
                      </a:cubicBezTo>
                      <a:close/>
                      <a:moveTo>
                        <a:pt x="35" y="124"/>
                      </a:moveTo>
                      <a:cubicBezTo>
                        <a:pt x="40" y="122"/>
                        <a:pt x="47" y="119"/>
                        <a:pt x="51" y="124"/>
                      </a:cubicBezTo>
                      <a:cubicBezTo>
                        <a:pt x="47" y="129"/>
                        <a:pt x="40" y="131"/>
                        <a:pt x="34" y="129"/>
                      </a:cubicBezTo>
                      <a:cubicBezTo>
                        <a:pt x="32" y="129"/>
                        <a:pt x="30" y="128"/>
                        <a:pt x="29" y="126"/>
                      </a:cubicBezTo>
                      <a:cubicBezTo>
                        <a:pt x="31" y="125"/>
                        <a:pt x="33" y="125"/>
                        <a:pt x="35" y="124"/>
                      </a:cubicBezTo>
                      <a:cubicBezTo>
                        <a:pt x="35" y="124"/>
                        <a:pt x="35" y="124"/>
                        <a:pt x="35" y="124"/>
                      </a:cubicBezTo>
                      <a:close/>
                      <a:moveTo>
                        <a:pt x="23" y="113"/>
                      </a:moveTo>
                      <a:cubicBezTo>
                        <a:pt x="29" y="112"/>
                        <a:pt x="35" y="112"/>
                        <a:pt x="39" y="117"/>
                      </a:cubicBezTo>
                      <a:cubicBezTo>
                        <a:pt x="39" y="117"/>
                        <a:pt x="40" y="117"/>
                        <a:pt x="40" y="117"/>
                      </a:cubicBezTo>
                      <a:cubicBezTo>
                        <a:pt x="39" y="118"/>
                        <a:pt x="39" y="118"/>
                        <a:pt x="39" y="118"/>
                      </a:cubicBezTo>
                      <a:cubicBezTo>
                        <a:pt x="33" y="123"/>
                        <a:pt x="27" y="122"/>
                        <a:pt x="20" y="118"/>
                      </a:cubicBezTo>
                      <a:cubicBezTo>
                        <a:pt x="19" y="117"/>
                        <a:pt x="17" y="116"/>
                        <a:pt x="16" y="114"/>
                      </a:cubicBezTo>
                      <a:cubicBezTo>
                        <a:pt x="18" y="113"/>
                        <a:pt x="20" y="113"/>
                        <a:pt x="23" y="113"/>
                      </a:cubicBezTo>
                      <a:close/>
                      <a:moveTo>
                        <a:pt x="22" y="28"/>
                      </a:moveTo>
                      <a:cubicBezTo>
                        <a:pt x="31" y="30"/>
                        <a:pt x="38" y="25"/>
                        <a:pt x="42" y="17"/>
                      </a:cubicBezTo>
                      <a:cubicBezTo>
                        <a:pt x="36" y="17"/>
                        <a:pt x="28" y="18"/>
                        <a:pt x="24" y="23"/>
                      </a:cubicBezTo>
                      <a:cubicBezTo>
                        <a:pt x="25" y="17"/>
                        <a:pt x="21" y="10"/>
                        <a:pt x="17" y="5"/>
                      </a:cubicBezTo>
                      <a:cubicBezTo>
                        <a:pt x="13" y="13"/>
                        <a:pt x="14" y="23"/>
                        <a:pt x="22" y="28"/>
                      </a:cubicBezTo>
                      <a:close/>
                      <a:moveTo>
                        <a:pt x="67" y="120"/>
                      </a:moveTo>
                      <a:cubicBezTo>
                        <a:pt x="69" y="126"/>
                        <a:pt x="73" y="132"/>
                        <a:pt x="80" y="132"/>
                      </a:cubicBezTo>
                      <a:cubicBezTo>
                        <a:pt x="80" y="124"/>
                        <a:pt x="73" y="116"/>
                        <a:pt x="66" y="114"/>
                      </a:cubicBezTo>
                      <a:cubicBezTo>
                        <a:pt x="66" y="116"/>
                        <a:pt x="66" y="118"/>
                        <a:pt x="67" y="120"/>
                      </a:cubicBezTo>
                      <a:close/>
                      <a:moveTo>
                        <a:pt x="55" y="116"/>
                      </a:moveTo>
                      <a:cubicBezTo>
                        <a:pt x="55" y="121"/>
                        <a:pt x="58" y="128"/>
                        <a:pt x="65" y="128"/>
                      </a:cubicBezTo>
                      <a:cubicBezTo>
                        <a:pt x="65" y="122"/>
                        <a:pt x="63" y="115"/>
                        <a:pt x="58" y="111"/>
                      </a:cubicBezTo>
                      <a:cubicBezTo>
                        <a:pt x="57" y="110"/>
                        <a:pt x="56" y="110"/>
                        <a:pt x="55" y="109"/>
                      </a:cubicBezTo>
                      <a:cubicBezTo>
                        <a:pt x="55" y="111"/>
                        <a:pt x="54" y="113"/>
                        <a:pt x="55" y="116"/>
                      </a:cubicBezTo>
                      <a:close/>
                      <a:moveTo>
                        <a:pt x="45" y="110"/>
                      </a:moveTo>
                      <a:cubicBezTo>
                        <a:pt x="44" y="115"/>
                        <a:pt x="45" y="122"/>
                        <a:pt x="52" y="123"/>
                      </a:cubicBezTo>
                      <a:cubicBezTo>
                        <a:pt x="53" y="117"/>
                        <a:pt x="52" y="109"/>
                        <a:pt x="48" y="105"/>
                      </a:cubicBezTo>
                      <a:cubicBezTo>
                        <a:pt x="47" y="104"/>
                        <a:pt x="46" y="104"/>
                        <a:pt x="46" y="103"/>
                      </a:cubicBezTo>
                      <a:cubicBezTo>
                        <a:pt x="45" y="106"/>
                        <a:pt x="45" y="107"/>
                        <a:pt x="45" y="110"/>
                      </a:cubicBezTo>
                      <a:cubicBezTo>
                        <a:pt x="45" y="110"/>
                        <a:pt x="45" y="110"/>
                        <a:pt x="45" y="110"/>
                      </a:cubicBezTo>
                      <a:close/>
                      <a:moveTo>
                        <a:pt x="35" y="102"/>
                      </a:moveTo>
                      <a:cubicBezTo>
                        <a:pt x="33" y="108"/>
                        <a:pt x="34" y="114"/>
                        <a:pt x="40" y="116"/>
                      </a:cubicBezTo>
                      <a:cubicBezTo>
                        <a:pt x="40" y="116"/>
                        <a:pt x="40" y="116"/>
                        <a:pt x="40" y="116"/>
                      </a:cubicBezTo>
                      <a:cubicBezTo>
                        <a:pt x="40" y="116"/>
                        <a:pt x="41" y="115"/>
                        <a:pt x="41" y="115"/>
                      </a:cubicBezTo>
                      <a:cubicBezTo>
                        <a:pt x="42" y="110"/>
                        <a:pt x="42" y="104"/>
                        <a:pt x="40" y="99"/>
                      </a:cubicBezTo>
                      <a:cubicBezTo>
                        <a:pt x="39" y="98"/>
                        <a:pt x="38" y="97"/>
                        <a:pt x="37" y="96"/>
                      </a:cubicBezTo>
                      <a:cubicBezTo>
                        <a:pt x="36" y="98"/>
                        <a:pt x="35" y="100"/>
                        <a:pt x="35" y="102"/>
                      </a:cubicBezTo>
                      <a:close/>
                      <a:moveTo>
                        <a:pt x="29" y="107"/>
                      </a:moveTo>
                      <a:cubicBezTo>
                        <a:pt x="32" y="102"/>
                        <a:pt x="35" y="93"/>
                        <a:pt x="32" y="87"/>
                      </a:cubicBezTo>
                      <a:cubicBezTo>
                        <a:pt x="30" y="89"/>
                        <a:pt x="29" y="90"/>
                        <a:pt x="28" y="92"/>
                      </a:cubicBezTo>
                      <a:cubicBezTo>
                        <a:pt x="25" y="96"/>
                        <a:pt x="24" y="101"/>
                        <a:pt x="27" y="105"/>
                      </a:cubicBezTo>
                      <a:cubicBezTo>
                        <a:pt x="22" y="101"/>
                        <a:pt x="12" y="99"/>
                        <a:pt x="6" y="99"/>
                      </a:cubicBezTo>
                      <a:cubicBezTo>
                        <a:pt x="7" y="101"/>
                        <a:pt x="8" y="103"/>
                        <a:pt x="10" y="104"/>
                      </a:cubicBezTo>
                      <a:cubicBezTo>
                        <a:pt x="15" y="110"/>
                        <a:pt x="22" y="111"/>
                        <a:pt x="29" y="107"/>
                      </a:cubicBezTo>
                      <a:close/>
                      <a:moveTo>
                        <a:pt x="21" y="96"/>
                      </a:moveTo>
                      <a:cubicBezTo>
                        <a:pt x="24" y="93"/>
                        <a:pt x="26" y="90"/>
                        <a:pt x="28" y="85"/>
                      </a:cubicBezTo>
                      <a:cubicBezTo>
                        <a:pt x="29" y="83"/>
                        <a:pt x="29" y="80"/>
                        <a:pt x="29" y="78"/>
                      </a:cubicBezTo>
                      <a:cubicBezTo>
                        <a:pt x="24" y="80"/>
                        <a:pt x="17" y="86"/>
                        <a:pt x="19" y="92"/>
                      </a:cubicBezTo>
                      <a:cubicBezTo>
                        <a:pt x="16" y="89"/>
                        <a:pt x="12" y="87"/>
                        <a:pt x="8" y="85"/>
                      </a:cubicBezTo>
                      <a:cubicBezTo>
                        <a:pt x="6" y="84"/>
                        <a:pt x="4" y="83"/>
                        <a:pt x="1" y="83"/>
                      </a:cubicBezTo>
                      <a:cubicBezTo>
                        <a:pt x="2" y="87"/>
                        <a:pt x="4" y="90"/>
                        <a:pt x="7" y="93"/>
                      </a:cubicBezTo>
                      <a:cubicBezTo>
                        <a:pt x="11" y="96"/>
                        <a:pt x="15" y="97"/>
                        <a:pt x="21" y="96"/>
                      </a:cubicBezTo>
                      <a:close/>
                      <a:moveTo>
                        <a:pt x="16" y="83"/>
                      </a:moveTo>
                      <a:cubicBezTo>
                        <a:pt x="22" y="80"/>
                        <a:pt x="28" y="74"/>
                        <a:pt x="28" y="66"/>
                      </a:cubicBezTo>
                      <a:cubicBezTo>
                        <a:pt x="26" y="67"/>
                        <a:pt x="24" y="68"/>
                        <a:pt x="22" y="69"/>
                      </a:cubicBezTo>
                      <a:cubicBezTo>
                        <a:pt x="19" y="71"/>
                        <a:pt x="15" y="75"/>
                        <a:pt x="15" y="79"/>
                      </a:cubicBezTo>
                      <a:cubicBezTo>
                        <a:pt x="13" y="74"/>
                        <a:pt x="5" y="69"/>
                        <a:pt x="0" y="66"/>
                      </a:cubicBezTo>
                      <a:cubicBezTo>
                        <a:pt x="0" y="75"/>
                        <a:pt x="6" y="84"/>
                        <a:pt x="16" y="83"/>
                      </a:cubicBezTo>
                      <a:close/>
                      <a:moveTo>
                        <a:pt x="14" y="70"/>
                      </a:moveTo>
                      <a:cubicBezTo>
                        <a:pt x="22" y="68"/>
                        <a:pt x="28" y="61"/>
                        <a:pt x="29" y="53"/>
                      </a:cubicBezTo>
                      <a:cubicBezTo>
                        <a:pt x="23" y="55"/>
                        <a:pt x="16" y="58"/>
                        <a:pt x="14" y="65"/>
                      </a:cubicBezTo>
                      <a:cubicBezTo>
                        <a:pt x="13" y="59"/>
                        <a:pt x="7" y="52"/>
                        <a:pt x="2" y="48"/>
                      </a:cubicBezTo>
                      <a:cubicBezTo>
                        <a:pt x="0" y="57"/>
                        <a:pt x="4" y="68"/>
                        <a:pt x="14" y="70"/>
                      </a:cubicBezTo>
                      <a:close/>
                      <a:moveTo>
                        <a:pt x="15" y="54"/>
                      </a:moveTo>
                      <a:cubicBezTo>
                        <a:pt x="18" y="54"/>
                        <a:pt x="21" y="53"/>
                        <a:pt x="24" y="52"/>
                      </a:cubicBezTo>
                      <a:cubicBezTo>
                        <a:pt x="27" y="50"/>
                        <a:pt x="28" y="49"/>
                        <a:pt x="30" y="46"/>
                      </a:cubicBezTo>
                      <a:cubicBezTo>
                        <a:pt x="31" y="45"/>
                        <a:pt x="32" y="44"/>
                        <a:pt x="32" y="42"/>
                      </a:cubicBezTo>
                      <a:cubicBezTo>
                        <a:pt x="27" y="42"/>
                        <a:pt x="19" y="44"/>
                        <a:pt x="16" y="49"/>
                      </a:cubicBezTo>
                      <a:cubicBezTo>
                        <a:pt x="16" y="44"/>
                        <a:pt x="10" y="38"/>
                        <a:pt x="6" y="34"/>
                      </a:cubicBezTo>
                      <a:cubicBezTo>
                        <a:pt x="5" y="36"/>
                        <a:pt x="5" y="38"/>
                        <a:pt x="5" y="40"/>
                      </a:cubicBezTo>
                      <a:cubicBezTo>
                        <a:pt x="5" y="43"/>
                        <a:pt x="6" y="46"/>
                        <a:pt x="8" y="49"/>
                      </a:cubicBezTo>
                      <a:cubicBezTo>
                        <a:pt x="10" y="51"/>
                        <a:pt x="12" y="53"/>
                        <a:pt x="15" y="54"/>
                      </a:cubicBezTo>
                      <a:close/>
                      <a:moveTo>
                        <a:pt x="18" y="41"/>
                      </a:moveTo>
                      <a:cubicBezTo>
                        <a:pt x="24" y="42"/>
                        <a:pt x="30" y="39"/>
                        <a:pt x="34" y="34"/>
                      </a:cubicBezTo>
                      <a:cubicBezTo>
                        <a:pt x="35" y="33"/>
                        <a:pt x="36" y="32"/>
                        <a:pt x="36" y="30"/>
                      </a:cubicBezTo>
                      <a:cubicBezTo>
                        <a:pt x="31" y="30"/>
                        <a:pt x="23" y="32"/>
                        <a:pt x="19" y="37"/>
                      </a:cubicBezTo>
                      <a:cubicBezTo>
                        <a:pt x="19" y="31"/>
                        <a:pt x="15" y="24"/>
                        <a:pt x="11" y="20"/>
                      </a:cubicBezTo>
                      <a:cubicBezTo>
                        <a:pt x="10" y="22"/>
                        <a:pt x="9" y="24"/>
                        <a:pt x="9" y="26"/>
                      </a:cubicBezTo>
                      <a:cubicBezTo>
                        <a:pt x="9" y="32"/>
                        <a:pt x="12" y="38"/>
                        <a:pt x="18" y="41"/>
                      </a:cubicBezTo>
                      <a:close/>
                      <a:moveTo>
                        <a:pt x="35" y="6"/>
                      </a:moveTo>
                      <a:cubicBezTo>
                        <a:pt x="35" y="12"/>
                        <a:pt x="32" y="17"/>
                        <a:pt x="26" y="19"/>
                      </a:cubicBezTo>
                      <a:cubicBezTo>
                        <a:pt x="23" y="13"/>
                        <a:pt x="26" y="7"/>
                        <a:pt x="30" y="3"/>
                      </a:cubicBezTo>
                      <a:cubicBezTo>
                        <a:pt x="31" y="2"/>
                        <a:pt x="33" y="1"/>
                        <a:pt x="35" y="0"/>
                      </a:cubicBezTo>
                      <a:cubicBezTo>
                        <a:pt x="35" y="2"/>
                        <a:pt x="35" y="4"/>
                        <a:pt x="35"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22" name="Freeform 194">
                  <a:extLst>
                    <a:ext uri="{FF2B5EF4-FFF2-40B4-BE49-F238E27FC236}">
                      <a16:creationId xmlns:a16="http://schemas.microsoft.com/office/drawing/2014/main" xmlns="" id="{462A06EA-8A33-4CB3-9B24-2049A658DD75}"/>
                    </a:ext>
                  </a:extLst>
                </p:cNvPr>
                <p:cNvSpPr>
                  <a:spLocks/>
                </p:cNvSpPr>
                <p:nvPr/>
              </p:nvSpPr>
              <p:spPr bwMode="auto">
                <a:xfrm>
                  <a:off x="3283786" y="5119788"/>
                  <a:ext cx="450300" cy="575864"/>
                </a:xfrm>
                <a:custGeom>
                  <a:avLst/>
                  <a:gdLst>
                    <a:gd name="T0" fmla="*/ 14 w 100"/>
                    <a:gd name="T1" fmla="*/ 0 h 128"/>
                    <a:gd name="T2" fmla="*/ 15 w 100"/>
                    <a:gd name="T3" fmla="*/ 0 h 128"/>
                    <a:gd name="T4" fmla="*/ 5 w 100"/>
                    <a:gd name="T5" fmla="*/ 32 h 128"/>
                    <a:gd name="T6" fmla="*/ 6 w 100"/>
                    <a:gd name="T7" fmla="*/ 71 h 128"/>
                    <a:gd name="T8" fmla="*/ 28 w 100"/>
                    <a:gd name="T9" fmla="*/ 98 h 128"/>
                    <a:gd name="T10" fmla="*/ 71 w 100"/>
                    <a:gd name="T11" fmla="*/ 114 h 128"/>
                    <a:gd name="T12" fmla="*/ 71 w 100"/>
                    <a:gd name="T13" fmla="*/ 114 h 128"/>
                    <a:gd name="T14" fmla="*/ 100 w 100"/>
                    <a:gd name="T15" fmla="*/ 125 h 128"/>
                    <a:gd name="T16" fmla="*/ 99 w 100"/>
                    <a:gd name="T17" fmla="*/ 128 h 128"/>
                    <a:gd name="T18" fmla="*/ 70 w 100"/>
                    <a:gd name="T19" fmla="*/ 116 h 128"/>
                    <a:gd name="T20" fmla="*/ 70 w 100"/>
                    <a:gd name="T21" fmla="*/ 116 h 128"/>
                    <a:gd name="T22" fmla="*/ 27 w 100"/>
                    <a:gd name="T23" fmla="*/ 100 h 128"/>
                    <a:gd name="T24" fmla="*/ 5 w 100"/>
                    <a:gd name="T25" fmla="*/ 71 h 128"/>
                    <a:gd name="T26" fmla="*/ 3 w 100"/>
                    <a:gd name="T27" fmla="*/ 32 h 128"/>
                    <a:gd name="T28" fmla="*/ 14 w 100"/>
                    <a:gd name="T29" fmla="*/ 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0" h="128">
                      <a:moveTo>
                        <a:pt x="14" y="0"/>
                      </a:moveTo>
                      <a:cubicBezTo>
                        <a:pt x="14" y="0"/>
                        <a:pt x="14" y="0"/>
                        <a:pt x="15" y="0"/>
                      </a:cubicBezTo>
                      <a:cubicBezTo>
                        <a:pt x="10" y="11"/>
                        <a:pt x="7" y="21"/>
                        <a:pt x="5" y="32"/>
                      </a:cubicBezTo>
                      <a:cubicBezTo>
                        <a:pt x="2" y="46"/>
                        <a:pt x="2" y="57"/>
                        <a:pt x="6" y="71"/>
                      </a:cubicBezTo>
                      <a:cubicBezTo>
                        <a:pt x="11" y="83"/>
                        <a:pt x="18" y="90"/>
                        <a:pt x="28" y="98"/>
                      </a:cubicBezTo>
                      <a:cubicBezTo>
                        <a:pt x="42" y="107"/>
                        <a:pt x="55" y="110"/>
                        <a:pt x="71" y="114"/>
                      </a:cubicBezTo>
                      <a:cubicBezTo>
                        <a:pt x="71" y="114"/>
                        <a:pt x="71" y="114"/>
                        <a:pt x="71" y="114"/>
                      </a:cubicBezTo>
                      <a:cubicBezTo>
                        <a:pt x="82" y="115"/>
                        <a:pt x="91" y="119"/>
                        <a:pt x="100" y="125"/>
                      </a:cubicBezTo>
                      <a:cubicBezTo>
                        <a:pt x="100" y="126"/>
                        <a:pt x="99" y="127"/>
                        <a:pt x="99" y="128"/>
                      </a:cubicBezTo>
                      <a:cubicBezTo>
                        <a:pt x="90" y="121"/>
                        <a:pt x="82" y="118"/>
                        <a:pt x="70" y="116"/>
                      </a:cubicBezTo>
                      <a:cubicBezTo>
                        <a:pt x="70" y="116"/>
                        <a:pt x="70" y="116"/>
                        <a:pt x="70" y="116"/>
                      </a:cubicBezTo>
                      <a:cubicBezTo>
                        <a:pt x="54" y="113"/>
                        <a:pt x="41" y="109"/>
                        <a:pt x="27" y="100"/>
                      </a:cubicBezTo>
                      <a:cubicBezTo>
                        <a:pt x="16" y="92"/>
                        <a:pt x="10" y="84"/>
                        <a:pt x="5" y="71"/>
                      </a:cubicBezTo>
                      <a:cubicBezTo>
                        <a:pt x="0" y="58"/>
                        <a:pt x="1" y="46"/>
                        <a:pt x="3" y="32"/>
                      </a:cubicBezTo>
                      <a:cubicBezTo>
                        <a:pt x="6" y="20"/>
                        <a:pt x="9" y="11"/>
                        <a:pt x="1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23" name="Freeform 195">
                  <a:extLst>
                    <a:ext uri="{FF2B5EF4-FFF2-40B4-BE49-F238E27FC236}">
                      <a16:creationId xmlns:a16="http://schemas.microsoft.com/office/drawing/2014/main" xmlns="" id="{5CF445B4-327F-4E7E-922A-953BD0976B64}"/>
                    </a:ext>
                  </a:extLst>
                </p:cNvPr>
                <p:cNvSpPr>
                  <a:spLocks noEditPoints="1"/>
                </p:cNvSpPr>
                <p:nvPr/>
              </p:nvSpPr>
              <p:spPr bwMode="auto">
                <a:xfrm>
                  <a:off x="3751406" y="5039688"/>
                  <a:ext cx="361540" cy="647307"/>
                </a:xfrm>
                <a:custGeom>
                  <a:avLst/>
                  <a:gdLst>
                    <a:gd name="T0" fmla="*/ 0 w 80"/>
                    <a:gd name="T1" fmla="*/ 133 h 144"/>
                    <a:gd name="T2" fmla="*/ 18 w 80"/>
                    <a:gd name="T3" fmla="*/ 136 h 144"/>
                    <a:gd name="T4" fmla="*/ 16 w 80"/>
                    <a:gd name="T5" fmla="*/ 129 h 144"/>
                    <a:gd name="T6" fmla="*/ 32 w 80"/>
                    <a:gd name="T7" fmla="*/ 131 h 144"/>
                    <a:gd name="T8" fmla="*/ 29 w 80"/>
                    <a:gd name="T9" fmla="*/ 124 h 144"/>
                    <a:gd name="T10" fmla="*/ 51 w 80"/>
                    <a:gd name="T11" fmla="*/ 126 h 144"/>
                    <a:gd name="T12" fmla="*/ 45 w 80"/>
                    <a:gd name="T13" fmla="*/ 124 h 144"/>
                    <a:gd name="T14" fmla="*/ 41 w 80"/>
                    <a:gd name="T15" fmla="*/ 117 h 144"/>
                    <a:gd name="T16" fmla="*/ 41 w 80"/>
                    <a:gd name="T17" fmla="*/ 118 h 144"/>
                    <a:gd name="T18" fmla="*/ 64 w 80"/>
                    <a:gd name="T19" fmla="*/ 114 h 144"/>
                    <a:gd name="T20" fmla="*/ 58 w 80"/>
                    <a:gd name="T21" fmla="*/ 28 h 144"/>
                    <a:gd name="T22" fmla="*/ 56 w 80"/>
                    <a:gd name="T23" fmla="*/ 23 h 144"/>
                    <a:gd name="T24" fmla="*/ 58 w 80"/>
                    <a:gd name="T25" fmla="*/ 28 h 144"/>
                    <a:gd name="T26" fmla="*/ 0 w 80"/>
                    <a:gd name="T27" fmla="*/ 132 h 144"/>
                    <a:gd name="T28" fmla="*/ 13 w 80"/>
                    <a:gd name="T29" fmla="*/ 120 h 144"/>
                    <a:gd name="T30" fmla="*/ 15 w 80"/>
                    <a:gd name="T31" fmla="*/ 128 h 144"/>
                    <a:gd name="T32" fmla="*/ 25 w 80"/>
                    <a:gd name="T33" fmla="*/ 109 h 144"/>
                    <a:gd name="T34" fmla="*/ 36 w 80"/>
                    <a:gd name="T35" fmla="*/ 110 h 144"/>
                    <a:gd name="T36" fmla="*/ 32 w 80"/>
                    <a:gd name="T37" fmla="*/ 105 h 144"/>
                    <a:gd name="T38" fmla="*/ 35 w 80"/>
                    <a:gd name="T39" fmla="*/ 110 h 144"/>
                    <a:gd name="T40" fmla="*/ 45 w 80"/>
                    <a:gd name="T41" fmla="*/ 102 h 144"/>
                    <a:gd name="T42" fmla="*/ 40 w 80"/>
                    <a:gd name="T43" fmla="*/ 116 h 144"/>
                    <a:gd name="T44" fmla="*/ 40 w 80"/>
                    <a:gd name="T45" fmla="*/ 99 h 144"/>
                    <a:gd name="T46" fmla="*/ 45 w 80"/>
                    <a:gd name="T47" fmla="*/ 102 h 144"/>
                    <a:gd name="T48" fmla="*/ 48 w 80"/>
                    <a:gd name="T49" fmla="*/ 87 h 144"/>
                    <a:gd name="T50" fmla="*/ 54 w 80"/>
                    <a:gd name="T51" fmla="*/ 105 h 144"/>
                    <a:gd name="T52" fmla="*/ 70 w 80"/>
                    <a:gd name="T53" fmla="*/ 104 h 144"/>
                    <a:gd name="T54" fmla="*/ 60 w 80"/>
                    <a:gd name="T55" fmla="*/ 96 h 144"/>
                    <a:gd name="T56" fmla="*/ 51 w 80"/>
                    <a:gd name="T57" fmla="*/ 78 h 144"/>
                    <a:gd name="T58" fmla="*/ 72 w 80"/>
                    <a:gd name="T59" fmla="*/ 85 h 144"/>
                    <a:gd name="T60" fmla="*/ 73 w 80"/>
                    <a:gd name="T61" fmla="*/ 93 h 144"/>
                    <a:gd name="T62" fmla="*/ 64 w 80"/>
                    <a:gd name="T63" fmla="*/ 83 h 144"/>
                    <a:gd name="T64" fmla="*/ 58 w 80"/>
                    <a:gd name="T65" fmla="*/ 69 h 144"/>
                    <a:gd name="T66" fmla="*/ 80 w 80"/>
                    <a:gd name="T67" fmla="*/ 66 h 144"/>
                    <a:gd name="T68" fmla="*/ 66 w 80"/>
                    <a:gd name="T69" fmla="*/ 70 h 144"/>
                    <a:gd name="T70" fmla="*/ 66 w 80"/>
                    <a:gd name="T71" fmla="*/ 65 h 144"/>
                    <a:gd name="T72" fmla="*/ 66 w 80"/>
                    <a:gd name="T73" fmla="*/ 70 h 144"/>
                    <a:gd name="T74" fmla="*/ 56 w 80"/>
                    <a:gd name="T75" fmla="*/ 52 h 144"/>
                    <a:gd name="T76" fmla="*/ 48 w 80"/>
                    <a:gd name="T77" fmla="*/ 42 h 144"/>
                    <a:gd name="T78" fmla="*/ 74 w 80"/>
                    <a:gd name="T79" fmla="*/ 34 h 144"/>
                    <a:gd name="T80" fmla="*/ 72 w 80"/>
                    <a:gd name="T81" fmla="*/ 49 h 144"/>
                    <a:gd name="T82" fmla="*/ 62 w 80"/>
                    <a:gd name="T83" fmla="*/ 41 h 144"/>
                    <a:gd name="T84" fmla="*/ 44 w 80"/>
                    <a:gd name="T85" fmla="*/ 30 h 144"/>
                    <a:gd name="T86" fmla="*/ 69 w 80"/>
                    <a:gd name="T87" fmla="*/ 20 h 144"/>
                    <a:gd name="T88" fmla="*/ 62 w 80"/>
                    <a:gd name="T89" fmla="*/ 41 h 144"/>
                    <a:gd name="T90" fmla="*/ 54 w 80"/>
                    <a:gd name="T91" fmla="*/ 19 h 144"/>
                    <a:gd name="T92" fmla="*/ 45 w 80"/>
                    <a:gd name="T93"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0" h="144">
                      <a:moveTo>
                        <a:pt x="18" y="136"/>
                      </a:moveTo>
                      <a:cubicBezTo>
                        <a:pt x="13" y="133"/>
                        <a:pt x="6" y="130"/>
                        <a:pt x="0" y="133"/>
                      </a:cubicBezTo>
                      <a:cubicBezTo>
                        <a:pt x="4" y="142"/>
                        <a:pt x="15" y="144"/>
                        <a:pt x="24" y="141"/>
                      </a:cubicBezTo>
                      <a:cubicBezTo>
                        <a:pt x="22" y="139"/>
                        <a:pt x="20" y="138"/>
                        <a:pt x="18" y="136"/>
                      </a:cubicBezTo>
                      <a:close/>
                      <a:moveTo>
                        <a:pt x="32" y="131"/>
                      </a:moveTo>
                      <a:cubicBezTo>
                        <a:pt x="28" y="128"/>
                        <a:pt x="21" y="125"/>
                        <a:pt x="16" y="129"/>
                      </a:cubicBezTo>
                      <a:cubicBezTo>
                        <a:pt x="20" y="137"/>
                        <a:pt x="31" y="139"/>
                        <a:pt x="38" y="135"/>
                      </a:cubicBezTo>
                      <a:cubicBezTo>
                        <a:pt x="36" y="133"/>
                        <a:pt x="34" y="132"/>
                        <a:pt x="32" y="131"/>
                      </a:cubicBezTo>
                      <a:close/>
                      <a:moveTo>
                        <a:pt x="45" y="124"/>
                      </a:moveTo>
                      <a:cubicBezTo>
                        <a:pt x="40" y="122"/>
                        <a:pt x="33" y="119"/>
                        <a:pt x="29" y="124"/>
                      </a:cubicBezTo>
                      <a:cubicBezTo>
                        <a:pt x="33" y="129"/>
                        <a:pt x="40" y="131"/>
                        <a:pt x="46" y="129"/>
                      </a:cubicBezTo>
                      <a:cubicBezTo>
                        <a:pt x="48" y="129"/>
                        <a:pt x="50" y="128"/>
                        <a:pt x="51" y="126"/>
                      </a:cubicBezTo>
                      <a:cubicBezTo>
                        <a:pt x="49" y="125"/>
                        <a:pt x="47" y="125"/>
                        <a:pt x="45" y="124"/>
                      </a:cubicBezTo>
                      <a:cubicBezTo>
                        <a:pt x="45" y="124"/>
                        <a:pt x="45" y="124"/>
                        <a:pt x="45" y="124"/>
                      </a:cubicBezTo>
                      <a:close/>
                      <a:moveTo>
                        <a:pt x="57" y="113"/>
                      </a:moveTo>
                      <a:cubicBezTo>
                        <a:pt x="51" y="112"/>
                        <a:pt x="45" y="112"/>
                        <a:pt x="41" y="117"/>
                      </a:cubicBezTo>
                      <a:cubicBezTo>
                        <a:pt x="41" y="117"/>
                        <a:pt x="40" y="117"/>
                        <a:pt x="40" y="117"/>
                      </a:cubicBezTo>
                      <a:cubicBezTo>
                        <a:pt x="41" y="118"/>
                        <a:pt x="41" y="118"/>
                        <a:pt x="41" y="118"/>
                      </a:cubicBezTo>
                      <a:cubicBezTo>
                        <a:pt x="47" y="123"/>
                        <a:pt x="54" y="122"/>
                        <a:pt x="60" y="118"/>
                      </a:cubicBezTo>
                      <a:cubicBezTo>
                        <a:pt x="61" y="117"/>
                        <a:pt x="63" y="116"/>
                        <a:pt x="64" y="114"/>
                      </a:cubicBezTo>
                      <a:cubicBezTo>
                        <a:pt x="62" y="113"/>
                        <a:pt x="60" y="113"/>
                        <a:pt x="57" y="113"/>
                      </a:cubicBezTo>
                      <a:close/>
                      <a:moveTo>
                        <a:pt x="58" y="28"/>
                      </a:moveTo>
                      <a:cubicBezTo>
                        <a:pt x="49" y="30"/>
                        <a:pt x="42" y="25"/>
                        <a:pt x="38" y="17"/>
                      </a:cubicBezTo>
                      <a:cubicBezTo>
                        <a:pt x="44" y="17"/>
                        <a:pt x="52" y="18"/>
                        <a:pt x="56" y="23"/>
                      </a:cubicBezTo>
                      <a:cubicBezTo>
                        <a:pt x="56" y="17"/>
                        <a:pt x="59" y="10"/>
                        <a:pt x="63" y="5"/>
                      </a:cubicBezTo>
                      <a:cubicBezTo>
                        <a:pt x="67" y="13"/>
                        <a:pt x="66" y="23"/>
                        <a:pt x="58" y="28"/>
                      </a:cubicBezTo>
                      <a:close/>
                      <a:moveTo>
                        <a:pt x="13" y="120"/>
                      </a:moveTo>
                      <a:cubicBezTo>
                        <a:pt x="11" y="126"/>
                        <a:pt x="7" y="132"/>
                        <a:pt x="0" y="132"/>
                      </a:cubicBezTo>
                      <a:cubicBezTo>
                        <a:pt x="0" y="124"/>
                        <a:pt x="7" y="116"/>
                        <a:pt x="14" y="114"/>
                      </a:cubicBezTo>
                      <a:cubicBezTo>
                        <a:pt x="14" y="116"/>
                        <a:pt x="14" y="118"/>
                        <a:pt x="13" y="120"/>
                      </a:cubicBezTo>
                      <a:close/>
                      <a:moveTo>
                        <a:pt x="25" y="116"/>
                      </a:moveTo>
                      <a:cubicBezTo>
                        <a:pt x="25" y="121"/>
                        <a:pt x="22" y="128"/>
                        <a:pt x="15" y="128"/>
                      </a:cubicBezTo>
                      <a:cubicBezTo>
                        <a:pt x="15" y="122"/>
                        <a:pt x="17" y="115"/>
                        <a:pt x="22" y="111"/>
                      </a:cubicBezTo>
                      <a:cubicBezTo>
                        <a:pt x="23" y="110"/>
                        <a:pt x="24" y="110"/>
                        <a:pt x="25" y="109"/>
                      </a:cubicBezTo>
                      <a:cubicBezTo>
                        <a:pt x="25" y="111"/>
                        <a:pt x="26" y="113"/>
                        <a:pt x="25" y="116"/>
                      </a:cubicBezTo>
                      <a:close/>
                      <a:moveTo>
                        <a:pt x="36" y="110"/>
                      </a:moveTo>
                      <a:cubicBezTo>
                        <a:pt x="36" y="115"/>
                        <a:pt x="35" y="122"/>
                        <a:pt x="29" y="123"/>
                      </a:cubicBezTo>
                      <a:cubicBezTo>
                        <a:pt x="27" y="117"/>
                        <a:pt x="28" y="109"/>
                        <a:pt x="32" y="105"/>
                      </a:cubicBezTo>
                      <a:cubicBezTo>
                        <a:pt x="33" y="104"/>
                        <a:pt x="34" y="104"/>
                        <a:pt x="34" y="103"/>
                      </a:cubicBezTo>
                      <a:cubicBezTo>
                        <a:pt x="35" y="106"/>
                        <a:pt x="35" y="107"/>
                        <a:pt x="35" y="110"/>
                      </a:cubicBezTo>
                      <a:cubicBezTo>
                        <a:pt x="35" y="110"/>
                        <a:pt x="36" y="110"/>
                        <a:pt x="36" y="110"/>
                      </a:cubicBezTo>
                      <a:close/>
                      <a:moveTo>
                        <a:pt x="45" y="102"/>
                      </a:moveTo>
                      <a:cubicBezTo>
                        <a:pt x="47" y="108"/>
                        <a:pt x="46" y="114"/>
                        <a:pt x="40" y="116"/>
                      </a:cubicBezTo>
                      <a:cubicBezTo>
                        <a:pt x="40" y="116"/>
                        <a:pt x="40" y="116"/>
                        <a:pt x="40" y="116"/>
                      </a:cubicBezTo>
                      <a:cubicBezTo>
                        <a:pt x="40" y="116"/>
                        <a:pt x="39" y="115"/>
                        <a:pt x="39" y="115"/>
                      </a:cubicBezTo>
                      <a:cubicBezTo>
                        <a:pt x="38" y="110"/>
                        <a:pt x="38" y="104"/>
                        <a:pt x="40" y="99"/>
                      </a:cubicBezTo>
                      <a:cubicBezTo>
                        <a:pt x="41" y="98"/>
                        <a:pt x="42" y="97"/>
                        <a:pt x="43" y="96"/>
                      </a:cubicBezTo>
                      <a:cubicBezTo>
                        <a:pt x="44" y="98"/>
                        <a:pt x="45" y="100"/>
                        <a:pt x="45" y="102"/>
                      </a:cubicBezTo>
                      <a:close/>
                      <a:moveTo>
                        <a:pt x="51" y="107"/>
                      </a:moveTo>
                      <a:cubicBezTo>
                        <a:pt x="48" y="102"/>
                        <a:pt x="45" y="93"/>
                        <a:pt x="48" y="87"/>
                      </a:cubicBezTo>
                      <a:cubicBezTo>
                        <a:pt x="50" y="89"/>
                        <a:pt x="51" y="90"/>
                        <a:pt x="52" y="92"/>
                      </a:cubicBezTo>
                      <a:cubicBezTo>
                        <a:pt x="55" y="96"/>
                        <a:pt x="56" y="101"/>
                        <a:pt x="54" y="105"/>
                      </a:cubicBezTo>
                      <a:cubicBezTo>
                        <a:pt x="58" y="101"/>
                        <a:pt x="68" y="99"/>
                        <a:pt x="74" y="99"/>
                      </a:cubicBezTo>
                      <a:cubicBezTo>
                        <a:pt x="73" y="101"/>
                        <a:pt x="72" y="103"/>
                        <a:pt x="70" y="104"/>
                      </a:cubicBezTo>
                      <a:cubicBezTo>
                        <a:pt x="65" y="110"/>
                        <a:pt x="58" y="111"/>
                        <a:pt x="51" y="107"/>
                      </a:cubicBezTo>
                      <a:close/>
                      <a:moveTo>
                        <a:pt x="60" y="96"/>
                      </a:moveTo>
                      <a:cubicBezTo>
                        <a:pt x="56" y="93"/>
                        <a:pt x="54" y="90"/>
                        <a:pt x="52" y="85"/>
                      </a:cubicBezTo>
                      <a:cubicBezTo>
                        <a:pt x="51" y="83"/>
                        <a:pt x="51" y="80"/>
                        <a:pt x="51" y="78"/>
                      </a:cubicBezTo>
                      <a:cubicBezTo>
                        <a:pt x="56" y="80"/>
                        <a:pt x="63" y="86"/>
                        <a:pt x="61" y="92"/>
                      </a:cubicBezTo>
                      <a:cubicBezTo>
                        <a:pt x="64" y="89"/>
                        <a:pt x="68" y="87"/>
                        <a:pt x="72" y="85"/>
                      </a:cubicBezTo>
                      <a:cubicBezTo>
                        <a:pt x="74" y="84"/>
                        <a:pt x="76" y="83"/>
                        <a:pt x="79" y="83"/>
                      </a:cubicBezTo>
                      <a:cubicBezTo>
                        <a:pt x="78" y="87"/>
                        <a:pt x="76" y="90"/>
                        <a:pt x="73" y="93"/>
                      </a:cubicBezTo>
                      <a:cubicBezTo>
                        <a:pt x="69" y="96"/>
                        <a:pt x="65" y="97"/>
                        <a:pt x="60" y="96"/>
                      </a:cubicBezTo>
                      <a:close/>
                      <a:moveTo>
                        <a:pt x="64" y="83"/>
                      </a:moveTo>
                      <a:cubicBezTo>
                        <a:pt x="58" y="80"/>
                        <a:pt x="52" y="74"/>
                        <a:pt x="52" y="66"/>
                      </a:cubicBezTo>
                      <a:cubicBezTo>
                        <a:pt x="54" y="67"/>
                        <a:pt x="56" y="68"/>
                        <a:pt x="58" y="69"/>
                      </a:cubicBezTo>
                      <a:cubicBezTo>
                        <a:pt x="61" y="71"/>
                        <a:pt x="65" y="75"/>
                        <a:pt x="65" y="79"/>
                      </a:cubicBezTo>
                      <a:cubicBezTo>
                        <a:pt x="67" y="74"/>
                        <a:pt x="75" y="69"/>
                        <a:pt x="80" y="66"/>
                      </a:cubicBezTo>
                      <a:cubicBezTo>
                        <a:pt x="80" y="75"/>
                        <a:pt x="74" y="84"/>
                        <a:pt x="64" y="83"/>
                      </a:cubicBezTo>
                      <a:close/>
                      <a:moveTo>
                        <a:pt x="66" y="70"/>
                      </a:moveTo>
                      <a:cubicBezTo>
                        <a:pt x="58" y="68"/>
                        <a:pt x="52" y="61"/>
                        <a:pt x="51" y="53"/>
                      </a:cubicBezTo>
                      <a:cubicBezTo>
                        <a:pt x="57" y="55"/>
                        <a:pt x="64" y="58"/>
                        <a:pt x="66" y="65"/>
                      </a:cubicBezTo>
                      <a:cubicBezTo>
                        <a:pt x="67" y="59"/>
                        <a:pt x="73" y="52"/>
                        <a:pt x="78" y="48"/>
                      </a:cubicBezTo>
                      <a:cubicBezTo>
                        <a:pt x="80" y="57"/>
                        <a:pt x="76" y="68"/>
                        <a:pt x="66" y="70"/>
                      </a:cubicBezTo>
                      <a:close/>
                      <a:moveTo>
                        <a:pt x="65" y="54"/>
                      </a:moveTo>
                      <a:cubicBezTo>
                        <a:pt x="62" y="54"/>
                        <a:pt x="59" y="53"/>
                        <a:pt x="56" y="52"/>
                      </a:cubicBezTo>
                      <a:cubicBezTo>
                        <a:pt x="54" y="50"/>
                        <a:pt x="52" y="49"/>
                        <a:pt x="50" y="46"/>
                      </a:cubicBezTo>
                      <a:cubicBezTo>
                        <a:pt x="49" y="45"/>
                        <a:pt x="48" y="44"/>
                        <a:pt x="48" y="42"/>
                      </a:cubicBezTo>
                      <a:cubicBezTo>
                        <a:pt x="53" y="42"/>
                        <a:pt x="61" y="44"/>
                        <a:pt x="64" y="49"/>
                      </a:cubicBezTo>
                      <a:cubicBezTo>
                        <a:pt x="65" y="44"/>
                        <a:pt x="70" y="38"/>
                        <a:pt x="74" y="34"/>
                      </a:cubicBezTo>
                      <a:cubicBezTo>
                        <a:pt x="75" y="36"/>
                        <a:pt x="75" y="38"/>
                        <a:pt x="75" y="40"/>
                      </a:cubicBezTo>
                      <a:cubicBezTo>
                        <a:pt x="75" y="43"/>
                        <a:pt x="74" y="46"/>
                        <a:pt x="72" y="49"/>
                      </a:cubicBezTo>
                      <a:cubicBezTo>
                        <a:pt x="70" y="51"/>
                        <a:pt x="68" y="53"/>
                        <a:pt x="65" y="54"/>
                      </a:cubicBezTo>
                      <a:close/>
                      <a:moveTo>
                        <a:pt x="62" y="41"/>
                      </a:moveTo>
                      <a:cubicBezTo>
                        <a:pt x="56" y="42"/>
                        <a:pt x="50" y="39"/>
                        <a:pt x="46" y="34"/>
                      </a:cubicBezTo>
                      <a:cubicBezTo>
                        <a:pt x="45" y="33"/>
                        <a:pt x="44" y="32"/>
                        <a:pt x="44" y="30"/>
                      </a:cubicBezTo>
                      <a:cubicBezTo>
                        <a:pt x="50" y="30"/>
                        <a:pt x="57" y="32"/>
                        <a:pt x="61" y="37"/>
                      </a:cubicBezTo>
                      <a:cubicBezTo>
                        <a:pt x="61" y="31"/>
                        <a:pt x="66" y="24"/>
                        <a:pt x="69" y="20"/>
                      </a:cubicBezTo>
                      <a:cubicBezTo>
                        <a:pt x="70" y="22"/>
                        <a:pt x="71" y="24"/>
                        <a:pt x="71" y="26"/>
                      </a:cubicBezTo>
                      <a:cubicBezTo>
                        <a:pt x="71" y="32"/>
                        <a:pt x="68" y="38"/>
                        <a:pt x="62" y="41"/>
                      </a:cubicBezTo>
                      <a:close/>
                      <a:moveTo>
                        <a:pt x="45" y="6"/>
                      </a:moveTo>
                      <a:cubicBezTo>
                        <a:pt x="45" y="12"/>
                        <a:pt x="48" y="17"/>
                        <a:pt x="54" y="19"/>
                      </a:cubicBezTo>
                      <a:cubicBezTo>
                        <a:pt x="57" y="13"/>
                        <a:pt x="54" y="7"/>
                        <a:pt x="50" y="3"/>
                      </a:cubicBezTo>
                      <a:cubicBezTo>
                        <a:pt x="49" y="2"/>
                        <a:pt x="47" y="1"/>
                        <a:pt x="45" y="0"/>
                      </a:cubicBezTo>
                      <a:cubicBezTo>
                        <a:pt x="45" y="2"/>
                        <a:pt x="45" y="4"/>
                        <a:pt x="45"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24" name="Freeform 196">
                  <a:extLst>
                    <a:ext uri="{FF2B5EF4-FFF2-40B4-BE49-F238E27FC236}">
                      <a16:creationId xmlns:a16="http://schemas.microsoft.com/office/drawing/2014/main" xmlns="" id="{FEF69160-1A3D-4065-ACE6-0B341BEC62F4}"/>
                    </a:ext>
                  </a:extLst>
                </p:cNvPr>
                <p:cNvSpPr>
                  <a:spLocks/>
                </p:cNvSpPr>
                <p:nvPr/>
              </p:nvSpPr>
              <p:spPr bwMode="auto">
                <a:xfrm>
                  <a:off x="3608521" y="5119790"/>
                  <a:ext cx="450300" cy="575864"/>
                </a:xfrm>
                <a:custGeom>
                  <a:avLst/>
                  <a:gdLst>
                    <a:gd name="T0" fmla="*/ 86 w 100"/>
                    <a:gd name="T1" fmla="*/ 0 h 128"/>
                    <a:gd name="T2" fmla="*/ 85 w 100"/>
                    <a:gd name="T3" fmla="*/ 0 h 128"/>
                    <a:gd name="T4" fmla="*/ 96 w 100"/>
                    <a:gd name="T5" fmla="*/ 32 h 128"/>
                    <a:gd name="T6" fmla="*/ 94 w 100"/>
                    <a:gd name="T7" fmla="*/ 71 h 128"/>
                    <a:gd name="T8" fmla="*/ 72 w 100"/>
                    <a:gd name="T9" fmla="*/ 98 h 128"/>
                    <a:gd name="T10" fmla="*/ 29 w 100"/>
                    <a:gd name="T11" fmla="*/ 114 h 128"/>
                    <a:gd name="T12" fmla="*/ 29 w 100"/>
                    <a:gd name="T13" fmla="*/ 114 h 128"/>
                    <a:gd name="T14" fmla="*/ 0 w 100"/>
                    <a:gd name="T15" fmla="*/ 125 h 128"/>
                    <a:gd name="T16" fmla="*/ 1 w 100"/>
                    <a:gd name="T17" fmla="*/ 128 h 128"/>
                    <a:gd name="T18" fmla="*/ 30 w 100"/>
                    <a:gd name="T19" fmla="*/ 116 h 128"/>
                    <a:gd name="T20" fmla="*/ 30 w 100"/>
                    <a:gd name="T21" fmla="*/ 116 h 128"/>
                    <a:gd name="T22" fmla="*/ 73 w 100"/>
                    <a:gd name="T23" fmla="*/ 100 h 128"/>
                    <a:gd name="T24" fmla="*/ 95 w 100"/>
                    <a:gd name="T25" fmla="*/ 71 h 128"/>
                    <a:gd name="T26" fmla="*/ 97 w 100"/>
                    <a:gd name="T27" fmla="*/ 32 h 128"/>
                    <a:gd name="T28" fmla="*/ 86 w 100"/>
                    <a:gd name="T29" fmla="*/ 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0" h="128">
                      <a:moveTo>
                        <a:pt x="86" y="0"/>
                      </a:moveTo>
                      <a:cubicBezTo>
                        <a:pt x="86" y="0"/>
                        <a:pt x="86" y="0"/>
                        <a:pt x="85" y="0"/>
                      </a:cubicBezTo>
                      <a:cubicBezTo>
                        <a:pt x="90" y="11"/>
                        <a:pt x="93" y="21"/>
                        <a:pt x="96" y="32"/>
                      </a:cubicBezTo>
                      <a:cubicBezTo>
                        <a:pt x="98" y="46"/>
                        <a:pt x="98" y="57"/>
                        <a:pt x="94" y="71"/>
                      </a:cubicBezTo>
                      <a:cubicBezTo>
                        <a:pt x="89" y="83"/>
                        <a:pt x="82" y="90"/>
                        <a:pt x="72" y="98"/>
                      </a:cubicBezTo>
                      <a:cubicBezTo>
                        <a:pt x="58" y="107"/>
                        <a:pt x="45" y="110"/>
                        <a:pt x="29" y="114"/>
                      </a:cubicBezTo>
                      <a:cubicBezTo>
                        <a:pt x="29" y="114"/>
                        <a:pt x="29" y="114"/>
                        <a:pt x="29" y="114"/>
                      </a:cubicBezTo>
                      <a:cubicBezTo>
                        <a:pt x="18" y="115"/>
                        <a:pt x="9" y="119"/>
                        <a:pt x="0" y="125"/>
                      </a:cubicBezTo>
                      <a:cubicBezTo>
                        <a:pt x="0" y="126"/>
                        <a:pt x="1" y="127"/>
                        <a:pt x="1" y="128"/>
                      </a:cubicBezTo>
                      <a:cubicBezTo>
                        <a:pt x="10" y="121"/>
                        <a:pt x="19" y="118"/>
                        <a:pt x="30" y="116"/>
                      </a:cubicBezTo>
                      <a:cubicBezTo>
                        <a:pt x="30" y="116"/>
                        <a:pt x="30" y="116"/>
                        <a:pt x="30" y="116"/>
                      </a:cubicBezTo>
                      <a:cubicBezTo>
                        <a:pt x="46" y="113"/>
                        <a:pt x="59" y="109"/>
                        <a:pt x="73" y="100"/>
                      </a:cubicBezTo>
                      <a:cubicBezTo>
                        <a:pt x="84" y="92"/>
                        <a:pt x="90" y="84"/>
                        <a:pt x="95" y="71"/>
                      </a:cubicBezTo>
                      <a:cubicBezTo>
                        <a:pt x="100" y="58"/>
                        <a:pt x="99" y="46"/>
                        <a:pt x="97" y="32"/>
                      </a:cubicBezTo>
                      <a:cubicBezTo>
                        <a:pt x="94" y="20"/>
                        <a:pt x="91" y="11"/>
                        <a:pt x="8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grpSp>
          <p:sp>
            <p:nvSpPr>
              <p:cNvPr id="14" name="任意多边形: 形状 13">
                <a:extLst>
                  <a:ext uri="{FF2B5EF4-FFF2-40B4-BE49-F238E27FC236}">
                    <a16:creationId xmlns:a16="http://schemas.microsoft.com/office/drawing/2014/main" xmlns="" id="{55ED3BA9-DF6D-451B-A4DA-4B00262CD190}"/>
                  </a:ext>
                </a:extLst>
              </p:cNvPr>
              <p:cNvSpPr>
                <a:spLocks/>
              </p:cNvSpPr>
              <p:nvPr/>
            </p:nvSpPr>
            <p:spPr bwMode="auto">
              <a:xfrm>
                <a:off x="4887521" y="2050478"/>
                <a:ext cx="2416958" cy="640640"/>
              </a:xfrm>
              <a:custGeom>
                <a:avLst/>
                <a:gdLst>
                  <a:gd name="connsiteX0" fmla="*/ 1208479 w 2416958"/>
                  <a:gd name="connsiteY0" fmla="*/ 247520 h 640640"/>
                  <a:gd name="connsiteX1" fmla="*/ 2092998 w 2416958"/>
                  <a:gd name="connsiteY1" fmla="*/ 549640 h 640640"/>
                  <a:gd name="connsiteX2" fmla="*/ 2416958 w 2416958"/>
                  <a:gd name="connsiteY2" fmla="*/ 524160 h 640640"/>
                  <a:gd name="connsiteX3" fmla="*/ 2045678 w 2416958"/>
                  <a:gd name="connsiteY3" fmla="*/ 640640 h 640640"/>
                  <a:gd name="connsiteX4" fmla="*/ 1208479 w 2416958"/>
                  <a:gd name="connsiteY4" fmla="*/ 353080 h 640640"/>
                  <a:gd name="connsiteX5" fmla="*/ 371279 w 2416958"/>
                  <a:gd name="connsiteY5" fmla="*/ 640640 h 640640"/>
                  <a:gd name="connsiteX6" fmla="*/ 0 w 2416958"/>
                  <a:gd name="connsiteY6" fmla="*/ 524160 h 640640"/>
                  <a:gd name="connsiteX7" fmla="*/ 320320 w 2416958"/>
                  <a:gd name="connsiteY7" fmla="*/ 549640 h 640640"/>
                  <a:gd name="connsiteX8" fmla="*/ 1368639 w 2416958"/>
                  <a:gd name="connsiteY8" fmla="*/ 182000 h 640640"/>
                  <a:gd name="connsiteX9" fmla="*/ 1441439 w 2416958"/>
                  <a:gd name="connsiteY9" fmla="*/ 200200 h 640640"/>
                  <a:gd name="connsiteX10" fmla="*/ 1379559 w 2416958"/>
                  <a:gd name="connsiteY10" fmla="*/ 240240 h 640640"/>
                  <a:gd name="connsiteX11" fmla="*/ 1306759 w 2416958"/>
                  <a:gd name="connsiteY11" fmla="*/ 222040 h 640640"/>
                  <a:gd name="connsiteX12" fmla="*/ 1051959 w 2416958"/>
                  <a:gd name="connsiteY12" fmla="*/ 178360 h 640640"/>
                  <a:gd name="connsiteX13" fmla="*/ 1106559 w 2416958"/>
                  <a:gd name="connsiteY13" fmla="*/ 229320 h 640640"/>
                  <a:gd name="connsiteX14" fmla="*/ 1033759 w 2416958"/>
                  <a:gd name="connsiteY14" fmla="*/ 236600 h 640640"/>
                  <a:gd name="connsiteX15" fmla="*/ 979159 w 2416958"/>
                  <a:gd name="connsiteY15" fmla="*/ 189280 h 640640"/>
                  <a:gd name="connsiteX16" fmla="*/ 1208479 w 2416958"/>
                  <a:gd name="connsiteY16" fmla="*/ 0 h 640640"/>
                  <a:gd name="connsiteX17" fmla="*/ 1255799 w 2416958"/>
                  <a:gd name="connsiteY17" fmla="*/ 109200 h 640640"/>
                  <a:gd name="connsiteX18" fmla="*/ 1208479 w 2416958"/>
                  <a:gd name="connsiteY18" fmla="*/ 222040 h 640640"/>
                  <a:gd name="connsiteX19" fmla="*/ 1161159 w 2416958"/>
                  <a:gd name="connsiteY19" fmla="*/ 109200 h 640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416958" h="640640">
                    <a:moveTo>
                      <a:pt x="1208479" y="247520"/>
                    </a:moveTo>
                    <a:lnTo>
                      <a:pt x="2092998" y="549640"/>
                    </a:lnTo>
                    <a:lnTo>
                      <a:pt x="2416958" y="524160"/>
                    </a:lnTo>
                    <a:lnTo>
                      <a:pt x="2045678" y="640640"/>
                    </a:lnTo>
                    <a:lnTo>
                      <a:pt x="1208479" y="353080"/>
                    </a:lnTo>
                    <a:lnTo>
                      <a:pt x="371279" y="640640"/>
                    </a:lnTo>
                    <a:lnTo>
                      <a:pt x="0" y="524160"/>
                    </a:lnTo>
                    <a:lnTo>
                      <a:pt x="320320" y="549640"/>
                    </a:lnTo>
                    <a:close/>
                    <a:moveTo>
                      <a:pt x="1368639" y="182000"/>
                    </a:moveTo>
                    <a:lnTo>
                      <a:pt x="1441439" y="200200"/>
                    </a:lnTo>
                    <a:lnTo>
                      <a:pt x="1379559" y="240240"/>
                    </a:lnTo>
                    <a:lnTo>
                      <a:pt x="1306759" y="222040"/>
                    </a:lnTo>
                    <a:close/>
                    <a:moveTo>
                      <a:pt x="1051959" y="178360"/>
                    </a:moveTo>
                    <a:lnTo>
                      <a:pt x="1106559" y="229320"/>
                    </a:lnTo>
                    <a:lnTo>
                      <a:pt x="1033759" y="236600"/>
                    </a:lnTo>
                    <a:lnTo>
                      <a:pt x="979159" y="189280"/>
                    </a:lnTo>
                    <a:close/>
                    <a:moveTo>
                      <a:pt x="1208479" y="0"/>
                    </a:moveTo>
                    <a:lnTo>
                      <a:pt x="1255799" y="109200"/>
                    </a:lnTo>
                    <a:lnTo>
                      <a:pt x="1208479" y="222040"/>
                    </a:lnTo>
                    <a:lnTo>
                      <a:pt x="1161159" y="1092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15" name="Freeform 65">
                <a:extLst>
                  <a:ext uri="{FF2B5EF4-FFF2-40B4-BE49-F238E27FC236}">
                    <a16:creationId xmlns:a16="http://schemas.microsoft.com/office/drawing/2014/main" xmlns="" id="{22161C13-60EB-45BE-BED6-BA6E7CE1AE5D}"/>
                  </a:ext>
                </a:extLst>
              </p:cNvPr>
              <p:cNvSpPr>
                <a:spLocks noEditPoints="1"/>
              </p:cNvSpPr>
              <p:nvPr/>
            </p:nvSpPr>
            <p:spPr bwMode="auto">
              <a:xfrm>
                <a:off x="5553641" y="2989597"/>
                <a:ext cx="178360" cy="873599"/>
              </a:xfrm>
              <a:custGeom>
                <a:avLst/>
                <a:gdLst>
                  <a:gd name="T0" fmla="*/ 69 w 162"/>
                  <a:gd name="T1" fmla="*/ 695 h 784"/>
                  <a:gd name="T2" fmla="*/ 72 w 162"/>
                  <a:gd name="T3" fmla="*/ 701 h 784"/>
                  <a:gd name="T4" fmla="*/ 112 w 162"/>
                  <a:gd name="T5" fmla="*/ 775 h 784"/>
                  <a:gd name="T6" fmla="*/ 126 w 162"/>
                  <a:gd name="T7" fmla="*/ 783 h 784"/>
                  <a:gd name="T8" fmla="*/ 139 w 162"/>
                  <a:gd name="T9" fmla="*/ 772 h 784"/>
                  <a:gd name="T10" fmla="*/ 161 w 162"/>
                  <a:gd name="T11" fmla="*/ 691 h 784"/>
                  <a:gd name="T12" fmla="*/ 162 w 162"/>
                  <a:gd name="T13" fmla="*/ 684 h 784"/>
                  <a:gd name="T14" fmla="*/ 95 w 162"/>
                  <a:gd name="T15" fmla="*/ 30 h 784"/>
                  <a:gd name="T16" fmla="*/ 60 w 162"/>
                  <a:gd name="T17" fmla="*/ 2 h 784"/>
                  <a:gd name="T18" fmla="*/ 30 w 162"/>
                  <a:gd name="T19" fmla="*/ 6 h 784"/>
                  <a:gd name="T20" fmla="*/ 2 w 162"/>
                  <a:gd name="T21" fmla="*/ 40 h 784"/>
                  <a:gd name="T22" fmla="*/ 68 w 162"/>
                  <a:gd name="T23" fmla="*/ 675 h 784"/>
                  <a:gd name="T24" fmla="*/ 69 w 162"/>
                  <a:gd name="T25" fmla="*/ 695 h 784"/>
                  <a:gd name="T26" fmla="*/ 148 w 162"/>
                  <a:gd name="T27" fmla="*/ 685 h 784"/>
                  <a:gd name="T28" fmla="*/ 147 w 162"/>
                  <a:gd name="T29" fmla="*/ 689 h 784"/>
                  <a:gd name="T30" fmla="*/ 139 w 162"/>
                  <a:gd name="T31" fmla="*/ 725 h 784"/>
                  <a:gd name="T32" fmla="*/ 134 w 162"/>
                  <a:gd name="T33" fmla="*/ 729 h 784"/>
                  <a:gd name="T34" fmla="*/ 106 w 162"/>
                  <a:gd name="T35" fmla="*/ 732 h 784"/>
                  <a:gd name="T36" fmla="*/ 102 w 162"/>
                  <a:gd name="T37" fmla="*/ 730 h 784"/>
                  <a:gd name="T38" fmla="*/ 83 w 162"/>
                  <a:gd name="T39" fmla="*/ 692 h 784"/>
                  <a:gd name="T40" fmla="*/ 115 w 162"/>
                  <a:gd name="T41" fmla="*/ 681 h 784"/>
                  <a:gd name="T42" fmla="*/ 148 w 162"/>
                  <a:gd name="T43" fmla="*/ 685 h 784"/>
                  <a:gd name="T44" fmla="*/ 12 w 162"/>
                  <a:gd name="T45" fmla="*/ 47 h 784"/>
                  <a:gd name="T46" fmla="*/ 26 w 162"/>
                  <a:gd name="T47" fmla="*/ 30 h 784"/>
                  <a:gd name="T48" fmla="*/ 43 w 162"/>
                  <a:gd name="T49" fmla="*/ 44 h 784"/>
                  <a:gd name="T50" fmla="*/ 107 w 162"/>
                  <a:gd name="T51" fmla="*/ 666 h 784"/>
                  <a:gd name="T52" fmla="*/ 95 w 162"/>
                  <a:gd name="T53" fmla="*/ 683 h 784"/>
                  <a:gd name="T54" fmla="*/ 77 w 162"/>
                  <a:gd name="T55" fmla="*/ 675 h 784"/>
                  <a:gd name="T56" fmla="*/ 76 w 162"/>
                  <a:gd name="T57" fmla="*/ 670 h 784"/>
                  <a:gd name="T58" fmla="*/ 12 w 162"/>
                  <a:gd name="T59" fmla="*/ 47 h 7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2" h="784">
                    <a:moveTo>
                      <a:pt x="69" y="695"/>
                    </a:moveTo>
                    <a:cubicBezTo>
                      <a:pt x="70" y="697"/>
                      <a:pt x="70" y="699"/>
                      <a:pt x="72" y="701"/>
                    </a:cubicBezTo>
                    <a:cubicBezTo>
                      <a:pt x="112" y="775"/>
                      <a:pt x="112" y="775"/>
                      <a:pt x="112" y="775"/>
                    </a:cubicBezTo>
                    <a:cubicBezTo>
                      <a:pt x="115" y="781"/>
                      <a:pt x="120" y="784"/>
                      <a:pt x="126" y="783"/>
                    </a:cubicBezTo>
                    <a:cubicBezTo>
                      <a:pt x="132" y="782"/>
                      <a:pt x="137" y="778"/>
                      <a:pt x="139" y="772"/>
                    </a:cubicBezTo>
                    <a:cubicBezTo>
                      <a:pt x="161" y="691"/>
                      <a:pt x="161" y="691"/>
                      <a:pt x="161" y="691"/>
                    </a:cubicBezTo>
                    <a:cubicBezTo>
                      <a:pt x="162" y="689"/>
                      <a:pt x="162" y="687"/>
                      <a:pt x="162" y="684"/>
                    </a:cubicBezTo>
                    <a:cubicBezTo>
                      <a:pt x="95" y="30"/>
                      <a:pt x="95" y="30"/>
                      <a:pt x="95" y="30"/>
                    </a:cubicBezTo>
                    <a:cubicBezTo>
                      <a:pt x="93" y="13"/>
                      <a:pt x="77" y="0"/>
                      <a:pt x="60" y="2"/>
                    </a:cubicBezTo>
                    <a:cubicBezTo>
                      <a:pt x="30" y="6"/>
                      <a:pt x="30" y="6"/>
                      <a:pt x="30" y="6"/>
                    </a:cubicBezTo>
                    <a:cubicBezTo>
                      <a:pt x="12" y="8"/>
                      <a:pt x="0" y="30"/>
                      <a:pt x="2" y="40"/>
                    </a:cubicBezTo>
                    <a:cubicBezTo>
                      <a:pt x="68" y="675"/>
                      <a:pt x="68" y="675"/>
                      <a:pt x="68" y="675"/>
                    </a:cubicBezTo>
                    <a:lnTo>
                      <a:pt x="69" y="695"/>
                    </a:lnTo>
                    <a:close/>
                    <a:moveTo>
                      <a:pt x="148" y="685"/>
                    </a:moveTo>
                    <a:cubicBezTo>
                      <a:pt x="148" y="687"/>
                      <a:pt x="148" y="688"/>
                      <a:pt x="147" y="689"/>
                    </a:cubicBezTo>
                    <a:cubicBezTo>
                      <a:pt x="144" y="701"/>
                      <a:pt x="141" y="713"/>
                      <a:pt x="139" y="725"/>
                    </a:cubicBezTo>
                    <a:cubicBezTo>
                      <a:pt x="138" y="727"/>
                      <a:pt x="137" y="728"/>
                      <a:pt x="134" y="729"/>
                    </a:cubicBezTo>
                    <a:cubicBezTo>
                      <a:pt x="125" y="730"/>
                      <a:pt x="116" y="731"/>
                      <a:pt x="106" y="732"/>
                    </a:cubicBezTo>
                    <a:cubicBezTo>
                      <a:pt x="105" y="732"/>
                      <a:pt x="103" y="731"/>
                      <a:pt x="102" y="730"/>
                    </a:cubicBezTo>
                    <a:cubicBezTo>
                      <a:pt x="96" y="718"/>
                      <a:pt x="90" y="706"/>
                      <a:pt x="83" y="692"/>
                    </a:cubicBezTo>
                    <a:cubicBezTo>
                      <a:pt x="97" y="696"/>
                      <a:pt x="107" y="692"/>
                      <a:pt x="115" y="681"/>
                    </a:cubicBezTo>
                    <a:cubicBezTo>
                      <a:pt x="125" y="690"/>
                      <a:pt x="136" y="692"/>
                      <a:pt x="148" y="685"/>
                    </a:cubicBezTo>
                    <a:close/>
                    <a:moveTo>
                      <a:pt x="12" y="47"/>
                    </a:moveTo>
                    <a:cubicBezTo>
                      <a:pt x="11" y="39"/>
                      <a:pt x="17" y="31"/>
                      <a:pt x="26" y="30"/>
                    </a:cubicBezTo>
                    <a:cubicBezTo>
                      <a:pt x="35" y="29"/>
                      <a:pt x="42" y="35"/>
                      <a:pt x="43" y="44"/>
                    </a:cubicBezTo>
                    <a:cubicBezTo>
                      <a:pt x="57" y="166"/>
                      <a:pt x="105" y="651"/>
                      <a:pt x="107" y="666"/>
                    </a:cubicBezTo>
                    <a:cubicBezTo>
                      <a:pt x="108" y="675"/>
                      <a:pt x="103" y="681"/>
                      <a:pt x="95" y="683"/>
                    </a:cubicBezTo>
                    <a:cubicBezTo>
                      <a:pt x="88" y="685"/>
                      <a:pt x="80" y="681"/>
                      <a:pt x="77" y="675"/>
                    </a:cubicBezTo>
                    <a:cubicBezTo>
                      <a:pt x="76" y="673"/>
                      <a:pt x="76" y="672"/>
                      <a:pt x="76" y="670"/>
                    </a:cubicBezTo>
                    <a:cubicBezTo>
                      <a:pt x="74" y="655"/>
                      <a:pt x="26" y="170"/>
                      <a:pt x="12"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16" name="任意多边形: 形状 15">
                <a:extLst>
                  <a:ext uri="{FF2B5EF4-FFF2-40B4-BE49-F238E27FC236}">
                    <a16:creationId xmlns:a16="http://schemas.microsoft.com/office/drawing/2014/main" xmlns="" id="{24ECF7A1-76E9-4156-9EA9-80A2C1AD48CF}"/>
                  </a:ext>
                </a:extLst>
              </p:cNvPr>
              <p:cNvSpPr>
                <a:spLocks/>
              </p:cNvSpPr>
              <p:nvPr/>
            </p:nvSpPr>
            <p:spPr bwMode="auto">
              <a:xfrm>
                <a:off x="5135041" y="2742077"/>
                <a:ext cx="1921918" cy="1259438"/>
              </a:xfrm>
              <a:custGeom>
                <a:avLst/>
                <a:gdLst>
                  <a:gd name="connsiteX0" fmla="*/ 695240 w 1921918"/>
                  <a:gd name="connsiteY0" fmla="*/ 924558 h 1259438"/>
                  <a:gd name="connsiteX1" fmla="*/ 800800 w 1921918"/>
                  <a:gd name="connsiteY1" fmla="*/ 924558 h 1259438"/>
                  <a:gd name="connsiteX2" fmla="*/ 724360 w 1921918"/>
                  <a:gd name="connsiteY2" fmla="*/ 1259438 h 1259438"/>
                  <a:gd name="connsiteX3" fmla="*/ 691600 w 1921918"/>
                  <a:gd name="connsiteY3" fmla="*/ 1259438 h 1259438"/>
                  <a:gd name="connsiteX4" fmla="*/ 611520 w 1921918"/>
                  <a:gd name="connsiteY4" fmla="*/ 1259438 h 1259438"/>
                  <a:gd name="connsiteX5" fmla="*/ 418600 w 1921918"/>
                  <a:gd name="connsiteY5" fmla="*/ 1259438 h 1259438"/>
                  <a:gd name="connsiteX6" fmla="*/ 418600 w 1921918"/>
                  <a:gd name="connsiteY6" fmla="*/ 1153878 h 1259438"/>
                  <a:gd name="connsiteX7" fmla="*/ 637910 w 1921918"/>
                  <a:gd name="connsiteY7" fmla="*/ 1153878 h 1259438"/>
                  <a:gd name="connsiteX8" fmla="*/ 1671911 w 1921918"/>
                  <a:gd name="connsiteY8" fmla="*/ 586085 h 1259438"/>
                  <a:gd name="connsiteX9" fmla="*/ 1618496 w 1921918"/>
                  <a:gd name="connsiteY9" fmla="*/ 731639 h 1259438"/>
                  <a:gd name="connsiteX10" fmla="*/ 1723990 w 1921918"/>
                  <a:gd name="connsiteY10" fmla="*/ 731639 h 1259438"/>
                  <a:gd name="connsiteX11" fmla="*/ 1496039 w 1921918"/>
                  <a:gd name="connsiteY11" fmla="*/ 407679 h 1259438"/>
                  <a:gd name="connsiteX12" fmla="*/ 1805439 w 1921918"/>
                  <a:gd name="connsiteY12" fmla="*/ 407679 h 1259438"/>
                  <a:gd name="connsiteX13" fmla="*/ 1845479 w 1921918"/>
                  <a:gd name="connsiteY13" fmla="*/ 513239 h 1259438"/>
                  <a:gd name="connsiteX14" fmla="*/ 1751407 w 1921918"/>
                  <a:gd name="connsiteY14" fmla="*/ 513239 h 1259438"/>
                  <a:gd name="connsiteX15" fmla="*/ 1867319 w 1921918"/>
                  <a:gd name="connsiteY15" fmla="*/ 837199 h 1259438"/>
                  <a:gd name="connsiteX16" fmla="*/ 1761759 w 1921918"/>
                  <a:gd name="connsiteY16" fmla="*/ 837199 h 1259438"/>
                  <a:gd name="connsiteX17" fmla="*/ 1725359 w 1921918"/>
                  <a:gd name="connsiteY17" fmla="*/ 837199 h 1259438"/>
                  <a:gd name="connsiteX18" fmla="*/ 1725359 w 1921918"/>
                  <a:gd name="connsiteY18" fmla="*/ 899079 h 1259438"/>
                  <a:gd name="connsiteX19" fmla="*/ 1823639 w 1921918"/>
                  <a:gd name="connsiteY19" fmla="*/ 899079 h 1259438"/>
                  <a:gd name="connsiteX20" fmla="*/ 1867319 w 1921918"/>
                  <a:gd name="connsiteY20" fmla="*/ 1004639 h 1259438"/>
                  <a:gd name="connsiteX21" fmla="*/ 1725359 w 1921918"/>
                  <a:gd name="connsiteY21" fmla="*/ 1004639 h 1259438"/>
                  <a:gd name="connsiteX22" fmla="*/ 1725359 w 1921918"/>
                  <a:gd name="connsiteY22" fmla="*/ 1153878 h 1259438"/>
                  <a:gd name="connsiteX23" fmla="*/ 1921918 w 1921918"/>
                  <a:gd name="connsiteY23" fmla="*/ 1153878 h 1259438"/>
                  <a:gd name="connsiteX24" fmla="*/ 1878238 w 1921918"/>
                  <a:gd name="connsiteY24" fmla="*/ 1259438 h 1259438"/>
                  <a:gd name="connsiteX25" fmla="*/ 1292199 w 1921918"/>
                  <a:gd name="connsiteY25" fmla="*/ 1259438 h 1259438"/>
                  <a:gd name="connsiteX26" fmla="*/ 1226679 w 1921918"/>
                  <a:gd name="connsiteY26" fmla="*/ 1259438 h 1259438"/>
                  <a:gd name="connsiteX27" fmla="*/ 1179359 w 1921918"/>
                  <a:gd name="connsiteY27" fmla="*/ 1259438 h 1259438"/>
                  <a:gd name="connsiteX28" fmla="*/ 1115886 w 1921918"/>
                  <a:gd name="connsiteY28" fmla="*/ 1071068 h 1259438"/>
                  <a:gd name="connsiteX29" fmla="*/ 1048319 w 1921918"/>
                  <a:gd name="connsiteY29" fmla="*/ 1259438 h 1259438"/>
                  <a:gd name="connsiteX30" fmla="*/ 1044679 w 1921918"/>
                  <a:gd name="connsiteY30" fmla="*/ 1259438 h 1259438"/>
                  <a:gd name="connsiteX31" fmla="*/ 935479 w 1921918"/>
                  <a:gd name="connsiteY31" fmla="*/ 1259438 h 1259438"/>
                  <a:gd name="connsiteX32" fmla="*/ 931839 w 1921918"/>
                  <a:gd name="connsiteY32" fmla="*/ 1259438 h 1259438"/>
                  <a:gd name="connsiteX33" fmla="*/ 811719 w 1921918"/>
                  <a:gd name="connsiteY33" fmla="*/ 924558 h 1259438"/>
                  <a:gd name="connsiteX34" fmla="*/ 917279 w 1921918"/>
                  <a:gd name="connsiteY34" fmla="*/ 924558 h 1259438"/>
                  <a:gd name="connsiteX35" fmla="*/ 990079 w 1921918"/>
                  <a:gd name="connsiteY35" fmla="*/ 1115918 h 1259438"/>
                  <a:gd name="connsiteX36" fmla="*/ 1062879 w 1921918"/>
                  <a:gd name="connsiteY36" fmla="*/ 924558 h 1259438"/>
                  <a:gd name="connsiteX37" fmla="*/ 1066519 w 1921918"/>
                  <a:gd name="connsiteY37" fmla="*/ 924558 h 1259438"/>
                  <a:gd name="connsiteX38" fmla="*/ 1168439 w 1921918"/>
                  <a:gd name="connsiteY38" fmla="*/ 924558 h 1259438"/>
                  <a:gd name="connsiteX39" fmla="*/ 1172079 w 1921918"/>
                  <a:gd name="connsiteY39" fmla="*/ 924558 h 1259438"/>
                  <a:gd name="connsiteX40" fmla="*/ 1254335 w 1921918"/>
                  <a:gd name="connsiteY40" fmla="*/ 1153878 h 1259438"/>
                  <a:gd name="connsiteX41" fmla="*/ 1619799 w 1921918"/>
                  <a:gd name="connsiteY41" fmla="*/ 1153878 h 1259438"/>
                  <a:gd name="connsiteX42" fmla="*/ 1619799 w 1921918"/>
                  <a:gd name="connsiteY42" fmla="*/ 1004639 h 1259438"/>
                  <a:gd name="connsiteX43" fmla="*/ 1517879 w 1921918"/>
                  <a:gd name="connsiteY43" fmla="*/ 1004639 h 1259438"/>
                  <a:gd name="connsiteX44" fmla="*/ 1474199 w 1921918"/>
                  <a:gd name="connsiteY44" fmla="*/ 899079 h 1259438"/>
                  <a:gd name="connsiteX45" fmla="*/ 1619799 w 1921918"/>
                  <a:gd name="connsiteY45" fmla="*/ 899079 h 1259438"/>
                  <a:gd name="connsiteX46" fmla="*/ 1619799 w 1921918"/>
                  <a:gd name="connsiteY46" fmla="*/ 837199 h 1259438"/>
                  <a:gd name="connsiteX47" fmla="*/ 1579759 w 1921918"/>
                  <a:gd name="connsiteY47" fmla="*/ 837199 h 1259438"/>
                  <a:gd name="connsiteX48" fmla="*/ 1474199 w 1921918"/>
                  <a:gd name="connsiteY48" fmla="*/ 837199 h 1259438"/>
                  <a:gd name="connsiteX49" fmla="*/ 1593083 w 1921918"/>
                  <a:gd name="connsiteY49" fmla="*/ 513239 h 1259438"/>
                  <a:gd name="connsiteX50" fmla="*/ 1539719 w 1921918"/>
                  <a:gd name="connsiteY50" fmla="*/ 513239 h 1259438"/>
                  <a:gd name="connsiteX51" fmla="*/ 247520 w 1921918"/>
                  <a:gd name="connsiteY51" fmla="*/ 251160 h 1259438"/>
                  <a:gd name="connsiteX52" fmla="*/ 167440 w 1921918"/>
                  <a:gd name="connsiteY52" fmla="*/ 589680 h 1259438"/>
                  <a:gd name="connsiteX53" fmla="*/ 243880 w 1921918"/>
                  <a:gd name="connsiteY53" fmla="*/ 589680 h 1259438"/>
                  <a:gd name="connsiteX54" fmla="*/ 65520 w 1921918"/>
                  <a:gd name="connsiteY54" fmla="*/ 1110199 h 1259438"/>
                  <a:gd name="connsiteX55" fmla="*/ 138320 w 1921918"/>
                  <a:gd name="connsiteY55" fmla="*/ 691600 h 1259438"/>
                  <a:gd name="connsiteX56" fmla="*/ 65520 w 1921918"/>
                  <a:gd name="connsiteY56" fmla="*/ 691600 h 1259438"/>
                  <a:gd name="connsiteX57" fmla="*/ 116559 w 1921918"/>
                  <a:gd name="connsiteY57" fmla="*/ 378560 h 1259438"/>
                  <a:gd name="connsiteX58" fmla="*/ 87360 w 1921918"/>
                  <a:gd name="connsiteY58" fmla="*/ 378560 h 1259438"/>
                  <a:gd name="connsiteX59" fmla="*/ 1066519 w 1921918"/>
                  <a:gd name="connsiteY59" fmla="*/ 138319 h 1259438"/>
                  <a:gd name="connsiteX60" fmla="*/ 1106559 w 1921918"/>
                  <a:gd name="connsiteY60" fmla="*/ 247519 h 1259438"/>
                  <a:gd name="connsiteX61" fmla="*/ 1066519 w 1921918"/>
                  <a:gd name="connsiteY61" fmla="*/ 356719 h 1259438"/>
                  <a:gd name="connsiteX62" fmla="*/ 1026479 w 1921918"/>
                  <a:gd name="connsiteY62" fmla="*/ 247519 h 1259438"/>
                  <a:gd name="connsiteX63" fmla="*/ 848119 w 1921918"/>
                  <a:gd name="connsiteY63" fmla="*/ 138319 h 1259438"/>
                  <a:gd name="connsiteX64" fmla="*/ 888159 w 1921918"/>
                  <a:gd name="connsiteY64" fmla="*/ 247519 h 1259438"/>
                  <a:gd name="connsiteX65" fmla="*/ 848119 w 1921918"/>
                  <a:gd name="connsiteY65" fmla="*/ 356719 h 1259438"/>
                  <a:gd name="connsiteX66" fmla="*/ 808079 w 1921918"/>
                  <a:gd name="connsiteY66" fmla="*/ 247519 h 1259438"/>
                  <a:gd name="connsiteX67" fmla="*/ 1011919 w 1921918"/>
                  <a:gd name="connsiteY67" fmla="*/ 105560 h 1259438"/>
                  <a:gd name="connsiteX68" fmla="*/ 1011919 w 1921918"/>
                  <a:gd name="connsiteY68" fmla="*/ 389480 h 1259438"/>
                  <a:gd name="connsiteX69" fmla="*/ 1128399 w 1921918"/>
                  <a:gd name="connsiteY69" fmla="*/ 389480 h 1259438"/>
                  <a:gd name="connsiteX70" fmla="*/ 1128399 w 1921918"/>
                  <a:gd name="connsiteY70" fmla="*/ 105560 h 1259438"/>
                  <a:gd name="connsiteX71" fmla="*/ 793520 w 1921918"/>
                  <a:gd name="connsiteY71" fmla="*/ 105560 h 1259438"/>
                  <a:gd name="connsiteX72" fmla="*/ 793520 w 1921918"/>
                  <a:gd name="connsiteY72" fmla="*/ 389480 h 1259438"/>
                  <a:gd name="connsiteX73" fmla="*/ 906359 w 1921918"/>
                  <a:gd name="connsiteY73" fmla="*/ 389480 h 1259438"/>
                  <a:gd name="connsiteX74" fmla="*/ 906359 w 1921918"/>
                  <a:gd name="connsiteY74" fmla="*/ 105560 h 1259438"/>
                  <a:gd name="connsiteX75" fmla="*/ 1354079 w 1921918"/>
                  <a:gd name="connsiteY75" fmla="*/ 0 h 1259438"/>
                  <a:gd name="connsiteX76" fmla="*/ 1426879 w 1921918"/>
                  <a:gd name="connsiteY76" fmla="*/ 0 h 1259438"/>
                  <a:gd name="connsiteX77" fmla="*/ 1459639 w 1921918"/>
                  <a:gd name="connsiteY77" fmla="*/ 0 h 1259438"/>
                  <a:gd name="connsiteX78" fmla="*/ 1860039 w 1921918"/>
                  <a:gd name="connsiteY78" fmla="*/ 0 h 1259438"/>
                  <a:gd name="connsiteX79" fmla="*/ 1860039 w 1921918"/>
                  <a:gd name="connsiteY79" fmla="*/ 36400 h 1259438"/>
                  <a:gd name="connsiteX80" fmla="*/ 1860039 w 1921918"/>
                  <a:gd name="connsiteY80" fmla="*/ 105560 h 1259438"/>
                  <a:gd name="connsiteX81" fmla="*/ 1860039 w 1921918"/>
                  <a:gd name="connsiteY81" fmla="*/ 251160 h 1259438"/>
                  <a:gd name="connsiteX82" fmla="*/ 1860039 w 1921918"/>
                  <a:gd name="connsiteY82" fmla="*/ 356720 h 1259438"/>
                  <a:gd name="connsiteX83" fmla="*/ 1754479 w 1921918"/>
                  <a:gd name="connsiteY83" fmla="*/ 356720 h 1259438"/>
                  <a:gd name="connsiteX84" fmla="*/ 1485119 w 1921918"/>
                  <a:gd name="connsiteY84" fmla="*/ 356720 h 1259438"/>
                  <a:gd name="connsiteX85" fmla="*/ 1485119 w 1921918"/>
                  <a:gd name="connsiteY85" fmla="*/ 251160 h 1259438"/>
                  <a:gd name="connsiteX86" fmla="*/ 1754479 w 1921918"/>
                  <a:gd name="connsiteY86" fmla="*/ 251160 h 1259438"/>
                  <a:gd name="connsiteX87" fmla="*/ 1710799 w 1921918"/>
                  <a:gd name="connsiteY87" fmla="*/ 174720 h 1259438"/>
                  <a:gd name="connsiteX88" fmla="*/ 1754479 w 1921918"/>
                  <a:gd name="connsiteY88" fmla="*/ 105560 h 1259438"/>
                  <a:gd name="connsiteX89" fmla="*/ 1459639 w 1921918"/>
                  <a:gd name="connsiteY89" fmla="*/ 105560 h 1259438"/>
                  <a:gd name="connsiteX90" fmla="*/ 1459639 w 1921918"/>
                  <a:gd name="connsiteY90" fmla="*/ 251160 h 1259438"/>
                  <a:gd name="connsiteX91" fmla="*/ 1459639 w 1921918"/>
                  <a:gd name="connsiteY91" fmla="*/ 356720 h 1259438"/>
                  <a:gd name="connsiteX92" fmla="*/ 1459639 w 1921918"/>
                  <a:gd name="connsiteY92" fmla="*/ 869959 h 1259438"/>
                  <a:gd name="connsiteX93" fmla="*/ 1419599 w 1921918"/>
                  <a:gd name="connsiteY93" fmla="*/ 1124759 h 1259438"/>
                  <a:gd name="connsiteX94" fmla="*/ 1314039 w 1921918"/>
                  <a:gd name="connsiteY94" fmla="*/ 1124759 h 1259438"/>
                  <a:gd name="connsiteX95" fmla="*/ 1354079 w 1921918"/>
                  <a:gd name="connsiteY95" fmla="*/ 869959 h 1259438"/>
                  <a:gd name="connsiteX96" fmla="*/ 687960 w 1921918"/>
                  <a:gd name="connsiteY96" fmla="*/ 0 h 1259438"/>
                  <a:gd name="connsiteX97" fmla="*/ 793520 w 1921918"/>
                  <a:gd name="connsiteY97" fmla="*/ 0 h 1259438"/>
                  <a:gd name="connsiteX98" fmla="*/ 1230319 w 1921918"/>
                  <a:gd name="connsiteY98" fmla="*/ 0 h 1259438"/>
                  <a:gd name="connsiteX99" fmla="*/ 1230319 w 1921918"/>
                  <a:gd name="connsiteY99" fmla="*/ 495040 h 1259438"/>
                  <a:gd name="connsiteX100" fmla="*/ 1011919 w 1921918"/>
                  <a:gd name="connsiteY100" fmla="*/ 495040 h 1259438"/>
                  <a:gd name="connsiteX101" fmla="*/ 1011919 w 1921918"/>
                  <a:gd name="connsiteY101" fmla="*/ 564199 h 1259438"/>
                  <a:gd name="connsiteX102" fmla="*/ 1190279 w 1921918"/>
                  <a:gd name="connsiteY102" fmla="*/ 564199 h 1259438"/>
                  <a:gd name="connsiteX103" fmla="*/ 1233959 w 1921918"/>
                  <a:gd name="connsiteY103" fmla="*/ 669759 h 1259438"/>
                  <a:gd name="connsiteX104" fmla="*/ 1011919 w 1921918"/>
                  <a:gd name="connsiteY104" fmla="*/ 669759 h 1259438"/>
                  <a:gd name="connsiteX105" fmla="*/ 1011919 w 1921918"/>
                  <a:gd name="connsiteY105" fmla="*/ 764399 h 1259438"/>
                  <a:gd name="connsiteX106" fmla="*/ 1215759 w 1921918"/>
                  <a:gd name="connsiteY106" fmla="*/ 764399 h 1259438"/>
                  <a:gd name="connsiteX107" fmla="*/ 1255799 w 1921918"/>
                  <a:gd name="connsiteY107" fmla="*/ 869959 h 1259438"/>
                  <a:gd name="connsiteX108" fmla="*/ 706159 w 1921918"/>
                  <a:gd name="connsiteY108" fmla="*/ 869959 h 1259438"/>
                  <a:gd name="connsiteX109" fmla="*/ 662479 w 1921918"/>
                  <a:gd name="connsiteY109" fmla="*/ 764399 h 1259438"/>
                  <a:gd name="connsiteX110" fmla="*/ 906359 w 1921918"/>
                  <a:gd name="connsiteY110" fmla="*/ 764399 h 1259438"/>
                  <a:gd name="connsiteX111" fmla="*/ 906359 w 1921918"/>
                  <a:gd name="connsiteY111" fmla="*/ 669759 h 1259438"/>
                  <a:gd name="connsiteX112" fmla="*/ 731640 w 1921918"/>
                  <a:gd name="connsiteY112" fmla="*/ 669759 h 1259438"/>
                  <a:gd name="connsiteX113" fmla="*/ 687960 w 1921918"/>
                  <a:gd name="connsiteY113" fmla="*/ 564199 h 1259438"/>
                  <a:gd name="connsiteX114" fmla="*/ 906359 w 1921918"/>
                  <a:gd name="connsiteY114" fmla="*/ 564199 h 1259438"/>
                  <a:gd name="connsiteX115" fmla="*/ 906359 w 1921918"/>
                  <a:gd name="connsiteY115" fmla="*/ 495040 h 1259438"/>
                  <a:gd name="connsiteX116" fmla="*/ 793520 w 1921918"/>
                  <a:gd name="connsiteY116" fmla="*/ 495040 h 1259438"/>
                  <a:gd name="connsiteX117" fmla="*/ 687960 w 1921918"/>
                  <a:gd name="connsiteY117" fmla="*/ 495040 h 1259438"/>
                  <a:gd name="connsiteX118" fmla="*/ 687960 w 1921918"/>
                  <a:gd name="connsiteY118" fmla="*/ 389480 h 1259438"/>
                  <a:gd name="connsiteX119" fmla="*/ 687960 w 1921918"/>
                  <a:gd name="connsiteY119" fmla="*/ 105560 h 1259438"/>
                  <a:gd name="connsiteX120" fmla="*/ 276640 w 1921918"/>
                  <a:gd name="connsiteY120" fmla="*/ 0 h 1259438"/>
                  <a:gd name="connsiteX121" fmla="*/ 382200 w 1921918"/>
                  <a:gd name="connsiteY121" fmla="*/ 0 h 1259438"/>
                  <a:gd name="connsiteX122" fmla="*/ 382200 w 1921918"/>
                  <a:gd name="connsiteY122" fmla="*/ 1259438 h 1259438"/>
                  <a:gd name="connsiteX123" fmla="*/ 382199 w 1921918"/>
                  <a:gd name="connsiteY123" fmla="*/ 1259438 h 1259438"/>
                  <a:gd name="connsiteX124" fmla="*/ 276640 w 1921918"/>
                  <a:gd name="connsiteY124" fmla="*/ 1259438 h 1259438"/>
                  <a:gd name="connsiteX125" fmla="*/ 43680 w 1921918"/>
                  <a:gd name="connsiteY125" fmla="*/ 1259438 h 1259438"/>
                  <a:gd name="connsiteX126" fmla="*/ 0 w 1921918"/>
                  <a:gd name="connsiteY126" fmla="*/ 1153878 h 1259438"/>
                  <a:gd name="connsiteX127" fmla="*/ 276640 w 1921918"/>
                  <a:gd name="connsiteY127" fmla="*/ 1153878 h 1259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Lst>
                <a:rect l="l" t="t" r="r" b="b"/>
                <a:pathLst>
                  <a:path w="1921918" h="1259438">
                    <a:moveTo>
                      <a:pt x="695240" y="924558"/>
                    </a:moveTo>
                    <a:lnTo>
                      <a:pt x="800800" y="924558"/>
                    </a:lnTo>
                    <a:lnTo>
                      <a:pt x="724360" y="1259438"/>
                    </a:lnTo>
                    <a:lnTo>
                      <a:pt x="691600" y="1259438"/>
                    </a:lnTo>
                    <a:lnTo>
                      <a:pt x="611520" y="1259438"/>
                    </a:lnTo>
                    <a:lnTo>
                      <a:pt x="418600" y="1259438"/>
                    </a:lnTo>
                    <a:lnTo>
                      <a:pt x="418600" y="1153878"/>
                    </a:lnTo>
                    <a:lnTo>
                      <a:pt x="637910" y="1153878"/>
                    </a:lnTo>
                    <a:close/>
                    <a:moveTo>
                      <a:pt x="1671911" y="586085"/>
                    </a:moveTo>
                    <a:lnTo>
                      <a:pt x="1618496" y="731639"/>
                    </a:lnTo>
                    <a:lnTo>
                      <a:pt x="1723990" y="731639"/>
                    </a:lnTo>
                    <a:close/>
                    <a:moveTo>
                      <a:pt x="1496039" y="407679"/>
                    </a:moveTo>
                    <a:lnTo>
                      <a:pt x="1805439" y="407679"/>
                    </a:lnTo>
                    <a:lnTo>
                      <a:pt x="1845479" y="513239"/>
                    </a:lnTo>
                    <a:lnTo>
                      <a:pt x="1751407" y="513239"/>
                    </a:lnTo>
                    <a:lnTo>
                      <a:pt x="1867319" y="837199"/>
                    </a:lnTo>
                    <a:lnTo>
                      <a:pt x="1761759" y="837199"/>
                    </a:lnTo>
                    <a:lnTo>
                      <a:pt x="1725359" y="837199"/>
                    </a:lnTo>
                    <a:lnTo>
                      <a:pt x="1725359" y="899079"/>
                    </a:lnTo>
                    <a:lnTo>
                      <a:pt x="1823639" y="899079"/>
                    </a:lnTo>
                    <a:lnTo>
                      <a:pt x="1867319" y="1004639"/>
                    </a:lnTo>
                    <a:lnTo>
                      <a:pt x="1725359" y="1004639"/>
                    </a:lnTo>
                    <a:lnTo>
                      <a:pt x="1725359" y="1153878"/>
                    </a:lnTo>
                    <a:lnTo>
                      <a:pt x="1921918" y="1153878"/>
                    </a:lnTo>
                    <a:lnTo>
                      <a:pt x="1878238" y="1259438"/>
                    </a:lnTo>
                    <a:lnTo>
                      <a:pt x="1292199" y="1259438"/>
                    </a:lnTo>
                    <a:lnTo>
                      <a:pt x="1226679" y="1259438"/>
                    </a:lnTo>
                    <a:lnTo>
                      <a:pt x="1179359" y="1259438"/>
                    </a:lnTo>
                    <a:lnTo>
                      <a:pt x="1115886" y="1071068"/>
                    </a:lnTo>
                    <a:lnTo>
                      <a:pt x="1048319" y="1259438"/>
                    </a:lnTo>
                    <a:lnTo>
                      <a:pt x="1044679" y="1259438"/>
                    </a:lnTo>
                    <a:lnTo>
                      <a:pt x="935479" y="1259438"/>
                    </a:lnTo>
                    <a:lnTo>
                      <a:pt x="931839" y="1259438"/>
                    </a:lnTo>
                    <a:lnTo>
                      <a:pt x="811719" y="924558"/>
                    </a:lnTo>
                    <a:lnTo>
                      <a:pt x="917279" y="924558"/>
                    </a:lnTo>
                    <a:lnTo>
                      <a:pt x="990079" y="1115918"/>
                    </a:lnTo>
                    <a:lnTo>
                      <a:pt x="1062879" y="924558"/>
                    </a:lnTo>
                    <a:lnTo>
                      <a:pt x="1066519" y="924558"/>
                    </a:lnTo>
                    <a:lnTo>
                      <a:pt x="1168439" y="924558"/>
                    </a:lnTo>
                    <a:lnTo>
                      <a:pt x="1172079" y="924558"/>
                    </a:lnTo>
                    <a:lnTo>
                      <a:pt x="1254335" y="1153878"/>
                    </a:lnTo>
                    <a:lnTo>
                      <a:pt x="1619799" y="1153878"/>
                    </a:lnTo>
                    <a:lnTo>
                      <a:pt x="1619799" y="1004639"/>
                    </a:lnTo>
                    <a:lnTo>
                      <a:pt x="1517879" y="1004639"/>
                    </a:lnTo>
                    <a:lnTo>
                      <a:pt x="1474199" y="899079"/>
                    </a:lnTo>
                    <a:lnTo>
                      <a:pt x="1619799" y="899079"/>
                    </a:lnTo>
                    <a:lnTo>
                      <a:pt x="1619799" y="837199"/>
                    </a:lnTo>
                    <a:lnTo>
                      <a:pt x="1579759" y="837199"/>
                    </a:lnTo>
                    <a:lnTo>
                      <a:pt x="1474199" y="837199"/>
                    </a:lnTo>
                    <a:lnTo>
                      <a:pt x="1593083" y="513239"/>
                    </a:lnTo>
                    <a:lnTo>
                      <a:pt x="1539719" y="513239"/>
                    </a:lnTo>
                    <a:close/>
                    <a:moveTo>
                      <a:pt x="247520" y="251160"/>
                    </a:moveTo>
                    <a:lnTo>
                      <a:pt x="167440" y="589680"/>
                    </a:lnTo>
                    <a:lnTo>
                      <a:pt x="243880" y="589680"/>
                    </a:lnTo>
                    <a:lnTo>
                      <a:pt x="65520" y="1110199"/>
                    </a:lnTo>
                    <a:lnTo>
                      <a:pt x="138320" y="691600"/>
                    </a:lnTo>
                    <a:lnTo>
                      <a:pt x="65520" y="691600"/>
                    </a:lnTo>
                    <a:lnTo>
                      <a:pt x="116559" y="378560"/>
                    </a:lnTo>
                    <a:lnTo>
                      <a:pt x="87360" y="378560"/>
                    </a:lnTo>
                    <a:close/>
                    <a:moveTo>
                      <a:pt x="1066519" y="138319"/>
                    </a:moveTo>
                    <a:lnTo>
                      <a:pt x="1106559" y="247519"/>
                    </a:lnTo>
                    <a:lnTo>
                      <a:pt x="1066519" y="356719"/>
                    </a:lnTo>
                    <a:lnTo>
                      <a:pt x="1026479" y="247519"/>
                    </a:lnTo>
                    <a:close/>
                    <a:moveTo>
                      <a:pt x="848119" y="138319"/>
                    </a:moveTo>
                    <a:lnTo>
                      <a:pt x="888159" y="247519"/>
                    </a:lnTo>
                    <a:lnTo>
                      <a:pt x="848119" y="356719"/>
                    </a:lnTo>
                    <a:lnTo>
                      <a:pt x="808079" y="247519"/>
                    </a:lnTo>
                    <a:close/>
                    <a:moveTo>
                      <a:pt x="1011919" y="105560"/>
                    </a:moveTo>
                    <a:lnTo>
                      <a:pt x="1011919" y="389480"/>
                    </a:lnTo>
                    <a:lnTo>
                      <a:pt x="1128399" y="389480"/>
                    </a:lnTo>
                    <a:lnTo>
                      <a:pt x="1128399" y="105560"/>
                    </a:lnTo>
                    <a:close/>
                    <a:moveTo>
                      <a:pt x="793520" y="105560"/>
                    </a:moveTo>
                    <a:lnTo>
                      <a:pt x="793520" y="389480"/>
                    </a:lnTo>
                    <a:lnTo>
                      <a:pt x="906359" y="389480"/>
                    </a:lnTo>
                    <a:lnTo>
                      <a:pt x="906359" y="105560"/>
                    </a:lnTo>
                    <a:close/>
                    <a:moveTo>
                      <a:pt x="1354079" y="0"/>
                    </a:moveTo>
                    <a:lnTo>
                      <a:pt x="1426879" y="0"/>
                    </a:lnTo>
                    <a:lnTo>
                      <a:pt x="1459639" y="0"/>
                    </a:lnTo>
                    <a:lnTo>
                      <a:pt x="1860039" y="0"/>
                    </a:lnTo>
                    <a:lnTo>
                      <a:pt x="1860039" y="36400"/>
                    </a:lnTo>
                    <a:lnTo>
                      <a:pt x="1860039" y="105560"/>
                    </a:lnTo>
                    <a:lnTo>
                      <a:pt x="1860039" y="251160"/>
                    </a:lnTo>
                    <a:lnTo>
                      <a:pt x="1860039" y="356720"/>
                    </a:lnTo>
                    <a:lnTo>
                      <a:pt x="1754479" y="356720"/>
                    </a:lnTo>
                    <a:lnTo>
                      <a:pt x="1485119" y="356720"/>
                    </a:lnTo>
                    <a:lnTo>
                      <a:pt x="1485119" y="251160"/>
                    </a:lnTo>
                    <a:lnTo>
                      <a:pt x="1754479" y="251160"/>
                    </a:lnTo>
                    <a:lnTo>
                      <a:pt x="1710799" y="174720"/>
                    </a:lnTo>
                    <a:lnTo>
                      <a:pt x="1754479" y="105560"/>
                    </a:lnTo>
                    <a:lnTo>
                      <a:pt x="1459639" y="105560"/>
                    </a:lnTo>
                    <a:lnTo>
                      <a:pt x="1459639" y="251160"/>
                    </a:lnTo>
                    <a:lnTo>
                      <a:pt x="1459639" y="356720"/>
                    </a:lnTo>
                    <a:lnTo>
                      <a:pt x="1459639" y="869959"/>
                    </a:lnTo>
                    <a:lnTo>
                      <a:pt x="1419599" y="1124759"/>
                    </a:lnTo>
                    <a:lnTo>
                      <a:pt x="1314039" y="1124759"/>
                    </a:lnTo>
                    <a:lnTo>
                      <a:pt x="1354079" y="869959"/>
                    </a:lnTo>
                    <a:close/>
                    <a:moveTo>
                      <a:pt x="687960" y="0"/>
                    </a:moveTo>
                    <a:lnTo>
                      <a:pt x="793520" y="0"/>
                    </a:lnTo>
                    <a:lnTo>
                      <a:pt x="1230319" y="0"/>
                    </a:lnTo>
                    <a:lnTo>
                      <a:pt x="1230319" y="495040"/>
                    </a:lnTo>
                    <a:lnTo>
                      <a:pt x="1011919" y="495040"/>
                    </a:lnTo>
                    <a:lnTo>
                      <a:pt x="1011919" y="564199"/>
                    </a:lnTo>
                    <a:lnTo>
                      <a:pt x="1190279" y="564199"/>
                    </a:lnTo>
                    <a:lnTo>
                      <a:pt x="1233959" y="669759"/>
                    </a:lnTo>
                    <a:lnTo>
                      <a:pt x="1011919" y="669759"/>
                    </a:lnTo>
                    <a:lnTo>
                      <a:pt x="1011919" y="764399"/>
                    </a:lnTo>
                    <a:lnTo>
                      <a:pt x="1215759" y="764399"/>
                    </a:lnTo>
                    <a:lnTo>
                      <a:pt x="1255799" y="869959"/>
                    </a:lnTo>
                    <a:lnTo>
                      <a:pt x="706159" y="869959"/>
                    </a:lnTo>
                    <a:lnTo>
                      <a:pt x="662479" y="764399"/>
                    </a:lnTo>
                    <a:lnTo>
                      <a:pt x="906359" y="764399"/>
                    </a:lnTo>
                    <a:lnTo>
                      <a:pt x="906359" y="669759"/>
                    </a:lnTo>
                    <a:lnTo>
                      <a:pt x="731640" y="669759"/>
                    </a:lnTo>
                    <a:lnTo>
                      <a:pt x="687960" y="564199"/>
                    </a:lnTo>
                    <a:lnTo>
                      <a:pt x="906359" y="564199"/>
                    </a:lnTo>
                    <a:lnTo>
                      <a:pt x="906359" y="495040"/>
                    </a:lnTo>
                    <a:lnTo>
                      <a:pt x="793520" y="495040"/>
                    </a:lnTo>
                    <a:lnTo>
                      <a:pt x="687960" y="495040"/>
                    </a:lnTo>
                    <a:lnTo>
                      <a:pt x="687960" y="389480"/>
                    </a:lnTo>
                    <a:lnTo>
                      <a:pt x="687960" y="105560"/>
                    </a:lnTo>
                    <a:close/>
                    <a:moveTo>
                      <a:pt x="276640" y="0"/>
                    </a:moveTo>
                    <a:lnTo>
                      <a:pt x="382200" y="0"/>
                    </a:lnTo>
                    <a:lnTo>
                      <a:pt x="382200" y="1259438"/>
                    </a:lnTo>
                    <a:lnTo>
                      <a:pt x="382199" y="1259438"/>
                    </a:lnTo>
                    <a:lnTo>
                      <a:pt x="276640" y="1259438"/>
                    </a:lnTo>
                    <a:lnTo>
                      <a:pt x="43680" y="1259438"/>
                    </a:lnTo>
                    <a:lnTo>
                      <a:pt x="0" y="1153878"/>
                    </a:lnTo>
                    <a:lnTo>
                      <a:pt x="276640" y="11538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17" name="任意多边形: 形状 16">
                <a:extLst>
                  <a:ext uri="{FF2B5EF4-FFF2-40B4-BE49-F238E27FC236}">
                    <a16:creationId xmlns:a16="http://schemas.microsoft.com/office/drawing/2014/main" xmlns="" id="{65B27E38-54EB-43DB-A70B-4C9E01D191B5}"/>
                  </a:ext>
                </a:extLst>
              </p:cNvPr>
              <p:cNvSpPr>
                <a:spLocks noChangeArrowheads="1"/>
              </p:cNvSpPr>
              <p:nvPr/>
            </p:nvSpPr>
            <p:spPr bwMode="auto">
              <a:xfrm>
                <a:off x="6053464" y="2554682"/>
                <a:ext cx="81154" cy="95662"/>
              </a:xfrm>
              <a:custGeom>
                <a:avLst/>
                <a:gdLst>
                  <a:gd name="connsiteX0" fmla="*/ 27051 w 81154"/>
                  <a:gd name="connsiteY0" fmla="*/ 50576 h 95662"/>
                  <a:gd name="connsiteX1" fmla="*/ 54102 w 81154"/>
                  <a:gd name="connsiteY1" fmla="*/ 50576 h 95662"/>
                  <a:gd name="connsiteX2" fmla="*/ 54102 w 81154"/>
                  <a:gd name="connsiteY2" fmla="*/ 59593 h 95662"/>
                  <a:gd name="connsiteX3" fmla="*/ 48091 w 81154"/>
                  <a:gd name="connsiteY3" fmla="*/ 59593 h 95662"/>
                  <a:gd name="connsiteX4" fmla="*/ 48091 w 81154"/>
                  <a:gd name="connsiteY4" fmla="*/ 64980 h 95662"/>
                  <a:gd name="connsiteX5" fmla="*/ 71009 w 81154"/>
                  <a:gd name="connsiteY5" fmla="*/ 64980 h 95662"/>
                  <a:gd name="connsiteX6" fmla="*/ 81153 w 81154"/>
                  <a:gd name="connsiteY6" fmla="*/ 64980 h 95662"/>
                  <a:gd name="connsiteX7" fmla="*/ 71009 w 81154"/>
                  <a:gd name="connsiteY7" fmla="*/ 77003 h 95662"/>
                  <a:gd name="connsiteX8" fmla="*/ 67471 w 81154"/>
                  <a:gd name="connsiteY8" fmla="*/ 77003 h 95662"/>
                  <a:gd name="connsiteX9" fmla="*/ 69685 w 81154"/>
                  <a:gd name="connsiteY9" fmla="*/ 80023 h 95662"/>
                  <a:gd name="connsiteX10" fmla="*/ 81154 w 81154"/>
                  <a:gd name="connsiteY10" fmla="*/ 95662 h 95662"/>
                  <a:gd name="connsiteX11" fmla="*/ 69818 w 81154"/>
                  <a:gd name="connsiteY11" fmla="*/ 95662 h 95662"/>
                  <a:gd name="connsiteX12" fmla="*/ 66984 w 81154"/>
                  <a:gd name="connsiteY12" fmla="*/ 93658 h 95662"/>
                  <a:gd name="connsiteX13" fmla="*/ 59014 w 81154"/>
                  <a:gd name="connsiteY13" fmla="*/ 83092 h 95662"/>
                  <a:gd name="connsiteX14" fmla="*/ 54421 w 81154"/>
                  <a:gd name="connsiteY14" fmla="*/ 77003 h 95662"/>
                  <a:gd name="connsiteX15" fmla="*/ 48091 w 81154"/>
                  <a:gd name="connsiteY15" fmla="*/ 77003 h 95662"/>
                  <a:gd name="connsiteX16" fmla="*/ 48091 w 81154"/>
                  <a:gd name="connsiteY16" fmla="*/ 95662 h 95662"/>
                  <a:gd name="connsiteX17" fmla="*/ 36068 w 81154"/>
                  <a:gd name="connsiteY17" fmla="*/ 95662 h 95662"/>
                  <a:gd name="connsiteX18" fmla="*/ 36068 w 81154"/>
                  <a:gd name="connsiteY18" fmla="*/ 77003 h 95662"/>
                  <a:gd name="connsiteX19" fmla="*/ 35822 w 81154"/>
                  <a:gd name="connsiteY19" fmla="*/ 77003 h 95662"/>
                  <a:gd name="connsiteX20" fmla="*/ 27468 w 81154"/>
                  <a:gd name="connsiteY20" fmla="*/ 77003 h 95662"/>
                  <a:gd name="connsiteX21" fmla="*/ 15028 w 81154"/>
                  <a:gd name="connsiteY21" fmla="*/ 95662 h 95662"/>
                  <a:gd name="connsiteX22" fmla="*/ 0 w 81154"/>
                  <a:gd name="connsiteY22" fmla="*/ 95662 h 95662"/>
                  <a:gd name="connsiteX23" fmla="*/ 14513 w 81154"/>
                  <a:gd name="connsiteY23" fmla="*/ 77003 h 95662"/>
                  <a:gd name="connsiteX24" fmla="*/ 13353 w 81154"/>
                  <a:gd name="connsiteY24" fmla="*/ 77003 h 95662"/>
                  <a:gd name="connsiteX25" fmla="*/ 10144 w 81154"/>
                  <a:gd name="connsiteY25" fmla="*/ 77003 h 95662"/>
                  <a:gd name="connsiteX26" fmla="*/ 0 w 81154"/>
                  <a:gd name="connsiteY26" fmla="*/ 64980 h 95662"/>
                  <a:gd name="connsiteX27" fmla="*/ 26787 w 81154"/>
                  <a:gd name="connsiteY27" fmla="*/ 64980 h 95662"/>
                  <a:gd name="connsiteX28" fmla="*/ 36068 w 81154"/>
                  <a:gd name="connsiteY28" fmla="*/ 64980 h 95662"/>
                  <a:gd name="connsiteX29" fmla="*/ 36068 w 81154"/>
                  <a:gd name="connsiteY29" fmla="*/ 59593 h 95662"/>
                  <a:gd name="connsiteX30" fmla="*/ 27051 w 81154"/>
                  <a:gd name="connsiteY30" fmla="*/ 59593 h 95662"/>
                  <a:gd name="connsiteX31" fmla="*/ 36068 w 81154"/>
                  <a:gd name="connsiteY31" fmla="*/ 0 h 95662"/>
                  <a:gd name="connsiteX32" fmla="*/ 48091 w 81154"/>
                  <a:gd name="connsiteY32" fmla="*/ 0 h 95662"/>
                  <a:gd name="connsiteX33" fmla="*/ 48091 w 81154"/>
                  <a:gd name="connsiteY33" fmla="*/ 5491 h 95662"/>
                  <a:gd name="connsiteX34" fmla="*/ 71009 w 81154"/>
                  <a:gd name="connsiteY34" fmla="*/ 5491 h 95662"/>
                  <a:gd name="connsiteX35" fmla="*/ 81153 w 81154"/>
                  <a:gd name="connsiteY35" fmla="*/ 5491 h 95662"/>
                  <a:gd name="connsiteX36" fmla="*/ 71009 w 81154"/>
                  <a:gd name="connsiteY36" fmla="*/ 14508 h 95662"/>
                  <a:gd name="connsiteX37" fmla="*/ 48091 w 81154"/>
                  <a:gd name="connsiteY37" fmla="*/ 14508 h 95662"/>
                  <a:gd name="connsiteX38" fmla="*/ 48091 w 81154"/>
                  <a:gd name="connsiteY38" fmla="*/ 20519 h 95662"/>
                  <a:gd name="connsiteX39" fmla="*/ 66501 w 81154"/>
                  <a:gd name="connsiteY39" fmla="*/ 20519 h 95662"/>
                  <a:gd name="connsiteX40" fmla="*/ 75142 w 81154"/>
                  <a:gd name="connsiteY40" fmla="*/ 20519 h 95662"/>
                  <a:gd name="connsiteX41" fmla="*/ 66046 w 81154"/>
                  <a:gd name="connsiteY41" fmla="*/ 29536 h 95662"/>
                  <a:gd name="connsiteX42" fmla="*/ 48091 w 81154"/>
                  <a:gd name="connsiteY42" fmla="*/ 29536 h 95662"/>
                  <a:gd name="connsiteX43" fmla="*/ 48091 w 81154"/>
                  <a:gd name="connsiteY43" fmla="*/ 35548 h 95662"/>
                  <a:gd name="connsiteX44" fmla="*/ 71009 w 81154"/>
                  <a:gd name="connsiteY44" fmla="*/ 35548 h 95662"/>
                  <a:gd name="connsiteX45" fmla="*/ 81153 w 81154"/>
                  <a:gd name="connsiteY45" fmla="*/ 35548 h 95662"/>
                  <a:gd name="connsiteX46" fmla="*/ 72042 w 81154"/>
                  <a:gd name="connsiteY46" fmla="*/ 43647 h 95662"/>
                  <a:gd name="connsiteX47" fmla="*/ 81154 w 81154"/>
                  <a:gd name="connsiteY47" fmla="*/ 59593 h 95662"/>
                  <a:gd name="connsiteX48" fmla="*/ 69131 w 81154"/>
                  <a:gd name="connsiteY48" fmla="*/ 59593 h 95662"/>
                  <a:gd name="connsiteX49" fmla="*/ 60544 w 81154"/>
                  <a:gd name="connsiteY49" fmla="*/ 44565 h 95662"/>
                  <a:gd name="connsiteX50" fmla="*/ 35822 w 81154"/>
                  <a:gd name="connsiteY50" fmla="*/ 44565 h 95662"/>
                  <a:gd name="connsiteX51" fmla="*/ 21469 w 81154"/>
                  <a:gd name="connsiteY51" fmla="*/ 44565 h 95662"/>
                  <a:gd name="connsiteX52" fmla="*/ 15029 w 81154"/>
                  <a:gd name="connsiteY52" fmla="*/ 59593 h 95662"/>
                  <a:gd name="connsiteX53" fmla="*/ 0 w 81154"/>
                  <a:gd name="connsiteY53" fmla="*/ 59593 h 95662"/>
                  <a:gd name="connsiteX54" fmla="*/ 9112 w 81154"/>
                  <a:gd name="connsiteY54" fmla="*/ 43647 h 95662"/>
                  <a:gd name="connsiteX55" fmla="*/ 0 w 81154"/>
                  <a:gd name="connsiteY55" fmla="*/ 35548 h 95662"/>
                  <a:gd name="connsiteX56" fmla="*/ 26787 w 81154"/>
                  <a:gd name="connsiteY56" fmla="*/ 35548 h 95662"/>
                  <a:gd name="connsiteX57" fmla="*/ 36068 w 81154"/>
                  <a:gd name="connsiteY57" fmla="*/ 35548 h 95662"/>
                  <a:gd name="connsiteX58" fmla="*/ 36068 w 81154"/>
                  <a:gd name="connsiteY58" fmla="*/ 29536 h 95662"/>
                  <a:gd name="connsiteX59" fmla="*/ 22270 w 81154"/>
                  <a:gd name="connsiteY59" fmla="*/ 29536 h 95662"/>
                  <a:gd name="connsiteX60" fmla="*/ 16017 w 81154"/>
                  <a:gd name="connsiteY60" fmla="*/ 29536 h 95662"/>
                  <a:gd name="connsiteX61" fmla="*/ 6011 w 81154"/>
                  <a:gd name="connsiteY61" fmla="*/ 20519 h 95662"/>
                  <a:gd name="connsiteX62" fmla="*/ 36068 w 81154"/>
                  <a:gd name="connsiteY62" fmla="*/ 20519 h 95662"/>
                  <a:gd name="connsiteX63" fmla="*/ 36068 w 81154"/>
                  <a:gd name="connsiteY63" fmla="*/ 14508 h 95662"/>
                  <a:gd name="connsiteX64" fmla="*/ 35822 w 81154"/>
                  <a:gd name="connsiteY64" fmla="*/ 14508 h 95662"/>
                  <a:gd name="connsiteX65" fmla="*/ 10144 w 81154"/>
                  <a:gd name="connsiteY65" fmla="*/ 14508 h 95662"/>
                  <a:gd name="connsiteX66" fmla="*/ 0 w 81154"/>
                  <a:gd name="connsiteY66" fmla="*/ 5491 h 95662"/>
                  <a:gd name="connsiteX67" fmla="*/ 26787 w 81154"/>
                  <a:gd name="connsiteY67" fmla="*/ 5491 h 95662"/>
                  <a:gd name="connsiteX68" fmla="*/ 36068 w 81154"/>
                  <a:gd name="connsiteY68" fmla="*/ 5491 h 956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81154" h="95662">
                    <a:moveTo>
                      <a:pt x="27051" y="50576"/>
                    </a:moveTo>
                    <a:lnTo>
                      <a:pt x="54102" y="50576"/>
                    </a:lnTo>
                    <a:lnTo>
                      <a:pt x="54102" y="59593"/>
                    </a:lnTo>
                    <a:lnTo>
                      <a:pt x="48091" y="59593"/>
                    </a:lnTo>
                    <a:lnTo>
                      <a:pt x="48091" y="64980"/>
                    </a:lnTo>
                    <a:lnTo>
                      <a:pt x="71009" y="64980"/>
                    </a:lnTo>
                    <a:cubicBezTo>
                      <a:pt x="81153" y="64980"/>
                      <a:pt x="81153" y="64980"/>
                      <a:pt x="81153" y="64980"/>
                    </a:cubicBezTo>
                    <a:cubicBezTo>
                      <a:pt x="81153" y="71538"/>
                      <a:pt x="76542" y="77003"/>
                      <a:pt x="71009" y="77003"/>
                    </a:cubicBezTo>
                    <a:lnTo>
                      <a:pt x="67471" y="77003"/>
                    </a:lnTo>
                    <a:lnTo>
                      <a:pt x="69685" y="80023"/>
                    </a:lnTo>
                    <a:cubicBezTo>
                      <a:pt x="72475" y="83827"/>
                      <a:pt x="76195" y="88899"/>
                      <a:pt x="81154" y="95662"/>
                    </a:cubicBezTo>
                    <a:lnTo>
                      <a:pt x="69818" y="95662"/>
                    </a:lnTo>
                    <a:cubicBezTo>
                      <a:pt x="68874" y="95662"/>
                      <a:pt x="67929" y="94660"/>
                      <a:pt x="66984" y="93658"/>
                    </a:cubicBezTo>
                    <a:cubicBezTo>
                      <a:pt x="66984" y="93658"/>
                      <a:pt x="66984" y="93658"/>
                      <a:pt x="59014" y="83092"/>
                    </a:cubicBezTo>
                    <a:lnTo>
                      <a:pt x="54421" y="77003"/>
                    </a:lnTo>
                    <a:lnTo>
                      <a:pt x="48091" y="77003"/>
                    </a:lnTo>
                    <a:lnTo>
                      <a:pt x="48091" y="95662"/>
                    </a:lnTo>
                    <a:lnTo>
                      <a:pt x="36068" y="95662"/>
                    </a:lnTo>
                    <a:lnTo>
                      <a:pt x="36068" y="77003"/>
                    </a:lnTo>
                    <a:lnTo>
                      <a:pt x="35822" y="77003"/>
                    </a:lnTo>
                    <a:lnTo>
                      <a:pt x="27468" y="77003"/>
                    </a:lnTo>
                    <a:lnTo>
                      <a:pt x="15028" y="95662"/>
                    </a:lnTo>
                    <a:lnTo>
                      <a:pt x="0" y="95662"/>
                    </a:lnTo>
                    <a:lnTo>
                      <a:pt x="14513" y="77003"/>
                    </a:lnTo>
                    <a:lnTo>
                      <a:pt x="13353" y="77003"/>
                    </a:lnTo>
                    <a:cubicBezTo>
                      <a:pt x="10144" y="77003"/>
                      <a:pt x="10144" y="77003"/>
                      <a:pt x="10144" y="77003"/>
                    </a:cubicBezTo>
                    <a:cubicBezTo>
                      <a:pt x="4611" y="77003"/>
                      <a:pt x="0" y="71538"/>
                      <a:pt x="0" y="64980"/>
                    </a:cubicBezTo>
                    <a:cubicBezTo>
                      <a:pt x="10144" y="64980"/>
                      <a:pt x="19020" y="64980"/>
                      <a:pt x="26787" y="64980"/>
                    </a:cubicBezTo>
                    <a:lnTo>
                      <a:pt x="36068" y="64980"/>
                    </a:lnTo>
                    <a:lnTo>
                      <a:pt x="36068" y="59593"/>
                    </a:lnTo>
                    <a:lnTo>
                      <a:pt x="27051" y="59593"/>
                    </a:lnTo>
                    <a:close/>
                    <a:moveTo>
                      <a:pt x="36068" y="0"/>
                    </a:moveTo>
                    <a:lnTo>
                      <a:pt x="48091" y="0"/>
                    </a:lnTo>
                    <a:lnTo>
                      <a:pt x="48091" y="5491"/>
                    </a:lnTo>
                    <a:lnTo>
                      <a:pt x="71009" y="5491"/>
                    </a:lnTo>
                    <a:cubicBezTo>
                      <a:pt x="81153" y="5491"/>
                      <a:pt x="81153" y="5491"/>
                      <a:pt x="81153" y="5491"/>
                    </a:cubicBezTo>
                    <a:cubicBezTo>
                      <a:pt x="81153" y="10409"/>
                      <a:pt x="76542" y="14508"/>
                      <a:pt x="71009" y="14508"/>
                    </a:cubicBezTo>
                    <a:lnTo>
                      <a:pt x="48091" y="14508"/>
                    </a:lnTo>
                    <a:lnTo>
                      <a:pt x="48091" y="20519"/>
                    </a:lnTo>
                    <a:lnTo>
                      <a:pt x="66501" y="20519"/>
                    </a:lnTo>
                    <a:cubicBezTo>
                      <a:pt x="75142" y="20519"/>
                      <a:pt x="75142" y="20519"/>
                      <a:pt x="75142" y="20519"/>
                    </a:cubicBezTo>
                    <a:cubicBezTo>
                      <a:pt x="75142" y="25437"/>
                      <a:pt x="71504" y="29536"/>
                      <a:pt x="66046" y="29536"/>
                    </a:cubicBezTo>
                    <a:lnTo>
                      <a:pt x="48091" y="29536"/>
                    </a:lnTo>
                    <a:lnTo>
                      <a:pt x="48091" y="35548"/>
                    </a:lnTo>
                    <a:lnTo>
                      <a:pt x="71009" y="35548"/>
                    </a:lnTo>
                    <a:cubicBezTo>
                      <a:pt x="81153" y="35548"/>
                      <a:pt x="81153" y="35548"/>
                      <a:pt x="81153" y="35548"/>
                    </a:cubicBezTo>
                    <a:lnTo>
                      <a:pt x="72042" y="43647"/>
                    </a:lnTo>
                    <a:lnTo>
                      <a:pt x="81154" y="59593"/>
                    </a:lnTo>
                    <a:lnTo>
                      <a:pt x="69131" y="59593"/>
                    </a:lnTo>
                    <a:lnTo>
                      <a:pt x="60544" y="44565"/>
                    </a:lnTo>
                    <a:lnTo>
                      <a:pt x="35822" y="44565"/>
                    </a:lnTo>
                    <a:lnTo>
                      <a:pt x="21469" y="44565"/>
                    </a:lnTo>
                    <a:lnTo>
                      <a:pt x="15029" y="59593"/>
                    </a:lnTo>
                    <a:lnTo>
                      <a:pt x="0" y="59593"/>
                    </a:lnTo>
                    <a:lnTo>
                      <a:pt x="9112" y="43647"/>
                    </a:lnTo>
                    <a:lnTo>
                      <a:pt x="0" y="35548"/>
                    </a:lnTo>
                    <a:cubicBezTo>
                      <a:pt x="10144" y="35548"/>
                      <a:pt x="19020" y="35548"/>
                      <a:pt x="26787" y="35548"/>
                    </a:cubicBezTo>
                    <a:lnTo>
                      <a:pt x="36068" y="35548"/>
                    </a:lnTo>
                    <a:lnTo>
                      <a:pt x="36068" y="29536"/>
                    </a:lnTo>
                    <a:lnTo>
                      <a:pt x="22270" y="29536"/>
                    </a:lnTo>
                    <a:cubicBezTo>
                      <a:pt x="16017" y="29536"/>
                      <a:pt x="16017" y="29536"/>
                      <a:pt x="16017" y="29536"/>
                    </a:cubicBezTo>
                    <a:cubicBezTo>
                      <a:pt x="10559" y="29536"/>
                      <a:pt x="6011" y="25437"/>
                      <a:pt x="6011" y="20519"/>
                    </a:cubicBezTo>
                    <a:lnTo>
                      <a:pt x="36068" y="20519"/>
                    </a:lnTo>
                    <a:lnTo>
                      <a:pt x="36068" y="14508"/>
                    </a:lnTo>
                    <a:lnTo>
                      <a:pt x="35822" y="14508"/>
                    </a:lnTo>
                    <a:cubicBezTo>
                      <a:pt x="10144" y="14508"/>
                      <a:pt x="10144" y="14508"/>
                      <a:pt x="10144" y="14508"/>
                    </a:cubicBezTo>
                    <a:cubicBezTo>
                      <a:pt x="4611" y="14508"/>
                      <a:pt x="0" y="10409"/>
                      <a:pt x="0" y="5491"/>
                    </a:cubicBezTo>
                    <a:cubicBezTo>
                      <a:pt x="10144" y="5491"/>
                      <a:pt x="19020" y="5491"/>
                      <a:pt x="26787" y="5491"/>
                    </a:cubicBezTo>
                    <a:lnTo>
                      <a:pt x="36068" y="5491"/>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18" name="任意多边形: 形状 17">
                <a:extLst>
                  <a:ext uri="{FF2B5EF4-FFF2-40B4-BE49-F238E27FC236}">
                    <a16:creationId xmlns:a16="http://schemas.microsoft.com/office/drawing/2014/main" xmlns="" id="{67290701-89B2-415B-85E1-281596E4E3B6}"/>
                  </a:ext>
                </a:extLst>
              </p:cNvPr>
              <p:cNvSpPr/>
              <p:nvPr/>
            </p:nvSpPr>
            <p:spPr>
              <a:xfrm>
                <a:off x="5695833" y="2604460"/>
                <a:ext cx="280271" cy="26889"/>
              </a:xfrm>
              <a:custGeom>
                <a:avLst/>
                <a:gdLst/>
                <a:ahLst/>
                <a:cxnLst/>
                <a:rect l="l" t="t" r="r" b="b"/>
                <a:pathLst>
                  <a:path w="2299830" h="220637">
                    <a:moveTo>
                      <a:pt x="1901152" y="49644"/>
                    </a:moveTo>
                    <a:lnTo>
                      <a:pt x="1901152" y="93573"/>
                    </a:lnTo>
                    <a:lnTo>
                      <a:pt x="1931349" y="93573"/>
                    </a:lnTo>
                    <a:cubicBezTo>
                      <a:pt x="1938720" y="93364"/>
                      <a:pt x="1944413" y="91114"/>
                      <a:pt x="1948430" y="86824"/>
                    </a:cubicBezTo>
                    <a:cubicBezTo>
                      <a:pt x="1952446" y="82534"/>
                      <a:pt x="1954479" y="77462"/>
                      <a:pt x="1954530" y="71609"/>
                    </a:cubicBezTo>
                    <a:cubicBezTo>
                      <a:pt x="1954479" y="65755"/>
                      <a:pt x="1952446" y="60684"/>
                      <a:pt x="1948430" y="56394"/>
                    </a:cubicBezTo>
                    <a:cubicBezTo>
                      <a:pt x="1944413" y="52104"/>
                      <a:pt x="1938720" y="49854"/>
                      <a:pt x="1931349" y="49644"/>
                    </a:cubicBezTo>
                    <a:close/>
                    <a:moveTo>
                      <a:pt x="1596352" y="49644"/>
                    </a:moveTo>
                    <a:lnTo>
                      <a:pt x="1596352" y="93573"/>
                    </a:lnTo>
                    <a:lnTo>
                      <a:pt x="1626549" y="93573"/>
                    </a:lnTo>
                    <a:cubicBezTo>
                      <a:pt x="1633920" y="93364"/>
                      <a:pt x="1639613" y="91114"/>
                      <a:pt x="1643630" y="86824"/>
                    </a:cubicBezTo>
                    <a:cubicBezTo>
                      <a:pt x="1647646" y="82534"/>
                      <a:pt x="1649679" y="77462"/>
                      <a:pt x="1649730" y="71609"/>
                    </a:cubicBezTo>
                    <a:cubicBezTo>
                      <a:pt x="1649679" y="65755"/>
                      <a:pt x="1647646" y="60684"/>
                      <a:pt x="1643630" y="56394"/>
                    </a:cubicBezTo>
                    <a:cubicBezTo>
                      <a:pt x="1639613" y="52104"/>
                      <a:pt x="1633920" y="49854"/>
                      <a:pt x="1626549" y="49644"/>
                    </a:cubicBezTo>
                    <a:close/>
                    <a:moveTo>
                      <a:pt x="348577" y="49644"/>
                    </a:moveTo>
                    <a:lnTo>
                      <a:pt x="348577" y="93573"/>
                    </a:lnTo>
                    <a:lnTo>
                      <a:pt x="378774" y="93573"/>
                    </a:lnTo>
                    <a:cubicBezTo>
                      <a:pt x="386145" y="93364"/>
                      <a:pt x="391838" y="91114"/>
                      <a:pt x="395854" y="86824"/>
                    </a:cubicBezTo>
                    <a:cubicBezTo>
                      <a:pt x="399870" y="82534"/>
                      <a:pt x="401904" y="77462"/>
                      <a:pt x="401955" y="71609"/>
                    </a:cubicBezTo>
                    <a:cubicBezTo>
                      <a:pt x="401904" y="65755"/>
                      <a:pt x="399870" y="60684"/>
                      <a:pt x="395854" y="56394"/>
                    </a:cubicBezTo>
                    <a:cubicBezTo>
                      <a:pt x="391838" y="52104"/>
                      <a:pt x="386145" y="49854"/>
                      <a:pt x="378774" y="49644"/>
                    </a:cubicBezTo>
                    <a:close/>
                    <a:moveTo>
                      <a:pt x="685171" y="47511"/>
                    </a:moveTo>
                    <a:cubicBezTo>
                      <a:pt x="680260" y="47580"/>
                      <a:pt x="675977" y="48508"/>
                      <a:pt x="672323" y="50293"/>
                    </a:cubicBezTo>
                    <a:cubicBezTo>
                      <a:pt x="668670" y="52077"/>
                      <a:pt x="665836" y="54301"/>
                      <a:pt x="663821" y="56962"/>
                    </a:cubicBezTo>
                    <a:cubicBezTo>
                      <a:pt x="662187" y="58902"/>
                      <a:pt x="660779" y="61526"/>
                      <a:pt x="659596" y="64833"/>
                    </a:cubicBezTo>
                    <a:cubicBezTo>
                      <a:pt x="658414" y="68140"/>
                      <a:pt x="657503" y="73293"/>
                      <a:pt x="656863" y="80292"/>
                    </a:cubicBezTo>
                    <a:cubicBezTo>
                      <a:pt x="656223" y="87291"/>
                      <a:pt x="655899" y="97300"/>
                      <a:pt x="655891" y="110318"/>
                    </a:cubicBezTo>
                    <a:cubicBezTo>
                      <a:pt x="655899" y="123333"/>
                      <a:pt x="656223" y="133315"/>
                      <a:pt x="656863" y="140266"/>
                    </a:cubicBezTo>
                    <a:cubicBezTo>
                      <a:pt x="657503" y="147216"/>
                      <a:pt x="658414" y="152320"/>
                      <a:pt x="659596" y="155578"/>
                    </a:cubicBezTo>
                    <a:cubicBezTo>
                      <a:pt x="660779" y="158836"/>
                      <a:pt x="662187" y="161433"/>
                      <a:pt x="663821" y="163370"/>
                    </a:cubicBezTo>
                    <a:cubicBezTo>
                      <a:pt x="665836" y="166044"/>
                      <a:pt x="668670" y="168318"/>
                      <a:pt x="672323" y="170192"/>
                    </a:cubicBezTo>
                    <a:cubicBezTo>
                      <a:pt x="675977" y="172066"/>
                      <a:pt x="680260" y="173044"/>
                      <a:pt x="685171" y="173126"/>
                    </a:cubicBezTo>
                    <a:cubicBezTo>
                      <a:pt x="690083" y="173044"/>
                      <a:pt x="694366" y="172066"/>
                      <a:pt x="698019" y="170192"/>
                    </a:cubicBezTo>
                    <a:cubicBezTo>
                      <a:pt x="701673" y="168318"/>
                      <a:pt x="704507" y="166044"/>
                      <a:pt x="706521" y="163370"/>
                    </a:cubicBezTo>
                    <a:cubicBezTo>
                      <a:pt x="708155" y="161433"/>
                      <a:pt x="709564" y="158836"/>
                      <a:pt x="710746" y="155578"/>
                    </a:cubicBezTo>
                    <a:cubicBezTo>
                      <a:pt x="711928" y="152320"/>
                      <a:pt x="712839" y="147216"/>
                      <a:pt x="713480" y="140266"/>
                    </a:cubicBezTo>
                    <a:cubicBezTo>
                      <a:pt x="714120" y="133315"/>
                      <a:pt x="714443" y="123333"/>
                      <a:pt x="714451" y="110318"/>
                    </a:cubicBezTo>
                    <a:cubicBezTo>
                      <a:pt x="714443" y="97300"/>
                      <a:pt x="714120" y="87291"/>
                      <a:pt x="713480" y="80292"/>
                    </a:cubicBezTo>
                    <a:cubicBezTo>
                      <a:pt x="712839" y="73293"/>
                      <a:pt x="711928" y="68140"/>
                      <a:pt x="710746" y="64833"/>
                    </a:cubicBezTo>
                    <a:cubicBezTo>
                      <a:pt x="709564" y="61526"/>
                      <a:pt x="708155" y="58902"/>
                      <a:pt x="706521" y="56962"/>
                    </a:cubicBezTo>
                    <a:cubicBezTo>
                      <a:pt x="704507" y="54301"/>
                      <a:pt x="701673" y="52077"/>
                      <a:pt x="698019" y="50293"/>
                    </a:cubicBezTo>
                    <a:cubicBezTo>
                      <a:pt x="694366" y="48508"/>
                      <a:pt x="690083" y="47580"/>
                      <a:pt x="685171" y="47511"/>
                    </a:cubicBezTo>
                    <a:close/>
                    <a:moveTo>
                      <a:pt x="2139848" y="1829"/>
                    </a:moveTo>
                    <a:lnTo>
                      <a:pt x="2299830" y="1829"/>
                    </a:lnTo>
                    <a:lnTo>
                      <a:pt x="2299830" y="49339"/>
                    </a:lnTo>
                    <a:lnTo>
                      <a:pt x="2246490" y="49339"/>
                    </a:lnTo>
                    <a:lnTo>
                      <a:pt x="2246490" y="218808"/>
                    </a:lnTo>
                    <a:lnTo>
                      <a:pt x="2193188" y="218808"/>
                    </a:lnTo>
                    <a:lnTo>
                      <a:pt x="2193188" y="49339"/>
                    </a:lnTo>
                    <a:lnTo>
                      <a:pt x="2139848" y="49339"/>
                    </a:lnTo>
                    <a:close/>
                    <a:moveTo>
                      <a:pt x="1847850" y="1829"/>
                    </a:moveTo>
                    <a:lnTo>
                      <a:pt x="1933789" y="1829"/>
                    </a:lnTo>
                    <a:cubicBezTo>
                      <a:pt x="1949862" y="2030"/>
                      <a:pt x="1963395" y="5418"/>
                      <a:pt x="1974387" y="11993"/>
                    </a:cubicBezTo>
                    <a:cubicBezTo>
                      <a:pt x="1985378" y="18569"/>
                      <a:pt x="1993695" y="27126"/>
                      <a:pt x="1999336" y="37664"/>
                    </a:cubicBezTo>
                    <a:cubicBezTo>
                      <a:pt x="2004977" y="48203"/>
                      <a:pt x="2007809" y="59518"/>
                      <a:pt x="2007832" y="71609"/>
                    </a:cubicBezTo>
                    <a:cubicBezTo>
                      <a:pt x="2007809" y="83700"/>
                      <a:pt x="2004977" y="95014"/>
                      <a:pt x="1999336" y="105553"/>
                    </a:cubicBezTo>
                    <a:cubicBezTo>
                      <a:pt x="1993695" y="116092"/>
                      <a:pt x="1985378" y="124649"/>
                      <a:pt x="1974387" y="131224"/>
                    </a:cubicBezTo>
                    <a:cubicBezTo>
                      <a:pt x="1963395" y="137800"/>
                      <a:pt x="1949862" y="141188"/>
                      <a:pt x="1933789" y="141389"/>
                    </a:cubicBezTo>
                    <a:lnTo>
                      <a:pt x="1901152" y="141389"/>
                    </a:lnTo>
                    <a:lnTo>
                      <a:pt x="1901152" y="218808"/>
                    </a:lnTo>
                    <a:lnTo>
                      <a:pt x="1847850" y="218808"/>
                    </a:lnTo>
                    <a:close/>
                    <a:moveTo>
                      <a:pt x="1543050" y="1829"/>
                    </a:moveTo>
                    <a:lnTo>
                      <a:pt x="1628989" y="1829"/>
                    </a:lnTo>
                    <a:cubicBezTo>
                      <a:pt x="1645062" y="2030"/>
                      <a:pt x="1658595" y="5418"/>
                      <a:pt x="1669587" y="11993"/>
                    </a:cubicBezTo>
                    <a:cubicBezTo>
                      <a:pt x="1680578" y="18569"/>
                      <a:pt x="1688895" y="27126"/>
                      <a:pt x="1694536" y="37664"/>
                    </a:cubicBezTo>
                    <a:cubicBezTo>
                      <a:pt x="1700178" y="48203"/>
                      <a:pt x="1703009" y="59518"/>
                      <a:pt x="1703032" y="71609"/>
                    </a:cubicBezTo>
                    <a:cubicBezTo>
                      <a:pt x="1703009" y="83700"/>
                      <a:pt x="1700178" y="95014"/>
                      <a:pt x="1694536" y="105553"/>
                    </a:cubicBezTo>
                    <a:cubicBezTo>
                      <a:pt x="1688895" y="116092"/>
                      <a:pt x="1680578" y="124649"/>
                      <a:pt x="1669587" y="131224"/>
                    </a:cubicBezTo>
                    <a:cubicBezTo>
                      <a:pt x="1658595" y="137800"/>
                      <a:pt x="1645062" y="141188"/>
                      <a:pt x="1628989" y="141389"/>
                    </a:cubicBezTo>
                    <a:lnTo>
                      <a:pt x="1596352" y="141389"/>
                    </a:lnTo>
                    <a:lnTo>
                      <a:pt x="1596352" y="218808"/>
                    </a:lnTo>
                    <a:lnTo>
                      <a:pt x="1543050" y="218808"/>
                    </a:lnTo>
                    <a:close/>
                    <a:moveTo>
                      <a:pt x="914400" y="1829"/>
                    </a:moveTo>
                    <a:lnTo>
                      <a:pt x="966788" y="1829"/>
                    </a:lnTo>
                    <a:lnTo>
                      <a:pt x="1015574" y="97515"/>
                    </a:lnTo>
                    <a:lnTo>
                      <a:pt x="1064361" y="1829"/>
                    </a:lnTo>
                    <a:lnTo>
                      <a:pt x="1116749" y="1829"/>
                    </a:lnTo>
                    <a:lnTo>
                      <a:pt x="1116749" y="218808"/>
                    </a:lnTo>
                    <a:lnTo>
                      <a:pt x="1063447" y="218808"/>
                    </a:lnTo>
                    <a:lnTo>
                      <a:pt x="1063447" y="114892"/>
                    </a:lnTo>
                    <a:lnTo>
                      <a:pt x="1032650" y="168546"/>
                    </a:lnTo>
                    <a:lnTo>
                      <a:pt x="998499" y="168546"/>
                    </a:lnTo>
                    <a:lnTo>
                      <a:pt x="967702" y="114892"/>
                    </a:lnTo>
                    <a:lnTo>
                      <a:pt x="967702" y="218808"/>
                    </a:lnTo>
                    <a:lnTo>
                      <a:pt x="914400" y="218808"/>
                    </a:lnTo>
                    <a:close/>
                    <a:moveTo>
                      <a:pt x="295275" y="1829"/>
                    </a:moveTo>
                    <a:lnTo>
                      <a:pt x="381214" y="1829"/>
                    </a:lnTo>
                    <a:cubicBezTo>
                      <a:pt x="397287" y="2030"/>
                      <a:pt x="410820" y="5418"/>
                      <a:pt x="421812" y="11993"/>
                    </a:cubicBezTo>
                    <a:cubicBezTo>
                      <a:pt x="432803" y="18569"/>
                      <a:pt x="441120" y="27126"/>
                      <a:pt x="446761" y="37664"/>
                    </a:cubicBezTo>
                    <a:cubicBezTo>
                      <a:pt x="452402" y="48203"/>
                      <a:pt x="455234" y="59518"/>
                      <a:pt x="455257" y="71609"/>
                    </a:cubicBezTo>
                    <a:cubicBezTo>
                      <a:pt x="454851" y="86378"/>
                      <a:pt x="451094" y="98456"/>
                      <a:pt x="443987" y="107844"/>
                    </a:cubicBezTo>
                    <a:cubicBezTo>
                      <a:pt x="436880" y="117232"/>
                      <a:pt x="428859" y="124047"/>
                      <a:pt x="419925" y="128291"/>
                    </a:cubicBezTo>
                    <a:lnTo>
                      <a:pt x="466839" y="218808"/>
                    </a:lnTo>
                    <a:lnTo>
                      <a:pt x="405001" y="218808"/>
                    </a:lnTo>
                    <a:lnTo>
                      <a:pt x="366573" y="138036"/>
                    </a:lnTo>
                    <a:lnTo>
                      <a:pt x="348577" y="138036"/>
                    </a:lnTo>
                    <a:lnTo>
                      <a:pt x="348577" y="218808"/>
                    </a:lnTo>
                    <a:lnTo>
                      <a:pt x="295275" y="218808"/>
                    </a:lnTo>
                    <a:close/>
                    <a:moveTo>
                      <a:pt x="0" y="1829"/>
                    </a:moveTo>
                    <a:lnTo>
                      <a:pt x="147485" y="1829"/>
                    </a:lnTo>
                    <a:lnTo>
                      <a:pt x="147485" y="49339"/>
                    </a:lnTo>
                    <a:lnTo>
                      <a:pt x="53302" y="49339"/>
                    </a:lnTo>
                    <a:lnTo>
                      <a:pt x="53302" y="87477"/>
                    </a:lnTo>
                    <a:lnTo>
                      <a:pt x="133769" y="87477"/>
                    </a:lnTo>
                    <a:lnTo>
                      <a:pt x="133769" y="134988"/>
                    </a:lnTo>
                    <a:lnTo>
                      <a:pt x="53302" y="134988"/>
                    </a:lnTo>
                    <a:lnTo>
                      <a:pt x="53302" y="218808"/>
                    </a:lnTo>
                    <a:lnTo>
                      <a:pt x="0" y="218808"/>
                    </a:lnTo>
                    <a:close/>
                    <a:moveTo>
                      <a:pt x="685171" y="0"/>
                    </a:moveTo>
                    <a:cubicBezTo>
                      <a:pt x="698318" y="25"/>
                      <a:pt x="709763" y="2106"/>
                      <a:pt x="719508" y="6243"/>
                    </a:cubicBezTo>
                    <a:cubicBezTo>
                      <a:pt x="729253" y="10380"/>
                      <a:pt x="738025" y="16421"/>
                      <a:pt x="745823" y="24365"/>
                    </a:cubicBezTo>
                    <a:cubicBezTo>
                      <a:pt x="753285" y="32012"/>
                      <a:pt x="758565" y="40408"/>
                      <a:pt x="761662" y="49551"/>
                    </a:cubicBezTo>
                    <a:cubicBezTo>
                      <a:pt x="764758" y="58694"/>
                      <a:pt x="766586" y="68381"/>
                      <a:pt x="767144" y="78611"/>
                    </a:cubicBezTo>
                    <a:cubicBezTo>
                      <a:pt x="767702" y="88841"/>
                      <a:pt x="767905" y="99410"/>
                      <a:pt x="767753" y="110318"/>
                    </a:cubicBezTo>
                    <a:cubicBezTo>
                      <a:pt x="767905" y="121227"/>
                      <a:pt x="767702" y="131796"/>
                      <a:pt x="767144" y="142026"/>
                    </a:cubicBezTo>
                    <a:cubicBezTo>
                      <a:pt x="766586" y="152256"/>
                      <a:pt x="764758" y="161943"/>
                      <a:pt x="761662" y="171086"/>
                    </a:cubicBezTo>
                    <a:cubicBezTo>
                      <a:pt x="758565" y="180229"/>
                      <a:pt x="753285" y="188625"/>
                      <a:pt x="745823" y="196273"/>
                    </a:cubicBezTo>
                    <a:cubicBezTo>
                      <a:pt x="738025" y="204216"/>
                      <a:pt x="729253" y="210257"/>
                      <a:pt x="719508" y="214394"/>
                    </a:cubicBezTo>
                    <a:cubicBezTo>
                      <a:pt x="709763" y="218530"/>
                      <a:pt x="698318" y="220612"/>
                      <a:pt x="685171" y="220637"/>
                    </a:cubicBezTo>
                    <a:cubicBezTo>
                      <a:pt x="672025" y="220612"/>
                      <a:pt x="660579" y="218530"/>
                      <a:pt x="650834" y="214394"/>
                    </a:cubicBezTo>
                    <a:cubicBezTo>
                      <a:pt x="641089" y="210257"/>
                      <a:pt x="632317" y="204216"/>
                      <a:pt x="624519" y="196273"/>
                    </a:cubicBezTo>
                    <a:cubicBezTo>
                      <a:pt x="617057" y="188625"/>
                      <a:pt x="611777" y="180229"/>
                      <a:pt x="608681" y="171086"/>
                    </a:cubicBezTo>
                    <a:cubicBezTo>
                      <a:pt x="605584" y="161943"/>
                      <a:pt x="603757" y="152256"/>
                      <a:pt x="603198" y="142026"/>
                    </a:cubicBezTo>
                    <a:cubicBezTo>
                      <a:pt x="602640" y="131796"/>
                      <a:pt x="602437" y="121227"/>
                      <a:pt x="602589" y="110318"/>
                    </a:cubicBezTo>
                    <a:cubicBezTo>
                      <a:pt x="602437" y="99410"/>
                      <a:pt x="602640" y="88841"/>
                      <a:pt x="603198" y="78611"/>
                    </a:cubicBezTo>
                    <a:cubicBezTo>
                      <a:pt x="603757" y="68381"/>
                      <a:pt x="605584" y="58694"/>
                      <a:pt x="608681" y="49551"/>
                    </a:cubicBezTo>
                    <a:cubicBezTo>
                      <a:pt x="611777" y="40408"/>
                      <a:pt x="617057" y="32012"/>
                      <a:pt x="624519" y="24365"/>
                    </a:cubicBezTo>
                    <a:cubicBezTo>
                      <a:pt x="632317" y="16421"/>
                      <a:pt x="641089" y="10380"/>
                      <a:pt x="650834" y="6243"/>
                    </a:cubicBezTo>
                    <a:cubicBezTo>
                      <a:pt x="660579" y="2106"/>
                      <a:pt x="672025" y="25"/>
                      <a:pt x="685171" y="0"/>
                    </a:cubicBez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sz="2400" dirty="0">
                  <a:solidFill>
                    <a:srgbClr val="FCE3C1"/>
                  </a:solidFill>
                  <a:latin typeface="DIN Black" pitchFamily="50" charset="0"/>
                  <a:ea typeface="微软雅黑" panose="020B0503020204020204" pitchFamily="34" charset="-122"/>
                </a:endParaRPr>
              </a:p>
            </p:txBody>
          </p:sp>
          <p:sp>
            <p:nvSpPr>
              <p:cNvPr id="19" name="任意多边形: 形状 18">
                <a:extLst>
                  <a:ext uri="{FF2B5EF4-FFF2-40B4-BE49-F238E27FC236}">
                    <a16:creationId xmlns:a16="http://schemas.microsoft.com/office/drawing/2014/main" xmlns="" id="{2540E97B-99E4-4BE8-8379-9628D26238E2}"/>
                  </a:ext>
                </a:extLst>
              </p:cNvPr>
              <p:cNvSpPr/>
              <p:nvPr/>
            </p:nvSpPr>
            <p:spPr>
              <a:xfrm>
                <a:off x="6217221" y="2604460"/>
                <a:ext cx="304647" cy="26889"/>
              </a:xfrm>
              <a:custGeom>
                <a:avLst/>
                <a:gdLst/>
                <a:ahLst/>
                <a:cxnLst/>
                <a:rect l="l" t="t" r="r" b="b"/>
                <a:pathLst>
                  <a:path w="2499855" h="220637">
                    <a:moveTo>
                      <a:pt x="1469574" y="84108"/>
                    </a:moveTo>
                    <a:lnTo>
                      <a:pt x="1450067" y="142037"/>
                    </a:lnTo>
                    <a:lnTo>
                      <a:pt x="1487862" y="142037"/>
                    </a:lnTo>
                    <a:close/>
                    <a:moveTo>
                      <a:pt x="2215477" y="49644"/>
                    </a:moveTo>
                    <a:lnTo>
                      <a:pt x="2215477" y="93573"/>
                    </a:lnTo>
                    <a:lnTo>
                      <a:pt x="2245673" y="93573"/>
                    </a:lnTo>
                    <a:cubicBezTo>
                      <a:pt x="2253045" y="93364"/>
                      <a:pt x="2258738" y="91114"/>
                      <a:pt x="2262754" y="86824"/>
                    </a:cubicBezTo>
                    <a:cubicBezTo>
                      <a:pt x="2266770" y="82534"/>
                      <a:pt x="2268804" y="77462"/>
                      <a:pt x="2268855" y="71609"/>
                    </a:cubicBezTo>
                    <a:cubicBezTo>
                      <a:pt x="2268804" y="65755"/>
                      <a:pt x="2266770" y="60684"/>
                      <a:pt x="2262754" y="56394"/>
                    </a:cubicBezTo>
                    <a:cubicBezTo>
                      <a:pt x="2258738" y="52104"/>
                      <a:pt x="2253045" y="49854"/>
                      <a:pt x="2245673" y="49644"/>
                    </a:cubicBezTo>
                    <a:close/>
                    <a:moveTo>
                      <a:pt x="2015451" y="49644"/>
                    </a:moveTo>
                    <a:lnTo>
                      <a:pt x="2015451" y="93573"/>
                    </a:lnTo>
                    <a:lnTo>
                      <a:pt x="2045649" y="93573"/>
                    </a:lnTo>
                    <a:cubicBezTo>
                      <a:pt x="2053019" y="93364"/>
                      <a:pt x="2058713" y="91114"/>
                      <a:pt x="2062729" y="86824"/>
                    </a:cubicBezTo>
                    <a:cubicBezTo>
                      <a:pt x="2066745" y="82534"/>
                      <a:pt x="2068779" y="77462"/>
                      <a:pt x="2068830" y="71609"/>
                    </a:cubicBezTo>
                    <a:cubicBezTo>
                      <a:pt x="2068779" y="65755"/>
                      <a:pt x="2066745" y="60684"/>
                      <a:pt x="2062729" y="56394"/>
                    </a:cubicBezTo>
                    <a:cubicBezTo>
                      <a:pt x="2058713" y="52104"/>
                      <a:pt x="2053020" y="49854"/>
                      <a:pt x="2045649" y="49644"/>
                    </a:cubicBezTo>
                    <a:close/>
                    <a:moveTo>
                      <a:pt x="500977" y="49644"/>
                    </a:moveTo>
                    <a:lnTo>
                      <a:pt x="500977" y="93573"/>
                    </a:lnTo>
                    <a:lnTo>
                      <a:pt x="531174" y="93573"/>
                    </a:lnTo>
                    <a:cubicBezTo>
                      <a:pt x="538545" y="93364"/>
                      <a:pt x="544239" y="91114"/>
                      <a:pt x="548255" y="86824"/>
                    </a:cubicBezTo>
                    <a:cubicBezTo>
                      <a:pt x="552271" y="82534"/>
                      <a:pt x="554304" y="77462"/>
                      <a:pt x="554355" y="71609"/>
                    </a:cubicBezTo>
                    <a:cubicBezTo>
                      <a:pt x="554304" y="65755"/>
                      <a:pt x="552271" y="60684"/>
                      <a:pt x="548255" y="56394"/>
                    </a:cubicBezTo>
                    <a:cubicBezTo>
                      <a:pt x="544239" y="52104"/>
                      <a:pt x="538545" y="49854"/>
                      <a:pt x="531174" y="49644"/>
                    </a:cubicBezTo>
                    <a:close/>
                    <a:moveTo>
                      <a:pt x="323221" y="47511"/>
                    </a:moveTo>
                    <a:cubicBezTo>
                      <a:pt x="318310" y="47580"/>
                      <a:pt x="314027" y="48508"/>
                      <a:pt x="310373" y="50293"/>
                    </a:cubicBezTo>
                    <a:cubicBezTo>
                      <a:pt x="306720" y="52077"/>
                      <a:pt x="303886" y="54301"/>
                      <a:pt x="301871" y="56962"/>
                    </a:cubicBezTo>
                    <a:cubicBezTo>
                      <a:pt x="300237" y="58902"/>
                      <a:pt x="298829" y="61526"/>
                      <a:pt x="297647" y="64833"/>
                    </a:cubicBezTo>
                    <a:cubicBezTo>
                      <a:pt x="296464" y="68140"/>
                      <a:pt x="295553" y="73293"/>
                      <a:pt x="294913" y="80292"/>
                    </a:cubicBezTo>
                    <a:cubicBezTo>
                      <a:pt x="294273" y="87291"/>
                      <a:pt x="293949" y="97300"/>
                      <a:pt x="293941" y="110318"/>
                    </a:cubicBezTo>
                    <a:cubicBezTo>
                      <a:pt x="293949" y="123333"/>
                      <a:pt x="294273" y="133315"/>
                      <a:pt x="294913" y="140266"/>
                    </a:cubicBezTo>
                    <a:cubicBezTo>
                      <a:pt x="295553" y="147216"/>
                      <a:pt x="296464" y="152320"/>
                      <a:pt x="297647" y="155578"/>
                    </a:cubicBezTo>
                    <a:cubicBezTo>
                      <a:pt x="298829" y="158836"/>
                      <a:pt x="300237" y="161433"/>
                      <a:pt x="301871" y="163370"/>
                    </a:cubicBezTo>
                    <a:cubicBezTo>
                      <a:pt x="303886" y="166044"/>
                      <a:pt x="306720" y="168318"/>
                      <a:pt x="310373" y="170192"/>
                    </a:cubicBezTo>
                    <a:cubicBezTo>
                      <a:pt x="314027" y="172066"/>
                      <a:pt x="318310" y="173044"/>
                      <a:pt x="323221" y="173126"/>
                    </a:cubicBezTo>
                    <a:cubicBezTo>
                      <a:pt x="328133" y="173044"/>
                      <a:pt x="332416" y="172066"/>
                      <a:pt x="336069" y="170192"/>
                    </a:cubicBezTo>
                    <a:cubicBezTo>
                      <a:pt x="339723" y="168318"/>
                      <a:pt x="342557" y="166044"/>
                      <a:pt x="344571" y="163370"/>
                    </a:cubicBezTo>
                    <a:cubicBezTo>
                      <a:pt x="346206" y="161433"/>
                      <a:pt x="347614" y="158836"/>
                      <a:pt x="348796" y="155578"/>
                    </a:cubicBezTo>
                    <a:cubicBezTo>
                      <a:pt x="349978" y="152320"/>
                      <a:pt x="350890" y="147216"/>
                      <a:pt x="351530" y="140266"/>
                    </a:cubicBezTo>
                    <a:cubicBezTo>
                      <a:pt x="352170" y="133315"/>
                      <a:pt x="352494" y="123333"/>
                      <a:pt x="352501" y="110318"/>
                    </a:cubicBezTo>
                    <a:cubicBezTo>
                      <a:pt x="352494" y="97300"/>
                      <a:pt x="352170" y="87291"/>
                      <a:pt x="351530" y="80292"/>
                    </a:cubicBezTo>
                    <a:cubicBezTo>
                      <a:pt x="350890" y="73293"/>
                      <a:pt x="349978" y="68140"/>
                      <a:pt x="348796" y="64833"/>
                    </a:cubicBezTo>
                    <a:cubicBezTo>
                      <a:pt x="347614" y="61526"/>
                      <a:pt x="346206" y="58902"/>
                      <a:pt x="344571" y="56962"/>
                    </a:cubicBezTo>
                    <a:cubicBezTo>
                      <a:pt x="342557" y="54301"/>
                      <a:pt x="339723" y="52077"/>
                      <a:pt x="336069" y="50293"/>
                    </a:cubicBezTo>
                    <a:cubicBezTo>
                      <a:pt x="332416" y="48508"/>
                      <a:pt x="328133" y="47580"/>
                      <a:pt x="323221" y="47511"/>
                    </a:cubicBezTo>
                    <a:close/>
                    <a:moveTo>
                      <a:pt x="2339873" y="1829"/>
                    </a:moveTo>
                    <a:lnTo>
                      <a:pt x="2499855" y="1829"/>
                    </a:lnTo>
                    <a:lnTo>
                      <a:pt x="2499855" y="49339"/>
                    </a:lnTo>
                    <a:lnTo>
                      <a:pt x="2446515" y="49339"/>
                    </a:lnTo>
                    <a:lnTo>
                      <a:pt x="2446515" y="218808"/>
                    </a:lnTo>
                    <a:lnTo>
                      <a:pt x="2393213" y="218808"/>
                    </a:lnTo>
                    <a:lnTo>
                      <a:pt x="2393213" y="49339"/>
                    </a:lnTo>
                    <a:lnTo>
                      <a:pt x="2339873" y="49339"/>
                    </a:lnTo>
                    <a:close/>
                    <a:moveTo>
                      <a:pt x="2162175" y="1829"/>
                    </a:moveTo>
                    <a:lnTo>
                      <a:pt x="2248113" y="1829"/>
                    </a:lnTo>
                    <a:cubicBezTo>
                      <a:pt x="2264187" y="2030"/>
                      <a:pt x="2277720" y="5418"/>
                      <a:pt x="2288711" y="11993"/>
                    </a:cubicBezTo>
                    <a:cubicBezTo>
                      <a:pt x="2299703" y="18569"/>
                      <a:pt x="2308020" y="27126"/>
                      <a:pt x="2313661" y="37664"/>
                    </a:cubicBezTo>
                    <a:cubicBezTo>
                      <a:pt x="2319302" y="48203"/>
                      <a:pt x="2322134" y="59518"/>
                      <a:pt x="2322157" y="71609"/>
                    </a:cubicBezTo>
                    <a:cubicBezTo>
                      <a:pt x="2322134" y="83700"/>
                      <a:pt x="2319302" y="95014"/>
                      <a:pt x="2313661" y="105553"/>
                    </a:cubicBezTo>
                    <a:cubicBezTo>
                      <a:pt x="2308020" y="116092"/>
                      <a:pt x="2299703" y="124649"/>
                      <a:pt x="2288711" y="131224"/>
                    </a:cubicBezTo>
                    <a:cubicBezTo>
                      <a:pt x="2277720" y="137800"/>
                      <a:pt x="2264187" y="141188"/>
                      <a:pt x="2248113" y="141389"/>
                    </a:cubicBezTo>
                    <a:lnTo>
                      <a:pt x="2215477" y="141389"/>
                    </a:lnTo>
                    <a:lnTo>
                      <a:pt x="2215477" y="218808"/>
                    </a:lnTo>
                    <a:lnTo>
                      <a:pt x="2162175" y="218808"/>
                    </a:lnTo>
                    <a:close/>
                    <a:moveTo>
                      <a:pt x="1962150" y="1829"/>
                    </a:moveTo>
                    <a:lnTo>
                      <a:pt x="2048089" y="1829"/>
                    </a:lnTo>
                    <a:cubicBezTo>
                      <a:pt x="2064162" y="2030"/>
                      <a:pt x="2077695" y="5418"/>
                      <a:pt x="2088687" y="11993"/>
                    </a:cubicBezTo>
                    <a:cubicBezTo>
                      <a:pt x="2099678" y="18569"/>
                      <a:pt x="2107995" y="27126"/>
                      <a:pt x="2113636" y="37664"/>
                    </a:cubicBezTo>
                    <a:cubicBezTo>
                      <a:pt x="2119277" y="48203"/>
                      <a:pt x="2122109" y="59518"/>
                      <a:pt x="2122131" y="71609"/>
                    </a:cubicBezTo>
                    <a:cubicBezTo>
                      <a:pt x="2122109" y="83700"/>
                      <a:pt x="2119277" y="95014"/>
                      <a:pt x="2113636" y="105553"/>
                    </a:cubicBezTo>
                    <a:cubicBezTo>
                      <a:pt x="2107995" y="116092"/>
                      <a:pt x="2099678" y="124649"/>
                      <a:pt x="2088687" y="131224"/>
                    </a:cubicBezTo>
                    <a:cubicBezTo>
                      <a:pt x="2077695" y="137800"/>
                      <a:pt x="2064162" y="141188"/>
                      <a:pt x="2048089" y="141389"/>
                    </a:cubicBezTo>
                    <a:lnTo>
                      <a:pt x="2015451" y="141389"/>
                    </a:lnTo>
                    <a:lnTo>
                      <a:pt x="2015451" y="218808"/>
                    </a:lnTo>
                    <a:lnTo>
                      <a:pt x="1962150" y="218808"/>
                    </a:lnTo>
                    <a:close/>
                    <a:moveTo>
                      <a:pt x="1590675" y="1829"/>
                    </a:moveTo>
                    <a:lnTo>
                      <a:pt x="1637276" y="1829"/>
                    </a:lnTo>
                    <a:lnTo>
                      <a:pt x="1706803" y="110928"/>
                    </a:lnTo>
                    <a:lnTo>
                      <a:pt x="1706803" y="1829"/>
                    </a:lnTo>
                    <a:lnTo>
                      <a:pt x="1760105" y="1829"/>
                    </a:lnTo>
                    <a:lnTo>
                      <a:pt x="1760105" y="218808"/>
                    </a:lnTo>
                    <a:lnTo>
                      <a:pt x="1713504" y="218808"/>
                    </a:lnTo>
                    <a:lnTo>
                      <a:pt x="1643977" y="109709"/>
                    </a:lnTo>
                    <a:lnTo>
                      <a:pt x="1643977" y="218808"/>
                    </a:lnTo>
                    <a:lnTo>
                      <a:pt x="1590675" y="218808"/>
                    </a:lnTo>
                    <a:close/>
                    <a:moveTo>
                      <a:pt x="1447628" y="1829"/>
                    </a:moveTo>
                    <a:lnTo>
                      <a:pt x="1488776" y="1829"/>
                    </a:lnTo>
                    <a:lnTo>
                      <a:pt x="1567719" y="218808"/>
                    </a:lnTo>
                    <a:lnTo>
                      <a:pt x="1511941" y="218808"/>
                    </a:lnTo>
                    <a:lnTo>
                      <a:pt x="1501883" y="186499"/>
                    </a:lnTo>
                    <a:lnTo>
                      <a:pt x="1435131" y="186499"/>
                    </a:lnTo>
                    <a:lnTo>
                      <a:pt x="1424463" y="218808"/>
                    </a:lnTo>
                    <a:lnTo>
                      <a:pt x="1368685" y="218808"/>
                    </a:lnTo>
                    <a:close/>
                    <a:moveTo>
                      <a:pt x="1171575" y="1829"/>
                    </a:moveTo>
                    <a:lnTo>
                      <a:pt x="1224877" y="1829"/>
                    </a:lnTo>
                    <a:lnTo>
                      <a:pt x="1224877" y="85344"/>
                    </a:lnTo>
                    <a:lnTo>
                      <a:pt x="1281607" y="85344"/>
                    </a:lnTo>
                    <a:lnTo>
                      <a:pt x="1281607" y="1829"/>
                    </a:lnTo>
                    <a:lnTo>
                      <a:pt x="1334909" y="1829"/>
                    </a:lnTo>
                    <a:lnTo>
                      <a:pt x="1334909" y="218808"/>
                    </a:lnTo>
                    <a:lnTo>
                      <a:pt x="1281607" y="218808"/>
                    </a:lnTo>
                    <a:lnTo>
                      <a:pt x="1281607" y="132855"/>
                    </a:lnTo>
                    <a:lnTo>
                      <a:pt x="1224877" y="132855"/>
                    </a:lnTo>
                    <a:lnTo>
                      <a:pt x="1224877" y="218808"/>
                    </a:lnTo>
                    <a:lnTo>
                      <a:pt x="1171575" y="218808"/>
                    </a:lnTo>
                    <a:close/>
                    <a:moveTo>
                      <a:pt x="977798" y="1829"/>
                    </a:moveTo>
                    <a:lnTo>
                      <a:pt x="1137780" y="1829"/>
                    </a:lnTo>
                    <a:lnTo>
                      <a:pt x="1137780" y="49339"/>
                    </a:lnTo>
                    <a:lnTo>
                      <a:pt x="1084440" y="49339"/>
                    </a:lnTo>
                    <a:lnTo>
                      <a:pt x="1084440" y="218808"/>
                    </a:lnTo>
                    <a:lnTo>
                      <a:pt x="1031138" y="218808"/>
                    </a:lnTo>
                    <a:lnTo>
                      <a:pt x="1031138" y="49339"/>
                    </a:lnTo>
                    <a:lnTo>
                      <a:pt x="977798" y="49339"/>
                    </a:lnTo>
                    <a:close/>
                    <a:moveTo>
                      <a:pt x="647700" y="1829"/>
                    </a:moveTo>
                    <a:lnTo>
                      <a:pt x="795185" y="1829"/>
                    </a:lnTo>
                    <a:lnTo>
                      <a:pt x="795185" y="49339"/>
                    </a:lnTo>
                    <a:lnTo>
                      <a:pt x="701002" y="49339"/>
                    </a:lnTo>
                    <a:lnTo>
                      <a:pt x="701002" y="85649"/>
                    </a:lnTo>
                    <a:lnTo>
                      <a:pt x="781469" y="85649"/>
                    </a:lnTo>
                    <a:lnTo>
                      <a:pt x="781469" y="133159"/>
                    </a:lnTo>
                    <a:lnTo>
                      <a:pt x="701002" y="133159"/>
                    </a:lnTo>
                    <a:lnTo>
                      <a:pt x="701002" y="171297"/>
                    </a:lnTo>
                    <a:lnTo>
                      <a:pt x="795185" y="171297"/>
                    </a:lnTo>
                    <a:lnTo>
                      <a:pt x="795185" y="218808"/>
                    </a:lnTo>
                    <a:lnTo>
                      <a:pt x="647700" y="218808"/>
                    </a:lnTo>
                    <a:close/>
                    <a:moveTo>
                      <a:pt x="447675" y="1829"/>
                    </a:moveTo>
                    <a:lnTo>
                      <a:pt x="533614" y="1829"/>
                    </a:lnTo>
                    <a:cubicBezTo>
                      <a:pt x="549687" y="2030"/>
                      <a:pt x="563220" y="5418"/>
                      <a:pt x="574212" y="11993"/>
                    </a:cubicBezTo>
                    <a:cubicBezTo>
                      <a:pt x="585203" y="18569"/>
                      <a:pt x="593520" y="27126"/>
                      <a:pt x="599161" y="37664"/>
                    </a:cubicBezTo>
                    <a:cubicBezTo>
                      <a:pt x="604803" y="48203"/>
                      <a:pt x="607634" y="59518"/>
                      <a:pt x="607657" y="71609"/>
                    </a:cubicBezTo>
                    <a:cubicBezTo>
                      <a:pt x="607251" y="86378"/>
                      <a:pt x="603494" y="98456"/>
                      <a:pt x="596387" y="107844"/>
                    </a:cubicBezTo>
                    <a:cubicBezTo>
                      <a:pt x="589280" y="117232"/>
                      <a:pt x="581260" y="124047"/>
                      <a:pt x="572325" y="128291"/>
                    </a:cubicBezTo>
                    <a:lnTo>
                      <a:pt x="619239" y="218808"/>
                    </a:lnTo>
                    <a:lnTo>
                      <a:pt x="557401" y="218808"/>
                    </a:lnTo>
                    <a:lnTo>
                      <a:pt x="518973" y="138036"/>
                    </a:lnTo>
                    <a:lnTo>
                      <a:pt x="500977" y="138036"/>
                    </a:lnTo>
                    <a:lnTo>
                      <a:pt x="500977" y="218808"/>
                    </a:lnTo>
                    <a:lnTo>
                      <a:pt x="447675" y="218808"/>
                    </a:lnTo>
                    <a:close/>
                    <a:moveTo>
                      <a:pt x="0" y="1829"/>
                    </a:moveTo>
                    <a:lnTo>
                      <a:pt x="52388" y="1829"/>
                    </a:lnTo>
                    <a:lnTo>
                      <a:pt x="101174" y="97515"/>
                    </a:lnTo>
                    <a:lnTo>
                      <a:pt x="149961" y="1829"/>
                    </a:lnTo>
                    <a:lnTo>
                      <a:pt x="202349" y="1829"/>
                    </a:lnTo>
                    <a:lnTo>
                      <a:pt x="202349" y="218808"/>
                    </a:lnTo>
                    <a:lnTo>
                      <a:pt x="149047" y="218808"/>
                    </a:lnTo>
                    <a:lnTo>
                      <a:pt x="149047" y="114892"/>
                    </a:lnTo>
                    <a:lnTo>
                      <a:pt x="118250" y="168546"/>
                    </a:lnTo>
                    <a:lnTo>
                      <a:pt x="84099" y="168546"/>
                    </a:lnTo>
                    <a:lnTo>
                      <a:pt x="53302" y="114892"/>
                    </a:lnTo>
                    <a:lnTo>
                      <a:pt x="53302" y="218808"/>
                    </a:lnTo>
                    <a:lnTo>
                      <a:pt x="0" y="218808"/>
                    </a:lnTo>
                    <a:close/>
                    <a:moveTo>
                      <a:pt x="323221" y="0"/>
                    </a:moveTo>
                    <a:cubicBezTo>
                      <a:pt x="336368" y="25"/>
                      <a:pt x="347813" y="2106"/>
                      <a:pt x="357558" y="6243"/>
                    </a:cubicBezTo>
                    <a:cubicBezTo>
                      <a:pt x="367304" y="10380"/>
                      <a:pt x="376075" y="16421"/>
                      <a:pt x="383873" y="24365"/>
                    </a:cubicBezTo>
                    <a:cubicBezTo>
                      <a:pt x="391335" y="32012"/>
                      <a:pt x="396615" y="40408"/>
                      <a:pt x="399712" y="49551"/>
                    </a:cubicBezTo>
                    <a:cubicBezTo>
                      <a:pt x="402808" y="58694"/>
                      <a:pt x="404636" y="68381"/>
                      <a:pt x="405194" y="78611"/>
                    </a:cubicBezTo>
                    <a:cubicBezTo>
                      <a:pt x="405752" y="88841"/>
                      <a:pt x="405955" y="99410"/>
                      <a:pt x="405803" y="110318"/>
                    </a:cubicBezTo>
                    <a:cubicBezTo>
                      <a:pt x="405955" y="121227"/>
                      <a:pt x="405752" y="131796"/>
                      <a:pt x="405194" y="142026"/>
                    </a:cubicBezTo>
                    <a:cubicBezTo>
                      <a:pt x="404636" y="152256"/>
                      <a:pt x="402808" y="161943"/>
                      <a:pt x="399712" y="171086"/>
                    </a:cubicBezTo>
                    <a:cubicBezTo>
                      <a:pt x="396615" y="180229"/>
                      <a:pt x="391335" y="188625"/>
                      <a:pt x="383873" y="196273"/>
                    </a:cubicBezTo>
                    <a:cubicBezTo>
                      <a:pt x="376075" y="204216"/>
                      <a:pt x="367304" y="210257"/>
                      <a:pt x="357558" y="214394"/>
                    </a:cubicBezTo>
                    <a:cubicBezTo>
                      <a:pt x="347813" y="218530"/>
                      <a:pt x="336368" y="220612"/>
                      <a:pt x="323221" y="220637"/>
                    </a:cubicBezTo>
                    <a:cubicBezTo>
                      <a:pt x="310075" y="220612"/>
                      <a:pt x="298629" y="218530"/>
                      <a:pt x="288884" y="214394"/>
                    </a:cubicBezTo>
                    <a:cubicBezTo>
                      <a:pt x="279139" y="210257"/>
                      <a:pt x="270367" y="204216"/>
                      <a:pt x="262569" y="196273"/>
                    </a:cubicBezTo>
                    <a:cubicBezTo>
                      <a:pt x="255107" y="188625"/>
                      <a:pt x="249827" y="180229"/>
                      <a:pt x="246731" y="171086"/>
                    </a:cubicBezTo>
                    <a:cubicBezTo>
                      <a:pt x="243634" y="161943"/>
                      <a:pt x="241807" y="152256"/>
                      <a:pt x="241249" y="142026"/>
                    </a:cubicBezTo>
                    <a:cubicBezTo>
                      <a:pt x="240690" y="131796"/>
                      <a:pt x="240487" y="121227"/>
                      <a:pt x="240640" y="110318"/>
                    </a:cubicBezTo>
                    <a:cubicBezTo>
                      <a:pt x="240487" y="99410"/>
                      <a:pt x="240690" y="88841"/>
                      <a:pt x="241249" y="78611"/>
                    </a:cubicBezTo>
                    <a:cubicBezTo>
                      <a:pt x="241807" y="68381"/>
                      <a:pt x="243634" y="58694"/>
                      <a:pt x="246731" y="49551"/>
                    </a:cubicBezTo>
                    <a:cubicBezTo>
                      <a:pt x="249827" y="40408"/>
                      <a:pt x="255107" y="32012"/>
                      <a:pt x="262569" y="24365"/>
                    </a:cubicBezTo>
                    <a:cubicBezTo>
                      <a:pt x="270367" y="16421"/>
                      <a:pt x="279139" y="10380"/>
                      <a:pt x="288884" y="6243"/>
                    </a:cubicBezTo>
                    <a:cubicBezTo>
                      <a:pt x="298629" y="2106"/>
                      <a:pt x="310075" y="25"/>
                      <a:pt x="323221" y="0"/>
                    </a:cubicBez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sz="2400" dirty="0">
                  <a:solidFill>
                    <a:srgbClr val="FCE3C1"/>
                  </a:solidFill>
                  <a:latin typeface="DIN Black" pitchFamily="50" charset="0"/>
                  <a:ea typeface="微软雅黑" panose="020B0503020204020204" pitchFamily="34" charset="-122"/>
                </a:endParaRPr>
              </a:p>
            </p:txBody>
          </p:sp>
          <p:sp>
            <p:nvSpPr>
              <p:cNvPr id="20" name="任意多边形: 形状 19">
                <a:extLst>
                  <a:ext uri="{FF2B5EF4-FFF2-40B4-BE49-F238E27FC236}">
                    <a16:creationId xmlns:a16="http://schemas.microsoft.com/office/drawing/2014/main" xmlns="" id="{E4EA604F-7705-44EE-B15D-752000247581}"/>
                  </a:ext>
                </a:extLst>
              </p:cNvPr>
              <p:cNvSpPr/>
              <p:nvPr/>
            </p:nvSpPr>
            <p:spPr>
              <a:xfrm>
                <a:off x="6001891" y="2517662"/>
                <a:ext cx="182669" cy="172189"/>
              </a:xfrm>
              <a:custGeom>
                <a:avLst/>
                <a:gdLst>
                  <a:gd name="connsiteX0" fmla="*/ 2881221 w 5956300"/>
                  <a:gd name="connsiteY0" fmla="*/ 201970 h 5614644"/>
                  <a:gd name="connsiteX1" fmla="*/ 2706298 w 5956300"/>
                  <a:gd name="connsiteY1" fmla="*/ 218751 h 5614644"/>
                  <a:gd name="connsiteX2" fmla="*/ 2000250 w 5956300"/>
                  <a:gd name="connsiteY2" fmla="*/ 371892 h 5614644"/>
                  <a:gd name="connsiteX3" fmla="*/ 1284932 w 5956300"/>
                  <a:gd name="connsiteY3" fmla="*/ 827382 h 5614644"/>
                  <a:gd name="connsiteX4" fmla="*/ 888669 w 5956300"/>
                  <a:gd name="connsiteY4" fmla="*/ 1334744 h 5614644"/>
                  <a:gd name="connsiteX5" fmla="*/ 711453 w 5956300"/>
                  <a:gd name="connsiteY5" fmla="*/ 1885291 h 5614644"/>
                  <a:gd name="connsiteX6" fmla="*/ 647700 w 5956300"/>
                  <a:gd name="connsiteY6" fmla="*/ 2771587 h 5614644"/>
                  <a:gd name="connsiteX7" fmla="*/ 647700 w 5956300"/>
                  <a:gd name="connsiteY7" fmla="*/ 3032148 h 5614644"/>
                  <a:gd name="connsiteX8" fmla="*/ 606425 w 5956300"/>
                  <a:gd name="connsiteY8" fmla="*/ 3060721 h 5614644"/>
                  <a:gd name="connsiteX9" fmla="*/ 482306 w 5956300"/>
                  <a:gd name="connsiteY9" fmla="*/ 3122734 h 5614644"/>
                  <a:gd name="connsiteX10" fmla="*/ 213393 w 5956300"/>
                  <a:gd name="connsiteY10" fmla="*/ 3490955 h 5614644"/>
                  <a:gd name="connsiteX11" fmla="*/ 253015 w 5956300"/>
                  <a:gd name="connsiteY11" fmla="*/ 3837826 h 5614644"/>
                  <a:gd name="connsiteX12" fmla="*/ 751252 w 5956300"/>
                  <a:gd name="connsiteY12" fmla="*/ 4140189 h 5614644"/>
                  <a:gd name="connsiteX13" fmla="*/ 908318 w 5956300"/>
                  <a:gd name="connsiteY13" fmla="*/ 4236694 h 5614644"/>
                  <a:gd name="connsiteX14" fmla="*/ 1506701 w 5956300"/>
                  <a:gd name="connsiteY14" fmla="*/ 5003131 h 5614644"/>
                  <a:gd name="connsiteX15" fmla="*/ 2508250 w 5956300"/>
                  <a:gd name="connsiteY15" fmla="*/ 5386987 h 5614644"/>
                  <a:gd name="connsiteX16" fmla="*/ 3409950 w 5956300"/>
                  <a:gd name="connsiteY16" fmla="*/ 5387186 h 5614644"/>
                  <a:gd name="connsiteX17" fmla="*/ 3970352 w 5956300"/>
                  <a:gd name="connsiteY17" fmla="*/ 5252754 h 5614644"/>
                  <a:gd name="connsiteX18" fmla="*/ 4204932 w 5956300"/>
                  <a:gd name="connsiteY18" fmla="*/ 5142614 h 5614644"/>
                  <a:gd name="connsiteX19" fmla="*/ 4434259 w 5956300"/>
                  <a:gd name="connsiteY19" fmla="*/ 5005112 h 5614644"/>
                  <a:gd name="connsiteX20" fmla="*/ 4975508 w 5956300"/>
                  <a:gd name="connsiteY20" fmla="*/ 4319244 h 5614644"/>
                  <a:gd name="connsiteX21" fmla="*/ 5041338 w 5956300"/>
                  <a:gd name="connsiteY21" fmla="*/ 4195280 h 5614644"/>
                  <a:gd name="connsiteX22" fmla="*/ 5177624 w 5956300"/>
                  <a:gd name="connsiteY22" fmla="*/ 4139369 h 5614644"/>
                  <a:gd name="connsiteX23" fmla="*/ 5585980 w 5956300"/>
                  <a:gd name="connsiteY23" fmla="*/ 3989705 h 5614644"/>
                  <a:gd name="connsiteX24" fmla="*/ 5743053 w 5956300"/>
                  <a:gd name="connsiteY24" fmla="*/ 3492045 h 5614644"/>
                  <a:gd name="connsiteX25" fmla="*/ 5453833 w 5956300"/>
                  <a:gd name="connsiteY25" fmla="*/ 3125548 h 5614644"/>
                  <a:gd name="connsiteX26" fmla="*/ 5295900 w 5956300"/>
                  <a:gd name="connsiteY26" fmla="*/ 2828239 h 5614644"/>
                  <a:gd name="connsiteX27" fmla="*/ 5180673 w 5956300"/>
                  <a:gd name="connsiteY27" fmla="*/ 1766544 h 5614644"/>
                  <a:gd name="connsiteX28" fmla="*/ 4758737 w 5956300"/>
                  <a:gd name="connsiteY28" fmla="*/ 933959 h 5614644"/>
                  <a:gd name="connsiteX29" fmla="*/ 4667445 w 5956300"/>
                  <a:gd name="connsiteY29" fmla="*/ 806643 h 5614644"/>
                  <a:gd name="connsiteX30" fmla="*/ 4683798 w 5956300"/>
                  <a:gd name="connsiteY30" fmla="*/ 721224 h 5614644"/>
                  <a:gd name="connsiteX31" fmla="*/ 4701972 w 5956300"/>
                  <a:gd name="connsiteY31" fmla="*/ 635529 h 5614644"/>
                  <a:gd name="connsiteX32" fmla="*/ 4502150 w 5956300"/>
                  <a:gd name="connsiteY32" fmla="*/ 566394 h 5614644"/>
                  <a:gd name="connsiteX33" fmla="*/ 4349881 w 5956300"/>
                  <a:gd name="connsiteY33" fmla="*/ 541247 h 5614644"/>
                  <a:gd name="connsiteX34" fmla="*/ 4344618 w 5956300"/>
                  <a:gd name="connsiteY34" fmla="*/ 439246 h 5614644"/>
                  <a:gd name="connsiteX35" fmla="*/ 4281422 w 5956300"/>
                  <a:gd name="connsiteY35" fmla="*/ 267124 h 5614644"/>
                  <a:gd name="connsiteX36" fmla="*/ 4047619 w 5956300"/>
                  <a:gd name="connsiteY36" fmla="*/ 317317 h 5614644"/>
                  <a:gd name="connsiteX37" fmla="*/ 3845497 w 5956300"/>
                  <a:gd name="connsiteY37" fmla="*/ 352657 h 5614644"/>
                  <a:gd name="connsiteX38" fmla="*/ 3675832 w 5956300"/>
                  <a:gd name="connsiteY38" fmla="*/ 300955 h 5614644"/>
                  <a:gd name="connsiteX39" fmla="*/ 3472632 w 5956300"/>
                  <a:gd name="connsiteY39" fmla="*/ 255933 h 5614644"/>
                  <a:gd name="connsiteX40" fmla="*/ 2881221 w 5956300"/>
                  <a:gd name="connsiteY40" fmla="*/ 201970 h 5614644"/>
                  <a:gd name="connsiteX41" fmla="*/ 2791470 w 5956300"/>
                  <a:gd name="connsiteY41" fmla="*/ 1 h 5614644"/>
                  <a:gd name="connsiteX42" fmla="*/ 3003550 w 5956300"/>
                  <a:gd name="connsiteY42" fmla="*/ 1066 h 5614644"/>
                  <a:gd name="connsiteX43" fmla="*/ 3549650 w 5956300"/>
                  <a:gd name="connsiteY43" fmla="*/ 43149 h 5614644"/>
                  <a:gd name="connsiteX44" fmla="*/ 3815484 w 5956300"/>
                  <a:gd name="connsiteY44" fmla="*/ 113847 h 5614644"/>
                  <a:gd name="connsiteX45" fmla="*/ 3903518 w 5956300"/>
                  <a:gd name="connsiteY45" fmla="*/ 146068 h 5614644"/>
                  <a:gd name="connsiteX46" fmla="*/ 3963614 w 5956300"/>
                  <a:gd name="connsiteY46" fmla="*/ 101953 h 5614644"/>
                  <a:gd name="connsiteX47" fmla="*/ 4193699 w 5956300"/>
                  <a:gd name="connsiteY47" fmla="*/ 14081 h 5614644"/>
                  <a:gd name="connsiteX48" fmla="*/ 4541596 w 5956300"/>
                  <a:gd name="connsiteY48" fmla="*/ 258461 h 5614644"/>
                  <a:gd name="connsiteX49" fmla="*/ 4620090 w 5956300"/>
                  <a:gd name="connsiteY49" fmla="*/ 329974 h 5614644"/>
                  <a:gd name="connsiteX50" fmla="*/ 4916267 w 5956300"/>
                  <a:gd name="connsiteY50" fmla="*/ 691032 h 5614644"/>
                  <a:gd name="connsiteX51" fmla="*/ 4976952 w 5956300"/>
                  <a:gd name="connsiteY51" fmla="*/ 849782 h 5614644"/>
                  <a:gd name="connsiteX52" fmla="*/ 5472816 w 5956300"/>
                  <a:gd name="connsiteY52" fmla="*/ 2129747 h 5614644"/>
                  <a:gd name="connsiteX53" fmla="*/ 5517345 w 5956300"/>
                  <a:gd name="connsiteY53" fmla="*/ 2882830 h 5614644"/>
                  <a:gd name="connsiteX54" fmla="*/ 5569735 w 5956300"/>
                  <a:gd name="connsiteY54" fmla="*/ 2933247 h 5614644"/>
                  <a:gd name="connsiteX55" fmla="*/ 5937356 w 5956300"/>
                  <a:gd name="connsiteY55" fmla="*/ 3343799 h 5614644"/>
                  <a:gd name="connsiteX56" fmla="*/ 5956300 w 5956300"/>
                  <a:gd name="connsiteY56" fmla="*/ 3591218 h 5614644"/>
                  <a:gd name="connsiteX57" fmla="*/ 5929774 w 5956300"/>
                  <a:gd name="connsiteY57" fmla="*/ 3820325 h 5614644"/>
                  <a:gd name="connsiteX58" fmla="*/ 5876326 w 5956300"/>
                  <a:gd name="connsiteY58" fmla="*/ 3950135 h 5614644"/>
                  <a:gd name="connsiteX59" fmla="*/ 5766327 w 5956300"/>
                  <a:gd name="connsiteY59" fmla="*/ 4101493 h 5614644"/>
                  <a:gd name="connsiteX60" fmla="*/ 5436198 w 5956300"/>
                  <a:gd name="connsiteY60" fmla="*/ 4312539 h 5614644"/>
                  <a:gd name="connsiteX61" fmla="*/ 5179679 w 5956300"/>
                  <a:gd name="connsiteY61" fmla="*/ 4443700 h 5614644"/>
                  <a:gd name="connsiteX62" fmla="*/ 5082122 w 5956300"/>
                  <a:gd name="connsiteY62" fmla="*/ 4598462 h 5614644"/>
                  <a:gd name="connsiteX63" fmla="*/ 4947484 w 5956300"/>
                  <a:gd name="connsiteY63" fmla="*/ 4776444 h 5614644"/>
                  <a:gd name="connsiteX64" fmla="*/ 3771900 w 5956300"/>
                  <a:gd name="connsiteY64" fmla="*/ 5536765 h 5614644"/>
                  <a:gd name="connsiteX65" fmla="*/ 2959100 w 5956300"/>
                  <a:gd name="connsiteY65" fmla="*/ 5614644 h 5614644"/>
                  <a:gd name="connsiteX66" fmla="*/ 2400300 w 5956300"/>
                  <a:gd name="connsiteY66" fmla="*/ 5591143 h 5614644"/>
                  <a:gd name="connsiteX67" fmla="*/ 1176418 w 5956300"/>
                  <a:gd name="connsiteY67" fmla="*/ 5001626 h 5614644"/>
                  <a:gd name="connsiteX68" fmla="*/ 760853 w 5956300"/>
                  <a:gd name="connsiteY68" fmla="*/ 4431257 h 5614644"/>
                  <a:gd name="connsiteX69" fmla="*/ 661365 w 5956300"/>
                  <a:gd name="connsiteY69" fmla="*/ 4351032 h 5614644"/>
                  <a:gd name="connsiteX70" fmla="*/ 79002 w 5956300"/>
                  <a:gd name="connsiteY70" fmla="*/ 3975113 h 5614644"/>
                  <a:gd name="connsiteX71" fmla="*/ 0 w 5956300"/>
                  <a:gd name="connsiteY71" fmla="*/ 3589357 h 5614644"/>
                  <a:gd name="connsiteX72" fmla="*/ 173789 w 5956300"/>
                  <a:gd name="connsiteY72" fmla="*/ 3064283 h 5614644"/>
                  <a:gd name="connsiteX73" fmla="*/ 396639 w 5956300"/>
                  <a:gd name="connsiteY73" fmla="*/ 2928594 h 5614644"/>
                  <a:gd name="connsiteX74" fmla="*/ 417088 w 5956300"/>
                  <a:gd name="connsiteY74" fmla="*/ 2665069 h 5614644"/>
                  <a:gd name="connsiteX75" fmla="*/ 444135 w 5956300"/>
                  <a:gd name="connsiteY75" fmla="*/ 2214086 h 5614644"/>
                  <a:gd name="connsiteX76" fmla="*/ 483099 w 5956300"/>
                  <a:gd name="connsiteY76" fmla="*/ 1902936 h 5614644"/>
                  <a:gd name="connsiteX77" fmla="*/ 528459 w 5956300"/>
                  <a:gd name="connsiteY77" fmla="*/ 1691727 h 5614644"/>
                  <a:gd name="connsiteX78" fmla="*/ 582955 w 5956300"/>
                  <a:gd name="connsiteY78" fmla="*/ 1513927 h 5614644"/>
                  <a:gd name="connsiteX79" fmla="*/ 903518 w 5956300"/>
                  <a:gd name="connsiteY79" fmla="*/ 905414 h 5614644"/>
                  <a:gd name="connsiteX80" fmla="*/ 1588113 w 5956300"/>
                  <a:gd name="connsiteY80" fmla="*/ 328738 h 5614644"/>
                  <a:gd name="connsiteX81" fmla="*/ 1829413 w 5956300"/>
                  <a:gd name="connsiteY81" fmla="*/ 213961 h 5614644"/>
                  <a:gd name="connsiteX82" fmla="*/ 2089150 w 5956300"/>
                  <a:gd name="connsiteY82" fmla="*/ 111667 h 5614644"/>
                  <a:gd name="connsiteX83" fmla="*/ 2597150 w 5956300"/>
                  <a:gd name="connsiteY83" fmla="*/ 2993 h 5614644"/>
                  <a:gd name="connsiteX84" fmla="*/ 2791470 w 5956300"/>
                  <a:gd name="connsiteY84" fmla="*/ 1 h 56146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5956300" h="5614644">
                    <a:moveTo>
                      <a:pt x="2881221" y="201970"/>
                    </a:moveTo>
                    <a:cubicBezTo>
                      <a:pt x="2818854" y="204559"/>
                      <a:pt x="2759810" y="210117"/>
                      <a:pt x="2706298" y="218751"/>
                    </a:cubicBezTo>
                    <a:cubicBezTo>
                      <a:pt x="2388383" y="270047"/>
                      <a:pt x="2113789" y="329606"/>
                      <a:pt x="2000250" y="371892"/>
                    </a:cubicBezTo>
                    <a:cubicBezTo>
                      <a:pt x="1793054" y="449059"/>
                      <a:pt x="1464740" y="658118"/>
                      <a:pt x="1284932" y="827382"/>
                    </a:cubicBezTo>
                    <a:cubicBezTo>
                      <a:pt x="1089170" y="1011665"/>
                      <a:pt x="973134" y="1160232"/>
                      <a:pt x="888669" y="1334744"/>
                    </a:cubicBezTo>
                    <a:cubicBezTo>
                      <a:pt x="818192" y="1480353"/>
                      <a:pt x="798656" y="1541047"/>
                      <a:pt x="711453" y="1885291"/>
                    </a:cubicBezTo>
                    <a:cubicBezTo>
                      <a:pt x="667796" y="2057633"/>
                      <a:pt x="647700" y="2337007"/>
                      <a:pt x="647700" y="2771587"/>
                    </a:cubicBezTo>
                    <a:lnTo>
                      <a:pt x="647700" y="3032148"/>
                    </a:lnTo>
                    <a:lnTo>
                      <a:pt x="606425" y="3060721"/>
                    </a:lnTo>
                    <a:cubicBezTo>
                      <a:pt x="583724" y="3076436"/>
                      <a:pt x="527870" y="3104342"/>
                      <a:pt x="482306" y="3122734"/>
                    </a:cubicBezTo>
                    <a:cubicBezTo>
                      <a:pt x="315744" y="3189969"/>
                      <a:pt x="239740" y="3294040"/>
                      <a:pt x="213393" y="3490955"/>
                    </a:cubicBezTo>
                    <a:cubicBezTo>
                      <a:pt x="192717" y="3645487"/>
                      <a:pt x="203875" y="3743168"/>
                      <a:pt x="253015" y="3837826"/>
                    </a:cubicBezTo>
                    <a:cubicBezTo>
                      <a:pt x="350457" y="4025528"/>
                      <a:pt x="531275" y="4135260"/>
                      <a:pt x="751252" y="4140189"/>
                    </a:cubicBezTo>
                    <a:cubicBezTo>
                      <a:pt x="863173" y="4142697"/>
                      <a:pt x="871280" y="4147678"/>
                      <a:pt x="908318" y="4236694"/>
                    </a:cubicBezTo>
                    <a:cubicBezTo>
                      <a:pt x="1019822" y="4504678"/>
                      <a:pt x="1270691" y="4826002"/>
                      <a:pt x="1506701" y="5003131"/>
                    </a:cubicBezTo>
                    <a:cubicBezTo>
                      <a:pt x="1763553" y="5195902"/>
                      <a:pt x="2104773" y="5326678"/>
                      <a:pt x="2508250" y="5386987"/>
                    </a:cubicBezTo>
                    <a:cubicBezTo>
                      <a:pt x="2722999" y="5419085"/>
                      <a:pt x="3197695" y="5419190"/>
                      <a:pt x="3409950" y="5387186"/>
                    </a:cubicBezTo>
                    <a:cubicBezTo>
                      <a:pt x="3717541" y="5340807"/>
                      <a:pt x="3852661" y="5308394"/>
                      <a:pt x="3970352" y="5252754"/>
                    </a:cubicBezTo>
                    <a:cubicBezTo>
                      <a:pt x="4032336" y="5223451"/>
                      <a:pt x="4137897" y="5173888"/>
                      <a:pt x="4204932" y="5142614"/>
                    </a:cubicBezTo>
                    <a:cubicBezTo>
                      <a:pt x="4271967" y="5111339"/>
                      <a:pt x="4375164" y="5049463"/>
                      <a:pt x="4434259" y="5005112"/>
                    </a:cubicBezTo>
                    <a:cubicBezTo>
                      <a:pt x="4612367" y="4871441"/>
                      <a:pt x="4850139" y="4570136"/>
                      <a:pt x="4975508" y="4319244"/>
                    </a:cubicBezTo>
                    <a:cubicBezTo>
                      <a:pt x="5003431" y="4263364"/>
                      <a:pt x="5033054" y="4207580"/>
                      <a:pt x="5041338" y="4195280"/>
                    </a:cubicBezTo>
                    <a:cubicBezTo>
                      <a:pt x="5066420" y="4158038"/>
                      <a:pt x="5130547" y="4131729"/>
                      <a:pt x="5177624" y="4139369"/>
                    </a:cubicBezTo>
                    <a:cubicBezTo>
                      <a:pt x="5291722" y="4157885"/>
                      <a:pt x="5479923" y="4088908"/>
                      <a:pt x="5585980" y="3989705"/>
                    </a:cubicBezTo>
                    <a:cubicBezTo>
                      <a:pt x="5716084" y="3868007"/>
                      <a:pt x="5770351" y="3696072"/>
                      <a:pt x="5743053" y="3492045"/>
                    </a:cubicBezTo>
                    <a:cubicBezTo>
                      <a:pt x="5714712" y="3280226"/>
                      <a:pt x="5639235" y="3184584"/>
                      <a:pt x="5453833" y="3125548"/>
                    </a:cubicBezTo>
                    <a:cubicBezTo>
                      <a:pt x="5297283" y="3075699"/>
                      <a:pt x="5295900" y="3073095"/>
                      <a:pt x="5295900" y="2828239"/>
                    </a:cubicBezTo>
                    <a:cubicBezTo>
                      <a:pt x="5295900" y="2497670"/>
                      <a:pt x="5244593" y="2024930"/>
                      <a:pt x="5180673" y="1766544"/>
                    </a:cubicBezTo>
                    <a:cubicBezTo>
                      <a:pt x="5099012" y="1436444"/>
                      <a:pt x="4964104" y="1170237"/>
                      <a:pt x="4758737" y="933959"/>
                    </a:cubicBezTo>
                    <a:cubicBezTo>
                      <a:pt x="4712851" y="881167"/>
                      <a:pt x="4671770" y="823875"/>
                      <a:pt x="4667445" y="806643"/>
                    </a:cubicBezTo>
                    <a:cubicBezTo>
                      <a:pt x="4662683" y="787669"/>
                      <a:pt x="4669133" y="753979"/>
                      <a:pt x="4683798" y="721224"/>
                    </a:cubicBezTo>
                    <a:cubicBezTo>
                      <a:pt x="4697116" y="691476"/>
                      <a:pt x="4705295" y="652913"/>
                      <a:pt x="4701972" y="635529"/>
                    </a:cubicBezTo>
                    <a:cubicBezTo>
                      <a:pt x="4687853" y="561674"/>
                      <a:pt x="4570556" y="521091"/>
                      <a:pt x="4502150" y="566394"/>
                    </a:cubicBezTo>
                    <a:cubicBezTo>
                      <a:pt x="4427262" y="615990"/>
                      <a:pt x="4384915" y="608996"/>
                      <a:pt x="4349881" y="541247"/>
                    </a:cubicBezTo>
                    <a:cubicBezTo>
                      <a:pt x="4334194" y="510913"/>
                      <a:pt x="4333235" y="492322"/>
                      <a:pt x="4344618" y="439246"/>
                    </a:cubicBezTo>
                    <a:cubicBezTo>
                      <a:pt x="4362181" y="357352"/>
                      <a:pt x="4344888" y="310250"/>
                      <a:pt x="4281422" y="267124"/>
                    </a:cubicBezTo>
                    <a:cubicBezTo>
                      <a:pt x="4197357" y="210001"/>
                      <a:pt x="4100108" y="230878"/>
                      <a:pt x="4047619" y="317317"/>
                    </a:cubicBezTo>
                    <a:cubicBezTo>
                      <a:pt x="4000371" y="395124"/>
                      <a:pt x="3974432" y="399660"/>
                      <a:pt x="3845497" y="352657"/>
                    </a:cubicBezTo>
                    <a:cubicBezTo>
                      <a:pt x="3787556" y="331536"/>
                      <a:pt x="3711207" y="308269"/>
                      <a:pt x="3675832" y="300955"/>
                    </a:cubicBezTo>
                    <a:cubicBezTo>
                      <a:pt x="3640457" y="293640"/>
                      <a:pt x="3549017" y="273380"/>
                      <a:pt x="3472632" y="255933"/>
                    </a:cubicBezTo>
                    <a:cubicBezTo>
                      <a:pt x="3285338" y="213155"/>
                      <a:pt x="3068324" y="194203"/>
                      <a:pt x="2881221" y="201970"/>
                    </a:cubicBezTo>
                    <a:close/>
                    <a:moveTo>
                      <a:pt x="2791470" y="1"/>
                    </a:moveTo>
                    <a:cubicBezTo>
                      <a:pt x="2854395" y="-21"/>
                      <a:pt x="2927588" y="322"/>
                      <a:pt x="3003550" y="1066"/>
                    </a:cubicBezTo>
                    <a:cubicBezTo>
                      <a:pt x="3359053" y="4547"/>
                      <a:pt x="3378028" y="6010"/>
                      <a:pt x="3549650" y="43149"/>
                    </a:cubicBezTo>
                    <a:cubicBezTo>
                      <a:pt x="3647440" y="64311"/>
                      <a:pt x="3767065" y="96125"/>
                      <a:pt x="3815484" y="113847"/>
                    </a:cubicBezTo>
                    <a:lnTo>
                      <a:pt x="3903518" y="146068"/>
                    </a:lnTo>
                    <a:lnTo>
                      <a:pt x="3963614" y="101953"/>
                    </a:lnTo>
                    <a:cubicBezTo>
                      <a:pt x="4058819" y="32066"/>
                      <a:pt x="4124672" y="6916"/>
                      <a:pt x="4193699" y="14081"/>
                    </a:cubicBezTo>
                    <a:cubicBezTo>
                      <a:pt x="4353301" y="30649"/>
                      <a:pt x="4496381" y="131155"/>
                      <a:pt x="4541596" y="258461"/>
                    </a:cubicBezTo>
                    <a:cubicBezTo>
                      <a:pt x="4563343" y="319691"/>
                      <a:pt x="4566579" y="322639"/>
                      <a:pt x="4620090" y="329974"/>
                    </a:cubicBezTo>
                    <a:cubicBezTo>
                      <a:pt x="4809936" y="355995"/>
                      <a:pt x="4919157" y="489142"/>
                      <a:pt x="4916267" y="691032"/>
                    </a:cubicBezTo>
                    <a:cubicBezTo>
                      <a:pt x="4915159" y="768440"/>
                      <a:pt x="4917263" y="773945"/>
                      <a:pt x="4976952" y="849782"/>
                    </a:cubicBezTo>
                    <a:cubicBezTo>
                      <a:pt x="5261536" y="1211359"/>
                      <a:pt x="5436689" y="1663478"/>
                      <a:pt x="5472816" y="2129747"/>
                    </a:cubicBezTo>
                    <a:cubicBezTo>
                      <a:pt x="5508410" y="2589132"/>
                      <a:pt x="5524168" y="2855644"/>
                      <a:pt x="5517345" y="2882830"/>
                    </a:cubicBezTo>
                    <a:cubicBezTo>
                      <a:pt x="5510664" y="2909448"/>
                      <a:pt x="5516571" y="2915132"/>
                      <a:pt x="5569735" y="2933247"/>
                    </a:cubicBezTo>
                    <a:cubicBezTo>
                      <a:pt x="5751978" y="2995343"/>
                      <a:pt x="5885407" y="3144354"/>
                      <a:pt x="5937356" y="3343799"/>
                    </a:cubicBezTo>
                    <a:cubicBezTo>
                      <a:pt x="5949705" y="3391210"/>
                      <a:pt x="5956300" y="3477346"/>
                      <a:pt x="5956300" y="3591218"/>
                    </a:cubicBezTo>
                    <a:cubicBezTo>
                      <a:pt x="5956300" y="3742541"/>
                      <a:pt x="5952752" y="3773185"/>
                      <a:pt x="5929774" y="3820325"/>
                    </a:cubicBezTo>
                    <a:cubicBezTo>
                      <a:pt x="5915185" y="3850256"/>
                      <a:pt x="5891133" y="3908670"/>
                      <a:pt x="5876326" y="3950135"/>
                    </a:cubicBezTo>
                    <a:cubicBezTo>
                      <a:pt x="5854553" y="4011105"/>
                      <a:pt x="5833514" y="4040056"/>
                      <a:pt x="5766327" y="4101493"/>
                    </a:cubicBezTo>
                    <a:cubicBezTo>
                      <a:pt x="5588918" y="4263720"/>
                      <a:pt x="5553590" y="4286304"/>
                      <a:pt x="5436198" y="4312539"/>
                    </a:cubicBezTo>
                    <a:cubicBezTo>
                      <a:pt x="5211521" y="4362750"/>
                      <a:pt x="5223681" y="4356533"/>
                      <a:pt x="5179679" y="4443700"/>
                    </a:cubicBezTo>
                    <a:cubicBezTo>
                      <a:pt x="5157917" y="4486809"/>
                      <a:pt x="5114017" y="4556452"/>
                      <a:pt x="5082122" y="4598462"/>
                    </a:cubicBezTo>
                    <a:cubicBezTo>
                      <a:pt x="5050227" y="4640472"/>
                      <a:pt x="4989640" y="4720564"/>
                      <a:pt x="4947484" y="4776444"/>
                    </a:cubicBezTo>
                    <a:cubicBezTo>
                      <a:pt x="4668008" y="5146902"/>
                      <a:pt x="4257279" y="5412545"/>
                      <a:pt x="3771900" y="5536765"/>
                    </a:cubicBezTo>
                    <a:cubicBezTo>
                      <a:pt x="3498431" y="5606751"/>
                      <a:pt x="3416058" y="5614644"/>
                      <a:pt x="2959100" y="5614644"/>
                    </a:cubicBezTo>
                    <a:cubicBezTo>
                      <a:pt x="2601616" y="5614644"/>
                      <a:pt x="2512347" y="5610890"/>
                      <a:pt x="2400300" y="5591143"/>
                    </a:cubicBezTo>
                    <a:cubicBezTo>
                      <a:pt x="1867184" y="5497188"/>
                      <a:pt x="1500282" y="5320460"/>
                      <a:pt x="1176418" y="5001626"/>
                    </a:cubicBezTo>
                    <a:cubicBezTo>
                      <a:pt x="1000371" y="4828314"/>
                      <a:pt x="834958" y="4601283"/>
                      <a:pt x="760853" y="4431257"/>
                    </a:cubicBezTo>
                    <a:cubicBezTo>
                      <a:pt x="732900" y="4367122"/>
                      <a:pt x="730400" y="4365107"/>
                      <a:pt x="661365" y="4351032"/>
                    </a:cubicBezTo>
                    <a:cubicBezTo>
                      <a:pt x="371157" y="4291863"/>
                      <a:pt x="199954" y="4181350"/>
                      <a:pt x="79002" y="3975113"/>
                    </a:cubicBezTo>
                    <a:cubicBezTo>
                      <a:pt x="12705" y="3862067"/>
                      <a:pt x="0" y="3800030"/>
                      <a:pt x="0" y="3589357"/>
                    </a:cubicBezTo>
                    <a:cubicBezTo>
                      <a:pt x="0" y="3334066"/>
                      <a:pt x="47490" y="3190583"/>
                      <a:pt x="173789" y="3064283"/>
                    </a:cubicBezTo>
                    <a:cubicBezTo>
                      <a:pt x="230082" y="3007991"/>
                      <a:pt x="360479" y="2928594"/>
                      <a:pt x="396639" y="2928594"/>
                    </a:cubicBezTo>
                    <a:cubicBezTo>
                      <a:pt x="412092" y="2928594"/>
                      <a:pt x="415398" y="2886001"/>
                      <a:pt x="417088" y="2665069"/>
                    </a:cubicBezTo>
                    <a:cubicBezTo>
                      <a:pt x="418465" y="2485233"/>
                      <a:pt x="427054" y="2342012"/>
                      <a:pt x="444135" y="2214086"/>
                    </a:cubicBezTo>
                    <a:cubicBezTo>
                      <a:pt x="457901" y="2110983"/>
                      <a:pt x="475435" y="1970966"/>
                      <a:pt x="483099" y="1902936"/>
                    </a:cubicBezTo>
                    <a:cubicBezTo>
                      <a:pt x="490763" y="1834905"/>
                      <a:pt x="511175" y="1739861"/>
                      <a:pt x="528459" y="1691727"/>
                    </a:cubicBezTo>
                    <a:cubicBezTo>
                      <a:pt x="545744" y="1643592"/>
                      <a:pt x="570267" y="1563582"/>
                      <a:pt x="582955" y="1513927"/>
                    </a:cubicBezTo>
                    <a:cubicBezTo>
                      <a:pt x="613737" y="1393455"/>
                      <a:pt x="710173" y="1210395"/>
                      <a:pt x="903518" y="905414"/>
                    </a:cubicBezTo>
                    <a:cubicBezTo>
                      <a:pt x="1035936" y="696538"/>
                      <a:pt x="1333802" y="445628"/>
                      <a:pt x="1588113" y="328738"/>
                    </a:cubicBezTo>
                    <a:cubicBezTo>
                      <a:pt x="1647822" y="301293"/>
                      <a:pt x="1756408" y="249644"/>
                      <a:pt x="1829413" y="213961"/>
                    </a:cubicBezTo>
                    <a:cubicBezTo>
                      <a:pt x="1902418" y="178279"/>
                      <a:pt x="2019300" y="132247"/>
                      <a:pt x="2089150" y="111667"/>
                    </a:cubicBezTo>
                    <a:cubicBezTo>
                      <a:pt x="2197619" y="79709"/>
                      <a:pt x="2469680" y="21508"/>
                      <a:pt x="2597150" y="2993"/>
                    </a:cubicBezTo>
                    <a:cubicBezTo>
                      <a:pt x="2610247" y="1091"/>
                      <a:pt x="2686596" y="39"/>
                      <a:pt x="2791470" y="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文本框 11">
              <a:extLst>
                <a:ext uri="{FF2B5EF4-FFF2-40B4-BE49-F238E27FC236}">
                  <a16:creationId xmlns:a16="http://schemas.microsoft.com/office/drawing/2014/main" xmlns="" id="{62CFFD15-E6B3-4BD7-832A-6852D65BC057}"/>
                </a:ext>
              </a:extLst>
            </p:cNvPr>
            <p:cNvSpPr txBox="1"/>
            <p:nvPr/>
          </p:nvSpPr>
          <p:spPr>
            <a:xfrm>
              <a:off x="10229888" y="5858952"/>
              <a:ext cx="1350046" cy="269077"/>
            </a:xfrm>
            <a:custGeom>
              <a:avLst/>
              <a:gdLst/>
              <a:ahLst/>
              <a:cxnLst/>
              <a:rect l="l" t="t" r="r" b="b"/>
              <a:pathLst>
                <a:path w="4455881" h="888095">
                  <a:moveTo>
                    <a:pt x="1641625" y="805494"/>
                  </a:moveTo>
                  <a:lnTo>
                    <a:pt x="1676943" y="805494"/>
                  </a:lnTo>
                  <a:lnTo>
                    <a:pt x="1676943" y="859139"/>
                  </a:lnTo>
                  <a:lnTo>
                    <a:pt x="1641625" y="888095"/>
                  </a:lnTo>
                  <a:close/>
                  <a:moveTo>
                    <a:pt x="3399768" y="672899"/>
                  </a:moveTo>
                  <a:lnTo>
                    <a:pt x="3365935" y="769242"/>
                  </a:lnTo>
                  <a:lnTo>
                    <a:pt x="3432686" y="769242"/>
                  </a:lnTo>
                  <a:close/>
                  <a:moveTo>
                    <a:pt x="4155577" y="653380"/>
                  </a:moveTo>
                  <a:lnTo>
                    <a:pt x="4155577" y="725656"/>
                  </a:lnTo>
                  <a:lnTo>
                    <a:pt x="4203147" y="725656"/>
                  </a:lnTo>
                  <a:cubicBezTo>
                    <a:pt x="4214753" y="725586"/>
                    <a:pt x="4224015" y="722447"/>
                    <a:pt x="4230934" y="716240"/>
                  </a:cubicBezTo>
                  <a:cubicBezTo>
                    <a:pt x="4237852" y="710033"/>
                    <a:pt x="4241397" y="701176"/>
                    <a:pt x="4241569" y="689670"/>
                  </a:cubicBezTo>
                  <a:cubicBezTo>
                    <a:pt x="4241397" y="678151"/>
                    <a:pt x="4237852" y="669244"/>
                    <a:pt x="4230934" y="662948"/>
                  </a:cubicBezTo>
                  <a:cubicBezTo>
                    <a:pt x="4224015" y="656652"/>
                    <a:pt x="4214753" y="653463"/>
                    <a:pt x="4203147" y="653380"/>
                  </a:cubicBezTo>
                  <a:close/>
                  <a:moveTo>
                    <a:pt x="3955552" y="653380"/>
                  </a:moveTo>
                  <a:lnTo>
                    <a:pt x="3955552" y="725656"/>
                  </a:lnTo>
                  <a:lnTo>
                    <a:pt x="4003121" y="725656"/>
                  </a:lnTo>
                  <a:cubicBezTo>
                    <a:pt x="4014728" y="725586"/>
                    <a:pt x="4023991" y="722447"/>
                    <a:pt x="4030909" y="716240"/>
                  </a:cubicBezTo>
                  <a:cubicBezTo>
                    <a:pt x="4037827" y="710033"/>
                    <a:pt x="4041372" y="701176"/>
                    <a:pt x="4041543" y="689670"/>
                  </a:cubicBezTo>
                  <a:cubicBezTo>
                    <a:pt x="4041372" y="678151"/>
                    <a:pt x="4037827" y="669244"/>
                    <a:pt x="4030909" y="662948"/>
                  </a:cubicBezTo>
                  <a:cubicBezTo>
                    <a:pt x="4023991" y="656652"/>
                    <a:pt x="4014728" y="653463"/>
                    <a:pt x="4003121" y="653380"/>
                  </a:cubicBezTo>
                  <a:close/>
                  <a:moveTo>
                    <a:pt x="2402977" y="653380"/>
                  </a:moveTo>
                  <a:lnTo>
                    <a:pt x="2402977" y="721389"/>
                  </a:lnTo>
                  <a:lnTo>
                    <a:pt x="2451766" y="721389"/>
                  </a:lnTo>
                  <a:cubicBezTo>
                    <a:pt x="2462909" y="721312"/>
                    <a:pt x="2471803" y="718339"/>
                    <a:pt x="2478448" y="712468"/>
                  </a:cubicBezTo>
                  <a:cubicBezTo>
                    <a:pt x="2485093" y="706597"/>
                    <a:pt x="2488499" y="698287"/>
                    <a:pt x="2488664" y="687537"/>
                  </a:cubicBezTo>
                  <a:cubicBezTo>
                    <a:pt x="2488499" y="676774"/>
                    <a:pt x="2485093" y="668412"/>
                    <a:pt x="2478448" y="662453"/>
                  </a:cubicBezTo>
                  <a:cubicBezTo>
                    <a:pt x="2471803" y="656493"/>
                    <a:pt x="2462909" y="653469"/>
                    <a:pt x="2451766" y="653380"/>
                  </a:cubicBezTo>
                  <a:close/>
                  <a:moveTo>
                    <a:pt x="1298077" y="653380"/>
                  </a:moveTo>
                  <a:lnTo>
                    <a:pt x="1298077" y="725656"/>
                  </a:lnTo>
                  <a:lnTo>
                    <a:pt x="1345647" y="725656"/>
                  </a:lnTo>
                  <a:cubicBezTo>
                    <a:pt x="1357253" y="725586"/>
                    <a:pt x="1366516" y="722447"/>
                    <a:pt x="1373434" y="716240"/>
                  </a:cubicBezTo>
                  <a:cubicBezTo>
                    <a:pt x="1380352" y="710033"/>
                    <a:pt x="1383897" y="701176"/>
                    <a:pt x="1384069" y="689670"/>
                  </a:cubicBezTo>
                  <a:cubicBezTo>
                    <a:pt x="1383897" y="678151"/>
                    <a:pt x="1380352" y="669244"/>
                    <a:pt x="1373434" y="662948"/>
                  </a:cubicBezTo>
                  <a:cubicBezTo>
                    <a:pt x="1366516" y="656652"/>
                    <a:pt x="1357253" y="653463"/>
                    <a:pt x="1345647" y="653380"/>
                  </a:cubicBezTo>
                  <a:close/>
                  <a:moveTo>
                    <a:pt x="1098052" y="653380"/>
                  </a:moveTo>
                  <a:lnTo>
                    <a:pt x="1098052" y="725656"/>
                  </a:lnTo>
                  <a:lnTo>
                    <a:pt x="1145622" y="725656"/>
                  </a:lnTo>
                  <a:cubicBezTo>
                    <a:pt x="1157228" y="725586"/>
                    <a:pt x="1166491" y="722447"/>
                    <a:pt x="1173409" y="716240"/>
                  </a:cubicBezTo>
                  <a:cubicBezTo>
                    <a:pt x="1180327" y="710033"/>
                    <a:pt x="1183872" y="701176"/>
                    <a:pt x="1184044" y="689670"/>
                  </a:cubicBezTo>
                  <a:cubicBezTo>
                    <a:pt x="1183872" y="678151"/>
                    <a:pt x="1180327" y="669244"/>
                    <a:pt x="1173409" y="662948"/>
                  </a:cubicBezTo>
                  <a:cubicBezTo>
                    <a:pt x="1166491" y="656652"/>
                    <a:pt x="1157228" y="653463"/>
                    <a:pt x="1145622" y="653380"/>
                  </a:cubicBezTo>
                  <a:close/>
                  <a:moveTo>
                    <a:pt x="259852" y="653380"/>
                  </a:moveTo>
                  <a:lnTo>
                    <a:pt x="259852" y="721389"/>
                  </a:lnTo>
                  <a:lnTo>
                    <a:pt x="308642" y="721389"/>
                  </a:lnTo>
                  <a:cubicBezTo>
                    <a:pt x="319784" y="721312"/>
                    <a:pt x="328678" y="718339"/>
                    <a:pt x="335323" y="712468"/>
                  </a:cubicBezTo>
                  <a:cubicBezTo>
                    <a:pt x="341969" y="706597"/>
                    <a:pt x="345374" y="698287"/>
                    <a:pt x="345539" y="687537"/>
                  </a:cubicBezTo>
                  <a:cubicBezTo>
                    <a:pt x="345374" y="676774"/>
                    <a:pt x="341969" y="668412"/>
                    <a:pt x="335323" y="662453"/>
                  </a:cubicBezTo>
                  <a:cubicBezTo>
                    <a:pt x="328678" y="656493"/>
                    <a:pt x="319784" y="653469"/>
                    <a:pt x="308642" y="653380"/>
                  </a:cubicBezTo>
                  <a:close/>
                  <a:moveTo>
                    <a:pt x="2230631" y="651551"/>
                  </a:moveTo>
                  <a:cubicBezTo>
                    <a:pt x="2224158" y="651596"/>
                    <a:pt x="2218123" y="652803"/>
                    <a:pt x="2212526" y="655172"/>
                  </a:cubicBezTo>
                  <a:cubicBezTo>
                    <a:pt x="2206929" y="657542"/>
                    <a:pt x="2202190" y="660806"/>
                    <a:pt x="2198309" y="664967"/>
                  </a:cubicBezTo>
                  <a:cubicBezTo>
                    <a:pt x="2194791" y="668638"/>
                    <a:pt x="2192103" y="672948"/>
                    <a:pt x="2190245" y="677895"/>
                  </a:cubicBezTo>
                  <a:cubicBezTo>
                    <a:pt x="2188388" y="682843"/>
                    <a:pt x="2187123" y="689569"/>
                    <a:pt x="2186451" y="698073"/>
                  </a:cubicBezTo>
                  <a:cubicBezTo>
                    <a:pt x="2185780" y="706578"/>
                    <a:pt x="2185463" y="718001"/>
                    <a:pt x="2185503" y="732343"/>
                  </a:cubicBezTo>
                  <a:cubicBezTo>
                    <a:pt x="2185463" y="746685"/>
                    <a:pt x="2185780" y="758108"/>
                    <a:pt x="2186451" y="766613"/>
                  </a:cubicBezTo>
                  <a:cubicBezTo>
                    <a:pt x="2187123" y="775117"/>
                    <a:pt x="2188388" y="781843"/>
                    <a:pt x="2190245" y="786790"/>
                  </a:cubicBezTo>
                  <a:cubicBezTo>
                    <a:pt x="2192103" y="791738"/>
                    <a:pt x="2194791" y="796048"/>
                    <a:pt x="2198309" y="799719"/>
                  </a:cubicBezTo>
                  <a:cubicBezTo>
                    <a:pt x="2202190" y="803879"/>
                    <a:pt x="2206929" y="807144"/>
                    <a:pt x="2212526" y="809513"/>
                  </a:cubicBezTo>
                  <a:cubicBezTo>
                    <a:pt x="2218123" y="811882"/>
                    <a:pt x="2224158" y="813089"/>
                    <a:pt x="2230631" y="813133"/>
                  </a:cubicBezTo>
                  <a:cubicBezTo>
                    <a:pt x="2237105" y="813089"/>
                    <a:pt x="2243140" y="811882"/>
                    <a:pt x="2248737" y="809513"/>
                  </a:cubicBezTo>
                  <a:cubicBezTo>
                    <a:pt x="2254333" y="807144"/>
                    <a:pt x="2259072" y="803879"/>
                    <a:pt x="2262954" y="799719"/>
                  </a:cubicBezTo>
                  <a:cubicBezTo>
                    <a:pt x="2266472" y="796048"/>
                    <a:pt x="2269160" y="791738"/>
                    <a:pt x="2271017" y="786790"/>
                  </a:cubicBezTo>
                  <a:cubicBezTo>
                    <a:pt x="2272875" y="781843"/>
                    <a:pt x="2274140" y="775117"/>
                    <a:pt x="2274812" y="766613"/>
                  </a:cubicBezTo>
                  <a:cubicBezTo>
                    <a:pt x="2275483" y="758108"/>
                    <a:pt x="2275799" y="746685"/>
                    <a:pt x="2275760" y="732343"/>
                  </a:cubicBezTo>
                  <a:cubicBezTo>
                    <a:pt x="2275799" y="718001"/>
                    <a:pt x="2275483" y="706578"/>
                    <a:pt x="2274812" y="698073"/>
                  </a:cubicBezTo>
                  <a:cubicBezTo>
                    <a:pt x="2274140" y="689569"/>
                    <a:pt x="2272875" y="682843"/>
                    <a:pt x="2271017" y="677895"/>
                  </a:cubicBezTo>
                  <a:cubicBezTo>
                    <a:pt x="2269160" y="672948"/>
                    <a:pt x="2266472" y="668638"/>
                    <a:pt x="2262954" y="664967"/>
                  </a:cubicBezTo>
                  <a:cubicBezTo>
                    <a:pt x="2259072" y="660806"/>
                    <a:pt x="2254333" y="657542"/>
                    <a:pt x="2248737" y="655172"/>
                  </a:cubicBezTo>
                  <a:cubicBezTo>
                    <a:pt x="2243140" y="652803"/>
                    <a:pt x="2237105" y="651596"/>
                    <a:pt x="2230631" y="651551"/>
                  </a:cubicBezTo>
                  <a:close/>
                  <a:moveTo>
                    <a:pt x="506606" y="651551"/>
                  </a:moveTo>
                  <a:cubicBezTo>
                    <a:pt x="500133" y="651596"/>
                    <a:pt x="494098" y="652803"/>
                    <a:pt x="488501" y="655172"/>
                  </a:cubicBezTo>
                  <a:cubicBezTo>
                    <a:pt x="482904" y="657542"/>
                    <a:pt x="478165" y="660806"/>
                    <a:pt x="474284" y="664967"/>
                  </a:cubicBezTo>
                  <a:cubicBezTo>
                    <a:pt x="470766" y="668638"/>
                    <a:pt x="468078" y="672948"/>
                    <a:pt x="466220" y="677895"/>
                  </a:cubicBezTo>
                  <a:cubicBezTo>
                    <a:pt x="464363" y="682843"/>
                    <a:pt x="463098" y="689569"/>
                    <a:pt x="462426" y="698073"/>
                  </a:cubicBezTo>
                  <a:cubicBezTo>
                    <a:pt x="461755" y="706578"/>
                    <a:pt x="461439" y="718001"/>
                    <a:pt x="461478" y="732343"/>
                  </a:cubicBezTo>
                  <a:cubicBezTo>
                    <a:pt x="461439" y="746685"/>
                    <a:pt x="461755" y="758108"/>
                    <a:pt x="462426" y="766613"/>
                  </a:cubicBezTo>
                  <a:cubicBezTo>
                    <a:pt x="463098" y="775117"/>
                    <a:pt x="464363" y="781843"/>
                    <a:pt x="466220" y="786790"/>
                  </a:cubicBezTo>
                  <a:cubicBezTo>
                    <a:pt x="468078" y="791738"/>
                    <a:pt x="470766" y="796048"/>
                    <a:pt x="474284" y="799719"/>
                  </a:cubicBezTo>
                  <a:cubicBezTo>
                    <a:pt x="478165" y="803879"/>
                    <a:pt x="482904" y="807144"/>
                    <a:pt x="488501" y="809513"/>
                  </a:cubicBezTo>
                  <a:cubicBezTo>
                    <a:pt x="494098" y="811882"/>
                    <a:pt x="500133" y="813089"/>
                    <a:pt x="506606" y="813133"/>
                  </a:cubicBezTo>
                  <a:cubicBezTo>
                    <a:pt x="513080" y="813089"/>
                    <a:pt x="519115" y="811882"/>
                    <a:pt x="524712" y="809513"/>
                  </a:cubicBezTo>
                  <a:cubicBezTo>
                    <a:pt x="530308" y="807144"/>
                    <a:pt x="535048" y="803879"/>
                    <a:pt x="538929" y="799719"/>
                  </a:cubicBezTo>
                  <a:cubicBezTo>
                    <a:pt x="542447" y="796048"/>
                    <a:pt x="545135" y="791738"/>
                    <a:pt x="546992" y="786790"/>
                  </a:cubicBezTo>
                  <a:cubicBezTo>
                    <a:pt x="548850" y="781843"/>
                    <a:pt x="550115" y="775117"/>
                    <a:pt x="550787" y="766613"/>
                  </a:cubicBezTo>
                  <a:cubicBezTo>
                    <a:pt x="551458" y="758108"/>
                    <a:pt x="551775" y="746685"/>
                    <a:pt x="551735" y="732343"/>
                  </a:cubicBezTo>
                  <a:cubicBezTo>
                    <a:pt x="551775" y="718001"/>
                    <a:pt x="551458" y="706578"/>
                    <a:pt x="550787" y="698073"/>
                  </a:cubicBezTo>
                  <a:cubicBezTo>
                    <a:pt x="550115" y="689569"/>
                    <a:pt x="548850" y="682843"/>
                    <a:pt x="546992" y="677895"/>
                  </a:cubicBezTo>
                  <a:cubicBezTo>
                    <a:pt x="545135" y="672948"/>
                    <a:pt x="542447" y="668638"/>
                    <a:pt x="538929" y="664967"/>
                  </a:cubicBezTo>
                  <a:cubicBezTo>
                    <a:pt x="535048" y="660806"/>
                    <a:pt x="530308" y="657542"/>
                    <a:pt x="524712" y="655172"/>
                  </a:cubicBezTo>
                  <a:cubicBezTo>
                    <a:pt x="519115" y="652803"/>
                    <a:pt x="513080" y="651596"/>
                    <a:pt x="506606" y="651551"/>
                  </a:cubicBezTo>
                  <a:close/>
                  <a:moveTo>
                    <a:pt x="4303519" y="623853"/>
                  </a:moveTo>
                  <a:lnTo>
                    <a:pt x="4455881" y="623853"/>
                  </a:lnTo>
                  <a:lnTo>
                    <a:pt x="4455881" y="653380"/>
                  </a:lnTo>
                  <a:lnTo>
                    <a:pt x="4396141" y="653380"/>
                  </a:lnTo>
                  <a:lnTo>
                    <a:pt x="4396141" y="840832"/>
                  </a:lnTo>
                  <a:lnTo>
                    <a:pt x="4363260" y="840832"/>
                  </a:lnTo>
                  <a:lnTo>
                    <a:pt x="4363260" y="653380"/>
                  </a:lnTo>
                  <a:lnTo>
                    <a:pt x="4303519" y="653380"/>
                  </a:lnTo>
                  <a:close/>
                  <a:moveTo>
                    <a:pt x="4122697" y="623853"/>
                  </a:moveTo>
                  <a:lnTo>
                    <a:pt x="4204977" y="623853"/>
                  </a:lnTo>
                  <a:cubicBezTo>
                    <a:pt x="4226411" y="624232"/>
                    <a:pt x="4243287" y="630475"/>
                    <a:pt x="4255604" y="642582"/>
                  </a:cubicBezTo>
                  <a:cubicBezTo>
                    <a:pt x="4267921" y="654689"/>
                    <a:pt x="4274203" y="670385"/>
                    <a:pt x="4274449" y="689670"/>
                  </a:cubicBezTo>
                  <a:cubicBezTo>
                    <a:pt x="4274203" y="708955"/>
                    <a:pt x="4267921" y="724652"/>
                    <a:pt x="4255604" y="736759"/>
                  </a:cubicBezTo>
                  <a:cubicBezTo>
                    <a:pt x="4243287" y="748866"/>
                    <a:pt x="4226411" y="755109"/>
                    <a:pt x="4204977" y="755488"/>
                  </a:cubicBezTo>
                  <a:lnTo>
                    <a:pt x="4155577" y="755488"/>
                  </a:lnTo>
                  <a:lnTo>
                    <a:pt x="4155577" y="840832"/>
                  </a:lnTo>
                  <a:lnTo>
                    <a:pt x="4122697" y="840832"/>
                  </a:lnTo>
                  <a:close/>
                  <a:moveTo>
                    <a:pt x="3922671" y="623853"/>
                  </a:moveTo>
                  <a:lnTo>
                    <a:pt x="4004951" y="623853"/>
                  </a:lnTo>
                  <a:cubicBezTo>
                    <a:pt x="4026386" y="624232"/>
                    <a:pt x="4043261" y="630475"/>
                    <a:pt x="4055579" y="642582"/>
                  </a:cubicBezTo>
                  <a:cubicBezTo>
                    <a:pt x="4067896" y="654689"/>
                    <a:pt x="4074178" y="670385"/>
                    <a:pt x="4074424" y="689670"/>
                  </a:cubicBezTo>
                  <a:cubicBezTo>
                    <a:pt x="4074178" y="708955"/>
                    <a:pt x="4067896" y="724652"/>
                    <a:pt x="4055579" y="736759"/>
                  </a:cubicBezTo>
                  <a:cubicBezTo>
                    <a:pt x="4043261" y="748866"/>
                    <a:pt x="4026386" y="755109"/>
                    <a:pt x="4004951" y="755488"/>
                  </a:cubicBezTo>
                  <a:lnTo>
                    <a:pt x="3955552" y="755488"/>
                  </a:lnTo>
                  <a:lnTo>
                    <a:pt x="3955552" y="840832"/>
                  </a:lnTo>
                  <a:lnTo>
                    <a:pt x="3922671" y="840832"/>
                  </a:lnTo>
                  <a:close/>
                  <a:moveTo>
                    <a:pt x="3532147" y="623853"/>
                  </a:moveTo>
                  <a:lnTo>
                    <a:pt x="3562287" y="623853"/>
                  </a:lnTo>
                  <a:lnTo>
                    <a:pt x="3662601" y="776242"/>
                  </a:lnTo>
                  <a:lnTo>
                    <a:pt x="3662601" y="623853"/>
                  </a:lnTo>
                  <a:lnTo>
                    <a:pt x="3695481" y="623853"/>
                  </a:lnTo>
                  <a:lnTo>
                    <a:pt x="3695481" y="840832"/>
                  </a:lnTo>
                  <a:lnTo>
                    <a:pt x="3665341" y="840832"/>
                  </a:lnTo>
                  <a:lnTo>
                    <a:pt x="3565027" y="688139"/>
                  </a:lnTo>
                  <a:lnTo>
                    <a:pt x="3565027" y="840832"/>
                  </a:lnTo>
                  <a:lnTo>
                    <a:pt x="3532147" y="840832"/>
                  </a:lnTo>
                  <a:close/>
                  <a:moveTo>
                    <a:pt x="3385747" y="623853"/>
                  </a:moveTo>
                  <a:lnTo>
                    <a:pt x="3412265" y="623853"/>
                  </a:lnTo>
                  <a:lnTo>
                    <a:pt x="3491817" y="840832"/>
                  </a:lnTo>
                  <a:lnTo>
                    <a:pt x="3456765" y="840832"/>
                  </a:lnTo>
                  <a:lnTo>
                    <a:pt x="3441831" y="797246"/>
                  </a:lnTo>
                  <a:lnTo>
                    <a:pt x="3356182" y="797246"/>
                  </a:lnTo>
                  <a:lnTo>
                    <a:pt x="3341247" y="840832"/>
                  </a:lnTo>
                  <a:lnTo>
                    <a:pt x="3306194" y="840832"/>
                  </a:lnTo>
                  <a:close/>
                  <a:moveTo>
                    <a:pt x="3113047" y="623853"/>
                  </a:moveTo>
                  <a:lnTo>
                    <a:pt x="3145927" y="623853"/>
                  </a:lnTo>
                  <a:lnTo>
                    <a:pt x="3145927" y="716512"/>
                  </a:lnTo>
                  <a:lnTo>
                    <a:pt x="3234052" y="716512"/>
                  </a:lnTo>
                  <a:lnTo>
                    <a:pt x="3234052" y="623853"/>
                  </a:lnTo>
                  <a:lnTo>
                    <a:pt x="3266933" y="623853"/>
                  </a:lnTo>
                  <a:lnTo>
                    <a:pt x="3266933" y="840832"/>
                  </a:lnTo>
                  <a:lnTo>
                    <a:pt x="3234052" y="840832"/>
                  </a:lnTo>
                  <a:lnTo>
                    <a:pt x="3234052" y="746039"/>
                  </a:lnTo>
                  <a:lnTo>
                    <a:pt x="3145927" y="746039"/>
                  </a:lnTo>
                  <a:lnTo>
                    <a:pt x="3145927" y="840832"/>
                  </a:lnTo>
                  <a:lnTo>
                    <a:pt x="3113047" y="840832"/>
                  </a:lnTo>
                  <a:close/>
                  <a:moveTo>
                    <a:pt x="2912869" y="623853"/>
                  </a:moveTo>
                  <a:lnTo>
                    <a:pt x="3065231" y="623853"/>
                  </a:lnTo>
                  <a:lnTo>
                    <a:pt x="3065231" y="653380"/>
                  </a:lnTo>
                  <a:lnTo>
                    <a:pt x="3005490" y="653380"/>
                  </a:lnTo>
                  <a:lnTo>
                    <a:pt x="3005490" y="840832"/>
                  </a:lnTo>
                  <a:lnTo>
                    <a:pt x="2972610" y="840832"/>
                  </a:lnTo>
                  <a:lnTo>
                    <a:pt x="2972610" y="653380"/>
                  </a:lnTo>
                  <a:lnTo>
                    <a:pt x="2912869" y="653380"/>
                  </a:lnTo>
                  <a:close/>
                  <a:moveTo>
                    <a:pt x="2579647" y="623853"/>
                  </a:moveTo>
                  <a:lnTo>
                    <a:pt x="2718293" y="623853"/>
                  </a:lnTo>
                  <a:lnTo>
                    <a:pt x="2718293" y="653380"/>
                  </a:lnTo>
                  <a:lnTo>
                    <a:pt x="2612527" y="653380"/>
                  </a:lnTo>
                  <a:lnTo>
                    <a:pt x="2612527" y="716817"/>
                  </a:lnTo>
                  <a:lnTo>
                    <a:pt x="2702748" y="716817"/>
                  </a:lnTo>
                  <a:lnTo>
                    <a:pt x="2702748" y="746039"/>
                  </a:lnTo>
                  <a:lnTo>
                    <a:pt x="2612527" y="746039"/>
                  </a:lnTo>
                  <a:lnTo>
                    <a:pt x="2612527" y="811305"/>
                  </a:lnTo>
                  <a:lnTo>
                    <a:pt x="2718293" y="811305"/>
                  </a:lnTo>
                  <a:lnTo>
                    <a:pt x="2718293" y="840832"/>
                  </a:lnTo>
                  <a:lnTo>
                    <a:pt x="2579647" y="840832"/>
                  </a:lnTo>
                  <a:close/>
                  <a:moveTo>
                    <a:pt x="2370097" y="623853"/>
                  </a:moveTo>
                  <a:lnTo>
                    <a:pt x="2454206" y="623853"/>
                  </a:lnTo>
                  <a:cubicBezTo>
                    <a:pt x="2475017" y="624187"/>
                    <a:pt x="2491385" y="630139"/>
                    <a:pt x="2503309" y="641706"/>
                  </a:cubicBezTo>
                  <a:cubicBezTo>
                    <a:pt x="2515232" y="653274"/>
                    <a:pt x="2521311" y="668449"/>
                    <a:pt x="2521544" y="687232"/>
                  </a:cubicBezTo>
                  <a:cubicBezTo>
                    <a:pt x="2521265" y="702822"/>
                    <a:pt x="2517104" y="715473"/>
                    <a:pt x="2509060" y="725183"/>
                  </a:cubicBezTo>
                  <a:cubicBezTo>
                    <a:pt x="2501015" y="734893"/>
                    <a:pt x="2490761" y="741441"/>
                    <a:pt x="2478296" y="744826"/>
                  </a:cubicBezTo>
                  <a:lnTo>
                    <a:pt x="2528250" y="840832"/>
                  </a:lnTo>
                  <a:lnTo>
                    <a:pt x="2489881" y="840832"/>
                  </a:lnTo>
                  <a:lnTo>
                    <a:pt x="2444143" y="749392"/>
                  </a:lnTo>
                  <a:lnTo>
                    <a:pt x="2402977" y="749392"/>
                  </a:lnTo>
                  <a:lnTo>
                    <a:pt x="2402977" y="840832"/>
                  </a:lnTo>
                  <a:lnTo>
                    <a:pt x="2370097" y="840832"/>
                  </a:lnTo>
                  <a:close/>
                  <a:moveTo>
                    <a:pt x="1903372" y="623853"/>
                  </a:moveTo>
                  <a:lnTo>
                    <a:pt x="1936252" y="623853"/>
                  </a:lnTo>
                  <a:lnTo>
                    <a:pt x="1999670" y="758865"/>
                  </a:lnTo>
                  <a:lnTo>
                    <a:pt x="2061868" y="623853"/>
                  </a:lnTo>
                  <a:lnTo>
                    <a:pt x="2094748" y="623853"/>
                  </a:lnTo>
                  <a:lnTo>
                    <a:pt x="2094748" y="840832"/>
                  </a:lnTo>
                  <a:lnTo>
                    <a:pt x="2061868" y="840832"/>
                  </a:lnTo>
                  <a:lnTo>
                    <a:pt x="2061868" y="695760"/>
                  </a:lnTo>
                  <a:lnTo>
                    <a:pt x="2011865" y="801545"/>
                  </a:lnTo>
                  <a:lnTo>
                    <a:pt x="1987474" y="801545"/>
                  </a:lnTo>
                  <a:lnTo>
                    <a:pt x="1936252" y="695760"/>
                  </a:lnTo>
                  <a:lnTo>
                    <a:pt x="1936252" y="840832"/>
                  </a:lnTo>
                  <a:lnTo>
                    <a:pt x="1903372" y="840832"/>
                  </a:lnTo>
                  <a:close/>
                  <a:moveTo>
                    <a:pt x="1446019" y="623853"/>
                  </a:moveTo>
                  <a:lnTo>
                    <a:pt x="1598381" y="623853"/>
                  </a:lnTo>
                  <a:lnTo>
                    <a:pt x="1598381" y="653380"/>
                  </a:lnTo>
                  <a:lnTo>
                    <a:pt x="1538640" y="653380"/>
                  </a:lnTo>
                  <a:lnTo>
                    <a:pt x="1538640" y="840832"/>
                  </a:lnTo>
                  <a:lnTo>
                    <a:pt x="1505760" y="840832"/>
                  </a:lnTo>
                  <a:lnTo>
                    <a:pt x="1505760" y="653380"/>
                  </a:lnTo>
                  <a:lnTo>
                    <a:pt x="1446019" y="653380"/>
                  </a:lnTo>
                  <a:close/>
                  <a:moveTo>
                    <a:pt x="1265197" y="623853"/>
                  </a:moveTo>
                  <a:lnTo>
                    <a:pt x="1347476" y="623853"/>
                  </a:lnTo>
                  <a:cubicBezTo>
                    <a:pt x="1368911" y="624232"/>
                    <a:pt x="1385787" y="630475"/>
                    <a:pt x="1398104" y="642582"/>
                  </a:cubicBezTo>
                  <a:cubicBezTo>
                    <a:pt x="1410421" y="654689"/>
                    <a:pt x="1416703" y="670385"/>
                    <a:pt x="1416949" y="689670"/>
                  </a:cubicBezTo>
                  <a:cubicBezTo>
                    <a:pt x="1416703" y="708955"/>
                    <a:pt x="1410421" y="724652"/>
                    <a:pt x="1398104" y="736759"/>
                  </a:cubicBezTo>
                  <a:cubicBezTo>
                    <a:pt x="1385787" y="748866"/>
                    <a:pt x="1368911" y="755109"/>
                    <a:pt x="1347476" y="755488"/>
                  </a:cubicBezTo>
                  <a:lnTo>
                    <a:pt x="1298077" y="755488"/>
                  </a:lnTo>
                  <a:lnTo>
                    <a:pt x="1298077" y="840832"/>
                  </a:lnTo>
                  <a:lnTo>
                    <a:pt x="1265197" y="840832"/>
                  </a:lnTo>
                  <a:close/>
                  <a:moveTo>
                    <a:pt x="1065172" y="623853"/>
                  </a:moveTo>
                  <a:lnTo>
                    <a:pt x="1147451" y="623853"/>
                  </a:lnTo>
                  <a:cubicBezTo>
                    <a:pt x="1168886" y="624232"/>
                    <a:pt x="1185762" y="630475"/>
                    <a:pt x="1198079" y="642582"/>
                  </a:cubicBezTo>
                  <a:cubicBezTo>
                    <a:pt x="1210396" y="654689"/>
                    <a:pt x="1216678" y="670385"/>
                    <a:pt x="1216924" y="689670"/>
                  </a:cubicBezTo>
                  <a:cubicBezTo>
                    <a:pt x="1216678" y="708955"/>
                    <a:pt x="1210396" y="724652"/>
                    <a:pt x="1198079" y="736759"/>
                  </a:cubicBezTo>
                  <a:cubicBezTo>
                    <a:pt x="1185762" y="748866"/>
                    <a:pt x="1168886" y="755109"/>
                    <a:pt x="1147451" y="755488"/>
                  </a:cubicBezTo>
                  <a:lnTo>
                    <a:pt x="1098052" y="755488"/>
                  </a:lnTo>
                  <a:lnTo>
                    <a:pt x="1098052" y="840832"/>
                  </a:lnTo>
                  <a:lnTo>
                    <a:pt x="1065172" y="840832"/>
                  </a:lnTo>
                  <a:close/>
                  <a:moveTo>
                    <a:pt x="646072" y="623853"/>
                  </a:moveTo>
                  <a:lnTo>
                    <a:pt x="678952" y="623853"/>
                  </a:lnTo>
                  <a:lnTo>
                    <a:pt x="742370" y="758865"/>
                  </a:lnTo>
                  <a:lnTo>
                    <a:pt x="804568" y="623853"/>
                  </a:lnTo>
                  <a:lnTo>
                    <a:pt x="837448" y="623853"/>
                  </a:lnTo>
                  <a:lnTo>
                    <a:pt x="837448" y="840832"/>
                  </a:lnTo>
                  <a:lnTo>
                    <a:pt x="804568" y="840832"/>
                  </a:lnTo>
                  <a:lnTo>
                    <a:pt x="804568" y="695760"/>
                  </a:lnTo>
                  <a:lnTo>
                    <a:pt x="754565" y="801545"/>
                  </a:lnTo>
                  <a:lnTo>
                    <a:pt x="730174" y="801545"/>
                  </a:lnTo>
                  <a:lnTo>
                    <a:pt x="678952" y="695760"/>
                  </a:lnTo>
                  <a:lnTo>
                    <a:pt x="678952" y="840832"/>
                  </a:lnTo>
                  <a:lnTo>
                    <a:pt x="646072" y="840832"/>
                  </a:lnTo>
                  <a:close/>
                  <a:moveTo>
                    <a:pt x="226972" y="623853"/>
                  </a:moveTo>
                  <a:lnTo>
                    <a:pt x="311081" y="623853"/>
                  </a:lnTo>
                  <a:cubicBezTo>
                    <a:pt x="331892" y="624187"/>
                    <a:pt x="348260" y="630139"/>
                    <a:pt x="360183" y="641706"/>
                  </a:cubicBezTo>
                  <a:cubicBezTo>
                    <a:pt x="372107" y="653274"/>
                    <a:pt x="378186" y="668449"/>
                    <a:pt x="378419" y="687232"/>
                  </a:cubicBezTo>
                  <a:cubicBezTo>
                    <a:pt x="378140" y="702822"/>
                    <a:pt x="373979" y="715473"/>
                    <a:pt x="365935" y="725183"/>
                  </a:cubicBezTo>
                  <a:cubicBezTo>
                    <a:pt x="357891" y="734893"/>
                    <a:pt x="347636" y="741441"/>
                    <a:pt x="335171" y="744826"/>
                  </a:cubicBezTo>
                  <a:lnTo>
                    <a:pt x="385125" y="840832"/>
                  </a:lnTo>
                  <a:lnTo>
                    <a:pt x="346757" y="840832"/>
                  </a:lnTo>
                  <a:lnTo>
                    <a:pt x="301018" y="749392"/>
                  </a:lnTo>
                  <a:lnTo>
                    <a:pt x="259852" y="749392"/>
                  </a:lnTo>
                  <a:lnTo>
                    <a:pt x="259852" y="840832"/>
                  </a:lnTo>
                  <a:lnTo>
                    <a:pt x="226972" y="840832"/>
                  </a:lnTo>
                  <a:close/>
                  <a:moveTo>
                    <a:pt x="36472" y="623853"/>
                  </a:moveTo>
                  <a:lnTo>
                    <a:pt x="175118" y="623853"/>
                  </a:lnTo>
                  <a:lnTo>
                    <a:pt x="175118" y="653380"/>
                  </a:lnTo>
                  <a:lnTo>
                    <a:pt x="69352" y="653380"/>
                  </a:lnTo>
                  <a:lnTo>
                    <a:pt x="69352" y="719560"/>
                  </a:lnTo>
                  <a:lnTo>
                    <a:pt x="159573" y="719560"/>
                  </a:lnTo>
                  <a:lnTo>
                    <a:pt x="159573" y="749087"/>
                  </a:lnTo>
                  <a:lnTo>
                    <a:pt x="69352" y="749087"/>
                  </a:lnTo>
                  <a:lnTo>
                    <a:pt x="69352" y="840832"/>
                  </a:lnTo>
                  <a:lnTo>
                    <a:pt x="36472" y="840832"/>
                  </a:lnTo>
                  <a:close/>
                  <a:moveTo>
                    <a:pt x="2230631" y="622024"/>
                  </a:moveTo>
                  <a:cubicBezTo>
                    <a:pt x="2242225" y="622055"/>
                    <a:pt x="2252808" y="624047"/>
                    <a:pt x="2262380" y="627998"/>
                  </a:cubicBezTo>
                  <a:cubicBezTo>
                    <a:pt x="2271951" y="631949"/>
                    <a:pt x="2280471" y="637669"/>
                    <a:pt x="2287938" y="645159"/>
                  </a:cubicBezTo>
                  <a:cubicBezTo>
                    <a:pt x="2298125" y="655514"/>
                    <a:pt x="2304240" y="667490"/>
                    <a:pt x="2306282" y="681088"/>
                  </a:cubicBezTo>
                  <a:cubicBezTo>
                    <a:pt x="2308324" y="694685"/>
                    <a:pt x="2309111" y="711770"/>
                    <a:pt x="2308641" y="732343"/>
                  </a:cubicBezTo>
                  <a:cubicBezTo>
                    <a:pt x="2309111" y="752915"/>
                    <a:pt x="2308324" y="770000"/>
                    <a:pt x="2306282" y="783598"/>
                  </a:cubicBezTo>
                  <a:cubicBezTo>
                    <a:pt x="2304240" y="797195"/>
                    <a:pt x="2298125" y="809171"/>
                    <a:pt x="2287938" y="819526"/>
                  </a:cubicBezTo>
                  <a:cubicBezTo>
                    <a:pt x="2280471" y="827016"/>
                    <a:pt x="2271951" y="832736"/>
                    <a:pt x="2262380" y="836687"/>
                  </a:cubicBezTo>
                  <a:cubicBezTo>
                    <a:pt x="2252808" y="840638"/>
                    <a:pt x="2242225" y="842629"/>
                    <a:pt x="2230631" y="842661"/>
                  </a:cubicBezTo>
                  <a:cubicBezTo>
                    <a:pt x="2219050" y="842629"/>
                    <a:pt x="2208518" y="840638"/>
                    <a:pt x="2199036" y="836687"/>
                  </a:cubicBezTo>
                  <a:cubicBezTo>
                    <a:pt x="2189553" y="832736"/>
                    <a:pt x="2181084" y="827016"/>
                    <a:pt x="2173629" y="819526"/>
                  </a:cubicBezTo>
                  <a:cubicBezTo>
                    <a:pt x="2163430" y="809171"/>
                    <a:pt x="2157265" y="797195"/>
                    <a:pt x="2155133" y="783598"/>
                  </a:cubicBezTo>
                  <a:cubicBezTo>
                    <a:pt x="2153002" y="770000"/>
                    <a:pt x="2152165" y="752915"/>
                    <a:pt x="2152622" y="732343"/>
                  </a:cubicBezTo>
                  <a:cubicBezTo>
                    <a:pt x="2152165" y="711770"/>
                    <a:pt x="2153002" y="694685"/>
                    <a:pt x="2155133" y="681088"/>
                  </a:cubicBezTo>
                  <a:cubicBezTo>
                    <a:pt x="2157265" y="667490"/>
                    <a:pt x="2163430" y="655514"/>
                    <a:pt x="2173629" y="645159"/>
                  </a:cubicBezTo>
                  <a:cubicBezTo>
                    <a:pt x="2181084" y="637669"/>
                    <a:pt x="2189553" y="631949"/>
                    <a:pt x="2199035" y="627998"/>
                  </a:cubicBezTo>
                  <a:cubicBezTo>
                    <a:pt x="2208518" y="624047"/>
                    <a:pt x="2219050" y="622055"/>
                    <a:pt x="2230631" y="622024"/>
                  </a:cubicBezTo>
                  <a:close/>
                  <a:moveTo>
                    <a:pt x="506606" y="622024"/>
                  </a:moveTo>
                  <a:cubicBezTo>
                    <a:pt x="518201" y="622055"/>
                    <a:pt x="528783" y="624047"/>
                    <a:pt x="538355" y="627998"/>
                  </a:cubicBezTo>
                  <a:cubicBezTo>
                    <a:pt x="547926" y="631949"/>
                    <a:pt x="556446" y="637669"/>
                    <a:pt x="563913" y="645159"/>
                  </a:cubicBezTo>
                  <a:cubicBezTo>
                    <a:pt x="574100" y="655514"/>
                    <a:pt x="580215" y="667490"/>
                    <a:pt x="582257" y="681088"/>
                  </a:cubicBezTo>
                  <a:cubicBezTo>
                    <a:pt x="584299" y="694685"/>
                    <a:pt x="585086" y="711770"/>
                    <a:pt x="584616" y="732343"/>
                  </a:cubicBezTo>
                  <a:cubicBezTo>
                    <a:pt x="585086" y="752915"/>
                    <a:pt x="584299" y="770000"/>
                    <a:pt x="582257" y="783598"/>
                  </a:cubicBezTo>
                  <a:cubicBezTo>
                    <a:pt x="580215" y="797195"/>
                    <a:pt x="574100" y="809171"/>
                    <a:pt x="563913" y="819526"/>
                  </a:cubicBezTo>
                  <a:cubicBezTo>
                    <a:pt x="556446" y="827016"/>
                    <a:pt x="547926" y="832736"/>
                    <a:pt x="538355" y="836687"/>
                  </a:cubicBezTo>
                  <a:cubicBezTo>
                    <a:pt x="528783" y="840638"/>
                    <a:pt x="518201" y="842629"/>
                    <a:pt x="506606" y="842661"/>
                  </a:cubicBezTo>
                  <a:cubicBezTo>
                    <a:pt x="495025" y="842629"/>
                    <a:pt x="484493" y="840638"/>
                    <a:pt x="475011" y="836687"/>
                  </a:cubicBezTo>
                  <a:cubicBezTo>
                    <a:pt x="465528" y="832736"/>
                    <a:pt x="457059" y="827016"/>
                    <a:pt x="449604" y="819526"/>
                  </a:cubicBezTo>
                  <a:cubicBezTo>
                    <a:pt x="439405" y="809171"/>
                    <a:pt x="433240" y="797195"/>
                    <a:pt x="431108" y="783598"/>
                  </a:cubicBezTo>
                  <a:cubicBezTo>
                    <a:pt x="428977" y="770000"/>
                    <a:pt x="428140" y="752915"/>
                    <a:pt x="428597" y="732343"/>
                  </a:cubicBezTo>
                  <a:cubicBezTo>
                    <a:pt x="428140" y="711770"/>
                    <a:pt x="428977" y="694685"/>
                    <a:pt x="431108" y="681088"/>
                  </a:cubicBezTo>
                  <a:cubicBezTo>
                    <a:pt x="433240" y="667490"/>
                    <a:pt x="439405" y="655514"/>
                    <a:pt x="449604" y="645159"/>
                  </a:cubicBezTo>
                  <a:cubicBezTo>
                    <a:pt x="457059" y="637669"/>
                    <a:pt x="465528" y="631949"/>
                    <a:pt x="475011" y="627998"/>
                  </a:cubicBezTo>
                  <a:cubicBezTo>
                    <a:pt x="484493" y="624047"/>
                    <a:pt x="495025" y="622055"/>
                    <a:pt x="506606" y="622024"/>
                  </a:cubicBezTo>
                  <a:close/>
                  <a:moveTo>
                    <a:pt x="424681" y="326008"/>
                  </a:moveTo>
                  <a:cubicBezTo>
                    <a:pt x="444996" y="352450"/>
                    <a:pt x="465150" y="382600"/>
                    <a:pt x="485143" y="416459"/>
                  </a:cubicBezTo>
                  <a:lnTo>
                    <a:pt x="435322" y="445964"/>
                  </a:lnTo>
                  <a:cubicBezTo>
                    <a:pt x="419844" y="416297"/>
                    <a:pt x="401142" y="385180"/>
                    <a:pt x="379214" y="352611"/>
                  </a:cubicBezTo>
                  <a:close/>
                  <a:moveTo>
                    <a:pt x="54174" y="264096"/>
                  </a:moveTo>
                  <a:cubicBezTo>
                    <a:pt x="78358" y="275060"/>
                    <a:pt x="98190" y="282799"/>
                    <a:pt x="113668" y="287313"/>
                  </a:cubicBezTo>
                  <a:lnTo>
                    <a:pt x="70135" y="469665"/>
                  </a:lnTo>
                  <a:cubicBezTo>
                    <a:pt x="48853" y="461603"/>
                    <a:pt x="27571" y="454993"/>
                    <a:pt x="6288" y="449833"/>
                  </a:cubicBezTo>
                  <a:cubicBezTo>
                    <a:pt x="22734" y="400497"/>
                    <a:pt x="38696" y="338584"/>
                    <a:pt x="54174" y="264096"/>
                  </a:cubicBezTo>
                  <a:close/>
                  <a:moveTo>
                    <a:pt x="286346" y="237009"/>
                  </a:moveTo>
                  <a:lnTo>
                    <a:pt x="286346" y="267965"/>
                  </a:lnTo>
                  <a:lnTo>
                    <a:pt x="396627" y="267965"/>
                  </a:lnTo>
                  <a:lnTo>
                    <a:pt x="396627" y="237009"/>
                  </a:lnTo>
                  <a:close/>
                  <a:moveTo>
                    <a:pt x="286346" y="162037"/>
                  </a:moveTo>
                  <a:lnTo>
                    <a:pt x="286346" y="192510"/>
                  </a:lnTo>
                  <a:lnTo>
                    <a:pt x="396627" y="192510"/>
                  </a:lnTo>
                  <a:lnTo>
                    <a:pt x="396627" y="162037"/>
                  </a:lnTo>
                  <a:close/>
                  <a:moveTo>
                    <a:pt x="39663" y="125760"/>
                  </a:moveTo>
                  <a:cubicBezTo>
                    <a:pt x="64170" y="143495"/>
                    <a:pt x="89644" y="163811"/>
                    <a:pt x="116086" y="186705"/>
                  </a:cubicBezTo>
                  <a:lnTo>
                    <a:pt x="72554" y="238944"/>
                  </a:lnTo>
                  <a:cubicBezTo>
                    <a:pt x="49014" y="216049"/>
                    <a:pt x="24830" y="193638"/>
                    <a:pt x="0" y="171711"/>
                  </a:cubicBezTo>
                  <a:close/>
                  <a:moveTo>
                    <a:pt x="3917287" y="96739"/>
                  </a:moveTo>
                  <a:lnTo>
                    <a:pt x="3917287" y="217661"/>
                  </a:lnTo>
                  <a:lnTo>
                    <a:pt x="3951871" y="217661"/>
                  </a:lnTo>
                  <a:cubicBezTo>
                    <a:pt x="3998789" y="217661"/>
                    <a:pt x="4022247" y="197266"/>
                    <a:pt x="4022247" y="156475"/>
                  </a:cubicBezTo>
                  <a:cubicBezTo>
                    <a:pt x="4022247" y="116651"/>
                    <a:pt x="3999030" y="96739"/>
                    <a:pt x="3952596" y="96739"/>
                  </a:cubicBezTo>
                  <a:close/>
                  <a:moveTo>
                    <a:pt x="3564861" y="96739"/>
                  </a:moveTo>
                  <a:lnTo>
                    <a:pt x="3564861" y="217661"/>
                  </a:lnTo>
                  <a:lnTo>
                    <a:pt x="3599445" y="217661"/>
                  </a:lnTo>
                  <a:cubicBezTo>
                    <a:pt x="3646363" y="217661"/>
                    <a:pt x="3669823" y="197266"/>
                    <a:pt x="3669823" y="156475"/>
                  </a:cubicBezTo>
                  <a:cubicBezTo>
                    <a:pt x="3669823" y="116651"/>
                    <a:pt x="3646605" y="96739"/>
                    <a:pt x="3600171" y="96739"/>
                  </a:cubicBezTo>
                  <a:close/>
                  <a:moveTo>
                    <a:pt x="1526512" y="96739"/>
                  </a:moveTo>
                  <a:lnTo>
                    <a:pt x="1526512" y="217661"/>
                  </a:lnTo>
                  <a:lnTo>
                    <a:pt x="1561096" y="217661"/>
                  </a:lnTo>
                  <a:cubicBezTo>
                    <a:pt x="1608014" y="217661"/>
                    <a:pt x="1631473" y="197266"/>
                    <a:pt x="1631473" y="156475"/>
                  </a:cubicBezTo>
                  <a:cubicBezTo>
                    <a:pt x="1631473" y="116651"/>
                    <a:pt x="1608256" y="96739"/>
                    <a:pt x="1561821" y="96739"/>
                  </a:cubicBezTo>
                  <a:close/>
                  <a:moveTo>
                    <a:pt x="1164562" y="96739"/>
                  </a:moveTo>
                  <a:lnTo>
                    <a:pt x="1164562" y="217661"/>
                  </a:lnTo>
                  <a:lnTo>
                    <a:pt x="1199146" y="217661"/>
                  </a:lnTo>
                  <a:cubicBezTo>
                    <a:pt x="1246064" y="217661"/>
                    <a:pt x="1269523" y="197266"/>
                    <a:pt x="1269523" y="156475"/>
                  </a:cubicBezTo>
                  <a:cubicBezTo>
                    <a:pt x="1269523" y="116651"/>
                    <a:pt x="1246306" y="96739"/>
                    <a:pt x="1199871" y="96739"/>
                  </a:cubicBezTo>
                  <a:close/>
                  <a:moveTo>
                    <a:pt x="4154835" y="34826"/>
                  </a:moveTo>
                  <a:lnTo>
                    <a:pt x="4448435" y="34826"/>
                  </a:lnTo>
                  <a:lnTo>
                    <a:pt x="4448435" y="100124"/>
                  </a:lnTo>
                  <a:lnTo>
                    <a:pt x="4341539" y="100124"/>
                  </a:lnTo>
                  <a:lnTo>
                    <a:pt x="4341539" y="409445"/>
                  </a:lnTo>
                  <a:lnTo>
                    <a:pt x="4261489" y="409445"/>
                  </a:lnTo>
                  <a:lnTo>
                    <a:pt x="4261489" y="100124"/>
                  </a:lnTo>
                  <a:lnTo>
                    <a:pt x="4154835" y="100124"/>
                  </a:lnTo>
                  <a:close/>
                  <a:moveTo>
                    <a:pt x="3837477" y="34826"/>
                  </a:moveTo>
                  <a:lnTo>
                    <a:pt x="3966381" y="34826"/>
                  </a:lnTo>
                  <a:cubicBezTo>
                    <a:pt x="4059572" y="34826"/>
                    <a:pt x="4106168" y="74328"/>
                    <a:pt x="4106168" y="153331"/>
                  </a:cubicBezTo>
                  <a:cubicBezTo>
                    <a:pt x="4106168" y="191703"/>
                    <a:pt x="4092101" y="222458"/>
                    <a:pt x="4063966" y="245595"/>
                  </a:cubicBezTo>
                  <a:cubicBezTo>
                    <a:pt x="4035831" y="268731"/>
                    <a:pt x="4000643" y="279816"/>
                    <a:pt x="3958400" y="278848"/>
                  </a:cubicBezTo>
                  <a:lnTo>
                    <a:pt x="3917287" y="278848"/>
                  </a:lnTo>
                  <a:lnTo>
                    <a:pt x="3917287" y="409445"/>
                  </a:lnTo>
                  <a:lnTo>
                    <a:pt x="3837477" y="409445"/>
                  </a:lnTo>
                  <a:close/>
                  <a:moveTo>
                    <a:pt x="3485053" y="34826"/>
                  </a:moveTo>
                  <a:lnTo>
                    <a:pt x="3613956" y="34826"/>
                  </a:lnTo>
                  <a:cubicBezTo>
                    <a:pt x="3707147" y="34826"/>
                    <a:pt x="3753743" y="74328"/>
                    <a:pt x="3753743" y="153331"/>
                  </a:cubicBezTo>
                  <a:cubicBezTo>
                    <a:pt x="3753743" y="191703"/>
                    <a:pt x="3739675" y="222458"/>
                    <a:pt x="3711541" y="245595"/>
                  </a:cubicBezTo>
                  <a:cubicBezTo>
                    <a:pt x="3683406" y="268731"/>
                    <a:pt x="3648218" y="279816"/>
                    <a:pt x="3605975" y="278848"/>
                  </a:cubicBezTo>
                  <a:lnTo>
                    <a:pt x="3564861" y="278848"/>
                  </a:lnTo>
                  <a:lnTo>
                    <a:pt x="3564861" y="409445"/>
                  </a:lnTo>
                  <a:lnTo>
                    <a:pt x="3485053" y="409445"/>
                  </a:lnTo>
                  <a:close/>
                  <a:moveTo>
                    <a:pt x="1764060" y="34826"/>
                  </a:moveTo>
                  <a:lnTo>
                    <a:pt x="2057661" y="34826"/>
                  </a:lnTo>
                  <a:lnTo>
                    <a:pt x="2057661" y="100124"/>
                  </a:lnTo>
                  <a:lnTo>
                    <a:pt x="1950765" y="100124"/>
                  </a:lnTo>
                  <a:lnTo>
                    <a:pt x="1950765" y="409445"/>
                  </a:lnTo>
                  <a:lnTo>
                    <a:pt x="1870714" y="409445"/>
                  </a:lnTo>
                  <a:lnTo>
                    <a:pt x="1870714" y="100124"/>
                  </a:lnTo>
                  <a:lnTo>
                    <a:pt x="1764060" y="100124"/>
                  </a:lnTo>
                  <a:close/>
                  <a:moveTo>
                    <a:pt x="1446703" y="34826"/>
                  </a:moveTo>
                  <a:lnTo>
                    <a:pt x="1575606" y="34826"/>
                  </a:lnTo>
                  <a:cubicBezTo>
                    <a:pt x="1668798" y="34826"/>
                    <a:pt x="1715393" y="74328"/>
                    <a:pt x="1715393" y="153331"/>
                  </a:cubicBezTo>
                  <a:cubicBezTo>
                    <a:pt x="1715393" y="191703"/>
                    <a:pt x="1701326" y="222458"/>
                    <a:pt x="1673191" y="245595"/>
                  </a:cubicBezTo>
                  <a:cubicBezTo>
                    <a:pt x="1645056" y="268731"/>
                    <a:pt x="1609868" y="279816"/>
                    <a:pt x="1567625" y="278848"/>
                  </a:cubicBezTo>
                  <a:lnTo>
                    <a:pt x="1526512" y="278848"/>
                  </a:lnTo>
                  <a:lnTo>
                    <a:pt x="1526512" y="409445"/>
                  </a:lnTo>
                  <a:lnTo>
                    <a:pt x="1446703" y="409445"/>
                  </a:lnTo>
                  <a:close/>
                  <a:moveTo>
                    <a:pt x="1084753" y="34826"/>
                  </a:moveTo>
                  <a:lnTo>
                    <a:pt x="1213656" y="34826"/>
                  </a:lnTo>
                  <a:cubicBezTo>
                    <a:pt x="1306848" y="34826"/>
                    <a:pt x="1353443" y="74328"/>
                    <a:pt x="1353443" y="153331"/>
                  </a:cubicBezTo>
                  <a:cubicBezTo>
                    <a:pt x="1353443" y="191703"/>
                    <a:pt x="1339376" y="222458"/>
                    <a:pt x="1311241" y="245595"/>
                  </a:cubicBezTo>
                  <a:cubicBezTo>
                    <a:pt x="1283106" y="268731"/>
                    <a:pt x="1247918" y="279816"/>
                    <a:pt x="1205675" y="278848"/>
                  </a:cubicBezTo>
                  <a:lnTo>
                    <a:pt x="1164562" y="278848"/>
                  </a:lnTo>
                  <a:lnTo>
                    <a:pt x="1164562" y="409445"/>
                  </a:lnTo>
                  <a:lnTo>
                    <a:pt x="1084753" y="409445"/>
                  </a:lnTo>
                  <a:close/>
                  <a:moveTo>
                    <a:pt x="2411574" y="28054"/>
                  </a:moveTo>
                  <a:lnTo>
                    <a:pt x="2855603" y="28054"/>
                  </a:lnTo>
                  <a:lnTo>
                    <a:pt x="2855603" y="93836"/>
                  </a:lnTo>
                  <a:lnTo>
                    <a:pt x="2683650" y="93836"/>
                  </a:lnTo>
                  <a:cubicBezTo>
                    <a:pt x="2673009" y="120762"/>
                    <a:pt x="2660352" y="146720"/>
                    <a:pt x="2645681" y="171711"/>
                  </a:cubicBezTo>
                  <a:lnTo>
                    <a:pt x="2668898" y="171711"/>
                  </a:lnTo>
                  <a:lnTo>
                    <a:pt x="2668898" y="228303"/>
                  </a:lnTo>
                  <a:lnTo>
                    <a:pt x="2717267" y="182836"/>
                  </a:lnTo>
                  <a:cubicBezTo>
                    <a:pt x="2760799" y="221531"/>
                    <a:pt x="2813360" y="269255"/>
                    <a:pt x="2874950" y="326008"/>
                  </a:cubicBezTo>
                  <a:lnTo>
                    <a:pt x="2818358" y="381633"/>
                  </a:lnTo>
                  <a:cubicBezTo>
                    <a:pt x="2777245" y="333909"/>
                    <a:pt x="2727424" y="283444"/>
                    <a:pt x="2668898" y="230237"/>
                  </a:cubicBezTo>
                  <a:lnTo>
                    <a:pt x="2668898" y="475469"/>
                  </a:lnTo>
                  <a:lnTo>
                    <a:pt x="2595860" y="475469"/>
                  </a:lnTo>
                  <a:lnTo>
                    <a:pt x="2595860" y="243781"/>
                  </a:lnTo>
                  <a:cubicBezTo>
                    <a:pt x="2554263" y="295536"/>
                    <a:pt x="2502508" y="342938"/>
                    <a:pt x="2440595" y="385986"/>
                  </a:cubicBezTo>
                  <a:cubicBezTo>
                    <a:pt x="2430277" y="371153"/>
                    <a:pt x="2413831" y="349870"/>
                    <a:pt x="2391259" y="322139"/>
                  </a:cubicBezTo>
                  <a:cubicBezTo>
                    <a:pt x="2493479" y="255551"/>
                    <a:pt x="2563775" y="179450"/>
                    <a:pt x="2602148" y="93836"/>
                  </a:cubicBezTo>
                  <a:lnTo>
                    <a:pt x="2411574" y="93836"/>
                  </a:lnTo>
                  <a:close/>
                  <a:moveTo>
                    <a:pt x="565956" y="25152"/>
                  </a:moveTo>
                  <a:lnTo>
                    <a:pt x="966453" y="25152"/>
                  </a:lnTo>
                  <a:lnTo>
                    <a:pt x="966453" y="93836"/>
                  </a:lnTo>
                  <a:lnTo>
                    <a:pt x="807802" y="93836"/>
                  </a:lnTo>
                  <a:lnTo>
                    <a:pt x="807802" y="189607"/>
                  </a:lnTo>
                  <a:lnTo>
                    <a:pt x="1000795" y="189607"/>
                  </a:lnTo>
                  <a:lnTo>
                    <a:pt x="1000795" y="258292"/>
                  </a:lnTo>
                  <a:lnTo>
                    <a:pt x="807802" y="258292"/>
                  </a:lnTo>
                  <a:lnTo>
                    <a:pt x="807802" y="364220"/>
                  </a:lnTo>
                  <a:cubicBezTo>
                    <a:pt x="807802" y="396627"/>
                    <a:pt x="801232" y="420933"/>
                    <a:pt x="788092" y="437136"/>
                  </a:cubicBezTo>
                  <a:cubicBezTo>
                    <a:pt x="774951" y="453340"/>
                    <a:pt x="755846" y="461724"/>
                    <a:pt x="730774" y="462288"/>
                  </a:cubicBezTo>
                  <a:cubicBezTo>
                    <a:pt x="705703" y="462853"/>
                    <a:pt x="671724" y="463216"/>
                    <a:pt x="628836" y="463377"/>
                  </a:cubicBezTo>
                  <a:cubicBezTo>
                    <a:pt x="624322" y="439192"/>
                    <a:pt x="618518" y="414685"/>
                    <a:pt x="611423" y="389856"/>
                  </a:cubicBezTo>
                  <a:cubicBezTo>
                    <a:pt x="639155" y="392758"/>
                    <a:pt x="666725" y="394209"/>
                    <a:pt x="694135" y="394209"/>
                  </a:cubicBezTo>
                  <a:cubicBezTo>
                    <a:pt x="720899" y="394209"/>
                    <a:pt x="734281" y="380827"/>
                    <a:pt x="734281" y="354062"/>
                  </a:cubicBezTo>
                  <a:lnTo>
                    <a:pt x="734281" y="258292"/>
                  </a:lnTo>
                  <a:lnTo>
                    <a:pt x="530163" y="258292"/>
                  </a:lnTo>
                  <a:lnTo>
                    <a:pt x="530163" y="189607"/>
                  </a:lnTo>
                  <a:lnTo>
                    <a:pt x="734281" y="189607"/>
                  </a:lnTo>
                  <a:lnTo>
                    <a:pt x="734281" y="93836"/>
                  </a:lnTo>
                  <a:lnTo>
                    <a:pt x="565956" y="93836"/>
                  </a:lnTo>
                  <a:close/>
                  <a:moveTo>
                    <a:pt x="138336" y="16930"/>
                  </a:moveTo>
                  <a:lnTo>
                    <a:pt x="477404" y="16930"/>
                  </a:lnTo>
                  <a:lnTo>
                    <a:pt x="477404" y="71103"/>
                  </a:lnTo>
                  <a:lnTo>
                    <a:pt x="358174" y="71103"/>
                  </a:lnTo>
                  <a:cubicBezTo>
                    <a:pt x="354304" y="80616"/>
                    <a:pt x="347855" y="94481"/>
                    <a:pt x="338826" y="112700"/>
                  </a:cubicBezTo>
                  <a:lnTo>
                    <a:pt x="456605" y="112700"/>
                  </a:lnTo>
                  <a:lnTo>
                    <a:pt x="456605" y="317302"/>
                  </a:lnTo>
                  <a:lnTo>
                    <a:pt x="374861" y="317302"/>
                  </a:lnTo>
                  <a:lnTo>
                    <a:pt x="374861" y="408720"/>
                  </a:lnTo>
                  <a:cubicBezTo>
                    <a:pt x="374861" y="427100"/>
                    <a:pt x="371032" y="441449"/>
                    <a:pt x="363373" y="451768"/>
                  </a:cubicBezTo>
                  <a:cubicBezTo>
                    <a:pt x="355715" y="462087"/>
                    <a:pt x="344026" y="468375"/>
                    <a:pt x="328306" y="470632"/>
                  </a:cubicBezTo>
                  <a:cubicBezTo>
                    <a:pt x="312586" y="472889"/>
                    <a:pt x="291989" y="473695"/>
                    <a:pt x="266514" y="473051"/>
                  </a:cubicBezTo>
                  <a:cubicBezTo>
                    <a:pt x="263773" y="455476"/>
                    <a:pt x="259823" y="436612"/>
                    <a:pt x="254664" y="416459"/>
                  </a:cubicBezTo>
                  <a:cubicBezTo>
                    <a:pt x="245312" y="429035"/>
                    <a:pt x="235397" y="441933"/>
                    <a:pt x="224917" y="455154"/>
                  </a:cubicBezTo>
                  <a:lnTo>
                    <a:pt x="179933" y="418877"/>
                  </a:lnTo>
                  <a:cubicBezTo>
                    <a:pt x="203473" y="394048"/>
                    <a:pt x="226045" y="363736"/>
                    <a:pt x="247650" y="327943"/>
                  </a:cubicBezTo>
                  <a:lnTo>
                    <a:pt x="295052" y="356965"/>
                  </a:lnTo>
                  <a:cubicBezTo>
                    <a:pt x="284411" y="374216"/>
                    <a:pt x="272238" y="392274"/>
                    <a:pt x="258533" y="411138"/>
                  </a:cubicBezTo>
                  <a:cubicBezTo>
                    <a:pt x="266917" y="412428"/>
                    <a:pt x="277800" y="413234"/>
                    <a:pt x="291182" y="413557"/>
                  </a:cubicBezTo>
                  <a:cubicBezTo>
                    <a:pt x="305371" y="411622"/>
                    <a:pt x="312626" y="405011"/>
                    <a:pt x="312949" y="393725"/>
                  </a:cubicBezTo>
                  <a:lnTo>
                    <a:pt x="312949" y="317302"/>
                  </a:lnTo>
                  <a:lnTo>
                    <a:pt x="227335" y="317302"/>
                  </a:lnTo>
                  <a:lnTo>
                    <a:pt x="227335" y="112700"/>
                  </a:lnTo>
                  <a:lnTo>
                    <a:pt x="279332" y="112700"/>
                  </a:lnTo>
                  <a:cubicBezTo>
                    <a:pt x="285136" y="99318"/>
                    <a:pt x="290215" y="85453"/>
                    <a:pt x="294568" y="71103"/>
                  </a:cubicBezTo>
                  <a:lnTo>
                    <a:pt x="200248" y="71103"/>
                  </a:lnTo>
                  <a:lnTo>
                    <a:pt x="200248" y="216694"/>
                  </a:lnTo>
                  <a:cubicBezTo>
                    <a:pt x="200248" y="337939"/>
                    <a:pt x="182352" y="425004"/>
                    <a:pt x="146559" y="477887"/>
                  </a:cubicBezTo>
                  <a:cubicBezTo>
                    <a:pt x="125921" y="457250"/>
                    <a:pt x="107702" y="441772"/>
                    <a:pt x="91902" y="431453"/>
                  </a:cubicBezTo>
                  <a:cubicBezTo>
                    <a:pt x="123180" y="385019"/>
                    <a:pt x="138658" y="310530"/>
                    <a:pt x="138336" y="207988"/>
                  </a:cubicBezTo>
                  <a:close/>
                  <a:moveTo>
                    <a:pt x="49337" y="968"/>
                  </a:moveTo>
                  <a:cubicBezTo>
                    <a:pt x="85775" y="27087"/>
                    <a:pt x="112217" y="46918"/>
                    <a:pt x="128662" y="60462"/>
                  </a:cubicBezTo>
                  <a:lnTo>
                    <a:pt x="83679" y="109315"/>
                  </a:lnTo>
                  <a:cubicBezTo>
                    <a:pt x="60784" y="87065"/>
                    <a:pt x="35955" y="64976"/>
                    <a:pt x="9190" y="43049"/>
                  </a:cubicBezTo>
                  <a:close/>
                  <a:moveTo>
                    <a:pt x="3151659" y="0"/>
                  </a:moveTo>
                  <a:lnTo>
                    <a:pt x="3225180" y="0"/>
                  </a:lnTo>
                  <a:lnTo>
                    <a:pt x="3225180" y="147043"/>
                  </a:lnTo>
                  <a:lnTo>
                    <a:pt x="3364967" y="147043"/>
                  </a:lnTo>
                  <a:lnTo>
                    <a:pt x="3364967" y="211374"/>
                  </a:lnTo>
                  <a:lnTo>
                    <a:pt x="3225180" y="211374"/>
                  </a:lnTo>
                  <a:lnTo>
                    <a:pt x="3225180" y="382600"/>
                  </a:lnTo>
                  <a:lnTo>
                    <a:pt x="3392053" y="382600"/>
                  </a:lnTo>
                  <a:lnTo>
                    <a:pt x="3392053" y="448382"/>
                  </a:lnTo>
                  <a:lnTo>
                    <a:pt x="2919971" y="448382"/>
                  </a:lnTo>
                  <a:lnTo>
                    <a:pt x="2919971" y="382600"/>
                  </a:lnTo>
                  <a:lnTo>
                    <a:pt x="2990106" y="382600"/>
                  </a:lnTo>
                  <a:lnTo>
                    <a:pt x="2990106" y="90934"/>
                  </a:lnTo>
                  <a:lnTo>
                    <a:pt x="3061692" y="90934"/>
                  </a:lnTo>
                  <a:lnTo>
                    <a:pt x="3061692" y="382600"/>
                  </a:lnTo>
                  <a:lnTo>
                    <a:pt x="3151659" y="382600"/>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endParaRPr kumimoji="0" lang="zh-CN" altLang="en-US" sz="39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grpSp>
      <p:cxnSp>
        <p:nvCxnSpPr>
          <p:cNvPr id="25" name="直接连接符 24">
            <a:extLst>
              <a:ext uri="{FF2B5EF4-FFF2-40B4-BE49-F238E27FC236}">
                <a16:creationId xmlns:a16="http://schemas.microsoft.com/office/drawing/2014/main" xmlns="" id="{029CFF09-75C5-467E-84C9-DAE335085B86}"/>
              </a:ext>
            </a:extLst>
          </p:cNvPr>
          <p:cNvCxnSpPr>
            <a:cxnSpLocks/>
          </p:cNvCxnSpPr>
          <p:nvPr/>
        </p:nvCxnSpPr>
        <p:spPr>
          <a:xfrm>
            <a:off x="10811193" y="6308725"/>
            <a:ext cx="330200" cy="0"/>
          </a:xfrm>
          <a:prstGeom prst="line">
            <a:avLst/>
          </a:prstGeom>
          <a:ln w="38100">
            <a:solidFill>
              <a:srgbClr val="2056FF"/>
            </a:solidFill>
          </a:ln>
        </p:spPr>
        <p:style>
          <a:lnRef idx="1">
            <a:schemeClr val="accent1"/>
          </a:lnRef>
          <a:fillRef idx="0">
            <a:schemeClr val="accent1"/>
          </a:fillRef>
          <a:effectRef idx="0">
            <a:schemeClr val="accent1"/>
          </a:effectRef>
          <a:fontRef idx="minor">
            <a:schemeClr val="tx1"/>
          </a:fontRef>
        </p:style>
      </p:cxnSp>
      <p:cxnSp>
        <p:nvCxnSpPr>
          <p:cNvPr id="26" name="直接连接符 25">
            <a:extLst>
              <a:ext uri="{FF2B5EF4-FFF2-40B4-BE49-F238E27FC236}">
                <a16:creationId xmlns:a16="http://schemas.microsoft.com/office/drawing/2014/main" xmlns="" id="{2AE6477E-4B5F-4471-B3AA-531CDAB4F003}"/>
              </a:ext>
            </a:extLst>
          </p:cNvPr>
          <p:cNvCxnSpPr>
            <a:cxnSpLocks/>
          </p:cNvCxnSpPr>
          <p:nvPr/>
        </p:nvCxnSpPr>
        <p:spPr>
          <a:xfrm>
            <a:off x="11237913" y="6308725"/>
            <a:ext cx="330200"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
        <p:nvSpPr>
          <p:cNvPr id="27" name="矩形 26">
            <a:extLst>
              <a:ext uri="{FF2B5EF4-FFF2-40B4-BE49-F238E27FC236}">
                <a16:creationId xmlns:a16="http://schemas.microsoft.com/office/drawing/2014/main" xmlns="" id="{134A538C-E174-4396-A2B3-334F850B88C9}"/>
              </a:ext>
            </a:extLst>
          </p:cNvPr>
          <p:cNvSpPr/>
          <p:nvPr/>
        </p:nvSpPr>
        <p:spPr>
          <a:xfrm>
            <a:off x="5435046" y="4641833"/>
            <a:ext cx="1284144" cy="458055"/>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solidFill>
                  <a:schemeClr val="tx1"/>
                </a:solidFill>
                <a:latin typeface="微软雅黑" panose="020B0503020204020204" pitchFamily="34" charset="-122"/>
                <a:ea typeface="微软雅黑" panose="020B0503020204020204" pitchFamily="34" charset="-122"/>
              </a:rPr>
              <a:t>@</a:t>
            </a:r>
            <a:r>
              <a:rPr lang="zh-CN" altLang="en-US" b="1" dirty="0">
                <a:solidFill>
                  <a:schemeClr val="tx1"/>
                </a:solidFill>
                <a:latin typeface="微软雅黑" panose="020B0503020204020204" pitchFamily="34" charset="-122"/>
                <a:ea typeface="微软雅黑" panose="020B0503020204020204" pitchFamily="34" charset="-122"/>
              </a:rPr>
              <a:t>无聊</a:t>
            </a:r>
          </a:p>
        </p:txBody>
      </p:sp>
      <p:sp>
        <p:nvSpPr>
          <p:cNvPr id="29" name="椭圆 28">
            <a:extLst>
              <a:ext uri="{FF2B5EF4-FFF2-40B4-BE49-F238E27FC236}">
                <a16:creationId xmlns:a16="http://schemas.microsoft.com/office/drawing/2014/main" xmlns="" id="{15566E51-1B26-4168-9564-320F03ED8A0A}"/>
              </a:ext>
            </a:extLst>
          </p:cNvPr>
          <p:cNvSpPr/>
          <p:nvPr/>
        </p:nvSpPr>
        <p:spPr>
          <a:xfrm>
            <a:off x="0" y="6087891"/>
            <a:ext cx="1540218" cy="1540218"/>
          </a:xfrm>
          <a:prstGeom prst="ellipse">
            <a:avLst/>
          </a:prstGeom>
          <a:solidFill>
            <a:schemeClr val="accent1"/>
          </a:solidFill>
          <a:ln>
            <a:noFill/>
          </a:ln>
          <a:effectLst>
            <a:outerShdw blurRad="190500" dist="50800" dir="5400000" sx="101000" sy="101000" algn="ctr" rotWithShape="0">
              <a:srgbClr val="2056FF">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a:extLst>
              <a:ext uri="{FF2B5EF4-FFF2-40B4-BE49-F238E27FC236}">
                <a16:creationId xmlns:a16="http://schemas.microsoft.com/office/drawing/2014/main" xmlns="" id="{9FE6E597-813B-4948-B682-05DA9C8223E2}"/>
              </a:ext>
            </a:extLst>
          </p:cNvPr>
          <p:cNvSpPr/>
          <p:nvPr/>
        </p:nvSpPr>
        <p:spPr>
          <a:xfrm>
            <a:off x="1003020" y="5376649"/>
            <a:ext cx="628660" cy="628660"/>
          </a:xfrm>
          <a:prstGeom prst="ellipse">
            <a:avLst/>
          </a:prstGeom>
          <a:solidFill>
            <a:schemeClr val="accent1"/>
          </a:solidFill>
          <a:ln>
            <a:noFill/>
          </a:ln>
          <a:effectLst>
            <a:outerShdw blurRad="190500" dist="50800" dir="5400000" sx="101000" sy="101000" algn="ctr" rotWithShape="0">
              <a:srgbClr val="2056FF">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6" name="直接连接符 35">
            <a:extLst>
              <a:ext uri="{FF2B5EF4-FFF2-40B4-BE49-F238E27FC236}">
                <a16:creationId xmlns:a16="http://schemas.microsoft.com/office/drawing/2014/main" xmlns="" id="{F6F2BE49-FA35-4497-9DCD-7BDC036A3FC2}"/>
              </a:ext>
            </a:extLst>
          </p:cNvPr>
          <p:cNvCxnSpPr/>
          <p:nvPr/>
        </p:nvCxnSpPr>
        <p:spPr>
          <a:xfrm flipH="1">
            <a:off x="6499148" y="4958660"/>
            <a:ext cx="1863524" cy="1863524"/>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37" name="直接连接符 36">
            <a:extLst>
              <a:ext uri="{FF2B5EF4-FFF2-40B4-BE49-F238E27FC236}">
                <a16:creationId xmlns:a16="http://schemas.microsoft.com/office/drawing/2014/main" xmlns="" id="{8B23C1FD-C290-43FB-BECA-409E44129A9B}"/>
              </a:ext>
            </a:extLst>
          </p:cNvPr>
          <p:cNvCxnSpPr/>
          <p:nvPr/>
        </p:nvCxnSpPr>
        <p:spPr>
          <a:xfrm flipH="1">
            <a:off x="8327723" y="4022148"/>
            <a:ext cx="1863524" cy="1863524"/>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39" name="直接连接符 38">
            <a:extLst>
              <a:ext uri="{FF2B5EF4-FFF2-40B4-BE49-F238E27FC236}">
                <a16:creationId xmlns:a16="http://schemas.microsoft.com/office/drawing/2014/main" xmlns="" id="{11F3B12B-079C-47C5-B9E4-41F0253B7AB7}"/>
              </a:ext>
            </a:extLst>
          </p:cNvPr>
          <p:cNvCxnSpPr/>
          <p:nvPr/>
        </p:nvCxnSpPr>
        <p:spPr>
          <a:xfrm flipH="1">
            <a:off x="2016956" y="1026941"/>
            <a:ext cx="1863524" cy="1863524"/>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40" name="直接连接符 39">
            <a:extLst>
              <a:ext uri="{FF2B5EF4-FFF2-40B4-BE49-F238E27FC236}">
                <a16:creationId xmlns:a16="http://schemas.microsoft.com/office/drawing/2014/main" xmlns="" id="{7E9273C6-B0A3-4269-83E1-1FE5A121ABDF}"/>
              </a:ext>
            </a:extLst>
          </p:cNvPr>
          <p:cNvCxnSpPr/>
          <p:nvPr/>
        </p:nvCxnSpPr>
        <p:spPr>
          <a:xfrm flipH="1">
            <a:off x="3845531" y="90429"/>
            <a:ext cx="1863524" cy="1863524"/>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80988286"/>
      </p:ext>
    </p:extLst>
  </p:cSld>
  <p:clrMapOvr>
    <a:masterClrMapping/>
  </p:clrMapOvr>
  <p:transition spd="slow">
    <p:wip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xmlns="" id="{7E3CDC99-60A3-4755-B094-00E0906041A7}"/>
              </a:ext>
            </a:extLst>
          </p:cNvPr>
          <p:cNvGrpSpPr/>
          <p:nvPr/>
        </p:nvGrpSpPr>
        <p:grpSpPr>
          <a:xfrm>
            <a:off x="3389164" y="1278269"/>
            <a:ext cx="2490099" cy="4994031"/>
            <a:chOff x="3389164" y="1278269"/>
            <a:chExt cx="2490099" cy="4994031"/>
          </a:xfrm>
        </p:grpSpPr>
        <p:sp>
          <p:nvSpPr>
            <p:cNvPr id="5" name="矩形: 圆角 4">
              <a:extLst>
                <a:ext uri="{FF2B5EF4-FFF2-40B4-BE49-F238E27FC236}">
                  <a16:creationId xmlns:a16="http://schemas.microsoft.com/office/drawing/2014/main" xmlns="" id="{083B6864-9D5C-4267-AA1E-D9349E2E227F}"/>
                </a:ext>
              </a:extLst>
            </p:cNvPr>
            <p:cNvSpPr/>
            <p:nvPr/>
          </p:nvSpPr>
          <p:spPr>
            <a:xfrm>
              <a:off x="3484257" y="1360330"/>
              <a:ext cx="2330342" cy="4829907"/>
            </a:xfrm>
            <a:prstGeom prst="roundRect">
              <a:avLst>
                <a:gd name="adj" fmla="val 12794"/>
              </a:avLst>
            </a:prstGeom>
            <a:blipFill dpi="0" rotWithShape="1">
              <a:blip r:embed="rId3"/>
              <a:srcRect/>
              <a:tile tx="0" ty="0" sx="100000" sy="100000" flip="none" algn="ctr"/>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a:extLst>
                <a:ext uri="{FF2B5EF4-FFF2-40B4-BE49-F238E27FC236}">
                  <a16:creationId xmlns:a16="http://schemas.microsoft.com/office/drawing/2014/main" xmlns="" id="{00EB6260-F303-4348-BBC6-76CDD47A31B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389164" y="1278269"/>
              <a:ext cx="2490099" cy="4994031"/>
            </a:xfrm>
            <a:prstGeom prst="rect">
              <a:avLst/>
            </a:prstGeom>
          </p:spPr>
        </p:pic>
      </p:grpSp>
      <p:grpSp>
        <p:nvGrpSpPr>
          <p:cNvPr id="10" name="组合 9">
            <a:extLst>
              <a:ext uri="{FF2B5EF4-FFF2-40B4-BE49-F238E27FC236}">
                <a16:creationId xmlns:a16="http://schemas.microsoft.com/office/drawing/2014/main" xmlns="" id="{E58067E0-FB1A-4119-A466-8DC6F03A7E86}"/>
              </a:ext>
            </a:extLst>
          </p:cNvPr>
          <p:cNvGrpSpPr/>
          <p:nvPr/>
        </p:nvGrpSpPr>
        <p:grpSpPr>
          <a:xfrm>
            <a:off x="6096232" y="626422"/>
            <a:ext cx="2490099" cy="4994031"/>
            <a:chOff x="6312739" y="596314"/>
            <a:chExt cx="2490099" cy="4994031"/>
          </a:xfrm>
        </p:grpSpPr>
        <p:sp>
          <p:nvSpPr>
            <p:cNvPr id="25" name="矩形: 圆角 24">
              <a:extLst>
                <a:ext uri="{FF2B5EF4-FFF2-40B4-BE49-F238E27FC236}">
                  <a16:creationId xmlns:a16="http://schemas.microsoft.com/office/drawing/2014/main" xmlns="" id="{532EB467-4A3F-4053-936A-09DA62D17F01}"/>
                </a:ext>
              </a:extLst>
            </p:cNvPr>
            <p:cNvSpPr/>
            <p:nvPr/>
          </p:nvSpPr>
          <p:spPr>
            <a:xfrm>
              <a:off x="6448907" y="706480"/>
              <a:ext cx="2222654" cy="4749440"/>
            </a:xfrm>
            <a:prstGeom prst="roundRect">
              <a:avLst>
                <a:gd name="adj" fmla="val 9165"/>
              </a:avLst>
            </a:prstGeom>
            <a:blipFill dpi="0" rotWithShape="1">
              <a:blip r:embed="rId5"/>
              <a:srcRect/>
              <a:tile tx="0" ty="0" sx="100000" sy="100000" flip="none" algn="ctr"/>
            </a:blipFill>
            <a:ln>
              <a:noFill/>
            </a:ln>
            <a:effectLst>
              <a:outerShdw blurRad="190500" dist="50800" dir="5400000" sx="101000" sy="101000" algn="ctr" rotWithShape="0">
                <a:srgbClr val="2056FF">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a:extLst>
                <a:ext uri="{FF2B5EF4-FFF2-40B4-BE49-F238E27FC236}">
                  <a16:creationId xmlns:a16="http://schemas.microsoft.com/office/drawing/2014/main" xmlns="" id="{6269C94E-52B1-4864-9040-F3DE35006ED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312739" y="596314"/>
              <a:ext cx="2490099" cy="4994031"/>
            </a:xfrm>
            <a:prstGeom prst="rect">
              <a:avLst/>
            </a:prstGeom>
          </p:spPr>
        </p:pic>
      </p:grpSp>
      <p:sp>
        <p:nvSpPr>
          <p:cNvPr id="26" name="文本框 25">
            <a:extLst>
              <a:ext uri="{FF2B5EF4-FFF2-40B4-BE49-F238E27FC236}">
                <a16:creationId xmlns:a16="http://schemas.microsoft.com/office/drawing/2014/main" xmlns="" id="{527D1657-515C-4784-BA3D-17BCCB5A709F}"/>
              </a:ext>
            </a:extLst>
          </p:cNvPr>
          <p:cNvSpPr txBox="1"/>
          <p:nvPr/>
        </p:nvSpPr>
        <p:spPr>
          <a:xfrm>
            <a:off x="773860" y="2787402"/>
            <a:ext cx="1723549" cy="400110"/>
          </a:xfrm>
          <a:prstGeom prst="rect">
            <a:avLst/>
          </a:prstGeom>
          <a:noFill/>
        </p:spPr>
        <p:txBody>
          <a:bodyPr wrap="none" rtlCol="0">
            <a:spAutoFit/>
          </a:bodyPr>
          <a:lstStyle/>
          <a:p>
            <a:pPr algn="ctr"/>
            <a:r>
              <a:rPr lang="zh-CN" altLang="en-US" sz="2000" b="1" dirty="0">
                <a:solidFill>
                  <a:schemeClr val="accent1"/>
                </a:solidFill>
                <a:latin typeface="微软雅黑" panose="020B0503020204020204" pitchFamily="34" charset="-122"/>
                <a:ea typeface="微软雅黑" panose="020B0503020204020204" pitchFamily="34" charset="-122"/>
              </a:rPr>
              <a:t>请输入小标题</a:t>
            </a:r>
          </a:p>
        </p:txBody>
      </p:sp>
      <p:sp>
        <p:nvSpPr>
          <p:cNvPr id="27" name="文本框 26">
            <a:extLst>
              <a:ext uri="{FF2B5EF4-FFF2-40B4-BE49-F238E27FC236}">
                <a16:creationId xmlns:a16="http://schemas.microsoft.com/office/drawing/2014/main" xmlns="" id="{536C933B-4E33-4615-A87B-9C639CC28ADE}"/>
              </a:ext>
            </a:extLst>
          </p:cNvPr>
          <p:cNvSpPr txBox="1"/>
          <p:nvPr/>
        </p:nvSpPr>
        <p:spPr>
          <a:xfrm>
            <a:off x="773861" y="3152506"/>
            <a:ext cx="2550640" cy="1433854"/>
          </a:xfrm>
          <a:prstGeom prst="rect">
            <a:avLst/>
          </a:prstGeom>
          <a:noFill/>
        </p:spPr>
        <p:txBody>
          <a:bodyPr wrap="square" rtlCol="0">
            <a:spAutoFit/>
          </a:bodyPr>
          <a:lstStyle/>
          <a:p>
            <a:pPr>
              <a:lnSpc>
                <a:spcPct val="140000"/>
              </a:lnSpc>
            </a:pPr>
            <a:r>
              <a:rPr lang="zh-CN" altLang="en-US" sz="1600" spc="130" dirty="0">
                <a:solidFill>
                  <a:schemeClr val="bg1">
                    <a:lumMod val="50000"/>
                  </a:schemeClr>
                </a:solidFill>
                <a:latin typeface="微软雅黑" panose="020B0503020204020204" pitchFamily="34" charset="-122"/>
                <a:ea typeface="微软雅黑" panose="020B0503020204020204" pitchFamily="34" charset="-122"/>
              </a:rPr>
              <a:t>请输入段落文字请输入段落文字请输入段落文字请输入段落文字请输入</a:t>
            </a:r>
          </a:p>
        </p:txBody>
      </p:sp>
      <p:sp>
        <p:nvSpPr>
          <p:cNvPr id="28" name="文本框 27">
            <a:extLst>
              <a:ext uri="{FF2B5EF4-FFF2-40B4-BE49-F238E27FC236}">
                <a16:creationId xmlns:a16="http://schemas.microsoft.com/office/drawing/2014/main" xmlns="" id="{F4530A6B-FD57-4B55-8E96-73747DB93D44}"/>
              </a:ext>
            </a:extLst>
          </p:cNvPr>
          <p:cNvSpPr txBox="1"/>
          <p:nvPr/>
        </p:nvSpPr>
        <p:spPr>
          <a:xfrm>
            <a:off x="8867498" y="1705371"/>
            <a:ext cx="1723549" cy="400110"/>
          </a:xfrm>
          <a:prstGeom prst="rect">
            <a:avLst/>
          </a:prstGeom>
          <a:noFill/>
        </p:spPr>
        <p:txBody>
          <a:bodyPr wrap="none" rtlCol="0">
            <a:spAutoFit/>
          </a:bodyPr>
          <a:lstStyle/>
          <a:p>
            <a:pPr algn="ctr"/>
            <a:r>
              <a:rPr lang="zh-CN" altLang="en-US" sz="2000" b="1" dirty="0">
                <a:solidFill>
                  <a:schemeClr val="accent1"/>
                </a:solidFill>
                <a:latin typeface="微软雅黑" panose="020B0503020204020204" pitchFamily="34" charset="-122"/>
                <a:ea typeface="微软雅黑" panose="020B0503020204020204" pitchFamily="34" charset="-122"/>
              </a:rPr>
              <a:t>请输入小标题</a:t>
            </a:r>
          </a:p>
        </p:txBody>
      </p:sp>
      <p:sp>
        <p:nvSpPr>
          <p:cNvPr id="29" name="文本框 28">
            <a:extLst>
              <a:ext uri="{FF2B5EF4-FFF2-40B4-BE49-F238E27FC236}">
                <a16:creationId xmlns:a16="http://schemas.microsoft.com/office/drawing/2014/main" xmlns="" id="{3B1707E5-F414-4AB8-80B7-45481E0D221B}"/>
              </a:ext>
            </a:extLst>
          </p:cNvPr>
          <p:cNvSpPr txBox="1"/>
          <p:nvPr/>
        </p:nvSpPr>
        <p:spPr>
          <a:xfrm>
            <a:off x="8867499" y="2070475"/>
            <a:ext cx="2550640" cy="1433854"/>
          </a:xfrm>
          <a:prstGeom prst="rect">
            <a:avLst/>
          </a:prstGeom>
          <a:noFill/>
        </p:spPr>
        <p:txBody>
          <a:bodyPr wrap="square" rtlCol="0">
            <a:spAutoFit/>
          </a:bodyPr>
          <a:lstStyle/>
          <a:p>
            <a:pPr>
              <a:lnSpc>
                <a:spcPct val="140000"/>
              </a:lnSpc>
            </a:pPr>
            <a:r>
              <a:rPr lang="zh-CN" altLang="en-US" sz="1600" spc="130" dirty="0">
                <a:solidFill>
                  <a:schemeClr val="bg1">
                    <a:lumMod val="50000"/>
                  </a:schemeClr>
                </a:solidFill>
                <a:latin typeface="微软雅黑" panose="020B0503020204020204" pitchFamily="34" charset="-122"/>
                <a:ea typeface="微软雅黑" panose="020B0503020204020204" pitchFamily="34" charset="-122"/>
              </a:rPr>
              <a:t>请输入段落文字请输入段落文字请输入段落文字请输入段落文字请输入</a:t>
            </a:r>
          </a:p>
        </p:txBody>
      </p:sp>
      <p:grpSp>
        <p:nvGrpSpPr>
          <p:cNvPr id="56" name="组合 55">
            <a:extLst>
              <a:ext uri="{FF2B5EF4-FFF2-40B4-BE49-F238E27FC236}">
                <a16:creationId xmlns:a16="http://schemas.microsoft.com/office/drawing/2014/main" xmlns="" id="{837A548E-DA44-4EE4-97C3-81BF8A600579}"/>
              </a:ext>
            </a:extLst>
          </p:cNvPr>
          <p:cNvGrpSpPr/>
          <p:nvPr/>
        </p:nvGrpSpPr>
        <p:grpSpPr>
          <a:xfrm>
            <a:off x="-2" y="848245"/>
            <a:ext cx="2320185" cy="283982"/>
            <a:chOff x="-1" y="848245"/>
            <a:chExt cx="1979272" cy="283982"/>
          </a:xfrm>
        </p:grpSpPr>
        <p:sp>
          <p:nvSpPr>
            <p:cNvPr id="57" name="矩形 56">
              <a:extLst>
                <a:ext uri="{FF2B5EF4-FFF2-40B4-BE49-F238E27FC236}">
                  <a16:creationId xmlns:a16="http://schemas.microsoft.com/office/drawing/2014/main" xmlns="" id="{1A169563-646B-41F1-A7D8-95A11AB6DDD5}"/>
                </a:ext>
              </a:extLst>
            </p:cNvPr>
            <p:cNvSpPr/>
            <p:nvPr/>
          </p:nvSpPr>
          <p:spPr>
            <a:xfrm>
              <a:off x="-1" y="940745"/>
              <a:ext cx="1979271" cy="191482"/>
            </a:xfrm>
            <a:prstGeom prst="rect">
              <a:avLst/>
            </a:prstGeom>
            <a:solidFill>
              <a:srgbClr val="2056FF"/>
            </a:solidFill>
            <a:ln>
              <a:noFill/>
            </a:ln>
            <a:effectLst>
              <a:outerShdw blurRad="190500" dist="50800" dir="5400000" sx="101000" sy="101000" algn="ctr" rotWithShape="0">
                <a:srgbClr val="2056FF">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矩形 57">
              <a:extLst>
                <a:ext uri="{FF2B5EF4-FFF2-40B4-BE49-F238E27FC236}">
                  <a16:creationId xmlns:a16="http://schemas.microsoft.com/office/drawing/2014/main" xmlns="" id="{883E97BF-FD76-4423-BE93-31E919C8518C}"/>
                </a:ext>
              </a:extLst>
            </p:cNvPr>
            <p:cNvSpPr/>
            <p:nvPr/>
          </p:nvSpPr>
          <p:spPr>
            <a:xfrm>
              <a:off x="0" y="848245"/>
              <a:ext cx="1979271" cy="191482"/>
            </a:xfrm>
            <a:prstGeom prst="rect">
              <a:avLst/>
            </a:prstGeom>
            <a:solidFill>
              <a:srgbClr val="B8CAFF"/>
            </a:solidFill>
            <a:ln>
              <a:noFill/>
            </a:ln>
            <a:effectLst>
              <a:outerShdw blurRad="190500" dist="50800" dir="5400000" sx="101000" sy="101000" algn="ctr" rotWithShape="0">
                <a:srgbClr val="2056FF">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9" name="文本框 58">
            <a:extLst>
              <a:ext uri="{FF2B5EF4-FFF2-40B4-BE49-F238E27FC236}">
                <a16:creationId xmlns:a16="http://schemas.microsoft.com/office/drawing/2014/main" xmlns="" id="{92CD18B3-F1D6-4873-A0C2-2EF9819E626D}"/>
              </a:ext>
            </a:extLst>
          </p:cNvPr>
          <p:cNvSpPr txBox="1"/>
          <p:nvPr/>
        </p:nvSpPr>
        <p:spPr>
          <a:xfrm>
            <a:off x="75690" y="454952"/>
            <a:ext cx="2236510" cy="584775"/>
          </a:xfrm>
          <a:prstGeom prst="rect">
            <a:avLst/>
          </a:prstGeom>
          <a:noFill/>
        </p:spPr>
        <p:txBody>
          <a:bodyPr wrap="none" rtlCol="0">
            <a:spAutoFit/>
          </a:bodyPr>
          <a:lstStyle/>
          <a:p>
            <a:r>
              <a:rPr lang="zh-CN" altLang="en-US" sz="3200" b="1" dirty="0">
                <a:latin typeface="微软雅黑" panose="020B0503020204020204" pitchFamily="34" charset="-122"/>
                <a:ea typeface="微软雅黑" panose="020B0503020204020204" pitchFamily="34" charset="-122"/>
              </a:rPr>
              <a:t>这里是标题</a:t>
            </a:r>
          </a:p>
        </p:txBody>
      </p:sp>
      <p:grpSp>
        <p:nvGrpSpPr>
          <p:cNvPr id="60" name="组合 59">
            <a:extLst>
              <a:ext uri="{FF2B5EF4-FFF2-40B4-BE49-F238E27FC236}">
                <a16:creationId xmlns:a16="http://schemas.microsoft.com/office/drawing/2014/main" xmlns="" id="{F39EFCF4-6640-40C0-A6CF-723D3ACA8C9C}"/>
              </a:ext>
            </a:extLst>
          </p:cNvPr>
          <p:cNvGrpSpPr/>
          <p:nvPr/>
        </p:nvGrpSpPr>
        <p:grpSpPr>
          <a:xfrm>
            <a:off x="10829433" y="478751"/>
            <a:ext cx="738680" cy="699618"/>
            <a:chOff x="9895261" y="4215510"/>
            <a:chExt cx="2019300" cy="1912519"/>
          </a:xfrm>
          <a:solidFill>
            <a:schemeClr val="tx1"/>
          </a:solidFill>
        </p:grpSpPr>
        <p:grpSp>
          <p:nvGrpSpPr>
            <p:cNvPr id="61" name="组合 60">
              <a:extLst>
                <a:ext uri="{FF2B5EF4-FFF2-40B4-BE49-F238E27FC236}">
                  <a16:creationId xmlns:a16="http://schemas.microsoft.com/office/drawing/2014/main" xmlns="" id="{35282C07-273E-44B3-B4CD-04BD17EE604B}"/>
                </a:ext>
              </a:extLst>
            </p:cNvPr>
            <p:cNvGrpSpPr/>
            <p:nvPr/>
          </p:nvGrpSpPr>
          <p:grpSpPr>
            <a:xfrm>
              <a:off x="9895261" y="4215510"/>
              <a:ext cx="2019300" cy="1499626"/>
              <a:chOff x="3873500" y="1778468"/>
              <a:chExt cx="4445000" cy="3301064"/>
            </a:xfrm>
            <a:grpFill/>
          </p:grpSpPr>
          <p:grpSp>
            <p:nvGrpSpPr>
              <p:cNvPr id="63" name="组合 62">
                <a:extLst>
                  <a:ext uri="{FF2B5EF4-FFF2-40B4-BE49-F238E27FC236}">
                    <a16:creationId xmlns:a16="http://schemas.microsoft.com/office/drawing/2014/main" xmlns="" id="{DEF48ADB-5105-4FEC-B51D-5B2620D73C2D}"/>
                  </a:ext>
                </a:extLst>
              </p:cNvPr>
              <p:cNvGrpSpPr/>
              <p:nvPr/>
            </p:nvGrpSpPr>
            <p:grpSpPr>
              <a:xfrm>
                <a:off x="3873500" y="1778468"/>
                <a:ext cx="4445000" cy="3301064"/>
                <a:chOff x="3229664" y="5039688"/>
                <a:chExt cx="883282" cy="655966"/>
              </a:xfrm>
              <a:grpFill/>
            </p:grpSpPr>
            <p:sp>
              <p:nvSpPr>
                <p:cNvPr id="71" name="Freeform 193">
                  <a:extLst>
                    <a:ext uri="{FF2B5EF4-FFF2-40B4-BE49-F238E27FC236}">
                      <a16:creationId xmlns:a16="http://schemas.microsoft.com/office/drawing/2014/main" xmlns="" id="{C031AF1F-6328-4B52-B64B-90447D5A96E6}"/>
                    </a:ext>
                  </a:extLst>
                </p:cNvPr>
                <p:cNvSpPr>
                  <a:spLocks noEditPoints="1"/>
                </p:cNvSpPr>
                <p:nvPr/>
              </p:nvSpPr>
              <p:spPr bwMode="auto">
                <a:xfrm>
                  <a:off x="3229664" y="5039688"/>
                  <a:ext cx="361540" cy="647307"/>
                </a:xfrm>
                <a:custGeom>
                  <a:avLst/>
                  <a:gdLst>
                    <a:gd name="T0" fmla="*/ 80 w 80"/>
                    <a:gd name="T1" fmla="*/ 133 h 144"/>
                    <a:gd name="T2" fmla="*/ 62 w 80"/>
                    <a:gd name="T3" fmla="*/ 136 h 144"/>
                    <a:gd name="T4" fmla="*/ 64 w 80"/>
                    <a:gd name="T5" fmla="*/ 129 h 144"/>
                    <a:gd name="T6" fmla="*/ 48 w 80"/>
                    <a:gd name="T7" fmla="*/ 131 h 144"/>
                    <a:gd name="T8" fmla="*/ 51 w 80"/>
                    <a:gd name="T9" fmla="*/ 124 h 144"/>
                    <a:gd name="T10" fmla="*/ 29 w 80"/>
                    <a:gd name="T11" fmla="*/ 126 h 144"/>
                    <a:gd name="T12" fmla="*/ 35 w 80"/>
                    <a:gd name="T13" fmla="*/ 124 h 144"/>
                    <a:gd name="T14" fmla="*/ 39 w 80"/>
                    <a:gd name="T15" fmla="*/ 117 h 144"/>
                    <a:gd name="T16" fmla="*/ 39 w 80"/>
                    <a:gd name="T17" fmla="*/ 118 h 144"/>
                    <a:gd name="T18" fmla="*/ 16 w 80"/>
                    <a:gd name="T19" fmla="*/ 114 h 144"/>
                    <a:gd name="T20" fmla="*/ 22 w 80"/>
                    <a:gd name="T21" fmla="*/ 28 h 144"/>
                    <a:gd name="T22" fmla="*/ 24 w 80"/>
                    <a:gd name="T23" fmla="*/ 23 h 144"/>
                    <a:gd name="T24" fmla="*/ 22 w 80"/>
                    <a:gd name="T25" fmla="*/ 28 h 144"/>
                    <a:gd name="T26" fmla="*/ 80 w 80"/>
                    <a:gd name="T27" fmla="*/ 132 h 144"/>
                    <a:gd name="T28" fmla="*/ 67 w 80"/>
                    <a:gd name="T29" fmla="*/ 120 h 144"/>
                    <a:gd name="T30" fmla="*/ 65 w 80"/>
                    <a:gd name="T31" fmla="*/ 128 h 144"/>
                    <a:gd name="T32" fmla="*/ 55 w 80"/>
                    <a:gd name="T33" fmla="*/ 109 h 144"/>
                    <a:gd name="T34" fmla="*/ 45 w 80"/>
                    <a:gd name="T35" fmla="*/ 110 h 144"/>
                    <a:gd name="T36" fmla="*/ 48 w 80"/>
                    <a:gd name="T37" fmla="*/ 105 h 144"/>
                    <a:gd name="T38" fmla="*/ 45 w 80"/>
                    <a:gd name="T39" fmla="*/ 110 h 144"/>
                    <a:gd name="T40" fmla="*/ 35 w 80"/>
                    <a:gd name="T41" fmla="*/ 102 h 144"/>
                    <a:gd name="T42" fmla="*/ 40 w 80"/>
                    <a:gd name="T43" fmla="*/ 116 h 144"/>
                    <a:gd name="T44" fmla="*/ 40 w 80"/>
                    <a:gd name="T45" fmla="*/ 99 h 144"/>
                    <a:gd name="T46" fmla="*/ 35 w 80"/>
                    <a:gd name="T47" fmla="*/ 102 h 144"/>
                    <a:gd name="T48" fmla="*/ 32 w 80"/>
                    <a:gd name="T49" fmla="*/ 87 h 144"/>
                    <a:gd name="T50" fmla="*/ 27 w 80"/>
                    <a:gd name="T51" fmla="*/ 105 h 144"/>
                    <a:gd name="T52" fmla="*/ 10 w 80"/>
                    <a:gd name="T53" fmla="*/ 104 h 144"/>
                    <a:gd name="T54" fmla="*/ 21 w 80"/>
                    <a:gd name="T55" fmla="*/ 96 h 144"/>
                    <a:gd name="T56" fmla="*/ 29 w 80"/>
                    <a:gd name="T57" fmla="*/ 78 h 144"/>
                    <a:gd name="T58" fmla="*/ 8 w 80"/>
                    <a:gd name="T59" fmla="*/ 85 h 144"/>
                    <a:gd name="T60" fmla="*/ 7 w 80"/>
                    <a:gd name="T61" fmla="*/ 93 h 144"/>
                    <a:gd name="T62" fmla="*/ 16 w 80"/>
                    <a:gd name="T63" fmla="*/ 83 h 144"/>
                    <a:gd name="T64" fmla="*/ 22 w 80"/>
                    <a:gd name="T65" fmla="*/ 69 h 144"/>
                    <a:gd name="T66" fmla="*/ 0 w 80"/>
                    <a:gd name="T67" fmla="*/ 66 h 144"/>
                    <a:gd name="T68" fmla="*/ 14 w 80"/>
                    <a:gd name="T69" fmla="*/ 70 h 144"/>
                    <a:gd name="T70" fmla="*/ 14 w 80"/>
                    <a:gd name="T71" fmla="*/ 65 h 144"/>
                    <a:gd name="T72" fmla="*/ 14 w 80"/>
                    <a:gd name="T73" fmla="*/ 70 h 144"/>
                    <a:gd name="T74" fmla="*/ 24 w 80"/>
                    <a:gd name="T75" fmla="*/ 52 h 144"/>
                    <a:gd name="T76" fmla="*/ 32 w 80"/>
                    <a:gd name="T77" fmla="*/ 42 h 144"/>
                    <a:gd name="T78" fmla="*/ 6 w 80"/>
                    <a:gd name="T79" fmla="*/ 34 h 144"/>
                    <a:gd name="T80" fmla="*/ 8 w 80"/>
                    <a:gd name="T81" fmla="*/ 49 h 144"/>
                    <a:gd name="T82" fmla="*/ 18 w 80"/>
                    <a:gd name="T83" fmla="*/ 41 h 144"/>
                    <a:gd name="T84" fmla="*/ 36 w 80"/>
                    <a:gd name="T85" fmla="*/ 30 h 144"/>
                    <a:gd name="T86" fmla="*/ 11 w 80"/>
                    <a:gd name="T87" fmla="*/ 20 h 144"/>
                    <a:gd name="T88" fmla="*/ 18 w 80"/>
                    <a:gd name="T89" fmla="*/ 41 h 144"/>
                    <a:gd name="T90" fmla="*/ 26 w 80"/>
                    <a:gd name="T91" fmla="*/ 19 h 144"/>
                    <a:gd name="T92" fmla="*/ 35 w 80"/>
                    <a:gd name="T93"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0" h="144">
                      <a:moveTo>
                        <a:pt x="62" y="136"/>
                      </a:moveTo>
                      <a:cubicBezTo>
                        <a:pt x="67" y="133"/>
                        <a:pt x="74" y="130"/>
                        <a:pt x="80" y="133"/>
                      </a:cubicBezTo>
                      <a:cubicBezTo>
                        <a:pt x="76" y="142"/>
                        <a:pt x="65" y="144"/>
                        <a:pt x="56" y="141"/>
                      </a:cubicBezTo>
                      <a:cubicBezTo>
                        <a:pt x="58" y="139"/>
                        <a:pt x="60" y="138"/>
                        <a:pt x="62" y="136"/>
                      </a:cubicBezTo>
                      <a:close/>
                      <a:moveTo>
                        <a:pt x="48" y="131"/>
                      </a:moveTo>
                      <a:cubicBezTo>
                        <a:pt x="52" y="128"/>
                        <a:pt x="59" y="125"/>
                        <a:pt x="64" y="129"/>
                      </a:cubicBezTo>
                      <a:cubicBezTo>
                        <a:pt x="60" y="137"/>
                        <a:pt x="50" y="139"/>
                        <a:pt x="42" y="135"/>
                      </a:cubicBezTo>
                      <a:cubicBezTo>
                        <a:pt x="44" y="133"/>
                        <a:pt x="46" y="132"/>
                        <a:pt x="48" y="131"/>
                      </a:cubicBezTo>
                      <a:close/>
                      <a:moveTo>
                        <a:pt x="35" y="124"/>
                      </a:moveTo>
                      <a:cubicBezTo>
                        <a:pt x="40" y="122"/>
                        <a:pt x="47" y="119"/>
                        <a:pt x="51" y="124"/>
                      </a:cubicBezTo>
                      <a:cubicBezTo>
                        <a:pt x="47" y="129"/>
                        <a:pt x="40" y="131"/>
                        <a:pt x="34" y="129"/>
                      </a:cubicBezTo>
                      <a:cubicBezTo>
                        <a:pt x="32" y="129"/>
                        <a:pt x="30" y="128"/>
                        <a:pt x="29" y="126"/>
                      </a:cubicBezTo>
                      <a:cubicBezTo>
                        <a:pt x="31" y="125"/>
                        <a:pt x="33" y="125"/>
                        <a:pt x="35" y="124"/>
                      </a:cubicBezTo>
                      <a:cubicBezTo>
                        <a:pt x="35" y="124"/>
                        <a:pt x="35" y="124"/>
                        <a:pt x="35" y="124"/>
                      </a:cubicBezTo>
                      <a:close/>
                      <a:moveTo>
                        <a:pt x="23" y="113"/>
                      </a:moveTo>
                      <a:cubicBezTo>
                        <a:pt x="29" y="112"/>
                        <a:pt x="35" y="112"/>
                        <a:pt x="39" y="117"/>
                      </a:cubicBezTo>
                      <a:cubicBezTo>
                        <a:pt x="39" y="117"/>
                        <a:pt x="40" y="117"/>
                        <a:pt x="40" y="117"/>
                      </a:cubicBezTo>
                      <a:cubicBezTo>
                        <a:pt x="39" y="118"/>
                        <a:pt x="39" y="118"/>
                        <a:pt x="39" y="118"/>
                      </a:cubicBezTo>
                      <a:cubicBezTo>
                        <a:pt x="33" y="123"/>
                        <a:pt x="27" y="122"/>
                        <a:pt x="20" y="118"/>
                      </a:cubicBezTo>
                      <a:cubicBezTo>
                        <a:pt x="19" y="117"/>
                        <a:pt x="17" y="116"/>
                        <a:pt x="16" y="114"/>
                      </a:cubicBezTo>
                      <a:cubicBezTo>
                        <a:pt x="18" y="113"/>
                        <a:pt x="20" y="113"/>
                        <a:pt x="23" y="113"/>
                      </a:cubicBezTo>
                      <a:close/>
                      <a:moveTo>
                        <a:pt x="22" y="28"/>
                      </a:moveTo>
                      <a:cubicBezTo>
                        <a:pt x="31" y="30"/>
                        <a:pt x="38" y="25"/>
                        <a:pt x="42" y="17"/>
                      </a:cubicBezTo>
                      <a:cubicBezTo>
                        <a:pt x="36" y="17"/>
                        <a:pt x="28" y="18"/>
                        <a:pt x="24" y="23"/>
                      </a:cubicBezTo>
                      <a:cubicBezTo>
                        <a:pt x="25" y="17"/>
                        <a:pt x="21" y="10"/>
                        <a:pt x="17" y="5"/>
                      </a:cubicBezTo>
                      <a:cubicBezTo>
                        <a:pt x="13" y="13"/>
                        <a:pt x="14" y="23"/>
                        <a:pt x="22" y="28"/>
                      </a:cubicBezTo>
                      <a:close/>
                      <a:moveTo>
                        <a:pt x="67" y="120"/>
                      </a:moveTo>
                      <a:cubicBezTo>
                        <a:pt x="69" y="126"/>
                        <a:pt x="73" y="132"/>
                        <a:pt x="80" y="132"/>
                      </a:cubicBezTo>
                      <a:cubicBezTo>
                        <a:pt x="80" y="124"/>
                        <a:pt x="73" y="116"/>
                        <a:pt x="66" y="114"/>
                      </a:cubicBezTo>
                      <a:cubicBezTo>
                        <a:pt x="66" y="116"/>
                        <a:pt x="66" y="118"/>
                        <a:pt x="67" y="120"/>
                      </a:cubicBezTo>
                      <a:close/>
                      <a:moveTo>
                        <a:pt x="55" y="116"/>
                      </a:moveTo>
                      <a:cubicBezTo>
                        <a:pt x="55" y="121"/>
                        <a:pt x="58" y="128"/>
                        <a:pt x="65" y="128"/>
                      </a:cubicBezTo>
                      <a:cubicBezTo>
                        <a:pt x="65" y="122"/>
                        <a:pt x="63" y="115"/>
                        <a:pt x="58" y="111"/>
                      </a:cubicBezTo>
                      <a:cubicBezTo>
                        <a:pt x="57" y="110"/>
                        <a:pt x="56" y="110"/>
                        <a:pt x="55" y="109"/>
                      </a:cubicBezTo>
                      <a:cubicBezTo>
                        <a:pt x="55" y="111"/>
                        <a:pt x="54" y="113"/>
                        <a:pt x="55" y="116"/>
                      </a:cubicBezTo>
                      <a:close/>
                      <a:moveTo>
                        <a:pt x="45" y="110"/>
                      </a:moveTo>
                      <a:cubicBezTo>
                        <a:pt x="44" y="115"/>
                        <a:pt x="45" y="122"/>
                        <a:pt x="52" y="123"/>
                      </a:cubicBezTo>
                      <a:cubicBezTo>
                        <a:pt x="53" y="117"/>
                        <a:pt x="52" y="109"/>
                        <a:pt x="48" y="105"/>
                      </a:cubicBezTo>
                      <a:cubicBezTo>
                        <a:pt x="47" y="104"/>
                        <a:pt x="46" y="104"/>
                        <a:pt x="46" y="103"/>
                      </a:cubicBezTo>
                      <a:cubicBezTo>
                        <a:pt x="45" y="106"/>
                        <a:pt x="45" y="107"/>
                        <a:pt x="45" y="110"/>
                      </a:cubicBezTo>
                      <a:cubicBezTo>
                        <a:pt x="45" y="110"/>
                        <a:pt x="45" y="110"/>
                        <a:pt x="45" y="110"/>
                      </a:cubicBezTo>
                      <a:close/>
                      <a:moveTo>
                        <a:pt x="35" y="102"/>
                      </a:moveTo>
                      <a:cubicBezTo>
                        <a:pt x="33" y="108"/>
                        <a:pt x="34" y="114"/>
                        <a:pt x="40" y="116"/>
                      </a:cubicBezTo>
                      <a:cubicBezTo>
                        <a:pt x="40" y="116"/>
                        <a:pt x="40" y="116"/>
                        <a:pt x="40" y="116"/>
                      </a:cubicBezTo>
                      <a:cubicBezTo>
                        <a:pt x="40" y="116"/>
                        <a:pt x="41" y="115"/>
                        <a:pt x="41" y="115"/>
                      </a:cubicBezTo>
                      <a:cubicBezTo>
                        <a:pt x="42" y="110"/>
                        <a:pt x="42" y="104"/>
                        <a:pt x="40" y="99"/>
                      </a:cubicBezTo>
                      <a:cubicBezTo>
                        <a:pt x="39" y="98"/>
                        <a:pt x="38" y="97"/>
                        <a:pt x="37" y="96"/>
                      </a:cubicBezTo>
                      <a:cubicBezTo>
                        <a:pt x="36" y="98"/>
                        <a:pt x="35" y="100"/>
                        <a:pt x="35" y="102"/>
                      </a:cubicBezTo>
                      <a:close/>
                      <a:moveTo>
                        <a:pt x="29" y="107"/>
                      </a:moveTo>
                      <a:cubicBezTo>
                        <a:pt x="32" y="102"/>
                        <a:pt x="35" y="93"/>
                        <a:pt x="32" y="87"/>
                      </a:cubicBezTo>
                      <a:cubicBezTo>
                        <a:pt x="30" y="89"/>
                        <a:pt x="29" y="90"/>
                        <a:pt x="28" y="92"/>
                      </a:cubicBezTo>
                      <a:cubicBezTo>
                        <a:pt x="25" y="96"/>
                        <a:pt x="24" y="101"/>
                        <a:pt x="27" y="105"/>
                      </a:cubicBezTo>
                      <a:cubicBezTo>
                        <a:pt x="22" y="101"/>
                        <a:pt x="12" y="99"/>
                        <a:pt x="6" y="99"/>
                      </a:cubicBezTo>
                      <a:cubicBezTo>
                        <a:pt x="7" y="101"/>
                        <a:pt x="8" y="103"/>
                        <a:pt x="10" y="104"/>
                      </a:cubicBezTo>
                      <a:cubicBezTo>
                        <a:pt x="15" y="110"/>
                        <a:pt x="22" y="111"/>
                        <a:pt x="29" y="107"/>
                      </a:cubicBezTo>
                      <a:close/>
                      <a:moveTo>
                        <a:pt x="21" y="96"/>
                      </a:moveTo>
                      <a:cubicBezTo>
                        <a:pt x="24" y="93"/>
                        <a:pt x="26" y="90"/>
                        <a:pt x="28" y="85"/>
                      </a:cubicBezTo>
                      <a:cubicBezTo>
                        <a:pt x="29" y="83"/>
                        <a:pt x="29" y="80"/>
                        <a:pt x="29" y="78"/>
                      </a:cubicBezTo>
                      <a:cubicBezTo>
                        <a:pt x="24" y="80"/>
                        <a:pt x="17" y="86"/>
                        <a:pt x="19" y="92"/>
                      </a:cubicBezTo>
                      <a:cubicBezTo>
                        <a:pt x="16" y="89"/>
                        <a:pt x="12" y="87"/>
                        <a:pt x="8" y="85"/>
                      </a:cubicBezTo>
                      <a:cubicBezTo>
                        <a:pt x="6" y="84"/>
                        <a:pt x="4" y="83"/>
                        <a:pt x="1" y="83"/>
                      </a:cubicBezTo>
                      <a:cubicBezTo>
                        <a:pt x="2" y="87"/>
                        <a:pt x="4" y="90"/>
                        <a:pt x="7" y="93"/>
                      </a:cubicBezTo>
                      <a:cubicBezTo>
                        <a:pt x="11" y="96"/>
                        <a:pt x="15" y="97"/>
                        <a:pt x="21" y="96"/>
                      </a:cubicBezTo>
                      <a:close/>
                      <a:moveTo>
                        <a:pt x="16" y="83"/>
                      </a:moveTo>
                      <a:cubicBezTo>
                        <a:pt x="22" y="80"/>
                        <a:pt x="28" y="74"/>
                        <a:pt x="28" y="66"/>
                      </a:cubicBezTo>
                      <a:cubicBezTo>
                        <a:pt x="26" y="67"/>
                        <a:pt x="24" y="68"/>
                        <a:pt x="22" y="69"/>
                      </a:cubicBezTo>
                      <a:cubicBezTo>
                        <a:pt x="19" y="71"/>
                        <a:pt x="15" y="75"/>
                        <a:pt x="15" y="79"/>
                      </a:cubicBezTo>
                      <a:cubicBezTo>
                        <a:pt x="13" y="74"/>
                        <a:pt x="5" y="69"/>
                        <a:pt x="0" y="66"/>
                      </a:cubicBezTo>
                      <a:cubicBezTo>
                        <a:pt x="0" y="75"/>
                        <a:pt x="6" y="84"/>
                        <a:pt x="16" y="83"/>
                      </a:cubicBezTo>
                      <a:close/>
                      <a:moveTo>
                        <a:pt x="14" y="70"/>
                      </a:moveTo>
                      <a:cubicBezTo>
                        <a:pt x="22" y="68"/>
                        <a:pt x="28" y="61"/>
                        <a:pt x="29" y="53"/>
                      </a:cubicBezTo>
                      <a:cubicBezTo>
                        <a:pt x="23" y="55"/>
                        <a:pt x="16" y="58"/>
                        <a:pt x="14" y="65"/>
                      </a:cubicBezTo>
                      <a:cubicBezTo>
                        <a:pt x="13" y="59"/>
                        <a:pt x="7" y="52"/>
                        <a:pt x="2" y="48"/>
                      </a:cubicBezTo>
                      <a:cubicBezTo>
                        <a:pt x="0" y="57"/>
                        <a:pt x="4" y="68"/>
                        <a:pt x="14" y="70"/>
                      </a:cubicBezTo>
                      <a:close/>
                      <a:moveTo>
                        <a:pt x="15" y="54"/>
                      </a:moveTo>
                      <a:cubicBezTo>
                        <a:pt x="18" y="54"/>
                        <a:pt x="21" y="53"/>
                        <a:pt x="24" y="52"/>
                      </a:cubicBezTo>
                      <a:cubicBezTo>
                        <a:pt x="27" y="50"/>
                        <a:pt x="28" y="49"/>
                        <a:pt x="30" y="46"/>
                      </a:cubicBezTo>
                      <a:cubicBezTo>
                        <a:pt x="31" y="45"/>
                        <a:pt x="32" y="44"/>
                        <a:pt x="32" y="42"/>
                      </a:cubicBezTo>
                      <a:cubicBezTo>
                        <a:pt x="27" y="42"/>
                        <a:pt x="19" y="44"/>
                        <a:pt x="16" y="49"/>
                      </a:cubicBezTo>
                      <a:cubicBezTo>
                        <a:pt x="16" y="44"/>
                        <a:pt x="10" y="38"/>
                        <a:pt x="6" y="34"/>
                      </a:cubicBezTo>
                      <a:cubicBezTo>
                        <a:pt x="5" y="36"/>
                        <a:pt x="5" y="38"/>
                        <a:pt x="5" y="40"/>
                      </a:cubicBezTo>
                      <a:cubicBezTo>
                        <a:pt x="5" y="43"/>
                        <a:pt x="6" y="46"/>
                        <a:pt x="8" y="49"/>
                      </a:cubicBezTo>
                      <a:cubicBezTo>
                        <a:pt x="10" y="51"/>
                        <a:pt x="12" y="53"/>
                        <a:pt x="15" y="54"/>
                      </a:cubicBezTo>
                      <a:close/>
                      <a:moveTo>
                        <a:pt x="18" y="41"/>
                      </a:moveTo>
                      <a:cubicBezTo>
                        <a:pt x="24" y="42"/>
                        <a:pt x="30" y="39"/>
                        <a:pt x="34" y="34"/>
                      </a:cubicBezTo>
                      <a:cubicBezTo>
                        <a:pt x="35" y="33"/>
                        <a:pt x="36" y="32"/>
                        <a:pt x="36" y="30"/>
                      </a:cubicBezTo>
                      <a:cubicBezTo>
                        <a:pt x="31" y="30"/>
                        <a:pt x="23" y="32"/>
                        <a:pt x="19" y="37"/>
                      </a:cubicBezTo>
                      <a:cubicBezTo>
                        <a:pt x="19" y="31"/>
                        <a:pt x="15" y="24"/>
                        <a:pt x="11" y="20"/>
                      </a:cubicBezTo>
                      <a:cubicBezTo>
                        <a:pt x="10" y="22"/>
                        <a:pt x="9" y="24"/>
                        <a:pt x="9" y="26"/>
                      </a:cubicBezTo>
                      <a:cubicBezTo>
                        <a:pt x="9" y="32"/>
                        <a:pt x="12" y="38"/>
                        <a:pt x="18" y="41"/>
                      </a:cubicBezTo>
                      <a:close/>
                      <a:moveTo>
                        <a:pt x="35" y="6"/>
                      </a:moveTo>
                      <a:cubicBezTo>
                        <a:pt x="35" y="12"/>
                        <a:pt x="32" y="17"/>
                        <a:pt x="26" y="19"/>
                      </a:cubicBezTo>
                      <a:cubicBezTo>
                        <a:pt x="23" y="13"/>
                        <a:pt x="26" y="7"/>
                        <a:pt x="30" y="3"/>
                      </a:cubicBezTo>
                      <a:cubicBezTo>
                        <a:pt x="31" y="2"/>
                        <a:pt x="33" y="1"/>
                        <a:pt x="35" y="0"/>
                      </a:cubicBezTo>
                      <a:cubicBezTo>
                        <a:pt x="35" y="2"/>
                        <a:pt x="35" y="4"/>
                        <a:pt x="35"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72" name="Freeform 194">
                  <a:extLst>
                    <a:ext uri="{FF2B5EF4-FFF2-40B4-BE49-F238E27FC236}">
                      <a16:creationId xmlns:a16="http://schemas.microsoft.com/office/drawing/2014/main" xmlns="" id="{16F9ED69-33CF-4EEF-A0B3-C0104F2AB75C}"/>
                    </a:ext>
                  </a:extLst>
                </p:cNvPr>
                <p:cNvSpPr>
                  <a:spLocks/>
                </p:cNvSpPr>
                <p:nvPr/>
              </p:nvSpPr>
              <p:spPr bwMode="auto">
                <a:xfrm>
                  <a:off x="3283786" y="5119788"/>
                  <a:ext cx="450300" cy="575864"/>
                </a:xfrm>
                <a:custGeom>
                  <a:avLst/>
                  <a:gdLst>
                    <a:gd name="T0" fmla="*/ 14 w 100"/>
                    <a:gd name="T1" fmla="*/ 0 h 128"/>
                    <a:gd name="T2" fmla="*/ 15 w 100"/>
                    <a:gd name="T3" fmla="*/ 0 h 128"/>
                    <a:gd name="T4" fmla="*/ 5 w 100"/>
                    <a:gd name="T5" fmla="*/ 32 h 128"/>
                    <a:gd name="T6" fmla="*/ 6 w 100"/>
                    <a:gd name="T7" fmla="*/ 71 h 128"/>
                    <a:gd name="T8" fmla="*/ 28 w 100"/>
                    <a:gd name="T9" fmla="*/ 98 h 128"/>
                    <a:gd name="T10" fmla="*/ 71 w 100"/>
                    <a:gd name="T11" fmla="*/ 114 h 128"/>
                    <a:gd name="T12" fmla="*/ 71 w 100"/>
                    <a:gd name="T13" fmla="*/ 114 h 128"/>
                    <a:gd name="T14" fmla="*/ 100 w 100"/>
                    <a:gd name="T15" fmla="*/ 125 h 128"/>
                    <a:gd name="T16" fmla="*/ 99 w 100"/>
                    <a:gd name="T17" fmla="*/ 128 h 128"/>
                    <a:gd name="T18" fmla="*/ 70 w 100"/>
                    <a:gd name="T19" fmla="*/ 116 h 128"/>
                    <a:gd name="T20" fmla="*/ 70 w 100"/>
                    <a:gd name="T21" fmla="*/ 116 h 128"/>
                    <a:gd name="T22" fmla="*/ 27 w 100"/>
                    <a:gd name="T23" fmla="*/ 100 h 128"/>
                    <a:gd name="T24" fmla="*/ 5 w 100"/>
                    <a:gd name="T25" fmla="*/ 71 h 128"/>
                    <a:gd name="T26" fmla="*/ 3 w 100"/>
                    <a:gd name="T27" fmla="*/ 32 h 128"/>
                    <a:gd name="T28" fmla="*/ 14 w 100"/>
                    <a:gd name="T29" fmla="*/ 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0" h="128">
                      <a:moveTo>
                        <a:pt x="14" y="0"/>
                      </a:moveTo>
                      <a:cubicBezTo>
                        <a:pt x="14" y="0"/>
                        <a:pt x="14" y="0"/>
                        <a:pt x="15" y="0"/>
                      </a:cubicBezTo>
                      <a:cubicBezTo>
                        <a:pt x="10" y="11"/>
                        <a:pt x="7" y="21"/>
                        <a:pt x="5" y="32"/>
                      </a:cubicBezTo>
                      <a:cubicBezTo>
                        <a:pt x="2" y="46"/>
                        <a:pt x="2" y="57"/>
                        <a:pt x="6" y="71"/>
                      </a:cubicBezTo>
                      <a:cubicBezTo>
                        <a:pt x="11" y="83"/>
                        <a:pt x="18" y="90"/>
                        <a:pt x="28" y="98"/>
                      </a:cubicBezTo>
                      <a:cubicBezTo>
                        <a:pt x="42" y="107"/>
                        <a:pt x="55" y="110"/>
                        <a:pt x="71" y="114"/>
                      </a:cubicBezTo>
                      <a:cubicBezTo>
                        <a:pt x="71" y="114"/>
                        <a:pt x="71" y="114"/>
                        <a:pt x="71" y="114"/>
                      </a:cubicBezTo>
                      <a:cubicBezTo>
                        <a:pt x="82" y="115"/>
                        <a:pt x="91" y="119"/>
                        <a:pt x="100" y="125"/>
                      </a:cubicBezTo>
                      <a:cubicBezTo>
                        <a:pt x="100" y="126"/>
                        <a:pt x="99" y="127"/>
                        <a:pt x="99" y="128"/>
                      </a:cubicBezTo>
                      <a:cubicBezTo>
                        <a:pt x="90" y="121"/>
                        <a:pt x="82" y="118"/>
                        <a:pt x="70" y="116"/>
                      </a:cubicBezTo>
                      <a:cubicBezTo>
                        <a:pt x="70" y="116"/>
                        <a:pt x="70" y="116"/>
                        <a:pt x="70" y="116"/>
                      </a:cubicBezTo>
                      <a:cubicBezTo>
                        <a:pt x="54" y="113"/>
                        <a:pt x="41" y="109"/>
                        <a:pt x="27" y="100"/>
                      </a:cubicBezTo>
                      <a:cubicBezTo>
                        <a:pt x="16" y="92"/>
                        <a:pt x="10" y="84"/>
                        <a:pt x="5" y="71"/>
                      </a:cubicBezTo>
                      <a:cubicBezTo>
                        <a:pt x="0" y="58"/>
                        <a:pt x="1" y="46"/>
                        <a:pt x="3" y="32"/>
                      </a:cubicBezTo>
                      <a:cubicBezTo>
                        <a:pt x="6" y="20"/>
                        <a:pt x="9" y="11"/>
                        <a:pt x="1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73" name="Freeform 195">
                  <a:extLst>
                    <a:ext uri="{FF2B5EF4-FFF2-40B4-BE49-F238E27FC236}">
                      <a16:creationId xmlns:a16="http://schemas.microsoft.com/office/drawing/2014/main" xmlns="" id="{6AA9B263-E244-4FD0-92BD-BDD302C0820F}"/>
                    </a:ext>
                  </a:extLst>
                </p:cNvPr>
                <p:cNvSpPr>
                  <a:spLocks noEditPoints="1"/>
                </p:cNvSpPr>
                <p:nvPr/>
              </p:nvSpPr>
              <p:spPr bwMode="auto">
                <a:xfrm>
                  <a:off x="3751406" y="5039688"/>
                  <a:ext cx="361540" cy="647307"/>
                </a:xfrm>
                <a:custGeom>
                  <a:avLst/>
                  <a:gdLst>
                    <a:gd name="T0" fmla="*/ 0 w 80"/>
                    <a:gd name="T1" fmla="*/ 133 h 144"/>
                    <a:gd name="T2" fmla="*/ 18 w 80"/>
                    <a:gd name="T3" fmla="*/ 136 h 144"/>
                    <a:gd name="T4" fmla="*/ 16 w 80"/>
                    <a:gd name="T5" fmla="*/ 129 h 144"/>
                    <a:gd name="T6" fmla="*/ 32 w 80"/>
                    <a:gd name="T7" fmla="*/ 131 h 144"/>
                    <a:gd name="T8" fmla="*/ 29 w 80"/>
                    <a:gd name="T9" fmla="*/ 124 h 144"/>
                    <a:gd name="T10" fmla="*/ 51 w 80"/>
                    <a:gd name="T11" fmla="*/ 126 h 144"/>
                    <a:gd name="T12" fmla="*/ 45 w 80"/>
                    <a:gd name="T13" fmla="*/ 124 h 144"/>
                    <a:gd name="T14" fmla="*/ 41 w 80"/>
                    <a:gd name="T15" fmla="*/ 117 h 144"/>
                    <a:gd name="T16" fmla="*/ 41 w 80"/>
                    <a:gd name="T17" fmla="*/ 118 h 144"/>
                    <a:gd name="T18" fmla="*/ 64 w 80"/>
                    <a:gd name="T19" fmla="*/ 114 h 144"/>
                    <a:gd name="T20" fmla="*/ 58 w 80"/>
                    <a:gd name="T21" fmla="*/ 28 h 144"/>
                    <a:gd name="T22" fmla="*/ 56 w 80"/>
                    <a:gd name="T23" fmla="*/ 23 h 144"/>
                    <a:gd name="T24" fmla="*/ 58 w 80"/>
                    <a:gd name="T25" fmla="*/ 28 h 144"/>
                    <a:gd name="T26" fmla="*/ 0 w 80"/>
                    <a:gd name="T27" fmla="*/ 132 h 144"/>
                    <a:gd name="T28" fmla="*/ 13 w 80"/>
                    <a:gd name="T29" fmla="*/ 120 h 144"/>
                    <a:gd name="T30" fmla="*/ 15 w 80"/>
                    <a:gd name="T31" fmla="*/ 128 h 144"/>
                    <a:gd name="T32" fmla="*/ 25 w 80"/>
                    <a:gd name="T33" fmla="*/ 109 h 144"/>
                    <a:gd name="T34" fmla="*/ 36 w 80"/>
                    <a:gd name="T35" fmla="*/ 110 h 144"/>
                    <a:gd name="T36" fmla="*/ 32 w 80"/>
                    <a:gd name="T37" fmla="*/ 105 h 144"/>
                    <a:gd name="T38" fmla="*/ 35 w 80"/>
                    <a:gd name="T39" fmla="*/ 110 h 144"/>
                    <a:gd name="T40" fmla="*/ 45 w 80"/>
                    <a:gd name="T41" fmla="*/ 102 h 144"/>
                    <a:gd name="T42" fmla="*/ 40 w 80"/>
                    <a:gd name="T43" fmla="*/ 116 h 144"/>
                    <a:gd name="T44" fmla="*/ 40 w 80"/>
                    <a:gd name="T45" fmla="*/ 99 h 144"/>
                    <a:gd name="T46" fmla="*/ 45 w 80"/>
                    <a:gd name="T47" fmla="*/ 102 h 144"/>
                    <a:gd name="T48" fmla="*/ 48 w 80"/>
                    <a:gd name="T49" fmla="*/ 87 h 144"/>
                    <a:gd name="T50" fmla="*/ 54 w 80"/>
                    <a:gd name="T51" fmla="*/ 105 h 144"/>
                    <a:gd name="T52" fmla="*/ 70 w 80"/>
                    <a:gd name="T53" fmla="*/ 104 h 144"/>
                    <a:gd name="T54" fmla="*/ 60 w 80"/>
                    <a:gd name="T55" fmla="*/ 96 h 144"/>
                    <a:gd name="T56" fmla="*/ 51 w 80"/>
                    <a:gd name="T57" fmla="*/ 78 h 144"/>
                    <a:gd name="T58" fmla="*/ 72 w 80"/>
                    <a:gd name="T59" fmla="*/ 85 h 144"/>
                    <a:gd name="T60" fmla="*/ 73 w 80"/>
                    <a:gd name="T61" fmla="*/ 93 h 144"/>
                    <a:gd name="T62" fmla="*/ 64 w 80"/>
                    <a:gd name="T63" fmla="*/ 83 h 144"/>
                    <a:gd name="T64" fmla="*/ 58 w 80"/>
                    <a:gd name="T65" fmla="*/ 69 h 144"/>
                    <a:gd name="T66" fmla="*/ 80 w 80"/>
                    <a:gd name="T67" fmla="*/ 66 h 144"/>
                    <a:gd name="T68" fmla="*/ 66 w 80"/>
                    <a:gd name="T69" fmla="*/ 70 h 144"/>
                    <a:gd name="T70" fmla="*/ 66 w 80"/>
                    <a:gd name="T71" fmla="*/ 65 h 144"/>
                    <a:gd name="T72" fmla="*/ 66 w 80"/>
                    <a:gd name="T73" fmla="*/ 70 h 144"/>
                    <a:gd name="T74" fmla="*/ 56 w 80"/>
                    <a:gd name="T75" fmla="*/ 52 h 144"/>
                    <a:gd name="T76" fmla="*/ 48 w 80"/>
                    <a:gd name="T77" fmla="*/ 42 h 144"/>
                    <a:gd name="T78" fmla="*/ 74 w 80"/>
                    <a:gd name="T79" fmla="*/ 34 h 144"/>
                    <a:gd name="T80" fmla="*/ 72 w 80"/>
                    <a:gd name="T81" fmla="*/ 49 h 144"/>
                    <a:gd name="T82" fmla="*/ 62 w 80"/>
                    <a:gd name="T83" fmla="*/ 41 h 144"/>
                    <a:gd name="T84" fmla="*/ 44 w 80"/>
                    <a:gd name="T85" fmla="*/ 30 h 144"/>
                    <a:gd name="T86" fmla="*/ 69 w 80"/>
                    <a:gd name="T87" fmla="*/ 20 h 144"/>
                    <a:gd name="T88" fmla="*/ 62 w 80"/>
                    <a:gd name="T89" fmla="*/ 41 h 144"/>
                    <a:gd name="T90" fmla="*/ 54 w 80"/>
                    <a:gd name="T91" fmla="*/ 19 h 144"/>
                    <a:gd name="T92" fmla="*/ 45 w 80"/>
                    <a:gd name="T93"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0" h="144">
                      <a:moveTo>
                        <a:pt x="18" y="136"/>
                      </a:moveTo>
                      <a:cubicBezTo>
                        <a:pt x="13" y="133"/>
                        <a:pt x="6" y="130"/>
                        <a:pt x="0" y="133"/>
                      </a:cubicBezTo>
                      <a:cubicBezTo>
                        <a:pt x="4" y="142"/>
                        <a:pt x="15" y="144"/>
                        <a:pt x="24" y="141"/>
                      </a:cubicBezTo>
                      <a:cubicBezTo>
                        <a:pt x="22" y="139"/>
                        <a:pt x="20" y="138"/>
                        <a:pt x="18" y="136"/>
                      </a:cubicBezTo>
                      <a:close/>
                      <a:moveTo>
                        <a:pt x="32" y="131"/>
                      </a:moveTo>
                      <a:cubicBezTo>
                        <a:pt x="28" y="128"/>
                        <a:pt x="21" y="125"/>
                        <a:pt x="16" y="129"/>
                      </a:cubicBezTo>
                      <a:cubicBezTo>
                        <a:pt x="20" y="137"/>
                        <a:pt x="31" y="139"/>
                        <a:pt x="38" y="135"/>
                      </a:cubicBezTo>
                      <a:cubicBezTo>
                        <a:pt x="36" y="133"/>
                        <a:pt x="34" y="132"/>
                        <a:pt x="32" y="131"/>
                      </a:cubicBezTo>
                      <a:close/>
                      <a:moveTo>
                        <a:pt x="45" y="124"/>
                      </a:moveTo>
                      <a:cubicBezTo>
                        <a:pt x="40" y="122"/>
                        <a:pt x="33" y="119"/>
                        <a:pt x="29" y="124"/>
                      </a:cubicBezTo>
                      <a:cubicBezTo>
                        <a:pt x="33" y="129"/>
                        <a:pt x="40" y="131"/>
                        <a:pt x="46" y="129"/>
                      </a:cubicBezTo>
                      <a:cubicBezTo>
                        <a:pt x="48" y="129"/>
                        <a:pt x="50" y="128"/>
                        <a:pt x="51" y="126"/>
                      </a:cubicBezTo>
                      <a:cubicBezTo>
                        <a:pt x="49" y="125"/>
                        <a:pt x="47" y="125"/>
                        <a:pt x="45" y="124"/>
                      </a:cubicBezTo>
                      <a:cubicBezTo>
                        <a:pt x="45" y="124"/>
                        <a:pt x="45" y="124"/>
                        <a:pt x="45" y="124"/>
                      </a:cubicBezTo>
                      <a:close/>
                      <a:moveTo>
                        <a:pt x="57" y="113"/>
                      </a:moveTo>
                      <a:cubicBezTo>
                        <a:pt x="51" y="112"/>
                        <a:pt x="45" y="112"/>
                        <a:pt x="41" y="117"/>
                      </a:cubicBezTo>
                      <a:cubicBezTo>
                        <a:pt x="41" y="117"/>
                        <a:pt x="40" y="117"/>
                        <a:pt x="40" y="117"/>
                      </a:cubicBezTo>
                      <a:cubicBezTo>
                        <a:pt x="41" y="118"/>
                        <a:pt x="41" y="118"/>
                        <a:pt x="41" y="118"/>
                      </a:cubicBezTo>
                      <a:cubicBezTo>
                        <a:pt x="47" y="123"/>
                        <a:pt x="54" y="122"/>
                        <a:pt x="60" y="118"/>
                      </a:cubicBezTo>
                      <a:cubicBezTo>
                        <a:pt x="61" y="117"/>
                        <a:pt x="63" y="116"/>
                        <a:pt x="64" y="114"/>
                      </a:cubicBezTo>
                      <a:cubicBezTo>
                        <a:pt x="62" y="113"/>
                        <a:pt x="60" y="113"/>
                        <a:pt x="57" y="113"/>
                      </a:cubicBezTo>
                      <a:close/>
                      <a:moveTo>
                        <a:pt x="58" y="28"/>
                      </a:moveTo>
                      <a:cubicBezTo>
                        <a:pt x="49" y="30"/>
                        <a:pt x="42" y="25"/>
                        <a:pt x="38" y="17"/>
                      </a:cubicBezTo>
                      <a:cubicBezTo>
                        <a:pt x="44" y="17"/>
                        <a:pt x="52" y="18"/>
                        <a:pt x="56" y="23"/>
                      </a:cubicBezTo>
                      <a:cubicBezTo>
                        <a:pt x="56" y="17"/>
                        <a:pt x="59" y="10"/>
                        <a:pt x="63" y="5"/>
                      </a:cubicBezTo>
                      <a:cubicBezTo>
                        <a:pt x="67" y="13"/>
                        <a:pt x="66" y="23"/>
                        <a:pt x="58" y="28"/>
                      </a:cubicBezTo>
                      <a:close/>
                      <a:moveTo>
                        <a:pt x="13" y="120"/>
                      </a:moveTo>
                      <a:cubicBezTo>
                        <a:pt x="11" y="126"/>
                        <a:pt x="7" y="132"/>
                        <a:pt x="0" y="132"/>
                      </a:cubicBezTo>
                      <a:cubicBezTo>
                        <a:pt x="0" y="124"/>
                        <a:pt x="7" y="116"/>
                        <a:pt x="14" y="114"/>
                      </a:cubicBezTo>
                      <a:cubicBezTo>
                        <a:pt x="14" y="116"/>
                        <a:pt x="14" y="118"/>
                        <a:pt x="13" y="120"/>
                      </a:cubicBezTo>
                      <a:close/>
                      <a:moveTo>
                        <a:pt x="25" y="116"/>
                      </a:moveTo>
                      <a:cubicBezTo>
                        <a:pt x="25" y="121"/>
                        <a:pt x="22" y="128"/>
                        <a:pt x="15" y="128"/>
                      </a:cubicBezTo>
                      <a:cubicBezTo>
                        <a:pt x="15" y="122"/>
                        <a:pt x="17" y="115"/>
                        <a:pt x="22" y="111"/>
                      </a:cubicBezTo>
                      <a:cubicBezTo>
                        <a:pt x="23" y="110"/>
                        <a:pt x="24" y="110"/>
                        <a:pt x="25" y="109"/>
                      </a:cubicBezTo>
                      <a:cubicBezTo>
                        <a:pt x="25" y="111"/>
                        <a:pt x="26" y="113"/>
                        <a:pt x="25" y="116"/>
                      </a:cubicBezTo>
                      <a:close/>
                      <a:moveTo>
                        <a:pt x="36" y="110"/>
                      </a:moveTo>
                      <a:cubicBezTo>
                        <a:pt x="36" y="115"/>
                        <a:pt x="35" y="122"/>
                        <a:pt x="29" y="123"/>
                      </a:cubicBezTo>
                      <a:cubicBezTo>
                        <a:pt x="27" y="117"/>
                        <a:pt x="28" y="109"/>
                        <a:pt x="32" y="105"/>
                      </a:cubicBezTo>
                      <a:cubicBezTo>
                        <a:pt x="33" y="104"/>
                        <a:pt x="34" y="104"/>
                        <a:pt x="34" y="103"/>
                      </a:cubicBezTo>
                      <a:cubicBezTo>
                        <a:pt x="35" y="106"/>
                        <a:pt x="35" y="107"/>
                        <a:pt x="35" y="110"/>
                      </a:cubicBezTo>
                      <a:cubicBezTo>
                        <a:pt x="35" y="110"/>
                        <a:pt x="36" y="110"/>
                        <a:pt x="36" y="110"/>
                      </a:cubicBezTo>
                      <a:close/>
                      <a:moveTo>
                        <a:pt x="45" y="102"/>
                      </a:moveTo>
                      <a:cubicBezTo>
                        <a:pt x="47" y="108"/>
                        <a:pt x="46" y="114"/>
                        <a:pt x="40" y="116"/>
                      </a:cubicBezTo>
                      <a:cubicBezTo>
                        <a:pt x="40" y="116"/>
                        <a:pt x="40" y="116"/>
                        <a:pt x="40" y="116"/>
                      </a:cubicBezTo>
                      <a:cubicBezTo>
                        <a:pt x="40" y="116"/>
                        <a:pt x="39" y="115"/>
                        <a:pt x="39" y="115"/>
                      </a:cubicBezTo>
                      <a:cubicBezTo>
                        <a:pt x="38" y="110"/>
                        <a:pt x="38" y="104"/>
                        <a:pt x="40" y="99"/>
                      </a:cubicBezTo>
                      <a:cubicBezTo>
                        <a:pt x="41" y="98"/>
                        <a:pt x="42" y="97"/>
                        <a:pt x="43" y="96"/>
                      </a:cubicBezTo>
                      <a:cubicBezTo>
                        <a:pt x="44" y="98"/>
                        <a:pt x="45" y="100"/>
                        <a:pt x="45" y="102"/>
                      </a:cubicBezTo>
                      <a:close/>
                      <a:moveTo>
                        <a:pt x="51" y="107"/>
                      </a:moveTo>
                      <a:cubicBezTo>
                        <a:pt x="48" y="102"/>
                        <a:pt x="45" y="93"/>
                        <a:pt x="48" y="87"/>
                      </a:cubicBezTo>
                      <a:cubicBezTo>
                        <a:pt x="50" y="89"/>
                        <a:pt x="51" y="90"/>
                        <a:pt x="52" y="92"/>
                      </a:cubicBezTo>
                      <a:cubicBezTo>
                        <a:pt x="55" y="96"/>
                        <a:pt x="56" y="101"/>
                        <a:pt x="54" y="105"/>
                      </a:cubicBezTo>
                      <a:cubicBezTo>
                        <a:pt x="58" y="101"/>
                        <a:pt x="68" y="99"/>
                        <a:pt x="74" y="99"/>
                      </a:cubicBezTo>
                      <a:cubicBezTo>
                        <a:pt x="73" y="101"/>
                        <a:pt x="72" y="103"/>
                        <a:pt x="70" y="104"/>
                      </a:cubicBezTo>
                      <a:cubicBezTo>
                        <a:pt x="65" y="110"/>
                        <a:pt x="58" y="111"/>
                        <a:pt x="51" y="107"/>
                      </a:cubicBezTo>
                      <a:close/>
                      <a:moveTo>
                        <a:pt x="60" y="96"/>
                      </a:moveTo>
                      <a:cubicBezTo>
                        <a:pt x="56" y="93"/>
                        <a:pt x="54" y="90"/>
                        <a:pt x="52" y="85"/>
                      </a:cubicBezTo>
                      <a:cubicBezTo>
                        <a:pt x="51" y="83"/>
                        <a:pt x="51" y="80"/>
                        <a:pt x="51" y="78"/>
                      </a:cubicBezTo>
                      <a:cubicBezTo>
                        <a:pt x="56" y="80"/>
                        <a:pt x="63" y="86"/>
                        <a:pt x="61" y="92"/>
                      </a:cubicBezTo>
                      <a:cubicBezTo>
                        <a:pt x="64" y="89"/>
                        <a:pt x="68" y="87"/>
                        <a:pt x="72" y="85"/>
                      </a:cubicBezTo>
                      <a:cubicBezTo>
                        <a:pt x="74" y="84"/>
                        <a:pt x="76" y="83"/>
                        <a:pt x="79" y="83"/>
                      </a:cubicBezTo>
                      <a:cubicBezTo>
                        <a:pt x="78" y="87"/>
                        <a:pt x="76" y="90"/>
                        <a:pt x="73" y="93"/>
                      </a:cubicBezTo>
                      <a:cubicBezTo>
                        <a:pt x="69" y="96"/>
                        <a:pt x="65" y="97"/>
                        <a:pt x="60" y="96"/>
                      </a:cubicBezTo>
                      <a:close/>
                      <a:moveTo>
                        <a:pt x="64" y="83"/>
                      </a:moveTo>
                      <a:cubicBezTo>
                        <a:pt x="58" y="80"/>
                        <a:pt x="52" y="74"/>
                        <a:pt x="52" y="66"/>
                      </a:cubicBezTo>
                      <a:cubicBezTo>
                        <a:pt x="54" y="67"/>
                        <a:pt x="56" y="68"/>
                        <a:pt x="58" y="69"/>
                      </a:cubicBezTo>
                      <a:cubicBezTo>
                        <a:pt x="61" y="71"/>
                        <a:pt x="65" y="75"/>
                        <a:pt x="65" y="79"/>
                      </a:cubicBezTo>
                      <a:cubicBezTo>
                        <a:pt x="67" y="74"/>
                        <a:pt x="75" y="69"/>
                        <a:pt x="80" y="66"/>
                      </a:cubicBezTo>
                      <a:cubicBezTo>
                        <a:pt x="80" y="75"/>
                        <a:pt x="74" y="84"/>
                        <a:pt x="64" y="83"/>
                      </a:cubicBezTo>
                      <a:close/>
                      <a:moveTo>
                        <a:pt x="66" y="70"/>
                      </a:moveTo>
                      <a:cubicBezTo>
                        <a:pt x="58" y="68"/>
                        <a:pt x="52" y="61"/>
                        <a:pt x="51" y="53"/>
                      </a:cubicBezTo>
                      <a:cubicBezTo>
                        <a:pt x="57" y="55"/>
                        <a:pt x="64" y="58"/>
                        <a:pt x="66" y="65"/>
                      </a:cubicBezTo>
                      <a:cubicBezTo>
                        <a:pt x="67" y="59"/>
                        <a:pt x="73" y="52"/>
                        <a:pt x="78" y="48"/>
                      </a:cubicBezTo>
                      <a:cubicBezTo>
                        <a:pt x="80" y="57"/>
                        <a:pt x="76" y="68"/>
                        <a:pt x="66" y="70"/>
                      </a:cubicBezTo>
                      <a:close/>
                      <a:moveTo>
                        <a:pt x="65" y="54"/>
                      </a:moveTo>
                      <a:cubicBezTo>
                        <a:pt x="62" y="54"/>
                        <a:pt x="59" y="53"/>
                        <a:pt x="56" y="52"/>
                      </a:cubicBezTo>
                      <a:cubicBezTo>
                        <a:pt x="54" y="50"/>
                        <a:pt x="52" y="49"/>
                        <a:pt x="50" y="46"/>
                      </a:cubicBezTo>
                      <a:cubicBezTo>
                        <a:pt x="49" y="45"/>
                        <a:pt x="48" y="44"/>
                        <a:pt x="48" y="42"/>
                      </a:cubicBezTo>
                      <a:cubicBezTo>
                        <a:pt x="53" y="42"/>
                        <a:pt x="61" y="44"/>
                        <a:pt x="64" y="49"/>
                      </a:cubicBezTo>
                      <a:cubicBezTo>
                        <a:pt x="65" y="44"/>
                        <a:pt x="70" y="38"/>
                        <a:pt x="74" y="34"/>
                      </a:cubicBezTo>
                      <a:cubicBezTo>
                        <a:pt x="75" y="36"/>
                        <a:pt x="75" y="38"/>
                        <a:pt x="75" y="40"/>
                      </a:cubicBezTo>
                      <a:cubicBezTo>
                        <a:pt x="75" y="43"/>
                        <a:pt x="74" y="46"/>
                        <a:pt x="72" y="49"/>
                      </a:cubicBezTo>
                      <a:cubicBezTo>
                        <a:pt x="70" y="51"/>
                        <a:pt x="68" y="53"/>
                        <a:pt x="65" y="54"/>
                      </a:cubicBezTo>
                      <a:close/>
                      <a:moveTo>
                        <a:pt x="62" y="41"/>
                      </a:moveTo>
                      <a:cubicBezTo>
                        <a:pt x="56" y="42"/>
                        <a:pt x="50" y="39"/>
                        <a:pt x="46" y="34"/>
                      </a:cubicBezTo>
                      <a:cubicBezTo>
                        <a:pt x="45" y="33"/>
                        <a:pt x="44" y="32"/>
                        <a:pt x="44" y="30"/>
                      </a:cubicBezTo>
                      <a:cubicBezTo>
                        <a:pt x="50" y="30"/>
                        <a:pt x="57" y="32"/>
                        <a:pt x="61" y="37"/>
                      </a:cubicBezTo>
                      <a:cubicBezTo>
                        <a:pt x="61" y="31"/>
                        <a:pt x="66" y="24"/>
                        <a:pt x="69" y="20"/>
                      </a:cubicBezTo>
                      <a:cubicBezTo>
                        <a:pt x="70" y="22"/>
                        <a:pt x="71" y="24"/>
                        <a:pt x="71" y="26"/>
                      </a:cubicBezTo>
                      <a:cubicBezTo>
                        <a:pt x="71" y="32"/>
                        <a:pt x="68" y="38"/>
                        <a:pt x="62" y="41"/>
                      </a:cubicBezTo>
                      <a:close/>
                      <a:moveTo>
                        <a:pt x="45" y="6"/>
                      </a:moveTo>
                      <a:cubicBezTo>
                        <a:pt x="45" y="12"/>
                        <a:pt x="48" y="17"/>
                        <a:pt x="54" y="19"/>
                      </a:cubicBezTo>
                      <a:cubicBezTo>
                        <a:pt x="57" y="13"/>
                        <a:pt x="54" y="7"/>
                        <a:pt x="50" y="3"/>
                      </a:cubicBezTo>
                      <a:cubicBezTo>
                        <a:pt x="49" y="2"/>
                        <a:pt x="47" y="1"/>
                        <a:pt x="45" y="0"/>
                      </a:cubicBezTo>
                      <a:cubicBezTo>
                        <a:pt x="45" y="2"/>
                        <a:pt x="45" y="4"/>
                        <a:pt x="45"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74" name="Freeform 196">
                  <a:extLst>
                    <a:ext uri="{FF2B5EF4-FFF2-40B4-BE49-F238E27FC236}">
                      <a16:creationId xmlns:a16="http://schemas.microsoft.com/office/drawing/2014/main" xmlns="" id="{FBFA5881-7D90-4B3E-A8FE-9B3FB1B6D071}"/>
                    </a:ext>
                  </a:extLst>
                </p:cNvPr>
                <p:cNvSpPr>
                  <a:spLocks/>
                </p:cNvSpPr>
                <p:nvPr/>
              </p:nvSpPr>
              <p:spPr bwMode="auto">
                <a:xfrm>
                  <a:off x="3608521" y="5119790"/>
                  <a:ext cx="450300" cy="575864"/>
                </a:xfrm>
                <a:custGeom>
                  <a:avLst/>
                  <a:gdLst>
                    <a:gd name="T0" fmla="*/ 86 w 100"/>
                    <a:gd name="T1" fmla="*/ 0 h 128"/>
                    <a:gd name="T2" fmla="*/ 85 w 100"/>
                    <a:gd name="T3" fmla="*/ 0 h 128"/>
                    <a:gd name="T4" fmla="*/ 96 w 100"/>
                    <a:gd name="T5" fmla="*/ 32 h 128"/>
                    <a:gd name="T6" fmla="*/ 94 w 100"/>
                    <a:gd name="T7" fmla="*/ 71 h 128"/>
                    <a:gd name="T8" fmla="*/ 72 w 100"/>
                    <a:gd name="T9" fmla="*/ 98 h 128"/>
                    <a:gd name="T10" fmla="*/ 29 w 100"/>
                    <a:gd name="T11" fmla="*/ 114 h 128"/>
                    <a:gd name="T12" fmla="*/ 29 w 100"/>
                    <a:gd name="T13" fmla="*/ 114 h 128"/>
                    <a:gd name="T14" fmla="*/ 0 w 100"/>
                    <a:gd name="T15" fmla="*/ 125 h 128"/>
                    <a:gd name="T16" fmla="*/ 1 w 100"/>
                    <a:gd name="T17" fmla="*/ 128 h 128"/>
                    <a:gd name="T18" fmla="*/ 30 w 100"/>
                    <a:gd name="T19" fmla="*/ 116 h 128"/>
                    <a:gd name="T20" fmla="*/ 30 w 100"/>
                    <a:gd name="T21" fmla="*/ 116 h 128"/>
                    <a:gd name="T22" fmla="*/ 73 w 100"/>
                    <a:gd name="T23" fmla="*/ 100 h 128"/>
                    <a:gd name="T24" fmla="*/ 95 w 100"/>
                    <a:gd name="T25" fmla="*/ 71 h 128"/>
                    <a:gd name="T26" fmla="*/ 97 w 100"/>
                    <a:gd name="T27" fmla="*/ 32 h 128"/>
                    <a:gd name="T28" fmla="*/ 86 w 100"/>
                    <a:gd name="T29" fmla="*/ 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0" h="128">
                      <a:moveTo>
                        <a:pt x="86" y="0"/>
                      </a:moveTo>
                      <a:cubicBezTo>
                        <a:pt x="86" y="0"/>
                        <a:pt x="86" y="0"/>
                        <a:pt x="85" y="0"/>
                      </a:cubicBezTo>
                      <a:cubicBezTo>
                        <a:pt x="90" y="11"/>
                        <a:pt x="93" y="21"/>
                        <a:pt x="96" y="32"/>
                      </a:cubicBezTo>
                      <a:cubicBezTo>
                        <a:pt x="98" y="46"/>
                        <a:pt x="98" y="57"/>
                        <a:pt x="94" y="71"/>
                      </a:cubicBezTo>
                      <a:cubicBezTo>
                        <a:pt x="89" y="83"/>
                        <a:pt x="82" y="90"/>
                        <a:pt x="72" y="98"/>
                      </a:cubicBezTo>
                      <a:cubicBezTo>
                        <a:pt x="58" y="107"/>
                        <a:pt x="45" y="110"/>
                        <a:pt x="29" y="114"/>
                      </a:cubicBezTo>
                      <a:cubicBezTo>
                        <a:pt x="29" y="114"/>
                        <a:pt x="29" y="114"/>
                        <a:pt x="29" y="114"/>
                      </a:cubicBezTo>
                      <a:cubicBezTo>
                        <a:pt x="18" y="115"/>
                        <a:pt x="9" y="119"/>
                        <a:pt x="0" y="125"/>
                      </a:cubicBezTo>
                      <a:cubicBezTo>
                        <a:pt x="0" y="126"/>
                        <a:pt x="1" y="127"/>
                        <a:pt x="1" y="128"/>
                      </a:cubicBezTo>
                      <a:cubicBezTo>
                        <a:pt x="10" y="121"/>
                        <a:pt x="19" y="118"/>
                        <a:pt x="30" y="116"/>
                      </a:cubicBezTo>
                      <a:cubicBezTo>
                        <a:pt x="30" y="116"/>
                        <a:pt x="30" y="116"/>
                        <a:pt x="30" y="116"/>
                      </a:cubicBezTo>
                      <a:cubicBezTo>
                        <a:pt x="46" y="113"/>
                        <a:pt x="59" y="109"/>
                        <a:pt x="73" y="100"/>
                      </a:cubicBezTo>
                      <a:cubicBezTo>
                        <a:pt x="84" y="92"/>
                        <a:pt x="90" y="84"/>
                        <a:pt x="95" y="71"/>
                      </a:cubicBezTo>
                      <a:cubicBezTo>
                        <a:pt x="100" y="58"/>
                        <a:pt x="99" y="46"/>
                        <a:pt x="97" y="32"/>
                      </a:cubicBezTo>
                      <a:cubicBezTo>
                        <a:pt x="94" y="20"/>
                        <a:pt x="91" y="11"/>
                        <a:pt x="8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grpSp>
          <p:sp>
            <p:nvSpPr>
              <p:cNvPr id="64" name="任意多边形: 形状 63">
                <a:extLst>
                  <a:ext uri="{FF2B5EF4-FFF2-40B4-BE49-F238E27FC236}">
                    <a16:creationId xmlns:a16="http://schemas.microsoft.com/office/drawing/2014/main" xmlns="" id="{7BCA40DE-EC29-49C4-B47B-73EDDA0607FA}"/>
                  </a:ext>
                </a:extLst>
              </p:cNvPr>
              <p:cNvSpPr>
                <a:spLocks/>
              </p:cNvSpPr>
              <p:nvPr/>
            </p:nvSpPr>
            <p:spPr bwMode="auto">
              <a:xfrm>
                <a:off x="4887521" y="2050478"/>
                <a:ext cx="2416958" cy="640640"/>
              </a:xfrm>
              <a:custGeom>
                <a:avLst/>
                <a:gdLst>
                  <a:gd name="connsiteX0" fmla="*/ 1208479 w 2416958"/>
                  <a:gd name="connsiteY0" fmla="*/ 247520 h 640640"/>
                  <a:gd name="connsiteX1" fmla="*/ 2092998 w 2416958"/>
                  <a:gd name="connsiteY1" fmla="*/ 549640 h 640640"/>
                  <a:gd name="connsiteX2" fmla="*/ 2416958 w 2416958"/>
                  <a:gd name="connsiteY2" fmla="*/ 524160 h 640640"/>
                  <a:gd name="connsiteX3" fmla="*/ 2045678 w 2416958"/>
                  <a:gd name="connsiteY3" fmla="*/ 640640 h 640640"/>
                  <a:gd name="connsiteX4" fmla="*/ 1208479 w 2416958"/>
                  <a:gd name="connsiteY4" fmla="*/ 353080 h 640640"/>
                  <a:gd name="connsiteX5" fmla="*/ 371279 w 2416958"/>
                  <a:gd name="connsiteY5" fmla="*/ 640640 h 640640"/>
                  <a:gd name="connsiteX6" fmla="*/ 0 w 2416958"/>
                  <a:gd name="connsiteY6" fmla="*/ 524160 h 640640"/>
                  <a:gd name="connsiteX7" fmla="*/ 320320 w 2416958"/>
                  <a:gd name="connsiteY7" fmla="*/ 549640 h 640640"/>
                  <a:gd name="connsiteX8" fmla="*/ 1368639 w 2416958"/>
                  <a:gd name="connsiteY8" fmla="*/ 182000 h 640640"/>
                  <a:gd name="connsiteX9" fmla="*/ 1441439 w 2416958"/>
                  <a:gd name="connsiteY9" fmla="*/ 200200 h 640640"/>
                  <a:gd name="connsiteX10" fmla="*/ 1379559 w 2416958"/>
                  <a:gd name="connsiteY10" fmla="*/ 240240 h 640640"/>
                  <a:gd name="connsiteX11" fmla="*/ 1306759 w 2416958"/>
                  <a:gd name="connsiteY11" fmla="*/ 222040 h 640640"/>
                  <a:gd name="connsiteX12" fmla="*/ 1051959 w 2416958"/>
                  <a:gd name="connsiteY12" fmla="*/ 178360 h 640640"/>
                  <a:gd name="connsiteX13" fmla="*/ 1106559 w 2416958"/>
                  <a:gd name="connsiteY13" fmla="*/ 229320 h 640640"/>
                  <a:gd name="connsiteX14" fmla="*/ 1033759 w 2416958"/>
                  <a:gd name="connsiteY14" fmla="*/ 236600 h 640640"/>
                  <a:gd name="connsiteX15" fmla="*/ 979159 w 2416958"/>
                  <a:gd name="connsiteY15" fmla="*/ 189280 h 640640"/>
                  <a:gd name="connsiteX16" fmla="*/ 1208479 w 2416958"/>
                  <a:gd name="connsiteY16" fmla="*/ 0 h 640640"/>
                  <a:gd name="connsiteX17" fmla="*/ 1255799 w 2416958"/>
                  <a:gd name="connsiteY17" fmla="*/ 109200 h 640640"/>
                  <a:gd name="connsiteX18" fmla="*/ 1208479 w 2416958"/>
                  <a:gd name="connsiteY18" fmla="*/ 222040 h 640640"/>
                  <a:gd name="connsiteX19" fmla="*/ 1161159 w 2416958"/>
                  <a:gd name="connsiteY19" fmla="*/ 109200 h 640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416958" h="640640">
                    <a:moveTo>
                      <a:pt x="1208479" y="247520"/>
                    </a:moveTo>
                    <a:lnTo>
                      <a:pt x="2092998" y="549640"/>
                    </a:lnTo>
                    <a:lnTo>
                      <a:pt x="2416958" y="524160"/>
                    </a:lnTo>
                    <a:lnTo>
                      <a:pt x="2045678" y="640640"/>
                    </a:lnTo>
                    <a:lnTo>
                      <a:pt x="1208479" y="353080"/>
                    </a:lnTo>
                    <a:lnTo>
                      <a:pt x="371279" y="640640"/>
                    </a:lnTo>
                    <a:lnTo>
                      <a:pt x="0" y="524160"/>
                    </a:lnTo>
                    <a:lnTo>
                      <a:pt x="320320" y="549640"/>
                    </a:lnTo>
                    <a:close/>
                    <a:moveTo>
                      <a:pt x="1368639" y="182000"/>
                    </a:moveTo>
                    <a:lnTo>
                      <a:pt x="1441439" y="200200"/>
                    </a:lnTo>
                    <a:lnTo>
                      <a:pt x="1379559" y="240240"/>
                    </a:lnTo>
                    <a:lnTo>
                      <a:pt x="1306759" y="222040"/>
                    </a:lnTo>
                    <a:close/>
                    <a:moveTo>
                      <a:pt x="1051959" y="178360"/>
                    </a:moveTo>
                    <a:lnTo>
                      <a:pt x="1106559" y="229320"/>
                    </a:lnTo>
                    <a:lnTo>
                      <a:pt x="1033759" y="236600"/>
                    </a:lnTo>
                    <a:lnTo>
                      <a:pt x="979159" y="189280"/>
                    </a:lnTo>
                    <a:close/>
                    <a:moveTo>
                      <a:pt x="1208479" y="0"/>
                    </a:moveTo>
                    <a:lnTo>
                      <a:pt x="1255799" y="109200"/>
                    </a:lnTo>
                    <a:lnTo>
                      <a:pt x="1208479" y="222040"/>
                    </a:lnTo>
                    <a:lnTo>
                      <a:pt x="1161159" y="1092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65" name="Freeform 65">
                <a:extLst>
                  <a:ext uri="{FF2B5EF4-FFF2-40B4-BE49-F238E27FC236}">
                    <a16:creationId xmlns:a16="http://schemas.microsoft.com/office/drawing/2014/main" xmlns="" id="{1B194F4F-4F36-4C84-9DD5-20F29DC58EED}"/>
                  </a:ext>
                </a:extLst>
              </p:cNvPr>
              <p:cNvSpPr>
                <a:spLocks noEditPoints="1"/>
              </p:cNvSpPr>
              <p:nvPr/>
            </p:nvSpPr>
            <p:spPr bwMode="auto">
              <a:xfrm>
                <a:off x="5553641" y="2989597"/>
                <a:ext cx="178360" cy="873599"/>
              </a:xfrm>
              <a:custGeom>
                <a:avLst/>
                <a:gdLst>
                  <a:gd name="T0" fmla="*/ 69 w 162"/>
                  <a:gd name="T1" fmla="*/ 695 h 784"/>
                  <a:gd name="T2" fmla="*/ 72 w 162"/>
                  <a:gd name="T3" fmla="*/ 701 h 784"/>
                  <a:gd name="T4" fmla="*/ 112 w 162"/>
                  <a:gd name="T5" fmla="*/ 775 h 784"/>
                  <a:gd name="T6" fmla="*/ 126 w 162"/>
                  <a:gd name="T7" fmla="*/ 783 h 784"/>
                  <a:gd name="T8" fmla="*/ 139 w 162"/>
                  <a:gd name="T9" fmla="*/ 772 h 784"/>
                  <a:gd name="T10" fmla="*/ 161 w 162"/>
                  <a:gd name="T11" fmla="*/ 691 h 784"/>
                  <a:gd name="T12" fmla="*/ 162 w 162"/>
                  <a:gd name="T13" fmla="*/ 684 h 784"/>
                  <a:gd name="T14" fmla="*/ 95 w 162"/>
                  <a:gd name="T15" fmla="*/ 30 h 784"/>
                  <a:gd name="T16" fmla="*/ 60 w 162"/>
                  <a:gd name="T17" fmla="*/ 2 h 784"/>
                  <a:gd name="T18" fmla="*/ 30 w 162"/>
                  <a:gd name="T19" fmla="*/ 6 h 784"/>
                  <a:gd name="T20" fmla="*/ 2 w 162"/>
                  <a:gd name="T21" fmla="*/ 40 h 784"/>
                  <a:gd name="T22" fmla="*/ 68 w 162"/>
                  <a:gd name="T23" fmla="*/ 675 h 784"/>
                  <a:gd name="T24" fmla="*/ 69 w 162"/>
                  <a:gd name="T25" fmla="*/ 695 h 784"/>
                  <a:gd name="T26" fmla="*/ 148 w 162"/>
                  <a:gd name="T27" fmla="*/ 685 h 784"/>
                  <a:gd name="T28" fmla="*/ 147 w 162"/>
                  <a:gd name="T29" fmla="*/ 689 h 784"/>
                  <a:gd name="T30" fmla="*/ 139 w 162"/>
                  <a:gd name="T31" fmla="*/ 725 h 784"/>
                  <a:gd name="T32" fmla="*/ 134 w 162"/>
                  <a:gd name="T33" fmla="*/ 729 h 784"/>
                  <a:gd name="T34" fmla="*/ 106 w 162"/>
                  <a:gd name="T35" fmla="*/ 732 h 784"/>
                  <a:gd name="T36" fmla="*/ 102 w 162"/>
                  <a:gd name="T37" fmla="*/ 730 h 784"/>
                  <a:gd name="T38" fmla="*/ 83 w 162"/>
                  <a:gd name="T39" fmla="*/ 692 h 784"/>
                  <a:gd name="T40" fmla="*/ 115 w 162"/>
                  <a:gd name="T41" fmla="*/ 681 h 784"/>
                  <a:gd name="T42" fmla="*/ 148 w 162"/>
                  <a:gd name="T43" fmla="*/ 685 h 784"/>
                  <a:gd name="T44" fmla="*/ 12 w 162"/>
                  <a:gd name="T45" fmla="*/ 47 h 784"/>
                  <a:gd name="T46" fmla="*/ 26 w 162"/>
                  <a:gd name="T47" fmla="*/ 30 h 784"/>
                  <a:gd name="T48" fmla="*/ 43 w 162"/>
                  <a:gd name="T49" fmla="*/ 44 h 784"/>
                  <a:gd name="T50" fmla="*/ 107 w 162"/>
                  <a:gd name="T51" fmla="*/ 666 h 784"/>
                  <a:gd name="T52" fmla="*/ 95 w 162"/>
                  <a:gd name="T53" fmla="*/ 683 h 784"/>
                  <a:gd name="T54" fmla="*/ 77 w 162"/>
                  <a:gd name="T55" fmla="*/ 675 h 784"/>
                  <a:gd name="T56" fmla="*/ 76 w 162"/>
                  <a:gd name="T57" fmla="*/ 670 h 784"/>
                  <a:gd name="T58" fmla="*/ 12 w 162"/>
                  <a:gd name="T59" fmla="*/ 47 h 7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2" h="784">
                    <a:moveTo>
                      <a:pt x="69" y="695"/>
                    </a:moveTo>
                    <a:cubicBezTo>
                      <a:pt x="70" y="697"/>
                      <a:pt x="70" y="699"/>
                      <a:pt x="72" y="701"/>
                    </a:cubicBezTo>
                    <a:cubicBezTo>
                      <a:pt x="112" y="775"/>
                      <a:pt x="112" y="775"/>
                      <a:pt x="112" y="775"/>
                    </a:cubicBezTo>
                    <a:cubicBezTo>
                      <a:pt x="115" y="781"/>
                      <a:pt x="120" y="784"/>
                      <a:pt x="126" y="783"/>
                    </a:cubicBezTo>
                    <a:cubicBezTo>
                      <a:pt x="132" y="782"/>
                      <a:pt x="137" y="778"/>
                      <a:pt x="139" y="772"/>
                    </a:cubicBezTo>
                    <a:cubicBezTo>
                      <a:pt x="161" y="691"/>
                      <a:pt x="161" y="691"/>
                      <a:pt x="161" y="691"/>
                    </a:cubicBezTo>
                    <a:cubicBezTo>
                      <a:pt x="162" y="689"/>
                      <a:pt x="162" y="687"/>
                      <a:pt x="162" y="684"/>
                    </a:cubicBezTo>
                    <a:cubicBezTo>
                      <a:pt x="95" y="30"/>
                      <a:pt x="95" y="30"/>
                      <a:pt x="95" y="30"/>
                    </a:cubicBezTo>
                    <a:cubicBezTo>
                      <a:pt x="93" y="13"/>
                      <a:pt x="77" y="0"/>
                      <a:pt x="60" y="2"/>
                    </a:cubicBezTo>
                    <a:cubicBezTo>
                      <a:pt x="30" y="6"/>
                      <a:pt x="30" y="6"/>
                      <a:pt x="30" y="6"/>
                    </a:cubicBezTo>
                    <a:cubicBezTo>
                      <a:pt x="12" y="8"/>
                      <a:pt x="0" y="30"/>
                      <a:pt x="2" y="40"/>
                    </a:cubicBezTo>
                    <a:cubicBezTo>
                      <a:pt x="68" y="675"/>
                      <a:pt x="68" y="675"/>
                      <a:pt x="68" y="675"/>
                    </a:cubicBezTo>
                    <a:lnTo>
                      <a:pt x="69" y="695"/>
                    </a:lnTo>
                    <a:close/>
                    <a:moveTo>
                      <a:pt x="148" y="685"/>
                    </a:moveTo>
                    <a:cubicBezTo>
                      <a:pt x="148" y="687"/>
                      <a:pt x="148" y="688"/>
                      <a:pt x="147" y="689"/>
                    </a:cubicBezTo>
                    <a:cubicBezTo>
                      <a:pt x="144" y="701"/>
                      <a:pt x="141" y="713"/>
                      <a:pt x="139" y="725"/>
                    </a:cubicBezTo>
                    <a:cubicBezTo>
                      <a:pt x="138" y="727"/>
                      <a:pt x="137" y="728"/>
                      <a:pt x="134" y="729"/>
                    </a:cubicBezTo>
                    <a:cubicBezTo>
                      <a:pt x="125" y="730"/>
                      <a:pt x="116" y="731"/>
                      <a:pt x="106" y="732"/>
                    </a:cubicBezTo>
                    <a:cubicBezTo>
                      <a:pt x="105" y="732"/>
                      <a:pt x="103" y="731"/>
                      <a:pt x="102" y="730"/>
                    </a:cubicBezTo>
                    <a:cubicBezTo>
                      <a:pt x="96" y="718"/>
                      <a:pt x="90" y="706"/>
                      <a:pt x="83" y="692"/>
                    </a:cubicBezTo>
                    <a:cubicBezTo>
                      <a:pt x="97" y="696"/>
                      <a:pt x="107" y="692"/>
                      <a:pt x="115" y="681"/>
                    </a:cubicBezTo>
                    <a:cubicBezTo>
                      <a:pt x="125" y="690"/>
                      <a:pt x="136" y="692"/>
                      <a:pt x="148" y="685"/>
                    </a:cubicBezTo>
                    <a:close/>
                    <a:moveTo>
                      <a:pt x="12" y="47"/>
                    </a:moveTo>
                    <a:cubicBezTo>
                      <a:pt x="11" y="39"/>
                      <a:pt x="17" y="31"/>
                      <a:pt x="26" y="30"/>
                    </a:cubicBezTo>
                    <a:cubicBezTo>
                      <a:pt x="35" y="29"/>
                      <a:pt x="42" y="35"/>
                      <a:pt x="43" y="44"/>
                    </a:cubicBezTo>
                    <a:cubicBezTo>
                      <a:pt x="57" y="166"/>
                      <a:pt x="105" y="651"/>
                      <a:pt x="107" y="666"/>
                    </a:cubicBezTo>
                    <a:cubicBezTo>
                      <a:pt x="108" y="675"/>
                      <a:pt x="103" y="681"/>
                      <a:pt x="95" y="683"/>
                    </a:cubicBezTo>
                    <a:cubicBezTo>
                      <a:pt x="88" y="685"/>
                      <a:pt x="80" y="681"/>
                      <a:pt x="77" y="675"/>
                    </a:cubicBezTo>
                    <a:cubicBezTo>
                      <a:pt x="76" y="673"/>
                      <a:pt x="76" y="672"/>
                      <a:pt x="76" y="670"/>
                    </a:cubicBezTo>
                    <a:cubicBezTo>
                      <a:pt x="74" y="655"/>
                      <a:pt x="26" y="170"/>
                      <a:pt x="12"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66" name="任意多边形: 形状 65">
                <a:extLst>
                  <a:ext uri="{FF2B5EF4-FFF2-40B4-BE49-F238E27FC236}">
                    <a16:creationId xmlns:a16="http://schemas.microsoft.com/office/drawing/2014/main" xmlns="" id="{8DCE2FEC-BBF1-4920-9635-4E94E98A32B9}"/>
                  </a:ext>
                </a:extLst>
              </p:cNvPr>
              <p:cNvSpPr>
                <a:spLocks/>
              </p:cNvSpPr>
              <p:nvPr/>
            </p:nvSpPr>
            <p:spPr bwMode="auto">
              <a:xfrm>
                <a:off x="5135041" y="2742077"/>
                <a:ext cx="1921918" cy="1259438"/>
              </a:xfrm>
              <a:custGeom>
                <a:avLst/>
                <a:gdLst>
                  <a:gd name="connsiteX0" fmla="*/ 695240 w 1921918"/>
                  <a:gd name="connsiteY0" fmla="*/ 924558 h 1259438"/>
                  <a:gd name="connsiteX1" fmla="*/ 800800 w 1921918"/>
                  <a:gd name="connsiteY1" fmla="*/ 924558 h 1259438"/>
                  <a:gd name="connsiteX2" fmla="*/ 724360 w 1921918"/>
                  <a:gd name="connsiteY2" fmla="*/ 1259438 h 1259438"/>
                  <a:gd name="connsiteX3" fmla="*/ 691600 w 1921918"/>
                  <a:gd name="connsiteY3" fmla="*/ 1259438 h 1259438"/>
                  <a:gd name="connsiteX4" fmla="*/ 611520 w 1921918"/>
                  <a:gd name="connsiteY4" fmla="*/ 1259438 h 1259438"/>
                  <a:gd name="connsiteX5" fmla="*/ 418600 w 1921918"/>
                  <a:gd name="connsiteY5" fmla="*/ 1259438 h 1259438"/>
                  <a:gd name="connsiteX6" fmla="*/ 418600 w 1921918"/>
                  <a:gd name="connsiteY6" fmla="*/ 1153878 h 1259438"/>
                  <a:gd name="connsiteX7" fmla="*/ 637910 w 1921918"/>
                  <a:gd name="connsiteY7" fmla="*/ 1153878 h 1259438"/>
                  <a:gd name="connsiteX8" fmla="*/ 1671911 w 1921918"/>
                  <a:gd name="connsiteY8" fmla="*/ 586085 h 1259438"/>
                  <a:gd name="connsiteX9" fmla="*/ 1618496 w 1921918"/>
                  <a:gd name="connsiteY9" fmla="*/ 731639 h 1259438"/>
                  <a:gd name="connsiteX10" fmla="*/ 1723990 w 1921918"/>
                  <a:gd name="connsiteY10" fmla="*/ 731639 h 1259438"/>
                  <a:gd name="connsiteX11" fmla="*/ 1496039 w 1921918"/>
                  <a:gd name="connsiteY11" fmla="*/ 407679 h 1259438"/>
                  <a:gd name="connsiteX12" fmla="*/ 1805439 w 1921918"/>
                  <a:gd name="connsiteY12" fmla="*/ 407679 h 1259438"/>
                  <a:gd name="connsiteX13" fmla="*/ 1845479 w 1921918"/>
                  <a:gd name="connsiteY13" fmla="*/ 513239 h 1259438"/>
                  <a:gd name="connsiteX14" fmla="*/ 1751407 w 1921918"/>
                  <a:gd name="connsiteY14" fmla="*/ 513239 h 1259438"/>
                  <a:gd name="connsiteX15" fmla="*/ 1867319 w 1921918"/>
                  <a:gd name="connsiteY15" fmla="*/ 837199 h 1259438"/>
                  <a:gd name="connsiteX16" fmla="*/ 1761759 w 1921918"/>
                  <a:gd name="connsiteY16" fmla="*/ 837199 h 1259438"/>
                  <a:gd name="connsiteX17" fmla="*/ 1725359 w 1921918"/>
                  <a:gd name="connsiteY17" fmla="*/ 837199 h 1259438"/>
                  <a:gd name="connsiteX18" fmla="*/ 1725359 w 1921918"/>
                  <a:gd name="connsiteY18" fmla="*/ 899079 h 1259438"/>
                  <a:gd name="connsiteX19" fmla="*/ 1823639 w 1921918"/>
                  <a:gd name="connsiteY19" fmla="*/ 899079 h 1259438"/>
                  <a:gd name="connsiteX20" fmla="*/ 1867319 w 1921918"/>
                  <a:gd name="connsiteY20" fmla="*/ 1004639 h 1259438"/>
                  <a:gd name="connsiteX21" fmla="*/ 1725359 w 1921918"/>
                  <a:gd name="connsiteY21" fmla="*/ 1004639 h 1259438"/>
                  <a:gd name="connsiteX22" fmla="*/ 1725359 w 1921918"/>
                  <a:gd name="connsiteY22" fmla="*/ 1153878 h 1259438"/>
                  <a:gd name="connsiteX23" fmla="*/ 1921918 w 1921918"/>
                  <a:gd name="connsiteY23" fmla="*/ 1153878 h 1259438"/>
                  <a:gd name="connsiteX24" fmla="*/ 1878238 w 1921918"/>
                  <a:gd name="connsiteY24" fmla="*/ 1259438 h 1259438"/>
                  <a:gd name="connsiteX25" fmla="*/ 1292199 w 1921918"/>
                  <a:gd name="connsiteY25" fmla="*/ 1259438 h 1259438"/>
                  <a:gd name="connsiteX26" fmla="*/ 1226679 w 1921918"/>
                  <a:gd name="connsiteY26" fmla="*/ 1259438 h 1259438"/>
                  <a:gd name="connsiteX27" fmla="*/ 1179359 w 1921918"/>
                  <a:gd name="connsiteY27" fmla="*/ 1259438 h 1259438"/>
                  <a:gd name="connsiteX28" fmla="*/ 1115886 w 1921918"/>
                  <a:gd name="connsiteY28" fmla="*/ 1071068 h 1259438"/>
                  <a:gd name="connsiteX29" fmla="*/ 1048319 w 1921918"/>
                  <a:gd name="connsiteY29" fmla="*/ 1259438 h 1259438"/>
                  <a:gd name="connsiteX30" fmla="*/ 1044679 w 1921918"/>
                  <a:gd name="connsiteY30" fmla="*/ 1259438 h 1259438"/>
                  <a:gd name="connsiteX31" fmla="*/ 935479 w 1921918"/>
                  <a:gd name="connsiteY31" fmla="*/ 1259438 h 1259438"/>
                  <a:gd name="connsiteX32" fmla="*/ 931839 w 1921918"/>
                  <a:gd name="connsiteY32" fmla="*/ 1259438 h 1259438"/>
                  <a:gd name="connsiteX33" fmla="*/ 811719 w 1921918"/>
                  <a:gd name="connsiteY33" fmla="*/ 924558 h 1259438"/>
                  <a:gd name="connsiteX34" fmla="*/ 917279 w 1921918"/>
                  <a:gd name="connsiteY34" fmla="*/ 924558 h 1259438"/>
                  <a:gd name="connsiteX35" fmla="*/ 990079 w 1921918"/>
                  <a:gd name="connsiteY35" fmla="*/ 1115918 h 1259438"/>
                  <a:gd name="connsiteX36" fmla="*/ 1062879 w 1921918"/>
                  <a:gd name="connsiteY36" fmla="*/ 924558 h 1259438"/>
                  <a:gd name="connsiteX37" fmla="*/ 1066519 w 1921918"/>
                  <a:gd name="connsiteY37" fmla="*/ 924558 h 1259438"/>
                  <a:gd name="connsiteX38" fmla="*/ 1168439 w 1921918"/>
                  <a:gd name="connsiteY38" fmla="*/ 924558 h 1259438"/>
                  <a:gd name="connsiteX39" fmla="*/ 1172079 w 1921918"/>
                  <a:gd name="connsiteY39" fmla="*/ 924558 h 1259438"/>
                  <a:gd name="connsiteX40" fmla="*/ 1254335 w 1921918"/>
                  <a:gd name="connsiteY40" fmla="*/ 1153878 h 1259438"/>
                  <a:gd name="connsiteX41" fmla="*/ 1619799 w 1921918"/>
                  <a:gd name="connsiteY41" fmla="*/ 1153878 h 1259438"/>
                  <a:gd name="connsiteX42" fmla="*/ 1619799 w 1921918"/>
                  <a:gd name="connsiteY42" fmla="*/ 1004639 h 1259438"/>
                  <a:gd name="connsiteX43" fmla="*/ 1517879 w 1921918"/>
                  <a:gd name="connsiteY43" fmla="*/ 1004639 h 1259438"/>
                  <a:gd name="connsiteX44" fmla="*/ 1474199 w 1921918"/>
                  <a:gd name="connsiteY44" fmla="*/ 899079 h 1259438"/>
                  <a:gd name="connsiteX45" fmla="*/ 1619799 w 1921918"/>
                  <a:gd name="connsiteY45" fmla="*/ 899079 h 1259438"/>
                  <a:gd name="connsiteX46" fmla="*/ 1619799 w 1921918"/>
                  <a:gd name="connsiteY46" fmla="*/ 837199 h 1259438"/>
                  <a:gd name="connsiteX47" fmla="*/ 1579759 w 1921918"/>
                  <a:gd name="connsiteY47" fmla="*/ 837199 h 1259438"/>
                  <a:gd name="connsiteX48" fmla="*/ 1474199 w 1921918"/>
                  <a:gd name="connsiteY48" fmla="*/ 837199 h 1259438"/>
                  <a:gd name="connsiteX49" fmla="*/ 1593083 w 1921918"/>
                  <a:gd name="connsiteY49" fmla="*/ 513239 h 1259438"/>
                  <a:gd name="connsiteX50" fmla="*/ 1539719 w 1921918"/>
                  <a:gd name="connsiteY50" fmla="*/ 513239 h 1259438"/>
                  <a:gd name="connsiteX51" fmla="*/ 247520 w 1921918"/>
                  <a:gd name="connsiteY51" fmla="*/ 251160 h 1259438"/>
                  <a:gd name="connsiteX52" fmla="*/ 167440 w 1921918"/>
                  <a:gd name="connsiteY52" fmla="*/ 589680 h 1259438"/>
                  <a:gd name="connsiteX53" fmla="*/ 243880 w 1921918"/>
                  <a:gd name="connsiteY53" fmla="*/ 589680 h 1259438"/>
                  <a:gd name="connsiteX54" fmla="*/ 65520 w 1921918"/>
                  <a:gd name="connsiteY54" fmla="*/ 1110199 h 1259438"/>
                  <a:gd name="connsiteX55" fmla="*/ 138320 w 1921918"/>
                  <a:gd name="connsiteY55" fmla="*/ 691600 h 1259438"/>
                  <a:gd name="connsiteX56" fmla="*/ 65520 w 1921918"/>
                  <a:gd name="connsiteY56" fmla="*/ 691600 h 1259438"/>
                  <a:gd name="connsiteX57" fmla="*/ 116559 w 1921918"/>
                  <a:gd name="connsiteY57" fmla="*/ 378560 h 1259438"/>
                  <a:gd name="connsiteX58" fmla="*/ 87360 w 1921918"/>
                  <a:gd name="connsiteY58" fmla="*/ 378560 h 1259438"/>
                  <a:gd name="connsiteX59" fmla="*/ 1066519 w 1921918"/>
                  <a:gd name="connsiteY59" fmla="*/ 138319 h 1259438"/>
                  <a:gd name="connsiteX60" fmla="*/ 1106559 w 1921918"/>
                  <a:gd name="connsiteY60" fmla="*/ 247519 h 1259438"/>
                  <a:gd name="connsiteX61" fmla="*/ 1066519 w 1921918"/>
                  <a:gd name="connsiteY61" fmla="*/ 356719 h 1259438"/>
                  <a:gd name="connsiteX62" fmla="*/ 1026479 w 1921918"/>
                  <a:gd name="connsiteY62" fmla="*/ 247519 h 1259438"/>
                  <a:gd name="connsiteX63" fmla="*/ 848119 w 1921918"/>
                  <a:gd name="connsiteY63" fmla="*/ 138319 h 1259438"/>
                  <a:gd name="connsiteX64" fmla="*/ 888159 w 1921918"/>
                  <a:gd name="connsiteY64" fmla="*/ 247519 h 1259438"/>
                  <a:gd name="connsiteX65" fmla="*/ 848119 w 1921918"/>
                  <a:gd name="connsiteY65" fmla="*/ 356719 h 1259438"/>
                  <a:gd name="connsiteX66" fmla="*/ 808079 w 1921918"/>
                  <a:gd name="connsiteY66" fmla="*/ 247519 h 1259438"/>
                  <a:gd name="connsiteX67" fmla="*/ 1011919 w 1921918"/>
                  <a:gd name="connsiteY67" fmla="*/ 105560 h 1259438"/>
                  <a:gd name="connsiteX68" fmla="*/ 1011919 w 1921918"/>
                  <a:gd name="connsiteY68" fmla="*/ 389480 h 1259438"/>
                  <a:gd name="connsiteX69" fmla="*/ 1128399 w 1921918"/>
                  <a:gd name="connsiteY69" fmla="*/ 389480 h 1259438"/>
                  <a:gd name="connsiteX70" fmla="*/ 1128399 w 1921918"/>
                  <a:gd name="connsiteY70" fmla="*/ 105560 h 1259438"/>
                  <a:gd name="connsiteX71" fmla="*/ 793520 w 1921918"/>
                  <a:gd name="connsiteY71" fmla="*/ 105560 h 1259438"/>
                  <a:gd name="connsiteX72" fmla="*/ 793520 w 1921918"/>
                  <a:gd name="connsiteY72" fmla="*/ 389480 h 1259438"/>
                  <a:gd name="connsiteX73" fmla="*/ 906359 w 1921918"/>
                  <a:gd name="connsiteY73" fmla="*/ 389480 h 1259438"/>
                  <a:gd name="connsiteX74" fmla="*/ 906359 w 1921918"/>
                  <a:gd name="connsiteY74" fmla="*/ 105560 h 1259438"/>
                  <a:gd name="connsiteX75" fmla="*/ 1354079 w 1921918"/>
                  <a:gd name="connsiteY75" fmla="*/ 0 h 1259438"/>
                  <a:gd name="connsiteX76" fmla="*/ 1426879 w 1921918"/>
                  <a:gd name="connsiteY76" fmla="*/ 0 h 1259438"/>
                  <a:gd name="connsiteX77" fmla="*/ 1459639 w 1921918"/>
                  <a:gd name="connsiteY77" fmla="*/ 0 h 1259438"/>
                  <a:gd name="connsiteX78" fmla="*/ 1860039 w 1921918"/>
                  <a:gd name="connsiteY78" fmla="*/ 0 h 1259438"/>
                  <a:gd name="connsiteX79" fmla="*/ 1860039 w 1921918"/>
                  <a:gd name="connsiteY79" fmla="*/ 36400 h 1259438"/>
                  <a:gd name="connsiteX80" fmla="*/ 1860039 w 1921918"/>
                  <a:gd name="connsiteY80" fmla="*/ 105560 h 1259438"/>
                  <a:gd name="connsiteX81" fmla="*/ 1860039 w 1921918"/>
                  <a:gd name="connsiteY81" fmla="*/ 251160 h 1259438"/>
                  <a:gd name="connsiteX82" fmla="*/ 1860039 w 1921918"/>
                  <a:gd name="connsiteY82" fmla="*/ 356720 h 1259438"/>
                  <a:gd name="connsiteX83" fmla="*/ 1754479 w 1921918"/>
                  <a:gd name="connsiteY83" fmla="*/ 356720 h 1259438"/>
                  <a:gd name="connsiteX84" fmla="*/ 1485119 w 1921918"/>
                  <a:gd name="connsiteY84" fmla="*/ 356720 h 1259438"/>
                  <a:gd name="connsiteX85" fmla="*/ 1485119 w 1921918"/>
                  <a:gd name="connsiteY85" fmla="*/ 251160 h 1259438"/>
                  <a:gd name="connsiteX86" fmla="*/ 1754479 w 1921918"/>
                  <a:gd name="connsiteY86" fmla="*/ 251160 h 1259438"/>
                  <a:gd name="connsiteX87" fmla="*/ 1710799 w 1921918"/>
                  <a:gd name="connsiteY87" fmla="*/ 174720 h 1259438"/>
                  <a:gd name="connsiteX88" fmla="*/ 1754479 w 1921918"/>
                  <a:gd name="connsiteY88" fmla="*/ 105560 h 1259438"/>
                  <a:gd name="connsiteX89" fmla="*/ 1459639 w 1921918"/>
                  <a:gd name="connsiteY89" fmla="*/ 105560 h 1259438"/>
                  <a:gd name="connsiteX90" fmla="*/ 1459639 w 1921918"/>
                  <a:gd name="connsiteY90" fmla="*/ 251160 h 1259438"/>
                  <a:gd name="connsiteX91" fmla="*/ 1459639 w 1921918"/>
                  <a:gd name="connsiteY91" fmla="*/ 356720 h 1259438"/>
                  <a:gd name="connsiteX92" fmla="*/ 1459639 w 1921918"/>
                  <a:gd name="connsiteY92" fmla="*/ 869959 h 1259438"/>
                  <a:gd name="connsiteX93" fmla="*/ 1419599 w 1921918"/>
                  <a:gd name="connsiteY93" fmla="*/ 1124759 h 1259438"/>
                  <a:gd name="connsiteX94" fmla="*/ 1314039 w 1921918"/>
                  <a:gd name="connsiteY94" fmla="*/ 1124759 h 1259438"/>
                  <a:gd name="connsiteX95" fmla="*/ 1354079 w 1921918"/>
                  <a:gd name="connsiteY95" fmla="*/ 869959 h 1259438"/>
                  <a:gd name="connsiteX96" fmla="*/ 687960 w 1921918"/>
                  <a:gd name="connsiteY96" fmla="*/ 0 h 1259438"/>
                  <a:gd name="connsiteX97" fmla="*/ 793520 w 1921918"/>
                  <a:gd name="connsiteY97" fmla="*/ 0 h 1259438"/>
                  <a:gd name="connsiteX98" fmla="*/ 1230319 w 1921918"/>
                  <a:gd name="connsiteY98" fmla="*/ 0 h 1259438"/>
                  <a:gd name="connsiteX99" fmla="*/ 1230319 w 1921918"/>
                  <a:gd name="connsiteY99" fmla="*/ 495040 h 1259438"/>
                  <a:gd name="connsiteX100" fmla="*/ 1011919 w 1921918"/>
                  <a:gd name="connsiteY100" fmla="*/ 495040 h 1259438"/>
                  <a:gd name="connsiteX101" fmla="*/ 1011919 w 1921918"/>
                  <a:gd name="connsiteY101" fmla="*/ 564199 h 1259438"/>
                  <a:gd name="connsiteX102" fmla="*/ 1190279 w 1921918"/>
                  <a:gd name="connsiteY102" fmla="*/ 564199 h 1259438"/>
                  <a:gd name="connsiteX103" fmla="*/ 1233959 w 1921918"/>
                  <a:gd name="connsiteY103" fmla="*/ 669759 h 1259438"/>
                  <a:gd name="connsiteX104" fmla="*/ 1011919 w 1921918"/>
                  <a:gd name="connsiteY104" fmla="*/ 669759 h 1259438"/>
                  <a:gd name="connsiteX105" fmla="*/ 1011919 w 1921918"/>
                  <a:gd name="connsiteY105" fmla="*/ 764399 h 1259438"/>
                  <a:gd name="connsiteX106" fmla="*/ 1215759 w 1921918"/>
                  <a:gd name="connsiteY106" fmla="*/ 764399 h 1259438"/>
                  <a:gd name="connsiteX107" fmla="*/ 1255799 w 1921918"/>
                  <a:gd name="connsiteY107" fmla="*/ 869959 h 1259438"/>
                  <a:gd name="connsiteX108" fmla="*/ 706159 w 1921918"/>
                  <a:gd name="connsiteY108" fmla="*/ 869959 h 1259438"/>
                  <a:gd name="connsiteX109" fmla="*/ 662479 w 1921918"/>
                  <a:gd name="connsiteY109" fmla="*/ 764399 h 1259438"/>
                  <a:gd name="connsiteX110" fmla="*/ 906359 w 1921918"/>
                  <a:gd name="connsiteY110" fmla="*/ 764399 h 1259438"/>
                  <a:gd name="connsiteX111" fmla="*/ 906359 w 1921918"/>
                  <a:gd name="connsiteY111" fmla="*/ 669759 h 1259438"/>
                  <a:gd name="connsiteX112" fmla="*/ 731640 w 1921918"/>
                  <a:gd name="connsiteY112" fmla="*/ 669759 h 1259438"/>
                  <a:gd name="connsiteX113" fmla="*/ 687960 w 1921918"/>
                  <a:gd name="connsiteY113" fmla="*/ 564199 h 1259438"/>
                  <a:gd name="connsiteX114" fmla="*/ 906359 w 1921918"/>
                  <a:gd name="connsiteY114" fmla="*/ 564199 h 1259438"/>
                  <a:gd name="connsiteX115" fmla="*/ 906359 w 1921918"/>
                  <a:gd name="connsiteY115" fmla="*/ 495040 h 1259438"/>
                  <a:gd name="connsiteX116" fmla="*/ 793520 w 1921918"/>
                  <a:gd name="connsiteY116" fmla="*/ 495040 h 1259438"/>
                  <a:gd name="connsiteX117" fmla="*/ 687960 w 1921918"/>
                  <a:gd name="connsiteY117" fmla="*/ 495040 h 1259438"/>
                  <a:gd name="connsiteX118" fmla="*/ 687960 w 1921918"/>
                  <a:gd name="connsiteY118" fmla="*/ 389480 h 1259438"/>
                  <a:gd name="connsiteX119" fmla="*/ 687960 w 1921918"/>
                  <a:gd name="connsiteY119" fmla="*/ 105560 h 1259438"/>
                  <a:gd name="connsiteX120" fmla="*/ 276640 w 1921918"/>
                  <a:gd name="connsiteY120" fmla="*/ 0 h 1259438"/>
                  <a:gd name="connsiteX121" fmla="*/ 382200 w 1921918"/>
                  <a:gd name="connsiteY121" fmla="*/ 0 h 1259438"/>
                  <a:gd name="connsiteX122" fmla="*/ 382200 w 1921918"/>
                  <a:gd name="connsiteY122" fmla="*/ 1259438 h 1259438"/>
                  <a:gd name="connsiteX123" fmla="*/ 382199 w 1921918"/>
                  <a:gd name="connsiteY123" fmla="*/ 1259438 h 1259438"/>
                  <a:gd name="connsiteX124" fmla="*/ 276640 w 1921918"/>
                  <a:gd name="connsiteY124" fmla="*/ 1259438 h 1259438"/>
                  <a:gd name="connsiteX125" fmla="*/ 43680 w 1921918"/>
                  <a:gd name="connsiteY125" fmla="*/ 1259438 h 1259438"/>
                  <a:gd name="connsiteX126" fmla="*/ 0 w 1921918"/>
                  <a:gd name="connsiteY126" fmla="*/ 1153878 h 1259438"/>
                  <a:gd name="connsiteX127" fmla="*/ 276640 w 1921918"/>
                  <a:gd name="connsiteY127" fmla="*/ 1153878 h 1259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Lst>
                <a:rect l="l" t="t" r="r" b="b"/>
                <a:pathLst>
                  <a:path w="1921918" h="1259438">
                    <a:moveTo>
                      <a:pt x="695240" y="924558"/>
                    </a:moveTo>
                    <a:lnTo>
                      <a:pt x="800800" y="924558"/>
                    </a:lnTo>
                    <a:lnTo>
                      <a:pt x="724360" y="1259438"/>
                    </a:lnTo>
                    <a:lnTo>
                      <a:pt x="691600" y="1259438"/>
                    </a:lnTo>
                    <a:lnTo>
                      <a:pt x="611520" y="1259438"/>
                    </a:lnTo>
                    <a:lnTo>
                      <a:pt x="418600" y="1259438"/>
                    </a:lnTo>
                    <a:lnTo>
                      <a:pt x="418600" y="1153878"/>
                    </a:lnTo>
                    <a:lnTo>
                      <a:pt x="637910" y="1153878"/>
                    </a:lnTo>
                    <a:close/>
                    <a:moveTo>
                      <a:pt x="1671911" y="586085"/>
                    </a:moveTo>
                    <a:lnTo>
                      <a:pt x="1618496" y="731639"/>
                    </a:lnTo>
                    <a:lnTo>
                      <a:pt x="1723990" y="731639"/>
                    </a:lnTo>
                    <a:close/>
                    <a:moveTo>
                      <a:pt x="1496039" y="407679"/>
                    </a:moveTo>
                    <a:lnTo>
                      <a:pt x="1805439" y="407679"/>
                    </a:lnTo>
                    <a:lnTo>
                      <a:pt x="1845479" y="513239"/>
                    </a:lnTo>
                    <a:lnTo>
                      <a:pt x="1751407" y="513239"/>
                    </a:lnTo>
                    <a:lnTo>
                      <a:pt x="1867319" y="837199"/>
                    </a:lnTo>
                    <a:lnTo>
                      <a:pt x="1761759" y="837199"/>
                    </a:lnTo>
                    <a:lnTo>
                      <a:pt x="1725359" y="837199"/>
                    </a:lnTo>
                    <a:lnTo>
                      <a:pt x="1725359" y="899079"/>
                    </a:lnTo>
                    <a:lnTo>
                      <a:pt x="1823639" y="899079"/>
                    </a:lnTo>
                    <a:lnTo>
                      <a:pt x="1867319" y="1004639"/>
                    </a:lnTo>
                    <a:lnTo>
                      <a:pt x="1725359" y="1004639"/>
                    </a:lnTo>
                    <a:lnTo>
                      <a:pt x="1725359" y="1153878"/>
                    </a:lnTo>
                    <a:lnTo>
                      <a:pt x="1921918" y="1153878"/>
                    </a:lnTo>
                    <a:lnTo>
                      <a:pt x="1878238" y="1259438"/>
                    </a:lnTo>
                    <a:lnTo>
                      <a:pt x="1292199" y="1259438"/>
                    </a:lnTo>
                    <a:lnTo>
                      <a:pt x="1226679" y="1259438"/>
                    </a:lnTo>
                    <a:lnTo>
                      <a:pt x="1179359" y="1259438"/>
                    </a:lnTo>
                    <a:lnTo>
                      <a:pt x="1115886" y="1071068"/>
                    </a:lnTo>
                    <a:lnTo>
                      <a:pt x="1048319" y="1259438"/>
                    </a:lnTo>
                    <a:lnTo>
                      <a:pt x="1044679" y="1259438"/>
                    </a:lnTo>
                    <a:lnTo>
                      <a:pt x="935479" y="1259438"/>
                    </a:lnTo>
                    <a:lnTo>
                      <a:pt x="931839" y="1259438"/>
                    </a:lnTo>
                    <a:lnTo>
                      <a:pt x="811719" y="924558"/>
                    </a:lnTo>
                    <a:lnTo>
                      <a:pt x="917279" y="924558"/>
                    </a:lnTo>
                    <a:lnTo>
                      <a:pt x="990079" y="1115918"/>
                    </a:lnTo>
                    <a:lnTo>
                      <a:pt x="1062879" y="924558"/>
                    </a:lnTo>
                    <a:lnTo>
                      <a:pt x="1066519" y="924558"/>
                    </a:lnTo>
                    <a:lnTo>
                      <a:pt x="1168439" y="924558"/>
                    </a:lnTo>
                    <a:lnTo>
                      <a:pt x="1172079" y="924558"/>
                    </a:lnTo>
                    <a:lnTo>
                      <a:pt x="1254335" y="1153878"/>
                    </a:lnTo>
                    <a:lnTo>
                      <a:pt x="1619799" y="1153878"/>
                    </a:lnTo>
                    <a:lnTo>
                      <a:pt x="1619799" y="1004639"/>
                    </a:lnTo>
                    <a:lnTo>
                      <a:pt x="1517879" y="1004639"/>
                    </a:lnTo>
                    <a:lnTo>
                      <a:pt x="1474199" y="899079"/>
                    </a:lnTo>
                    <a:lnTo>
                      <a:pt x="1619799" y="899079"/>
                    </a:lnTo>
                    <a:lnTo>
                      <a:pt x="1619799" y="837199"/>
                    </a:lnTo>
                    <a:lnTo>
                      <a:pt x="1579759" y="837199"/>
                    </a:lnTo>
                    <a:lnTo>
                      <a:pt x="1474199" y="837199"/>
                    </a:lnTo>
                    <a:lnTo>
                      <a:pt x="1593083" y="513239"/>
                    </a:lnTo>
                    <a:lnTo>
                      <a:pt x="1539719" y="513239"/>
                    </a:lnTo>
                    <a:close/>
                    <a:moveTo>
                      <a:pt x="247520" y="251160"/>
                    </a:moveTo>
                    <a:lnTo>
                      <a:pt x="167440" y="589680"/>
                    </a:lnTo>
                    <a:lnTo>
                      <a:pt x="243880" y="589680"/>
                    </a:lnTo>
                    <a:lnTo>
                      <a:pt x="65520" y="1110199"/>
                    </a:lnTo>
                    <a:lnTo>
                      <a:pt x="138320" y="691600"/>
                    </a:lnTo>
                    <a:lnTo>
                      <a:pt x="65520" y="691600"/>
                    </a:lnTo>
                    <a:lnTo>
                      <a:pt x="116559" y="378560"/>
                    </a:lnTo>
                    <a:lnTo>
                      <a:pt x="87360" y="378560"/>
                    </a:lnTo>
                    <a:close/>
                    <a:moveTo>
                      <a:pt x="1066519" y="138319"/>
                    </a:moveTo>
                    <a:lnTo>
                      <a:pt x="1106559" y="247519"/>
                    </a:lnTo>
                    <a:lnTo>
                      <a:pt x="1066519" y="356719"/>
                    </a:lnTo>
                    <a:lnTo>
                      <a:pt x="1026479" y="247519"/>
                    </a:lnTo>
                    <a:close/>
                    <a:moveTo>
                      <a:pt x="848119" y="138319"/>
                    </a:moveTo>
                    <a:lnTo>
                      <a:pt x="888159" y="247519"/>
                    </a:lnTo>
                    <a:lnTo>
                      <a:pt x="848119" y="356719"/>
                    </a:lnTo>
                    <a:lnTo>
                      <a:pt x="808079" y="247519"/>
                    </a:lnTo>
                    <a:close/>
                    <a:moveTo>
                      <a:pt x="1011919" y="105560"/>
                    </a:moveTo>
                    <a:lnTo>
                      <a:pt x="1011919" y="389480"/>
                    </a:lnTo>
                    <a:lnTo>
                      <a:pt x="1128399" y="389480"/>
                    </a:lnTo>
                    <a:lnTo>
                      <a:pt x="1128399" y="105560"/>
                    </a:lnTo>
                    <a:close/>
                    <a:moveTo>
                      <a:pt x="793520" y="105560"/>
                    </a:moveTo>
                    <a:lnTo>
                      <a:pt x="793520" y="389480"/>
                    </a:lnTo>
                    <a:lnTo>
                      <a:pt x="906359" y="389480"/>
                    </a:lnTo>
                    <a:lnTo>
                      <a:pt x="906359" y="105560"/>
                    </a:lnTo>
                    <a:close/>
                    <a:moveTo>
                      <a:pt x="1354079" y="0"/>
                    </a:moveTo>
                    <a:lnTo>
                      <a:pt x="1426879" y="0"/>
                    </a:lnTo>
                    <a:lnTo>
                      <a:pt x="1459639" y="0"/>
                    </a:lnTo>
                    <a:lnTo>
                      <a:pt x="1860039" y="0"/>
                    </a:lnTo>
                    <a:lnTo>
                      <a:pt x="1860039" y="36400"/>
                    </a:lnTo>
                    <a:lnTo>
                      <a:pt x="1860039" y="105560"/>
                    </a:lnTo>
                    <a:lnTo>
                      <a:pt x="1860039" y="251160"/>
                    </a:lnTo>
                    <a:lnTo>
                      <a:pt x="1860039" y="356720"/>
                    </a:lnTo>
                    <a:lnTo>
                      <a:pt x="1754479" y="356720"/>
                    </a:lnTo>
                    <a:lnTo>
                      <a:pt x="1485119" y="356720"/>
                    </a:lnTo>
                    <a:lnTo>
                      <a:pt x="1485119" y="251160"/>
                    </a:lnTo>
                    <a:lnTo>
                      <a:pt x="1754479" y="251160"/>
                    </a:lnTo>
                    <a:lnTo>
                      <a:pt x="1710799" y="174720"/>
                    </a:lnTo>
                    <a:lnTo>
                      <a:pt x="1754479" y="105560"/>
                    </a:lnTo>
                    <a:lnTo>
                      <a:pt x="1459639" y="105560"/>
                    </a:lnTo>
                    <a:lnTo>
                      <a:pt x="1459639" y="251160"/>
                    </a:lnTo>
                    <a:lnTo>
                      <a:pt x="1459639" y="356720"/>
                    </a:lnTo>
                    <a:lnTo>
                      <a:pt x="1459639" y="869959"/>
                    </a:lnTo>
                    <a:lnTo>
                      <a:pt x="1419599" y="1124759"/>
                    </a:lnTo>
                    <a:lnTo>
                      <a:pt x="1314039" y="1124759"/>
                    </a:lnTo>
                    <a:lnTo>
                      <a:pt x="1354079" y="869959"/>
                    </a:lnTo>
                    <a:close/>
                    <a:moveTo>
                      <a:pt x="687960" y="0"/>
                    </a:moveTo>
                    <a:lnTo>
                      <a:pt x="793520" y="0"/>
                    </a:lnTo>
                    <a:lnTo>
                      <a:pt x="1230319" y="0"/>
                    </a:lnTo>
                    <a:lnTo>
                      <a:pt x="1230319" y="495040"/>
                    </a:lnTo>
                    <a:lnTo>
                      <a:pt x="1011919" y="495040"/>
                    </a:lnTo>
                    <a:lnTo>
                      <a:pt x="1011919" y="564199"/>
                    </a:lnTo>
                    <a:lnTo>
                      <a:pt x="1190279" y="564199"/>
                    </a:lnTo>
                    <a:lnTo>
                      <a:pt x="1233959" y="669759"/>
                    </a:lnTo>
                    <a:lnTo>
                      <a:pt x="1011919" y="669759"/>
                    </a:lnTo>
                    <a:lnTo>
                      <a:pt x="1011919" y="764399"/>
                    </a:lnTo>
                    <a:lnTo>
                      <a:pt x="1215759" y="764399"/>
                    </a:lnTo>
                    <a:lnTo>
                      <a:pt x="1255799" y="869959"/>
                    </a:lnTo>
                    <a:lnTo>
                      <a:pt x="706159" y="869959"/>
                    </a:lnTo>
                    <a:lnTo>
                      <a:pt x="662479" y="764399"/>
                    </a:lnTo>
                    <a:lnTo>
                      <a:pt x="906359" y="764399"/>
                    </a:lnTo>
                    <a:lnTo>
                      <a:pt x="906359" y="669759"/>
                    </a:lnTo>
                    <a:lnTo>
                      <a:pt x="731640" y="669759"/>
                    </a:lnTo>
                    <a:lnTo>
                      <a:pt x="687960" y="564199"/>
                    </a:lnTo>
                    <a:lnTo>
                      <a:pt x="906359" y="564199"/>
                    </a:lnTo>
                    <a:lnTo>
                      <a:pt x="906359" y="495040"/>
                    </a:lnTo>
                    <a:lnTo>
                      <a:pt x="793520" y="495040"/>
                    </a:lnTo>
                    <a:lnTo>
                      <a:pt x="687960" y="495040"/>
                    </a:lnTo>
                    <a:lnTo>
                      <a:pt x="687960" y="389480"/>
                    </a:lnTo>
                    <a:lnTo>
                      <a:pt x="687960" y="105560"/>
                    </a:lnTo>
                    <a:close/>
                    <a:moveTo>
                      <a:pt x="276640" y="0"/>
                    </a:moveTo>
                    <a:lnTo>
                      <a:pt x="382200" y="0"/>
                    </a:lnTo>
                    <a:lnTo>
                      <a:pt x="382200" y="1259438"/>
                    </a:lnTo>
                    <a:lnTo>
                      <a:pt x="382199" y="1259438"/>
                    </a:lnTo>
                    <a:lnTo>
                      <a:pt x="276640" y="1259438"/>
                    </a:lnTo>
                    <a:lnTo>
                      <a:pt x="43680" y="1259438"/>
                    </a:lnTo>
                    <a:lnTo>
                      <a:pt x="0" y="1153878"/>
                    </a:lnTo>
                    <a:lnTo>
                      <a:pt x="276640" y="11538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67" name="任意多边形: 形状 66">
                <a:extLst>
                  <a:ext uri="{FF2B5EF4-FFF2-40B4-BE49-F238E27FC236}">
                    <a16:creationId xmlns:a16="http://schemas.microsoft.com/office/drawing/2014/main" xmlns="" id="{3AF82E5D-E18B-42FE-ABEB-9356485E9EA6}"/>
                  </a:ext>
                </a:extLst>
              </p:cNvPr>
              <p:cNvSpPr>
                <a:spLocks noChangeArrowheads="1"/>
              </p:cNvSpPr>
              <p:nvPr/>
            </p:nvSpPr>
            <p:spPr bwMode="auto">
              <a:xfrm>
                <a:off x="6053464" y="2554682"/>
                <a:ext cx="81154" cy="95662"/>
              </a:xfrm>
              <a:custGeom>
                <a:avLst/>
                <a:gdLst>
                  <a:gd name="connsiteX0" fmla="*/ 27051 w 81154"/>
                  <a:gd name="connsiteY0" fmla="*/ 50576 h 95662"/>
                  <a:gd name="connsiteX1" fmla="*/ 54102 w 81154"/>
                  <a:gd name="connsiteY1" fmla="*/ 50576 h 95662"/>
                  <a:gd name="connsiteX2" fmla="*/ 54102 w 81154"/>
                  <a:gd name="connsiteY2" fmla="*/ 59593 h 95662"/>
                  <a:gd name="connsiteX3" fmla="*/ 48091 w 81154"/>
                  <a:gd name="connsiteY3" fmla="*/ 59593 h 95662"/>
                  <a:gd name="connsiteX4" fmla="*/ 48091 w 81154"/>
                  <a:gd name="connsiteY4" fmla="*/ 64980 h 95662"/>
                  <a:gd name="connsiteX5" fmla="*/ 71009 w 81154"/>
                  <a:gd name="connsiteY5" fmla="*/ 64980 h 95662"/>
                  <a:gd name="connsiteX6" fmla="*/ 81153 w 81154"/>
                  <a:gd name="connsiteY6" fmla="*/ 64980 h 95662"/>
                  <a:gd name="connsiteX7" fmla="*/ 71009 w 81154"/>
                  <a:gd name="connsiteY7" fmla="*/ 77003 h 95662"/>
                  <a:gd name="connsiteX8" fmla="*/ 67471 w 81154"/>
                  <a:gd name="connsiteY8" fmla="*/ 77003 h 95662"/>
                  <a:gd name="connsiteX9" fmla="*/ 69685 w 81154"/>
                  <a:gd name="connsiteY9" fmla="*/ 80023 h 95662"/>
                  <a:gd name="connsiteX10" fmla="*/ 81154 w 81154"/>
                  <a:gd name="connsiteY10" fmla="*/ 95662 h 95662"/>
                  <a:gd name="connsiteX11" fmla="*/ 69818 w 81154"/>
                  <a:gd name="connsiteY11" fmla="*/ 95662 h 95662"/>
                  <a:gd name="connsiteX12" fmla="*/ 66984 w 81154"/>
                  <a:gd name="connsiteY12" fmla="*/ 93658 h 95662"/>
                  <a:gd name="connsiteX13" fmla="*/ 59014 w 81154"/>
                  <a:gd name="connsiteY13" fmla="*/ 83092 h 95662"/>
                  <a:gd name="connsiteX14" fmla="*/ 54421 w 81154"/>
                  <a:gd name="connsiteY14" fmla="*/ 77003 h 95662"/>
                  <a:gd name="connsiteX15" fmla="*/ 48091 w 81154"/>
                  <a:gd name="connsiteY15" fmla="*/ 77003 h 95662"/>
                  <a:gd name="connsiteX16" fmla="*/ 48091 w 81154"/>
                  <a:gd name="connsiteY16" fmla="*/ 95662 h 95662"/>
                  <a:gd name="connsiteX17" fmla="*/ 36068 w 81154"/>
                  <a:gd name="connsiteY17" fmla="*/ 95662 h 95662"/>
                  <a:gd name="connsiteX18" fmla="*/ 36068 w 81154"/>
                  <a:gd name="connsiteY18" fmla="*/ 77003 h 95662"/>
                  <a:gd name="connsiteX19" fmla="*/ 35822 w 81154"/>
                  <a:gd name="connsiteY19" fmla="*/ 77003 h 95662"/>
                  <a:gd name="connsiteX20" fmla="*/ 27468 w 81154"/>
                  <a:gd name="connsiteY20" fmla="*/ 77003 h 95662"/>
                  <a:gd name="connsiteX21" fmla="*/ 15028 w 81154"/>
                  <a:gd name="connsiteY21" fmla="*/ 95662 h 95662"/>
                  <a:gd name="connsiteX22" fmla="*/ 0 w 81154"/>
                  <a:gd name="connsiteY22" fmla="*/ 95662 h 95662"/>
                  <a:gd name="connsiteX23" fmla="*/ 14513 w 81154"/>
                  <a:gd name="connsiteY23" fmla="*/ 77003 h 95662"/>
                  <a:gd name="connsiteX24" fmla="*/ 13353 w 81154"/>
                  <a:gd name="connsiteY24" fmla="*/ 77003 h 95662"/>
                  <a:gd name="connsiteX25" fmla="*/ 10144 w 81154"/>
                  <a:gd name="connsiteY25" fmla="*/ 77003 h 95662"/>
                  <a:gd name="connsiteX26" fmla="*/ 0 w 81154"/>
                  <a:gd name="connsiteY26" fmla="*/ 64980 h 95662"/>
                  <a:gd name="connsiteX27" fmla="*/ 26787 w 81154"/>
                  <a:gd name="connsiteY27" fmla="*/ 64980 h 95662"/>
                  <a:gd name="connsiteX28" fmla="*/ 36068 w 81154"/>
                  <a:gd name="connsiteY28" fmla="*/ 64980 h 95662"/>
                  <a:gd name="connsiteX29" fmla="*/ 36068 w 81154"/>
                  <a:gd name="connsiteY29" fmla="*/ 59593 h 95662"/>
                  <a:gd name="connsiteX30" fmla="*/ 27051 w 81154"/>
                  <a:gd name="connsiteY30" fmla="*/ 59593 h 95662"/>
                  <a:gd name="connsiteX31" fmla="*/ 36068 w 81154"/>
                  <a:gd name="connsiteY31" fmla="*/ 0 h 95662"/>
                  <a:gd name="connsiteX32" fmla="*/ 48091 w 81154"/>
                  <a:gd name="connsiteY32" fmla="*/ 0 h 95662"/>
                  <a:gd name="connsiteX33" fmla="*/ 48091 w 81154"/>
                  <a:gd name="connsiteY33" fmla="*/ 5491 h 95662"/>
                  <a:gd name="connsiteX34" fmla="*/ 71009 w 81154"/>
                  <a:gd name="connsiteY34" fmla="*/ 5491 h 95662"/>
                  <a:gd name="connsiteX35" fmla="*/ 81153 w 81154"/>
                  <a:gd name="connsiteY35" fmla="*/ 5491 h 95662"/>
                  <a:gd name="connsiteX36" fmla="*/ 71009 w 81154"/>
                  <a:gd name="connsiteY36" fmla="*/ 14508 h 95662"/>
                  <a:gd name="connsiteX37" fmla="*/ 48091 w 81154"/>
                  <a:gd name="connsiteY37" fmla="*/ 14508 h 95662"/>
                  <a:gd name="connsiteX38" fmla="*/ 48091 w 81154"/>
                  <a:gd name="connsiteY38" fmla="*/ 20519 h 95662"/>
                  <a:gd name="connsiteX39" fmla="*/ 66501 w 81154"/>
                  <a:gd name="connsiteY39" fmla="*/ 20519 h 95662"/>
                  <a:gd name="connsiteX40" fmla="*/ 75142 w 81154"/>
                  <a:gd name="connsiteY40" fmla="*/ 20519 h 95662"/>
                  <a:gd name="connsiteX41" fmla="*/ 66046 w 81154"/>
                  <a:gd name="connsiteY41" fmla="*/ 29536 h 95662"/>
                  <a:gd name="connsiteX42" fmla="*/ 48091 w 81154"/>
                  <a:gd name="connsiteY42" fmla="*/ 29536 h 95662"/>
                  <a:gd name="connsiteX43" fmla="*/ 48091 w 81154"/>
                  <a:gd name="connsiteY43" fmla="*/ 35548 h 95662"/>
                  <a:gd name="connsiteX44" fmla="*/ 71009 w 81154"/>
                  <a:gd name="connsiteY44" fmla="*/ 35548 h 95662"/>
                  <a:gd name="connsiteX45" fmla="*/ 81153 w 81154"/>
                  <a:gd name="connsiteY45" fmla="*/ 35548 h 95662"/>
                  <a:gd name="connsiteX46" fmla="*/ 72042 w 81154"/>
                  <a:gd name="connsiteY46" fmla="*/ 43647 h 95662"/>
                  <a:gd name="connsiteX47" fmla="*/ 81154 w 81154"/>
                  <a:gd name="connsiteY47" fmla="*/ 59593 h 95662"/>
                  <a:gd name="connsiteX48" fmla="*/ 69131 w 81154"/>
                  <a:gd name="connsiteY48" fmla="*/ 59593 h 95662"/>
                  <a:gd name="connsiteX49" fmla="*/ 60544 w 81154"/>
                  <a:gd name="connsiteY49" fmla="*/ 44565 h 95662"/>
                  <a:gd name="connsiteX50" fmla="*/ 35822 w 81154"/>
                  <a:gd name="connsiteY50" fmla="*/ 44565 h 95662"/>
                  <a:gd name="connsiteX51" fmla="*/ 21469 w 81154"/>
                  <a:gd name="connsiteY51" fmla="*/ 44565 h 95662"/>
                  <a:gd name="connsiteX52" fmla="*/ 15029 w 81154"/>
                  <a:gd name="connsiteY52" fmla="*/ 59593 h 95662"/>
                  <a:gd name="connsiteX53" fmla="*/ 0 w 81154"/>
                  <a:gd name="connsiteY53" fmla="*/ 59593 h 95662"/>
                  <a:gd name="connsiteX54" fmla="*/ 9112 w 81154"/>
                  <a:gd name="connsiteY54" fmla="*/ 43647 h 95662"/>
                  <a:gd name="connsiteX55" fmla="*/ 0 w 81154"/>
                  <a:gd name="connsiteY55" fmla="*/ 35548 h 95662"/>
                  <a:gd name="connsiteX56" fmla="*/ 26787 w 81154"/>
                  <a:gd name="connsiteY56" fmla="*/ 35548 h 95662"/>
                  <a:gd name="connsiteX57" fmla="*/ 36068 w 81154"/>
                  <a:gd name="connsiteY57" fmla="*/ 35548 h 95662"/>
                  <a:gd name="connsiteX58" fmla="*/ 36068 w 81154"/>
                  <a:gd name="connsiteY58" fmla="*/ 29536 h 95662"/>
                  <a:gd name="connsiteX59" fmla="*/ 22270 w 81154"/>
                  <a:gd name="connsiteY59" fmla="*/ 29536 h 95662"/>
                  <a:gd name="connsiteX60" fmla="*/ 16017 w 81154"/>
                  <a:gd name="connsiteY60" fmla="*/ 29536 h 95662"/>
                  <a:gd name="connsiteX61" fmla="*/ 6011 w 81154"/>
                  <a:gd name="connsiteY61" fmla="*/ 20519 h 95662"/>
                  <a:gd name="connsiteX62" fmla="*/ 36068 w 81154"/>
                  <a:gd name="connsiteY62" fmla="*/ 20519 h 95662"/>
                  <a:gd name="connsiteX63" fmla="*/ 36068 w 81154"/>
                  <a:gd name="connsiteY63" fmla="*/ 14508 h 95662"/>
                  <a:gd name="connsiteX64" fmla="*/ 35822 w 81154"/>
                  <a:gd name="connsiteY64" fmla="*/ 14508 h 95662"/>
                  <a:gd name="connsiteX65" fmla="*/ 10144 w 81154"/>
                  <a:gd name="connsiteY65" fmla="*/ 14508 h 95662"/>
                  <a:gd name="connsiteX66" fmla="*/ 0 w 81154"/>
                  <a:gd name="connsiteY66" fmla="*/ 5491 h 95662"/>
                  <a:gd name="connsiteX67" fmla="*/ 26787 w 81154"/>
                  <a:gd name="connsiteY67" fmla="*/ 5491 h 95662"/>
                  <a:gd name="connsiteX68" fmla="*/ 36068 w 81154"/>
                  <a:gd name="connsiteY68" fmla="*/ 5491 h 956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81154" h="95662">
                    <a:moveTo>
                      <a:pt x="27051" y="50576"/>
                    </a:moveTo>
                    <a:lnTo>
                      <a:pt x="54102" y="50576"/>
                    </a:lnTo>
                    <a:lnTo>
                      <a:pt x="54102" y="59593"/>
                    </a:lnTo>
                    <a:lnTo>
                      <a:pt x="48091" y="59593"/>
                    </a:lnTo>
                    <a:lnTo>
                      <a:pt x="48091" y="64980"/>
                    </a:lnTo>
                    <a:lnTo>
                      <a:pt x="71009" y="64980"/>
                    </a:lnTo>
                    <a:cubicBezTo>
                      <a:pt x="81153" y="64980"/>
                      <a:pt x="81153" y="64980"/>
                      <a:pt x="81153" y="64980"/>
                    </a:cubicBezTo>
                    <a:cubicBezTo>
                      <a:pt x="81153" y="71538"/>
                      <a:pt x="76542" y="77003"/>
                      <a:pt x="71009" y="77003"/>
                    </a:cubicBezTo>
                    <a:lnTo>
                      <a:pt x="67471" y="77003"/>
                    </a:lnTo>
                    <a:lnTo>
                      <a:pt x="69685" y="80023"/>
                    </a:lnTo>
                    <a:cubicBezTo>
                      <a:pt x="72475" y="83827"/>
                      <a:pt x="76195" y="88899"/>
                      <a:pt x="81154" y="95662"/>
                    </a:cubicBezTo>
                    <a:lnTo>
                      <a:pt x="69818" y="95662"/>
                    </a:lnTo>
                    <a:cubicBezTo>
                      <a:pt x="68874" y="95662"/>
                      <a:pt x="67929" y="94660"/>
                      <a:pt x="66984" y="93658"/>
                    </a:cubicBezTo>
                    <a:cubicBezTo>
                      <a:pt x="66984" y="93658"/>
                      <a:pt x="66984" y="93658"/>
                      <a:pt x="59014" y="83092"/>
                    </a:cubicBezTo>
                    <a:lnTo>
                      <a:pt x="54421" y="77003"/>
                    </a:lnTo>
                    <a:lnTo>
                      <a:pt x="48091" y="77003"/>
                    </a:lnTo>
                    <a:lnTo>
                      <a:pt x="48091" y="95662"/>
                    </a:lnTo>
                    <a:lnTo>
                      <a:pt x="36068" y="95662"/>
                    </a:lnTo>
                    <a:lnTo>
                      <a:pt x="36068" y="77003"/>
                    </a:lnTo>
                    <a:lnTo>
                      <a:pt x="35822" y="77003"/>
                    </a:lnTo>
                    <a:lnTo>
                      <a:pt x="27468" y="77003"/>
                    </a:lnTo>
                    <a:lnTo>
                      <a:pt x="15028" y="95662"/>
                    </a:lnTo>
                    <a:lnTo>
                      <a:pt x="0" y="95662"/>
                    </a:lnTo>
                    <a:lnTo>
                      <a:pt x="14513" y="77003"/>
                    </a:lnTo>
                    <a:lnTo>
                      <a:pt x="13353" y="77003"/>
                    </a:lnTo>
                    <a:cubicBezTo>
                      <a:pt x="10144" y="77003"/>
                      <a:pt x="10144" y="77003"/>
                      <a:pt x="10144" y="77003"/>
                    </a:cubicBezTo>
                    <a:cubicBezTo>
                      <a:pt x="4611" y="77003"/>
                      <a:pt x="0" y="71538"/>
                      <a:pt x="0" y="64980"/>
                    </a:cubicBezTo>
                    <a:cubicBezTo>
                      <a:pt x="10144" y="64980"/>
                      <a:pt x="19020" y="64980"/>
                      <a:pt x="26787" y="64980"/>
                    </a:cubicBezTo>
                    <a:lnTo>
                      <a:pt x="36068" y="64980"/>
                    </a:lnTo>
                    <a:lnTo>
                      <a:pt x="36068" y="59593"/>
                    </a:lnTo>
                    <a:lnTo>
                      <a:pt x="27051" y="59593"/>
                    </a:lnTo>
                    <a:close/>
                    <a:moveTo>
                      <a:pt x="36068" y="0"/>
                    </a:moveTo>
                    <a:lnTo>
                      <a:pt x="48091" y="0"/>
                    </a:lnTo>
                    <a:lnTo>
                      <a:pt x="48091" y="5491"/>
                    </a:lnTo>
                    <a:lnTo>
                      <a:pt x="71009" y="5491"/>
                    </a:lnTo>
                    <a:cubicBezTo>
                      <a:pt x="81153" y="5491"/>
                      <a:pt x="81153" y="5491"/>
                      <a:pt x="81153" y="5491"/>
                    </a:cubicBezTo>
                    <a:cubicBezTo>
                      <a:pt x="81153" y="10409"/>
                      <a:pt x="76542" y="14508"/>
                      <a:pt x="71009" y="14508"/>
                    </a:cubicBezTo>
                    <a:lnTo>
                      <a:pt x="48091" y="14508"/>
                    </a:lnTo>
                    <a:lnTo>
                      <a:pt x="48091" y="20519"/>
                    </a:lnTo>
                    <a:lnTo>
                      <a:pt x="66501" y="20519"/>
                    </a:lnTo>
                    <a:cubicBezTo>
                      <a:pt x="75142" y="20519"/>
                      <a:pt x="75142" y="20519"/>
                      <a:pt x="75142" y="20519"/>
                    </a:cubicBezTo>
                    <a:cubicBezTo>
                      <a:pt x="75142" y="25437"/>
                      <a:pt x="71504" y="29536"/>
                      <a:pt x="66046" y="29536"/>
                    </a:cubicBezTo>
                    <a:lnTo>
                      <a:pt x="48091" y="29536"/>
                    </a:lnTo>
                    <a:lnTo>
                      <a:pt x="48091" y="35548"/>
                    </a:lnTo>
                    <a:lnTo>
                      <a:pt x="71009" y="35548"/>
                    </a:lnTo>
                    <a:cubicBezTo>
                      <a:pt x="81153" y="35548"/>
                      <a:pt x="81153" y="35548"/>
                      <a:pt x="81153" y="35548"/>
                    </a:cubicBezTo>
                    <a:lnTo>
                      <a:pt x="72042" y="43647"/>
                    </a:lnTo>
                    <a:lnTo>
                      <a:pt x="81154" y="59593"/>
                    </a:lnTo>
                    <a:lnTo>
                      <a:pt x="69131" y="59593"/>
                    </a:lnTo>
                    <a:lnTo>
                      <a:pt x="60544" y="44565"/>
                    </a:lnTo>
                    <a:lnTo>
                      <a:pt x="35822" y="44565"/>
                    </a:lnTo>
                    <a:lnTo>
                      <a:pt x="21469" y="44565"/>
                    </a:lnTo>
                    <a:lnTo>
                      <a:pt x="15029" y="59593"/>
                    </a:lnTo>
                    <a:lnTo>
                      <a:pt x="0" y="59593"/>
                    </a:lnTo>
                    <a:lnTo>
                      <a:pt x="9112" y="43647"/>
                    </a:lnTo>
                    <a:lnTo>
                      <a:pt x="0" y="35548"/>
                    </a:lnTo>
                    <a:cubicBezTo>
                      <a:pt x="10144" y="35548"/>
                      <a:pt x="19020" y="35548"/>
                      <a:pt x="26787" y="35548"/>
                    </a:cubicBezTo>
                    <a:lnTo>
                      <a:pt x="36068" y="35548"/>
                    </a:lnTo>
                    <a:lnTo>
                      <a:pt x="36068" y="29536"/>
                    </a:lnTo>
                    <a:lnTo>
                      <a:pt x="22270" y="29536"/>
                    </a:lnTo>
                    <a:cubicBezTo>
                      <a:pt x="16017" y="29536"/>
                      <a:pt x="16017" y="29536"/>
                      <a:pt x="16017" y="29536"/>
                    </a:cubicBezTo>
                    <a:cubicBezTo>
                      <a:pt x="10559" y="29536"/>
                      <a:pt x="6011" y="25437"/>
                      <a:pt x="6011" y="20519"/>
                    </a:cubicBezTo>
                    <a:lnTo>
                      <a:pt x="36068" y="20519"/>
                    </a:lnTo>
                    <a:lnTo>
                      <a:pt x="36068" y="14508"/>
                    </a:lnTo>
                    <a:lnTo>
                      <a:pt x="35822" y="14508"/>
                    </a:lnTo>
                    <a:cubicBezTo>
                      <a:pt x="10144" y="14508"/>
                      <a:pt x="10144" y="14508"/>
                      <a:pt x="10144" y="14508"/>
                    </a:cubicBezTo>
                    <a:cubicBezTo>
                      <a:pt x="4611" y="14508"/>
                      <a:pt x="0" y="10409"/>
                      <a:pt x="0" y="5491"/>
                    </a:cubicBezTo>
                    <a:cubicBezTo>
                      <a:pt x="10144" y="5491"/>
                      <a:pt x="19020" y="5491"/>
                      <a:pt x="26787" y="5491"/>
                    </a:cubicBezTo>
                    <a:lnTo>
                      <a:pt x="36068" y="5491"/>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68" name="任意多边形: 形状 67">
                <a:extLst>
                  <a:ext uri="{FF2B5EF4-FFF2-40B4-BE49-F238E27FC236}">
                    <a16:creationId xmlns:a16="http://schemas.microsoft.com/office/drawing/2014/main" xmlns="" id="{034083CD-3514-4094-A9AE-208B8928F970}"/>
                  </a:ext>
                </a:extLst>
              </p:cNvPr>
              <p:cNvSpPr/>
              <p:nvPr/>
            </p:nvSpPr>
            <p:spPr>
              <a:xfrm>
                <a:off x="5695833" y="2604460"/>
                <a:ext cx="280271" cy="26889"/>
              </a:xfrm>
              <a:custGeom>
                <a:avLst/>
                <a:gdLst/>
                <a:ahLst/>
                <a:cxnLst/>
                <a:rect l="l" t="t" r="r" b="b"/>
                <a:pathLst>
                  <a:path w="2299830" h="220637">
                    <a:moveTo>
                      <a:pt x="1901152" y="49644"/>
                    </a:moveTo>
                    <a:lnTo>
                      <a:pt x="1901152" y="93573"/>
                    </a:lnTo>
                    <a:lnTo>
                      <a:pt x="1931349" y="93573"/>
                    </a:lnTo>
                    <a:cubicBezTo>
                      <a:pt x="1938720" y="93364"/>
                      <a:pt x="1944413" y="91114"/>
                      <a:pt x="1948430" y="86824"/>
                    </a:cubicBezTo>
                    <a:cubicBezTo>
                      <a:pt x="1952446" y="82534"/>
                      <a:pt x="1954479" y="77462"/>
                      <a:pt x="1954530" y="71609"/>
                    </a:cubicBezTo>
                    <a:cubicBezTo>
                      <a:pt x="1954479" y="65755"/>
                      <a:pt x="1952446" y="60684"/>
                      <a:pt x="1948430" y="56394"/>
                    </a:cubicBezTo>
                    <a:cubicBezTo>
                      <a:pt x="1944413" y="52104"/>
                      <a:pt x="1938720" y="49854"/>
                      <a:pt x="1931349" y="49644"/>
                    </a:cubicBezTo>
                    <a:close/>
                    <a:moveTo>
                      <a:pt x="1596352" y="49644"/>
                    </a:moveTo>
                    <a:lnTo>
                      <a:pt x="1596352" y="93573"/>
                    </a:lnTo>
                    <a:lnTo>
                      <a:pt x="1626549" y="93573"/>
                    </a:lnTo>
                    <a:cubicBezTo>
                      <a:pt x="1633920" y="93364"/>
                      <a:pt x="1639613" y="91114"/>
                      <a:pt x="1643630" y="86824"/>
                    </a:cubicBezTo>
                    <a:cubicBezTo>
                      <a:pt x="1647646" y="82534"/>
                      <a:pt x="1649679" y="77462"/>
                      <a:pt x="1649730" y="71609"/>
                    </a:cubicBezTo>
                    <a:cubicBezTo>
                      <a:pt x="1649679" y="65755"/>
                      <a:pt x="1647646" y="60684"/>
                      <a:pt x="1643630" y="56394"/>
                    </a:cubicBezTo>
                    <a:cubicBezTo>
                      <a:pt x="1639613" y="52104"/>
                      <a:pt x="1633920" y="49854"/>
                      <a:pt x="1626549" y="49644"/>
                    </a:cubicBezTo>
                    <a:close/>
                    <a:moveTo>
                      <a:pt x="348577" y="49644"/>
                    </a:moveTo>
                    <a:lnTo>
                      <a:pt x="348577" y="93573"/>
                    </a:lnTo>
                    <a:lnTo>
                      <a:pt x="378774" y="93573"/>
                    </a:lnTo>
                    <a:cubicBezTo>
                      <a:pt x="386145" y="93364"/>
                      <a:pt x="391838" y="91114"/>
                      <a:pt x="395854" y="86824"/>
                    </a:cubicBezTo>
                    <a:cubicBezTo>
                      <a:pt x="399870" y="82534"/>
                      <a:pt x="401904" y="77462"/>
                      <a:pt x="401955" y="71609"/>
                    </a:cubicBezTo>
                    <a:cubicBezTo>
                      <a:pt x="401904" y="65755"/>
                      <a:pt x="399870" y="60684"/>
                      <a:pt x="395854" y="56394"/>
                    </a:cubicBezTo>
                    <a:cubicBezTo>
                      <a:pt x="391838" y="52104"/>
                      <a:pt x="386145" y="49854"/>
                      <a:pt x="378774" y="49644"/>
                    </a:cubicBezTo>
                    <a:close/>
                    <a:moveTo>
                      <a:pt x="685171" y="47511"/>
                    </a:moveTo>
                    <a:cubicBezTo>
                      <a:pt x="680260" y="47580"/>
                      <a:pt x="675977" y="48508"/>
                      <a:pt x="672323" y="50293"/>
                    </a:cubicBezTo>
                    <a:cubicBezTo>
                      <a:pt x="668670" y="52077"/>
                      <a:pt x="665836" y="54301"/>
                      <a:pt x="663821" y="56962"/>
                    </a:cubicBezTo>
                    <a:cubicBezTo>
                      <a:pt x="662187" y="58902"/>
                      <a:pt x="660779" y="61526"/>
                      <a:pt x="659596" y="64833"/>
                    </a:cubicBezTo>
                    <a:cubicBezTo>
                      <a:pt x="658414" y="68140"/>
                      <a:pt x="657503" y="73293"/>
                      <a:pt x="656863" y="80292"/>
                    </a:cubicBezTo>
                    <a:cubicBezTo>
                      <a:pt x="656223" y="87291"/>
                      <a:pt x="655899" y="97300"/>
                      <a:pt x="655891" y="110318"/>
                    </a:cubicBezTo>
                    <a:cubicBezTo>
                      <a:pt x="655899" y="123333"/>
                      <a:pt x="656223" y="133315"/>
                      <a:pt x="656863" y="140266"/>
                    </a:cubicBezTo>
                    <a:cubicBezTo>
                      <a:pt x="657503" y="147216"/>
                      <a:pt x="658414" y="152320"/>
                      <a:pt x="659596" y="155578"/>
                    </a:cubicBezTo>
                    <a:cubicBezTo>
                      <a:pt x="660779" y="158836"/>
                      <a:pt x="662187" y="161433"/>
                      <a:pt x="663821" y="163370"/>
                    </a:cubicBezTo>
                    <a:cubicBezTo>
                      <a:pt x="665836" y="166044"/>
                      <a:pt x="668670" y="168318"/>
                      <a:pt x="672323" y="170192"/>
                    </a:cubicBezTo>
                    <a:cubicBezTo>
                      <a:pt x="675977" y="172066"/>
                      <a:pt x="680260" y="173044"/>
                      <a:pt x="685171" y="173126"/>
                    </a:cubicBezTo>
                    <a:cubicBezTo>
                      <a:pt x="690083" y="173044"/>
                      <a:pt x="694366" y="172066"/>
                      <a:pt x="698019" y="170192"/>
                    </a:cubicBezTo>
                    <a:cubicBezTo>
                      <a:pt x="701673" y="168318"/>
                      <a:pt x="704507" y="166044"/>
                      <a:pt x="706521" y="163370"/>
                    </a:cubicBezTo>
                    <a:cubicBezTo>
                      <a:pt x="708155" y="161433"/>
                      <a:pt x="709564" y="158836"/>
                      <a:pt x="710746" y="155578"/>
                    </a:cubicBezTo>
                    <a:cubicBezTo>
                      <a:pt x="711928" y="152320"/>
                      <a:pt x="712839" y="147216"/>
                      <a:pt x="713480" y="140266"/>
                    </a:cubicBezTo>
                    <a:cubicBezTo>
                      <a:pt x="714120" y="133315"/>
                      <a:pt x="714443" y="123333"/>
                      <a:pt x="714451" y="110318"/>
                    </a:cubicBezTo>
                    <a:cubicBezTo>
                      <a:pt x="714443" y="97300"/>
                      <a:pt x="714120" y="87291"/>
                      <a:pt x="713480" y="80292"/>
                    </a:cubicBezTo>
                    <a:cubicBezTo>
                      <a:pt x="712839" y="73293"/>
                      <a:pt x="711928" y="68140"/>
                      <a:pt x="710746" y="64833"/>
                    </a:cubicBezTo>
                    <a:cubicBezTo>
                      <a:pt x="709564" y="61526"/>
                      <a:pt x="708155" y="58902"/>
                      <a:pt x="706521" y="56962"/>
                    </a:cubicBezTo>
                    <a:cubicBezTo>
                      <a:pt x="704507" y="54301"/>
                      <a:pt x="701673" y="52077"/>
                      <a:pt x="698019" y="50293"/>
                    </a:cubicBezTo>
                    <a:cubicBezTo>
                      <a:pt x="694366" y="48508"/>
                      <a:pt x="690083" y="47580"/>
                      <a:pt x="685171" y="47511"/>
                    </a:cubicBezTo>
                    <a:close/>
                    <a:moveTo>
                      <a:pt x="2139848" y="1829"/>
                    </a:moveTo>
                    <a:lnTo>
                      <a:pt x="2299830" y="1829"/>
                    </a:lnTo>
                    <a:lnTo>
                      <a:pt x="2299830" y="49339"/>
                    </a:lnTo>
                    <a:lnTo>
                      <a:pt x="2246490" y="49339"/>
                    </a:lnTo>
                    <a:lnTo>
                      <a:pt x="2246490" y="218808"/>
                    </a:lnTo>
                    <a:lnTo>
                      <a:pt x="2193188" y="218808"/>
                    </a:lnTo>
                    <a:lnTo>
                      <a:pt x="2193188" y="49339"/>
                    </a:lnTo>
                    <a:lnTo>
                      <a:pt x="2139848" y="49339"/>
                    </a:lnTo>
                    <a:close/>
                    <a:moveTo>
                      <a:pt x="1847850" y="1829"/>
                    </a:moveTo>
                    <a:lnTo>
                      <a:pt x="1933789" y="1829"/>
                    </a:lnTo>
                    <a:cubicBezTo>
                      <a:pt x="1949862" y="2030"/>
                      <a:pt x="1963395" y="5418"/>
                      <a:pt x="1974387" y="11993"/>
                    </a:cubicBezTo>
                    <a:cubicBezTo>
                      <a:pt x="1985378" y="18569"/>
                      <a:pt x="1993695" y="27126"/>
                      <a:pt x="1999336" y="37664"/>
                    </a:cubicBezTo>
                    <a:cubicBezTo>
                      <a:pt x="2004977" y="48203"/>
                      <a:pt x="2007809" y="59518"/>
                      <a:pt x="2007832" y="71609"/>
                    </a:cubicBezTo>
                    <a:cubicBezTo>
                      <a:pt x="2007809" y="83700"/>
                      <a:pt x="2004977" y="95014"/>
                      <a:pt x="1999336" y="105553"/>
                    </a:cubicBezTo>
                    <a:cubicBezTo>
                      <a:pt x="1993695" y="116092"/>
                      <a:pt x="1985378" y="124649"/>
                      <a:pt x="1974387" y="131224"/>
                    </a:cubicBezTo>
                    <a:cubicBezTo>
                      <a:pt x="1963395" y="137800"/>
                      <a:pt x="1949862" y="141188"/>
                      <a:pt x="1933789" y="141389"/>
                    </a:cubicBezTo>
                    <a:lnTo>
                      <a:pt x="1901152" y="141389"/>
                    </a:lnTo>
                    <a:lnTo>
                      <a:pt x="1901152" y="218808"/>
                    </a:lnTo>
                    <a:lnTo>
                      <a:pt x="1847850" y="218808"/>
                    </a:lnTo>
                    <a:close/>
                    <a:moveTo>
                      <a:pt x="1543050" y="1829"/>
                    </a:moveTo>
                    <a:lnTo>
                      <a:pt x="1628989" y="1829"/>
                    </a:lnTo>
                    <a:cubicBezTo>
                      <a:pt x="1645062" y="2030"/>
                      <a:pt x="1658595" y="5418"/>
                      <a:pt x="1669587" y="11993"/>
                    </a:cubicBezTo>
                    <a:cubicBezTo>
                      <a:pt x="1680578" y="18569"/>
                      <a:pt x="1688895" y="27126"/>
                      <a:pt x="1694536" y="37664"/>
                    </a:cubicBezTo>
                    <a:cubicBezTo>
                      <a:pt x="1700178" y="48203"/>
                      <a:pt x="1703009" y="59518"/>
                      <a:pt x="1703032" y="71609"/>
                    </a:cubicBezTo>
                    <a:cubicBezTo>
                      <a:pt x="1703009" y="83700"/>
                      <a:pt x="1700178" y="95014"/>
                      <a:pt x="1694536" y="105553"/>
                    </a:cubicBezTo>
                    <a:cubicBezTo>
                      <a:pt x="1688895" y="116092"/>
                      <a:pt x="1680578" y="124649"/>
                      <a:pt x="1669587" y="131224"/>
                    </a:cubicBezTo>
                    <a:cubicBezTo>
                      <a:pt x="1658595" y="137800"/>
                      <a:pt x="1645062" y="141188"/>
                      <a:pt x="1628989" y="141389"/>
                    </a:cubicBezTo>
                    <a:lnTo>
                      <a:pt x="1596352" y="141389"/>
                    </a:lnTo>
                    <a:lnTo>
                      <a:pt x="1596352" y="218808"/>
                    </a:lnTo>
                    <a:lnTo>
                      <a:pt x="1543050" y="218808"/>
                    </a:lnTo>
                    <a:close/>
                    <a:moveTo>
                      <a:pt x="914400" y="1829"/>
                    </a:moveTo>
                    <a:lnTo>
                      <a:pt x="966788" y="1829"/>
                    </a:lnTo>
                    <a:lnTo>
                      <a:pt x="1015574" y="97515"/>
                    </a:lnTo>
                    <a:lnTo>
                      <a:pt x="1064361" y="1829"/>
                    </a:lnTo>
                    <a:lnTo>
                      <a:pt x="1116749" y="1829"/>
                    </a:lnTo>
                    <a:lnTo>
                      <a:pt x="1116749" y="218808"/>
                    </a:lnTo>
                    <a:lnTo>
                      <a:pt x="1063447" y="218808"/>
                    </a:lnTo>
                    <a:lnTo>
                      <a:pt x="1063447" y="114892"/>
                    </a:lnTo>
                    <a:lnTo>
                      <a:pt x="1032650" y="168546"/>
                    </a:lnTo>
                    <a:lnTo>
                      <a:pt x="998499" y="168546"/>
                    </a:lnTo>
                    <a:lnTo>
                      <a:pt x="967702" y="114892"/>
                    </a:lnTo>
                    <a:lnTo>
                      <a:pt x="967702" y="218808"/>
                    </a:lnTo>
                    <a:lnTo>
                      <a:pt x="914400" y="218808"/>
                    </a:lnTo>
                    <a:close/>
                    <a:moveTo>
                      <a:pt x="295275" y="1829"/>
                    </a:moveTo>
                    <a:lnTo>
                      <a:pt x="381214" y="1829"/>
                    </a:lnTo>
                    <a:cubicBezTo>
                      <a:pt x="397287" y="2030"/>
                      <a:pt x="410820" y="5418"/>
                      <a:pt x="421812" y="11993"/>
                    </a:cubicBezTo>
                    <a:cubicBezTo>
                      <a:pt x="432803" y="18569"/>
                      <a:pt x="441120" y="27126"/>
                      <a:pt x="446761" y="37664"/>
                    </a:cubicBezTo>
                    <a:cubicBezTo>
                      <a:pt x="452402" y="48203"/>
                      <a:pt x="455234" y="59518"/>
                      <a:pt x="455257" y="71609"/>
                    </a:cubicBezTo>
                    <a:cubicBezTo>
                      <a:pt x="454851" y="86378"/>
                      <a:pt x="451094" y="98456"/>
                      <a:pt x="443987" y="107844"/>
                    </a:cubicBezTo>
                    <a:cubicBezTo>
                      <a:pt x="436880" y="117232"/>
                      <a:pt x="428859" y="124047"/>
                      <a:pt x="419925" y="128291"/>
                    </a:cubicBezTo>
                    <a:lnTo>
                      <a:pt x="466839" y="218808"/>
                    </a:lnTo>
                    <a:lnTo>
                      <a:pt x="405001" y="218808"/>
                    </a:lnTo>
                    <a:lnTo>
                      <a:pt x="366573" y="138036"/>
                    </a:lnTo>
                    <a:lnTo>
                      <a:pt x="348577" y="138036"/>
                    </a:lnTo>
                    <a:lnTo>
                      <a:pt x="348577" y="218808"/>
                    </a:lnTo>
                    <a:lnTo>
                      <a:pt x="295275" y="218808"/>
                    </a:lnTo>
                    <a:close/>
                    <a:moveTo>
                      <a:pt x="0" y="1829"/>
                    </a:moveTo>
                    <a:lnTo>
                      <a:pt x="147485" y="1829"/>
                    </a:lnTo>
                    <a:lnTo>
                      <a:pt x="147485" y="49339"/>
                    </a:lnTo>
                    <a:lnTo>
                      <a:pt x="53302" y="49339"/>
                    </a:lnTo>
                    <a:lnTo>
                      <a:pt x="53302" y="87477"/>
                    </a:lnTo>
                    <a:lnTo>
                      <a:pt x="133769" y="87477"/>
                    </a:lnTo>
                    <a:lnTo>
                      <a:pt x="133769" y="134988"/>
                    </a:lnTo>
                    <a:lnTo>
                      <a:pt x="53302" y="134988"/>
                    </a:lnTo>
                    <a:lnTo>
                      <a:pt x="53302" y="218808"/>
                    </a:lnTo>
                    <a:lnTo>
                      <a:pt x="0" y="218808"/>
                    </a:lnTo>
                    <a:close/>
                    <a:moveTo>
                      <a:pt x="685171" y="0"/>
                    </a:moveTo>
                    <a:cubicBezTo>
                      <a:pt x="698318" y="25"/>
                      <a:pt x="709763" y="2106"/>
                      <a:pt x="719508" y="6243"/>
                    </a:cubicBezTo>
                    <a:cubicBezTo>
                      <a:pt x="729253" y="10380"/>
                      <a:pt x="738025" y="16421"/>
                      <a:pt x="745823" y="24365"/>
                    </a:cubicBezTo>
                    <a:cubicBezTo>
                      <a:pt x="753285" y="32012"/>
                      <a:pt x="758565" y="40408"/>
                      <a:pt x="761662" y="49551"/>
                    </a:cubicBezTo>
                    <a:cubicBezTo>
                      <a:pt x="764758" y="58694"/>
                      <a:pt x="766586" y="68381"/>
                      <a:pt x="767144" y="78611"/>
                    </a:cubicBezTo>
                    <a:cubicBezTo>
                      <a:pt x="767702" y="88841"/>
                      <a:pt x="767905" y="99410"/>
                      <a:pt x="767753" y="110318"/>
                    </a:cubicBezTo>
                    <a:cubicBezTo>
                      <a:pt x="767905" y="121227"/>
                      <a:pt x="767702" y="131796"/>
                      <a:pt x="767144" y="142026"/>
                    </a:cubicBezTo>
                    <a:cubicBezTo>
                      <a:pt x="766586" y="152256"/>
                      <a:pt x="764758" y="161943"/>
                      <a:pt x="761662" y="171086"/>
                    </a:cubicBezTo>
                    <a:cubicBezTo>
                      <a:pt x="758565" y="180229"/>
                      <a:pt x="753285" y="188625"/>
                      <a:pt x="745823" y="196273"/>
                    </a:cubicBezTo>
                    <a:cubicBezTo>
                      <a:pt x="738025" y="204216"/>
                      <a:pt x="729253" y="210257"/>
                      <a:pt x="719508" y="214394"/>
                    </a:cubicBezTo>
                    <a:cubicBezTo>
                      <a:pt x="709763" y="218530"/>
                      <a:pt x="698318" y="220612"/>
                      <a:pt x="685171" y="220637"/>
                    </a:cubicBezTo>
                    <a:cubicBezTo>
                      <a:pt x="672025" y="220612"/>
                      <a:pt x="660579" y="218530"/>
                      <a:pt x="650834" y="214394"/>
                    </a:cubicBezTo>
                    <a:cubicBezTo>
                      <a:pt x="641089" y="210257"/>
                      <a:pt x="632317" y="204216"/>
                      <a:pt x="624519" y="196273"/>
                    </a:cubicBezTo>
                    <a:cubicBezTo>
                      <a:pt x="617057" y="188625"/>
                      <a:pt x="611777" y="180229"/>
                      <a:pt x="608681" y="171086"/>
                    </a:cubicBezTo>
                    <a:cubicBezTo>
                      <a:pt x="605584" y="161943"/>
                      <a:pt x="603757" y="152256"/>
                      <a:pt x="603198" y="142026"/>
                    </a:cubicBezTo>
                    <a:cubicBezTo>
                      <a:pt x="602640" y="131796"/>
                      <a:pt x="602437" y="121227"/>
                      <a:pt x="602589" y="110318"/>
                    </a:cubicBezTo>
                    <a:cubicBezTo>
                      <a:pt x="602437" y="99410"/>
                      <a:pt x="602640" y="88841"/>
                      <a:pt x="603198" y="78611"/>
                    </a:cubicBezTo>
                    <a:cubicBezTo>
                      <a:pt x="603757" y="68381"/>
                      <a:pt x="605584" y="58694"/>
                      <a:pt x="608681" y="49551"/>
                    </a:cubicBezTo>
                    <a:cubicBezTo>
                      <a:pt x="611777" y="40408"/>
                      <a:pt x="617057" y="32012"/>
                      <a:pt x="624519" y="24365"/>
                    </a:cubicBezTo>
                    <a:cubicBezTo>
                      <a:pt x="632317" y="16421"/>
                      <a:pt x="641089" y="10380"/>
                      <a:pt x="650834" y="6243"/>
                    </a:cubicBezTo>
                    <a:cubicBezTo>
                      <a:pt x="660579" y="2106"/>
                      <a:pt x="672025" y="25"/>
                      <a:pt x="685171" y="0"/>
                    </a:cubicBez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sz="2400" dirty="0">
                  <a:solidFill>
                    <a:srgbClr val="FCE3C1"/>
                  </a:solidFill>
                  <a:latin typeface="DIN Black" pitchFamily="50" charset="0"/>
                  <a:ea typeface="微软雅黑" panose="020B0503020204020204" pitchFamily="34" charset="-122"/>
                </a:endParaRPr>
              </a:p>
            </p:txBody>
          </p:sp>
          <p:sp>
            <p:nvSpPr>
              <p:cNvPr id="69" name="任意多边形: 形状 68">
                <a:extLst>
                  <a:ext uri="{FF2B5EF4-FFF2-40B4-BE49-F238E27FC236}">
                    <a16:creationId xmlns:a16="http://schemas.microsoft.com/office/drawing/2014/main" xmlns="" id="{A9C5A2B3-7474-4296-85A7-A5A60AA1C816}"/>
                  </a:ext>
                </a:extLst>
              </p:cNvPr>
              <p:cNvSpPr/>
              <p:nvPr/>
            </p:nvSpPr>
            <p:spPr>
              <a:xfrm>
                <a:off x="6217221" y="2604460"/>
                <a:ext cx="304647" cy="26889"/>
              </a:xfrm>
              <a:custGeom>
                <a:avLst/>
                <a:gdLst/>
                <a:ahLst/>
                <a:cxnLst/>
                <a:rect l="l" t="t" r="r" b="b"/>
                <a:pathLst>
                  <a:path w="2499855" h="220637">
                    <a:moveTo>
                      <a:pt x="1469574" y="84108"/>
                    </a:moveTo>
                    <a:lnTo>
                      <a:pt x="1450067" y="142037"/>
                    </a:lnTo>
                    <a:lnTo>
                      <a:pt x="1487862" y="142037"/>
                    </a:lnTo>
                    <a:close/>
                    <a:moveTo>
                      <a:pt x="2215477" y="49644"/>
                    </a:moveTo>
                    <a:lnTo>
                      <a:pt x="2215477" y="93573"/>
                    </a:lnTo>
                    <a:lnTo>
                      <a:pt x="2245673" y="93573"/>
                    </a:lnTo>
                    <a:cubicBezTo>
                      <a:pt x="2253045" y="93364"/>
                      <a:pt x="2258738" y="91114"/>
                      <a:pt x="2262754" y="86824"/>
                    </a:cubicBezTo>
                    <a:cubicBezTo>
                      <a:pt x="2266770" y="82534"/>
                      <a:pt x="2268804" y="77462"/>
                      <a:pt x="2268855" y="71609"/>
                    </a:cubicBezTo>
                    <a:cubicBezTo>
                      <a:pt x="2268804" y="65755"/>
                      <a:pt x="2266770" y="60684"/>
                      <a:pt x="2262754" y="56394"/>
                    </a:cubicBezTo>
                    <a:cubicBezTo>
                      <a:pt x="2258738" y="52104"/>
                      <a:pt x="2253045" y="49854"/>
                      <a:pt x="2245673" y="49644"/>
                    </a:cubicBezTo>
                    <a:close/>
                    <a:moveTo>
                      <a:pt x="2015451" y="49644"/>
                    </a:moveTo>
                    <a:lnTo>
                      <a:pt x="2015451" y="93573"/>
                    </a:lnTo>
                    <a:lnTo>
                      <a:pt x="2045649" y="93573"/>
                    </a:lnTo>
                    <a:cubicBezTo>
                      <a:pt x="2053019" y="93364"/>
                      <a:pt x="2058713" y="91114"/>
                      <a:pt x="2062729" y="86824"/>
                    </a:cubicBezTo>
                    <a:cubicBezTo>
                      <a:pt x="2066745" y="82534"/>
                      <a:pt x="2068779" y="77462"/>
                      <a:pt x="2068830" y="71609"/>
                    </a:cubicBezTo>
                    <a:cubicBezTo>
                      <a:pt x="2068779" y="65755"/>
                      <a:pt x="2066745" y="60684"/>
                      <a:pt x="2062729" y="56394"/>
                    </a:cubicBezTo>
                    <a:cubicBezTo>
                      <a:pt x="2058713" y="52104"/>
                      <a:pt x="2053020" y="49854"/>
                      <a:pt x="2045649" y="49644"/>
                    </a:cubicBezTo>
                    <a:close/>
                    <a:moveTo>
                      <a:pt x="500977" y="49644"/>
                    </a:moveTo>
                    <a:lnTo>
                      <a:pt x="500977" y="93573"/>
                    </a:lnTo>
                    <a:lnTo>
                      <a:pt x="531174" y="93573"/>
                    </a:lnTo>
                    <a:cubicBezTo>
                      <a:pt x="538545" y="93364"/>
                      <a:pt x="544239" y="91114"/>
                      <a:pt x="548255" y="86824"/>
                    </a:cubicBezTo>
                    <a:cubicBezTo>
                      <a:pt x="552271" y="82534"/>
                      <a:pt x="554304" y="77462"/>
                      <a:pt x="554355" y="71609"/>
                    </a:cubicBezTo>
                    <a:cubicBezTo>
                      <a:pt x="554304" y="65755"/>
                      <a:pt x="552271" y="60684"/>
                      <a:pt x="548255" y="56394"/>
                    </a:cubicBezTo>
                    <a:cubicBezTo>
                      <a:pt x="544239" y="52104"/>
                      <a:pt x="538545" y="49854"/>
                      <a:pt x="531174" y="49644"/>
                    </a:cubicBezTo>
                    <a:close/>
                    <a:moveTo>
                      <a:pt x="323221" y="47511"/>
                    </a:moveTo>
                    <a:cubicBezTo>
                      <a:pt x="318310" y="47580"/>
                      <a:pt x="314027" y="48508"/>
                      <a:pt x="310373" y="50293"/>
                    </a:cubicBezTo>
                    <a:cubicBezTo>
                      <a:pt x="306720" y="52077"/>
                      <a:pt x="303886" y="54301"/>
                      <a:pt x="301871" y="56962"/>
                    </a:cubicBezTo>
                    <a:cubicBezTo>
                      <a:pt x="300237" y="58902"/>
                      <a:pt x="298829" y="61526"/>
                      <a:pt x="297647" y="64833"/>
                    </a:cubicBezTo>
                    <a:cubicBezTo>
                      <a:pt x="296464" y="68140"/>
                      <a:pt x="295553" y="73293"/>
                      <a:pt x="294913" y="80292"/>
                    </a:cubicBezTo>
                    <a:cubicBezTo>
                      <a:pt x="294273" y="87291"/>
                      <a:pt x="293949" y="97300"/>
                      <a:pt x="293941" y="110318"/>
                    </a:cubicBezTo>
                    <a:cubicBezTo>
                      <a:pt x="293949" y="123333"/>
                      <a:pt x="294273" y="133315"/>
                      <a:pt x="294913" y="140266"/>
                    </a:cubicBezTo>
                    <a:cubicBezTo>
                      <a:pt x="295553" y="147216"/>
                      <a:pt x="296464" y="152320"/>
                      <a:pt x="297647" y="155578"/>
                    </a:cubicBezTo>
                    <a:cubicBezTo>
                      <a:pt x="298829" y="158836"/>
                      <a:pt x="300237" y="161433"/>
                      <a:pt x="301871" y="163370"/>
                    </a:cubicBezTo>
                    <a:cubicBezTo>
                      <a:pt x="303886" y="166044"/>
                      <a:pt x="306720" y="168318"/>
                      <a:pt x="310373" y="170192"/>
                    </a:cubicBezTo>
                    <a:cubicBezTo>
                      <a:pt x="314027" y="172066"/>
                      <a:pt x="318310" y="173044"/>
                      <a:pt x="323221" y="173126"/>
                    </a:cubicBezTo>
                    <a:cubicBezTo>
                      <a:pt x="328133" y="173044"/>
                      <a:pt x="332416" y="172066"/>
                      <a:pt x="336069" y="170192"/>
                    </a:cubicBezTo>
                    <a:cubicBezTo>
                      <a:pt x="339723" y="168318"/>
                      <a:pt x="342557" y="166044"/>
                      <a:pt x="344571" y="163370"/>
                    </a:cubicBezTo>
                    <a:cubicBezTo>
                      <a:pt x="346206" y="161433"/>
                      <a:pt x="347614" y="158836"/>
                      <a:pt x="348796" y="155578"/>
                    </a:cubicBezTo>
                    <a:cubicBezTo>
                      <a:pt x="349978" y="152320"/>
                      <a:pt x="350890" y="147216"/>
                      <a:pt x="351530" y="140266"/>
                    </a:cubicBezTo>
                    <a:cubicBezTo>
                      <a:pt x="352170" y="133315"/>
                      <a:pt x="352494" y="123333"/>
                      <a:pt x="352501" y="110318"/>
                    </a:cubicBezTo>
                    <a:cubicBezTo>
                      <a:pt x="352494" y="97300"/>
                      <a:pt x="352170" y="87291"/>
                      <a:pt x="351530" y="80292"/>
                    </a:cubicBezTo>
                    <a:cubicBezTo>
                      <a:pt x="350890" y="73293"/>
                      <a:pt x="349978" y="68140"/>
                      <a:pt x="348796" y="64833"/>
                    </a:cubicBezTo>
                    <a:cubicBezTo>
                      <a:pt x="347614" y="61526"/>
                      <a:pt x="346206" y="58902"/>
                      <a:pt x="344571" y="56962"/>
                    </a:cubicBezTo>
                    <a:cubicBezTo>
                      <a:pt x="342557" y="54301"/>
                      <a:pt x="339723" y="52077"/>
                      <a:pt x="336069" y="50293"/>
                    </a:cubicBezTo>
                    <a:cubicBezTo>
                      <a:pt x="332416" y="48508"/>
                      <a:pt x="328133" y="47580"/>
                      <a:pt x="323221" y="47511"/>
                    </a:cubicBezTo>
                    <a:close/>
                    <a:moveTo>
                      <a:pt x="2339873" y="1829"/>
                    </a:moveTo>
                    <a:lnTo>
                      <a:pt x="2499855" y="1829"/>
                    </a:lnTo>
                    <a:lnTo>
                      <a:pt x="2499855" y="49339"/>
                    </a:lnTo>
                    <a:lnTo>
                      <a:pt x="2446515" y="49339"/>
                    </a:lnTo>
                    <a:lnTo>
                      <a:pt x="2446515" y="218808"/>
                    </a:lnTo>
                    <a:lnTo>
                      <a:pt x="2393213" y="218808"/>
                    </a:lnTo>
                    <a:lnTo>
                      <a:pt x="2393213" y="49339"/>
                    </a:lnTo>
                    <a:lnTo>
                      <a:pt x="2339873" y="49339"/>
                    </a:lnTo>
                    <a:close/>
                    <a:moveTo>
                      <a:pt x="2162175" y="1829"/>
                    </a:moveTo>
                    <a:lnTo>
                      <a:pt x="2248113" y="1829"/>
                    </a:lnTo>
                    <a:cubicBezTo>
                      <a:pt x="2264187" y="2030"/>
                      <a:pt x="2277720" y="5418"/>
                      <a:pt x="2288711" y="11993"/>
                    </a:cubicBezTo>
                    <a:cubicBezTo>
                      <a:pt x="2299703" y="18569"/>
                      <a:pt x="2308020" y="27126"/>
                      <a:pt x="2313661" y="37664"/>
                    </a:cubicBezTo>
                    <a:cubicBezTo>
                      <a:pt x="2319302" y="48203"/>
                      <a:pt x="2322134" y="59518"/>
                      <a:pt x="2322157" y="71609"/>
                    </a:cubicBezTo>
                    <a:cubicBezTo>
                      <a:pt x="2322134" y="83700"/>
                      <a:pt x="2319302" y="95014"/>
                      <a:pt x="2313661" y="105553"/>
                    </a:cubicBezTo>
                    <a:cubicBezTo>
                      <a:pt x="2308020" y="116092"/>
                      <a:pt x="2299703" y="124649"/>
                      <a:pt x="2288711" y="131224"/>
                    </a:cubicBezTo>
                    <a:cubicBezTo>
                      <a:pt x="2277720" y="137800"/>
                      <a:pt x="2264187" y="141188"/>
                      <a:pt x="2248113" y="141389"/>
                    </a:cubicBezTo>
                    <a:lnTo>
                      <a:pt x="2215477" y="141389"/>
                    </a:lnTo>
                    <a:lnTo>
                      <a:pt x="2215477" y="218808"/>
                    </a:lnTo>
                    <a:lnTo>
                      <a:pt x="2162175" y="218808"/>
                    </a:lnTo>
                    <a:close/>
                    <a:moveTo>
                      <a:pt x="1962150" y="1829"/>
                    </a:moveTo>
                    <a:lnTo>
                      <a:pt x="2048089" y="1829"/>
                    </a:lnTo>
                    <a:cubicBezTo>
                      <a:pt x="2064162" y="2030"/>
                      <a:pt x="2077695" y="5418"/>
                      <a:pt x="2088687" y="11993"/>
                    </a:cubicBezTo>
                    <a:cubicBezTo>
                      <a:pt x="2099678" y="18569"/>
                      <a:pt x="2107995" y="27126"/>
                      <a:pt x="2113636" y="37664"/>
                    </a:cubicBezTo>
                    <a:cubicBezTo>
                      <a:pt x="2119277" y="48203"/>
                      <a:pt x="2122109" y="59518"/>
                      <a:pt x="2122131" y="71609"/>
                    </a:cubicBezTo>
                    <a:cubicBezTo>
                      <a:pt x="2122109" y="83700"/>
                      <a:pt x="2119277" y="95014"/>
                      <a:pt x="2113636" y="105553"/>
                    </a:cubicBezTo>
                    <a:cubicBezTo>
                      <a:pt x="2107995" y="116092"/>
                      <a:pt x="2099678" y="124649"/>
                      <a:pt x="2088687" y="131224"/>
                    </a:cubicBezTo>
                    <a:cubicBezTo>
                      <a:pt x="2077695" y="137800"/>
                      <a:pt x="2064162" y="141188"/>
                      <a:pt x="2048089" y="141389"/>
                    </a:cubicBezTo>
                    <a:lnTo>
                      <a:pt x="2015451" y="141389"/>
                    </a:lnTo>
                    <a:lnTo>
                      <a:pt x="2015451" y="218808"/>
                    </a:lnTo>
                    <a:lnTo>
                      <a:pt x="1962150" y="218808"/>
                    </a:lnTo>
                    <a:close/>
                    <a:moveTo>
                      <a:pt x="1590675" y="1829"/>
                    </a:moveTo>
                    <a:lnTo>
                      <a:pt x="1637276" y="1829"/>
                    </a:lnTo>
                    <a:lnTo>
                      <a:pt x="1706803" y="110928"/>
                    </a:lnTo>
                    <a:lnTo>
                      <a:pt x="1706803" y="1829"/>
                    </a:lnTo>
                    <a:lnTo>
                      <a:pt x="1760105" y="1829"/>
                    </a:lnTo>
                    <a:lnTo>
                      <a:pt x="1760105" y="218808"/>
                    </a:lnTo>
                    <a:lnTo>
                      <a:pt x="1713504" y="218808"/>
                    </a:lnTo>
                    <a:lnTo>
                      <a:pt x="1643977" y="109709"/>
                    </a:lnTo>
                    <a:lnTo>
                      <a:pt x="1643977" y="218808"/>
                    </a:lnTo>
                    <a:lnTo>
                      <a:pt x="1590675" y="218808"/>
                    </a:lnTo>
                    <a:close/>
                    <a:moveTo>
                      <a:pt x="1447628" y="1829"/>
                    </a:moveTo>
                    <a:lnTo>
                      <a:pt x="1488776" y="1829"/>
                    </a:lnTo>
                    <a:lnTo>
                      <a:pt x="1567719" y="218808"/>
                    </a:lnTo>
                    <a:lnTo>
                      <a:pt x="1511941" y="218808"/>
                    </a:lnTo>
                    <a:lnTo>
                      <a:pt x="1501883" y="186499"/>
                    </a:lnTo>
                    <a:lnTo>
                      <a:pt x="1435131" y="186499"/>
                    </a:lnTo>
                    <a:lnTo>
                      <a:pt x="1424463" y="218808"/>
                    </a:lnTo>
                    <a:lnTo>
                      <a:pt x="1368685" y="218808"/>
                    </a:lnTo>
                    <a:close/>
                    <a:moveTo>
                      <a:pt x="1171575" y="1829"/>
                    </a:moveTo>
                    <a:lnTo>
                      <a:pt x="1224877" y="1829"/>
                    </a:lnTo>
                    <a:lnTo>
                      <a:pt x="1224877" y="85344"/>
                    </a:lnTo>
                    <a:lnTo>
                      <a:pt x="1281607" y="85344"/>
                    </a:lnTo>
                    <a:lnTo>
                      <a:pt x="1281607" y="1829"/>
                    </a:lnTo>
                    <a:lnTo>
                      <a:pt x="1334909" y="1829"/>
                    </a:lnTo>
                    <a:lnTo>
                      <a:pt x="1334909" y="218808"/>
                    </a:lnTo>
                    <a:lnTo>
                      <a:pt x="1281607" y="218808"/>
                    </a:lnTo>
                    <a:lnTo>
                      <a:pt x="1281607" y="132855"/>
                    </a:lnTo>
                    <a:lnTo>
                      <a:pt x="1224877" y="132855"/>
                    </a:lnTo>
                    <a:lnTo>
                      <a:pt x="1224877" y="218808"/>
                    </a:lnTo>
                    <a:lnTo>
                      <a:pt x="1171575" y="218808"/>
                    </a:lnTo>
                    <a:close/>
                    <a:moveTo>
                      <a:pt x="977798" y="1829"/>
                    </a:moveTo>
                    <a:lnTo>
                      <a:pt x="1137780" y="1829"/>
                    </a:lnTo>
                    <a:lnTo>
                      <a:pt x="1137780" y="49339"/>
                    </a:lnTo>
                    <a:lnTo>
                      <a:pt x="1084440" y="49339"/>
                    </a:lnTo>
                    <a:lnTo>
                      <a:pt x="1084440" y="218808"/>
                    </a:lnTo>
                    <a:lnTo>
                      <a:pt x="1031138" y="218808"/>
                    </a:lnTo>
                    <a:lnTo>
                      <a:pt x="1031138" y="49339"/>
                    </a:lnTo>
                    <a:lnTo>
                      <a:pt x="977798" y="49339"/>
                    </a:lnTo>
                    <a:close/>
                    <a:moveTo>
                      <a:pt x="647700" y="1829"/>
                    </a:moveTo>
                    <a:lnTo>
                      <a:pt x="795185" y="1829"/>
                    </a:lnTo>
                    <a:lnTo>
                      <a:pt x="795185" y="49339"/>
                    </a:lnTo>
                    <a:lnTo>
                      <a:pt x="701002" y="49339"/>
                    </a:lnTo>
                    <a:lnTo>
                      <a:pt x="701002" y="85649"/>
                    </a:lnTo>
                    <a:lnTo>
                      <a:pt x="781469" y="85649"/>
                    </a:lnTo>
                    <a:lnTo>
                      <a:pt x="781469" y="133159"/>
                    </a:lnTo>
                    <a:lnTo>
                      <a:pt x="701002" y="133159"/>
                    </a:lnTo>
                    <a:lnTo>
                      <a:pt x="701002" y="171297"/>
                    </a:lnTo>
                    <a:lnTo>
                      <a:pt x="795185" y="171297"/>
                    </a:lnTo>
                    <a:lnTo>
                      <a:pt x="795185" y="218808"/>
                    </a:lnTo>
                    <a:lnTo>
                      <a:pt x="647700" y="218808"/>
                    </a:lnTo>
                    <a:close/>
                    <a:moveTo>
                      <a:pt x="447675" y="1829"/>
                    </a:moveTo>
                    <a:lnTo>
                      <a:pt x="533614" y="1829"/>
                    </a:lnTo>
                    <a:cubicBezTo>
                      <a:pt x="549687" y="2030"/>
                      <a:pt x="563220" y="5418"/>
                      <a:pt x="574212" y="11993"/>
                    </a:cubicBezTo>
                    <a:cubicBezTo>
                      <a:pt x="585203" y="18569"/>
                      <a:pt x="593520" y="27126"/>
                      <a:pt x="599161" y="37664"/>
                    </a:cubicBezTo>
                    <a:cubicBezTo>
                      <a:pt x="604803" y="48203"/>
                      <a:pt x="607634" y="59518"/>
                      <a:pt x="607657" y="71609"/>
                    </a:cubicBezTo>
                    <a:cubicBezTo>
                      <a:pt x="607251" y="86378"/>
                      <a:pt x="603494" y="98456"/>
                      <a:pt x="596387" y="107844"/>
                    </a:cubicBezTo>
                    <a:cubicBezTo>
                      <a:pt x="589280" y="117232"/>
                      <a:pt x="581260" y="124047"/>
                      <a:pt x="572325" y="128291"/>
                    </a:cubicBezTo>
                    <a:lnTo>
                      <a:pt x="619239" y="218808"/>
                    </a:lnTo>
                    <a:lnTo>
                      <a:pt x="557401" y="218808"/>
                    </a:lnTo>
                    <a:lnTo>
                      <a:pt x="518973" y="138036"/>
                    </a:lnTo>
                    <a:lnTo>
                      <a:pt x="500977" y="138036"/>
                    </a:lnTo>
                    <a:lnTo>
                      <a:pt x="500977" y="218808"/>
                    </a:lnTo>
                    <a:lnTo>
                      <a:pt x="447675" y="218808"/>
                    </a:lnTo>
                    <a:close/>
                    <a:moveTo>
                      <a:pt x="0" y="1829"/>
                    </a:moveTo>
                    <a:lnTo>
                      <a:pt x="52388" y="1829"/>
                    </a:lnTo>
                    <a:lnTo>
                      <a:pt x="101174" y="97515"/>
                    </a:lnTo>
                    <a:lnTo>
                      <a:pt x="149961" y="1829"/>
                    </a:lnTo>
                    <a:lnTo>
                      <a:pt x="202349" y="1829"/>
                    </a:lnTo>
                    <a:lnTo>
                      <a:pt x="202349" y="218808"/>
                    </a:lnTo>
                    <a:lnTo>
                      <a:pt x="149047" y="218808"/>
                    </a:lnTo>
                    <a:lnTo>
                      <a:pt x="149047" y="114892"/>
                    </a:lnTo>
                    <a:lnTo>
                      <a:pt x="118250" y="168546"/>
                    </a:lnTo>
                    <a:lnTo>
                      <a:pt x="84099" y="168546"/>
                    </a:lnTo>
                    <a:lnTo>
                      <a:pt x="53302" y="114892"/>
                    </a:lnTo>
                    <a:lnTo>
                      <a:pt x="53302" y="218808"/>
                    </a:lnTo>
                    <a:lnTo>
                      <a:pt x="0" y="218808"/>
                    </a:lnTo>
                    <a:close/>
                    <a:moveTo>
                      <a:pt x="323221" y="0"/>
                    </a:moveTo>
                    <a:cubicBezTo>
                      <a:pt x="336368" y="25"/>
                      <a:pt x="347813" y="2106"/>
                      <a:pt x="357558" y="6243"/>
                    </a:cubicBezTo>
                    <a:cubicBezTo>
                      <a:pt x="367304" y="10380"/>
                      <a:pt x="376075" y="16421"/>
                      <a:pt x="383873" y="24365"/>
                    </a:cubicBezTo>
                    <a:cubicBezTo>
                      <a:pt x="391335" y="32012"/>
                      <a:pt x="396615" y="40408"/>
                      <a:pt x="399712" y="49551"/>
                    </a:cubicBezTo>
                    <a:cubicBezTo>
                      <a:pt x="402808" y="58694"/>
                      <a:pt x="404636" y="68381"/>
                      <a:pt x="405194" y="78611"/>
                    </a:cubicBezTo>
                    <a:cubicBezTo>
                      <a:pt x="405752" y="88841"/>
                      <a:pt x="405955" y="99410"/>
                      <a:pt x="405803" y="110318"/>
                    </a:cubicBezTo>
                    <a:cubicBezTo>
                      <a:pt x="405955" y="121227"/>
                      <a:pt x="405752" y="131796"/>
                      <a:pt x="405194" y="142026"/>
                    </a:cubicBezTo>
                    <a:cubicBezTo>
                      <a:pt x="404636" y="152256"/>
                      <a:pt x="402808" y="161943"/>
                      <a:pt x="399712" y="171086"/>
                    </a:cubicBezTo>
                    <a:cubicBezTo>
                      <a:pt x="396615" y="180229"/>
                      <a:pt x="391335" y="188625"/>
                      <a:pt x="383873" y="196273"/>
                    </a:cubicBezTo>
                    <a:cubicBezTo>
                      <a:pt x="376075" y="204216"/>
                      <a:pt x="367304" y="210257"/>
                      <a:pt x="357558" y="214394"/>
                    </a:cubicBezTo>
                    <a:cubicBezTo>
                      <a:pt x="347813" y="218530"/>
                      <a:pt x="336368" y="220612"/>
                      <a:pt x="323221" y="220637"/>
                    </a:cubicBezTo>
                    <a:cubicBezTo>
                      <a:pt x="310075" y="220612"/>
                      <a:pt x="298629" y="218530"/>
                      <a:pt x="288884" y="214394"/>
                    </a:cubicBezTo>
                    <a:cubicBezTo>
                      <a:pt x="279139" y="210257"/>
                      <a:pt x="270367" y="204216"/>
                      <a:pt x="262569" y="196273"/>
                    </a:cubicBezTo>
                    <a:cubicBezTo>
                      <a:pt x="255107" y="188625"/>
                      <a:pt x="249827" y="180229"/>
                      <a:pt x="246731" y="171086"/>
                    </a:cubicBezTo>
                    <a:cubicBezTo>
                      <a:pt x="243634" y="161943"/>
                      <a:pt x="241807" y="152256"/>
                      <a:pt x="241249" y="142026"/>
                    </a:cubicBezTo>
                    <a:cubicBezTo>
                      <a:pt x="240690" y="131796"/>
                      <a:pt x="240487" y="121227"/>
                      <a:pt x="240640" y="110318"/>
                    </a:cubicBezTo>
                    <a:cubicBezTo>
                      <a:pt x="240487" y="99410"/>
                      <a:pt x="240690" y="88841"/>
                      <a:pt x="241249" y="78611"/>
                    </a:cubicBezTo>
                    <a:cubicBezTo>
                      <a:pt x="241807" y="68381"/>
                      <a:pt x="243634" y="58694"/>
                      <a:pt x="246731" y="49551"/>
                    </a:cubicBezTo>
                    <a:cubicBezTo>
                      <a:pt x="249827" y="40408"/>
                      <a:pt x="255107" y="32012"/>
                      <a:pt x="262569" y="24365"/>
                    </a:cubicBezTo>
                    <a:cubicBezTo>
                      <a:pt x="270367" y="16421"/>
                      <a:pt x="279139" y="10380"/>
                      <a:pt x="288884" y="6243"/>
                    </a:cubicBezTo>
                    <a:cubicBezTo>
                      <a:pt x="298629" y="2106"/>
                      <a:pt x="310075" y="25"/>
                      <a:pt x="323221" y="0"/>
                    </a:cubicBez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sz="2400" dirty="0">
                  <a:solidFill>
                    <a:srgbClr val="FCE3C1"/>
                  </a:solidFill>
                  <a:latin typeface="DIN Black" pitchFamily="50" charset="0"/>
                  <a:ea typeface="微软雅黑" panose="020B0503020204020204" pitchFamily="34" charset="-122"/>
                </a:endParaRPr>
              </a:p>
            </p:txBody>
          </p:sp>
          <p:sp>
            <p:nvSpPr>
              <p:cNvPr id="70" name="任意多边形: 形状 69">
                <a:extLst>
                  <a:ext uri="{FF2B5EF4-FFF2-40B4-BE49-F238E27FC236}">
                    <a16:creationId xmlns:a16="http://schemas.microsoft.com/office/drawing/2014/main" xmlns="" id="{892E29AD-BDB8-4CB3-99B2-6349C94C897C}"/>
                  </a:ext>
                </a:extLst>
              </p:cNvPr>
              <p:cNvSpPr/>
              <p:nvPr/>
            </p:nvSpPr>
            <p:spPr>
              <a:xfrm>
                <a:off x="6001891" y="2517662"/>
                <a:ext cx="182669" cy="172189"/>
              </a:xfrm>
              <a:custGeom>
                <a:avLst/>
                <a:gdLst>
                  <a:gd name="connsiteX0" fmla="*/ 2881221 w 5956300"/>
                  <a:gd name="connsiteY0" fmla="*/ 201970 h 5614644"/>
                  <a:gd name="connsiteX1" fmla="*/ 2706298 w 5956300"/>
                  <a:gd name="connsiteY1" fmla="*/ 218751 h 5614644"/>
                  <a:gd name="connsiteX2" fmla="*/ 2000250 w 5956300"/>
                  <a:gd name="connsiteY2" fmla="*/ 371892 h 5614644"/>
                  <a:gd name="connsiteX3" fmla="*/ 1284932 w 5956300"/>
                  <a:gd name="connsiteY3" fmla="*/ 827382 h 5614644"/>
                  <a:gd name="connsiteX4" fmla="*/ 888669 w 5956300"/>
                  <a:gd name="connsiteY4" fmla="*/ 1334744 h 5614644"/>
                  <a:gd name="connsiteX5" fmla="*/ 711453 w 5956300"/>
                  <a:gd name="connsiteY5" fmla="*/ 1885291 h 5614644"/>
                  <a:gd name="connsiteX6" fmla="*/ 647700 w 5956300"/>
                  <a:gd name="connsiteY6" fmla="*/ 2771587 h 5614644"/>
                  <a:gd name="connsiteX7" fmla="*/ 647700 w 5956300"/>
                  <a:gd name="connsiteY7" fmla="*/ 3032148 h 5614644"/>
                  <a:gd name="connsiteX8" fmla="*/ 606425 w 5956300"/>
                  <a:gd name="connsiteY8" fmla="*/ 3060721 h 5614644"/>
                  <a:gd name="connsiteX9" fmla="*/ 482306 w 5956300"/>
                  <a:gd name="connsiteY9" fmla="*/ 3122734 h 5614644"/>
                  <a:gd name="connsiteX10" fmla="*/ 213393 w 5956300"/>
                  <a:gd name="connsiteY10" fmla="*/ 3490955 h 5614644"/>
                  <a:gd name="connsiteX11" fmla="*/ 253015 w 5956300"/>
                  <a:gd name="connsiteY11" fmla="*/ 3837826 h 5614644"/>
                  <a:gd name="connsiteX12" fmla="*/ 751252 w 5956300"/>
                  <a:gd name="connsiteY12" fmla="*/ 4140189 h 5614644"/>
                  <a:gd name="connsiteX13" fmla="*/ 908318 w 5956300"/>
                  <a:gd name="connsiteY13" fmla="*/ 4236694 h 5614644"/>
                  <a:gd name="connsiteX14" fmla="*/ 1506701 w 5956300"/>
                  <a:gd name="connsiteY14" fmla="*/ 5003131 h 5614644"/>
                  <a:gd name="connsiteX15" fmla="*/ 2508250 w 5956300"/>
                  <a:gd name="connsiteY15" fmla="*/ 5386987 h 5614644"/>
                  <a:gd name="connsiteX16" fmla="*/ 3409950 w 5956300"/>
                  <a:gd name="connsiteY16" fmla="*/ 5387186 h 5614644"/>
                  <a:gd name="connsiteX17" fmla="*/ 3970352 w 5956300"/>
                  <a:gd name="connsiteY17" fmla="*/ 5252754 h 5614644"/>
                  <a:gd name="connsiteX18" fmla="*/ 4204932 w 5956300"/>
                  <a:gd name="connsiteY18" fmla="*/ 5142614 h 5614644"/>
                  <a:gd name="connsiteX19" fmla="*/ 4434259 w 5956300"/>
                  <a:gd name="connsiteY19" fmla="*/ 5005112 h 5614644"/>
                  <a:gd name="connsiteX20" fmla="*/ 4975508 w 5956300"/>
                  <a:gd name="connsiteY20" fmla="*/ 4319244 h 5614644"/>
                  <a:gd name="connsiteX21" fmla="*/ 5041338 w 5956300"/>
                  <a:gd name="connsiteY21" fmla="*/ 4195280 h 5614644"/>
                  <a:gd name="connsiteX22" fmla="*/ 5177624 w 5956300"/>
                  <a:gd name="connsiteY22" fmla="*/ 4139369 h 5614644"/>
                  <a:gd name="connsiteX23" fmla="*/ 5585980 w 5956300"/>
                  <a:gd name="connsiteY23" fmla="*/ 3989705 h 5614644"/>
                  <a:gd name="connsiteX24" fmla="*/ 5743053 w 5956300"/>
                  <a:gd name="connsiteY24" fmla="*/ 3492045 h 5614644"/>
                  <a:gd name="connsiteX25" fmla="*/ 5453833 w 5956300"/>
                  <a:gd name="connsiteY25" fmla="*/ 3125548 h 5614644"/>
                  <a:gd name="connsiteX26" fmla="*/ 5295900 w 5956300"/>
                  <a:gd name="connsiteY26" fmla="*/ 2828239 h 5614644"/>
                  <a:gd name="connsiteX27" fmla="*/ 5180673 w 5956300"/>
                  <a:gd name="connsiteY27" fmla="*/ 1766544 h 5614644"/>
                  <a:gd name="connsiteX28" fmla="*/ 4758737 w 5956300"/>
                  <a:gd name="connsiteY28" fmla="*/ 933959 h 5614644"/>
                  <a:gd name="connsiteX29" fmla="*/ 4667445 w 5956300"/>
                  <a:gd name="connsiteY29" fmla="*/ 806643 h 5614644"/>
                  <a:gd name="connsiteX30" fmla="*/ 4683798 w 5956300"/>
                  <a:gd name="connsiteY30" fmla="*/ 721224 h 5614644"/>
                  <a:gd name="connsiteX31" fmla="*/ 4701972 w 5956300"/>
                  <a:gd name="connsiteY31" fmla="*/ 635529 h 5614644"/>
                  <a:gd name="connsiteX32" fmla="*/ 4502150 w 5956300"/>
                  <a:gd name="connsiteY32" fmla="*/ 566394 h 5614644"/>
                  <a:gd name="connsiteX33" fmla="*/ 4349881 w 5956300"/>
                  <a:gd name="connsiteY33" fmla="*/ 541247 h 5614644"/>
                  <a:gd name="connsiteX34" fmla="*/ 4344618 w 5956300"/>
                  <a:gd name="connsiteY34" fmla="*/ 439246 h 5614644"/>
                  <a:gd name="connsiteX35" fmla="*/ 4281422 w 5956300"/>
                  <a:gd name="connsiteY35" fmla="*/ 267124 h 5614644"/>
                  <a:gd name="connsiteX36" fmla="*/ 4047619 w 5956300"/>
                  <a:gd name="connsiteY36" fmla="*/ 317317 h 5614644"/>
                  <a:gd name="connsiteX37" fmla="*/ 3845497 w 5956300"/>
                  <a:gd name="connsiteY37" fmla="*/ 352657 h 5614644"/>
                  <a:gd name="connsiteX38" fmla="*/ 3675832 w 5956300"/>
                  <a:gd name="connsiteY38" fmla="*/ 300955 h 5614644"/>
                  <a:gd name="connsiteX39" fmla="*/ 3472632 w 5956300"/>
                  <a:gd name="connsiteY39" fmla="*/ 255933 h 5614644"/>
                  <a:gd name="connsiteX40" fmla="*/ 2881221 w 5956300"/>
                  <a:gd name="connsiteY40" fmla="*/ 201970 h 5614644"/>
                  <a:gd name="connsiteX41" fmla="*/ 2791470 w 5956300"/>
                  <a:gd name="connsiteY41" fmla="*/ 1 h 5614644"/>
                  <a:gd name="connsiteX42" fmla="*/ 3003550 w 5956300"/>
                  <a:gd name="connsiteY42" fmla="*/ 1066 h 5614644"/>
                  <a:gd name="connsiteX43" fmla="*/ 3549650 w 5956300"/>
                  <a:gd name="connsiteY43" fmla="*/ 43149 h 5614644"/>
                  <a:gd name="connsiteX44" fmla="*/ 3815484 w 5956300"/>
                  <a:gd name="connsiteY44" fmla="*/ 113847 h 5614644"/>
                  <a:gd name="connsiteX45" fmla="*/ 3903518 w 5956300"/>
                  <a:gd name="connsiteY45" fmla="*/ 146068 h 5614644"/>
                  <a:gd name="connsiteX46" fmla="*/ 3963614 w 5956300"/>
                  <a:gd name="connsiteY46" fmla="*/ 101953 h 5614644"/>
                  <a:gd name="connsiteX47" fmla="*/ 4193699 w 5956300"/>
                  <a:gd name="connsiteY47" fmla="*/ 14081 h 5614644"/>
                  <a:gd name="connsiteX48" fmla="*/ 4541596 w 5956300"/>
                  <a:gd name="connsiteY48" fmla="*/ 258461 h 5614644"/>
                  <a:gd name="connsiteX49" fmla="*/ 4620090 w 5956300"/>
                  <a:gd name="connsiteY49" fmla="*/ 329974 h 5614644"/>
                  <a:gd name="connsiteX50" fmla="*/ 4916267 w 5956300"/>
                  <a:gd name="connsiteY50" fmla="*/ 691032 h 5614644"/>
                  <a:gd name="connsiteX51" fmla="*/ 4976952 w 5956300"/>
                  <a:gd name="connsiteY51" fmla="*/ 849782 h 5614644"/>
                  <a:gd name="connsiteX52" fmla="*/ 5472816 w 5956300"/>
                  <a:gd name="connsiteY52" fmla="*/ 2129747 h 5614644"/>
                  <a:gd name="connsiteX53" fmla="*/ 5517345 w 5956300"/>
                  <a:gd name="connsiteY53" fmla="*/ 2882830 h 5614644"/>
                  <a:gd name="connsiteX54" fmla="*/ 5569735 w 5956300"/>
                  <a:gd name="connsiteY54" fmla="*/ 2933247 h 5614644"/>
                  <a:gd name="connsiteX55" fmla="*/ 5937356 w 5956300"/>
                  <a:gd name="connsiteY55" fmla="*/ 3343799 h 5614644"/>
                  <a:gd name="connsiteX56" fmla="*/ 5956300 w 5956300"/>
                  <a:gd name="connsiteY56" fmla="*/ 3591218 h 5614644"/>
                  <a:gd name="connsiteX57" fmla="*/ 5929774 w 5956300"/>
                  <a:gd name="connsiteY57" fmla="*/ 3820325 h 5614644"/>
                  <a:gd name="connsiteX58" fmla="*/ 5876326 w 5956300"/>
                  <a:gd name="connsiteY58" fmla="*/ 3950135 h 5614644"/>
                  <a:gd name="connsiteX59" fmla="*/ 5766327 w 5956300"/>
                  <a:gd name="connsiteY59" fmla="*/ 4101493 h 5614644"/>
                  <a:gd name="connsiteX60" fmla="*/ 5436198 w 5956300"/>
                  <a:gd name="connsiteY60" fmla="*/ 4312539 h 5614644"/>
                  <a:gd name="connsiteX61" fmla="*/ 5179679 w 5956300"/>
                  <a:gd name="connsiteY61" fmla="*/ 4443700 h 5614644"/>
                  <a:gd name="connsiteX62" fmla="*/ 5082122 w 5956300"/>
                  <a:gd name="connsiteY62" fmla="*/ 4598462 h 5614644"/>
                  <a:gd name="connsiteX63" fmla="*/ 4947484 w 5956300"/>
                  <a:gd name="connsiteY63" fmla="*/ 4776444 h 5614644"/>
                  <a:gd name="connsiteX64" fmla="*/ 3771900 w 5956300"/>
                  <a:gd name="connsiteY64" fmla="*/ 5536765 h 5614644"/>
                  <a:gd name="connsiteX65" fmla="*/ 2959100 w 5956300"/>
                  <a:gd name="connsiteY65" fmla="*/ 5614644 h 5614644"/>
                  <a:gd name="connsiteX66" fmla="*/ 2400300 w 5956300"/>
                  <a:gd name="connsiteY66" fmla="*/ 5591143 h 5614644"/>
                  <a:gd name="connsiteX67" fmla="*/ 1176418 w 5956300"/>
                  <a:gd name="connsiteY67" fmla="*/ 5001626 h 5614644"/>
                  <a:gd name="connsiteX68" fmla="*/ 760853 w 5956300"/>
                  <a:gd name="connsiteY68" fmla="*/ 4431257 h 5614644"/>
                  <a:gd name="connsiteX69" fmla="*/ 661365 w 5956300"/>
                  <a:gd name="connsiteY69" fmla="*/ 4351032 h 5614644"/>
                  <a:gd name="connsiteX70" fmla="*/ 79002 w 5956300"/>
                  <a:gd name="connsiteY70" fmla="*/ 3975113 h 5614644"/>
                  <a:gd name="connsiteX71" fmla="*/ 0 w 5956300"/>
                  <a:gd name="connsiteY71" fmla="*/ 3589357 h 5614644"/>
                  <a:gd name="connsiteX72" fmla="*/ 173789 w 5956300"/>
                  <a:gd name="connsiteY72" fmla="*/ 3064283 h 5614644"/>
                  <a:gd name="connsiteX73" fmla="*/ 396639 w 5956300"/>
                  <a:gd name="connsiteY73" fmla="*/ 2928594 h 5614644"/>
                  <a:gd name="connsiteX74" fmla="*/ 417088 w 5956300"/>
                  <a:gd name="connsiteY74" fmla="*/ 2665069 h 5614644"/>
                  <a:gd name="connsiteX75" fmla="*/ 444135 w 5956300"/>
                  <a:gd name="connsiteY75" fmla="*/ 2214086 h 5614644"/>
                  <a:gd name="connsiteX76" fmla="*/ 483099 w 5956300"/>
                  <a:gd name="connsiteY76" fmla="*/ 1902936 h 5614644"/>
                  <a:gd name="connsiteX77" fmla="*/ 528459 w 5956300"/>
                  <a:gd name="connsiteY77" fmla="*/ 1691727 h 5614644"/>
                  <a:gd name="connsiteX78" fmla="*/ 582955 w 5956300"/>
                  <a:gd name="connsiteY78" fmla="*/ 1513927 h 5614644"/>
                  <a:gd name="connsiteX79" fmla="*/ 903518 w 5956300"/>
                  <a:gd name="connsiteY79" fmla="*/ 905414 h 5614644"/>
                  <a:gd name="connsiteX80" fmla="*/ 1588113 w 5956300"/>
                  <a:gd name="connsiteY80" fmla="*/ 328738 h 5614644"/>
                  <a:gd name="connsiteX81" fmla="*/ 1829413 w 5956300"/>
                  <a:gd name="connsiteY81" fmla="*/ 213961 h 5614644"/>
                  <a:gd name="connsiteX82" fmla="*/ 2089150 w 5956300"/>
                  <a:gd name="connsiteY82" fmla="*/ 111667 h 5614644"/>
                  <a:gd name="connsiteX83" fmla="*/ 2597150 w 5956300"/>
                  <a:gd name="connsiteY83" fmla="*/ 2993 h 5614644"/>
                  <a:gd name="connsiteX84" fmla="*/ 2791470 w 5956300"/>
                  <a:gd name="connsiteY84" fmla="*/ 1 h 56146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5956300" h="5614644">
                    <a:moveTo>
                      <a:pt x="2881221" y="201970"/>
                    </a:moveTo>
                    <a:cubicBezTo>
                      <a:pt x="2818854" y="204559"/>
                      <a:pt x="2759810" y="210117"/>
                      <a:pt x="2706298" y="218751"/>
                    </a:cubicBezTo>
                    <a:cubicBezTo>
                      <a:pt x="2388383" y="270047"/>
                      <a:pt x="2113789" y="329606"/>
                      <a:pt x="2000250" y="371892"/>
                    </a:cubicBezTo>
                    <a:cubicBezTo>
                      <a:pt x="1793054" y="449059"/>
                      <a:pt x="1464740" y="658118"/>
                      <a:pt x="1284932" y="827382"/>
                    </a:cubicBezTo>
                    <a:cubicBezTo>
                      <a:pt x="1089170" y="1011665"/>
                      <a:pt x="973134" y="1160232"/>
                      <a:pt x="888669" y="1334744"/>
                    </a:cubicBezTo>
                    <a:cubicBezTo>
                      <a:pt x="818192" y="1480353"/>
                      <a:pt x="798656" y="1541047"/>
                      <a:pt x="711453" y="1885291"/>
                    </a:cubicBezTo>
                    <a:cubicBezTo>
                      <a:pt x="667796" y="2057633"/>
                      <a:pt x="647700" y="2337007"/>
                      <a:pt x="647700" y="2771587"/>
                    </a:cubicBezTo>
                    <a:lnTo>
                      <a:pt x="647700" y="3032148"/>
                    </a:lnTo>
                    <a:lnTo>
                      <a:pt x="606425" y="3060721"/>
                    </a:lnTo>
                    <a:cubicBezTo>
                      <a:pt x="583724" y="3076436"/>
                      <a:pt x="527870" y="3104342"/>
                      <a:pt x="482306" y="3122734"/>
                    </a:cubicBezTo>
                    <a:cubicBezTo>
                      <a:pt x="315744" y="3189969"/>
                      <a:pt x="239740" y="3294040"/>
                      <a:pt x="213393" y="3490955"/>
                    </a:cubicBezTo>
                    <a:cubicBezTo>
                      <a:pt x="192717" y="3645487"/>
                      <a:pt x="203875" y="3743168"/>
                      <a:pt x="253015" y="3837826"/>
                    </a:cubicBezTo>
                    <a:cubicBezTo>
                      <a:pt x="350457" y="4025528"/>
                      <a:pt x="531275" y="4135260"/>
                      <a:pt x="751252" y="4140189"/>
                    </a:cubicBezTo>
                    <a:cubicBezTo>
                      <a:pt x="863173" y="4142697"/>
                      <a:pt x="871280" y="4147678"/>
                      <a:pt x="908318" y="4236694"/>
                    </a:cubicBezTo>
                    <a:cubicBezTo>
                      <a:pt x="1019822" y="4504678"/>
                      <a:pt x="1270691" y="4826002"/>
                      <a:pt x="1506701" y="5003131"/>
                    </a:cubicBezTo>
                    <a:cubicBezTo>
                      <a:pt x="1763553" y="5195902"/>
                      <a:pt x="2104773" y="5326678"/>
                      <a:pt x="2508250" y="5386987"/>
                    </a:cubicBezTo>
                    <a:cubicBezTo>
                      <a:pt x="2722999" y="5419085"/>
                      <a:pt x="3197695" y="5419190"/>
                      <a:pt x="3409950" y="5387186"/>
                    </a:cubicBezTo>
                    <a:cubicBezTo>
                      <a:pt x="3717541" y="5340807"/>
                      <a:pt x="3852661" y="5308394"/>
                      <a:pt x="3970352" y="5252754"/>
                    </a:cubicBezTo>
                    <a:cubicBezTo>
                      <a:pt x="4032336" y="5223451"/>
                      <a:pt x="4137897" y="5173888"/>
                      <a:pt x="4204932" y="5142614"/>
                    </a:cubicBezTo>
                    <a:cubicBezTo>
                      <a:pt x="4271967" y="5111339"/>
                      <a:pt x="4375164" y="5049463"/>
                      <a:pt x="4434259" y="5005112"/>
                    </a:cubicBezTo>
                    <a:cubicBezTo>
                      <a:pt x="4612367" y="4871441"/>
                      <a:pt x="4850139" y="4570136"/>
                      <a:pt x="4975508" y="4319244"/>
                    </a:cubicBezTo>
                    <a:cubicBezTo>
                      <a:pt x="5003431" y="4263364"/>
                      <a:pt x="5033054" y="4207580"/>
                      <a:pt x="5041338" y="4195280"/>
                    </a:cubicBezTo>
                    <a:cubicBezTo>
                      <a:pt x="5066420" y="4158038"/>
                      <a:pt x="5130547" y="4131729"/>
                      <a:pt x="5177624" y="4139369"/>
                    </a:cubicBezTo>
                    <a:cubicBezTo>
                      <a:pt x="5291722" y="4157885"/>
                      <a:pt x="5479923" y="4088908"/>
                      <a:pt x="5585980" y="3989705"/>
                    </a:cubicBezTo>
                    <a:cubicBezTo>
                      <a:pt x="5716084" y="3868007"/>
                      <a:pt x="5770351" y="3696072"/>
                      <a:pt x="5743053" y="3492045"/>
                    </a:cubicBezTo>
                    <a:cubicBezTo>
                      <a:pt x="5714712" y="3280226"/>
                      <a:pt x="5639235" y="3184584"/>
                      <a:pt x="5453833" y="3125548"/>
                    </a:cubicBezTo>
                    <a:cubicBezTo>
                      <a:pt x="5297283" y="3075699"/>
                      <a:pt x="5295900" y="3073095"/>
                      <a:pt x="5295900" y="2828239"/>
                    </a:cubicBezTo>
                    <a:cubicBezTo>
                      <a:pt x="5295900" y="2497670"/>
                      <a:pt x="5244593" y="2024930"/>
                      <a:pt x="5180673" y="1766544"/>
                    </a:cubicBezTo>
                    <a:cubicBezTo>
                      <a:pt x="5099012" y="1436444"/>
                      <a:pt x="4964104" y="1170237"/>
                      <a:pt x="4758737" y="933959"/>
                    </a:cubicBezTo>
                    <a:cubicBezTo>
                      <a:pt x="4712851" y="881167"/>
                      <a:pt x="4671770" y="823875"/>
                      <a:pt x="4667445" y="806643"/>
                    </a:cubicBezTo>
                    <a:cubicBezTo>
                      <a:pt x="4662683" y="787669"/>
                      <a:pt x="4669133" y="753979"/>
                      <a:pt x="4683798" y="721224"/>
                    </a:cubicBezTo>
                    <a:cubicBezTo>
                      <a:pt x="4697116" y="691476"/>
                      <a:pt x="4705295" y="652913"/>
                      <a:pt x="4701972" y="635529"/>
                    </a:cubicBezTo>
                    <a:cubicBezTo>
                      <a:pt x="4687853" y="561674"/>
                      <a:pt x="4570556" y="521091"/>
                      <a:pt x="4502150" y="566394"/>
                    </a:cubicBezTo>
                    <a:cubicBezTo>
                      <a:pt x="4427262" y="615990"/>
                      <a:pt x="4384915" y="608996"/>
                      <a:pt x="4349881" y="541247"/>
                    </a:cubicBezTo>
                    <a:cubicBezTo>
                      <a:pt x="4334194" y="510913"/>
                      <a:pt x="4333235" y="492322"/>
                      <a:pt x="4344618" y="439246"/>
                    </a:cubicBezTo>
                    <a:cubicBezTo>
                      <a:pt x="4362181" y="357352"/>
                      <a:pt x="4344888" y="310250"/>
                      <a:pt x="4281422" y="267124"/>
                    </a:cubicBezTo>
                    <a:cubicBezTo>
                      <a:pt x="4197357" y="210001"/>
                      <a:pt x="4100108" y="230878"/>
                      <a:pt x="4047619" y="317317"/>
                    </a:cubicBezTo>
                    <a:cubicBezTo>
                      <a:pt x="4000371" y="395124"/>
                      <a:pt x="3974432" y="399660"/>
                      <a:pt x="3845497" y="352657"/>
                    </a:cubicBezTo>
                    <a:cubicBezTo>
                      <a:pt x="3787556" y="331536"/>
                      <a:pt x="3711207" y="308269"/>
                      <a:pt x="3675832" y="300955"/>
                    </a:cubicBezTo>
                    <a:cubicBezTo>
                      <a:pt x="3640457" y="293640"/>
                      <a:pt x="3549017" y="273380"/>
                      <a:pt x="3472632" y="255933"/>
                    </a:cubicBezTo>
                    <a:cubicBezTo>
                      <a:pt x="3285338" y="213155"/>
                      <a:pt x="3068324" y="194203"/>
                      <a:pt x="2881221" y="201970"/>
                    </a:cubicBezTo>
                    <a:close/>
                    <a:moveTo>
                      <a:pt x="2791470" y="1"/>
                    </a:moveTo>
                    <a:cubicBezTo>
                      <a:pt x="2854395" y="-21"/>
                      <a:pt x="2927588" y="322"/>
                      <a:pt x="3003550" y="1066"/>
                    </a:cubicBezTo>
                    <a:cubicBezTo>
                      <a:pt x="3359053" y="4547"/>
                      <a:pt x="3378028" y="6010"/>
                      <a:pt x="3549650" y="43149"/>
                    </a:cubicBezTo>
                    <a:cubicBezTo>
                      <a:pt x="3647440" y="64311"/>
                      <a:pt x="3767065" y="96125"/>
                      <a:pt x="3815484" y="113847"/>
                    </a:cubicBezTo>
                    <a:lnTo>
                      <a:pt x="3903518" y="146068"/>
                    </a:lnTo>
                    <a:lnTo>
                      <a:pt x="3963614" y="101953"/>
                    </a:lnTo>
                    <a:cubicBezTo>
                      <a:pt x="4058819" y="32066"/>
                      <a:pt x="4124672" y="6916"/>
                      <a:pt x="4193699" y="14081"/>
                    </a:cubicBezTo>
                    <a:cubicBezTo>
                      <a:pt x="4353301" y="30649"/>
                      <a:pt x="4496381" y="131155"/>
                      <a:pt x="4541596" y="258461"/>
                    </a:cubicBezTo>
                    <a:cubicBezTo>
                      <a:pt x="4563343" y="319691"/>
                      <a:pt x="4566579" y="322639"/>
                      <a:pt x="4620090" y="329974"/>
                    </a:cubicBezTo>
                    <a:cubicBezTo>
                      <a:pt x="4809936" y="355995"/>
                      <a:pt x="4919157" y="489142"/>
                      <a:pt x="4916267" y="691032"/>
                    </a:cubicBezTo>
                    <a:cubicBezTo>
                      <a:pt x="4915159" y="768440"/>
                      <a:pt x="4917263" y="773945"/>
                      <a:pt x="4976952" y="849782"/>
                    </a:cubicBezTo>
                    <a:cubicBezTo>
                      <a:pt x="5261536" y="1211359"/>
                      <a:pt x="5436689" y="1663478"/>
                      <a:pt x="5472816" y="2129747"/>
                    </a:cubicBezTo>
                    <a:cubicBezTo>
                      <a:pt x="5508410" y="2589132"/>
                      <a:pt x="5524168" y="2855644"/>
                      <a:pt x="5517345" y="2882830"/>
                    </a:cubicBezTo>
                    <a:cubicBezTo>
                      <a:pt x="5510664" y="2909448"/>
                      <a:pt x="5516571" y="2915132"/>
                      <a:pt x="5569735" y="2933247"/>
                    </a:cubicBezTo>
                    <a:cubicBezTo>
                      <a:pt x="5751978" y="2995343"/>
                      <a:pt x="5885407" y="3144354"/>
                      <a:pt x="5937356" y="3343799"/>
                    </a:cubicBezTo>
                    <a:cubicBezTo>
                      <a:pt x="5949705" y="3391210"/>
                      <a:pt x="5956300" y="3477346"/>
                      <a:pt x="5956300" y="3591218"/>
                    </a:cubicBezTo>
                    <a:cubicBezTo>
                      <a:pt x="5956300" y="3742541"/>
                      <a:pt x="5952752" y="3773185"/>
                      <a:pt x="5929774" y="3820325"/>
                    </a:cubicBezTo>
                    <a:cubicBezTo>
                      <a:pt x="5915185" y="3850256"/>
                      <a:pt x="5891133" y="3908670"/>
                      <a:pt x="5876326" y="3950135"/>
                    </a:cubicBezTo>
                    <a:cubicBezTo>
                      <a:pt x="5854553" y="4011105"/>
                      <a:pt x="5833514" y="4040056"/>
                      <a:pt x="5766327" y="4101493"/>
                    </a:cubicBezTo>
                    <a:cubicBezTo>
                      <a:pt x="5588918" y="4263720"/>
                      <a:pt x="5553590" y="4286304"/>
                      <a:pt x="5436198" y="4312539"/>
                    </a:cubicBezTo>
                    <a:cubicBezTo>
                      <a:pt x="5211521" y="4362750"/>
                      <a:pt x="5223681" y="4356533"/>
                      <a:pt x="5179679" y="4443700"/>
                    </a:cubicBezTo>
                    <a:cubicBezTo>
                      <a:pt x="5157917" y="4486809"/>
                      <a:pt x="5114017" y="4556452"/>
                      <a:pt x="5082122" y="4598462"/>
                    </a:cubicBezTo>
                    <a:cubicBezTo>
                      <a:pt x="5050227" y="4640472"/>
                      <a:pt x="4989640" y="4720564"/>
                      <a:pt x="4947484" y="4776444"/>
                    </a:cubicBezTo>
                    <a:cubicBezTo>
                      <a:pt x="4668008" y="5146902"/>
                      <a:pt x="4257279" y="5412545"/>
                      <a:pt x="3771900" y="5536765"/>
                    </a:cubicBezTo>
                    <a:cubicBezTo>
                      <a:pt x="3498431" y="5606751"/>
                      <a:pt x="3416058" y="5614644"/>
                      <a:pt x="2959100" y="5614644"/>
                    </a:cubicBezTo>
                    <a:cubicBezTo>
                      <a:pt x="2601616" y="5614644"/>
                      <a:pt x="2512347" y="5610890"/>
                      <a:pt x="2400300" y="5591143"/>
                    </a:cubicBezTo>
                    <a:cubicBezTo>
                      <a:pt x="1867184" y="5497188"/>
                      <a:pt x="1500282" y="5320460"/>
                      <a:pt x="1176418" y="5001626"/>
                    </a:cubicBezTo>
                    <a:cubicBezTo>
                      <a:pt x="1000371" y="4828314"/>
                      <a:pt x="834958" y="4601283"/>
                      <a:pt x="760853" y="4431257"/>
                    </a:cubicBezTo>
                    <a:cubicBezTo>
                      <a:pt x="732900" y="4367122"/>
                      <a:pt x="730400" y="4365107"/>
                      <a:pt x="661365" y="4351032"/>
                    </a:cubicBezTo>
                    <a:cubicBezTo>
                      <a:pt x="371157" y="4291863"/>
                      <a:pt x="199954" y="4181350"/>
                      <a:pt x="79002" y="3975113"/>
                    </a:cubicBezTo>
                    <a:cubicBezTo>
                      <a:pt x="12705" y="3862067"/>
                      <a:pt x="0" y="3800030"/>
                      <a:pt x="0" y="3589357"/>
                    </a:cubicBezTo>
                    <a:cubicBezTo>
                      <a:pt x="0" y="3334066"/>
                      <a:pt x="47490" y="3190583"/>
                      <a:pt x="173789" y="3064283"/>
                    </a:cubicBezTo>
                    <a:cubicBezTo>
                      <a:pt x="230082" y="3007991"/>
                      <a:pt x="360479" y="2928594"/>
                      <a:pt x="396639" y="2928594"/>
                    </a:cubicBezTo>
                    <a:cubicBezTo>
                      <a:pt x="412092" y="2928594"/>
                      <a:pt x="415398" y="2886001"/>
                      <a:pt x="417088" y="2665069"/>
                    </a:cubicBezTo>
                    <a:cubicBezTo>
                      <a:pt x="418465" y="2485233"/>
                      <a:pt x="427054" y="2342012"/>
                      <a:pt x="444135" y="2214086"/>
                    </a:cubicBezTo>
                    <a:cubicBezTo>
                      <a:pt x="457901" y="2110983"/>
                      <a:pt x="475435" y="1970966"/>
                      <a:pt x="483099" y="1902936"/>
                    </a:cubicBezTo>
                    <a:cubicBezTo>
                      <a:pt x="490763" y="1834905"/>
                      <a:pt x="511175" y="1739861"/>
                      <a:pt x="528459" y="1691727"/>
                    </a:cubicBezTo>
                    <a:cubicBezTo>
                      <a:pt x="545744" y="1643592"/>
                      <a:pt x="570267" y="1563582"/>
                      <a:pt x="582955" y="1513927"/>
                    </a:cubicBezTo>
                    <a:cubicBezTo>
                      <a:pt x="613737" y="1393455"/>
                      <a:pt x="710173" y="1210395"/>
                      <a:pt x="903518" y="905414"/>
                    </a:cubicBezTo>
                    <a:cubicBezTo>
                      <a:pt x="1035936" y="696538"/>
                      <a:pt x="1333802" y="445628"/>
                      <a:pt x="1588113" y="328738"/>
                    </a:cubicBezTo>
                    <a:cubicBezTo>
                      <a:pt x="1647822" y="301293"/>
                      <a:pt x="1756408" y="249644"/>
                      <a:pt x="1829413" y="213961"/>
                    </a:cubicBezTo>
                    <a:cubicBezTo>
                      <a:pt x="1902418" y="178279"/>
                      <a:pt x="2019300" y="132247"/>
                      <a:pt x="2089150" y="111667"/>
                    </a:cubicBezTo>
                    <a:cubicBezTo>
                      <a:pt x="2197619" y="79709"/>
                      <a:pt x="2469680" y="21508"/>
                      <a:pt x="2597150" y="2993"/>
                    </a:cubicBezTo>
                    <a:cubicBezTo>
                      <a:pt x="2610247" y="1091"/>
                      <a:pt x="2686596" y="39"/>
                      <a:pt x="2791470" y="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2" name="文本框 61">
              <a:extLst>
                <a:ext uri="{FF2B5EF4-FFF2-40B4-BE49-F238E27FC236}">
                  <a16:creationId xmlns:a16="http://schemas.microsoft.com/office/drawing/2014/main" xmlns="" id="{4A4B3B3E-8AEE-4437-AEE5-FF405CCD5AC7}"/>
                </a:ext>
              </a:extLst>
            </p:cNvPr>
            <p:cNvSpPr txBox="1"/>
            <p:nvPr/>
          </p:nvSpPr>
          <p:spPr>
            <a:xfrm>
              <a:off x="10229888" y="5858952"/>
              <a:ext cx="1350046" cy="269077"/>
            </a:xfrm>
            <a:custGeom>
              <a:avLst/>
              <a:gdLst/>
              <a:ahLst/>
              <a:cxnLst/>
              <a:rect l="l" t="t" r="r" b="b"/>
              <a:pathLst>
                <a:path w="4455881" h="888095">
                  <a:moveTo>
                    <a:pt x="1641625" y="805494"/>
                  </a:moveTo>
                  <a:lnTo>
                    <a:pt x="1676943" y="805494"/>
                  </a:lnTo>
                  <a:lnTo>
                    <a:pt x="1676943" y="859139"/>
                  </a:lnTo>
                  <a:lnTo>
                    <a:pt x="1641625" y="888095"/>
                  </a:lnTo>
                  <a:close/>
                  <a:moveTo>
                    <a:pt x="3399768" y="672899"/>
                  </a:moveTo>
                  <a:lnTo>
                    <a:pt x="3365935" y="769242"/>
                  </a:lnTo>
                  <a:lnTo>
                    <a:pt x="3432686" y="769242"/>
                  </a:lnTo>
                  <a:close/>
                  <a:moveTo>
                    <a:pt x="4155577" y="653380"/>
                  </a:moveTo>
                  <a:lnTo>
                    <a:pt x="4155577" y="725656"/>
                  </a:lnTo>
                  <a:lnTo>
                    <a:pt x="4203147" y="725656"/>
                  </a:lnTo>
                  <a:cubicBezTo>
                    <a:pt x="4214753" y="725586"/>
                    <a:pt x="4224015" y="722447"/>
                    <a:pt x="4230934" y="716240"/>
                  </a:cubicBezTo>
                  <a:cubicBezTo>
                    <a:pt x="4237852" y="710033"/>
                    <a:pt x="4241397" y="701176"/>
                    <a:pt x="4241569" y="689670"/>
                  </a:cubicBezTo>
                  <a:cubicBezTo>
                    <a:pt x="4241397" y="678151"/>
                    <a:pt x="4237852" y="669244"/>
                    <a:pt x="4230934" y="662948"/>
                  </a:cubicBezTo>
                  <a:cubicBezTo>
                    <a:pt x="4224015" y="656652"/>
                    <a:pt x="4214753" y="653463"/>
                    <a:pt x="4203147" y="653380"/>
                  </a:cubicBezTo>
                  <a:close/>
                  <a:moveTo>
                    <a:pt x="3955552" y="653380"/>
                  </a:moveTo>
                  <a:lnTo>
                    <a:pt x="3955552" y="725656"/>
                  </a:lnTo>
                  <a:lnTo>
                    <a:pt x="4003121" y="725656"/>
                  </a:lnTo>
                  <a:cubicBezTo>
                    <a:pt x="4014728" y="725586"/>
                    <a:pt x="4023991" y="722447"/>
                    <a:pt x="4030909" y="716240"/>
                  </a:cubicBezTo>
                  <a:cubicBezTo>
                    <a:pt x="4037827" y="710033"/>
                    <a:pt x="4041372" y="701176"/>
                    <a:pt x="4041543" y="689670"/>
                  </a:cubicBezTo>
                  <a:cubicBezTo>
                    <a:pt x="4041372" y="678151"/>
                    <a:pt x="4037827" y="669244"/>
                    <a:pt x="4030909" y="662948"/>
                  </a:cubicBezTo>
                  <a:cubicBezTo>
                    <a:pt x="4023991" y="656652"/>
                    <a:pt x="4014728" y="653463"/>
                    <a:pt x="4003121" y="653380"/>
                  </a:cubicBezTo>
                  <a:close/>
                  <a:moveTo>
                    <a:pt x="2402977" y="653380"/>
                  </a:moveTo>
                  <a:lnTo>
                    <a:pt x="2402977" y="721389"/>
                  </a:lnTo>
                  <a:lnTo>
                    <a:pt x="2451766" y="721389"/>
                  </a:lnTo>
                  <a:cubicBezTo>
                    <a:pt x="2462909" y="721312"/>
                    <a:pt x="2471803" y="718339"/>
                    <a:pt x="2478448" y="712468"/>
                  </a:cubicBezTo>
                  <a:cubicBezTo>
                    <a:pt x="2485093" y="706597"/>
                    <a:pt x="2488499" y="698287"/>
                    <a:pt x="2488664" y="687537"/>
                  </a:cubicBezTo>
                  <a:cubicBezTo>
                    <a:pt x="2488499" y="676774"/>
                    <a:pt x="2485093" y="668412"/>
                    <a:pt x="2478448" y="662453"/>
                  </a:cubicBezTo>
                  <a:cubicBezTo>
                    <a:pt x="2471803" y="656493"/>
                    <a:pt x="2462909" y="653469"/>
                    <a:pt x="2451766" y="653380"/>
                  </a:cubicBezTo>
                  <a:close/>
                  <a:moveTo>
                    <a:pt x="1298077" y="653380"/>
                  </a:moveTo>
                  <a:lnTo>
                    <a:pt x="1298077" y="725656"/>
                  </a:lnTo>
                  <a:lnTo>
                    <a:pt x="1345647" y="725656"/>
                  </a:lnTo>
                  <a:cubicBezTo>
                    <a:pt x="1357253" y="725586"/>
                    <a:pt x="1366516" y="722447"/>
                    <a:pt x="1373434" y="716240"/>
                  </a:cubicBezTo>
                  <a:cubicBezTo>
                    <a:pt x="1380352" y="710033"/>
                    <a:pt x="1383897" y="701176"/>
                    <a:pt x="1384069" y="689670"/>
                  </a:cubicBezTo>
                  <a:cubicBezTo>
                    <a:pt x="1383897" y="678151"/>
                    <a:pt x="1380352" y="669244"/>
                    <a:pt x="1373434" y="662948"/>
                  </a:cubicBezTo>
                  <a:cubicBezTo>
                    <a:pt x="1366516" y="656652"/>
                    <a:pt x="1357253" y="653463"/>
                    <a:pt x="1345647" y="653380"/>
                  </a:cubicBezTo>
                  <a:close/>
                  <a:moveTo>
                    <a:pt x="1098052" y="653380"/>
                  </a:moveTo>
                  <a:lnTo>
                    <a:pt x="1098052" y="725656"/>
                  </a:lnTo>
                  <a:lnTo>
                    <a:pt x="1145622" y="725656"/>
                  </a:lnTo>
                  <a:cubicBezTo>
                    <a:pt x="1157228" y="725586"/>
                    <a:pt x="1166491" y="722447"/>
                    <a:pt x="1173409" y="716240"/>
                  </a:cubicBezTo>
                  <a:cubicBezTo>
                    <a:pt x="1180327" y="710033"/>
                    <a:pt x="1183872" y="701176"/>
                    <a:pt x="1184044" y="689670"/>
                  </a:cubicBezTo>
                  <a:cubicBezTo>
                    <a:pt x="1183872" y="678151"/>
                    <a:pt x="1180327" y="669244"/>
                    <a:pt x="1173409" y="662948"/>
                  </a:cubicBezTo>
                  <a:cubicBezTo>
                    <a:pt x="1166491" y="656652"/>
                    <a:pt x="1157228" y="653463"/>
                    <a:pt x="1145622" y="653380"/>
                  </a:cubicBezTo>
                  <a:close/>
                  <a:moveTo>
                    <a:pt x="259852" y="653380"/>
                  </a:moveTo>
                  <a:lnTo>
                    <a:pt x="259852" y="721389"/>
                  </a:lnTo>
                  <a:lnTo>
                    <a:pt x="308642" y="721389"/>
                  </a:lnTo>
                  <a:cubicBezTo>
                    <a:pt x="319784" y="721312"/>
                    <a:pt x="328678" y="718339"/>
                    <a:pt x="335323" y="712468"/>
                  </a:cubicBezTo>
                  <a:cubicBezTo>
                    <a:pt x="341969" y="706597"/>
                    <a:pt x="345374" y="698287"/>
                    <a:pt x="345539" y="687537"/>
                  </a:cubicBezTo>
                  <a:cubicBezTo>
                    <a:pt x="345374" y="676774"/>
                    <a:pt x="341969" y="668412"/>
                    <a:pt x="335323" y="662453"/>
                  </a:cubicBezTo>
                  <a:cubicBezTo>
                    <a:pt x="328678" y="656493"/>
                    <a:pt x="319784" y="653469"/>
                    <a:pt x="308642" y="653380"/>
                  </a:cubicBezTo>
                  <a:close/>
                  <a:moveTo>
                    <a:pt x="2230631" y="651551"/>
                  </a:moveTo>
                  <a:cubicBezTo>
                    <a:pt x="2224158" y="651596"/>
                    <a:pt x="2218123" y="652803"/>
                    <a:pt x="2212526" y="655172"/>
                  </a:cubicBezTo>
                  <a:cubicBezTo>
                    <a:pt x="2206929" y="657542"/>
                    <a:pt x="2202190" y="660806"/>
                    <a:pt x="2198309" y="664967"/>
                  </a:cubicBezTo>
                  <a:cubicBezTo>
                    <a:pt x="2194791" y="668638"/>
                    <a:pt x="2192103" y="672948"/>
                    <a:pt x="2190245" y="677895"/>
                  </a:cubicBezTo>
                  <a:cubicBezTo>
                    <a:pt x="2188388" y="682843"/>
                    <a:pt x="2187123" y="689569"/>
                    <a:pt x="2186451" y="698073"/>
                  </a:cubicBezTo>
                  <a:cubicBezTo>
                    <a:pt x="2185780" y="706578"/>
                    <a:pt x="2185463" y="718001"/>
                    <a:pt x="2185503" y="732343"/>
                  </a:cubicBezTo>
                  <a:cubicBezTo>
                    <a:pt x="2185463" y="746685"/>
                    <a:pt x="2185780" y="758108"/>
                    <a:pt x="2186451" y="766613"/>
                  </a:cubicBezTo>
                  <a:cubicBezTo>
                    <a:pt x="2187123" y="775117"/>
                    <a:pt x="2188388" y="781843"/>
                    <a:pt x="2190245" y="786790"/>
                  </a:cubicBezTo>
                  <a:cubicBezTo>
                    <a:pt x="2192103" y="791738"/>
                    <a:pt x="2194791" y="796048"/>
                    <a:pt x="2198309" y="799719"/>
                  </a:cubicBezTo>
                  <a:cubicBezTo>
                    <a:pt x="2202190" y="803879"/>
                    <a:pt x="2206929" y="807144"/>
                    <a:pt x="2212526" y="809513"/>
                  </a:cubicBezTo>
                  <a:cubicBezTo>
                    <a:pt x="2218123" y="811882"/>
                    <a:pt x="2224158" y="813089"/>
                    <a:pt x="2230631" y="813133"/>
                  </a:cubicBezTo>
                  <a:cubicBezTo>
                    <a:pt x="2237105" y="813089"/>
                    <a:pt x="2243140" y="811882"/>
                    <a:pt x="2248737" y="809513"/>
                  </a:cubicBezTo>
                  <a:cubicBezTo>
                    <a:pt x="2254333" y="807144"/>
                    <a:pt x="2259072" y="803879"/>
                    <a:pt x="2262954" y="799719"/>
                  </a:cubicBezTo>
                  <a:cubicBezTo>
                    <a:pt x="2266472" y="796048"/>
                    <a:pt x="2269160" y="791738"/>
                    <a:pt x="2271017" y="786790"/>
                  </a:cubicBezTo>
                  <a:cubicBezTo>
                    <a:pt x="2272875" y="781843"/>
                    <a:pt x="2274140" y="775117"/>
                    <a:pt x="2274812" y="766613"/>
                  </a:cubicBezTo>
                  <a:cubicBezTo>
                    <a:pt x="2275483" y="758108"/>
                    <a:pt x="2275799" y="746685"/>
                    <a:pt x="2275760" y="732343"/>
                  </a:cubicBezTo>
                  <a:cubicBezTo>
                    <a:pt x="2275799" y="718001"/>
                    <a:pt x="2275483" y="706578"/>
                    <a:pt x="2274812" y="698073"/>
                  </a:cubicBezTo>
                  <a:cubicBezTo>
                    <a:pt x="2274140" y="689569"/>
                    <a:pt x="2272875" y="682843"/>
                    <a:pt x="2271017" y="677895"/>
                  </a:cubicBezTo>
                  <a:cubicBezTo>
                    <a:pt x="2269160" y="672948"/>
                    <a:pt x="2266472" y="668638"/>
                    <a:pt x="2262954" y="664967"/>
                  </a:cubicBezTo>
                  <a:cubicBezTo>
                    <a:pt x="2259072" y="660806"/>
                    <a:pt x="2254333" y="657542"/>
                    <a:pt x="2248737" y="655172"/>
                  </a:cubicBezTo>
                  <a:cubicBezTo>
                    <a:pt x="2243140" y="652803"/>
                    <a:pt x="2237105" y="651596"/>
                    <a:pt x="2230631" y="651551"/>
                  </a:cubicBezTo>
                  <a:close/>
                  <a:moveTo>
                    <a:pt x="506606" y="651551"/>
                  </a:moveTo>
                  <a:cubicBezTo>
                    <a:pt x="500133" y="651596"/>
                    <a:pt x="494098" y="652803"/>
                    <a:pt x="488501" y="655172"/>
                  </a:cubicBezTo>
                  <a:cubicBezTo>
                    <a:pt x="482904" y="657542"/>
                    <a:pt x="478165" y="660806"/>
                    <a:pt x="474284" y="664967"/>
                  </a:cubicBezTo>
                  <a:cubicBezTo>
                    <a:pt x="470766" y="668638"/>
                    <a:pt x="468078" y="672948"/>
                    <a:pt x="466220" y="677895"/>
                  </a:cubicBezTo>
                  <a:cubicBezTo>
                    <a:pt x="464363" y="682843"/>
                    <a:pt x="463098" y="689569"/>
                    <a:pt x="462426" y="698073"/>
                  </a:cubicBezTo>
                  <a:cubicBezTo>
                    <a:pt x="461755" y="706578"/>
                    <a:pt x="461439" y="718001"/>
                    <a:pt x="461478" y="732343"/>
                  </a:cubicBezTo>
                  <a:cubicBezTo>
                    <a:pt x="461439" y="746685"/>
                    <a:pt x="461755" y="758108"/>
                    <a:pt x="462426" y="766613"/>
                  </a:cubicBezTo>
                  <a:cubicBezTo>
                    <a:pt x="463098" y="775117"/>
                    <a:pt x="464363" y="781843"/>
                    <a:pt x="466220" y="786790"/>
                  </a:cubicBezTo>
                  <a:cubicBezTo>
                    <a:pt x="468078" y="791738"/>
                    <a:pt x="470766" y="796048"/>
                    <a:pt x="474284" y="799719"/>
                  </a:cubicBezTo>
                  <a:cubicBezTo>
                    <a:pt x="478165" y="803879"/>
                    <a:pt x="482904" y="807144"/>
                    <a:pt x="488501" y="809513"/>
                  </a:cubicBezTo>
                  <a:cubicBezTo>
                    <a:pt x="494098" y="811882"/>
                    <a:pt x="500133" y="813089"/>
                    <a:pt x="506606" y="813133"/>
                  </a:cubicBezTo>
                  <a:cubicBezTo>
                    <a:pt x="513080" y="813089"/>
                    <a:pt x="519115" y="811882"/>
                    <a:pt x="524712" y="809513"/>
                  </a:cubicBezTo>
                  <a:cubicBezTo>
                    <a:pt x="530308" y="807144"/>
                    <a:pt x="535048" y="803879"/>
                    <a:pt x="538929" y="799719"/>
                  </a:cubicBezTo>
                  <a:cubicBezTo>
                    <a:pt x="542447" y="796048"/>
                    <a:pt x="545135" y="791738"/>
                    <a:pt x="546992" y="786790"/>
                  </a:cubicBezTo>
                  <a:cubicBezTo>
                    <a:pt x="548850" y="781843"/>
                    <a:pt x="550115" y="775117"/>
                    <a:pt x="550787" y="766613"/>
                  </a:cubicBezTo>
                  <a:cubicBezTo>
                    <a:pt x="551458" y="758108"/>
                    <a:pt x="551775" y="746685"/>
                    <a:pt x="551735" y="732343"/>
                  </a:cubicBezTo>
                  <a:cubicBezTo>
                    <a:pt x="551775" y="718001"/>
                    <a:pt x="551458" y="706578"/>
                    <a:pt x="550787" y="698073"/>
                  </a:cubicBezTo>
                  <a:cubicBezTo>
                    <a:pt x="550115" y="689569"/>
                    <a:pt x="548850" y="682843"/>
                    <a:pt x="546992" y="677895"/>
                  </a:cubicBezTo>
                  <a:cubicBezTo>
                    <a:pt x="545135" y="672948"/>
                    <a:pt x="542447" y="668638"/>
                    <a:pt x="538929" y="664967"/>
                  </a:cubicBezTo>
                  <a:cubicBezTo>
                    <a:pt x="535048" y="660806"/>
                    <a:pt x="530308" y="657542"/>
                    <a:pt x="524712" y="655172"/>
                  </a:cubicBezTo>
                  <a:cubicBezTo>
                    <a:pt x="519115" y="652803"/>
                    <a:pt x="513080" y="651596"/>
                    <a:pt x="506606" y="651551"/>
                  </a:cubicBezTo>
                  <a:close/>
                  <a:moveTo>
                    <a:pt x="4303519" y="623853"/>
                  </a:moveTo>
                  <a:lnTo>
                    <a:pt x="4455881" y="623853"/>
                  </a:lnTo>
                  <a:lnTo>
                    <a:pt x="4455881" y="653380"/>
                  </a:lnTo>
                  <a:lnTo>
                    <a:pt x="4396141" y="653380"/>
                  </a:lnTo>
                  <a:lnTo>
                    <a:pt x="4396141" y="840832"/>
                  </a:lnTo>
                  <a:lnTo>
                    <a:pt x="4363260" y="840832"/>
                  </a:lnTo>
                  <a:lnTo>
                    <a:pt x="4363260" y="653380"/>
                  </a:lnTo>
                  <a:lnTo>
                    <a:pt x="4303519" y="653380"/>
                  </a:lnTo>
                  <a:close/>
                  <a:moveTo>
                    <a:pt x="4122697" y="623853"/>
                  </a:moveTo>
                  <a:lnTo>
                    <a:pt x="4204977" y="623853"/>
                  </a:lnTo>
                  <a:cubicBezTo>
                    <a:pt x="4226411" y="624232"/>
                    <a:pt x="4243287" y="630475"/>
                    <a:pt x="4255604" y="642582"/>
                  </a:cubicBezTo>
                  <a:cubicBezTo>
                    <a:pt x="4267921" y="654689"/>
                    <a:pt x="4274203" y="670385"/>
                    <a:pt x="4274449" y="689670"/>
                  </a:cubicBezTo>
                  <a:cubicBezTo>
                    <a:pt x="4274203" y="708955"/>
                    <a:pt x="4267921" y="724652"/>
                    <a:pt x="4255604" y="736759"/>
                  </a:cubicBezTo>
                  <a:cubicBezTo>
                    <a:pt x="4243287" y="748866"/>
                    <a:pt x="4226411" y="755109"/>
                    <a:pt x="4204977" y="755488"/>
                  </a:cubicBezTo>
                  <a:lnTo>
                    <a:pt x="4155577" y="755488"/>
                  </a:lnTo>
                  <a:lnTo>
                    <a:pt x="4155577" y="840832"/>
                  </a:lnTo>
                  <a:lnTo>
                    <a:pt x="4122697" y="840832"/>
                  </a:lnTo>
                  <a:close/>
                  <a:moveTo>
                    <a:pt x="3922671" y="623853"/>
                  </a:moveTo>
                  <a:lnTo>
                    <a:pt x="4004951" y="623853"/>
                  </a:lnTo>
                  <a:cubicBezTo>
                    <a:pt x="4026386" y="624232"/>
                    <a:pt x="4043261" y="630475"/>
                    <a:pt x="4055579" y="642582"/>
                  </a:cubicBezTo>
                  <a:cubicBezTo>
                    <a:pt x="4067896" y="654689"/>
                    <a:pt x="4074178" y="670385"/>
                    <a:pt x="4074424" y="689670"/>
                  </a:cubicBezTo>
                  <a:cubicBezTo>
                    <a:pt x="4074178" y="708955"/>
                    <a:pt x="4067896" y="724652"/>
                    <a:pt x="4055579" y="736759"/>
                  </a:cubicBezTo>
                  <a:cubicBezTo>
                    <a:pt x="4043261" y="748866"/>
                    <a:pt x="4026386" y="755109"/>
                    <a:pt x="4004951" y="755488"/>
                  </a:cubicBezTo>
                  <a:lnTo>
                    <a:pt x="3955552" y="755488"/>
                  </a:lnTo>
                  <a:lnTo>
                    <a:pt x="3955552" y="840832"/>
                  </a:lnTo>
                  <a:lnTo>
                    <a:pt x="3922671" y="840832"/>
                  </a:lnTo>
                  <a:close/>
                  <a:moveTo>
                    <a:pt x="3532147" y="623853"/>
                  </a:moveTo>
                  <a:lnTo>
                    <a:pt x="3562287" y="623853"/>
                  </a:lnTo>
                  <a:lnTo>
                    <a:pt x="3662601" y="776242"/>
                  </a:lnTo>
                  <a:lnTo>
                    <a:pt x="3662601" y="623853"/>
                  </a:lnTo>
                  <a:lnTo>
                    <a:pt x="3695481" y="623853"/>
                  </a:lnTo>
                  <a:lnTo>
                    <a:pt x="3695481" y="840832"/>
                  </a:lnTo>
                  <a:lnTo>
                    <a:pt x="3665341" y="840832"/>
                  </a:lnTo>
                  <a:lnTo>
                    <a:pt x="3565027" y="688139"/>
                  </a:lnTo>
                  <a:lnTo>
                    <a:pt x="3565027" y="840832"/>
                  </a:lnTo>
                  <a:lnTo>
                    <a:pt x="3532147" y="840832"/>
                  </a:lnTo>
                  <a:close/>
                  <a:moveTo>
                    <a:pt x="3385747" y="623853"/>
                  </a:moveTo>
                  <a:lnTo>
                    <a:pt x="3412265" y="623853"/>
                  </a:lnTo>
                  <a:lnTo>
                    <a:pt x="3491817" y="840832"/>
                  </a:lnTo>
                  <a:lnTo>
                    <a:pt x="3456765" y="840832"/>
                  </a:lnTo>
                  <a:lnTo>
                    <a:pt x="3441831" y="797246"/>
                  </a:lnTo>
                  <a:lnTo>
                    <a:pt x="3356182" y="797246"/>
                  </a:lnTo>
                  <a:lnTo>
                    <a:pt x="3341247" y="840832"/>
                  </a:lnTo>
                  <a:lnTo>
                    <a:pt x="3306194" y="840832"/>
                  </a:lnTo>
                  <a:close/>
                  <a:moveTo>
                    <a:pt x="3113047" y="623853"/>
                  </a:moveTo>
                  <a:lnTo>
                    <a:pt x="3145927" y="623853"/>
                  </a:lnTo>
                  <a:lnTo>
                    <a:pt x="3145927" y="716512"/>
                  </a:lnTo>
                  <a:lnTo>
                    <a:pt x="3234052" y="716512"/>
                  </a:lnTo>
                  <a:lnTo>
                    <a:pt x="3234052" y="623853"/>
                  </a:lnTo>
                  <a:lnTo>
                    <a:pt x="3266933" y="623853"/>
                  </a:lnTo>
                  <a:lnTo>
                    <a:pt x="3266933" y="840832"/>
                  </a:lnTo>
                  <a:lnTo>
                    <a:pt x="3234052" y="840832"/>
                  </a:lnTo>
                  <a:lnTo>
                    <a:pt x="3234052" y="746039"/>
                  </a:lnTo>
                  <a:lnTo>
                    <a:pt x="3145927" y="746039"/>
                  </a:lnTo>
                  <a:lnTo>
                    <a:pt x="3145927" y="840832"/>
                  </a:lnTo>
                  <a:lnTo>
                    <a:pt x="3113047" y="840832"/>
                  </a:lnTo>
                  <a:close/>
                  <a:moveTo>
                    <a:pt x="2912869" y="623853"/>
                  </a:moveTo>
                  <a:lnTo>
                    <a:pt x="3065231" y="623853"/>
                  </a:lnTo>
                  <a:lnTo>
                    <a:pt x="3065231" y="653380"/>
                  </a:lnTo>
                  <a:lnTo>
                    <a:pt x="3005490" y="653380"/>
                  </a:lnTo>
                  <a:lnTo>
                    <a:pt x="3005490" y="840832"/>
                  </a:lnTo>
                  <a:lnTo>
                    <a:pt x="2972610" y="840832"/>
                  </a:lnTo>
                  <a:lnTo>
                    <a:pt x="2972610" y="653380"/>
                  </a:lnTo>
                  <a:lnTo>
                    <a:pt x="2912869" y="653380"/>
                  </a:lnTo>
                  <a:close/>
                  <a:moveTo>
                    <a:pt x="2579647" y="623853"/>
                  </a:moveTo>
                  <a:lnTo>
                    <a:pt x="2718293" y="623853"/>
                  </a:lnTo>
                  <a:lnTo>
                    <a:pt x="2718293" y="653380"/>
                  </a:lnTo>
                  <a:lnTo>
                    <a:pt x="2612527" y="653380"/>
                  </a:lnTo>
                  <a:lnTo>
                    <a:pt x="2612527" y="716817"/>
                  </a:lnTo>
                  <a:lnTo>
                    <a:pt x="2702748" y="716817"/>
                  </a:lnTo>
                  <a:lnTo>
                    <a:pt x="2702748" y="746039"/>
                  </a:lnTo>
                  <a:lnTo>
                    <a:pt x="2612527" y="746039"/>
                  </a:lnTo>
                  <a:lnTo>
                    <a:pt x="2612527" y="811305"/>
                  </a:lnTo>
                  <a:lnTo>
                    <a:pt x="2718293" y="811305"/>
                  </a:lnTo>
                  <a:lnTo>
                    <a:pt x="2718293" y="840832"/>
                  </a:lnTo>
                  <a:lnTo>
                    <a:pt x="2579647" y="840832"/>
                  </a:lnTo>
                  <a:close/>
                  <a:moveTo>
                    <a:pt x="2370097" y="623853"/>
                  </a:moveTo>
                  <a:lnTo>
                    <a:pt x="2454206" y="623853"/>
                  </a:lnTo>
                  <a:cubicBezTo>
                    <a:pt x="2475017" y="624187"/>
                    <a:pt x="2491385" y="630139"/>
                    <a:pt x="2503309" y="641706"/>
                  </a:cubicBezTo>
                  <a:cubicBezTo>
                    <a:pt x="2515232" y="653274"/>
                    <a:pt x="2521311" y="668449"/>
                    <a:pt x="2521544" y="687232"/>
                  </a:cubicBezTo>
                  <a:cubicBezTo>
                    <a:pt x="2521265" y="702822"/>
                    <a:pt x="2517104" y="715473"/>
                    <a:pt x="2509060" y="725183"/>
                  </a:cubicBezTo>
                  <a:cubicBezTo>
                    <a:pt x="2501015" y="734893"/>
                    <a:pt x="2490761" y="741441"/>
                    <a:pt x="2478296" y="744826"/>
                  </a:cubicBezTo>
                  <a:lnTo>
                    <a:pt x="2528250" y="840832"/>
                  </a:lnTo>
                  <a:lnTo>
                    <a:pt x="2489881" y="840832"/>
                  </a:lnTo>
                  <a:lnTo>
                    <a:pt x="2444143" y="749392"/>
                  </a:lnTo>
                  <a:lnTo>
                    <a:pt x="2402977" y="749392"/>
                  </a:lnTo>
                  <a:lnTo>
                    <a:pt x="2402977" y="840832"/>
                  </a:lnTo>
                  <a:lnTo>
                    <a:pt x="2370097" y="840832"/>
                  </a:lnTo>
                  <a:close/>
                  <a:moveTo>
                    <a:pt x="1903372" y="623853"/>
                  </a:moveTo>
                  <a:lnTo>
                    <a:pt x="1936252" y="623853"/>
                  </a:lnTo>
                  <a:lnTo>
                    <a:pt x="1999670" y="758865"/>
                  </a:lnTo>
                  <a:lnTo>
                    <a:pt x="2061868" y="623853"/>
                  </a:lnTo>
                  <a:lnTo>
                    <a:pt x="2094748" y="623853"/>
                  </a:lnTo>
                  <a:lnTo>
                    <a:pt x="2094748" y="840832"/>
                  </a:lnTo>
                  <a:lnTo>
                    <a:pt x="2061868" y="840832"/>
                  </a:lnTo>
                  <a:lnTo>
                    <a:pt x="2061868" y="695760"/>
                  </a:lnTo>
                  <a:lnTo>
                    <a:pt x="2011865" y="801545"/>
                  </a:lnTo>
                  <a:lnTo>
                    <a:pt x="1987474" y="801545"/>
                  </a:lnTo>
                  <a:lnTo>
                    <a:pt x="1936252" y="695760"/>
                  </a:lnTo>
                  <a:lnTo>
                    <a:pt x="1936252" y="840832"/>
                  </a:lnTo>
                  <a:lnTo>
                    <a:pt x="1903372" y="840832"/>
                  </a:lnTo>
                  <a:close/>
                  <a:moveTo>
                    <a:pt x="1446019" y="623853"/>
                  </a:moveTo>
                  <a:lnTo>
                    <a:pt x="1598381" y="623853"/>
                  </a:lnTo>
                  <a:lnTo>
                    <a:pt x="1598381" y="653380"/>
                  </a:lnTo>
                  <a:lnTo>
                    <a:pt x="1538640" y="653380"/>
                  </a:lnTo>
                  <a:lnTo>
                    <a:pt x="1538640" y="840832"/>
                  </a:lnTo>
                  <a:lnTo>
                    <a:pt x="1505760" y="840832"/>
                  </a:lnTo>
                  <a:lnTo>
                    <a:pt x="1505760" y="653380"/>
                  </a:lnTo>
                  <a:lnTo>
                    <a:pt x="1446019" y="653380"/>
                  </a:lnTo>
                  <a:close/>
                  <a:moveTo>
                    <a:pt x="1265197" y="623853"/>
                  </a:moveTo>
                  <a:lnTo>
                    <a:pt x="1347476" y="623853"/>
                  </a:lnTo>
                  <a:cubicBezTo>
                    <a:pt x="1368911" y="624232"/>
                    <a:pt x="1385787" y="630475"/>
                    <a:pt x="1398104" y="642582"/>
                  </a:cubicBezTo>
                  <a:cubicBezTo>
                    <a:pt x="1410421" y="654689"/>
                    <a:pt x="1416703" y="670385"/>
                    <a:pt x="1416949" y="689670"/>
                  </a:cubicBezTo>
                  <a:cubicBezTo>
                    <a:pt x="1416703" y="708955"/>
                    <a:pt x="1410421" y="724652"/>
                    <a:pt x="1398104" y="736759"/>
                  </a:cubicBezTo>
                  <a:cubicBezTo>
                    <a:pt x="1385787" y="748866"/>
                    <a:pt x="1368911" y="755109"/>
                    <a:pt x="1347476" y="755488"/>
                  </a:cubicBezTo>
                  <a:lnTo>
                    <a:pt x="1298077" y="755488"/>
                  </a:lnTo>
                  <a:lnTo>
                    <a:pt x="1298077" y="840832"/>
                  </a:lnTo>
                  <a:lnTo>
                    <a:pt x="1265197" y="840832"/>
                  </a:lnTo>
                  <a:close/>
                  <a:moveTo>
                    <a:pt x="1065172" y="623853"/>
                  </a:moveTo>
                  <a:lnTo>
                    <a:pt x="1147451" y="623853"/>
                  </a:lnTo>
                  <a:cubicBezTo>
                    <a:pt x="1168886" y="624232"/>
                    <a:pt x="1185762" y="630475"/>
                    <a:pt x="1198079" y="642582"/>
                  </a:cubicBezTo>
                  <a:cubicBezTo>
                    <a:pt x="1210396" y="654689"/>
                    <a:pt x="1216678" y="670385"/>
                    <a:pt x="1216924" y="689670"/>
                  </a:cubicBezTo>
                  <a:cubicBezTo>
                    <a:pt x="1216678" y="708955"/>
                    <a:pt x="1210396" y="724652"/>
                    <a:pt x="1198079" y="736759"/>
                  </a:cubicBezTo>
                  <a:cubicBezTo>
                    <a:pt x="1185762" y="748866"/>
                    <a:pt x="1168886" y="755109"/>
                    <a:pt x="1147451" y="755488"/>
                  </a:cubicBezTo>
                  <a:lnTo>
                    <a:pt x="1098052" y="755488"/>
                  </a:lnTo>
                  <a:lnTo>
                    <a:pt x="1098052" y="840832"/>
                  </a:lnTo>
                  <a:lnTo>
                    <a:pt x="1065172" y="840832"/>
                  </a:lnTo>
                  <a:close/>
                  <a:moveTo>
                    <a:pt x="646072" y="623853"/>
                  </a:moveTo>
                  <a:lnTo>
                    <a:pt x="678952" y="623853"/>
                  </a:lnTo>
                  <a:lnTo>
                    <a:pt x="742370" y="758865"/>
                  </a:lnTo>
                  <a:lnTo>
                    <a:pt x="804568" y="623853"/>
                  </a:lnTo>
                  <a:lnTo>
                    <a:pt x="837448" y="623853"/>
                  </a:lnTo>
                  <a:lnTo>
                    <a:pt x="837448" y="840832"/>
                  </a:lnTo>
                  <a:lnTo>
                    <a:pt x="804568" y="840832"/>
                  </a:lnTo>
                  <a:lnTo>
                    <a:pt x="804568" y="695760"/>
                  </a:lnTo>
                  <a:lnTo>
                    <a:pt x="754565" y="801545"/>
                  </a:lnTo>
                  <a:lnTo>
                    <a:pt x="730174" y="801545"/>
                  </a:lnTo>
                  <a:lnTo>
                    <a:pt x="678952" y="695760"/>
                  </a:lnTo>
                  <a:lnTo>
                    <a:pt x="678952" y="840832"/>
                  </a:lnTo>
                  <a:lnTo>
                    <a:pt x="646072" y="840832"/>
                  </a:lnTo>
                  <a:close/>
                  <a:moveTo>
                    <a:pt x="226972" y="623853"/>
                  </a:moveTo>
                  <a:lnTo>
                    <a:pt x="311081" y="623853"/>
                  </a:lnTo>
                  <a:cubicBezTo>
                    <a:pt x="331892" y="624187"/>
                    <a:pt x="348260" y="630139"/>
                    <a:pt x="360183" y="641706"/>
                  </a:cubicBezTo>
                  <a:cubicBezTo>
                    <a:pt x="372107" y="653274"/>
                    <a:pt x="378186" y="668449"/>
                    <a:pt x="378419" y="687232"/>
                  </a:cubicBezTo>
                  <a:cubicBezTo>
                    <a:pt x="378140" y="702822"/>
                    <a:pt x="373979" y="715473"/>
                    <a:pt x="365935" y="725183"/>
                  </a:cubicBezTo>
                  <a:cubicBezTo>
                    <a:pt x="357891" y="734893"/>
                    <a:pt x="347636" y="741441"/>
                    <a:pt x="335171" y="744826"/>
                  </a:cubicBezTo>
                  <a:lnTo>
                    <a:pt x="385125" y="840832"/>
                  </a:lnTo>
                  <a:lnTo>
                    <a:pt x="346757" y="840832"/>
                  </a:lnTo>
                  <a:lnTo>
                    <a:pt x="301018" y="749392"/>
                  </a:lnTo>
                  <a:lnTo>
                    <a:pt x="259852" y="749392"/>
                  </a:lnTo>
                  <a:lnTo>
                    <a:pt x="259852" y="840832"/>
                  </a:lnTo>
                  <a:lnTo>
                    <a:pt x="226972" y="840832"/>
                  </a:lnTo>
                  <a:close/>
                  <a:moveTo>
                    <a:pt x="36472" y="623853"/>
                  </a:moveTo>
                  <a:lnTo>
                    <a:pt x="175118" y="623853"/>
                  </a:lnTo>
                  <a:lnTo>
                    <a:pt x="175118" y="653380"/>
                  </a:lnTo>
                  <a:lnTo>
                    <a:pt x="69352" y="653380"/>
                  </a:lnTo>
                  <a:lnTo>
                    <a:pt x="69352" y="719560"/>
                  </a:lnTo>
                  <a:lnTo>
                    <a:pt x="159573" y="719560"/>
                  </a:lnTo>
                  <a:lnTo>
                    <a:pt x="159573" y="749087"/>
                  </a:lnTo>
                  <a:lnTo>
                    <a:pt x="69352" y="749087"/>
                  </a:lnTo>
                  <a:lnTo>
                    <a:pt x="69352" y="840832"/>
                  </a:lnTo>
                  <a:lnTo>
                    <a:pt x="36472" y="840832"/>
                  </a:lnTo>
                  <a:close/>
                  <a:moveTo>
                    <a:pt x="2230631" y="622024"/>
                  </a:moveTo>
                  <a:cubicBezTo>
                    <a:pt x="2242225" y="622055"/>
                    <a:pt x="2252808" y="624047"/>
                    <a:pt x="2262380" y="627998"/>
                  </a:cubicBezTo>
                  <a:cubicBezTo>
                    <a:pt x="2271951" y="631949"/>
                    <a:pt x="2280471" y="637669"/>
                    <a:pt x="2287938" y="645159"/>
                  </a:cubicBezTo>
                  <a:cubicBezTo>
                    <a:pt x="2298125" y="655514"/>
                    <a:pt x="2304240" y="667490"/>
                    <a:pt x="2306282" y="681088"/>
                  </a:cubicBezTo>
                  <a:cubicBezTo>
                    <a:pt x="2308324" y="694685"/>
                    <a:pt x="2309111" y="711770"/>
                    <a:pt x="2308641" y="732343"/>
                  </a:cubicBezTo>
                  <a:cubicBezTo>
                    <a:pt x="2309111" y="752915"/>
                    <a:pt x="2308324" y="770000"/>
                    <a:pt x="2306282" y="783598"/>
                  </a:cubicBezTo>
                  <a:cubicBezTo>
                    <a:pt x="2304240" y="797195"/>
                    <a:pt x="2298125" y="809171"/>
                    <a:pt x="2287938" y="819526"/>
                  </a:cubicBezTo>
                  <a:cubicBezTo>
                    <a:pt x="2280471" y="827016"/>
                    <a:pt x="2271951" y="832736"/>
                    <a:pt x="2262380" y="836687"/>
                  </a:cubicBezTo>
                  <a:cubicBezTo>
                    <a:pt x="2252808" y="840638"/>
                    <a:pt x="2242225" y="842629"/>
                    <a:pt x="2230631" y="842661"/>
                  </a:cubicBezTo>
                  <a:cubicBezTo>
                    <a:pt x="2219050" y="842629"/>
                    <a:pt x="2208518" y="840638"/>
                    <a:pt x="2199036" y="836687"/>
                  </a:cubicBezTo>
                  <a:cubicBezTo>
                    <a:pt x="2189553" y="832736"/>
                    <a:pt x="2181084" y="827016"/>
                    <a:pt x="2173629" y="819526"/>
                  </a:cubicBezTo>
                  <a:cubicBezTo>
                    <a:pt x="2163430" y="809171"/>
                    <a:pt x="2157265" y="797195"/>
                    <a:pt x="2155133" y="783598"/>
                  </a:cubicBezTo>
                  <a:cubicBezTo>
                    <a:pt x="2153002" y="770000"/>
                    <a:pt x="2152165" y="752915"/>
                    <a:pt x="2152622" y="732343"/>
                  </a:cubicBezTo>
                  <a:cubicBezTo>
                    <a:pt x="2152165" y="711770"/>
                    <a:pt x="2153002" y="694685"/>
                    <a:pt x="2155133" y="681088"/>
                  </a:cubicBezTo>
                  <a:cubicBezTo>
                    <a:pt x="2157265" y="667490"/>
                    <a:pt x="2163430" y="655514"/>
                    <a:pt x="2173629" y="645159"/>
                  </a:cubicBezTo>
                  <a:cubicBezTo>
                    <a:pt x="2181084" y="637669"/>
                    <a:pt x="2189553" y="631949"/>
                    <a:pt x="2199035" y="627998"/>
                  </a:cubicBezTo>
                  <a:cubicBezTo>
                    <a:pt x="2208518" y="624047"/>
                    <a:pt x="2219050" y="622055"/>
                    <a:pt x="2230631" y="622024"/>
                  </a:cubicBezTo>
                  <a:close/>
                  <a:moveTo>
                    <a:pt x="506606" y="622024"/>
                  </a:moveTo>
                  <a:cubicBezTo>
                    <a:pt x="518201" y="622055"/>
                    <a:pt x="528783" y="624047"/>
                    <a:pt x="538355" y="627998"/>
                  </a:cubicBezTo>
                  <a:cubicBezTo>
                    <a:pt x="547926" y="631949"/>
                    <a:pt x="556446" y="637669"/>
                    <a:pt x="563913" y="645159"/>
                  </a:cubicBezTo>
                  <a:cubicBezTo>
                    <a:pt x="574100" y="655514"/>
                    <a:pt x="580215" y="667490"/>
                    <a:pt x="582257" y="681088"/>
                  </a:cubicBezTo>
                  <a:cubicBezTo>
                    <a:pt x="584299" y="694685"/>
                    <a:pt x="585086" y="711770"/>
                    <a:pt x="584616" y="732343"/>
                  </a:cubicBezTo>
                  <a:cubicBezTo>
                    <a:pt x="585086" y="752915"/>
                    <a:pt x="584299" y="770000"/>
                    <a:pt x="582257" y="783598"/>
                  </a:cubicBezTo>
                  <a:cubicBezTo>
                    <a:pt x="580215" y="797195"/>
                    <a:pt x="574100" y="809171"/>
                    <a:pt x="563913" y="819526"/>
                  </a:cubicBezTo>
                  <a:cubicBezTo>
                    <a:pt x="556446" y="827016"/>
                    <a:pt x="547926" y="832736"/>
                    <a:pt x="538355" y="836687"/>
                  </a:cubicBezTo>
                  <a:cubicBezTo>
                    <a:pt x="528783" y="840638"/>
                    <a:pt x="518201" y="842629"/>
                    <a:pt x="506606" y="842661"/>
                  </a:cubicBezTo>
                  <a:cubicBezTo>
                    <a:pt x="495025" y="842629"/>
                    <a:pt x="484493" y="840638"/>
                    <a:pt x="475011" y="836687"/>
                  </a:cubicBezTo>
                  <a:cubicBezTo>
                    <a:pt x="465528" y="832736"/>
                    <a:pt x="457059" y="827016"/>
                    <a:pt x="449604" y="819526"/>
                  </a:cubicBezTo>
                  <a:cubicBezTo>
                    <a:pt x="439405" y="809171"/>
                    <a:pt x="433240" y="797195"/>
                    <a:pt x="431108" y="783598"/>
                  </a:cubicBezTo>
                  <a:cubicBezTo>
                    <a:pt x="428977" y="770000"/>
                    <a:pt x="428140" y="752915"/>
                    <a:pt x="428597" y="732343"/>
                  </a:cubicBezTo>
                  <a:cubicBezTo>
                    <a:pt x="428140" y="711770"/>
                    <a:pt x="428977" y="694685"/>
                    <a:pt x="431108" y="681088"/>
                  </a:cubicBezTo>
                  <a:cubicBezTo>
                    <a:pt x="433240" y="667490"/>
                    <a:pt x="439405" y="655514"/>
                    <a:pt x="449604" y="645159"/>
                  </a:cubicBezTo>
                  <a:cubicBezTo>
                    <a:pt x="457059" y="637669"/>
                    <a:pt x="465528" y="631949"/>
                    <a:pt x="475011" y="627998"/>
                  </a:cubicBezTo>
                  <a:cubicBezTo>
                    <a:pt x="484493" y="624047"/>
                    <a:pt x="495025" y="622055"/>
                    <a:pt x="506606" y="622024"/>
                  </a:cubicBezTo>
                  <a:close/>
                  <a:moveTo>
                    <a:pt x="424681" y="326008"/>
                  </a:moveTo>
                  <a:cubicBezTo>
                    <a:pt x="444996" y="352450"/>
                    <a:pt x="465150" y="382600"/>
                    <a:pt x="485143" y="416459"/>
                  </a:cubicBezTo>
                  <a:lnTo>
                    <a:pt x="435322" y="445964"/>
                  </a:lnTo>
                  <a:cubicBezTo>
                    <a:pt x="419844" y="416297"/>
                    <a:pt x="401142" y="385180"/>
                    <a:pt x="379214" y="352611"/>
                  </a:cubicBezTo>
                  <a:close/>
                  <a:moveTo>
                    <a:pt x="54174" y="264096"/>
                  </a:moveTo>
                  <a:cubicBezTo>
                    <a:pt x="78358" y="275060"/>
                    <a:pt x="98190" y="282799"/>
                    <a:pt x="113668" y="287313"/>
                  </a:cubicBezTo>
                  <a:lnTo>
                    <a:pt x="70135" y="469665"/>
                  </a:lnTo>
                  <a:cubicBezTo>
                    <a:pt x="48853" y="461603"/>
                    <a:pt x="27571" y="454993"/>
                    <a:pt x="6288" y="449833"/>
                  </a:cubicBezTo>
                  <a:cubicBezTo>
                    <a:pt x="22734" y="400497"/>
                    <a:pt x="38696" y="338584"/>
                    <a:pt x="54174" y="264096"/>
                  </a:cubicBezTo>
                  <a:close/>
                  <a:moveTo>
                    <a:pt x="286346" y="237009"/>
                  </a:moveTo>
                  <a:lnTo>
                    <a:pt x="286346" y="267965"/>
                  </a:lnTo>
                  <a:lnTo>
                    <a:pt x="396627" y="267965"/>
                  </a:lnTo>
                  <a:lnTo>
                    <a:pt x="396627" y="237009"/>
                  </a:lnTo>
                  <a:close/>
                  <a:moveTo>
                    <a:pt x="286346" y="162037"/>
                  </a:moveTo>
                  <a:lnTo>
                    <a:pt x="286346" y="192510"/>
                  </a:lnTo>
                  <a:lnTo>
                    <a:pt x="396627" y="192510"/>
                  </a:lnTo>
                  <a:lnTo>
                    <a:pt x="396627" y="162037"/>
                  </a:lnTo>
                  <a:close/>
                  <a:moveTo>
                    <a:pt x="39663" y="125760"/>
                  </a:moveTo>
                  <a:cubicBezTo>
                    <a:pt x="64170" y="143495"/>
                    <a:pt x="89644" y="163811"/>
                    <a:pt x="116086" y="186705"/>
                  </a:cubicBezTo>
                  <a:lnTo>
                    <a:pt x="72554" y="238944"/>
                  </a:lnTo>
                  <a:cubicBezTo>
                    <a:pt x="49014" y="216049"/>
                    <a:pt x="24830" y="193638"/>
                    <a:pt x="0" y="171711"/>
                  </a:cubicBezTo>
                  <a:close/>
                  <a:moveTo>
                    <a:pt x="3917287" y="96739"/>
                  </a:moveTo>
                  <a:lnTo>
                    <a:pt x="3917287" y="217661"/>
                  </a:lnTo>
                  <a:lnTo>
                    <a:pt x="3951871" y="217661"/>
                  </a:lnTo>
                  <a:cubicBezTo>
                    <a:pt x="3998789" y="217661"/>
                    <a:pt x="4022247" y="197266"/>
                    <a:pt x="4022247" y="156475"/>
                  </a:cubicBezTo>
                  <a:cubicBezTo>
                    <a:pt x="4022247" y="116651"/>
                    <a:pt x="3999030" y="96739"/>
                    <a:pt x="3952596" y="96739"/>
                  </a:cubicBezTo>
                  <a:close/>
                  <a:moveTo>
                    <a:pt x="3564861" y="96739"/>
                  </a:moveTo>
                  <a:lnTo>
                    <a:pt x="3564861" y="217661"/>
                  </a:lnTo>
                  <a:lnTo>
                    <a:pt x="3599445" y="217661"/>
                  </a:lnTo>
                  <a:cubicBezTo>
                    <a:pt x="3646363" y="217661"/>
                    <a:pt x="3669823" y="197266"/>
                    <a:pt x="3669823" y="156475"/>
                  </a:cubicBezTo>
                  <a:cubicBezTo>
                    <a:pt x="3669823" y="116651"/>
                    <a:pt x="3646605" y="96739"/>
                    <a:pt x="3600171" y="96739"/>
                  </a:cubicBezTo>
                  <a:close/>
                  <a:moveTo>
                    <a:pt x="1526512" y="96739"/>
                  </a:moveTo>
                  <a:lnTo>
                    <a:pt x="1526512" y="217661"/>
                  </a:lnTo>
                  <a:lnTo>
                    <a:pt x="1561096" y="217661"/>
                  </a:lnTo>
                  <a:cubicBezTo>
                    <a:pt x="1608014" y="217661"/>
                    <a:pt x="1631473" y="197266"/>
                    <a:pt x="1631473" y="156475"/>
                  </a:cubicBezTo>
                  <a:cubicBezTo>
                    <a:pt x="1631473" y="116651"/>
                    <a:pt x="1608256" y="96739"/>
                    <a:pt x="1561821" y="96739"/>
                  </a:cubicBezTo>
                  <a:close/>
                  <a:moveTo>
                    <a:pt x="1164562" y="96739"/>
                  </a:moveTo>
                  <a:lnTo>
                    <a:pt x="1164562" y="217661"/>
                  </a:lnTo>
                  <a:lnTo>
                    <a:pt x="1199146" y="217661"/>
                  </a:lnTo>
                  <a:cubicBezTo>
                    <a:pt x="1246064" y="217661"/>
                    <a:pt x="1269523" y="197266"/>
                    <a:pt x="1269523" y="156475"/>
                  </a:cubicBezTo>
                  <a:cubicBezTo>
                    <a:pt x="1269523" y="116651"/>
                    <a:pt x="1246306" y="96739"/>
                    <a:pt x="1199871" y="96739"/>
                  </a:cubicBezTo>
                  <a:close/>
                  <a:moveTo>
                    <a:pt x="4154835" y="34826"/>
                  </a:moveTo>
                  <a:lnTo>
                    <a:pt x="4448435" y="34826"/>
                  </a:lnTo>
                  <a:lnTo>
                    <a:pt x="4448435" y="100124"/>
                  </a:lnTo>
                  <a:lnTo>
                    <a:pt x="4341539" y="100124"/>
                  </a:lnTo>
                  <a:lnTo>
                    <a:pt x="4341539" y="409445"/>
                  </a:lnTo>
                  <a:lnTo>
                    <a:pt x="4261489" y="409445"/>
                  </a:lnTo>
                  <a:lnTo>
                    <a:pt x="4261489" y="100124"/>
                  </a:lnTo>
                  <a:lnTo>
                    <a:pt x="4154835" y="100124"/>
                  </a:lnTo>
                  <a:close/>
                  <a:moveTo>
                    <a:pt x="3837477" y="34826"/>
                  </a:moveTo>
                  <a:lnTo>
                    <a:pt x="3966381" y="34826"/>
                  </a:lnTo>
                  <a:cubicBezTo>
                    <a:pt x="4059572" y="34826"/>
                    <a:pt x="4106168" y="74328"/>
                    <a:pt x="4106168" y="153331"/>
                  </a:cubicBezTo>
                  <a:cubicBezTo>
                    <a:pt x="4106168" y="191703"/>
                    <a:pt x="4092101" y="222458"/>
                    <a:pt x="4063966" y="245595"/>
                  </a:cubicBezTo>
                  <a:cubicBezTo>
                    <a:pt x="4035831" y="268731"/>
                    <a:pt x="4000643" y="279816"/>
                    <a:pt x="3958400" y="278848"/>
                  </a:cubicBezTo>
                  <a:lnTo>
                    <a:pt x="3917287" y="278848"/>
                  </a:lnTo>
                  <a:lnTo>
                    <a:pt x="3917287" y="409445"/>
                  </a:lnTo>
                  <a:lnTo>
                    <a:pt x="3837477" y="409445"/>
                  </a:lnTo>
                  <a:close/>
                  <a:moveTo>
                    <a:pt x="3485053" y="34826"/>
                  </a:moveTo>
                  <a:lnTo>
                    <a:pt x="3613956" y="34826"/>
                  </a:lnTo>
                  <a:cubicBezTo>
                    <a:pt x="3707147" y="34826"/>
                    <a:pt x="3753743" y="74328"/>
                    <a:pt x="3753743" y="153331"/>
                  </a:cubicBezTo>
                  <a:cubicBezTo>
                    <a:pt x="3753743" y="191703"/>
                    <a:pt x="3739675" y="222458"/>
                    <a:pt x="3711541" y="245595"/>
                  </a:cubicBezTo>
                  <a:cubicBezTo>
                    <a:pt x="3683406" y="268731"/>
                    <a:pt x="3648218" y="279816"/>
                    <a:pt x="3605975" y="278848"/>
                  </a:cubicBezTo>
                  <a:lnTo>
                    <a:pt x="3564861" y="278848"/>
                  </a:lnTo>
                  <a:lnTo>
                    <a:pt x="3564861" y="409445"/>
                  </a:lnTo>
                  <a:lnTo>
                    <a:pt x="3485053" y="409445"/>
                  </a:lnTo>
                  <a:close/>
                  <a:moveTo>
                    <a:pt x="1764060" y="34826"/>
                  </a:moveTo>
                  <a:lnTo>
                    <a:pt x="2057661" y="34826"/>
                  </a:lnTo>
                  <a:lnTo>
                    <a:pt x="2057661" y="100124"/>
                  </a:lnTo>
                  <a:lnTo>
                    <a:pt x="1950765" y="100124"/>
                  </a:lnTo>
                  <a:lnTo>
                    <a:pt x="1950765" y="409445"/>
                  </a:lnTo>
                  <a:lnTo>
                    <a:pt x="1870714" y="409445"/>
                  </a:lnTo>
                  <a:lnTo>
                    <a:pt x="1870714" y="100124"/>
                  </a:lnTo>
                  <a:lnTo>
                    <a:pt x="1764060" y="100124"/>
                  </a:lnTo>
                  <a:close/>
                  <a:moveTo>
                    <a:pt x="1446703" y="34826"/>
                  </a:moveTo>
                  <a:lnTo>
                    <a:pt x="1575606" y="34826"/>
                  </a:lnTo>
                  <a:cubicBezTo>
                    <a:pt x="1668798" y="34826"/>
                    <a:pt x="1715393" y="74328"/>
                    <a:pt x="1715393" y="153331"/>
                  </a:cubicBezTo>
                  <a:cubicBezTo>
                    <a:pt x="1715393" y="191703"/>
                    <a:pt x="1701326" y="222458"/>
                    <a:pt x="1673191" y="245595"/>
                  </a:cubicBezTo>
                  <a:cubicBezTo>
                    <a:pt x="1645056" y="268731"/>
                    <a:pt x="1609868" y="279816"/>
                    <a:pt x="1567625" y="278848"/>
                  </a:cubicBezTo>
                  <a:lnTo>
                    <a:pt x="1526512" y="278848"/>
                  </a:lnTo>
                  <a:lnTo>
                    <a:pt x="1526512" y="409445"/>
                  </a:lnTo>
                  <a:lnTo>
                    <a:pt x="1446703" y="409445"/>
                  </a:lnTo>
                  <a:close/>
                  <a:moveTo>
                    <a:pt x="1084753" y="34826"/>
                  </a:moveTo>
                  <a:lnTo>
                    <a:pt x="1213656" y="34826"/>
                  </a:lnTo>
                  <a:cubicBezTo>
                    <a:pt x="1306848" y="34826"/>
                    <a:pt x="1353443" y="74328"/>
                    <a:pt x="1353443" y="153331"/>
                  </a:cubicBezTo>
                  <a:cubicBezTo>
                    <a:pt x="1353443" y="191703"/>
                    <a:pt x="1339376" y="222458"/>
                    <a:pt x="1311241" y="245595"/>
                  </a:cubicBezTo>
                  <a:cubicBezTo>
                    <a:pt x="1283106" y="268731"/>
                    <a:pt x="1247918" y="279816"/>
                    <a:pt x="1205675" y="278848"/>
                  </a:cubicBezTo>
                  <a:lnTo>
                    <a:pt x="1164562" y="278848"/>
                  </a:lnTo>
                  <a:lnTo>
                    <a:pt x="1164562" y="409445"/>
                  </a:lnTo>
                  <a:lnTo>
                    <a:pt x="1084753" y="409445"/>
                  </a:lnTo>
                  <a:close/>
                  <a:moveTo>
                    <a:pt x="2411574" y="28054"/>
                  </a:moveTo>
                  <a:lnTo>
                    <a:pt x="2855603" y="28054"/>
                  </a:lnTo>
                  <a:lnTo>
                    <a:pt x="2855603" y="93836"/>
                  </a:lnTo>
                  <a:lnTo>
                    <a:pt x="2683650" y="93836"/>
                  </a:lnTo>
                  <a:cubicBezTo>
                    <a:pt x="2673009" y="120762"/>
                    <a:pt x="2660352" y="146720"/>
                    <a:pt x="2645681" y="171711"/>
                  </a:cubicBezTo>
                  <a:lnTo>
                    <a:pt x="2668898" y="171711"/>
                  </a:lnTo>
                  <a:lnTo>
                    <a:pt x="2668898" y="228303"/>
                  </a:lnTo>
                  <a:lnTo>
                    <a:pt x="2717267" y="182836"/>
                  </a:lnTo>
                  <a:cubicBezTo>
                    <a:pt x="2760799" y="221531"/>
                    <a:pt x="2813360" y="269255"/>
                    <a:pt x="2874950" y="326008"/>
                  </a:cubicBezTo>
                  <a:lnTo>
                    <a:pt x="2818358" y="381633"/>
                  </a:lnTo>
                  <a:cubicBezTo>
                    <a:pt x="2777245" y="333909"/>
                    <a:pt x="2727424" y="283444"/>
                    <a:pt x="2668898" y="230237"/>
                  </a:cubicBezTo>
                  <a:lnTo>
                    <a:pt x="2668898" y="475469"/>
                  </a:lnTo>
                  <a:lnTo>
                    <a:pt x="2595860" y="475469"/>
                  </a:lnTo>
                  <a:lnTo>
                    <a:pt x="2595860" y="243781"/>
                  </a:lnTo>
                  <a:cubicBezTo>
                    <a:pt x="2554263" y="295536"/>
                    <a:pt x="2502508" y="342938"/>
                    <a:pt x="2440595" y="385986"/>
                  </a:cubicBezTo>
                  <a:cubicBezTo>
                    <a:pt x="2430277" y="371153"/>
                    <a:pt x="2413831" y="349870"/>
                    <a:pt x="2391259" y="322139"/>
                  </a:cubicBezTo>
                  <a:cubicBezTo>
                    <a:pt x="2493479" y="255551"/>
                    <a:pt x="2563775" y="179450"/>
                    <a:pt x="2602148" y="93836"/>
                  </a:cubicBezTo>
                  <a:lnTo>
                    <a:pt x="2411574" y="93836"/>
                  </a:lnTo>
                  <a:close/>
                  <a:moveTo>
                    <a:pt x="565956" y="25152"/>
                  </a:moveTo>
                  <a:lnTo>
                    <a:pt x="966453" y="25152"/>
                  </a:lnTo>
                  <a:lnTo>
                    <a:pt x="966453" y="93836"/>
                  </a:lnTo>
                  <a:lnTo>
                    <a:pt x="807802" y="93836"/>
                  </a:lnTo>
                  <a:lnTo>
                    <a:pt x="807802" y="189607"/>
                  </a:lnTo>
                  <a:lnTo>
                    <a:pt x="1000795" y="189607"/>
                  </a:lnTo>
                  <a:lnTo>
                    <a:pt x="1000795" y="258292"/>
                  </a:lnTo>
                  <a:lnTo>
                    <a:pt x="807802" y="258292"/>
                  </a:lnTo>
                  <a:lnTo>
                    <a:pt x="807802" y="364220"/>
                  </a:lnTo>
                  <a:cubicBezTo>
                    <a:pt x="807802" y="396627"/>
                    <a:pt x="801232" y="420933"/>
                    <a:pt x="788092" y="437136"/>
                  </a:cubicBezTo>
                  <a:cubicBezTo>
                    <a:pt x="774951" y="453340"/>
                    <a:pt x="755846" y="461724"/>
                    <a:pt x="730774" y="462288"/>
                  </a:cubicBezTo>
                  <a:cubicBezTo>
                    <a:pt x="705703" y="462853"/>
                    <a:pt x="671724" y="463216"/>
                    <a:pt x="628836" y="463377"/>
                  </a:cubicBezTo>
                  <a:cubicBezTo>
                    <a:pt x="624322" y="439192"/>
                    <a:pt x="618518" y="414685"/>
                    <a:pt x="611423" y="389856"/>
                  </a:cubicBezTo>
                  <a:cubicBezTo>
                    <a:pt x="639155" y="392758"/>
                    <a:pt x="666725" y="394209"/>
                    <a:pt x="694135" y="394209"/>
                  </a:cubicBezTo>
                  <a:cubicBezTo>
                    <a:pt x="720899" y="394209"/>
                    <a:pt x="734281" y="380827"/>
                    <a:pt x="734281" y="354062"/>
                  </a:cubicBezTo>
                  <a:lnTo>
                    <a:pt x="734281" y="258292"/>
                  </a:lnTo>
                  <a:lnTo>
                    <a:pt x="530163" y="258292"/>
                  </a:lnTo>
                  <a:lnTo>
                    <a:pt x="530163" y="189607"/>
                  </a:lnTo>
                  <a:lnTo>
                    <a:pt x="734281" y="189607"/>
                  </a:lnTo>
                  <a:lnTo>
                    <a:pt x="734281" y="93836"/>
                  </a:lnTo>
                  <a:lnTo>
                    <a:pt x="565956" y="93836"/>
                  </a:lnTo>
                  <a:close/>
                  <a:moveTo>
                    <a:pt x="138336" y="16930"/>
                  </a:moveTo>
                  <a:lnTo>
                    <a:pt x="477404" y="16930"/>
                  </a:lnTo>
                  <a:lnTo>
                    <a:pt x="477404" y="71103"/>
                  </a:lnTo>
                  <a:lnTo>
                    <a:pt x="358174" y="71103"/>
                  </a:lnTo>
                  <a:cubicBezTo>
                    <a:pt x="354304" y="80616"/>
                    <a:pt x="347855" y="94481"/>
                    <a:pt x="338826" y="112700"/>
                  </a:cubicBezTo>
                  <a:lnTo>
                    <a:pt x="456605" y="112700"/>
                  </a:lnTo>
                  <a:lnTo>
                    <a:pt x="456605" y="317302"/>
                  </a:lnTo>
                  <a:lnTo>
                    <a:pt x="374861" y="317302"/>
                  </a:lnTo>
                  <a:lnTo>
                    <a:pt x="374861" y="408720"/>
                  </a:lnTo>
                  <a:cubicBezTo>
                    <a:pt x="374861" y="427100"/>
                    <a:pt x="371032" y="441449"/>
                    <a:pt x="363373" y="451768"/>
                  </a:cubicBezTo>
                  <a:cubicBezTo>
                    <a:pt x="355715" y="462087"/>
                    <a:pt x="344026" y="468375"/>
                    <a:pt x="328306" y="470632"/>
                  </a:cubicBezTo>
                  <a:cubicBezTo>
                    <a:pt x="312586" y="472889"/>
                    <a:pt x="291989" y="473695"/>
                    <a:pt x="266514" y="473051"/>
                  </a:cubicBezTo>
                  <a:cubicBezTo>
                    <a:pt x="263773" y="455476"/>
                    <a:pt x="259823" y="436612"/>
                    <a:pt x="254664" y="416459"/>
                  </a:cubicBezTo>
                  <a:cubicBezTo>
                    <a:pt x="245312" y="429035"/>
                    <a:pt x="235397" y="441933"/>
                    <a:pt x="224917" y="455154"/>
                  </a:cubicBezTo>
                  <a:lnTo>
                    <a:pt x="179933" y="418877"/>
                  </a:lnTo>
                  <a:cubicBezTo>
                    <a:pt x="203473" y="394048"/>
                    <a:pt x="226045" y="363736"/>
                    <a:pt x="247650" y="327943"/>
                  </a:cubicBezTo>
                  <a:lnTo>
                    <a:pt x="295052" y="356965"/>
                  </a:lnTo>
                  <a:cubicBezTo>
                    <a:pt x="284411" y="374216"/>
                    <a:pt x="272238" y="392274"/>
                    <a:pt x="258533" y="411138"/>
                  </a:cubicBezTo>
                  <a:cubicBezTo>
                    <a:pt x="266917" y="412428"/>
                    <a:pt x="277800" y="413234"/>
                    <a:pt x="291182" y="413557"/>
                  </a:cubicBezTo>
                  <a:cubicBezTo>
                    <a:pt x="305371" y="411622"/>
                    <a:pt x="312626" y="405011"/>
                    <a:pt x="312949" y="393725"/>
                  </a:cubicBezTo>
                  <a:lnTo>
                    <a:pt x="312949" y="317302"/>
                  </a:lnTo>
                  <a:lnTo>
                    <a:pt x="227335" y="317302"/>
                  </a:lnTo>
                  <a:lnTo>
                    <a:pt x="227335" y="112700"/>
                  </a:lnTo>
                  <a:lnTo>
                    <a:pt x="279332" y="112700"/>
                  </a:lnTo>
                  <a:cubicBezTo>
                    <a:pt x="285136" y="99318"/>
                    <a:pt x="290215" y="85453"/>
                    <a:pt x="294568" y="71103"/>
                  </a:cubicBezTo>
                  <a:lnTo>
                    <a:pt x="200248" y="71103"/>
                  </a:lnTo>
                  <a:lnTo>
                    <a:pt x="200248" y="216694"/>
                  </a:lnTo>
                  <a:cubicBezTo>
                    <a:pt x="200248" y="337939"/>
                    <a:pt x="182352" y="425004"/>
                    <a:pt x="146559" y="477887"/>
                  </a:cubicBezTo>
                  <a:cubicBezTo>
                    <a:pt x="125921" y="457250"/>
                    <a:pt x="107702" y="441772"/>
                    <a:pt x="91902" y="431453"/>
                  </a:cubicBezTo>
                  <a:cubicBezTo>
                    <a:pt x="123180" y="385019"/>
                    <a:pt x="138658" y="310530"/>
                    <a:pt x="138336" y="207988"/>
                  </a:cubicBezTo>
                  <a:close/>
                  <a:moveTo>
                    <a:pt x="49337" y="968"/>
                  </a:moveTo>
                  <a:cubicBezTo>
                    <a:pt x="85775" y="27087"/>
                    <a:pt x="112217" y="46918"/>
                    <a:pt x="128662" y="60462"/>
                  </a:cubicBezTo>
                  <a:lnTo>
                    <a:pt x="83679" y="109315"/>
                  </a:lnTo>
                  <a:cubicBezTo>
                    <a:pt x="60784" y="87065"/>
                    <a:pt x="35955" y="64976"/>
                    <a:pt x="9190" y="43049"/>
                  </a:cubicBezTo>
                  <a:close/>
                  <a:moveTo>
                    <a:pt x="3151659" y="0"/>
                  </a:moveTo>
                  <a:lnTo>
                    <a:pt x="3225180" y="0"/>
                  </a:lnTo>
                  <a:lnTo>
                    <a:pt x="3225180" y="147043"/>
                  </a:lnTo>
                  <a:lnTo>
                    <a:pt x="3364967" y="147043"/>
                  </a:lnTo>
                  <a:lnTo>
                    <a:pt x="3364967" y="211374"/>
                  </a:lnTo>
                  <a:lnTo>
                    <a:pt x="3225180" y="211374"/>
                  </a:lnTo>
                  <a:lnTo>
                    <a:pt x="3225180" y="382600"/>
                  </a:lnTo>
                  <a:lnTo>
                    <a:pt x="3392053" y="382600"/>
                  </a:lnTo>
                  <a:lnTo>
                    <a:pt x="3392053" y="448382"/>
                  </a:lnTo>
                  <a:lnTo>
                    <a:pt x="2919971" y="448382"/>
                  </a:lnTo>
                  <a:lnTo>
                    <a:pt x="2919971" y="382600"/>
                  </a:lnTo>
                  <a:lnTo>
                    <a:pt x="2990106" y="382600"/>
                  </a:lnTo>
                  <a:lnTo>
                    <a:pt x="2990106" y="90934"/>
                  </a:lnTo>
                  <a:lnTo>
                    <a:pt x="3061692" y="90934"/>
                  </a:lnTo>
                  <a:lnTo>
                    <a:pt x="3061692" y="382600"/>
                  </a:lnTo>
                  <a:lnTo>
                    <a:pt x="3151659" y="382600"/>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endParaRPr kumimoji="0" lang="zh-CN" altLang="en-US" sz="39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grpSp>
      <p:sp>
        <p:nvSpPr>
          <p:cNvPr id="76" name="椭圆 75">
            <a:extLst>
              <a:ext uri="{FF2B5EF4-FFF2-40B4-BE49-F238E27FC236}">
                <a16:creationId xmlns:a16="http://schemas.microsoft.com/office/drawing/2014/main" xmlns="" id="{25513E5B-D5E8-4ABA-A95A-42B594631528}"/>
              </a:ext>
            </a:extLst>
          </p:cNvPr>
          <p:cNvSpPr/>
          <p:nvPr/>
        </p:nvSpPr>
        <p:spPr>
          <a:xfrm>
            <a:off x="10949254" y="5197950"/>
            <a:ext cx="3348813" cy="3348813"/>
          </a:xfrm>
          <a:prstGeom prst="ellipse">
            <a:avLst/>
          </a:prstGeom>
          <a:solidFill>
            <a:srgbClr val="2056FF"/>
          </a:solidFill>
          <a:ln>
            <a:noFill/>
          </a:ln>
          <a:effectLst>
            <a:outerShdw blurRad="190500" dist="50800" dir="5400000" sx="101000" sy="101000" algn="ctr" rotWithShape="0">
              <a:srgbClr val="2056FF">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椭圆 77">
            <a:extLst>
              <a:ext uri="{FF2B5EF4-FFF2-40B4-BE49-F238E27FC236}">
                <a16:creationId xmlns:a16="http://schemas.microsoft.com/office/drawing/2014/main" xmlns="" id="{124EFBFB-BCCB-4E07-8841-8EC62A800A5F}"/>
              </a:ext>
            </a:extLst>
          </p:cNvPr>
          <p:cNvSpPr/>
          <p:nvPr/>
        </p:nvSpPr>
        <p:spPr>
          <a:xfrm flipV="1">
            <a:off x="11142294" y="4661088"/>
            <a:ext cx="561910" cy="561910"/>
          </a:xfrm>
          <a:prstGeom prst="ellipse">
            <a:avLst/>
          </a:prstGeom>
          <a:solidFill>
            <a:srgbClr val="2056FF"/>
          </a:solidFill>
          <a:ln>
            <a:noFill/>
          </a:ln>
          <a:effectLst>
            <a:outerShdw blurRad="190500" dist="50800" dir="5400000" sx="101000" sy="101000" algn="ctr" rotWithShape="0">
              <a:srgbClr val="2056FF">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椭圆 79">
            <a:extLst>
              <a:ext uri="{FF2B5EF4-FFF2-40B4-BE49-F238E27FC236}">
                <a16:creationId xmlns:a16="http://schemas.microsoft.com/office/drawing/2014/main" xmlns="" id="{888A6332-6B42-4BB8-9882-7CA8C2B251CD}"/>
              </a:ext>
            </a:extLst>
          </p:cNvPr>
          <p:cNvSpPr/>
          <p:nvPr/>
        </p:nvSpPr>
        <p:spPr>
          <a:xfrm flipV="1">
            <a:off x="9551372" y="5628640"/>
            <a:ext cx="879460" cy="879460"/>
          </a:xfrm>
          <a:prstGeom prst="ellipse">
            <a:avLst/>
          </a:prstGeom>
          <a:solidFill>
            <a:srgbClr val="2056FF"/>
          </a:solidFill>
          <a:ln>
            <a:noFill/>
          </a:ln>
          <a:effectLst>
            <a:outerShdw blurRad="190500" dist="50800" dir="5400000" sx="101000" sy="101000" algn="ctr" rotWithShape="0">
              <a:srgbClr val="2056FF">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989911906"/>
      </p:ext>
    </p:extLst>
  </p:cSld>
  <p:clrMapOvr>
    <a:masterClrMapping/>
  </p:clrMapOvr>
  <p:transition spd="slow">
    <p:wip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椭圆 21">
            <a:extLst>
              <a:ext uri="{FF2B5EF4-FFF2-40B4-BE49-F238E27FC236}">
                <a16:creationId xmlns:a16="http://schemas.microsoft.com/office/drawing/2014/main" xmlns="" id="{EC3FB64C-A511-4EA5-86E6-AB5A146885EE}"/>
              </a:ext>
            </a:extLst>
          </p:cNvPr>
          <p:cNvSpPr/>
          <p:nvPr/>
        </p:nvSpPr>
        <p:spPr>
          <a:xfrm>
            <a:off x="-1661332" y="-1318119"/>
            <a:ext cx="3456199" cy="3456199"/>
          </a:xfrm>
          <a:prstGeom prst="ellipse">
            <a:avLst/>
          </a:prstGeom>
          <a:solidFill>
            <a:srgbClr val="2056FF"/>
          </a:solidFill>
          <a:ln>
            <a:noFill/>
          </a:ln>
          <a:effectLst>
            <a:outerShdw blurRad="190500" dist="50800" dir="5400000" sx="101000" sy="101000" algn="ctr" rotWithShape="0">
              <a:srgbClr val="2056FF">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 name="组合 12">
            <a:extLst>
              <a:ext uri="{FF2B5EF4-FFF2-40B4-BE49-F238E27FC236}">
                <a16:creationId xmlns:a16="http://schemas.microsoft.com/office/drawing/2014/main" xmlns="" id="{D94B21A7-C14C-4FED-8A3C-E8480C611335}"/>
              </a:ext>
            </a:extLst>
          </p:cNvPr>
          <p:cNvGrpSpPr/>
          <p:nvPr/>
        </p:nvGrpSpPr>
        <p:grpSpPr>
          <a:xfrm>
            <a:off x="1100924" y="1792804"/>
            <a:ext cx="5095509" cy="4059654"/>
            <a:chOff x="-483444" y="877361"/>
            <a:chExt cx="6579444" cy="5241925"/>
          </a:xfrm>
        </p:grpSpPr>
        <p:pic>
          <p:nvPicPr>
            <p:cNvPr id="3" name="图片 2">
              <a:extLst>
                <a:ext uri="{FF2B5EF4-FFF2-40B4-BE49-F238E27FC236}">
                  <a16:creationId xmlns:a16="http://schemas.microsoft.com/office/drawing/2014/main" xmlns="" id="{7E6B3CA6-0CCC-415B-BA9C-4152587878E5}"/>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1165" r="12131"/>
            <a:stretch/>
          </p:blipFill>
          <p:spPr>
            <a:xfrm>
              <a:off x="-483444" y="877361"/>
              <a:ext cx="6579444" cy="5241925"/>
            </a:xfrm>
            <a:prstGeom prst="rect">
              <a:avLst/>
            </a:prstGeom>
          </p:spPr>
        </p:pic>
        <p:pic>
          <p:nvPicPr>
            <p:cNvPr id="12" name="图片 11">
              <a:extLst>
                <a:ext uri="{FF2B5EF4-FFF2-40B4-BE49-F238E27FC236}">
                  <a16:creationId xmlns:a16="http://schemas.microsoft.com/office/drawing/2014/main" xmlns="" id="{68CBA23B-3645-4B53-9D9D-3A20FD30C84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5717" y="1248460"/>
              <a:ext cx="5843989" cy="3371532"/>
            </a:xfrm>
            <a:prstGeom prst="rect">
              <a:avLst/>
            </a:prstGeom>
          </p:spPr>
        </p:pic>
      </p:grpSp>
      <p:sp>
        <p:nvSpPr>
          <p:cNvPr id="26" name="椭圆 25">
            <a:extLst>
              <a:ext uri="{FF2B5EF4-FFF2-40B4-BE49-F238E27FC236}">
                <a16:creationId xmlns:a16="http://schemas.microsoft.com/office/drawing/2014/main" xmlns="" id="{10B12C40-5E4C-4C03-B44F-DDAEF4CC0AC6}"/>
              </a:ext>
            </a:extLst>
          </p:cNvPr>
          <p:cNvSpPr/>
          <p:nvPr/>
        </p:nvSpPr>
        <p:spPr>
          <a:xfrm>
            <a:off x="10949254" y="5197950"/>
            <a:ext cx="3348813" cy="3348813"/>
          </a:xfrm>
          <a:prstGeom prst="ellipse">
            <a:avLst/>
          </a:prstGeom>
          <a:solidFill>
            <a:srgbClr val="2056FF"/>
          </a:solidFill>
          <a:ln>
            <a:noFill/>
          </a:ln>
          <a:effectLst>
            <a:outerShdw blurRad="190500" dist="50800" dir="5400000" sx="101000" sy="101000" algn="ctr" rotWithShape="0">
              <a:srgbClr val="2056FF">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a:extLst>
              <a:ext uri="{FF2B5EF4-FFF2-40B4-BE49-F238E27FC236}">
                <a16:creationId xmlns:a16="http://schemas.microsoft.com/office/drawing/2014/main" xmlns="" id="{4C6DB458-DCC7-4FE0-9752-E78D797DD9ED}"/>
              </a:ext>
            </a:extLst>
          </p:cNvPr>
          <p:cNvSpPr/>
          <p:nvPr/>
        </p:nvSpPr>
        <p:spPr>
          <a:xfrm flipV="1">
            <a:off x="11142294" y="4661088"/>
            <a:ext cx="561910" cy="561910"/>
          </a:xfrm>
          <a:prstGeom prst="ellipse">
            <a:avLst/>
          </a:prstGeom>
          <a:solidFill>
            <a:srgbClr val="2056FF"/>
          </a:solidFill>
          <a:ln>
            <a:noFill/>
          </a:ln>
          <a:effectLst>
            <a:outerShdw blurRad="190500" dist="50800" dir="5400000" sx="101000" sy="101000" algn="ctr" rotWithShape="0">
              <a:srgbClr val="2056FF">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a:extLst>
              <a:ext uri="{FF2B5EF4-FFF2-40B4-BE49-F238E27FC236}">
                <a16:creationId xmlns:a16="http://schemas.microsoft.com/office/drawing/2014/main" xmlns="" id="{29A7D1E3-96ED-4BF2-B2A8-B4EF29F5FDAD}"/>
              </a:ext>
            </a:extLst>
          </p:cNvPr>
          <p:cNvSpPr/>
          <p:nvPr/>
        </p:nvSpPr>
        <p:spPr>
          <a:xfrm flipV="1">
            <a:off x="9551372" y="5628640"/>
            <a:ext cx="879460" cy="879460"/>
          </a:xfrm>
          <a:prstGeom prst="ellipse">
            <a:avLst/>
          </a:prstGeom>
          <a:solidFill>
            <a:srgbClr val="2056FF"/>
          </a:solidFill>
          <a:ln>
            <a:noFill/>
          </a:ln>
          <a:effectLst>
            <a:outerShdw blurRad="190500" dist="50800" dir="5400000" sx="101000" sy="101000" algn="ctr" rotWithShape="0">
              <a:srgbClr val="2056FF">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6" name="组合 55">
            <a:extLst>
              <a:ext uri="{FF2B5EF4-FFF2-40B4-BE49-F238E27FC236}">
                <a16:creationId xmlns:a16="http://schemas.microsoft.com/office/drawing/2014/main" xmlns="" id="{9D1D90F5-60F2-405D-83B5-92FAB6FACCEB}"/>
              </a:ext>
            </a:extLst>
          </p:cNvPr>
          <p:cNvGrpSpPr/>
          <p:nvPr/>
        </p:nvGrpSpPr>
        <p:grpSpPr>
          <a:xfrm>
            <a:off x="6344928" y="1881292"/>
            <a:ext cx="3860353" cy="1109539"/>
            <a:chOff x="6675533" y="4600662"/>
            <a:chExt cx="3860353" cy="1109539"/>
          </a:xfrm>
        </p:grpSpPr>
        <p:sp>
          <p:nvSpPr>
            <p:cNvPr id="57" name="文本框 56">
              <a:extLst>
                <a:ext uri="{FF2B5EF4-FFF2-40B4-BE49-F238E27FC236}">
                  <a16:creationId xmlns:a16="http://schemas.microsoft.com/office/drawing/2014/main" xmlns="" id="{54E17BCF-C2BB-4FEB-A906-B358FC0A3F4D}"/>
                </a:ext>
              </a:extLst>
            </p:cNvPr>
            <p:cNvSpPr txBox="1"/>
            <p:nvPr/>
          </p:nvSpPr>
          <p:spPr>
            <a:xfrm>
              <a:off x="6675533" y="4600662"/>
              <a:ext cx="1723549" cy="400110"/>
            </a:xfrm>
            <a:prstGeom prst="rect">
              <a:avLst/>
            </a:prstGeom>
            <a:noFill/>
          </p:spPr>
          <p:txBody>
            <a:bodyPr wrap="none" rtlCol="0">
              <a:spAutoFit/>
            </a:bodyPr>
            <a:lstStyle/>
            <a:p>
              <a:pPr algn="ctr"/>
              <a:r>
                <a:rPr lang="zh-CN" altLang="en-US" sz="2000" b="1" dirty="0">
                  <a:solidFill>
                    <a:schemeClr val="accent1"/>
                  </a:solidFill>
                  <a:latin typeface="微软雅黑" panose="020B0503020204020204" pitchFamily="34" charset="-122"/>
                  <a:ea typeface="微软雅黑" panose="020B0503020204020204" pitchFamily="34" charset="-122"/>
                </a:rPr>
                <a:t>请输入小标题</a:t>
              </a:r>
            </a:p>
          </p:txBody>
        </p:sp>
        <p:sp>
          <p:nvSpPr>
            <p:cNvPr id="58" name="文本框 57">
              <a:extLst>
                <a:ext uri="{FF2B5EF4-FFF2-40B4-BE49-F238E27FC236}">
                  <a16:creationId xmlns:a16="http://schemas.microsoft.com/office/drawing/2014/main" xmlns="" id="{F5673143-0439-4CF2-BE60-AF13FEEFF309}"/>
                </a:ext>
              </a:extLst>
            </p:cNvPr>
            <p:cNvSpPr txBox="1"/>
            <p:nvPr/>
          </p:nvSpPr>
          <p:spPr>
            <a:xfrm>
              <a:off x="6675533" y="4965766"/>
              <a:ext cx="3860353" cy="744435"/>
            </a:xfrm>
            <a:prstGeom prst="rect">
              <a:avLst/>
            </a:prstGeom>
            <a:noFill/>
          </p:spPr>
          <p:txBody>
            <a:bodyPr wrap="square" rtlCol="0">
              <a:spAutoFit/>
            </a:bodyPr>
            <a:lstStyle/>
            <a:p>
              <a:pPr>
                <a:lnSpc>
                  <a:spcPct val="140000"/>
                </a:lnSpc>
              </a:pPr>
              <a:r>
                <a:rPr lang="zh-CN" altLang="en-US" sz="1600" spc="130" dirty="0">
                  <a:solidFill>
                    <a:schemeClr val="bg1">
                      <a:lumMod val="50000"/>
                    </a:schemeClr>
                  </a:solidFill>
                  <a:latin typeface="微软雅黑" panose="020B0503020204020204" pitchFamily="34" charset="-122"/>
                  <a:ea typeface="微软雅黑" panose="020B0503020204020204" pitchFamily="34" charset="-122"/>
                </a:rPr>
                <a:t>请输入段落文字请输入段落文字请输入段落文字请输入段落文字请输入</a:t>
              </a:r>
            </a:p>
          </p:txBody>
        </p:sp>
      </p:grpSp>
      <p:grpSp>
        <p:nvGrpSpPr>
          <p:cNvPr id="24" name="组合 23">
            <a:extLst>
              <a:ext uri="{FF2B5EF4-FFF2-40B4-BE49-F238E27FC236}">
                <a16:creationId xmlns:a16="http://schemas.microsoft.com/office/drawing/2014/main" xmlns="" id="{48CF40C0-7E5A-419F-8419-00C6038813E7}"/>
              </a:ext>
            </a:extLst>
          </p:cNvPr>
          <p:cNvGrpSpPr/>
          <p:nvPr/>
        </p:nvGrpSpPr>
        <p:grpSpPr>
          <a:xfrm>
            <a:off x="6344928" y="3200196"/>
            <a:ext cx="3860353" cy="1109539"/>
            <a:chOff x="6675533" y="4600662"/>
            <a:chExt cx="3860353" cy="1109539"/>
          </a:xfrm>
        </p:grpSpPr>
        <p:sp>
          <p:nvSpPr>
            <p:cNvPr id="25" name="文本框 24">
              <a:extLst>
                <a:ext uri="{FF2B5EF4-FFF2-40B4-BE49-F238E27FC236}">
                  <a16:creationId xmlns:a16="http://schemas.microsoft.com/office/drawing/2014/main" xmlns="" id="{C9D16D41-DC1E-4849-80EB-BFDCCD7ADA8E}"/>
                </a:ext>
              </a:extLst>
            </p:cNvPr>
            <p:cNvSpPr txBox="1"/>
            <p:nvPr/>
          </p:nvSpPr>
          <p:spPr>
            <a:xfrm>
              <a:off x="6675533" y="4600662"/>
              <a:ext cx="1723549" cy="400110"/>
            </a:xfrm>
            <a:prstGeom prst="rect">
              <a:avLst/>
            </a:prstGeom>
            <a:noFill/>
          </p:spPr>
          <p:txBody>
            <a:bodyPr wrap="none" rtlCol="0">
              <a:spAutoFit/>
            </a:bodyPr>
            <a:lstStyle/>
            <a:p>
              <a:pPr algn="ctr"/>
              <a:r>
                <a:rPr lang="zh-CN" altLang="en-US" sz="2000" b="1" dirty="0">
                  <a:solidFill>
                    <a:schemeClr val="accent1"/>
                  </a:solidFill>
                  <a:latin typeface="微软雅黑" panose="020B0503020204020204" pitchFamily="34" charset="-122"/>
                  <a:ea typeface="微软雅黑" panose="020B0503020204020204" pitchFamily="34" charset="-122"/>
                </a:rPr>
                <a:t>请输入小标题</a:t>
              </a:r>
            </a:p>
          </p:txBody>
        </p:sp>
        <p:sp>
          <p:nvSpPr>
            <p:cNvPr id="29" name="文本框 28">
              <a:extLst>
                <a:ext uri="{FF2B5EF4-FFF2-40B4-BE49-F238E27FC236}">
                  <a16:creationId xmlns:a16="http://schemas.microsoft.com/office/drawing/2014/main" xmlns="" id="{D29B9B31-285B-473A-9564-5937657D995F}"/>
                </a:ext>
              </a:extLst>
            </p:cNvPr>
            <p:cNvSpPr txBox="1"/>
            <p:nvPr/>
          </p:nvSpPr>
          <p:spPr>
            <a:xfrm>
              <a:off x="6675533" y="4965766"/>
              <a:ext cx="3860353" cy="744435"/>
            </a:xfrm>
            <a:prstGeom prst="rect">
              <a:avLst/>
            </a:prstGeom>
            <a:noFill/>
          </p:spPr>
          <p:txBody>
            <a:bodyPr wrap="square" rtlCol="0">
              <a:spAutoFit/>
            </a:bodyPr>
            <a:lstStyle/>
            <a:p>
              <a:pPr>
                <a:lnSpc>
                  <a:spcPct val="140000"/>
                </a:lnSpc>
              </a:pPr>
              <a:r>
                <a:rPr lang="zh-CN" altLang="en-US" sz="1600" spc="130" dirty="0">
                  <a:solidFill>
                    <a:schemeClr val="bg1">
                      <a:lumMod val="50000"/>
                    </a:schemeClr>
                  </a:solidFill>
                  <a:latin typeface="微软雅黑" panose="020B0503020204020204" pitchFamily="34" charset="-122"/>
                  <a:ea typeface="微软雅黑" panose="020B0503020204020204" pitchFamily="34" charset="-122"/>
                </a:rPr>
                <a:t>请输入段落文字请输入段落文字请输入段落文字请输入段落文字请输入</a:t>
              </a:r>
            </a:p>
          </p:txBody>
        </p:sp>
      </p:grpSp>
      <p:grpSp>
        <p:nvGrpSpPr>
          <p:cNvPr id="30" name="组合 29">
            <a:extLst>
              <a:ext uri="{FF2B5EF4-FFF2-40B4-BE49-F238E27FC236}">
                <a16:creationId xmlns:a16="http://schemas.microsoft.com/office/drawing/2014/main" xmlns="" id="{B2A533EB-0D92-47B9-A1E1-C102DC260DDC}"/>
              </a:ext>
            </a:extLst>
          </p:cNvPr>
          <p:cNvGrpSpPr/>
          <p:nvPr/>
        </p:nvGrpSpPr>
        <p:grpSpPr>
          <a:xfrm>
            <a:off x="6344928" y="4519101"/>
            <a:ext cx="3860353" cy="1109539"/>
            <a:chOff x="6675533" y="4600662"/>
            <a:chExt cx="3860353" cy="1109539"/>
          </a:xfrm>
        </p:grpSpPr>
        <p:sp>
          <p:nvSpPr>
            <p:cNvPr id="31" name="文本框 30">
              <a:extLst>
                <a:ext uri="{FF2B5EF4-FFF2-40B4-BE49-F238E27FC236}">
                  <a16:creationId xmlns:a16="http://schemas.microsoft.com/office/drawing/2014/main" xmlns="" id="{03A9E04A-6E0D-4AE8-92AF-798C290A0A7B}"/>
                </a:ext>
              </a:extLst>
            </p:cNvPr>
            <p:cNvSpPr txBox="1"/>
            <p:nvPr/>
          </p:nvSpPr>
          <p:spPr>
            <a:xfrm>
              <a:off x="6675533" y="4600662"/>
              <a:ext cx="1723549" cy="400110"/>
            </a:xfrm>
            <a:prstGeom prst="rect">
              <a:avLst/>
            </a:prstGeom>
            <a:noFill/>
          </p:spPr>
          <p:txBody>
            <a:bodyPr wrap="none" rtlCol="0">
              <a:spAutoFit/>
            </a:bodyPr>
            <a:lstStyle/>
            <a:p>
              <a:pPr algn="ctr"/>
              <a:r>
                <a:rPr lang="zh-CN" altLang="en-US" sz="2000" b="1" dirty="0">
                  <a:solidFill>
                    <a:schemeClr val="accent1"/>
                  </a:solidFill>
                  <a:latin typeface="微软雅黑" panose="020B0503020204020204" pitchFamily="34" charset="-122"/>
                  <a:ea typeface="微软雅黑" panose="020B0503020204020204" pitchFamily="34" charset="-122"/>
                </a:rPr>
                <a:t>请输入小标题</a:t>
              </a:r>
            </a:p>
          </p:txBody>
        </p:sp>
        <p:sp>
          <p:nvSpPr>
            <p:cNvPr id="36" name="文本框 35">
              <a:extLst>
                <a:ext uri="{FF2B5EF4-FFF2-40B4-BE49-F238E27FC236}">
                  <a16:creationId xmlns:a16="http://schemas.microsoft.com/office/drawing/2014/main" xmlns="" id="{434C9988-E08D-48B5-B82D-381FFB7EDD6F}"/>
                </a:ext>
              </a:extLst>
            </p:cNvPr>
            <p:cNvSpPr txBox="1"/>
            <p:nvPr/>
          </p:nvSpPr>
          <p:spPr>
            <a:xfrm>
              <a:off x="6675533" y="4965766"/>
              <a:ext cx="3860353" cy="744435"/>
            </a:xfrm>
            <a:prstGeom prst="rect">
              <a:avLst/>
            </a:prstGeom>
            <a:noFill/>
          </p:spPr>
          <p:txBody>
            <a:bodyPr wrap="square" rtlCol="0">
              <a:spAutoFit/>
            </a:bodyPr>
            <a:lstStyle/>
            <a:p>
              <a:pPr>
                <a:lnSpc>
                  <a:spcPct val="140000"/>
                </a:lnSpc>
              </a:pPr>
              <a:r>
                <a:rPr lang="zh-CN" altLang="en-US" sz="1600" spc="130" dirty="0">
                  <a:solidFill>
                    <a:schemeClr val="bg1">
                      <a:lumMod val="50000"/>
                    </a:schemeClr>
                  </a:solidFill>
                  <a:latin typeface="微软雅黑" panose="020B0503020204020204" pitchFamily="34" charset="-122"/>
                  <a:ea typeface="微软雅黑" panose="020B0503020204020204" pitchFamily="34" charset="-122"/>
                </a:rPr>
                <a:t>请输入段落文字请输入段落文字请输入段落文字请输入段落文字请输入</a:t>
              </a:r>
            </a:p>
          </p:txBody>
        </p:sp>
      </p:grpSp>
      <p:grpSp>
        <p:nvGrpSpPr>
          <p:cNvPr id="61" name="组合 60">
            <a:extLst>
              <a:ext uri="{FF2B5EF4-FFF2-40B4-BE49-F238E27FC236}">
                <a16:creationId xmlns:a16="http://schemas.microsoft.com/office/drawing/2014/main" xmlns="" id="{B20C2820-2C65-4FCF-B260-F3EB3AE47514}"/>
              </a:ext>
            </a:extLst>
          </p:cNvPr>
          <p:cNvGrpSpPr/>
          <p:nvPr/>
        </p:nvGrpSpPr>
        <p:grpSpPr>
          <a:xfrm>
            <a:off x="4977745" y="841556"/>
            <a:ext cx="2236510" cy="283982"/>
            <a:chOff x="4683418" y="2076789"/>
            <a:chExt cx="1979272" cy="283982"/>
          </a:xfrm>
        </p:grpSpPr>
        <p:sp>
          <p:nvSpPr>
            <p:cNvPr id="62" name="矩形 61">
              <a:extLst>
                <a:ext uri="{FF2B5EF4-FFF2-40B4-BE49-F238E27FC236}">
                  <a16:creationId xmlns:a16="http://schemas.microsoft.com/office/drawing/2014/main" xmlns="" id="{4C973D76-EFD1-44A4-9B87-60CCFC2A5F63}"/>
                </a:ext>
              </a:extLst>
            </p:cNvPr>
            <p:cNvSpPr/>
            <p:nvPr/>
          </p:nvSpPr>
          <p:spPr>
            <a:xfrm>
              <a:off x="4683418" y="2169289"/>
              <a:ext cx="1979271" cy="191482"/>
            </a:xfrm>
            <a:prstGeom prst="rect">
              <a:avLst/>
            </a:prstGeom>
            <a:solidFill>
              <a:srgbClr val="2056FF"/>
            </a:solidFill>
            <a:ln>
              <a:noFill/>
            </a:ln>
            <a:effectLst>
              <a:outerShdw blurRad="190500" dist="50800" dir="5400000" sx="101000" sy="101000" algn="ctr" rotWithShape="0">
                <a:srgbClr val="2056FF">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矩形 62">
              <a:extLst>
                <a:ext uri="{FF2B5EF4-FFF2-40B4-BE49-F238E27FC236}">
                  <a16:creationId xmlns:a16="http://schemas.microsoft.com/office/drawing/2014/main" xmlns="" id="{CA27303A-387F-47A1-8339-FC2E9B99D337}"/>
                </a:ext>
              </a:extLst>
            </p:cNvPr>
            <p:cNvSpPr/>
            <p:nvPr/>
          </p:nvSpPr>
          <p:spPr>
            <a:xfrm>
              <a:off x="4683419" y="2076789"/>
              <a:ext cx="1979271" cy="191482"/>
            </a:xfrm>
            <a:prstGeom prst="rect">
              <a:avLst/>
            </a:prstGeom>
            <a:solidFill>
              <a:srgbClr val="B8CAFF"/>
            </a:solidFill>
            <a:ln>
              <a:noFill/>
            </a:ln>
            <a:effectLst>
              <a:outerShdw blurRad="190500" dist="50800" dir="5400000" sx="101000" sy="101000" algn="ctr" rotWithShape="0">
                <a:srgbClr val="2056FF">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4" name="文本框 63">
            <a:extLst>
              <a:ext uri="{FF2B5EF4-FFF2-40B4-BE49-F238E27FC236}">
                <a16:creationId xmlns:a16="http://schemas.microsoft.com/office/drawing/2014/main" xmlns="" id="{FA316EED-9AE2-4A9B-BCAA-21A941B5C3C8}"/>
              </a:ext>
            </a:extLst>
          </p:cNvPr>
          <p:cNvSpPr txBox="1"/>
          <p:nvPr/>
        </p:nvSpPr>
        <p:spPr>
          <a:xfrm>
            <a:off x="4977745" y="448263"/>
            <a:ext cx="2236510" cy="584775"/>
          </a:xfrm>
          <a:prstGeom prst="rect">
            <a:avLst/>
          </a:prstGeom>
          <a:noFill/>
        </p:spPr>
        <p:txBody>
          <a:bodyPr wrap="none" rtlCol="0">
            <a:spAutoFit/>
          </a:bodyPr>
          <a:lstStyle/>
          <a:p>
            <a:r>
              <a:rPr lang="zh-CN" altLang="en-US" sz="3200" b="1" dirty="0">
                <a:latin typeface="微软雅黑" panose="020B0503020204020204" pitchFamily="34" charset="-122"/>
                <a:ea typeface="微软雅黑" panose="020B0503020204020204" pitchFamily="34" charset="-122"/>
              </a:rPr>
              <a:t>这里是标题</a:t>
            </a:r>
          </a:p>
        </p:txBody>
      </p:sp>
      <p:grpSp>
        <p:nvGrpSpPr>
          <p:cNvPr id="68" name="组合 67">
            <a:extLst>
              <a:ext uri="{FF2B5EF4-FFF2-40B4-BE49-F238E27FC236}">
                <a16:creationId xmlns:a16="http://schemas.microsoft.com/office/drawing/2014/main" xmlns="" id="{515E53FD-CF56-425B-A6E0-F65DA5D9C88F}"/>
              </a:ext>
            </a:extLst>
          </p:cNvPr>
          <p:cNvGrpSpPr/>
          <p:nvPr/>
        </p:nvGrpSpPr>
        <p:grpSpPr>
          <a:xfrm>
            <a:off x="10829433" y="478751"/>
            <a:ext cx="738680" cy="699618"/>
            <a:chOff x="9895261" y="4215510"/>
            <a:chExt cx="2019300" cy="1912519"/>
          </a:xfrm>
          <a:solidFill>
            <a:schemeClr val="tx1"/>
          </a:solidFill>
        </p:grpSpPr>
        <p:grpSp>
          <p:nvGrpSpPr>
            <p:cNvPr id="69" name="组合 68">
              <a:extLst>
                <a:ext uri="{FF2B5EF4-FFF2-40B4-BE49-F238E27FC236}">
                  <a16:creationId xmlns:a16="http://schemas.microsoft.com/office/drawing/2014/main" xmlns="" id="{36AD5B23-19C2-4713-B732-79ED5FB56779}"/>
                </a:ext>
              </a:extLst>
            </p:cNvPr>
            <p:cNvGrpSpPr/>
            <p:nvPr/>
          </p:nvGrpSpPr>
          <p:grpSpPr>
            <a:xfrm>
              <a:off x="9895261" y="4215510"/>
              <a:ext cx="2019300" cy="1499626"/>
              <a:chOff x="3873500" y="1778468"/>
              <a:chExt cx="4445000" cy="3301064"/>
            </a:xfrm>
            <a:grpFill/>
          </p:grpSpPr>
          <p:grpSp>
            <p:nvGrpSpPr>
              <p:cNvPr id="71" name="组合 70">
                <a:extLst>
                  <a:ext uri="{FF2B5EF4-FFF2-40B4-BE49-F238E27FC236}">
                    <a16:creationId xmlns:a16="http://schemas.microsoft.com/office/drawing/2014/main" xmlns="" id="{8E8F6034-5F50-4D62-A79F-FE482E4BC9B3}"/>
                  </a:ext>
                </a:extLst>
              </p:cNvPr>
              <p:cNvGrpSpPr/>
              <p:nvPr/>
            </p:nvGrpSpPr>
            <p:grpSpPr>
              <a:xfrm>
                <a:off x="3873500" y="1778468"/>
                <a:ext cx="4445000" cy="3301064"/>
                <a:chOff x="3229664" y="5039688"/>
                <a:chExt cx="883282" cy="655966"/>
              </a:xfrm>
              <a:grpFill/>
            </p:grpSpPr>
            <p:sp>
              <p:nvSpPr>
                <p:cNvPr id="79" name="Freeform 193">
                  <a:extLst>
                    <a:ext uri="{FF2B5EF4-FFF2-40B4-BE49-F238E27FC236}">
                      <a16:creationId xmlns:a16="http://schemas.microsoft.com/office/drawing/2014/main" xmlns="" id="{1ED05E94-7DDA-4EF0-8886-DB82A29E3C16}"/>
                    </a:ext>
                  </a:extLst>
                </p:cNvPr>
                <p:cNvSpPr>
                  <a:spLocks noEditPoints="1"/>
                </p:cNvSpPr>
                <p:nvPr/>
              </p:nvSpPr>
              <p:spPr bwMode="auto">
                <a:xfrm>
                  <a:off x="3229664" y="5039688"/>
                  <a:ext cx="361540" cy="647307"/>
                </a:xfrm>
                <a:custGeom>
                  <a:avLst/>
                  <a:gdLst>
                    <a:gd name="T0" fmla="*/ 80 w 80"/>
                    <a:gd name="T1" fmla="*/ 133 h 144"/>
                    <a:gd name="T2" fmla="*/ 62 w 80"/>
                    <a:gd name="T3" fmla="*/ 136 h 144"/>
                    <a:gd name="T4" fmla="*/ 64 w 80"/>
                    <a:gd name="T5" fmla="*/ 129 h 144"/>
                    <a:gd name="T6" fmla="*/ 48 w 80"/>
                    <a:gd name="T7" fmla="*/ 131 h 144"/>
                    <a:gd name="T8" fmla="*/ 51 w 80"/>
                    <a:gd name="T9" fmla="*/ 124 h 144"/>
                    <a:gd name="T10" fmla="*/ 29 w 80"/>
                    <a:gd name="T11" fmla="*/ 126 h 144"/>
                    <a:gd name="T12" fmla="*/ 35 w 80"/>
                    <a:gd name="T13" fmla="*/ 124 h 144"/>
                    <a:gd name="T14" fmla="*/ 39 w 80"/>
                    <a:gd name="T15" fmla="*/ 117 h 144"/>
                    <a:gd name="T16" fmla="*/ 39 w 80"/>
                    <a:gd name="T17" fmla="*/ 118 h 144"/>
                    <a:gd name="T18" fmla="*/ 16 w 80"/>
                    <a:gd name="T19" fmla="*/ 114 h 144"/>
                    <a:gd name="T20" fmla="*/ 22 w 80"/>
                    <a:gd name="T21" fmla="*/ 28 h 144"/>
                    <a:gd name="T22" fmla="*/ 24 w 80"/>
                    <a:gd name="T23" fmla="*/ 23 h 144"/>
                    <a:gd name="T24" fmla="*/ 22 w 80"/>
                    <a:gd name="T25" fmla="*/ 28 h 144"/>
                    <a:gd name="T26" fmla="*/ 80 w 80"/>
                    <a:gd name="T27" fmla="*/ 132 h 144"/>
                    <a:gd name="T28" fmla="*/ 67 w 80"/>
                    <a:gd name="T29" fmla="*/ 120 h 144"/>
                    <a:gd name="T30" fmla="*/ 65 w 80"/>
                    <a:gd name="T31" fmla="*/ 128 h 144"/>
                    <a:gd name="T32" fmla="*/ 55 w 80"/>
                    <a:gd name="T33" fmla="*/ 109 h 144"/>
                    <a:gd name="T34" fmla="*/ 45 w 80"/>
                    <a:gd name="T35" fmla="*/ 110 h 144"/>
                    <a:gd name="T36" fmla="*/ 48 w 80"/>
                    <a:gd name="T37" fmla="*/ 105 h 144"/>
                    <a:gd name="T38" fmla="*/ 45 w 80"/>
                    <a:gd name="T39" fmla="*/ 110 h 144"/>
                    <a:gd name="T40" fmla="*/ 35 w 80"/>
                    <a:gd name="T41" fmla="*/ 102 h 144"/>
                    <a:gd name="T42" fmla="*/ 40 w 80"/>
                    <a:gd name="T43" fmla="*/ 116 h 144"/>
                    <a:gd name="T44" fmla="*/ 40 w 80"/>
                    <a:gd name="T45" fmla="*/ 99 h 144"/>
                    <a:gd name="T46" fmla="*/ 35 w 80"/>
                    <a:gd name="T47" fmla="*/ 102 h 144"/>
                    <a:gd name="T48" fmla="*/ 32 w 80"/>
                    <a:gd name="T49" fmla="*/ 87 h 144"/>
                    <a:gd name="T50" fmla="*/ 27 w 80"/>
                    <a:gd name="T51" fmla="*/ 105 h 144"/>
                    <a:gd name="T52" fmla="*/ 10 w 80"/>
                    <a:gd name="T53" fmla="*/ 104 h 144"/>
                    <a:gd name="T54" fmla="*/ 21 w 80"/>
                    <a:gd name="T55" fmla="*/ 96 h 144"/>
                    <a:gd name="T56" fmla="*/ 29 w 80"/>
                    <a:gd name="T57" fmla="*/ 78 h 144"/>
                    <a:gd name="T58" fmla="*/ 8 w 80"/>
                    <a:gd name="T59" fmla="*/ 85 h 144"/>
                    <a:gd name="T60" fmla="*/ 7 w 80"/>
                    <a:gd name="T61" fmla="*/ 93 h 144"/>
                    <a:gd name="T62" fmla="*/ 16 w 80"/>
                    <a:gd name="T63" fmla="*/ 83 h 144"/>
                    <a:gd name="T64" fmla="*/ 22 w 80"/>
                    <a:gd name="T65" fmla="*/ 69 h 144"/>
                    <a:gd name="T66" fmla="*/ 0 w 80"/>
                    <a:gd name="T67" fmla="*/ 66 h 144"/>
                    <a:gd name="T68" fmla="*/ 14 w 80"/>
                    <a:gd name="T69" fmla="*/ 70 h 144"/>
                    <a:gd name="T70" fmla="*/ 14 w 80"/>
                    <a:gd name="T71" fmla="*/ 65 h 144"/>
                    <a:gd name="T72" fmla="*/ 14 w 80"/>
                    <a:gd name="T73" fmla="*/ 70 h 144"/>
                    <a:gd name="T74" fmla="*/ 24 w 80"/>
                    <a:gd name="T75" fmla="*/ 52 h 144"/>
                    <a:gd name="T76" fmla="*/ 32 w 80"/>
                    <a:gd name="T77" fmla="*/ 42 h 144"/>
                    <a:gd name="T78" fmla="*/ 6 w 80"/>
                    <a:gd name="T79" fmla="*/ 34 h 144"/>
                    <a:gd name="T80" fmla="*/ 8 w 80"/>
                    <a:gd name="T81" fmla="*/ 49 h 144"/>
                    <a:gd name="T82" fmla="*/ 18 w 80"/>
                    <a:gd name="T83" fmla="*/ 41 h 144"/>
                    <a:gd name="T84" fmla="*/ 36 w 80"/>
                    <a:gd name="T85" fmla="*/ 30 h 144"/>
                    <a:gd name="T86" fmla="*/ 11 w 80"/>
                    <a:gd name="T87" fmla="*/ 20 h 144"/>
                    <a:gd name="T88" fmla="*/ 18 w 80"/>
                    <a:gd name="T89" fmla="*/ 41 h 144"/>
                    <a:gd name="T90" fmla="*/ 26 w 80"/>
                    <a:gd name="T91" fmla="*/ 19 h 144"/>
                    <a:gd name="T92" fmla="*/ 35 w 80"/>
                    <a:gd name="T93"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0" h="144">
                      <a:moveTo>
                        <a:pt x="62" y="136"/>
                      </a:moveTo>
                      <a:cubicBezTo>
                        <a:pt x="67" y="133"/>
                        <a:pt x="74" y="130"/>
                        <a:pt x="80" y="133"/>
                      </a:cubicBezTo>
                      <a:cubicBezTo>
                        <a:pt x="76" y="142"/>
                        <a:pt x="65" y="144"/>
                        <a:pt x="56" y="141"/>
                      </a:cubicBezTo>
                      <a:cubicBezTo>
                        <a:pt x="58" y="139"/>
                        <a:pt x="60" y="138"/>
                        <a:pt x="62" y="136"/>
                      </a:cubicBezTo>
                      <a:close/>
                      <a:moveTo>
                        <a:pt x="48" y="131"/>
                      </a:moveTo>
                      <a:cubicBezTo>
                        <a:pt x="52" y="128"/>
                        <a:pt x="59" y="125"/>
                        <a:pt x="64" y="129"/>
                      </a:cubicBezTo>
                      <a:cubicBezTo>
                        <a:pt x="60" y="137"/>
                        <a:pt x="50" y="139"/>
                        <a:pt x="42" y="135"/>
                      </a:cubicBezTo>
                      <a:cubicBezTo>
                        <a:pt x="44" y="133"/>
                        <a:pt x="46" y="132"/>
                        <a:pt x="48" y="131"/>
                      </a:cubicBezTo>
                      <a:close/>
                      <a:moveTo>
                        <a:pt x="35" y="124"/>
                      </a:moveTo>
                      <a:cubicBezTo>
                        <a:pt x="40" y="122"/>
                        <a:pt x="47" y="119"/>
                        <a:pt x="51" y="124"/>
                      </a:cubicBezTo>
                      <a:cubicBezTo>
                        <a:pt x="47" y="129"/>
                        <a:pt x="40" y="131"/>
                        <a:pt x="34" y="129"/>
                      </a:cubicBezTo>
                      <a:cubicBezTo>
                        <a:pt x="32" y="129"/>
                        <a:pt x="30" y="128"/>
                        <a:pt x="29" y="126"/>
                      </a:cubicBezTo>
                      <a:cubicBezTo>
                        <a:pt x="31" y="125"/>
                        <a:pt x="33" y="125"/>
                        <a:pt x="35" y="124"/>
                      </a:cubicBezTo>
                      <a:cubicBezTo>
                        <a:pt x="35" y="124"/>
                        <a:pt x="35" y="124"/>
                        <a:pt x="35" y="124"/>
                      </a:cubicBezTo>
                      <a:close/>
                      <a:moveTo>
                        <a:pt x="23" y="113"/>
                      </a:moveTo>
                      <a:cubicBezTo>
                        <a:pt x="29" y="112"/>
                        <a:pt x="35" y="112"/>
                        <a:pt x="39" y="117"/>
                      </a:cubicBezTo>
                      <a:cubicBezTo>
                        <a:pt x="39" y="117"/>
                        <a:pt x="40" y="117"/>
                        <a:pt x="40" y="117"/>
                      </a:cubicBezTo>
                      <a:cubicBezTo>
                        <a:pt x="39" y="118"/>
                        <a:pt x="39" y="118"/>
                        <a:pt x="39" y="118"/>
                      </a:cubicBezTo>
                      <a:cubicBezTo>
                        <a:pt x="33" y="123"/>
                        <a:pt x="27" y="122"/>
                        <a:pt x="20" y="118"/>
                      </a:cubicBezTo>
                      <a:cubicBezTo>
                        <a:pt x="19" y="117"/>
                        <a:pt x="17" y="116"/>
                        <a:pt x="16" y="114"/>
                      </a:cubicBezTo>
                      <a:cubicBezTo>
                        <a:pt x="18" y="113"/>
                        <a:pt x="20" y="113"/>
                        <a:pt x="23" y="113"/>
                      </a:cubicBezTo>
                      <a:close/>
                      <a:moveTo>
                        <a:pt x="22" y="28"/>
                      </a:moveTo>
                      <a:cubicBezTo>
                        <a:pt x="31" y="30"/>
                        <a:pt x="38" y="25"/>
                        <a:pt x="42" y="17"/>
                      </a:cubicBezTo>
                      <a:cubicBezTo>
                        <a:pt x="36" y="17"/>
                        <a:pt x="28" y="18"/>
                        <a:pt x="24" y="23"/>
                      </a:cubicBezTo>
                      <a:cubicBezTo>
                        <a:pt x="25" y="17"/>
                        <a:pt x="21" y="10"/>
                        <a:pt x="17" y="5"/>
                      </a:cubicBezTo>
                      <a:cubicBezTo>
                        <a:pt x="13" y="13"/>
                        <a:pt x="14" y="23"/>
                        <a:pt x="22" y="28"/>
                      </a:cubicBezTo>
                      <a:close/>
                      <a:moveTo>
                        <a:pt x="67" y="120"/>
                      </a:moveTo>
                      <a:cubicBezTo>
                        <a:pt x="69" y="126"/>
                        <a:pt x="73" y="132"/>
                        <a:pt x="80" y="132"/>
                      </a:cubicBezTo>
                      <a:cubicBezTo>
                        <a:pt x="80" y="124"/>
                        <a:pt x="73" y="116"/>
                        <a:pt x="66" y="114"/>
                      </a:cubicBezTo>
                      <a:cubicBezTo>
                        <a:pt x="66" y="116"/>
                        <a:pt x="66" y="118"/>
                        <a:pt x="67" y="120"/>
                      </a:cubicBezTo>
                      <a:close/>
                      <a:moveTo>
                        <a:pt x="55" y="116"/>
                      </a:moveTo>
                      <a:cubicBezTo>
                        <a:pt x="55" y="121"/>
                        <a:pt x="58" y="128"/>
                        <a:pt x="65" y="128"/>
                      </a:cubicBezTo>
                      <a:cubicBezTo>
                        <a:pt x="65" y="122"/>
                        <a:pt x="63" y="115"/>
                        <a:pt x="58" y="111"/>
                      </a:cubicBezTo>
                      <a:cubicBezTo>
                        <a:pt x="57" y="110"/>
                        <a:pt x="56" y="110"/>
                        <a:pt x="55" y="109"/>
                      </a:cubicBezTo>
                      <a:cubicBezTo>
                        <a:pt x="55" y="111"/>
                        <a:pt x="54" y="113"/>
                        <a:pt x="55" y="116"/>
                      </a:cubicBezTo>
                      <a:close/>
                      <a:moveTo>
                        <a:pt x="45" y="110"/>
                      </a:moveTo>
                      <a:cubicBezTo>
                        <a:pt x="44" y="115"/>
                        <a:pt x="45" y="122"/>
                        <a:pt x="52" y="123"/>
                      </a:cubicBezTo>
                      <a:cubicBezTo>
                        <a:pt x="53" y="117"/>
                        <a:pt x="52" y="109"/>
                        <a:pt x="48" y="105"/>
                      </a:cubicBezTo>
                      <a:cubicBezTo>
                        <a:pt x="47" y="104"/>
                        <a:pt x="46" y="104"/>
                        <a:pt x="46" y="103"/>
                      </a:cubicBezTo>
                      <a:cubicBezTo>
                        <a:pt x="45" y="106"/>
                        <a:pt x="45" y="107"/>
                        <a:pt x="45" y="110"/>
                      </a:cubicBezTo>
                      <a:cubicBezTo>
                        <a:pt x="45" y="110"/>
                        <a:pt x="45" y="110"/>
                        <a:pt x="45" y="110"/>
                      </a:cubicBezTo>
                      <a:close/>
                      <a:moveTo>
                        <a:pt x="35" y="102"/>
                      </a:moveTo>
                      <a:cubicBezTo>
                        <a:pt x="33" y="108"/>
                        <a:pt x="34" y="114"/>
                        <a:pt x="40" y="116"/>
                      </a:cubicBezTo>
                      <a:cubicBezTo>
                        <a:pt x="40" y="116"/>
                        <a:pt x="40" y="116"/>
                        <a:pt x="40" y="116"/>
                      </a:cubicBezTo>
                      <a:cubicBezTo>
                        <a:pt x="40" y="116"/>
                        <a:pt x="41" y="115"/>
                        <a:pt x="41" y="115"/>
                      </a:cubicBezTo>
                      <a:cubicBezTo>
                        <a:pt x="42" y="110"/>
                        <a:pt x="42" y="104"/>
                        <a:pt x="40" y="99"/>
                      </a:cubicBezTo>
                      <a:cubicBezTo>
                        <a:pt x="39" y="98"/>
                        <a:pt x="38" y="97"/>
                        <a:pt x="37" y="96"/>
                      </a:cubicBezTo>
                      <a:cubicBezTo>
                        <a:pt x="36" y="98"/>
                        <a:pt x="35" y="100"/>
                        <a:pt x="35" y="102"/>
                      </a:cubicBezTo>
                      <a:close/>
                      <a:moveTo>
                        <a:pt x="29" y="107"/>
                      </a:moveTo>
                      <a:cubicBezTo>
                        <a:pt x="32" y="102"/>
                        <a:pt x="35" y="93"/>
                        <a:pt x="32" y="87"/>
                      </a:cubicBezTo>
                      <a:cubicBezTo>
                        <a:pt x="30" y="89"/>
                        <a:pt x="29" y="90"/>
                        <a:pt x="28" y="92"/>
                      </a:cubicBezTo>
                      <a:cubicBezTo>
                        <a:pt x="25" y="96"/>
                        <a:pt x="24" y="101"/>
                        <a:pt x="27" y="105"/>
                      </a:cubicBezTo>
                      <a:cubicBezTo>
                        <a:pt x="22" y="101"/>
                        <a:pt x="12" y="99"/>
                        <a:pt x="6" y="99"/>
                      </a:cubicBezTo>
                      <a:cubicBezTo>
                        <a:pt x="7" y="101"/>
                        <a:pt x="8" y="103"/>
                        <a:pt x="10" y="104"/>
                      </a:cubicBezTo>
                      <a:cubicBezTo>
                        <a:pt x="15" y="110"/>
                        <a:pt x="22" y="111"/>
                        <a:pt x="29" y="107"/>
                      </a:cubicBezTo>
                      <a:close/>
                      <a:moveTo>
                        <a:pt x="21" y="96"/>
                      </a:moveTo>
                      <a:cubicBezTo>
                        <a:pt x="24" y="93"/>
                        <a:pt x="26" y="90"/>
                        <a:pt x="28" y="85"/>
                      </a:cubicBezTo>
                      <a:cubicBezTo>
                        <a:pt x="29" y="83"/>
                        <a:pt x="29" y="80"/>
                        <a:pt x="29" y="78"/>
                      </a:cubicBezTo>
                      <a:cubicBezTo>
                        <a:pt x="24" y="80"/>
                        <a:pt x="17" y="86"/>
                        <a:pt x="19" y="92"/>
                      </a:cubicBezTo>
                      <a:cubicBezTo>
                        <a:pt x="16" y="89"/>
                        <a:pt x="12" y="87"/>
                        <a:pt x="8" y="85"/>
                      </a:cubicBezTo>
                      <a:cubicBezTo>
                        <a:pt x="6" y="84"/>
                        <a:pt x="4" y="83"/>
                        <a:pt x="1" y="83"/>
                      </a:cubicBezTo>
                      <a:cubicBezTo>
                        <a:pt x="2" y="87"/>
                        <a:pt x="4" y="90"/>
                        <a:pt x="7" y="93"/>
                      </a:cubicBezTo>
                      <a:cubicBezTo>
                        <a:pt x="11" y="96"/>
                        <a:pt x="15" y="97"/>
                        <a:pt x="21" y="96"/>
                      </a:cubicBezTo>
                      <a:close/>
                      <a:moveTo>
                        <a:pt x="16" y="83"/>
                      </a:moveTo>
                      <a:cubicBezTo>
                        <a:pt x="22" y="80"/>
                        <a:pt x="28" y="74"/>
                        <a:pt x="28" y="66"/>
                      </a:cubicBezTo>
                      <a:cubicBezTo>
                        <a:pt x="26" y="67"/>
                        <a:pt x="24" y="68"/>
                        <a:pt x="22" y="69"/>
                      </a:cubicBezTo>
                      <a:cubicBezTo>
                        <a:pt x="19" y="71"/>
                        <a:pt x="15" y="75"/>
                        <a:pt x="15" y="79"/>
                      </a:cubicBezTo>
                      <a:cubicBezTo>
                        <a:pt x="13" y="74"/>
                        <a:pt x="5" y="69"/>
                        <a:pt x="0" y="66"/>
                      </a:cubicBezTo>
                      <a:cubicBezTo>
                        <a:pt x="0" y="75"/>
                        <a:pt x="6" y="84"/>
                        <a:pt x="16" y="83"/>
                      </a:cubicBezTo>
                      <a:close/>
                      <a:moveTo>
                        <a:pt x="14" y="70"/>
                      </a:moveTo>
                      <a:cubicBezTo>
                        <a:pt x="22" y="68"/>
                        <a:pt x="28" y="61"/>
                        <a:pt x="29" y="53"/>
                      </a:cubicBezTo>
                      <a:cubicBezTo>
                        <a:pt x="23" y="55"/>
                        <a:pt x="16" y="58"/>
                        <a:pt x="14" y="65"/>
                      </a:cubicBezTo>
                      <a:cubicBezTo>
                        <a:pt x="13" y="59"/>
                        <a:pt x="7" y="52"/>
                        <a:pt x="2" y="48"/>
                      </a:cubicBezTo>
                      <a:cubicBezTo>
                        <a:pt x="0" y="57"/>
                        <a:pt x="4" y="68"/>
                        <a:pt x="14" y="70"/>
                      </a:cubicBezTo>
                      <a:close/>
                      <a:moveTo>
                        <a:pt x="15" y="54"/>
                      </a:moveTo>
                      <a:cubicBezTo>
                        <a:pt x="18" y="54"/>
                        <a:pt x="21" y="53"/>
                        <a:pt x="24" y="52"/>
                      </a:cubicBezTo>
                      <a:cubicBezTo>
                        <a:pt x="27" y="50"/>
                        <a:pt x="28" y="49"/>
                        <a:pt x="30" y="46"/>
                      </a:cubicBezTo>
                      <a:cubicBezTo>
                        <a:pt x="31" y="45"/>
                        <a:pt x="32" y="44"/>
                        <a:pt x="32" y="42"/>
                      </a:cubicBezTo>
                      <a:cubicBezTo>
                        <a:pt x="27" y="42"/>
                        <a:pt x="19" y="44"/>
                        <a:pt x="16" y="49"/>
                      </a:cubicBezTo>
                      <a:cubicBezTo>
                        <a:pt x="16" y="44"/>
                        <a:pt x="10" y="38"/>
                        <a:pt x="6" y="34"/>
                      </a:cubicBezTo>
                      <a:cubicBezTo>
                        <a:pt x="5" y="36"/>
                        <a:pt x="5" y="38"/>
                        <a:pt x="5" y="40"/>
                      </a:cubicBezTo>
                      <a:cubicBezTo>
                        <a:pt x="5" y="43"/>
                        <a:pt x="6" y="46"/>
                        <a:pt x="8" y="49"/>
                      </a:cubicBezTo>
                      <a:cubicBezTo>
                        <a:pt x="10" y="51"/>
                        <a:pt x="12" y="53"/>
                        <a:pt x="15" y="54"/>
                      </a:cubicBezTo>
                      <a:close/>
                      <a:moveTo>
                        <a:pt x="18" y="41"/>
                      </a:moveTo>
                      <a:cubicBezTo>
                        <a:pt x="24" y="42"/>
                        <a:pt x="30" y="39"/>
                        <a:pt x="34" y="34"/>
                      </a:cubicBezTo>
                      <a:cubicBezTo>
                        <a:pt x="35" y="33"/>
                        <a:pt x="36" y="32"/>
                        <a:pt x="36" y="30"/>
                      </a:cubicBezTo>
                      <a:cubicBezTo>
                        <a:pt x="31" y="30"/>
                        <a:pt x="23" y="32"/>
                        <a:pt x="19" y="37"/>
                      </a:cubicBezTo>
                      <a:cubicBezTo>
                        <a:pt x="19" y="31"/>
                        <a:pt x="15" y="24"/>
                        <a:pt x="11" y="20"/>
                      </a:cubicBezTo>
                      <a:cubicBezTo>
                        <a:pt x="10" y="22"/>
                        <a:pt x="9" y="24"/>
                        <a:pt x="9" y="26"/>
                      </a:cubicBezTo>
                      <a:cubicBezTo>
                        <a:pt x="9" y="32"/>
                        <a:pt x="12" y="38"/>
                        <a:pt x="18" y="41"/>
                      </a:cubicBezTo>
                      <a:close/>
                      <a:moveTo>
                        <a:pt x="35" y="6"/>
                      </a:moveTo>
                      <a:cubicBezTo>
                        <a:pt x="35" y="12"/>
                        <a:pt x="32" y="17"/>
                        <a:pt x="26" y="19"/>
                      </a:cubicBezTo>
                      <a:cubicBezTo>
                        <a:pt x="23" y="13"/>
                        <a:pt x="26" y="7"/>
                        <a:pt x="30" y="3"/>
                      </a:cubicBezTo>
                      <a:cubicBezTo>
                        <a:pt x="31" y="2"/>
                        <a:pt x="33" y="1"/>
                        <a:pt x="35" y="0"/>
                      </a:cubicBezTo>
                      <a:cubicBezTo>
                        <a:pt x="35" y="2"/>
                        <a:pt x="35" y="4"/>
                        <a:pt x="35"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80" name="Freeform 194">
                  <a:extLst>
                    <a:ext uri="{FF2B5EF4-FFF2-40B4-BE49-F238E27FC236}">
                      <a16:creationId xmlns:a16="http://schemas.microsoft.com/office/drawing/2014/main" xmlns="" id="{80CA8D91-A5DA-4339-B739-D9E108AE3F05}"/>
                    </a:ext>
                  </a:extLst>
                </p:cNvPr>
                <p:cNvSpPr>
                  <a:spLocks/>
                </p:cNvSpPr>
                <p:nvPr/>
              </p:nvSpPr>
              <p:spPr bwMode="auto">
                <a:xfrm>
                  <a:off x="3283786" y="5119788"/>
                  <a:ext cx="450300" cy="575864"/>
                </a:xfrm>
                <a:custGeom>
                  <a:avLst/>
                  <a:gdLst>
                    <a:gd name="T0" fmla="*/ 14 w 100"/>
                    <a:gd name="T1" fmla="*/ 0 h 128"/>
                    <a:gd name="T2" fmla="*/ 15 w 100"/>
                    <a:gd name="T3" fmla="*/ 0 h 128"/>
                    <a:gd name="T4" fmla="*/ 5 w 100"/>
                    <a:gd name="T5" fmla="*/ 32 h 128"/>
                    <a:gd name="T6" fmla="*/ 6 w 100"/>
                    <a:gd name="T7" fmla="*/ 71 h 128"/>
                    <a:gd name="T8" fmla="*/ 28 w 100"/>
                    <a:gd name="T9" fmla="*/ 98 h 128"/>
                    <a:gd name="T10" fmla="*/ 71 w 100"/>
                    <a:gd name="T11" fmla="*/ 114 h 128"/>
                    <a:gd name="T12" fmla="*/ 71 w 100"/>
                    <a:gd name="T13" fmla="*/ 114 h 128"/>
                    <a:gd name="T14" fmla="*/ 100 w 100"/>
                    <a:gd name="T15" fmla="*/ 125 h 128"/>
                    <a:gd name="T16" fmla="*/ 99 w 100"/>
                    <a:gd name="T17" fmla="*/ 128 h 128"/>
                    <a:gd name="T18" fmla="*/ 70 w 100"/>
                    <a:gd name="T19" fmla="*/ 116 h 128"/>
                    <a:gd name="T20" fmla="*/ 70 w 100"/>
                    <a:gd name="T21" fmla="*/ 116 h 128"/>
                    <a:gd name="T22" fmla="*/ 27 w 100"/>
                    <a:gd name="T23" fmla="*/ 100 h 128"/>
                    <a:gd name="T24" fmla="*/ 5 w 100"/>
                    <a:gd name="T25" fmla="*/ 71 h 128"/>
                    <a:gd name="T26" fmla="*/ 3 w 100"/>
                    <a:gd name="T27" fmla="*/ 32 h 128"/>
                    <a:gd name="T28" fmla="*/ 14 w 100"/>
                    <a:gd name="T29" fmla="*/ 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0" h="128">
                      <a:moveTo>
                        <a:pt x="14" y="0"/>
                      </a:moveTo>
                      <a:cubicBezTo>
                        <a:pt x="14" y="0"/>
                        <a:pt x="14" y="0"/>
                        <a:pt x="15" y="0"/>
                      </a:cubicBezTo>
                      <a:cubicBezTo>
                        <a:pt x="10" y="11"/>
                        <a:pt x="7" y="21"/>
                        <a:pt x="5" y="32"/>
                      </a:cubicBezTo>
                      <a:cubicBezTo>
                        <a:pt x="2" y="46"/>
                        <a:pt x="2" y="57"/>
                        <a:pt x="6" y="71"/>
                      </a:cubicBezTo>
                      <a:cubicBezTo>
                        <a:pt x="11" y="83"/>
                        <a:pt x="18" y="90"/>
                        <a:pt x="28" y="98"/>
                      </a:cubicBezTo>
                      <a:cubicBezTo>
                        <a:pt x="42" y="107"/>
                        <a:pt x="55" y="110"/>
                        <a:pt x="71" y="114"/>
                      </a:cubicBezTo>
                      <a:cubicBezTo>
                        <a:pt x="71" y="114"/>
                        <a:pt x="71" y="114"/>
                        <a:pt x="71" y="114"/>
                      </a:cubicBezTo>
                      <a:cubicBezTo>
                        <a:pt x="82" y="115"/>
                        <a:pt x="91" y="119"/>
                        <a:pt x="100" y="125"/>
                      </a:cubicBezTo>
                      <a:cubicBezTo>
                        <a:pt x="100" y="126"/>
                        <a:pt x="99" y="127"/>
                        <a:pt x="99" y="128"/>
                      </a:cubicBezTo>
                      <a:cubicBezTo>
                        <a:pt x="90" y="121"/>
                        <a:pt x="82" y="118"/>
                        <a:pt x="70" y="116"/>
                      </a:cubicBezTo>
                      <a:cubicBezTo>
                        <a:pt x="70" y="116"/>
                        <a:pt x="70" y="116"/>
                        <a:pt x="70" y="116"/>
                      </a:cubicBezTo>
                      <a:cubicBezTo>
                        <a:pt x="54" y="113"/>
                        <a:pt x="41" y="109"/>
                        <a:pt x="27" y="100"/>
                      </a:cubicBezTo>
                      <a:cubicBezTo>
                        <a:pt x="16" y="92"/>
                        <a:pt x="10" y="84"/>
                        <a:pt x="5" y="71"/>
                      </a:cubicBezTo>
                      <a:cubicBezTo>
                        <a:pt x="0" y="58"/>
                        <a:pt x="1" y="46"/>
                        <a:pt x="3" y="32"/>
                      </a:cubicBezTo>
                      <a:cubicBezTo>
                        <a:pt x="6" y="20"/>
                        <a:pt x="9" y="11"/>
                        <a:pt x="1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81" name="Freeform 195">
                  <a:extLst>
                    <a:ext uri="{FF2B5EF4-FFF2-40B4-BE49-F238E27FC236}">
                      <a16:creationId xmlns:a16="http://schemas.microsoft.com/office/drawing/2014/main" xmlns="" id="{2C5FFC07-87CF-491B-AA37-A1F0470DE3C8}"/>
                    </a:ext>
                  </a:extLst>
                </p:cNvPr>
                <p:cNvSpPr>
                  <a:spLocks noEditPoints="1"/>
                </p:cNvSpPr>
                <p:nvPr/>
              </p:nvSpPr>
              <p:spPr bwMode="auto">
                <a:xfrm>
                  <a:off x="3751406" y="5039688"/>
                  <a:ext cx="361540" cy="647307"/>
                </a:xfrm>
                <a:custGeom>
                  <a:avLst/>
                  <a:gdLst>
                    <a:gd name="T0" fmla="*/ 0 w 80"/>
                    <a:gd name="T1" fmla="*/ 133 h 144"/>
                    <a:gd name="T2" fmla="*/ 18 w 80"/>
                    <a:gd name="T3" fmla="*/ 136 h 144"/>
                    <a:gd name="T4" fmla="*/ 16 w 80"/>
                    <a:gd name="T5" fmla="*/ 129 h 144"/>
                    <a:gd name="T6" fmla="*/ 32 w 80"/>
                    <a:gd name="T7" fmla="*/ 131 h 144"/>
                    <a:gd name="T8" fmla="*/ 29 w 80"/>
                    <a:gd name="T9" fmla="*/ 124 h 144"/>
                    <a:gd name="T10" fmla="*/ 51 w 80"/>
                    <a:gd name="T11" fmla="*/ 126 h 144"/>
                    <a:gd name="T12" fmla="*/ 45 w 80"/>
                    <a:gd name="T13" fmla="*/ 124 h 144"/>
                    <a:gd name="T14" fmla="*/ 41 w 80"/>
                    <a:gd name="T15" fmla="*/ 117 h 144"/>
                    <a:gd name="T16" fmla="*/ 41 w 80"/>
                    <a:gd name="T17" fmla="*/ 118 h 144"/>
                    <a:gd name="T18" fmla="*/ 64 w 80"/>
                    <a:gd name="T19" fmla="*/ 114 h 144"/>
                    <a:gd name="T20" fmla="*/ 58 w 80"/>
                    <a:gd name="T21" fmla="*/ 28 h 144"/>
                    <a:gd name="T22" fmla="*/ 56 w 80"/>
                    <a:gd name="T23" fmla="*/ 23 h 144"/>
                    <a:gd name="T24" fmla="*/ 58 w 80"/>
                    <a:gd name="T25" fmla="*/ 28 h 144"/>
                    <a:gd name="T26" fmla="*/ 0 w 80"/>
                    <a:gd name="T27" fmla="*/ 132 h 144"/>
                    <a:gd name="T28" fmla="*/ 13 w 80"/>
                    <a:gd name="T29" fmla="*/ 120 h 144"/>
                    <a:gd name="T30" fmla="*/ 15 w 80"/>
                    <a:gd name="T31" fmla="*/ 128 h 144"/>
                    <a:gd name="T32" fmla="*/ 25 w 80"/>
                    <a:gd name="T33" fmla="*/ 109 h 144"/>
                    <a:gd name="T34" fmla="*/ 36 w 80"/>
                    <a:gd name="T35" fmla="*/ 110 h 144"/>
                    <a:gd name="T36" fmla="*/ 32 w 80"/>
                    <a:gd name="T37" fmla="*/ 105 h 144"/>
                    <a:gd name="T38" fmla="*/ 35 w 80"/>
                    <a:gd name="T39" fmla="*/ 110 h 144"/>
                    <a:gd name="T40" fmla="*/ 45 w 80"/>
                    <a:gd name="T41" fmla="*/ 102 h 144"/>
                    <a:gd name="T42" fmla="*/ 40 w 80"/>
                    <a:gd name="T43" fmla="*/ 116 h 144"/>
                    <a:gd name="T44" fmla="*/ 40 w 80"/>
                    <a:gd name="T45" fmla="*/ 99 h 144"/>
                    <a:gd name="T46" fmla="*/ 45 w 80"/>
                    <a:gd name="T47" fmla="*/ 102 h 144"/>
                    <a:gd name="T48" fmla="*/ 48 w 80"/>
                    <a:gd name="T49" fmla="*/ 87 h 144"/>
                    <a:gd name="T50" fmla="*/ 54 w 80"/>
                    <a:gd name="T51" fmla="*/ 105 h 144"/>
                    <a:gd name="T52" fmla="*/ 70 w 80"/>
                    <a:gd name="T53" fmla="*/ 104 h 144"/>
                    <a:gd name="T54" fmla="*/ 60 w 80"/>
                    <a:gd name="T55" fmla="*/ 96 h 144"/>
                    <a:gd name="T56" fmla="*/ 51 w 80"/>
                    <a:gd name="T57" fmla="*/ 78 h 144"/>
                    <a:gd name="T58" fmla="*/ 72 w 80"/>
                    <a:gd name="T59" fmla="*/ 85 h 144"/>
                    <a:gd name="T60" fmla="*/ 73 w 80"/>
                    <a:gd name="T61" fmla="*/ 93 h 144"/>
                    <a:gd name="T62" fmla="*/ 64 w 80"/>
                    <a:gd name="T63" fmla="*/ 83 h 144"/>
                    <a:gd name="T64" fmla="*/ 58 w 80"/>
                    <a:gd name="T65" fmla="*/ 69 h 144"/>
                    <a:gd name="T66" fmla="*/ 80 w 80"/>
                    <a:gd name="T67" fmla="*/ 66 h 144"/>
                    <a:gd name="T68" fmla="*/ 66 w 80"/>
                    <a:gd name="T69" fmla="*/ 70 h 144"/>
                    <a:gd name="T70" fmla="*/ 66 w 80"/>
                    <a:gd name="T71" fmla="*/ 65 h 144"/>
                    <a:gd name="T72" fmla="*/ 66 w 80"/>
                    <a:gd name="T73" fmla="*/ 70 h 144"/>
                    <a:gd name="T74" fmla="*/ 56 w 80"/>
                    <a:gd name="T75" fmla="*/ 52 h 144"/>
                    <a:gd name="T76" fmla="*/ 48 w 80"/>
                    <a:gd name="T77" fmla="*/ 42 h 144"/>
                    <a:gd name="T78" fmla="*/ 74 w 80"/>
                    <a:gd name="T79" fmla="*/ 34 h 144"/>
                    <a:gd name="T80" fmla="*/ 72 w 80"/>
                    <a:gd name="T81" fmla="*/ 49 h 144"/>
                    <a:gd name="T82" fmla="*/ 62 w 80"/>
                    <a:gd name="T83" fmla="*/ 41 h 144"/>
                    <a:gd name="T84" fmla="*/ 44 w 80"/>
                    <a:gd name="T85" fmla="*/ 30 h 144"/>
                    <a:gd name="T86" fmla="*/ 69 w 80"/>
                    <a:gd name="T87" fmla="*/ 20 h 144"/>
                    <a:gd name="T88" fmla="*/ 62 w 80"/>
                    <a:gd name="T89" fmla="*/ 41 h 144"/>
                    <a:gd name="T90" fmla="*/ 54 w 80"/>
                    <a:gd name="T91" fmla="*/ 19 h 144"/>
                    <a:gd name="T92" fmla="*/ 45 w 80"/>
                    <a:gd name="T93"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0" h="144">
                      <a:moveTo>
                        <a:pt x="18" y="136"/>
                      </a:moveTo>
                      <a:cubicBezTo>
                        <a:pt x="13" y="133"/>
                        <a:pt x="6" y="130"/>
                        <a:pt x="0" y="133"/>
                      </a:cubicBezTo>
                      <a:cubicBezTo>
                        <a:pt x="4" y="142"/>
                        <a:pt x="15" y="144"/>
                        <a:pt x="24" y="141"/>
                      </a:cubicBezTo>
                      <a:cubicBezTo>
                        <a:pt x="22" y="139"/>
                        <a:pt x="20" y="138"/>
                        <a:pt x="18" y="136"/>
                      </a:cubicBezTo>
                      <a:close/>
                      <a:moveTo>
                        <a:pt x="32" y="131"/>
                      </a:moveTo>
                      <a:cubicBezTo>
                        <a:pt x="28" y="128"/>
                        <a:pt x="21" y="125"/>
                        <a:pt x="16" y="129"/>
                      </a:cubicBezTo>
                      <a:cubicBezTo>
                        <a:pt x="20" y="137"/>
                        <a:pt x="31" y="139"/>
                        <a:pt x="38" y="135"/>
                      </a:cubicBezTo>
                      <a:cubicBezTo>
                        <a:pt x="36" y="133"/>
                        <a:pt x="34" y="132"/>
                        <a:pt x="32" y="131"/>
                      </a:cubicBezTo>
                      <a:close/>
                      <a:moveTo>
                        <a:pt x="45" y="124"/>
                      </a:moveTo>
                      <a:cubicBezTo>
                        <a:pt x="40" y="122"/>
                        <a:pt x="33" y="119"/>
                        <a:pt x="29" y="124"/>
                      </a:cubicBezTo>
                      <a:cubicBezTo>
                        <a:pt x="33" y="129"/>
                        <a:pt x="40" y="131"/>
                        <a:pt x="46" y="129"/>
                      </a:cubicBezTo>
                      <a:cubicBezTo>
                        <a:pt x="48" y="129"/>
                        <a:pt x="50" y="128"/>
                        <a:pt x="51" y="126"/>
                      </a:cubicBezTo>
                      <a:cubicBezTo>
                        <a:pt x="49" y="125"/>
                        <a:pt x="47" y="125"/>
                        <a:pt x="45" y="124"/>
                      </a:cubicBezTo>
                      <a:cubicBezTo>
                        <a:pt x="45" y="124"/>
                        <a:pt x="45" y="124"/>
                        <a:pt x="45" y="124"/>
                      </a:cubicBezTo>
                      <a:close/>
                      <a:moveTo>
                        <a:pt x="57" y="113"/>
                      </a:moveTo>
                      <a:cubicBezTo>
                        <a:pt x="51" y="112"/>
                        <a:pt x="45" y="112"/>
                        <a:pt x="41" y="117"/>
                      </a:cubicBezTo>
                      <a:cubicBezTo>
                        <a:pt x="41" y="117"/>
                        <a:pt x="40" y="117"/>
                        <a:pt x="40" y="117"/>
                      </a:cubicBezTo>
                      <a:cubicBezTo>
                        <a:pt x="41" y="118"/>
                        <a:pt x="41" y="118"/>
                        <a:pt x="41" y="118"/>
                      </a:cubicBezTo>
                      <a:cubicBezTo>
                        <a:pt x="47" y="123"/>
                        <a:pt x="54" y="122"/>
                        <a:pt x="60" y="118"/>
                      </a:cubicBezTo>
                      <a:cubicBezTo>
                        <a:pt x="61" y="117"/>
                        <a:pt x="63" y="116"/>
                        <a:pt x="64" y="114"/>
                      </a:cubicBezTo>
                      <a:cubicBezTo>
                        <a:pt x="62" y="113"/>
                        <a:pt x="60" y="113"/>
                        <a:pt x="57" y="113"/>
                      </a:cubicBezTo>
                      <a:close/>
                      <a:moveTo>
                        <a:pt x="58" y="28"/>
                      </a:moveTo>
                      <a:cubicBezTo>
                        <a:pt x="49" y="30"/>
                        <a:pt x="42" y="25"/>
                        <a:pt x="38" y="17"/>
                      </a:cubicBezTo>
                      <a:cubicBezTo>
                        <a:pt x="44" y="17"/>
                        <a:pt x="52" y="18"/>
                        <a:pt x="56" y="23"/>
                      </a:cubicBezTo>
                      <a:cubicBezTo>
                        <a:pt x="56" y="17"/>
                        <a:pt x="59" y="10"/>
                        <a:pt x="63" y="5"/>
                      </a:cubicBezTo>
                      <a:cubicBezTo>
                        <a:pt x="67" y="13"/>
                        <a:pt x="66" y="23"/>
                        <a:pt x="58" y="28"/>
                      </a:cubicBezTo>
                      <a:close/>
                      <a:moveTo>
                        <a:pt x="13" y="120"/>
                      </a:moveTo>
                      <a:cubicBezTo>
                        <a:pt x="11" y="126"/>
                        <a:pt x="7" y="132"/>
                        <a:pt x="0" y="132"/>
                      </a:cubicBezTo>
                      <a:cubicBezTo>
                        <a:pt x="0" y="124"/>
                        <a:pt x="7" y="116"/>
                        <a:pt x="14" y="114"/>
                      </a:cubicBezTo>
                      <a:cubicBezTo>
                        <a:pt x="14" y="116"/>
                        <a:pt x="14" y="118"/>
                        <a:pt x="13" y="120"/>
                      </a:cubicBezTo>
                      <a:close/>
                      <a:moveTo>
                        <a:pt x="25" y="116"/>
                      </a:moveTo>
                      <a:cubicBezTo>
                        <a:pt x="25" y="121"/>
                        <a:pt x="22" y="128"/>
                        <a:pt x="15" y="128"/>
                      </a:cubicBezTo>
                      <a:cubicBezTo>
                        <a:pt x="15" y="122"/>
                        <a:pt x="17" y="115"/>
                        <a:pt x="22" y="111"/>
                      </a:cubicBezTo>
                      <a:cubicBezTo>
                        <a:pt x="23" y="110"/>
                        <a:pt x="24" y="110"/>
                        <a:pt x="25" y="109"/>
                      </a:cubicBezTo>
                      <a:cubicBezTo>
                        <a:pt x="25" y="111"/>
                        <a:pt x="26" y="113"/>
                        <a:pt x="25" y="116"/>
                      </a:cubicBezTo>
                      <a:close/>
                      <a:moveTo>
                        <a:pt x="36" y="110"/>
                      </a:moveTo>
                      <a:cubicBezTo>
                        <a:pt x="36" y="115"/>
                        <a:pt x="35" y="122"/>
                        <a:pt x="29" y="123"/>
                      </a:cubicBezTo>
                      <a:cubicBezTo>
                        <a:pt x="27" y="117"/>
                        <a:pt x="28" y="109"/>
                        <a:pt x="32" y="105"/>
                      </a:cubicBezTo>
                      <a:cubicBezTo>
                        <a:pt x="33" y="104"/>
                        <a:pt x="34" y="104"/>
                        <a:pt x="34" y="103"/>
                      </a:cubicBezTo>
                      <a:cubicBezTo>
                        <a:pt x="35" y="106"/>
                        <a:pt x="35" y="107"/>
                        <a:pt x="35" y="110"/>
                      </a:cubicBezTo>
                      <a:cubicBezTo>
                        <a:pt x="35" y="110"/>
                        <a:pt x="36" y="110"/>
                        <a:pt x="36" y="110"/>
                      </a:cubicBezTo>
                      <a:close/>
                      <a:moveTo>
                        <a:pt x="45" y="102"/>
                      </a:moveTo>
                      <a:cubicBezTo>
                        <a:pt x="47" y="108"/>
                        <a:pt x="46" y="114"/>
                        <a:pt x="40" y="116"/>
                      </a:cubicBezTo>
                      <a:cubicBezTo>
                        <a:pt x="40" y="116"/>
                        <a:pt x="40" y="116"/>
                        <a:pt x="40" y="116"/>
                      </a:cubicBezTo>
                      <a:cubicBezTo>
                        <a:pt x="40" y="116"/>
                        <a:pt x="39" y="115"/>
                        <a:pt x="39" y="115"/>
                      </a:cubicBezTo>
                      <a:cubicBezTo>
                        <a:pt x="38" y="110"/>
                        <a:pt x="38" y="104"/>
                        <a:pt x="40" y="99"/>
                      </a:cubicBezTo>
                      <a:cubicBezTo>
                        <a:pt x="41" y="98"/>
                        <a:pt x="42" y="97"/>
                        <a:pt x="43" y="96"/>
                      </a:cubicBezTo>
                      <a:cubicBezTo>
                        <a:pt x="44" y="98"/>
                        <a:pt x="45" y="100"/>
                        <a:pt x="45" y="102"/>
                      </a:cubicBezTo>
                      <a:close/>
                      <a:moveTo>
                        <a:pt x="51" y="107"/>
                      </a:moveTo>
                      <a:cubicBezTo>
                        <a:pt x="48" y="102"/>
                        <a:pt x="45" y="93"/>
                        <a:pt x="48" y="87"/>
                      </a:cubicBezTo>
                      <a:cubicBezTo>
                        <a:pt x="50" y="89"/>
                        <a:pt x="51" y="90"/>
                        <a:pt x="52" y="92"/>
                      </a:cubicBezTo>
                      <a:cubicBezTo>
                        <a:pt x="55" y="96"/>
                        <a:pt x="56" y="101"/>
                        <a:pt x="54" y="105"/>
                      </a:cubicBezTo>
                      <a:cubicBezTo>
                        <a:pt x="58" y="101"/>
                        <a:pt x="68" y="99"/>
                        <a:pt x="74" y="99"/>
                      </a:cubicBezTo>
                      <a:cubicBezTo>
                        <a:pt x="73" y="101"/>
                        <a:pt x="72" y="103"/>
                        <a:pt x="70" y="104"/>
                      </a:cubicBezTo>
                      <a:cubicBezTo>
                        <a:pt x="65" y="110"/>
                        <a:pt x="58" y="111"/>
                        <a:pt x="51" y="107"/>
                      </a:cubicBezTo>
                      <a:close/>
                      <a:moveTo>
                        <a:pt x="60" y="96"/>
                      </a:moveTo>
                      <a:cubicBezTo>
                        <a:pt x="56" y="93"/>
                        <a:pt x="54" y="90"/>
                        <a:pt x="52" y="85"/>
                      </a:cubicBezTo>
                      <a:cubicBezTo>
                        <a:pt x="51" y="83"/>
                        <a:pt x="51" y="80"/>
                        <a:pt x="51" y="78"/>
                      </a:cubicBezTo>
                      <a:cubicBezTo>
                        <a:pt x="56" y="80"/>
                        <a:pt x="63" y="86"/>
                        <a:pt x="61" y="92"/>
                      </a:cubicBezTo>
                      <a:cubicBezTo>
                        <a:pt x="64" y="89"/>
                        <a:pt x="68" y="87"/>
                        <a:pt x="72" y="85"/>
                      </a:cubicBezTo>
                      <a:cubicBezTo>
                        <a:pt x="74" y="84"/>
                        <a:pt x="76" y="83"/>
                        <a:pt x="79" y="83"/>
                      </a:cubicBezTo>
                      <a:cubicBezTo>
                        <a:pt x="78" y="87"/>
                        <a:pt x="76" y="90"/>
                        <a:pt x="73" y="93"/>
                      </a:cubicBezTo>
                      <a:cubicBezTo>
                        <a:pt x="69" y="96"/>
                        <a:pt x="65" y="97"/>
                        <a:pt x="60" y="96"/>
                      </a:cubicBezTo>
                      <a:close/>
                      <a:moveTo>
                        <a:pt x="64" y="83"/>
                      </a:moveTo>
                      <a:cubicBezTo>
                        <a:pt x="58" y="80"/>
                        <a:pt x="52" y="74"/>
                        <a:pt x="52" y="66"/>
                      </a:cubicBezTo>
                      <a:cubicBezTo>
                        <a:pt x="54" y="67"/>
                        <a:pt x="56" y="68"/>
                        <a:pt x="58" y="69"/>
                      </a:cubicBezTo>
                      <a:cubicBezTo>
                        <a:pt x="61" y="71"/>
                        <a:pt x="65" y="75"/>
                        <a:pt x="65" y="79"/>
                      </a:cubicBezTo>
                      <a:cubicBezTo>
                        <a:pt x="67" y="74"/>
                        <a:pt x="75" y="69"/>
                        <a:pt x="80" y="66"/>
                      </a:cubicBezTo>
                      <a:cubicBezTo>
                        <a:pt x="80" y="75"/>
                        <a:pt x="74" y="84"/>
                        <a:pt x="64" y="83"/>
                      </a:cubicBezTo>
                      <a:close/>
                      <a:moveTo>
                        <a:pt x="66" y="70"/>
                      </a:moveTo>
                      <a:cubicBezTo>
                        <a:pt x="58" y="68"/>
                        <a:pt x="52" y="61"/>
                        <a:pt x="51" y="53"/>
                      </a:cubicBezTo>
                      <a:cubicBezTo>
                        <a:pt x="57" y="55"/>
                        <a:pt x="64" y="58"/>
                        <a:pt x="66" y="65"/>
                      </a:cubicBezTo>
                      <a:cubicBezTo>
                        <a:pt x="67" y="59"/>
                        <a:pt x="73" y="52"/>
                        <a:pt x="78" y="48"/>
                      </a:cubicBezTo>
                      <a:cubicBezTo>
                        <a:pt x="80" y="57"/>
                        <a:pt x="76" y="68"/>
                        <a:pt x="66" y="70"/>
                      </a:cubicBezTo>
                      <a:close/>
                      <a:moveTo>
                        <a:pt x="65" y="54"/>
                      </a:moveTo>
                      <a:cubicBezTo>
                        <a:pt x="62" y="54"/>
                        <a:pt x="59" y="53"/>
                        <a:pt x="56" y="52"/>
                      </a:cubicBezTo>
                      <a:cubicBezTo>
                        <a:pt x="54" y="50"/>
                        <a:pt x="52" y="49"/>
                        <a:pt x="50" y="46"/>
                      </a:cubicBezTo>
                      <a:cubicBezTo>
                        <a:pt x="49" y="45"/>
                        <a:pt x="48" y="44"/>
                        <a:pt x="48" y="42"/>
                      </a:cubicBezTo>
                      <a:cubicBezTo>
                        <a:pt x="53" y="42"/>
                        <a:pt x="61" y="44"/>
                        <a:pt x="64" y="49"/>
                      </a:cubicBezTo>
                      <a:cubicBezTo>
                        <a:pt x="65" y="44"/>
                        <a:pt x="70" y="38"/>
                        <a:pt x="74" y="34"/>
                      </a:cubicBezTo>
                      <a:cubicBezTo>
                        <a:pt x="75" y="36"/>
                        <a:pt x="75" y="38"/>
                        <a:pt x="75" y="40"/>
                      </a:cubicBezTo>
                      <a:cubicBezTo>
                        <a:pt x="75" y="43"/>
                        <a:pt x="74" y="46"/>
                        <a:pt x="72" y="49"/>
                      </a:cubicBezTo>
                      <a:cubicBezTo>
                        <a:pt x="70" y="51"/>
                        <a:pt x="68" y="53"/>
                        <a:pt x="65" y="54"/>
                      </a:cubicBezTo>
                      <a:close/>
                      <a:moveTo>
                        <a:pt x="62" y="41"/>
                      </a:moveTo>
                      <a:cubicBezTo>
                        <a:pt x="56" y="42"/>
                        <a:pt x="50" y="39"/>
                        <a:pt x="46" y="34"/>
                      </a:cubicBezTo>
                      <a:cubicBezTo>
                        <a:pt x="45" y="33"/>
                        <a:pt x="44" y="32"/>
                        <a:pt x="44" y="30"/>
                      </a:cubicBezTo>
                      <a:cubicBezTo>
                        <a:pt x="50" y="30"/>
                        <a:pt x="57" y="32"/>
                        <a:pt x="61" y="37"/>
                      </a:cubicBezTo>
                      <a:cubicBezTo>
                        <a:pt x="61" y="31"/>
                        <a:pt x="66" y="24"/>
                        <a:pt x="69" y="20"/>
                      </a:cubicBezTo>
                      <a:cubicBezTo>
                        <a:pt x="70" y="22"/>
                        <a:pt x="71" y="24"/>
                        <a:pt x="71" y="26"/>
                      </a:cubicBezTo>
                      <a:cubicBezTo>
                        <a:pt x="71" y="32"/>
                        <a:pt x="68" y="38"/>
                        <a:pt x="62" y="41"/>
                      </a:cubicBezTo>
                      <a:close/>
                      <a:moveTo>
                        <a:pt x="45" y="6"/>
                      </a:moveTo>
                      <a:cubicBezTo>
                        <a:pt x="45" y="12"/>
                        <a:pt x="48" y="17"/>
                        <a:pt x="54" y="19"/>
                      </a:cubicBezTo>
                      <a:cubicBezTo>
                        <a:pt x="57" y="13"/>
                        <a:pt x="54" y="7"/>
                        <a:pt x="50" y="3"/>
                      </a:cubicBezTo>
                      <a:cubicBezTo>
                        <a:pt x="49" y="2"/>
                        <a:pt x="47" y="1"/>
                        <a:pt x="45" y="0"/>
                      </a:cubicBezTo>
                      <a:cubicBezTo>
                        <a:pt x="45" y="2"/>
                        <a:pt x="45" y="4"/>
                        <a:pt x="45"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82" name="Freeform 196">
                  <a:extLst>
                    <a:ext uri="{FF2B5EF4-FFF2-40B4-BE49-F238E27FC236}">
                      <a16:creationId xmlns:a16="http://schemas.microsoft.com/office/drawing/2014/main" xmlns="" id="{ED0D8BFD-A759-43FF-AE98-B7B4F17C7946}"/>
                    </a:ext>
                  </a:extLst>
                </p:cNvPr>
                <p:cNvSpPr>
                  <a:spLocks/>
                </p:cNvSpPr>
                <p:nvPr/>
              </p:nvSpPr>
              <p:spPr bwMode="auto">
                <a:xfrm>
                  <a:off x="3608521" y="5119790"/>
                  <a:ext cx="450300" cy="575864"/>
                </a:xfrm>
                <a:custGeom>
                  <a:avLst/>
                  <a:gdLst>
                    <a:gd name="T0" fmla="*/ 86 w 100"/>
                    <a:gd name="T1" fmla="*/ 0 h 128"/>
                    <a:gd name="T2" fmla="*/ 85 w 100"/>
                    <a:gd name="T3" fmla="*/ 0 h 128"/>
                    <a:gd name="T4" fmla="*/ 96 w 100"/>
                    <a:gd name="T5" fmla="*/ 32 h 128"/>
                    <a:gd name="T6" fmla="*/ 94 w 100"/>
                    <a:gd name="T7" fmla="*/ 71 h 128"/>
                    <a:gd name="T8" fmla="*/ 72 w 100"/>
                    <a:gd name="T9" fmla="*/ 98 h 128"/>
                    <a:gd name="T10" fmla="*/ 29 w 100"/>
                    <a:gd name="T11" fmla="*/ 114 h 128"/>
                    <a:gd name="T12" fmla="*/ 29 w 100"/>
                    <a:gd name="T13" fmla="*/ 114 h 128"/>
                    <a:gd name="T14" fmla="*/ 0 w 100"/>
                    <a:gd name="T15" fmla="*/ 125 h 128"/>
                    <a:gd name="T16" fmla="*/ 1 w 100"/>
                    <a:gd name="T17" fmla="*/ 128 h 128"/>
                    <a:gd name="T18" fmla="*/ 30 w 100"/>
                    <a:gd name="T19" fmla="*/ 116 h 128"/>
                    <a:gd name="T20" fmla="*/ 30 w 100"/>
                    <a:gd name="T21" fmla="*/ 116 h 128"/>
                    <a:gd name="T22" fmla="*/ 73 w 100"/>
                    <a:gd name="T23" fmla="*/ 100 h 128"/>
                    <a:gd name="T24" fmla="*/ 95 w 100"/>
                    <a:gd name="T25" fmla="*/ 71 h 128"/>
                    <a:gd name="T26" fmla="*/ 97 w 100"/>
                    <a:gd name="T27" fmla="*/ 32 h 128"/>
                    <a:gd name="T28" fmla="*/ 86 w 100"/>
                    <a:gd name="T29" fmla="*/ 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0" h="128">
                      <a:moveTo>
                        <a:pt x="86" y="0"/>
                      </a:moveTo>
                      <a:cubicBezTo>
                        <a:pt x="86" y="0"/>
                        <a:pt x="86" y="0"/>
                        <a:pt x="85" y="0"/>
                      </a:cubicBezTo>
                      <a:cubicBezTo>
                        <a:pt x="90" y="11"/>
                        <a:pt x="93" y="21"/>
                        <a:pt x="96" y="32"/>
                      </a:cubicBezTo>
                      <a:cubicBezTo>
                        <a:pt x="98" y="46"/>
                        <a:pt x="98" y="57"/>
                        <a:pt x="94" y="71"/>
                      </a:cubicBezTo>
                      <a:cubicBezTo>
                        <a:pt x="89" y="83"/>
                        <a:pt x="82" y="90"/>
                        <a:pt x="72" y="98"/>
                      </a:cubicBezTo>
                      <a:cubicBezTo>
                        <a:pt x="58" y="107"/>
                        <a:pt x="45" y="110"/>
                        <a:pt x="29" y="114"/>
                      </a:cubicBezTo>
                      <a:cubicBezTo>
                        <a:pt x="29" y="114"/>
                        <a:pt x="29" y="114"/>
                        <a:pt x="29" y="114"/>
                      </a:cubicBezTo>
                      <a:cubicBezTo>
                        <a:pt x="18" y="115"/>
                        <a:pt x="9" y="119"/>
                        <a:pt x="0" y="125"/>
                      </a:cubicBezTo>
                      <a:cubicBezTo>
                        <a:pt x="0" y="126"/>
                        <a:pt x="1" y="127"/>
                        <a:pt x="1" y="128"/>
                      </a:cubicBezTo>
                      <a:cubicBezTo>
                        <a:pt x="10" y="121"/>
                        <a:pt x="19" y="118"/>
                        <a:pt x="30" y="116"/>
                      </a:cubicBezTo>
                      <a:cubicBezTo>
                        <a:pt x="30" y="116"/>
                        <a:pt x="30" y="116"/>
                        <a:pt x="30" y="116"/>
                      </a:cubicBezTo>
                      <a:cubicBezTo>
                        <a:pt x="46" y="113"/>
                        <a:pt x="59" y="109"/>
                        <a:pt x="73" y="100"/>
                      </a:cubicBezTo>
                      <a:cubicBezTo>
                        <a:pt x="84" y="92"/>
                        <a:pt x="90" y="84"/>
                        <a:pt x="95" y="71"/>
                      </a:cubicBezTo>
                      <a:cubicBezTo>
                        <a:pt x="100" y="58"/>
                        <a:pt x="99" y="46"/>
                        <a:pt x="97" y="32"/>
                      </a:cubicBezTo>
                      <a:cubicBezTo>
                        <a:pt x="94" y="20"/>
                        <a:pt x="91" y="11"/>
                        <a:pt x="8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grpSp>
          <p:sp>
            <p:nvSpPr>
              <p:cNvPr id="72" name="任意多边形: 形状 71">
                <a:extLst>
                  <a:ext uri="{FF2B5EF4-FFF2-40B4-BE49-F238E27FC236}">
                    <a16:creationId xmlns:a16="http://schemas.microsoft.com/office/drawing/2014/main" xmlns="" id="{B37B7A21-706B-4A9B-93ED-15AB33A97107}"/>
                  </a:ext>
                </a:extLst>
              </p:cNvPr>
              <p:cNvSpPr>
                <a:spLocks/>
              </p:cNvSpPr>
              <p:nvPr/>
            </p:nvSpPr>
            <p:spPr bwMode="auto">
              <a:xfrm>
                <a:off x="4887521" y="2050478"/>
                <a:ext cx="2416958" cy="640640"/>
              </a:xfrm>
              <a:custGeom>
                <a:avLst/>
                <a:gdLst>
                  <a:gd name="connsiteX0" fmla="*/ 1208479 w 2416958"/>
                  <a:gd name="connsiteY0" fmla="*/ 247520 h 640640"/>
                  <a:gd name="connsiteX1" fmla="*/ 2092998 w 2416958"/>
                  <a:gd name="connsiteY1" fmla="*/ 549640 h 640640"/>
                  <a:gd name="connsiteX2" fmla="*/ 2416958 w 2416958"/>
                  <a:gd name="connsiteY2" fmla="*/ 524160 h 640640"/>
                  <a:gd name="connsiteX3" fmla="*/ 2045678 w 2416958"/>
                  <a:gd name="connsiteY3" fmla="*/ 640640 h 640640"/>
                  <a:gd name="connsiteX4" fmla="*/ 1208479 w 2416958"/>
                  <a:gd name="connsiteY4" fmla="*/ 353080 h 640640"/>
                  <a:gd name="connsiteX5" fmla="*/ 371279 w 2416958"/>
                  <a:gd name="connsiteY5" fmla="*/ 640640 h 640640"/>
                  <a:gd name="connsiteX6" fmla="*/ 0 w 2416958"/>
                  <a:gd name="connsiteY6" fmla="*/ 524160 h 640640"/>
                  <a:gd name="connsiteX7" fmla="*/ 320320 w 2416958"/>
                  <a:gd name="connsiteY7" fmla="*/ 549640 h 640640"/>
                  <a:gd name="connsiteX8" fmla="*/ 1368639 w 2416958"/>
                  <a:gd name="connsiteY8" fmla="*/ 182000 h 640640"/>
                  <a:gd name="connsiteX9" fmla="*/ 1441439 w 2416958"/>
                  <a:gd name="connsiteY9" fmla="*/ 200200 h 640640"/>
                  <a:gd name="connsiteX10" fmla="*/ 1379559 w 2416958"/>
                  <a:gd name="connsiteY10" fmla="*/ 240240 h 640640"/>
                  <a:gd name="connsiteX11" fmla="*/ 1306759 w 2416958"/>
                  <a:gd name="connsiteY11" fmla="*/ 222040 h 640640"/>
                  <a:gd name="connsiteX12" fmla="*/ 1051959 w 2416958"/>
                  <a:gd name="connsiteY12" fmla="*/ 178360 h 640640"/>
                  <a:gd name="connsiteX13" fmla="*/ 1106559 w 2416958"/>
                  <a:gd name="connsiteY13" fmla="*/ 229320 h 640640"/>
                  <a:gd name="connsiteX14" fmla="*/ 1033759 w 2416958"/>
                  <a:gd name="connsiteY14" fmla="*/ 236600 h 640640"/>
                  <a:gd name="connsiteX15" fmla="*/ 979159 w 2416958"/>
                  <a:gd name="connsiteY15" fmla="*/ 189280 h 640640"/>
                  <a:gd name="connsiteX16" fmla="*/ 1208479 w 2416958"/>
                  <a:gd name="connsiteY16" fmla="*/ 0 h 640640"/>
                  <a:gd name="connsiteX17" fmla="*/ 1255799 w 2416958"/>
                  <a:gd name="connsiteY17" fmla="*/ 109200 h 640640"/>
                  <a:gd name="connsiteX18" fmla="*/ 1208479 w 2416958"/>
                  <a:gd name="connsiteY18" fmla="*/ 222040 h 640640"/>
                  <a:gd name="connsiteX19" fmla="*/ 1161159 w 2416958"/>
                  <a:gd name="connsiteY19" fmla="*/ 109200 h 640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416958" h="640640">
                    <a:moveTo>
                      <a:pt x="1208479" y="247520"/>
                    </a:moveTo>
                    <a:lnTo>
                      <a:pt x="2092998" y="549640"/>
                    </a:lnTo>
                    <a:lnTo>
                      <a:pt x="2416958" y="524160"/>
                    </a:lnTo>
                    <a:lnTo>
                      <a:pt x="2045678" y="640640"/>
                    </a:lnTo>
                    <a:lnTo>
                      <a:pt x="1208479" y="353080"/>
                    </a:lnTo>
                    <a:lnTo>
                      <a:pt x="371279" y="640640"/>
                    </a:lnTo>
                    <a:lnTo>
                      <a:pt x="0" y="524160"/>
                    </a:lnTo>
                    <a:lnTo>
                      <a:pt x="320320" y="549640"/>
                    </a:lnTo>
                    <a:close/>
                    <a:moveTo>
                      <a:pt x="1368639" y="182000"/>
                    </a:moveTo>
                    <a:lnTo>
                      <a:pt x="1441439" y="200200"/>
                    </a:lnTo>
                    <a:lnTo>
                      <a:pt x="1379559" y="240240"/>
                    </a:lnTo>
                    <a:lnTo>
                      <a:pt x="1306759" y="222040"/>
                    </a:lnTo>
                    <a:close/>
                    <a:moveTo>
                      <a:pt x="1051959" y="178360"/>
                    </a:moveTo>
                    <a:lnTo>
                      <a:pt x="1106559" y="229320"/>
                    </a:lnTo>
                    <a:lnTo>
                      <a:pt x="1033759" y="236600"/>
                    </a:lnTo>
                    <a:lnTo>
                      <a:pt x="979159" y="189280"/>
                    </a:lnTo>
                    <a:close/>
                    <a:moveTo>
                      <a:pt x="1208479" y="0"/>
                    </a:moveTo>
                    <a:lnTo>
                      <a:pt x="1255799" y="109200"/>
                    </a:lnTo>
                    <a:lnTo>
                      <a:pt x="1208479" y="222040"/>
                    </a:lnTo>
                    <a:lnTo>
                      <a:pt x="1161159" y="1092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73" name="Freeform 65">
                <a:extLst>
                  <a:ext uri="{FF2B5EF4-FFF2-40B4-BE49-F238E27FC236}">
                    <a16:creationId xmlns:a16="http://schemas.microsoft.com/office/drawing/2014/main" xmlns="" id="{3968D802-23F8-454A-BCE0-A5114F77F84B}"/>
                  </a:ext>
                </a:extLst>
              </p:cNvPr>
              <p:cNvSpPr>
                <a:spLocks noEditPoints="1"/>
              </p:cNvSpPr>
              <p:nvPr/>
            </p:nvSpPr>
            <p:spPr bwMode="auto">
              <a:xfrm>
                <a:off x="5553641" y="2989597"/>
                <a:ext cx="178360" cy="873599"/>
              </a:xfrm>
              <a:custGeom>
                <a:avLst/>
                <a:gdLst>
                  <a:gd name="T0" fmla="*/ 69 w 162"/>
                  <a:gd name="T1" fmla="*/ 695 h 784"/>
                  <a:gd name="T2" fmla="*/ 72 w 162"/>
                  <a:gd name="T3" fmla="*/ 701 h 784"/>
                  <a:gd name="T4" fmla="*/ 112 w 162"/>
                  <a:gd name="T5" fmla="*/ 775 h 784"/>
                  <a:gd name="T6" fmla="*/ 126 w 162"/>
                  <a:gd name="T7" fmla="*/ 783 h 784"/>
                  <a:gd name="T8" fmla="*/ 139 w 162"/>
                  <a:gd name="T9" fmla="*/ 772 h 784"/>
                  <a:gd name="T10" fmla="*/ 161 w 162"/>
                  <a:gd name="T11" fmla="*/ 691 h 784"/>
                  <a:gd name="T12" fmla="*/ 162 w 162"/>
                  <a:gd name="T13" fmla="*/ 684 h 784"/>
                  <a:gd name="T14" fmla="*/ 95 w 162"/>
                  <a:gd name="T15" fmla="*/ 30 h 784"/>
                  <a:gd name="T16" fmla="*/ 60 w 162"/>
                  <a:gd name="T17" fmla="*/ 2 h 784"/>
                  <a:gd name="T18" fmla="*/ 30 w 162"/>
                  <a:gd name="T19" fmla="*/ 6 h 784"/>
                  <a:gd name="T20" fmla="*/ 2 w 162"/>
                  <a:gd name="T21" fmla="*/ 40 h 784"/>
                  <a:gd name="T22" fmla="*/ 68 w 162"/>
                  <a:gd name="T23" fmla="*/ 675 h 784"/>
                  <a:gd name="T24" fmla="*/ 69 w 162"/>
                  <a:gd name="T25" fmla="*/ 695 h 784"/>
                  <a:gd name="T26" fmla="*/ 148 w 162"/>
                  <a:gd name="T27" fmla="*/ 685 h 784"/>
                  <a:gd name="T28" fmla="*/ 147 w 162"/>
                  <a:gd name="T29" fmla="*/ 689 h 784"/>
                  <a:gd name="T30" fmla="*/ 139 w 162"/>
                  <a:gd name="T31" fmla="*/ 725 h 784"/>
                  <a:gd name="T32" fmla="*/ 134 w 162"/>
                  <a:gd name="T33" fmla="*/ 729 h 784"/>
                  <a:gd name="T34" fmla="*/ 106 w 162"/>
                  <a:gd name="T35" fmla="*/ 732 h 784"/>
                  <a:gd name="T36" fmla="*/ 102 w 162"/>
                  <a:gd name="T37" fmla="*/ 730 h 784"/>
                  <a:gd name="T38" fmla="*/ 83 w 162"/>
                  <a:gd name="T39" fmla="*/ 692 h 784"/>
                  <a:gd name="T40" fmla="*/ 115 w 162"/>
                  <a:gd name="T41" fmla="*/ 681 h 784"/>
                  <a:gd name="T42" fmla="*/ 148 w 162"/>
                  <a:gd name="T43" fmla="*/ 685 h 784"/>
                  <a:gd name="T44" fmla="*/ 12 w 162"/>
                  <a:gd name="T45" fmla="*/ 47 h 784"/>
                  <a:gd name="T46" fmla="*/ 26 w 162"/>
                  <a:gd name="T47" fmla="*/ 30 h 784"/>
                  <a:gd name="T48" fmla="*/ 43 w 162"/>
                  <a:gd name="T49" fmla="*/ 44 h 784"/>
                  <a:gd name="T50" fmla="*/ 107 w 162"/>
                  <a:gd name="T51" fmla="*/ 666 h 784"/>
                  <a:gd name="T52" fmla="*/ 95 w 162"/>
                  <a:gd name="T53" fmla="*/ 683 h 784"/>
                  <a:gd name="T54" fmla="*/ 77 w 162"/>
                  <a:gd name="T55" fmla="*/ 675 h 784"/>
                  <a:gd name="T56" fmla="*/ 76 w 162"/>
                  <a:gd name="T57" fmla="*/ 670 h 784"/>
                  <a:gd name="T58" fmla="*/ 12 w 162"/>
                  <a:gd name="T59" fmla="*/ 47 h 7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2" h="784">
                    <a:moveTo>
                      <a:pt x="69" y="695"/>
                    </a:moveTo>
                    <a:cubicBezTo>
                      <a:pt x="70" y="697"/>
                      <a:pt x="70" y="699"/>
                      <a:pt x="72" y="701"/>
                    </a:cubicBezTo>
                    <a:cubicBezTo>
                      <a:pt x="112" y="775"/>
                      <a:pt x="112" y="775"/>
                      <a:pt x="112" y="775"/>
                    </a:cubicBezTo>
                    <a:cubicBezTo>
                      <a:pt x="115" y="781"/>
                      <a:pt x="120" y="784"/>
                      <a:pt x="126" y="783"/>
                    </a:cubicBezTo>
                    <a:cubicBezTo>
                      <a:pt x="132" y="782"/>
                      <a:pt x="137" y="778"/>
                      <a:pt x="139" y="772"/>
                    </a:cubicBezTo>
                    <a:cubicBezTo>
                      <a:pt x="161" y="691"/>
                      <a:pt x="161" y="691"/>
                      <a:pt x="161" y="691"/>
                    </a:cubicBezTo>
                    <a:cubicBezTo>
                      <a:pt x="162" y="689"/>
                      <a:pt x="162" y="687"/>
                      <a:pt x="162" y="684"/>
                    </a:cubicBezTo>
                    <a:cubicBezTo>
                      <a:pt x="95" y="30"/>
                      <a:pt x="95" y="30"/>
                      <a:pt x="95" y="30"/>
                    </a:cubicBezTo>
                    <a:cubicBezTo>
                      <a:pt x="93" y="13"/>
                      <a:pt x="77" y="0"/>
                      <a:pt x="60" y="2"/>
                    </a:cubicBezTo>
                    <a:cubicBezTo>
                      <a:pt x="30" y="6"/>
                      <a:pt x="30" y="6"/>
                      <a:pt x="30" y="6"/>
                    </a:cubicBezTo>
                    <a:cubicBezTo>
                      <a:pt x="12" y="8"/>
                      <a:pt x="0" y="30"/>
                      <a:pt x="2" y="40"/>
                    </a:cubicBezTo>
                    <a:cubicBezTo>
                      <a:pt x="68" y="675"/>
                      <a:pt x="68" y="675"/>
                      <a:pt x="68" y="675"/>
                    </a:cubicBezTo>
                    <a:lnTo>
                      <a:pt x="69" y="695"/>
                    </a:lnTo>
                    <a:close/>
                    <a:moveTo>
                      <a:pt x="148" y="685"/>
                    </a:moveTo>
                    <a:cubicBezTo>
                      <a:pt x="148" y="687"/>
                      <a:pt x="148" y="688"/>
                      <a:pt x="147" y="689"/>
                    </a:cubicBezTo>
                    <a:cubicBezTo>
                      <a:pt x="144" y="701"/>
                      <a:pt x="141" y="713"/>
                      <a:pt x="139" y="725"/>
                    </a:cubicBezTo>
                    <a:cubicBezTo>
                      <a:pt x="138" y="727"/>
                      <a:pt x="137" y="728"/>
                      <a:pt x="134" y="729"/>
                    </a:cubicBezTo>
                    <a:cubicBezTo>
                      <a:pt x="125" y="730"/>
                      <a:pt x="116" y="731"/>
                      <a:pt x="106" y="732"/>
                    </a:cubicBezTo>
                    <a:cubicBezTo>
                      <a:pt x="105" y="732"/>
                      <a:pt x="103" y="731"/>
                      <a:pt x="102" y="730"/>
                    </a:cubicBezTo>
                    <a:cubicBezTo>
                      <a:pt x="96" y="718"/>
                      <a:pt x="90" y="706"/>
                      <a:pt x="83" y="692"/>
                    </a:cubicBezTo>
                    <a:cubicBezTo>
                      <a:pt x="97" y="696"/>
                      <a:pt x="107" y="692"/>
                      <a:pt x="115" y="681"/>
                    </a:cubicBezTo>
                    <a:cubicBezTo>
                      <a:pt x="125" y="690"/>
                      <a:pt x="136" y="692"/>
                      <a:pt x="148" y="685"/>
                    </a:cubicBezTo>
                    <a:close/>
                    <a:moveTo>
                      <a:pt x="12" y="47"/>
                    </a:moveTo>
                    <a:cubicBezTo>
                      <a:pt x="11" y="39"/>
                      <a:pt x="17" y="31"/>
                      <a:pt x="26" y="30"/>
                    </a:cubicBezTo>
                    <a:cubicBezTo>
                      <a:pt x="35" y="29"/>
                      <a:pt x="42" y="35"/>
                      <a:pt x="43" y="44"/>
                    </a:cubicBezTo>
                    <a:cubicBezTo>
                      <a:pt x="57" y="166"/>
                      <a:pt x="105" y="651"/>
                      <a:pt x="107" y="666"/>
                    </a:cubicBezTo>
                    <a:cubicBezTo>
                      <a:pt x="108" y="675"/>
                      <a:pt x="103" y="681"/>
                      <a:pt x="95" y="683"/>
                    </a:cubicBezTo>
                    <a:cubicBezTo>
                      <a:pt x="88" y="685"/>
                      <a:pt x="80" y="681"/>
                      <a:pt x="77" y="675"/>
                    </a:cubicBezTo>
                    <a:cubicBezTo>
                      <a:pt x="76" y="673"/>
                      <a:pt x="76" y="672"/>
                      <a:pt x="76" y="670"/>
                    </a:cubicBezTo>
                    <a:cubicBezTo>
                      <a:pt x="74" y="655"/>
                      <a:pt x="26" y="170"/>
                      <a:pt x="12"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74" name="任意多边形: 形状 73">
                <a:extLst>
                  <a:ext uri="{FF2B5EF4-FFF2-40B4-BE49-F238E27FC236}">
                    <a16:creationId xmlns:a16="http://schemas.microsoft.com/office/drawing/2014/main" xmlns="" id="{8639A2BD-2A32-46AD-8D57-970D9AA1556B}"/>
                  </a:ext>
                </a:extLst>
              </p:cNvPr>
              <p:cNvSpPr>
                <a:spLocks/>
              </p:cNvSpPr>
              <p:nvPr/>
            </p:nvSpPr>
            <p:spPr bwMode="auto">
              <a:xfrm>
                <a:off x="5135041" y="2742077"/>
                <a:ext cx="1921918" cy="1259438"/>
              </a:xfrm>
              <a:custGeom>
                <a:avLst/>
                <a:gdLst>
                  <a:gd name="connsiteX0" fmla="*/ 695240 w 1921918"/>
                  <a:gd name="connsiteY0" fmla="*/ 924558 h 1259438"/>
                  <a:gd name="connsiteX1" fmla="*/ 800800 w 1921918"/>
                  <a:gd name="connsiteY1" fmla="*/ 924558 h 1259438"/>
                  <a:gd name="connsiteX2" fmla="*/ 724360 w 1921918"/>
                  <a:gd name="connsiteY2" fmla="*/ 1259438 h 1259438"/>
                  <a:gd name="connsiteX3" fmla="*/ 691600 w 1921918"/>
                  <a:gd name="connsiteY3" fmla="*/ 1259438 h 1259438"/>
                  <a:gd name="connsiteX4" fmla="*/ 611520 w 1921918"/>
                  <a:gd name="connsiteY4" fmla="*/ 1259438 h 1259438"/>
                  <a:gd name="connsiteX5" fmla="*/ 418600 w 1921918"/>
                  <a:gd name="connsiteY5" fmla="*/ 1259438 h 1259438"/>
                  <a:gd name="connsiteX6" fmla="*/ 418600 w 1921918"/>
                  <a:gd name="connsiteY6" fmla="*/ 1153878 h 1259438"/>
                  <a:gd name="connsiteX7" fmla="*/ 637910 w 1921918"/>
                  <a:gd name="connsiteY7" fmla="*/ 1153878 h 1259438"/>
                  <a:gd name="connsiteX8" fmla="*/ 1671911 w 1921918"/>
                  <a:gd name="connsiteY8" fmla="*/ 586085 h 1259438"/>
                  <a:gd name="connsiteX9" fmla="*/ 1618496 w 1921918"/>
                  <a:gd name="connsiteY9" fmla="*/ 731639 h 1259438"/>
                  <a:gd name="connsiteX10" fmla="*/ 1723990 w 1921918"/>
                  <a:gd name="connsiteY10" fmla="*/ 731639 h 1259438"/>
                  <a:gd name="connsiteX11" fmla="*/ 1496039 w 1921918"/>
                  <a:gd name="connsiteY11" fmla="*/ 407679 h 1259438"/>
                  <a:gd name="connsiteX12" fmla="*/ 1805439 w 1921918"/>
                  <a:gd name="connsiteY12" fmla="*/ 407679 h 1259438"/>
                  <a:gd name="connsiteX13" fmla="*/ 1845479 w 1921918"/>
                  <a:gd name="connsiteY13" fmla="*/ 513239 h 1259438"/>
                  <a:gd name="connsiteX14" fmla="*/ 1751407 w 1921918"/>
                  <a:gd name="connsiteY14" fmla="*/ 513239 h 1259438"/>
                  <a:gd name="connsiteX15" fmla="*/ 1867319 w 1921918"/>
                  <a:gd name="connsiteY15" fmla="*/ 837199 h 1259438"/>
                  <a:gd name="connsiteX16" fmla="*/ 1761759 w 1921918"/>
                  <a:gd name="connsiteY16" fmla="*/ 837199 h 1259438"/>
                  <a:gd name="connsiteX17" fmla="*/ 1725359 w 1921918"/>
                  <a:gd name="connsiteY17" fmla="*/ 837199 h 1259438"/>
                  <a:gd name="connsiteX18" fmla="*/ 1725359 w 1921918"/>
                  <a:gd name="connsiteY18" fmla="*/ 899079 h 1259438"/>
                  <a:gd name="connsiteX19" fmla="*/ 1823639 w 1921918"/>
                  <a:gd name="connsiteY19" fmla="*/ 899079 h 1259438"/>
                  <a:gd name="connsiteX20" fmla="*/ 1867319 w 1921918"/>
                  <a:gd name="connsiteY20" fmla="*/ 1004639 h 1259438"/>
                  <a:gd name="connsiteX21" fmla="*/ 1725359 w 1921918"/>
                  <a:gd name="connsiteY21" fmla="*/ 1004639 h 1259438"/>
                  <a:gd name="connsiteX22" fmla="*/ 1725359 w 1921918"/>
                  <a:gd name="connsiteY22" fmla="*/ 1153878 h 1259438"/>
                  <a:gd name="connsiteX23" fmla="*/ 1921918 w 1921918"/>
                  <a:gd name="connsiteY23" fmla="*/ 1153878 h 1259438"/>
                  <a:gd name="connsiteX24" fmla="*/ 1878238 w 1921918"/>
                  <a:gd name="connsiteY24" fmla="*/ 1259438 h 1259438"/>
                  <a:gd name="connsiteX25" fmla="*/ 1292199 w 1921918"/>
                  <a:gd name="connsiteY25" fmla="*/ 1259438 h 1259438"/>
                  <a:gd name="connsiteX26" fmla="*/ 1226679 w 1921918"/>
                  <a:gd name="connsiteY26" fmla="*/ 1259438 h 1259438"/>
                  <a:gd name="connsiteX27" fmla="*/ 1179359 w 1921918"/>
                  <a:gd name="connsiteY27" fmla="*/ 1259438 h 1259438"/>
                  <a:gd name="connsiteX28" fmla="*/ 1115886 w 1921918"/>
                  <a:gd name="connsiteY28" fmla="*/ 1071068 h 1259438"/>
                  <a:gd name="connsiteX29" fmla="*/ 1048319 w 1921918"/>
                  <a:gd name="connsiteY29" fmla="*/ 1259438 h 1259438"/>
                  <a:gd name="connsiteX30" fmla="*/ 1044679 w 1921918"/>
                  <a:gd name="connsiteY30" fmla="*/ 1259438 h 1259438"/>
                  <a:gd name="connsiteX31" fmla="*/ 935479 w 1921918"/>
                  <a:gd name="connsiteY31" fmla="*/ 1259438 h 1259438"/>
                  <a:gd name="connsiteX32" fmla="*/ 931839 w 1921918"/>
                  <a:gd name="connsiteY32" fmla="*/ 1259438 h 1259438"/>
                  <a:gd name="connsiteX33" fmla="*/ 811719 w 1921918"/>
                  <a:gd name="connsiteY33" fmla="*/ 924558 h 1259438"/>
                  <a:gd name="connsiteX34" fmla="*/ 917279 w 1921918"/>
                  <a:gd name="connsiteY34" fmla="*/ 924558 h 1259438"/>
                  <a:gd name="connsiteX35" fmla="*/ 990079 w 1921918"/>
                  <a:gd name="connsiteY35" fmla="*/ 1115918 h 1259438"/>
                  <a:gd name="connsiteX36" fmla="*/ 1062879 w 1921918"/>
                  <a:gd name="connsiteY36" fmla="*/ 924558 h 1259438"/>
                  <a:gd name="connsiteX37" fmla="*/ 1066519 w 1921918"/>
                  <a:gd name="connsiteY37" fmla="*/ 924558 h 1259438"/>
                  <a:gd name="connsiteX38" fmla="*/ 1168439 w 1921918"/>
                  <a:gd name="connsiteY38" fmla="*/ 924558 h 1259438"/>
                  <a:gd name="connsiteX39" fmla="*/ 1172079 w 1921918"/>
                  <a:gd name="connsiteY39" fmla="*/ 924558 h 1259438"/>
                  <a:gd name="connsiteX40" fmla="*/ 1254335 w 1921918"/>
                  <a:gd name="connsiteY40" fmla="*/ 1153878 h 1259438"/>
                  <a:gd name="connsiteX41" fmla="*/ 1619799 w 1921918"/>
                  <a:gd name="connsiteY41" fmla="*/ 1153878 h 1259438"/>
                  <a:gd name="connsiteX42" fmla="*/ 1619799 w 1921918"/>
                  <a:gd name="connsiteY42" fmla="*/ 1004639 h 1259438"/>
                  <a:gd name="connsiteX43" fmla="*/ 1517879 w 1921918"/>
                  <a:gd name="connsiteY43" fmla="*/ 1004639 h 1259438"/>
                  <a:gd name="connsiteX44" fmla="*/ 1474199 w 1921918"/>
                  <a:gd name="connsiteY44" fmla="*/ 899079 h 1259438"/>
                  <a:gd name="connsiteX45" fmla="*/ 1619799 w 1921918"/>
                  <a:gd name="connsiteY45" fmla="*/ 899079 h 1259438"/>
                  <a:gd name="connsiteX46" fmla="*/ 1619799 w 1921918"/>
                  <a:gd name="connsiteY46" fmla="*/ 837199 h 1259438"/>
                  <a:gd name="connsiteX47" fmla="*/ 1579759 w 1921918"/>
                  <a:gd name="connsiteY47" fmla="*/ 837199 h 1259438"/>
                  <a:gd name="connsiteX48" fmla="*/ 1474199 w 1921918"/>
                  <a:gd name="connsiteY48" fmla="*/ 837199 h 1259438"/>
                  <a:gd name="connsiteX49" fmla="*/ 1593083 w 1921918"/>
                  <a:gd name="connsiteY49" fmla="*/ 513239 h 1259438"/>
                  <a:gd name="connsiteX50" fmla="*/ 1539719 w 1921918"/>
                  <a:gd name="connsiteY50" fmla="*/ 513239 h 1259438"/>
                  <a:gd name="connsiteX51" fmla="*/ 247520 w 1921918"/>
                  <a:gd name="connsiteY51" fmla="*/ 251160 h 1259438"/>
                  <a:gd name="connsiteX52" fmla="*/ 167440 w 1921918"/>
                  <a:gd name="connsiteY52" fmla="*/ 589680 h 1259438"/>
                  <a:gd name="connsiteX53" fmla="*/ 243880 w 1921918"/>
                  <a:gd name="connsiteY53" fmla="*/ 589680 h 1259438"/>
                  <a:gd name="connsiteX54" fmla="*/ 65520 w 1921918"/>
                  <a:gd name="connsiteY54" fmla="*/ 1110199 h 1259438"/>
                  <a:gd name="connsiteX55" fmla="*/ 138320 w 1921918"/>
                  <a:gd name="connsiteY55" fmla="*/ 691600 h 1259438"/>
                  <a:gd name="connsiteX56" fmla="*/ 65520 w 1921918"/>
                  <a:gd name="connsiteY56" fmla="*/ 691600 h 1259438"/>
                  <a:gd name="connsiteX57" fmla="*/ 116559 w 1921918"/>
                  <a:gd name="connsiteY57" fmla="*/ 378560 h 1259438"/>
                  <a:gd name="connsiteX58" fmla="*/ 87360 w 1921918"/>
                  <a:gd name="connsiteY58" fmla="*/ 378560 h 1259438"/>
                  <a:gd name="connsiteX59" fmla="*/ 1066519 w 1921918"/>
                  <a:gd name="connsiteY59" fmla="*/ 138319 h 1259438"/>
                  <a:gd name="connsiteX60" fmla="*/ 1106559 w 1921918"/>
                  <a:gd name="connsiteY60" fmla="*/ 247519 h 1259438"/>
                  <a:gd name="connsiteX61" fmla="*/ 1066519 w 1921918"/>
                  <a:gd name="connsiteY61" fmla="*/ 356719 h 1259438"/>
                  <a:gd name="connsiteX62" fmla="*/ 1026479 w 1921918"/>
                  <a:gd name="connsiteY62" fmla="*/ 247519 h 1259438"/>
                  <a:gd name="connsiteX63" fmla="*/ 848119 w 1921918"/>
                  <a:gd name="connsiteY63" fmla="*/ 138319 h 1259438"/>
                  <a:gd name="connsiteX64" fmla="*/ 888159 w 1921918"/>
                  <a:gd name="connsiteY64" fmla="*/ 247519 h 1259438"/>
                  <a:gd name="connsiteX65" fmla="*/ 848119 w 1921918"/>
                  <a:gd name="connsiteY65" fmla="*/ 356719 h 1259438"/>
                  <a:gd name="connsiteX66" fmla="*/ 808079 w 1921918"/>
                  <a:gd name="connsiteY66" fmla="*/ 247519 h 1259438"/>
                  <a:gd name="connsiteX67" fmla="*/ 1011919 w 1921918"/>
                  <a:gd name="connsiteY67" fmla="*/ 105560 h 1259438"/>
                  <a:gd name="connsiteX68" fmla="*/ 1011919 w 1921918"/>
                  <a:gd name="connsiteY68" fmla="*/ 389480 h 1259438"/>
                  <a:gd name="connsiteX69" fmla="*/ 1128399 w 1921918"/>
                  <a:gd name="connsiteY69" fmla="*/ 389480 h 1259438"/>
                  <a:gd name="connsiteX70" fmla="*/ 1128399 w 1921918"/>
                  <a:gd name="connsiteY70" fmla="*/ 105560 h 1259438"/>
                  <a:gd name="connsiteX71" fmla="*/ 793520 w 1921918"/>
                  <a:gd name="connsiteY71" fmla="*/ 105560 h 1259438"/>
                  <a:gd name="connsiteX72" fmla="*/ 793520 w 1921918"/>
                  <a:gd name="connsiteY72" fmla="*/ 389480 h 1259438"/>
                  <a:gd name="connsiteX73" fmla="*/ 906359 w 1921918"/>
                  <a:gd name="connsiteY73" fmla="*/ 389480 h 1259438"/>
                  <a:gd name="connsiteX74" fmla="*/ 906359 w 1921918"/>
                  <a:gd name="connsiteY74" fmla="*/ 105560 h 1259438"/>
                  <a:gd name="connsiteX75" fmla="*/ 1354079 w 1921918"/>
                  <a:gd name="connsiteY75" fmla="*/ 0 h 1259438"/>
                  <a:gd name="connsiteX76" fmla="*/ 1426879 w 1921918"/>
                  <a:gd name="connsiteY76" fmla="*/ 0 h 1259438"/>
                  <a:gd name="connsiteX77" fmla="*/ 1459639 w 1921918"/>
                  <a:gd name="connsiteY77" fmla="*/ 0 h 1259438"/>
                  <a:gd name="connsiteX78" fmla="*/ 1860039 w 1921918"/>
                  <a:gd name="connsiteY78" fmla="*/ 0 h 1259438"/>
                  <a:gd name="connsiteX79" fmla="*/ 1860039 w 1921918"/>
                  <a:gd name="connsiteY79" fmla="*/ 36400 h 1259438"/>
                  <a:gd name="connsiteX80" fmla="*/ 1860039 w 1921918"/>
                  <a:gd name="connsiteY80" fmla="*/ 105560 h 1259438"/>
                  <a:gd name="connsiteX81" fmla="*/ 1860039 w 1921918"/>
                  <a:gd name="connsiteY81" fmla="*/ 251160 h 1259438"/>
                  <a:gd name="connsiteX82" fmla="*/ 1860039 w 1921918"/>
                  <a:gd name="connsiteY82" fmla="*/ 356720 h 1259438"/>
                  <a:gd name="connsiteX83" fmla="*/ 1754479 w 1921918"/>
                  <a:gd name="connsiteY83" fmla="*/ 356720 h 1259438"/>
                  <a:gd name="connsiteX84" fmla="*/ 1485119 w 1921918"/>
                  <a:gd name="connsiteY84" fmla="*/ 356720 h 1259438"/>
                  <a:gd name="connsiteX85" fmla="*/ 1485119 w 1921918"/>
                  <a:gd name="connsiteY85" fmla="*/ 251160 h 1259438"/>
                  <a:gd name="connsiteX86" fmla="*/ 1754479 w 1921918"/>
                  <a:gd name="connsiteY86" fmla="*/ 251160 h 1259438"/>
                  <a:gd name="connsiteX87" fmla="*/ 1710799 w 1921918"/>
                  <a:gd name="connsiteY87" fmla="*/ 174720 h 1259438"/>
                  <a:gd name="connsiteX88" fmla="*/ 1754479 w 1921918"/>
                  <a:gd name="connsiteY88" fmla="*/ 105560 h 1259438"/>
                  <a:gd name="connsiteX89" fmla="*/ 1459639 w 1921918"/>
                  <a:gd name="connsiteY89" fmla="*/ 105560 h 1259438"/>
                  <a:gd name="connsiteX90" fmla="*/ 1459639 w 1921918"/>
                  <a:gd name="connsiteY90" fmla="*/ 251160 h 1259438"/>
                  <a:gd name="connsiteX91" fmla="*/ 1459639 w 1921918"/>
                  <a:gd name="connsiteY91" fmla="*/ 356720 h 1259438"/>
                  <a:gd name="connsiteX92" fmla="*/ 1459639 w 1921918"/>
                  <a:gd name="connsiteY92" fmla="*/ 869959 h 1259438"/>
                  <a:gd name="connsiteX93" fmla="*/ 1419599 w 1921918"/>
                  <a:gd name="connsiteY93" fmla="*/ 1124759 h 1259438"/>
                  <a:gd name="connsiteX94" fmla="*/ 1314039 w 1921918"/>
                  <a:gd name="connsiteY94" fmla="*/ 1124759 h 1259438"/>
                  <a:gd name="connsiteX95" fmla="*/ 1354079 w 1921918"/>
                  <a:gd name="connsiteY95" fmla="*/ 869959 h 1259438"/>
                  <a:gd name="connsiteX96" fmla="*/ 687960 w 1921918"/>
                  <a:gd name="connsiteY96" fmla="*/ 0 h 1259438"/>
                  <a:gd name="connsiteX97" fmla="*/ 793520 w 1921918"/>
                  <a:gd name="connsiteY97" fmla="*/ 0 h 1259438"/>
                  <a:gd name="connsiteX98" fmla="*/ 1230319 w 1921918"/>
                  <a:gd name="connsiteY98" fmla="*/ 0 h 1259438"/>
                  <a:gd name="connsiteX99" fmla="*/ 1230319 w 1921918"/>
                  <a:gd name="connsiteY99" fmla="*/ 495040 h 1259438"/>
                  <a:gd name="connsiteX100" fmla="*/ 1011919 w 1921918"/>
                  <a:gd name="connsiteY100" fmla="*/ 495040 h 1259438"/>
                  <a:gd name="connsiteX101" fmla="*/ 1011919 w 1921918"/>
                  <a:gd name="connsiteY101" fmla="*/ 564199 h 1259438"/>
                  <a:gd name="connsiteX102" fmla="*/ 1190279 w 1921918"/>
                  <a:gd name="connsiteY102" fmla="*/ 564199 h 1259438"/>
                  <a:gd name="connsiteX103" fmla="*/ 1233959 w 1921918"/>
                  <a:gd name="connsiteY103" fmla="*/ 669759 h 1259438"/>
                  <a:gd name="connsiteX104" fmla="*/ 1011919 w 1921918"/>
                  <a:gd name="connsiteY104" fmla="*/ 669759 h 1259438"/>
                  <a:gd name="connsiteX105" fmla="*/ 1011919 w 1921918"/>
                  <a:gd name="connsiteY105" fmla="*/ 764399 h 1259438"/>
                  <a:gd name="connsiteX106" fmla="*/ 1215759 w 1921918"/>
                  <a:gd name="connsiteY106" fmla="*/ 764399 h 1259438"/>
                  <a:gd name="connsiteX107" fmla="*/ 1255799 w 1921918"/>
                  <a:gd name="connsiteY107" fmla="*/ 869959 h 1259438"/>
                  <a:gd name="connsiteX108" fmla="*/ 706159 w 1921918"/>
                  <a:gd name="connsiteY108" fmla="*/ 869959 h 1259438"/>
                  <a:gd name="connsiteX109" fmla="*/ 662479 w 1921918"/>
                  <a:gd name="connsiteY109" fmla="*/ 764399 h 1259438"/>
                  <a:gd name="connsiteX110" fmla="*/ 906359 w 1921918"/>
                  <a:gd name="connsiteY110" fmla="*/ 764399 h 1259438"/>
                  <a:gd name="connsiteX111" fmla="*/ 906359 w 1921918"/>
                  <a:gd name="connsiteY111" fmla="*/ 669759 h 1259438"/>
                  <a:gd name="connsiteX112" fmla="*/ 731640 w 1921918"/>
                  <a:gd name="connsiteY112" fmla="*/ 669759 h 1259438"/>
                  <a:gd name="connsiteX113" fmla="*/ 687960 w 1921918"/>
                  <a:gd name="connsiteY113" fmla="*/ 564199 h 1259438"/>
                  <a:gd name="connsiteX114" fmla="*/ 906359 w 1921918"/>
                  <a:gd name="connsiteY114" fmla="*/ 564199 h 1259438"/>
                  <a:gd name="connsiteX115" fmla="*/ 906359 w 1921918"/>
                  <a:gd name="connsiteY115" fmla="*/ 495040 h 1259438"/>
                  <a:gd name="connsiteX116" fmla="*/ 793520 w 1921918"/>
                  <a:gd name="connsiteY116" fmla="*/ 495040 h 1259438"/>
                  <a:gd name="connsiteX117" fmla="*/ 687960 w 1921918"/>
                  <a:gd name="connsiteY117" fmla="*/ 495040 h 1259438"/>
                  <a:gd name="connsiteX118" fmla="*/ 687960 w 1921918"/>
                  <a:gd name="connsiteY118" fmla="*/ 389480 h 1259438"/>
                  <a:gd name="connsiteX119" fmla="*/ 687960 w 1921918"/>
                  <a:gd name="connsiteY119" fmla="*/ 105560 h 1259438"/>
                  <a:gd name="connsiteX120" fmla="*/ 276640 w 1921918"/>
                  <a:gd name="connsiteY120" fmla="*/ 0 h 1259438"/>
                  <a:gd name="connsiteX121" fmla="*/ 382200 w 1921918"/>
                  <a:gd name="connsiteY121" fmla="*/ 0 h 1259438"/>
                  <a:gd name="connsiteX122" fmla="*/ 382200 w 1921918"/>
                  <a:gd name="connsiteY122" fmla="*/ 1259438 h 1259438"/>
                  <a:gd name="connsiteX123" fmla="*/ 382199 w 1921918"/>
                  <a:gd name="connsiteY123" fmla="*/ 1259438 h 1259438"/>
                  <a:gd name="connsiteX124" fmla="*/ 276640 w 1921918"/>
                  <a:gd name="connsiteY124" fmla="*/ 1259438 h 1259438"/>
                  <a:gd name="connsiteX125" fmla="*/ 43680 w 1921918"/>
                  <a:gd name="connsiteY125" fmla="*/ 1259438 h 1259438"/>
                  <a:gd name="connsiteX126" fmla="*/ 0 w 1921918"/>
                  <a:gd name="connsiteY126" fmla="*/ 1153878 h 1259438"/>
                  <a:gd name="connsiteX127" fmla="*/ 276640 w 1921918"/>
                  <a:gd name="connsiteY127" fmla="*/ 1153878 h 1259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Lst>
                <a:rect l="l" t="t" r="r" b="b"/>
                <a:pathLst>
                  <a:path w="1921918" h="1259438">
                    <a:moveTo>
                      <a:pt x="695240" y="924558"/>
                    </a:moveTo>
                    <a:lnTo>
                      <a:pt x="800800" y="924558"/>
                    </a:lnTo>
                    <a:lnTo>
                      <a:pt x="724360" y="1259438"/>
                    </a:lnTo>
                    <a:lnTo>
                      <a:pt x="691600" y="1259438"/>
                    </a:lnTo>
                    <a:lnTo>
                      <a:pt x="611520" y="1259438"/>
                    </a:lnTo>
                    <a:lnTo>
                      <a:pt x="418600" y="1259438"/>
                    </a:lnTo>
                    <a:lnTo>
                      <a:pt x="418600" y="1153878"/>
                    </a:lnTo>
                    <a:lnTo>
                      <a:pt x="637910" y="1153878"/>
                    </a:lnTo>
                    <a:close/>
                    <a:moveTo>
                      <a:pt x="1671911" y="586085"/>
                    </a:moveTo>
                    <a:lnTo>
                      <a:pt x="1618496" y="731639"/>
                    </a:lnTo>
                    <a:lnTo>
                      <a:pt x="1723990" y="731639"/>
                    </a:lnTo>
                    <a:close/>
                    <a:moveTo>
                      <a:pt x="1496039" y="407679"/>
                    </a:moveTo>
                    <a:lnTo>
                      <a:pt x="1805439" y="407679"/>
                    </a:lnTo>
                    <a:lnTo>
                      <a:pt x="1845479" y="513239"/>
                    </a:lnTo>
                    <a:lnTo>
                      <a:pt x="1751407" y="513239"/>
                    </a:lnTo>
                    <a:lnTo>
                      <a:pt x="1867319" y="837199"/>
                    </a:lnTo>
                    <a:lnTo>
                      <a:pt x="1761759" y="837199"/>
                    </a:lnTo>
                    <a:lnTo>
                      <a:pt x="1725359" y="837199"/>
                    </a:lnTo>
                    <a:lnTo>
                      <a:pt x="1725359" y="899079"/>
                    </a:lnTo>
                    <a:lnTo>
                      <a:pt x="1823639" y="899079"/>
                    </a:lnTo>
                    <a:lnTo>
                      <a:pt x="1867319" y="1004639"/>
                    </a:lnTo>
                    <a:lnTo>
                      <a:pt x="1725359" y="1004639"/>
                    </a:lnTo>
                    <a:lnTo>
                      <a:pt x="1725359" y="1153878"/>
                    </a:lnTo>
                    <a:lnTo>
                      <a:pt x="1921918" y="1153878"/>
                    </a:lnTo>
                    <a:lnTo>
                      <a:pt x="1878238" y="1259438"/>
                    </a:lnTo>
                    <a:lnTo>
                      <a:pt x="1292199" y="1259438"/>
                    </a:lnTo>
                    <a:lnTo>
                      <a:pt x="1226679" y="1259438"/>
                    </a:lnTo>
                    <a:lnTo>
                      <a:pt x="1179359" y="1259438"/>
                    </a:lnTo>
                    <a:lnTo>
                      <a:pt x="1115886" y="1071068"/>
                    </a:lnTo>
                    <a:lnTo>
                      <a:pt x="1048319" y="1259438"/>
                    </a:lnTo>
                    <a:lnTo>
                      <a:pt x="1044679" y="1259438"/>
                    </a:lnTo>
                    <a:lnTo>
                      <a:pt x="935479" y="1259438"/>
                    </a:lnTo>
                    <a:lnTo>
                      <a:pt x="931839" y="1259438"/>
                    </a:lnTo>
                    <a:lnTo>
                      <a:pt x="811719" y="924558"/>
                    </a:lnTo>
                    <a:lnTo>
                      <a:pt x="917279" y="924558"/>
                    </a:lnTo>
                    <a:lnTo>
                      <a:pt x="990079" y="1115918"/>
                    </a:lnTo>
                    <a:lnTo>
                      <a:pt x="1062879" y="924558"/>
                    </a:lnTo>
                    <a:lnTo>
                      <a:pt x="1066519" y="924558"/>
                    </a:lnTo>
                    <a:lnTo>
                      <a:pt x="1168439" y="924558"/>
                    </a:lnTo>
                    <a:lnTo>
                      <a:pt x="1172079" y="924558"/>
                    </a:lnTo>
                    <a:lnTo>
                      <a:pt x="1254335" y="1153878"/>
                    </a:lnTo>
                    <a:lnTo>
                      <a:pt x="1619799" y="1153878"/>
                    </a:lnTo>
                    <a:lnTo>
                      <a:pt x="1619799" y="1004639"/>
                    </a:lnTo>
                    <a:lnTo>
                      <a:pt x="1517879" y="1004639"/>
                    </a:lnTo>
                    <a:lnTo>
                      <a:pt x="1474199" y="899079"/>
                    </a:lnTo>
                    <a:lnTo>
                      <a:pt x="1619799" y="899079"/>
                    </a:lnTo>
                    <a:lnTo>
                      <a:pt x="1619799" y="837199"/>
                    </a:lnTo>
                    <a:lnTo>
                      <a:pt x="1579759" y="837199"/>
                    </a:lnTo>
                    <a:lnTo>
                      <a:pt x="1474199" y="837199"/>
                    </a:lnTo>
                    <a:lnTo>
                      <a:pt x="1593083" y="513239"/>
                    </a:lnTo>
                    <a:lnTo>
                      <a:pt x="1539719" y="513239"/>
                    </a:lnTo>
                    <a:close/>
                    <a:moveTo>
                      <a:pt x="247520" y="251160"/>
                    </a:moveTo>
                    <a:lnTo>
                      <a:pt x="167440" y="589680"/>
                    </a:lnTo>
                    <a:lnTo>
                      <a:pt x="243880" y="589680"/>
                    </a:lnTo>
                    <a:lnTo>
                      <a:pt x="65520" y="1110199"/>
                    </a:lnTo>
                    <a:lnTo>
                      <a:pt x="138320" y="691600"/>
                    </a:lnTo>
                    <a:lnTo>
                      <a:pt x="65520" y="691600"/>
                    </a:lnTo>
                    <a:lnTo>
                      <a:pt x="116559" y="378560"/>
                    </a:lnTo>
                    <a:lnTo>
                      <a:pt x="87360" y="378560"/>
                    </a:lnTo>
                    <a:close/>
                    <a:moveTo>
                      <a:pt x="1066519" y="138319"/>
                    </a:moveTo>
                    <a:lnTo>
                      <a:pt x="1106559" y="247519"/>
                    </a:lnTo>
                    <a:lnTo>
                      <a:pt x="1066519" y="356719"/>
                    </a:lnTo>
                    <a:lnTo>
                      <a:pt x="1026479" y="247519"/>
                    </a:lnTo>
                    <a:close/>
                    <a:moveTo>
                      <a:pt x="848119" y="138319"/>
                    </a:moveTo>
                    <a:lnTo>
                      <a:pt x="888159" y="247519"/>
                    </a:lnTo>
                    <a:lnTo>
                      <a:pt x="848119" y="356719"/>
                    </a:lnTo>
                    <a:lnTo>
                      <a:pt x="808079" y="247519"/>
                    </a:lnTo>
                    <a:close/>
                    <a:moveTo>
                      <a:pt x="1011919" y="105560"/>
                    </a:moveTo>
                    <a:lnTo>
                      <a:pt x="1011919" y="389480"/>
                    </a:lnTo>
                    <a:lnTo>
                      <a:pt x="1128399" y="389480"/>
                    </a:lnTo>
                    <a:lnTo>
                      <a:pt x="1128399" y="105560"/>
                    </a:lnTo>
                    <a:close/>
                    <a:moveTo>
                      <a:pt x="793520" y="105560"/>
                    </a:moveTo>
                    <a:lnTo>
                      <a:pt x="793520" y="389480"/>
                    </a:lnTo>
                    <a:lnTo>
                      <a:pt x="906359" y="389480"/>
                    </a:lnTo>
                    <a:lnTo>
                      <a:pt x="906359" y="105560"/>
                    </a:lnTo>
                    <a:close/>
                    <a:moveTo>
                      <a:pt x="1354079" y="0"/>
                    </a:moveTo>
                    <a:lnTo>
                      <a:pt x="1426879" y="0"/>
                    </a:lnTo>
                    <a:lnTo>
                      <a:pt x="1459639" y="0"/>
                    </a:lnTo>
                    <a:lnTo>
                      <a:pt x="1860039" y="0"/>
                    </a:lnTo>
                    <a:lnTo>
                      <a:pt x="1860039" y="36400"/>
                    </a:lnTo>
                    <a:lnTo>
                      <a:pt x="1860039" y="105560"/>
                    </a:lnTo>
                    <a:lnTo>
                      <a:pt x="1860039" y="251160"/>
                    </a:lnTo>
                    <a:lnTo>
                      <a:pt x="1860039" y="356720"/>
                    </a:lnTo>
                    <a:lnTo>
                      <a:pt x="1754479" y="356720"/>
                    </a:lnTo>
                    <a:lnTo>
                      <a:pt x="1485119" y="356720"/>
                    </a:lnTo>
                    <a:lnTo>
                      <a:pt x="1485119" y="251160"/>
                    </a:lnTo>
                    <a:lnTo>
                      <a:pt x="1754479" y="251160"/>
                    </a:lnTo>
                    <a:lnTo>
                      <a:pt x="1710799" y="174720"/>
                    </a:lnTo>
                    <a:lnTo>
                      <a:pt x="1754479" y="105560"/>
                    </a:lnTo>
                    <a:lnTo>
                      <a:pt x="1459639" y="105560"/>
                    </a:lnTo>
                    <a:lnTo>
                      <a:pt x="1459639" y="251160"/>
                    </a:lnTo>
                    <a:lnTo>
                      <a:pt x="1459639" y="356720"/>
                    </a:lnTo>
                    <a:lnTo>
                      <a:pt x="1459639" y="869959"/>
                    </a:lnTo>
                    <a:lnTo>
                      <a:pt x="1419599" y="1124759"/>
                    </a:lnTo>
                    <a:lnTo>
                      <a:pt x="1314039" y="1124759"/>
                    </a:lnTo>
                    <a:lnTo>
                      <a:pt x="1354079" y="869959"/>
                    </a:lnTo>
                    <a:close/>
                    <a:moveTo>
                      <a:pt x="687960" y="0"/>
                    </a:moveTo>
                    <a:lnTo>
                      <a:pt x="793520" y="0"/>
                    </a:lnTo>
                    <a:lnTo>
                      <a:pt x="1230319" y="0"/>
                    </a:lnTo>
                    <a:lnTo>
                      <a:pt x="1230319" y="495040"/>
                    </a:lnTo>
                    <a:lnTo>
                      <a:pt x="1011919" y="495040"/>
                    </a:lnTo>
                    <a:lnTo>
                      <a:pt x="1011919" y="564199"/>
                    </a:lnTo>
                    <a:lnTo>
                      <a:pt x="1190279" y="564199"/>
                    </a:lnTo>
                    <a:lnTo>
                      <a:pt x="1233959" y="669759"/>
                    </a:lnTo>
                    <a:lnTo>
                      <a:pt x="1011919" y="669759"/>
                    </a:lnTo>
                    <a:lnTo>
                      <a:pt x="1011919" y="764399"/>
                    </a:lnTo>
                    <a:lnTo>
                      <a:pt x="1215759" y="764399"/>
                    </a:lnTo>
                    <a:lnTo>
                      <a:pt x="1255799" y="869959"/>
                    </a:lnTo>
                    <a:lnTo>
                      <a:pt x="706159" y="869959"/>
                    </a:lnTo>
                    <a:lnTo>
                      <a:pt x="662479" y="764399"/>
                    </a:lnTo>
                    <a:lnTo>
                      <a:pt x="906359" y="764399"/>
                    </a:lnTo>
                    <a:lnTo>
                      <a:pt x="906359" y="669759"/>
                    </a:lnTo>
                    <a:lnTo>
                      <a:pt x="731640" y="669759"/>
                    </a:lnTo>
                    <a:lnTo>
                      <a:pt x="687960" y="564199"/>
                    </a:lnTo>
                    <a:lnTo>
                      <a:pt x="906359" y="564199"/>
                    </a:lnTo>
                    <a:lnTo>
                      <a:pt x="906359" y="495040"/>
                    </a:lnTo>
                    <a:lnTo>
                      <a:pt x="793520" y="495040"/>
                    </a:lnTo>
                    <a:lnTo>
                      <a:pt x="687960" y="495040"/>
                    </a:lnTo>
                    <a:lnTo>
                      <a:pt x="687960" y="389480"/>
                    </a:lnTo>
                    <a:lnTo>
                      <a:pt x="687960" y="105560"/>
                    </a:lnTo>
                    <a:close/>
                    <a:moveTo>
                      <a:pt x="276640" y="0"/>
                    </a:moveTo>
                    <a:lnTo>
                      <a:pt x="382200" y="0"/>
                    </a:lnTo>
                    <a:lnTo>
                      <a:pt x="382200" y="1259438"/>
                    </a:lnTo>
                    <a:lnTo>
                      <a:pt x="382199" y="1259438"/>
                    </a:lnTo>
                    <a:lnTo>
                      <a:pt x="276640" y="1259438"/>
                    </a:lnTo>
                    <a:lnTo>
                      <a:pt x="43680" y="1259438"/>
                    </a:lnTo>
                    <a:lnTo>
                      <a:pt x="0" y="1153878"/>
                    </a:lnTo>
                    <a:lnTo>
                      <a:pt x="276640" y="11538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75" name="任意多边形: 形状 74">
                <a:extLst>
                  <a:ext uri="{FF2B5EF4-FFF2-40B4-BE49-F238E27FC236}">
                    <a16:creationId xmlns:a16="http://schemas.microsoft.com/office/drawing/2014/main" xmlns="" id="{EB10E5D1-D08E-483E-82CB-EF5B616BC864}"/>
                  </a:ext>
                </a:extLst>
              </p:cNvPr>
              <p:cNvSpPr>
                <a:spLocks noChangeArrowheads="1"/>
              </p:cNvSpPr>
              <p:nvPr/>
            </p:nvSpPr>
            <p:spPr bwMode="auto">
              <a:xfrm>
                <a:off x="6053464" y="2554682"/>
                <a:ext cx="81154" cy="95662"/>
              </a:xfrm>
              <a:custGeom>
                <a:avLst/>
                <a:gdLst>
                  <a:gd name="connsiteX0" fmla="*/ 27051 w 81154"/>
                  <a:gd name="connsiteY0" fmla="*/ 50576 h 95662"/>
                  <a:gd name="connsiteX1" fmla="*/ 54102 w 81154"/>
                  <a:gd name="connsiteY1" fmla="*/ 50576 h 95662"/>
                  <a:gd name="connsiteX2" fmla="*/ 54102 w 81154"/>
                  <a:gd name="connsiteY2" fmla="*/ 59593 h 95662"/>
                  <a:gd name="connsiteX3" fmla="*/ 48091 w 81154"/>
                  <a:gd name="connsiteY3" fmla="*/ 59593 h 95662"/>
                  <a:gd name="connsiteX4" fmla="*/ 48091 w 81154"/>
                  <a:gd name="connsiteY4" fmla="*/ 64980 h 95662"/>
                  <a:gd name="connsiteX5" fmla="*/ 71009 w 81154"/>
                  <a:gd name="connsiteY5" fmla="*/ 64980 h 95662"/>
                  <a:gd name="connsiteX6" fmla="*/ 81153 w 81154"/>
                  <a:gd name="connsiteY6" fmla="*/ 64980 h 95662"/>
                  <a:gd name="connsiteX7" fmla="*/ 71009 w 81154"/>
                  <a:gd name="connsiteY7" fmla="*/ 77003 h 95662"/>
                  <a:gd name="connsiteX8" fmla="*/ 67471 w 81154"/>
                  <a:gd name="connsiteY8" fmla="*/ 77003 h 95662"/>
                  <a:gd name="connsiteX9" fmla="*/ 69685 w 81154"/>
                  <a:gd name="connsiteY9" fmla="*/ 80023 h 95662"/>
                  <a:gd name="connsiteX10" fmla="*/ 81154 w 81154"/>
                  <a:gd name="connsiteY10" fmla="*/ 95662 h 95662"/>
                  <a:gd name="connsiteX11" fmla="*/ 69818 w 81154"/>
                  <a:gd name="connsiteY11" fmla="*/ 95662 h 95662"/>
                  <a:gd name="connsiteX12" fmla="*/ 66984 w 81154"/>
                  <a:gd name="connsiteY12" fmla="*/ 93658 h 95662"/>
                  <a:gd name="connsiteX13" fmla="*/ 59014 w 81154"/>
                  <a:gd name="connsiteY13" fmla="*/ 83092 h 95662"/>
                  <a:gd name="connsiteX14" fmla="*/ 54421 w 81154"/>
                  <a:gd name="connsiteY14" fmla="*/ 77003 h 95662"/>
                  <a:gd name="connsiteX15" fmla="*/ 48091 w 81154"/>
                  <a:gd name="connsiteY15" fmla="*/ 77003 h 95662"/>
                  <a:gd name="connsiteX16" fmla="*/ 48091 w 81154"/>
                  <a:gd name="connsiteY16" fmla="*/ 95662 h 95662"/>
                  <a:gd name="connsiteX17" fmla="*/ 36068 w 81154"/>
                  <a:gd name="connsiteY17" fmla="*/ 95662 h 95662"/>
                  <a:gd name="connsiteX18" fmla="*/ 36068 w 81154"/>
                  <a:gd name="connsiteY18" fmla="*/ 77003 h 95662"/>
                  <a:gd name="connsiteX19" fmla="*/ 35822 w 81154"/>
                  <a:gd name="connsiteY19" fmla="*/ 77003 h 95662"/>
                  <a:gd name="connsiteX20" fmla="*/ 27468 w 81154"/>
                  <a:gd name="connsiteY20" fmla="*/ 77003 h 95662"/>
                  <a:gd name="connsiteX21" fmla="*/ 15028 w 81154"/>
                  <a:gd name="connsiteY21" fmla="*/ 95662 h 95662"/>
                  <a:gd name="connsiteX22" fmla="*/ 0 w 81154"/>
                  <a:gd name="connsiteY22" fmla="*/ 95662 h 95662"/>
                  <a:gd name="connsiteX23" fmla="*/ 14513 w 81154"/>
                  <a:gd name="connsiteY23" fmla="*/ 77003 h 95662"/>
                  <a:gd name="connsiteX24" fmla="*/ 13353 w 81154"/>
                  <a:gd name="connsiteY24" fmla="*/ 77003 h 95662"/>
                  <a:gd name="connsiteX25" fmla="*/ 10144 w 81154"/>
                  <a:gd name="connsiteY25" fmla="*/ 77003 h 95662"/>
                  <a:gd name="connsiteX26" fmla="*/ 0 w 81154"/>
                  <a:gd name="connsiteY26" fmla="*/ 64980 h 95662"/>
                  <a:gd name="connsiteX27" fmla="*/ 26787 w 81154"/>
                  <a:gd name="connsiteY27" fmla="*/ 64980 h 95662"/>
                  <a:gd name="connsiteX28" fmla="*/ 36068 w 81154"/>
                  <a:gd name="connsiteY28" fmla="*/ 64980 h 95662"/>
                  <a:gd name="connsiteX29" fmla="*/ 36068 w 81154"/>
                  <a:gd name="connsiteY29" fmla="*/ 59593 h 95662"/>
                  <a:gd name="connsiteX30" fmla="*/ 27051 w 81154"/>
                  <a:gd name="connsiteY30" fmla="*/ 59593 h 95662"/>
                  <a:gd name="connsiteX31" fmla="*/ 36068 w 81154"/>
                  <a:gd name="connsiteY31" fmla="*/ 0 h 95662"/>
                  <a:gd name="connsiteX32" fmla="*/ 48091 w 81154"/>
                  <a:gd name="connsiteY32" fmla="*/ 0 h 95662"/>
                  <a:gd name="connsiteX33" fmla="*/ 48091 w 81154"/>
                  <a:gd name="connsiteY33" fmla="*/ 5491 h 95662"/>
                  <a:gd name="connsiteX34" fmla="*/ 71009 w 81154"/>
                  <a:gd name="connsiteY34" fmla="*/ 5491 h 95662"/>
                  <a:gd name="connsiteX35" fmla="*/ 81153 w 81154"/>
                  <a:gd name="connsiteY35" fmla="*/ 5491 h 95662"/>
                  <a:gd name="connsiteX36" fmla="*/ 71009 w 81154"/>
                  <a:gd name="connsiteY36" fmla="*/ 14508 h 95662"/>
                  <a:gd name="connsiteX37" fmla="*/ 48091 w 81154"/>
                  <a:gd name="connsiteY37" fmla="*/ 14508 h 95662"/>
                  <a:gd name="connsiteX38" fmla="*/ 48091 w 81154"/>
                  <a:gd name="connsiteY38" fmla="*/ 20519 h 95662"/>
                  <a:gd name="connsiteX39" fmla="*/ 66501 w 81154"/>
                  <a:gd name="connsiteY39" fmla="*/ 20519 h 95662"/>
                  <a:gd name="connsiteX40" fmla="*/ 75142 w 81154"/>
                  <a:gd name="connsiteY40" fmla="*/ 20519 h 95662"/>
                  <a:gd name="connsiteX41" fmla="*/ 66046 w 81154"/>
                  <a:gd name="connsiteY41" fmla="*/ 29536 h 95662"/>
                  <a:gd name="connsiteX42" fmla="*/ 48091 w 81154"/>
                  <a:gd name="connsiteY42" fmla="*/ 29536 h 95662"/>
                  <a:gd name="connsiteX43" fmla="*/ 48091 w 81154"/>
                  <a:gd name="connsiteY43" fmla="*/ 35548 h 95662"/>
                  <a:gd name="connsiteX44" fmla="*/ 71009 w 81154"/>
                  <a:gd name="connsiteY44" fmla="*/ 35548 h 95662"/>
                  <a:gd name="connsiteX45" fmla="*/ 81153 w 81154"/>
                  <a:gd name="connsiteY45" fmla="*/ 35548 h 95662"/>
                  <a:gd name="connsiteX46" fmla="*/ 72042 w 81154"/>
                  <a:gd name="connsiteY46" fmla="*/ 43647 h 95662"/>
                  <a:gd name="connsiteX47" fmla="*/ 81154 w 81154"/>
                  <a:gd name="connsiteY47" fmla="*/ 59593 h 95662"/>
                  <a:gd name="connsiteX48" fmla="*/ 69131 w 81154"/>
                  <a:gd name="connsiteY48" fmla="*/ 59593 h 95662"/>
                  <a:gd name="connsiteX49" fmla="*/ 60544 w 81154"/>
                  <a:gd name="connsiteY49" fmla="*/ 44565 h 95662"/>
                  <a:gd name="connsiteX50" fmla="*/ 35822 w 81154"/>
                  <a:gd name="connsiteY50" fmla="*/ 44565 h 95662"/>
                  <a:gd name="connsiteX51" fmla="*/ 21469 w 81154"/>
                  <a:gd name="connsiteY51" fmla="*/ 44565 h 95662"/>
                  <a:gd name="connsiteX52" fmla="*/ 15029 w 81154"/>
                  <a:gd name="connsiteY52" fmla="*/ 59593 h 95662"/>
                  <a:gd name="connsiteX53" fmla="*/ 0 w 81154"/>
                  <a:gd name="connsiteY53" fmla="*/ 59593 h 95662"/>
                  <a:gd name="connsiteX54" fmla="*/ 9112 w 81154"/>
                  <a:gd name="connsiteY54" fmla="*/ 43647 h 95662"/>
                  <a:gd name="connsiteX55" fmla="*/ 0 w 81154"/>
                  <a:gd name="connsiteY55" fmla="*/ 35548 h 95662"/>
                  <a:gd name="connsiteX56" fmla="*/ 26787 w 81154"/>
                  <a:gd name="connsiteY56" fmla="*/ 35548 h 95662"/>
                  <a:gd name="connsiteX57" fmla="*/ 36068 w 81154"/>
                  <a:gd name="connsiteY57" fmla="*/ 35548 h 95662"/>
                  <a:gd name="connsiteX58" fmla="*/ 36068 w 81154"/>
                  <a:gd name="connsiteY58" fmla="*/ 29536 h 95662"/>
                  <a:gd name="connsiteX59" fmla="*/ 22270 w 81154"/>
                  <a:gd name="connsiteY59" fmla="*/ 29536 h 95662"/>
                  <a:gd name="connsiteX60" fmla="*/ 16017 w 81154"/>
                  <a:gd name="connsiteY60" fmla="*/ 29536 h 95662"/>
                  <a:gd name="connsiteX61" fmla="*/ 6011 w 81154"/>
                  <a:gd name="connsiteY61" fmla="*/ 20519 h 95662"/>
                  <a:gd name="connsiteX62" fmla="*/ 36068 w 81154"/>
                  <a:gd name="connsiteY62" fmla="*/ 20519 h 95662"/>
                  <a:gd name="connsiteX63" fmla="*/ 36068 w 81154"/>
                  <a:gd name="connsiteY63" fmla="*/ 14508 h 95662"/>
                  <a:gd name="connsiteX64" fmla="*/ 35822 w 81154"/>
                  <a:gd name="connsiteY64" fmla="*/ 14508 h 95662"/>
                  <a:gd name="connsiteX65" fmla="*/ 10144 w 81154"/>
                  <a:gd name="connsiteY65" fmla="*/ 14508 h 95662"/>
                  <a:gd name="connsiteX66" fmla="*/ 0 w 81154"/>
                  <a:gd name="connsiteY66" fmla="*/ 5491 h 95662"/>
                  <a:gd name="connsiteX67" fmla="*/ 26787 w 81154"/>
                  <a:gd name="connsiteY67" fmla="*/ 5491 h 95662"/>
                  <a:gd name="connsiteX68" fmla="*/ 36068 w 81154"/>
                  <a:gd name="connsiteY68" fmla="*/ 5491 h 956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81154" h="95662">
                    <a:moveTo>
                      <a:pt x="27051" y="50576"/>
                    </a:moveTo>
                    <a:lnTo>
                      <a:pt x="54102" y="50576"/>
                    </a:lnTo>
                    <a:lnTo>
                      <a:pt x="54102" y="59593"/>
                    </a:lnTo>
                    <a:lnTo>
                      <a:pt x="48091" y="59593"/>
                    </a:lnTo>
                    <a:lnTo>
                      <a:pt x="48091" y="64980"/>
                    </a:lnTo>
                    <a:lnTo>
                      <a:pt x="71009" y="64980"/>
                    </a:lnTo>
                    <a:cubicBezTo>
                      <a:pt x="81153" y="64980"/>
                      <a:pt x="81153" y="64980"/>
                      <a:pt x="81153" y="64980"/>
                    </a:cubicBezTo>
                    <a:cubicBezTo>
                      <a:pt x="81153" y="71538"/>
                      <a:pt x="76542" y="77003"/>
                      <a:pt x="71009" y="77003"/>
                    </a:cubicBezTo>
                    <a:lnTo>
                      <a:pt x="67471" y="77003"/>
                    </a:lnTo>
                    <a:lnTo>
                      <a:pt x="69685" y="80023"/>
                    </a:lnTo>
                    <a:cubicBezTo>
                      <a:pt x="72475" y="83827"/>
                      <a:pt x="76195" y="88899"/>
                      <a:pt x="81154" y="95662"/>
                    </a:cubicBezTo>
                    <a:lnTo>
                      <a:pt x="69818" y="95662"/>
                    </a:lnTo>
                    <a:cubicBezTo>
                      <a:pt x="68874" y="95662"/>
                      <a:pt x="67929" y="94660"/>
                      <a:pt x="66984" y="93658"/>
                    </a:cubicBezTo>
                    <a:cubicBezTo>
                      <a:pt x="66984" y="93658"/>
                      <a:pt x="66984" y="93658"/>
                      <a:pt x="59014" y="83092"/>
                    </a:cubicBezTo>
                    <a:lnTo>
                      <a:pt x="54421" y="77003"/>
                    </a:lnTo>
                    <a:lnTo>
                      <a:pt x="48091" y="77003"/>
                    </a:lnTo>
                    <a:lnTo>
                      <a:pt x="48091" y="95662"/>
                    </a:lnTo>
                    <a:lnTo>
                      <a:pt x="36068" y="95662"/>
                    </a:lnTo>
                    <a:lnTo>
                      <a:pt x="36068" y="77003"/>
                    </a:lnTo>
                    <a:lnTo>
                      <a:pt x="35822" y="77003"/>
                    </a:lnTo>
                    <a:lnTo>
                      <a:pt x="27468" y="77003"/>
                    </a:lnTo>
                    <a:lnTo>
                      <a:pt x="15028" y="95662"/>
                    </a:lnTo>
                    <a:lnTo>
                      <a:pt x="0" y="95662"/>
                    </a:lnTo>
                    <a:lnTo>
                      <a:pt x="14513" y="77003"/>
                    </a:lnTo>
                    <a:lnTo>
                      <a:pt x="13353" y="77003"/>
                    </a:lnTo>
                    <a:cubicBezTo>
                      <a:pt x="10144" y="77003"/>
                      <a:pt x="10144" y="77003"/>
                      <a:pt x="10144" y="77003"/>
                    </a:cubicBezTo>
                    <a:cubicBezTo>
                      <a:pt x="4611" y="77003"/>
                      <a:pt x="0" y="71538"/>
                      <a:pt x="0" y="64980"/>
                    </a:cubicBezTo>
                    <a:cubicBezTo>
                      <a:pt x="10144" y="64980"/>
                      <a:pt x="19020" y="64980"/>
                      <a:pt x="26787" y="64980"/>
                    </a:cubicBezTo>
                    <a:lnTo>
                      <a:pt x="36068" y="64980"/>
                    </a:lnTo>
                    <a:lnTo>
                      <a:pt x="36068" y="59593"/>
                    </a:lnTo>
                    <a:lnTo>
                      <a:pt x="27051" y="59593"/>
                    </a:lnTo>
                    <a:close/>
                    <a:moveTo>
                      <a:pt x="36068" y="0"/>
                    </a:moveTo>
                    <a:lnTo>
                      <a:pt x="48091" y="0"/>
                    </a:lnTo>
                    <a:lnTo>
                      <a:pt x="48091" y="5491"/>
                    </a:lnTo>
                    <a:lnTo>
                      <a:pt x="71009" y="5491"/>
                    </a:lnTo>
                    <a:cubicBezTo>
                      <a:pt x="81153" y="5491"/>
                      <a:pt x="81153" y="5491"/>
                      <a:pt x="81153" y="5491"/>
                    </a:cubicBezTo>
                    <a:cubicBezTo>
                      <a:pt x="81153" y="10409"/>
                      <a:pt x="76542" y="14508"/>
                      <a:pt x="71009" y="14508"/>
                    </a:cubicBezTo>
                    <a:lnTo>
                      <a:pt x="48091" y="14508"/>
                    </a:lnTo>
                    <a:lnTo>
                      <a:pt x="48091" y="20519"/>
                    </a:lnTo>
                    <a:lnTo>
                      <a:pt x="66501" y="20519"/>
                    </a:lnTo>
                    <a:cubicBezTo>
                      <a:pt x="75142" y="20519"/>
                      <a:pt x="75142" y="20519"/>
                      <a:pt x="75142" y="20519"/>
                    </a:cubicBezTo>
                    <a:cubicBezTo>
                      <a:pt x="75142" y="25437"/>
                      <a:pt x="71504" y="29536"/>
                      <a:pt x="66046" y="29536"/>
                    </a:cubicBezTo>
                    <a:lnTo>
                      <a:pt x="48091" y="29536"/>
                    </a:lnTo>
                    <a:lnTo>
                      <a:pt x="48091" y="35548"/>
                    </a:lnTo>
                    <a:lnTo>
                      <a:pt x="71009" y="35548"/>
                    </a:lnTo>
                    <a:cubicBezTo>
                      <a:pt x="81153" y="35548"/>
                      <a:pt x="81153" y="35548"/>
                      <a:pt x="81153" y="35548"/>
                    </a:cubicBezTo>
                    <a:lnTo>
                      <a:pt x="72042" y="43647"/>
                    </a:lnTo>
                    <a:lnTo>
                      <a:pt x="81154" y="59593"/>
                    </a:lnTo>
                    <a:lnTo>
                      <a:pt x="69131" y="59593"/>
                    </a:lnTo>
                    <a:lnTo>
                      <a:pt x="60544" y="44565"/>
                    </a:lnTo>
                    <a:lnTo>
                      <a:pt x="35822" y="44565"/>
                    </a:lnTo>
                    <a:lnTo>
                      <a:pt x="21469" y="44565"/>
                    </a:lnTo>
                    <a:lnTo>
                      <a:pt x="15029" y="59593"/>
                    </a:lnTo>
                    <a:lnTo>
                      <a:pt x="0" y="59593"/>
                    </a:lnTo>
                    <a:lnTo>
                      <a:pt x="9112" y="43647"/>
                    </a:lnTo>
                    <a:lnTo>
                      <a:pt x="0" y="35548"/>
                    </a:lnTo>
                    <a:cubicBezTo>
                      <a:pt x="10144" y="35548"/>
                      <a:pt x="19020" y="35548"/>
                      <a:pt x="26787" y="35548"/>
                    </a:cubicBezTo>
                    <a:lnTo>
                      <a:pt x="36068" y="35548"/>
                    </a:lnTo>
                    <a:lnTo>
                      <a:pt x="36068" y="29536"/>
                    </a:lnTo>
                    <a:lnTo>
                      <a:pt x="22270" y="29536"/>
                    </a:lnTo>
                    <a:cubicBezTo>
                      <a:pt x="16017" y="29536"/>
                      <a:pt x="16017" y="29536"/>
                      <a:pt x="16017" y="29536"/>
                    </a:cubicBezTo>
                    <a:cubicBezTo>
                      <a:pt x="10559" y="29536"/>
                      <a:pt x="6011" y="25437"/>
                      <a:pt x="6011" y="20519"/>
                    </a:cubicBezTo>
                    <a:lnTo>
                      <a:pt x="36068" y="20519"/>
                    </a:lnTo>
                    <a:lnTo>
                      <a:pt x="36068" y="14508"/>
                    </a:lnTo>
                    <a:lnTo>
                      <a:pt x="35822" y="14508"/>
                    </a:lnTo>
                    <a:cubicBezTo>
                      <a:pt x="10144" y="14508"/>
                      <a:pt x="10144" y="14508"/>
                      <a:pt x="10144" y="14508"/>
                    </a:cubicBezTo>
                    <a:cubicBezTo>
                      <a:pt x="4611" y="14508"/>
                      <a:pt x="0" y="10409"/>
                      <a:pt x="0" y="5491"/>
                    </a:cubicBezTo>
                    <a:cubicBezTo>
                      <a:pt x="10144" y="5491"/>
                      <a:pt x="19020" y="5491"/>
                      <a:pt x="26787" y="5491"/>
                    </a:cubicBezTo>
                    <a:lnTo>
                      <a:pt x="36068" y="5491"/>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76" name="任意多边形: 形状 75">
                <a:extLst>
                  <a:ext uri="{FF2B5EF4-FFF2-40B4-BE49-F238E27FC236}">
                    <a16:creationId xmlns:a16="http://schemas.microsoft.com/office/drawing/2014/main" xmlns="" id="{B9F6C376-2A72-43E0-B7E5-DE87E50682E0}"/>
                  </a:ext>
                </a:extLst>
              </p:cNvPr>
              <p:cNvSpPr/>
              <p:nvPr/>
            </p:nvSpPr>
            <p:spPr>
              <a:xfrm>
                <a:off x="5695833" y="2604460"/>
                <a:ext cx="280271" cy="26889"/>
              </a:xfrm>
              <a:custGeom>
                <a:avLst/>
                <a:gdLst/>
                <a:ahLst/>
                <a:cxnLst/>
                <a:rect l="l" t="t" r="r" b="b"/>
                <a:pathLst>
                  <a:path w="2299830" h="220637">
                    <a:moveTo>
                      <a:pt x="1901152" y="49644"/>
                    </a:moveTo>
                    <a:lnTo>
                      <a:pt x="1901152" y="93573"/>
                    </a:lnTo>
                    <a:lnTo>
                      <a:pt x="1931349" y="93573"/>
                    </a:lnTo>
                    <a:cubicBezTo>
                      <a:pt x="1938720" y="93364"/>
                      <a:pt x="1944413" y="91114"/>
                      <a:pt x="1948430" y="86824"/>
                    </a:cubicBezTo>
                    <a:cubicBezTo>
                      <a:pt x="1952446" y="82534"/>
                      <a:pt x="1954479" y="77462"/>
                      <a:pt x="1954530" y="71609"/>
                    </a:cubicBezTo>
                    <a:cubicBezTo>
                      <a:pt x="1954479" y="65755"/>
                      <a:pt x="1952446" y="60684"/>
                      <a:pt x="1948430" y="56394"/>
                    </a:cubicBezTo>
                    <a:cubicBezTo>
                      <a:pt x="1944413" y="52104"/>
                      <a:pt x="1938720" y="49854"/>
                      <a:pt x="1931349" y="49644"/>
                    </a:cubicBezTo>
                    <a:close/>
                    <a:moveTo>
                      <a:pt x="1596352" y="49644"/>
                    </a:moveTo>
                    <a:lnTo>
                      <a:pt x="1596352" y="93573"/>
                    </a:lnTo>
                    <a:lnTo>
                      <a:pt x="1626549" y="93573"/>
                    </a:lnTo>
                    <a:cubicBezTo>
                      <a:pt x="1633920" y="93364"/>
                      <a:pt x="1639613" y="91114"/>
                      <a:pt x="1643630" y="86824"/>
                    </a:cubicBezTo>
                    <a:cubicBezTo>
                      <a:pt x="1647646" y="82534"/>
                      <a:pt x="1649679" y="77462"/>
                      <a:pt x="1649730" y="71609"/>
                    </a:cubicBezTo>
                    <a:cubicBezTo>
                      <a:pt x="1649679" y="65755"/>
                      <a:pt x="1647646" y="60684"/>
                      <a:pt x="1643630" y="56394"/>
                    </a:cubicBezTo>
                    <a:cubicBezTo>
                      <a:pt x="1639613" y="52104"/>
                      <a:pt x="1633920" y="49854"/>
                      <a:pt x="1626549" y="49644"/>
                    </a:cubicBezTo>
                    <a:close/>
                    <a:moveTo>
                      <a:pt x="348577" y="49644"/>
                    </a:moveTo>
                    <a:lnTo>
                      <a:pt x="348577" y="93573"/>
                    </a:lnTo>
                    <a:lnTo>
                      <a:pt x="378774" y="93573"/>
                    </a:lnTo>
                    <a:cubicBezTo>
                      <a:pt x="386145" y="93364"/>
                      <a:pt x="391838" y="91114"/>
                      <a:pt x="395854" y="86824"/>
                    </a:cubicBezTo>
                    <a:cubicBezTo>
                      <a:pt x="399870" y="82534"/>
                      <a:pt x="401904" y="77462"/>
                      <a:pt x="401955" y="71609"/>
                    </a:cubicBezTo>
                    <a:cubicBezTo>
                      <a:pt x="401904" y="65755"/>
                      <a:pt x="399870" y="60684"/>
                      <a:pt x="395854" y="56394"/>
                    </a:cubicBezTo>
                    <a:cubicBezTo>
                      <a:pt x="391838" y="52104"/>
                      <a:pt x="386145" y="49854"/>
                      <a:pt x="378774" y="49644"/>
                    </a:cubicBezTo>
                    <a:close/>
                    <a:moveTo>
                      <a:pt x="685171" y="47511"/>
                    </a:moveTo>
                    <a:cubicBezTo>
                      <a:pt x="680260" y="47580"/>
                      <a:pt x="675977" y="48508"/>
                      <a:pt x="672323" y="50293"/>
                    </a:cubicBezTo>
                    <a:cubicBezTo>
                      <a:pt x="668670" y="52077"/>
                      <a:pt x="665836" y="54301"/>
                      <a:pt x="663821" y="56962"/>
                    </a:cubicBezTo>
                    <a:cubicBezTo>
                      <a:pt x="662187" y="58902"/>
                      <a:pt x="660779" y="61526"/>
                      <a:pt x="659596" y="64833"/>
                    </a:cubicBezTo>
                    <a:cubicBezTo>
                      <a:pt x="658414" y="68140"/>
                      <a:pt x="657503" y="73293"/>
                      <a:pt x="656863" y="80292"/>
                    </a:cubicBezTo>
                    <a:cubicBezTo>
                      <a:pt x="656223" y="87291"/>
                      <a:pt x="655899" y="97300"/>
                      <a:pt x="655891" y="110318"/>
                    </a:cubicBezTo>
                    <a:cubicBezTo>
                      <a:pt x="655899" y="123333"/>
                      <a:pt x="656223" y="133315"/>
                      <a:pt x="656863" y="140266"/>
                    </a:cubicBezTo>
                    <a:cubicBezTo>
                      <a:pt x="657503" y="147216"/>
                      <a:pt x="658414" y="152320"/>
                      <a:pt x="659596" y="155578"/>
                    </a:cubicBezTo>
                    <a:cubicBezTo>
                      <a:pt x="660779" y="158836"/>
                      <a:pt x="662187" y="161433"/>
                      <a:pt x="663821" y="163370"/>
                    </a:cubicBezTo>
                    <a:cubicBezTo>
                      <a:pt x="665836" y="166044"/>
                      <a:pt x="668670" y="168318"/>
                      <a:pt x="672323" y="170192"/>
                    </a:cubicBezTo>
                    <a:cubicBezTo>
                      <a:pt x="675977" y="172066"/>
                      <a:pt x="680260" y="173044"/>
                      <a:pt x="685171" y="173126"/>
                    </a:cubicBezTo>
                    <a:cubicBezTo>
                      <a:pt x="690083" y="173044"/>
                      <a:pt x="694366" y="172066"/>
                      <a:pt x="698019" y="170192"/>
                    </a:cubicBezTo>
                    <a:cubicBezTo>
                      <a:pt x="701673" y="168318"/>
                      <a:pt x="704507" y="166044"/>
                      <a:pt x="706521" y="163370"/>
                    </a:cubicBezTo>
                    <a:cubicBezTo>
                      <a:pt x="708155" y="161433"/>
                      <a:pt x="709564" y="158836"/>
                      <a:pt x="710746" y="155578"/>
                    </a:cubicBezTo>
                    <a:cubicBezTo>
                      <a:pt x="711928" y="152320"/>
                      <a:pt x="712839" y="147216"/>
                      <a:pt x="713480" y="140266"/>
                    </a:cubicBezTo>
                    <a:cubicBezTo>
                      <a:pt x="714120" y="133315"/>
                      <a:pt x="714443" y="123333"/>
                      <a:pt x="714451" y="110318"/>
                    </a:cubicBezTo>
                    <a:cubicBezTo>
                      <a:pt x="714443" y="97300"/>
                      <a:pt x="714120" y="87291"/>
                      <a:pt x="713480" y="80292"/>
                    </a:cubicBezTo>
                    <a:cubicBezTo>
                      <a:pt x="712839" y="73293"/>
                      <a:pt x="711928" y="68140"/>
                      <a:pt x="710746" y="64833"/>
                    </a:cubicBezTo>
                    <a:cubicBezTo>
                      <a:pt x="709564" y="61526"/>
                      <a:pt x="708155" y="58902"/>
                      <a:pt x="706521" y="56962"/>
                    </a:cubicBezTo>
                    <a:cubicBezTo>
                      <a:pt x="704507" y="54301"/>
                      <a:pt x="701673" y="52077"/>
                      <a:pt x="698019" y="50293"/>
                    </a:cubicBezTo>
                    <a:cubicBezTo>
                      <a:pt x="694366" y="48508"/>
                      <a:pt x="690083" y="47580"/>
                      <a:pt x="685171" y="47511"/>
                    </a:cubicBezTo>
                    <a:close/>
                    <a:moveTo>
                      <a:pt x="2139848" y="1829"/>
                    </a:moveTo>
                    <a:lnTo>
                      <a:pt x="2299830" y="1829"/>
                    </a:lnTo>
                    <a:lnTo>
                      <a:pt x="2299830" y="49339"/>
                    </a:lnTo>
                    <a:lnTo>
                      <a:pt x="2246490" y="49339"/>
                    </a:lnTo>
                    <a:lnTo>
                      <a:pt x="2246490" y="218808"/>
                    </a:lnTo>
                    <a:lnTo>
                      <a:pt x="2193188" y="218808"/>
                    </a:lnTo>
                    <a:lnTo>
                      <a:pt x="2193188" y="49339"/>
                    </a:lnTo>
                    <a:lnTo>
                      <a:pt x="2139848" y="49339"/>
                    </a:lnTo>
                    <a:close/>
                    <a:moveTo>
                      <a:pt x="1847850" y="1829"/>
                    </a:moveTo>
                    <a:lnTo>
                      <a:pt x="1933789" y="1829"/>
                    </a:lnTo>
                    <a:cubicBezTo>
                      <a:pt x="1949862" y="2030"/>
                      <a:pt x="1963395" y="5418"/>
                      <a:pt x="1974387" y="11993"/>
                    </a:cubicBezTo>
                    <a:cubicBezTo>
                      <a:pt x="1985378" y="18569"/>
                      <a:pt x="1993695" y="27126"/>
                      <a:pt x="1999336" y="37664"/>
                    </a:cubicBezTo>
                    <a:cubicBezTo>
                      <a:pt x="2004977" y="48203"/>
                      <a:pt x="2007809" y="59518"/>
                      <a:pt x="2007832" y="71609"/>
                    </a:cubicBezTo>
                    <a:cubicBezTo>
                      <a:pt x="2007809" y="83700"/>
                      <a:pt x="2004977" y="95014"/>
                      <a:pt x="1999336" y="105553"/>
                    </a:cubicBezTo>
                    <a:cubicBezTo>
                      <a:pt x="1993695" y="116092"/>
                      <a:pt x="1985378" y="124649"/>
                      <a:pt x="1974387" y="131224"/>
                    </a:cubicBezTo>
                    <a:cubicBezTo>
                      <a:pt x="1963395" y="137800"/>
                      <a:pt x="1949862" y="141188"/>
                      <a:pt x="1933789" y="141389"/>
                    </a:cubicBezTo>
                    <a:lnTo>
                      <a:pt x="1901152" y="141389"/>
                    </a:lnTo>
                    <a:lnTo>
                      <a:pt x="1901152" y="218808"/>
                    </a:lnTo>
                    <a:lnTo>
                      <a:pt x="1847850" y="218808"/>
                    </a:lnTo>
                    <a:close/>
                    <a:moveTo>
                      <a:pt x="1543050" y="1829"/>
                    </a:moveTo>
                    <a:lnTo>
                      <a:pt x="1628989" y="1829"/>
                    </a:lnTo>
                    <a:cubicBezTo>
                      <a:pt x="1645062" y="2030"/>
                      <a:pt x="1658595" y="5418"/>
                      <a:pt x="1669587" y="11993"/>
                    </a:cubicBezTo>
                    <a:cubicBezTo>
                      <a:pt x="1680578" y="18569"/>
                      <a:pt x="1688895" y="27126"/>
                      <a:pt x="1694536" y="37664"/>
                    </a:cubicBezTo>
                    <a:cubicBezTo>
                      <a:pt x="1700178" y="48203"/>
                      <a:pt x="1703009" y="59518"/>
                      <a:pt x="1703032" y="71609"/>
                    </a:cubicBezTo>
                    <a:cubicBezTo>
                      <a:pt x="1703009" y="83700"/>
                      <a:pt x="1700178" y="95014"/>
                      <a:pt x="1694536" y="105553"/>
                    </a:cubicBezTo>
                    <a:cubicBezTo>
                      <a:pt x="1688895" y="116092"/>
                      <a:pt x="1680578" y="124649"/>
                      <a:pt x="1669587" y="131224"/>
                    </a:cubicBezTo>
                    <a:cubicBezTo>
                      <a:pt x="1658595" y="137800"/>
                      <a:pt x="1645062" y="141188"/>
                      <a:pt x="1628989" y="141389"/>
                    </a:cubicBezTo>
                    <a:lnTo>
                      <a:pt x="1596352" y="141389"/>
                    </a:lnTo>
                    <a:lnTo>
                      <a:pt x="1596352" y="218808"/>
                    </a:lnTo>
                    <a:lnTo>
                      <a:pt x="1543050" y="218808"/>
                    </a:lnTo>
                    <a:close/>
                    <a:moveTo>
                      <a:pt x="914400" y="1829"/>
                    </a:moveTo>
                    <a:lnTo>
                      <a:pt x="966788" y="1829"/>
                    </a:lnTo>
                    <a:lnTo>
                      <a:pt x="1015574" y="97515"/>
                    </a:lnTo>
                    <a:lnTo>
                      <a:pt x="1064361" y="1829"/>
                    </a:lnTo>
                    <a:lnTo>
                      <a:pt x="1116749" y="1829"/>
                    </a:lnTo>
                    <a:lnTo>
                      <a:pt x="1116749" y="218808"/>
                    </a:lnTo>
                    <a:lnTo>
                      <a:pt x="1063447" y="218808"/>
                    </a:lnTo>
                    <a:lnTo>
                      <a:pt x="1063447" y="114892"/>
                    </a:lnTo>
                    <a:lnTo>
                      <a:pt x="1032650" y="168546"/>
                    </a:lnTo>
                    <a:lnTo>
                      <a:pt x="998499" y="168546"/>
                    </a:lnTo>
                    <a:lnTo>
                      <a:pt x="967702" y="114892"/>
                    </a:lnTo>
                    <a:lnTo>
                      <a:pt x="967702" y="218808"/>
                    </a:lnTo>
                    <a:lnTo>
                      <a:pt x="914400" y="218808"/>
                    </a:lnTo>
                    <a:close/>
                    <a:moveTo>
                      <a:pt x="295275" y="1829"/>
                    </a:moveTo>
                    <a:lnTo>
                      <a:pt x="381214" y="1829"/>
                    </a:lnTo>
                    <a:cubicBezTo>
                      <a:pt x="397287" y="2030"/>
                      <a:pt x="410820" y="5418"/>
                      <a:pt x="421812" y="11993"/>
                    </a:cubicBezTo>
                    <a:cubicBezTo>
                      <a:pt x="432803" y="18569"/>
                      <a:pt x="441120" y="27126"/>
                      <a:pt x="446761" y="37664"/>
                    </a:cubicBezTo>
                    <a:cubicBezTo>
                      <a:pt x="452402" y="48203"/>
                      <a:pt x="455234" y="59518"/>
                      <a:pt x="455257" y="71609"/>
                    </a:cubicBezTo>
                    <a:cubicBezTo>
                      <a:pt x="454851" y="86378"/>
                      <a:pt x="451094" y="98456"/>
                      <a:pt x="443987" y="107844"/>
                    </a:cubicBezTo>
                    <a:cubicBezTo>
                      <a:pt x="436880" y="117232"/>
                      <a:pt x="428859" y="124047"/>
                      <a:pt x="419925" y="128291"/>
                    </a:cubicBezTo>
                    <a:lnTo>
                      <a:pt x="466839" y="218808"/>
                    </a:lnTo>
                    <a:lnTo>
                      <a:pt x="405001" y="218808"/>
                    </a:lnTo>
                    <a:lnTo>
                      <a:pt x="366573" y="138036"/>
                    </a:lnTo>
                    <a:lnTo>
                      <a:pt x="348577" y="138036"/>
                    </a:lnTo>
                    <a:lnTo>
                      <a:pt x="348577" y="218808"/>
                    </a:lnTo>
                    <a:lnTo>
                      <a:pt x="295275" y="218808"/>
                    </a:lnTo>
                    <a:close/>
                    <a:moveTo>
                      <a:pt x="0" y="1829"/>
                    </a:moveTo>
                    <a:lnTo>
                      <a:pt x="147485" y="1829"/>
                    </a:lnTo>
                    <a:lnTo>
                      <a:pt x="147485" y="49339"/>
                    </a:lnTo>
                    <a:lnTo>
                      <a:pt x="53302" y="49339"/>
                    </a:lnTo>
                    <a:lnTo>
                      <a:pt x="53302" y="87477"/>
                    </a:lnTo>
                    <a:lnTo>
                      <a:pt x="133769" y="87477"/>
                    </a:lnTo>
                    <a:lnTo>
                      <a:pt x="133769" y="134988"/>
                    </a:lnTo>
                    <a:lnTo>
                      <a:pt x="53302" y="134988"/>
                    </a:lnTo>
                    <a:lnTo>
                      <a:pt x="53302" y="218808"/>
                    </a:lnTo>
                    <a:lnTo>
                      <a:pt x="0" y="218808"/>
                    </a:lnTo>
                    <a:close/>
                    <a:moveTo>
                      <a:pt x="685171" y="0"/>
                    </a:moveTo>
                    <a:cubicBezTo>
                      <a:pt x="698318" y="25"/>
                      <a:pt x="709763" y="2106"/>
                      <a:pt x="719508" y="6243"/>
                    </a:cubicBezTo>
                    <a:cubicBezTo>
                      <a:pt x="729253" y="10380"/>
                      <a:pt x="738025" y="16421"/>
                      <a:pt x="745823" y="24365"/>
                    </a:cubicBezTo>
                    <a:cubicBezTo>
                      <a:pt x="753285" y="32012"/>
                      <a:pt x="758565" y="40408"/>
                      <a:pt x="761662" y="49551"/>
                    </a:cubicBezTo>
                    <a:cubicBezTo>
                      <a:pt x="764758" y="58694"/>
                      <a:pt x="766586" y="68381"/>
                      <a:pt x="767144" y="78611"/>
                    </a:cubicBezTo>
                    <a:cubicBezTo>
                      <a:pt x="767702" y="88841"/>
                      <a:pt x="767905" y="99410"/>
                      <a:pt x="767753" y="110318"/>
                    </a:cubicBezTo>
                    <a:cubicBezTo>
                      <a:pt x="767905" y="121227"/>
                      <a:pt x="767702" y="131796"/>
                      <a:pt x="767144" y="142026"/>
                    </a:cubicBezTo>
                    <a:cubicBezTo>
                      <a:pt x="766586" y="152256"/>
                      <a:pt x="764758" y="161943"/>
                      <a:pt x="761662" y="171086"/>
                    </a:cubicBezTo>
                    <a:cubicBezTo>
                      <a:pt x="758565" y="180229"/>
                      <a:pt x="753285" y="188625"/>
                      <a:pt x="745823" y="196273"/>
                    </a:cubicBezTo>
                    <a:cubicBezTo>
                      <a:pt x="738025" y="204216"/>
                      <a:pt x="729253" y="210257"/>
                      <a:pt x="719508" y="214394"/>
                    </a:cubicBezTo>
                    <a:cubicBezTo>
                      <a:pt x="709763" y="218530"/>
                      <a:pt x="698318" y="220612"/>
                      <a:pt x="685171" y="220637"/>
                    </a:cubicBezTo>
                    <a:cubicBezTo>
                      <a:pt x="672025" y="220612"/>
                      <a:pt x="660579" y="218530"/>
                      <a:pt x="650834" y="214394"/>
                    </a:cubicBezTo>
                    <a:cubicBezTo>
                      <a:pt x="641089" y="210257"/>
                      <a:pt x="632317" y="204216"/>
                      <a:pt x="624519" y="196273"/>
                    </a:cubicBezTo>
                    <a:cubicBezTo>
                      <a:pt x="617057" y="188625"/>
                      <a:pt x="611777" y="180229"/>
                      <a:pt x="608681" y="171086"/>
                    </a:cubicBezTo>
                    <a:cubicBezTo>
                      <a:pt x="605584" y="161943"/>
                      <a:pt x="603757" y="152256"/>
                      <a:pt x="603198" y="142026"/>
                    </a:cubicBezTo>
                    <a:cubicBezTo>
                      <a:pt x="602640" y="131796"/>
                      <a:pt x="602437" y="121227"/>
                      <a:pt x="602589" y="110318"/>
                    </a:cubicBezTo>
                    <a:cubicBezTo>
                      <a:pt x="602437" y="99410"/>
                      <a:pt x="602640" y="88841"/>
                      <a:pt x="603198" y="78611"/>
                    </a:cubicBezTo>
                    <a:cubicBezTo>
                      <a:pt x="603757" y="68381"/>
                      <a:pt x="605584" y="58694"/>
                      <a:pt x="608681" y="49551"/>
                    </a:cubicBezTo>
                    <a:cubicBezTo>
                      <a:pt x="611777" y="40408"/>
                      <a:pt x="617057" y="32012"/>
                      <a:pt x="624519" y="24365"/>
                    </a:cubicBezTo>
                    <a:cubicBezTo>
                      <a:pt x="632317" y="16421"/>
                      <a:pt x="641089" y="10380"/>
                      <a:pt x="650834" y="6243"/>
                    </a:cubicBezTo>
                    <a:cubicBezTo>
                      <a:pt x="660579" y="2106"/>
                      <a:pt x="672025" y="25"/>
                      <a:pt x="685171" y="0"/>
                    </a:cubicBez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sz="2400" dirty="0">
                  <a:solidFill>
                    <a:srgbClr val="FCE3C1"/>
                  </a:solidFill>
                  <a:latin typeface="DIN Black" pitchFamily="50" charset="0"/>
                  <a:ea typeface="微软雅黑" panose="020B0503020204020204" pitchFamily="34" charset="-122"/>
                </a:endParaRPr>
              </a:p>
            </p:txBody>
          </p:sp>
          <p:sp>
            <p:nvSpPr>
              <p:cNvPr id="77" name="任意多边形: 形状 76">
                <a:extLst>
                  <a:ext uri="{FF2B5EF4-FFF2-40B4-BE49-F238E27FC236}">
                    <a16:creationId xmlns:a16="http://schemas.microsoft.com/office/drawing/2014/main" xmlns="" id="{52D8484D-0CDC-40B0-AF65-E2F914FBDE56}"/>
                  </a:ext>
                </a:extLst>
              </p:cNvPr>
              <p:cNvSpPr/>
              <p:nvPr/>
            </p:nvSpPr>
            <p:spPr>
              <a:xfrm>
                <a:off x="6217221" y="2604460"/>
                <a:ext cx="304647" cy="26889"/>
              </a:xfrm>
              <a:custGeom>
                <a:avLst/>
                <a:gdLst/>
                <a:ahLst/>
                <a:cxnLst/>
                <a:rect l="l" t="t" r="r" b="b"/>
                <a:pathLst>
                  <a:path w="2499855" h="220637">
                    <a:moveTo>
                      <a:pt x="1469574" y="84108"/>
                    </a:moveTo>
                    <a:lnTo>
                      <a:pt x="1450067" y="142037"/>
                    </a:lnTo>
                    <a:lnTo>
                      <a:pt x="1487862" y="142037"/>
                    </a:lnTo>
                    <a:close/>
                    <a:moveTo>
                      <a:pt x="2215477" y="49644"/>
                    </a:moveTo>
                    <a:lnTo>
                      <a:pt x="2215477" y="93573"/>
                    </a:lnTo>
                    <a:lnTo>
                      <a:pt x="2245673" y="93573"/>
                    </a:lnTo>
                    <a:cubicBezTo>
                      <a:pt x="2253045" y="93364"/>
                      <a:pt x="2258738" y="91114"/>
                      <a:pt x="2262754" y="86824"/>
                    </a:cubicBezTo>
                    <a:cubicBezTo>
                      <a:pt x="2266770" y="82534"/>
                      <a:pt x="2268804" y="77462"/>
                      <a:pt x="2268855" y="71609"/>
                    </a:cubicBezTo>
                    <a:cubicBezTo>
                      <a:pt x="2268804" y="65755"/>
                      <a:pt x="2266770" y="60684"/>
                      <a:pt x="2262754" y="56394"/>
                    </a:cubicBezTo>
                    <a:cubicBezTo>
                      <a:pt x="2258738" y="52104"/>
                      <a:pt x="2253045" y="49854"/>
                      <a:pt x="2245673" y="49644"/>
                    </a:cubicBezTo>
                    <a:close/>
                    <a:moveTo>
                      <a:pt x="2015451" y="49644"/>
                    </a:moveTo>
                    <a:lnTo>
                      <a:pt x="2015451" y="93573"/>
                    </a:lnTo>
                    <a:lnTo>
                      <a:pt x="2045649" y="93573"/>
                    </a:lnTo>
                    <a:cubicBezTo>
                      <a:pt x="2053019" y="93364"/>
                      <a:pt x="2058713" y="91114"/>
                      <a:pt x="2062729" y="86824"/>
                    </a:cubicBezTo>
                    <a:cubicBezTo>
                      <a:pt x="2066745" y="82534"/>
                      <a:pt x="2068779" y="77462"/>
                      <a:pt x="2068830" y="71609"/>
                    </a:cubicBezTo>
                    <a:cubicBezTo>
                      <a:pt x="2068779" y="65755"/>
                      <a:pt x="2066745" y="60684"/>
                      <a:pt x="2062729" y="56394"/>
                    </a:cubicBezTo>
                    <a:cubicBezTo>
                      <a:pt x="2058713" y="52104"/>
                      <a:pt x="2053020" y="49854"/>
                      <a:pt x="2045649" y="49644"/>
                    </a:cubicBezTo>
                    <a:close/>
                    <a:moveTo>
                      <a:pt x="500977" y="49644"/>
                    </a:moveTo>
                    <a:lnTo>
                      <a:pt x="500977" y="93573"/>
                    </a:lnTo>
                    <a:lnTo>
                      <a:pt x="531174" y="93573"/>
                    </a:lnTo>
                    <a:cubicBezTo>
                      <a:pt x="538545" y="93364"/>
                      <a:pt x="544239" y="91114"/>
                      <a:pt x="548255" y="86824"/>
                    </a:cubicBezTo>
                    <a:cubicBezTo>
                      <a:pt x="552271" y="82534"/>
                      <a:pt x="554304" y="77462"/>
                      <a:pt x="554355" y="71609"/>
                    </a:cubicBezTo>
                    <a:cubicBezTo>
                      <a:pt x="554304" y="65755"/>
                      <a:pt x="552271" y="60684"/>
                      <a:pt x="548255" y="56394"/>
                    </a:cubicBezTo>
                    <a:cubicBezTo>
                      <a:pt x="544239" y="52104"/>
                      <a:pt x="538545" y="49854"/>
                      <a:pt x="531174" y="49644"/>
                    </a:cubicBezTo>
                    <a:close/>
                    <a:moveTo>
                      <a:pt x="323221" y="47511"/>
                    </a:moveTo>
                    <a:cubicBezTo>
                      <a:pt x="318310" y="47580"/>
                      <a:pt x="314027" y="48508"/>
                      <a:pt x="310373" y="50293"/>
                    </a:cubicBezTo>
                    <a:cubicBezTo>
                      <a:pt x="306720" y="52077"/>
                      <a:pt x="303886" y="54301"/>
                      <a:pt x="301871" y="56962"/>
                    </a:cubicBezTo>
                    <a:cubicBezTo>
                      <a:pt x="300237" y="58902"/>
                      <a:pt x="298829" y="61526"/>
                      <a:pt x="297647" y="64833"/>
                    </a:cubicBezTo>
                    <a:cubicBezTo>
                      <a:pt x="296464" y="68140"/>
                      <a:pt x="295553" y="73293"/>
                      <a:pt x="294913" y="80292"/>
                    </a:cubicBezTo>
                    <a:cubicBezTo>
                      <a:pt x="294273" y="87291"/>
                      <a:pt x="293949" y="97300"/>
                      <a:pt x="293941" y="110318"/>
                    </a:cubicBezTo>
                    <a:cubicBezTo>
                      <a:pt x="293949" y="123333"/>
                      <a:pt x="294273" y="133315"/>
                      <a:pt x="294913" y="140266"/>
                    </a:cubicBezTo>
                    <a:cubicBezTo>
                      <a:pt x="295553" y="147216"/>
                      <a:pt x="296464" y="152320"/>
                      <a:pt x="297647" y="155578"/>
                    </a:cubicBezTo>
                    <a:cubicBezTo>
                      <a:pt x="298829" y="158836"/>
                      <a:pt x="300237" y="161433"/>
                      <a:pt x="301871" y="163370"/>
                    </a:cubicBezTo>
                    <a:cubicBezTo>
                      <a:pt x="303886" y="166044"/>
                      <a:pt x="306720" y="168318"/>
                      <a:pt x="310373" y="170192"/>
                    </a:cubicBezTo>
                    <a:cubicBezTo>
                      <a:pt x="314027" y="172066"/>
                      <a:pt x="318310" y="173044"/>
                      <a:pt x="323221" y="173126"/>
                    </a:cubicBezTo>
                    <a:cubicBezTo>
                      <a:pt x="328133" y="173044"/>
                      <a:pt x="332416" y="172066"/>
                      <a:pt x="336069" y="170192"/>
                    </a:cubicBezTo>
                    <a:cubicBezTo>
                      <a:pt x="339723" y="168318"/>
                      <a:pt x="342557" y="166044"/>
                      <a:pt x="344571" y="163370"/>
                    </a:cubicBezTo>
                    <a:cubicBezTo>
                      <a:pt x="346206" y="161433"/>
                      <a:pt x="347614" y="158836"/>
                      <a:pt x="348796" y="155578"/>
                    </a:cubicBezTo>
                    <a:cubicBezTo>
                      <a:pt x="349978" y="152320"/>
                      <a:pt x="350890" y="147216"/>
                      <a:pt x="351530" y="140266"/>
                    </a:cubicBezTo>
                    <a:cubicBezTo>
                      <a:pt x="352170" y="133315"/>
                      <a:pt x="352494" y="123333"/>
                      <a:pt x="352501" y="110318"/>
                    </a:cubicBezTo>
                    <a:cubicBezTo>
                      <a:pt x="352494" y="97300"/>
                      <a:pt x="352170" y="87291"/>
                      <a:pt x="351530" y="80292"/>
                    </a:cubicBezTo>
                    <a:cubicBezTo>
                      <a:pt x="350890" y="73293"/>
                      <a:pt x="349978" y="68140"/>
                      <a:pt x="348796" y="64833"/>
                    </a:cubicBezTo>
                    <a:cubicBezTo>
                      <a:pt x="347614" y="61526"/>
                      <a:pt x="346206" y="58902"/>
                      <a:pt x="344571" y="56962"/>
                    </a:cubicBezTo>
                    <a:cubicBezTo>
                      <a:pt x="342557" y="54301"/>
                      <a:pt x="339723" y="52077"/>
                      <a:pt x="336069" y="50293"/>
                    </a:cubicBezTo>
                    <a:cubicBezTo>
                      <a:pt x="332416" y="48508"/>
                      <a:pt x="328133" y="47580"/>
                      <a:pt x="323221" y="47511"/>
                    </a:cubicBezTo>
                    <a:close/>
                    <a:moveTo>
                      <a:pt x="2339873" y="1829"/>
                    </a:moveTo>
                    <a:lnTo>
                      <a:pt x="2499855" y="1829"/>
                    </a:lnTo>
                    <a:lnTo>
                      <a:pt x="2499855" y="49339"/>
                    </a:lnTo>
                    <a:lnTo>
                      <a:pt x="2446515" y="49339"/>
                    </a:lnTo>
                    <a:lnTo>
                      <a:pt x="2446515" y="218808"/>
                    </a:lnTo>
                    <a:lnTo>
                      <a:pt x="2393213" y="218808"/>
                    </a:lnTo>
                    <a:lnTo>
                      <a:pt x="2393213" y="49339"/>
                    </a:lnTo>
                    <a:lnTo>
                      <a:pt x="2339873" y="49339"/>
                    </a:lnTo>
                    <a:close/>
                    <a:moveTo>
                      <a:pt x="2162175" y="1829"/>
                    </a:moveTo>
                    <a:lnTo>
                      <a:pt x="2248113" y="1829"/>
                    </a:lnTo>
                    <a:cubicBezTo>
                      <a:pt x="2264187" y="2030"/>
                      <a:pt x="2277720" y="5418"/>
                      <a:pt x="2288711" y="11993"/>
                    </a:cubicBezTo>
                    <a:cubicBezTo>
                      <a:pt x="2299703" y="18569"/>
                      <a:pt x="2308020" y="27126"/>
                      <a:pt x="2313661" y="37664"/>
                    </a:cubicBezTo>
                    <a:cubicBezTo>
                      <a:pt x="2319302" y="48203"/>
                      <a:pt x="2322134" y="59518"/>
                      <a:pt x="2322157" y="71609"/>
                    </a:cubicBezTo>
                    <a:cubicBezTo>
                      <a:pt x="2322134" y="83700"/>
                      <a:pt x="2319302" y="95014"/>
                      <a:pt x="2313661" y="105553"/>
                    </a:cubicBezTo>
                    <a:cubicBezTo>
                      <a:pt x="2308020" y="116092"/>
                      <a:pt x="2299703" y="124649"/>
                      <a:pt x="2288711" y="131224"/>
                    </a:cubicBezTo>
                    <a:cubicBezTo>
                      <a:pt x="2277720" y="137800"/>
                      <a:pt x="2264187" y="141188"/>
                      <a:pt x="2248113" y="141389"/>
                    </a:cubicBezTo>
                    <a:lnTo>
                      <a:pt x="2215477" y="141389"/>
                    </a:lnTo>
                    <a:lnTo>
                      <a:pt x="2215477" y="218808"/>
                    </a:lnTo>
                    <a:lnTo>
                      <a:pt x="2162175" y="218808"/>
                    </a:lnTo>
                    <a:close/>
                    <a:moveTo>
                      <a:pt x="1962150" y="1829"/>
                    </a:moveTo>
                    <a:lnTo>
                      <a:pt x="2048089" y="1829"/>
                    </a:lnTo>
                    <a:cubicBezTo>
                      <a:pt x="2064162" y="2030"/>
                      <a:pt x="2077695" y="5418"/>
                      <a:pt x="2088687" y="11993"/>
                    </a:cubicBezTo>
                    <a:cubicBezTo>
                      <a:pt x="2099678" y="18569"/>
                      <a:pt x="2107995" y="27126"/>
                      <a:pt x="2113636" y="37664"/>
                    </a:cubicBezTo>
                    <a:cubicBezTo>
                      <a:pt x="2119277" y="48203"/>
                      <a:pt x="2122109" y="59518"/>
                      <a:pt x="2122131" y="71609"/>
                    </a:cubicBezTo>
                    <a:cubicBezTo>
                      <a:pt x="2122109" y="83700"/>
                      <a:pt x="2119277" y="95014"/>
                      <a:pt x="2113636" y="105553"/>
                    </a:cubicBezTo>
                    <a:cubicBezTo>
                      <a:pt x="2107995" y="116092"/>
                      <a:pt x="2099678" y="124649"/>
                      <a:pt x="2088687" y="131224"/>
                    </a:cubicBezTo>
                    <a:cubicBezTo>
                      <a:pt x="2077695" y="137800"/>
                      <a:pt x="2064162" y="141188"/>
                      <a:pt x="2048089" y="141389"/>
                    </a:cubicBezTo>
                    <a:lnTo>
                      <a:pt x="2015451" y="141389"/>
                    </a:lnTo>
                    <a:lnTo>
                      <a:pt x="2015451" y="218808"/>
                    </a:lnTo>
                    <a:lnTo>
                      <a:pt x="1962150" y="218808"/>
                    </a:lnTo>
                    <a:close/>
                    <a:moveTo>
                      <a:pt x="1590675" y="1829"/>
                    </a:moveTo>
                    <a:lnTo>
                      <a:pt x="1637276" y="1829"/>
                    </a:lnTo>
                    <a:lnTo>
                      <a:pt x="1706803" y="110928"/>
                    </a:lnTo>
                    <a:lnTo>
                      <a:pt x="1706803" y="1829"/>
                    </a:lnTo>
                    <a:lnTo>
                      <a:pt x="1760105" y="1829"/>
                    </a:lnTo>
                    <a:lnTo>
                      <a:pt x="1760105" y="218808"/>
                    </a:lnTo>
                    <a:lnTo>
                      <a:pt x="1713504" y="218808"/>
                    </a:lnTo>
                    <a:lnTo>
                      <a:pt x="1643977" y="109709"/>
                    </a:lnTo>
                    <a:lnTo>
                      <a:pt x="1643977" y="218808"/>
                    </a:lnTo>
                    <a:lnTo>
                      <a:pt x="1590675" y="218808"/>
                    </a:lnTo>
                    <a:close/>
                    <a:moveTo>
                      <a:pt x="1447628" y="1829"/>
                    </a:moveTo>
                    <a:lnTo>
                      <a:pt x="1488776" y="1829"/>
                    </a:lnTo>
                    <a:lnTo>
                      <a:pt x="1567719" y="218808"/>
                    </a:lnTo>
                    <a:lnTo>
                      <a:pt x="1511941" y="218808"/>
                    </a:lnTo>
                    <a:lnTo>
                      <a:pt x="1501883" y="186499"/>
                    </a:lnTo>
                    <a:lnTo>
                      <a:pt x="1435131" y="186499"/>
                    </a:lnTo>
                    <a:lnTo>
                      <a:pt x="1424463" y="218808"/>
                    </a:lnTo>
                    <a:lnTo>
                      <a:pt x="1368685" y="218808"/>
                    </a:lnTo>
                    <a:close/>
                    <a:moveTo>
                      <a:pt x="1171575" y="1829"/>
                    </a:moveTo>
                    <a:lnTo>
                      <a:pt x="1224877" y="1829"/>
                    </a:lnTo>
                    <a:lnTo>
                      <a:pt x="1224877" y="85344"/>
                    </a:lnTo>
                    <a:lnTo>
                      <a:pt x="1281607" y="85344"/>
                    </a:lnTo>
                    <a:lnTo>
                      <a:pt x="1281607" y="1829"/>
                    </a:lnTo>
                    <a:lnTo>
                      <a:pt x="1334909" y="1829"/>
                    </a:lnTo>
                    <a:lnTo>
                      <a:pt x="1334909" y="218808"/>
                    </a:lnTo>
                    <a:lnTo>
                      <a:pt x="1281607" y="218808"/>
                    </a:lnTo>
                    <a:lnTo>
                      <a:pt x="1281607" y="132855"/>
                    </a:lnTo>
                    <a:lnTo>
                      <a:pt x="1224877" y="132855"/>
                    </a:lnTo>
                    <a:lnTo>
                      <a:pt x="1224877" y="218808"/>
                    </a:lnTo>
                    <a:lnTo>
                      <a:pt x="1171575" y="218808"/>
                    </a:lnTo>
                    <a:close/>
                    <a:moveTo>
                      <a:pt x="977798" y="1829"/>
                    </a:moveTo>
                    <a:lnTo>
                      <a:pt x="1137780" y="1829"/>
                    </a:lnTo>
                    <a:lnTo>
                      <a:pt x="1137780" y="49339"/>
                    </a:lnTo>
                    <a:lnTo>
                      <a:pt x="1084440" y="49339"/>
                    </a:lnTo>
                    <a:lnTo>
                      <a:pt x="1084440" y="218808"/>
                    </a:lnTo>
                    <a:lnTo>
                      <a:pt x="1031138" y="218808"/>
                    </a:lnTo>
                    <a:lnTo>
                      <a:pt x="1031138" y="49339"/>
                    </a:lnTo>
                    <a:lnTo>
                      <a:pt x="977798" y="49339"/>
                    </a:lnTo>
                    <a:close/>
                    <a:moveTo>
                      <a:pt x="647700" y="1829"/>
                    </a:moveTo>
                    <a:lnTo>
                      <a:pt x="795185" y="1829"/>
                    </a:lnTo>
                    <a:lnTo>
                      <a:pt x="795185" y="49339"/>
                    </a:lnTo>
                    <a:lnTo>
                      <a:pt x="701002" y="49339"/>
                    </a:lnTo>
                    <a:lnTo>
                      <a:pt x="701002" y="85649"/>
                    </a:lnTo>
                    <a:lnTo>
                      <a:pt x="781469" y="85649"/>
                    </a:lnTo>
                    <a:lnTo>
                      <a:pt x="781469" y="133159"/>
                    </a:lnTo>
                    <a:lnTo>
                      <a:pt x="701002" y="133159"/>
                    </a:lnTo>
                    <a:lnTo>
                      <a:pt x="701002" y="171297"/>
                    </a:lnTo>
                    <a:lnTo>
                      <a:pt x="795185" y="171297"/>
                    </a:lnTo>
                    <a:lnTo>
                      <a:pt x="795185" y="218808"/>
                    </a:lnTo>
                    <a:lnTo>
                      <a:pt x="647700" y="218808"/>
                    </a:lnTo>
                    <a:close/>
                    <a:moveTo>
                      <a:pt x="447675" y="1829"/>
                    </a:moveTo>
                    <a:lnTo>
                      <a:pt x="533614" y="1829"/>
                    </a:lnTo>
                    <a:cubicBezTo>
                      <a:pt x="549687" y="2030"/>
                      <a:pt x="563220" y="5418"/>
                      <a:pt x="574212" y="11993"/>
                    </a:cubicBezTo>
                    <a:cubicBezTo>
                      <a:pt x="585203" y="18569"/>
                      <a:pt x="593520" y="27126"/>
                      <a:pt x="599161" y="37664"/>
                    </a:cubicBezTo>
                    <a:cubicBezTo>
                      <a:pt x="604803" y="48203"/>
                      <a:pt x="607634" y="59518"/>
                      <a:pt x="607657" y="71609"/>
                    </a:cubicBezTo>
                    <a:cubicBezTo>
                      <a:pt x="607251" y="86378"/>
                      <a:pt x="603494" y="98456"/>
                      <a:pt x="596387" y="107844"/>
                    </a:cubicBezTo>
                    <a:cubicBezTo>
                      <a:pt x="589280" y="117232"/>
                      <a:pt x="581260" y="124047"/>
                      <a:pt x="572325" y="128291"/>
                    </a:cubicBezTo>
                    <a:lnTo>
                      <a:pt x="619239" y="218808"/>
                    </a:lnTo>
                    <a:lnTo>
                      <a:pt x="557401" y="218808"/>
                    </a:lnTo>
                    <a:lnTo>
                      <a:pt x="518973" y="138036"/>
                    </a:lnTo>
                    <a:lnTo>
                      <a:pt x="500977" y="138036"/>
                    </a:lnTo>
                    <a:lnTo>
                      <a:pt x="500977" y="218808"/>
                    </a:lnTo>
                    <a:lnTo>
                      <a:pt x="447675" y="218808"/>
                    </a:lnTo>
                    <a:close/>
                    <a:moveTo>
                      <a:pt x="0" y="1829"/>
                    </a:moveTo>
                    <a:lnTo>
                      <a:pt x="52388" y="1829"/>
                    </a:lnTo>
                    <a:lnTo>
                      <a:pt x="101174" y="97515"/>
                    </a:lnTo>
                    <a:lnTo>
                      <a:pt x="149961" y="1829"/>
                    </a:lnTo>
                    <a:lnTo>
                      <a:pt x="202349" y="1829"/>
                    </a:lnTo>
                    <a:lnTo>
                      <a:pt x="202349" y="218808"/>
                    </a:lnTo>
                    <a:lnTo>
                      <a:pt x="149047" y="218808"/>
                    </a:lnTo>
                    <a:lnTo>
                      <a:pt x="149047" y="114892"/>
                    </a:lnTo>
                    <a:lnTo>
                      <a:pt x="118250" y="168546"/>
                    </a:lnTo>
                    <a:lnTo>
                      <a:pt x="84099" y="168546"/>
                    </a:lnTo>
                    <a:lnTo>
                      <a:pt x="53302" y="114892"/>
                    </a:lnTo>
                    <a:lnTo>
                      <a:pt x="53302" y="218808"/>
                    </a:lnTo>
                    <a:lnTo>
                      <a:pt x="0" y="218808"/>
                    </a:lnTo>
                    <a:close/>
                    <a:moveTo>
                      <a:pt x="323221" y="0"/>
                    </a:moveTo>
                    <a:cubicBezTo>
                      <a:pt x="336368" y="25"/>
                      <a:pt x="347813" y="2106"/>
                      <a:pt x="357558" y="6243"/>
                    </a:cubicBezTo>
                    <a:cubicBezTo>
                      <a:pt x="367304" y="10380"/>
                      <a:pt x="376075" y="16421"/>
                      <a:pt x="383873" y="24365"/>
                    </a:cubicBezTo>
                    <a:cubicBezTo>
                      <a:pt x="391335" y="32012"/>
                      <a:pt x="396615" y="40408"/>
                      <a:pt x="399712" y="49551"/>
                    </a:cubicBezTo>
                    <a:cubicBezTo>
                      <a:pt x="402808" y="58694"/>
                      <a:pt x="404636" y="68381"/>
                      <a:pt x="405194" y="78611"/>
                    </a:cubicBezTo>
                    <a:cubicBezTo>
                      <a:pt x="405752" y="88841"/>
                      <a:pt x="405955" y="99410"/>
                      <a:pt x="405803" y="110318"/>
                    </a:cubicBezTo>
                    <a:cubicBezTo>
                      <a:pt x="405955" y="121227"/>
                      <a:pt x="405752" y="131796"/>
                      <a:pt x="405194" y="142026"/>
                    </a:cubicBezTo>
                    <a:cubicBezTo>
                      <a:pt x="404636" y="152256"/>
                      <a:pt x="402808" y="161943"/>
                      <a:pt x="399712" y="171086"/>
                    </a:cubicBezTo>
                    <a:cubicBezTo>
                      <a:pt x="396615" y="180229"/>
                      <a:pt x="391335" y="188625"/>
                      <a:pt x="383873" y="196273"/>
                    </a:cubicBezTo>
                    <a:cubicBezTo>
                      <a:pt x="376075" y="204216"/>
                      <a:pt x="367304" y="210257"/>
                      <a:pt x="357558" y="214394"/>
                    </a:cubicBezTo>
                    <a:cubicBezTo>
                      <a:pt x="347813" y="218530"/>
                      <a:pt x="336368" y="220612"/>
                      <a:pt x="323221" y="220637"/>
                    </a:cubicBezTo>
                    <a:cubicBezTo>
                      <a:pt x="310075" y="220612"/>
                      <a:pt x="298629" y="218530"/>
                      <a:pt x="288884" y="214394"/>
                    </a:cubicBezTo>
                    <a:cubicBezTo>
                      <a:pt x="279139" y="210257"/>
                      <a:pt x="270367" y="204216"/>
                      <a:pt x="262569" y="196273"/>
                    </a:cubicBezTo>
                    <a:cubicBezTo>
                      <a:pt x="255107" y="188625"/>
                      <a:pt x="249827" y="180229"/>
                      <a:pt x="246731" y="171086"/>
                    </a:cubicBezTo>
                    <a:cubicBezTo>
                      <a:pt x="243634" y="161943"/>
                      <a:pt x="241807" y="152256"/>
                      <a:pt x="241249" y="142026"/>
                    </a:cubicBezTo>
                    <a:cubicBezTo>
                      <a:pt x="240690" y="131796"/>
                      <a:pt x="240487" y="121227"/>
                      <a:pt x="240640" y="110318"/>
                    </a:cubicBezTo>
                    <a:cubicBezTo>
                      <a:pt x="240487" y="99410"/>
                      <a:pt x="240690" y="88841"/>
                      <a:pt x="241249" y="78611"/>
                    </a:cubicBezTo>
                    <a:cubicBezTo>
                      <a:pt x="241807" y="68381"/>
                      <a:pt x="243634" y="58694"/>
                      <a:pt x="246731" y="49551"/>
                    </a:cubicBezTo>
                    <a:cubicBezTo>
                      <a:pt x="249827" y="40408"/>
                      <a:pt x="255107" y="32012"/>
                      <a:pt x="262569" y="24365"/>
                    </a:cubicBezTo>
                    <a:cubicBezTo>
                      <a:pt x="270367" y="16421"/>
                      <a:pt x="279139" y="10380"/>
                      <a:pt x="288884" y="6243"/>
                    </a:cubicBezTo>
                    <a:cubicBezTo>
                      <a:pt x="298629" y="2106"/>
                      <a:pt x="310075" y="25"/>
                      <a:pt x="323221" y="0"/>
                    </a:cubicBez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sz="2400" dirty="0">
                  <a:solidFill>
                    <a:srgbClr val="FCE3C1"/>
                  </a:solidFill>
                  <a:latin typeface="DIN Black" pitchFamily="50" charset="0"/>
                  <a:ea typeface="微软雅黑" panose="020B0503020204020204" pitchFamily="34" charset="-122"/>
                </a:endParaRPr>
              </a:p>
            </p:txBody>
          </p:sp>
          <p:sp>
            <p:nvSpPr>
              <p:cNvPr id="78" name="任意多边形: 形状 77">
                <a:extLst>
                  <a:ext uri="{FF2B5EF4-FFF2-40B4-BE49-F238E27FC236}">
                    <a16:creationId xmlns:a16="http://schemas.microsoft.com/office/drawing/2014/main" xmlns="" id="{CCA35991-583D-4BB7-86FE-91EFE5225ECA}"/>
                  </a:ext>
                </a:extLst>
              </p:cNvPr>
              <p:cNvSpPr/>
              <p:nvPr/>
            </p:nvSpPr>
            <p:spPr>
              <a:xfrm>
                <a:off x="6001891" y="2517662"/>
                <a:ext cx="182669" cy="172189"/>
              </a:xfrm>
              <a:custGeom>
                <a:avLst/>
                <a:gdLst>
                  <a:gd name="connsiteX0" fmla="*/ 2881221 w 5956300"/>
                  <a:gd name="connsiteY0" fmla="*/ 201970 h 5614644"/>
                  <a:gd name="connsiteX1" fmla="*/ 2706298 w 5956300"/>
                  <a:gd name="connsiteY1" fmla="*/ 218751 h 5614644"/>
                  <a:gd name="connsiteX2" fmla="*/ 2000250 w 5956300"/>
                  <a:gd name="connsiteY2" fmla="*/ 371892 h 5614644"/>
                  <a:gd name="connsiteX3" fmla="*/ 1284932 w 5956300"/>
                  <a:gd name="connsiteY3" fmla="*/ 827382 h 5614644"/>
                  <a:gd name="connsiteX4" fmla="*/ 888669 w 5956300"/>
                  <a:gd name="connsiteY4" fmla="*/ 1334744 h 5614644"/>
                  <a:gd name="connsiteX5" fmla="*/ 711453 w 5956300"/>
                  <a:gd name="connsiteY5" fmla="*/ 1885291 h 5614644"/>
                  <a:gd name="connsiteX6" fmla="*/ 647700 w 5956300"/>
                  <a:gd name="connsiteY6" fmla="*/ 2771587 h 5614644"/>
                  <a:gd name="connsiteX7" fmla="*/ 647700 w 5956300"/>
                  <a:gd name="connsiteY7" fmla="*/ 3032148 h 5614644"/>
                  <a:gd name="connsiteX8" fmla="*/ 606425 w 5956300"/>
                  <a:gd name="connsiteY8" fmla="*/ 3060721 h 5614644"/>
                  <a:gd name="connsiteX9" fmla="*/ 482306 w 5956300"/>
                  <a:gd name="connsiteY9" fmla="*/ 3122734 h 5614644"/>
                  <a:gd name="connsiteX10" fmla="*/ 213393 w 5956300"/>
                  <a:gd name="connsiteY10" fmla="*/ 3490955 h 5614644"/>
                  <a:gd name="connsiteX11" fmla="*/ 253015 w 5956300"/>
                  <a:gd name="connsiteY11" fmla="*/ 3837826 h 5614644"/>
                  <a:gd name="connsiteX12" fmla="*/ 751252 w 5956300"/>
                  <a:gd name="connsiteY12" fmla="*/ 4140189 h 5614644"/>
                  <a:gd name="connsiteX13" fmla="*/ 908318 w 5956300"/>
                  <a:gd name="connsiteY13" fmla="*/ 4236694 h 5614644"/>
                  <a:gd name="connsiteX14" fmla="*/ 1506701 w 5956300"/>
                  <a:gd name="connsiteY14" fmla="*/ 5003131 h 5614644"/>
                  <a:gd name="connsiteX15" fmla="*/ 2508250 w 5956300"/>
                  <a:gd name="connsiteY15" fmla="*/ 5386987 h 5614644"/>
                  <a:gd name="connsiteX16" fmla="*/ 3409950 w 5956300"/>
                  <a:gd name="connsiteY16" fmla="*/ 5387186 h 5614644"/>
                  <a:gd name="connsiteX17" fmla="*/ 3970352 w 5956300"/>
                  <a:gd name="connsiteY17" fmla="*/ 5252754 h 5614644"/>
                  <a:gd name="connsiteX18" fmla="*/ 4204932 w 5956300"/>
                  <a:gd name="connsiteY18" fmla="*/ 5142614 h 5614644"/>
                  <a:gd name="connsiteX19" fmla="*/ 4434259 w 5956300"/>
                  <a:gd name="connsiteY19" fmla="*/ 5005112 h 5614644"/>
                  <a:gd name="connsiteX20" fmla="*/ 4975508 w 5956300"/>
                  <a:gd name="connsiteY20" fmla="*/ 4319244 h 5614644"/>
                  <a:gd name="connsiteX21" fmla="*/ 5041338 w 5956300"/>
                  <a:gd name="connsiteY21" fmla="*/ 4195280 h 5614644"/>
                  <a:gd name="connsiteX22" fmla="*/ 5177624 w 5956300"/>
                  <a:gd name="connsiteY22" fmla="*/ 4139369 h 5614644"/>
                  <a:gd name="connsiteX23" fmla="*/ 5585980 w 5956300"/>
                  <a:gd name="connsiteY23" fmla="*/ 3989705 h 5614644"/>
                  <a:gd name="connsiteX24" fmla="*/ 5743053 w 5956300"/>
                  <a:gd name="connsiteY24" fmla="*/ 3492045 h 5614644"/>
                  <a:gd name="connsiteX25" fmla="*/ 5453833 w 5956300"/>
                  <a:gd name="connsiteY25" fmla="*/ 3125548 h 5614644"/>
                  <a:gd name="connsiteX26" fmla="*/ 5295900 w 5956300"/>
                  <a:gd name="connsiteY26" fmla="*/ 2828239 h 5614644"/>
                  <a:gd name="connsiteX27" fmla="*/ 5180673 w 5956300"/>
                  <a:gd name="connsiteY27" fmla="*/ 1766544 h 5614644"/>
                  <a:gd name="connsiteX28" fmla="*/ 4758737 w 5956300"/>
                  <a:gd name="connsiteY28" fmla="*/ 933959 h 5614644"/>
                  <a:gd name="connsiteX29" fmla="*/ 4667445 w 5956300"/>
                  <a:gd name="connsiteY29" fmla="*/ 806643 h 5614644"/>
                  <a:gd name="connsiteX30" fmla="*/ 4683798 w 5956300"/>
                  <a:gd name="connsiteY30" fmla="*/ 721224 h 5614644"/>
                  <a:gd name="connsiteX31" fmla="*/ 4701972 w 5956300"/>
                  <a:gd name="connsiteY31" fmla="*/ 635529 h 5614644"/>
                  <a:gd name="connsiteX32" fmla="*/ 4502150 w 5956300"/>
                  <a:gd name="connsiteY32" fmla="*/ 566394 h 5614644"/>
                  <a:gd name="connsiteX33" fmla="*/ 4349881 w 5956300"/>
                  <a:gd name="connsiteY33" fmla="*/ 541247 h 5614644"/>
                  <a:gd name="connsiteX34" fmla="*/ 4344618 w 5956300"/>
                  <a:gd name="connsiteY34" fmla="*/ 439246 h 5614644"/>
                  <a:gd name="connsiteX35" fmla="*/ 4281422 w 5956300"/>
                  <a:gd name="connsiteY35" fmla="*/ 267124 h 5614644"/>
                  <a:gd name="connsiteX36" fmla="*/ 4047619 w 5956300"/>
                  <a:gd name="connsiteY36" fmla="*/ 317317 h 5614644"/>
                  <a:gd name="connsiteX37" fmla="*/ 3845497 w 5956300"/>
                  <a:gd name="connsiteY37" fmla="*/ 352657 h 5614644"/>
                  <a:gd name="connsiteX38" fmla="*/ 3675832 w 5956300"/>
                  <a:gd name="connsiteY38" fmla="*/ 300955 h 5614644"/>
                  <a:gd name="connsiteX39" fmla="*/ 3472632 w 5956300"/>
                  <a:gd name="connsiteY39" fmla="*/ 255933 h 5614644"/>
                  <a:gd name="connsiteX40" fmla="*/ 2881221 w 5956300"/>
                  <a:gd name="connsiteY40" fmla="*/ 201970 h 5614644"/>
                  <a:gd name="connsiteX41" fmla="*/ 2791470 w 5956300"/>
                  <a:gd name="connsiteY41" fmla="*/ 1 h 5614644"/>
                  <a:gd name="connsiteX42" fmla="*/ 3003550 w 5956300"/>
                  <a:gd name="connsiteY42" fmla="*/ 1066 h 5614644"/>
                  <a:gd name="connsiteX43" fmla="*/ 3549650 w 5956300"/>
                  <a:gd name="connsiteY43" fmla="*/ 43149 h 5614644"/>
                  <a:gd name="connsiteX44" fmla="*/ 3815484 w 5956300"/>
                  <a:gd name="connsiteY44" fmla="*/ 113847 h 5614644"/>
                  <a:gd name="connsiteX45" fmla="*/ 3903518 w 5956300"/>
                  <a:gd name="connsiteY45" fmla="*/ 146068 h 5614644"/>
                  <a:gd name="connsiteX46" fmla="*/ 3963614 w 5956300"/>
                  <a:gd name="connsiteY46" fmla="*/ 101953 h 5614644"/>
                  <a:gd name="connsiteX47" fmla="*/ 4193699 w 5956300"/>
                  <a:gd name="connsiteY47" fmla="*/ 14081 h 5614644"/>
                  <a:gd name="connsiteX48" fmla="*/ 4541596 w 5956300"/>
                  <a:gd name="connsiteY48" fmla="*/ 258461 h 5614644"/>
                  <a:gd name="connsiteX49" fmla="*/ 4620090 w 5956300"/>
                  <a:gd name="connsiteY49" fmla="*/ 329974 h 5614644"/>
                  <a:gd name="connsiteX50" fmla="*/ 4916267 w 5956300"/>
                  <a:gd name="connsiteY50" fmla="*/ 691032 h 5614644"/>
                  <a:gd name="connsiteX51" fmla="*/ 4976952 w 5956300"/>
                  <a:gd name="connsiteY51" fmla="*/ 849782 h 5614644"/>
                  <a:gd name="connsiteX52" fmla="*/ 5472816 w 5956300"/>
                  <a:gd name="connsiteY52" fmla="*/ 2129747 h 5614644"/>
                  <a:gd name="connsiteX53" fmla="*/ 5517345 w 5956300"/>
                  <a:gd name="connsiteY53" fmla="*/ 2882830 h 5614644"/>
                  <a:gd name="connsiteX54" fmla="*/ 5569735 w 5956300"/>
                  <a:gd name="connsiteY54" fmla="*/ 2933247 h 5614644"/>
                  <a:gd name="connsiteX55" fmla="*/ 5937356 w 5956300"/>
                  <a:gd name="connsiteY55" fmla="*/ 3343799 h 5614644"/>
                  <a:gd name="connsiteX56" fmla="*/ 5956300 w 5956300"/>
                  <a:gd name="connsiteY56" fmla="*/ 3591218 h 5614644"/>
                  <a:gd name="connsiteX57" fmla="*/ 5929774 w 5956300"/>
                  <a:gd name="connsiteY57" fmla="*/ 3820325 h 5614644"/>
                  <a:gd name="connsiteX58" fmla="*/ 5876326 w 5956300"/>
                  <a:gd name="connsiteY58" fmla="*/ 3950135 h 5614644"/>
                  <a:gd name="connsiteX59" fmla="*/ 5766327 w 5956300"/>
                  <a:gd name="connsiteY59" fmla="*/ 4101493 h 5614644"/>
                  <a:gd name="connsiteX60" fmla="*/ 5436198 w 5956300"/>
                  <a:gd name="connsiteY60" fmla="*/ 4312539 h 5614644"/>
                  <a:gd name="connsiteX61" fmla="*/ 5179679 w 5956300"/>
                  <a:gd name="connsiteY61" fmla="*/ 4443700 h 5614644"/>
                  <a:gd name="connsiteX62" fmla="*/ 5082122 w 5956300"/>
                  <a:gd name="connsiteY62" fmla="*/ 4598462 h 5614644"/>
                  <a:gd name="connsiteX63" fmla="*/ 4947484 w 5956300"/>
                  <a:gd name="connsiteY63" fmla="*/ 4776444 h 5614644"/>
                  <a:gd name="connsiteX64" fmla="*/ 3771900 w 5956300"/>
                  <a:gd name="connsiteY64" fmla="*/ 5536765 h 5614644"/>
                  <a:gd name="connsiteX65" fmla="*/ 2959100 w 5956300"/>
                  <a:gd name="connsiteY65" fmla="*/ 5614644 h 5614644"/>
                  <a:gd name="connsiteX66" fmla="*/ 2400300 w 5956300"/>
                  <a:gd name="connsiteY66" fmla="*/ 5591143 h 5614644"/>
                  <a:gd name="connsiteX67" fmla="*/ 1176418 w 5956300"/>
                  <a:gd name="connsiteY67" fmla="*/ 5001626 h 5614644"/>
                  <a:gd name="connsiteX68" fmla="*/ 760853 w 5956300"/>
                  <a:gd name="connsiteY68" fmla="*/ 4431257 h 5614644"/>
                  <a:gd name="connsiteX69" fmla="*/ 661365 w 5956300"/>
                  <a:gd name="connsiteY69" fmla="*/ 4351032 h 5614644"/>
                  <a:gd name="connsiteX70" fmla="*/ 79002 w 5956300"/>
                  <a:gd name="connsiteY70" fmla="*/ 3975113 h 5614644"/>
                  <a:gd name="connsiteX71" fmla="*/ 0 w 5956300"/>
                  <a:gd name="connsiteY71" fmla="*/ 3589357 h 5614644"/>
                  <a:gd name="connsiteX72" fmla="*/ 173789 w 5956300"/>
                  <a:gd name="connsiteY72" fmla="*/ 3064283 h 5614644"/>
                  <a:gd name="connsiteX73" fmla="*/ 396639 w 5956300"/>
                  <a:gd name="connsiteY73" fmla="*/ 2928594 h 5614644"/>
                  <a:gd name="connsiteX74" fmla="*/ 417088 w 5956300"/>
                  <a:gd name="connsiteY74" fmla="*/ 2665069 h 5614644"/>
                  <a:gd name="connsiteX75" fmla="*/ 444135 w 5956300"/>
                  <a:gd name="connsiteY75" fmla="*/ 2214086 h 5614644"/>
                  <a:gd name="connsiteX76" fmla="*/ 483099 w 5956300"/>
                  <a:gd name="connsiteY76" fmla="*/ 1902936 h 5614644"/>
                  <a:gd name="connsiteX77" fmla="*/ 528459 w 5956300"/>
                  <a:gd name="connsiteY77" fmla="*/ 1691727 h 5614644"/>
                  <a:gd name="connsiteX78" fmla="*/ 582955 w 5956300"/>
                  <a:gd name="connsiteY78" fmla="*/ 1513927 h 5614644"/>
                  <a:gd name="connsiteX79" fmla="*/ 903518 w 5956300"/>
                  <a:gd name="connsiteY79" fmla="*/ 905414 h 5614644"/>
                  <a:gd name="connsiteX80" fmla="*/ 1588113 w 5956300"/>
                  <a:gd name="connsiteY80" fmla="*/ 328738 h 5614644"/>
                  <a:gd name="connsiteX81" fmla="*/ 1829413 w 5956300"/>
                  <a:gd name="connsiteY81" fmla="*/ 213961 h 5614644"/>
                  <a:gd name="connsiteX82" fmla="*/ 2089150 w 5956300"/>
                  <a:gd name="connsiteY82" fmla="*/ 111667 h 5614644"/>
                  <a:gd name="connsiteX83" fmla="*/ 2597150 w 5956300"/>
                  <a:gd name="connsiteY83" fmla="*/ 2993 h 5614644"/>
                  <a:gd name="connsiteX84" fmla="*/ 2791470 w 5956300"/>
                  <a:gd name="connsiteY84" fmla="*/ 1 h 56146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5956300" h="5614644">
                    <a:moveTo>
                      <a:pt x="2881221" y="201970"/>
                    </a:moveTo>
                    <a:cubicBezTo>
                      <a:pt x="2818854" y="204559"/>
                      <a:pt x="2759810" y="210117"/>
                      <a:pt x="2706298" y="218751"/>
                    </a:cubicBezTo>
                    <a:cubicBezTo>
                      <a:pt x="2388383" y="270047"/>
                      <a:pt x="2113789" y="329606"/>
                      <a:pt x="2000250" y="371892"/>
                    </a:cubicBezTo>
                    <a:cubicBezTo>
                      <a:pt x="1793054" y="449059"/>
                      <a:pt x="1464740" y="658118"/>
                      <a:pt x="1284932" y="827382"/>
                    </a:cubicBezTo>
                    <a:cubicBezTo>
                      <a:pt x="1089170" y="1011665"/>
                      <a:pt x="973134" y="1160232"/>
                      <a:pt x="888669" y="1334744"/>
                    </a:cubicBezTo>
                    <a:cubicBezTo>
                      <a:pt x="818192" y="1480353"/>
                      <a:pt x="798656" y="1541047"/>
                      <a:pt x="711453" y="1885291"/>
                    </a:cubicBezTo>
                    <a:cubicBezTo>
                      <a:pt x="667796" y="2057633"/>
                      <a:pt x="647700" y="2337007"/>
                      <a:pt x="647700" y="2771587"/>
                    </a:cubicBezTo>
                    <a:lnTo>
                      <a:pt x="647700" y="3032148"/>
                    </a:lnTo>
                    <a:lnTo>
                      <a:pt x="606425" y="3060721"/>
                    </a:lnTo>
                    <a:cubicBezTo>
                      <a:pt x="583724" y="3076436"/>
                      <a:pt x="527870" y="3104342"/>
                      <a:pt x="482306" y="3122734"/>
                    </a:cubicBezTo>
                    <a:cubicBezTo>
                      <a:pt x="315744" y="3189969"/>
                      <a:pt x="239740" y="3294040"/>
                      <a:pt x="213393" y="3490955"/>
                    </a:cubicBezTo>
                    <a:cubicBezTo>
                      <a:pt x="192717" y="3645487"/>
                      <a:pt x="203875" y="3743168"/>
                      <a:pt x="253015" y="3837826"/>
                    </a:cubicBezTo>
                    <a:cubicBezTo>
                      <a:pt x="350457" y="4025528"/>
                      <a:pt x="531275" y="4135260"/>
                      <a:pt x="751252" y="4140189"/>
                    </a:cubicBezTo>
                    <a:cubicBezTo>
                      <a:pt x="863173" y="4142697"/>
                      <a:pt x="871280" y="4147678"/>
                      <a:pt x="908318" y="4236694"/>
                    </a:cubicBezTo>
                    <a:cubicBezTo>
                      <a:pt x="1019822" y="4504678"/>
                      <a:pt x="1270691" y="4826002"/>
                      <a:pt x="1506701" y="5003131"/>
                    </a:cubicBezTo>
                    <a:cubicBezTo>
                      <a:pt x="1763553" y="5195902"/>
                      <a:pt x="2104773" y="5326678"/>
                      <a:pt x="2508250" y="5386987"/>
                    </a:cubicBezTo>
                    <a:cubicBezTo>
                      <a:pt x="2722999" y="5419085"/>
                      <a:pt x="3197695" y="5419190"/>
                      <a:pt x="3409950" y="5387186"/>
                    </a:cubicBezTo>
                    <a:cubicBezTo>
                      <a:pt x="3717541" y="5340807"/>
                      <a:pt x="3852661" y="5308394"/>
                      <a:pt x="3970352" y="5252754"/>
                    </a:cubicBezTo>
                    <a:cubicBezTo>
                      <a:pt x="4032336" y="5223451"/>
                      <a:pt x="4137897" y="5173888"/>
                      <a:pt x="4204932" y="5142614"/>
                    </a:cubicBezTo>
                    <a:cubicBezTo>
                      <a:pt x="4271967" y="5111339"/>
                      <a:pt x="4375164" y="5049463"/>
                      <a:pt x="4434259" y="5005112"/>
                    </a:cubicBezTo>
                    <a:cubicBezTo>
                      <a:pt x="4612367" y="4871441"/>
                      <a:pt x="4850139" y="4570136"/>
                      <a:pt x="4975508" y="4319244"/>
                    </a:cubicBezTo>
                    <a:cubicBezTo>
                      <a:pt x="5003431" y="4263364"/>
                      <a:pt x="5033054" y="4207580"/>
                      <a:pt x="5041338" y="4195280"/>
                    </a:cubicBezTo>
                    <a:cubicBezTo>
                      <a:pt x="5066420" y="4158038"/>
                      <a:pt x="5130547" y="4131729"/>
                      <a:pt x="5177624" y="4139369"/>
                    </a:cubicBezTo>
                    <a:cubicBezTo>
                      <a:pt x="5291722" y="4157885"/>
                      <a:pt x="5479923" y="4088908"/>
                      <a:pt x="5585980" y="3989705"/>
                    </a:cubicBezTo>
                    <a:cubicBezTo>
                      <a:pt x="5716084" y="3868007"/>
                      <a:pt x="5770351" y="3696072"/>
                      <a:pt x="5743053" y="3492045"/>
                    </a:cubicBezTo>
                    <a:cubicBezTo>
                      <a:pt x="5714712" y="3280226"/>
                      <a:pt x="5639235" y="3184584"/>
                      <a:pt x="5453833" y="3125548"/>
                    </a:cubicBezTo>
                    <a:cubicBezTo>
                      <a:pt x="5297283" y="3075699"/>
                      <a:pt x="5295900" y="3073095"/>
                      <a:pt x="5295900" y="2828239"/>
                    </a:cubicBezTo>
                    <a:cubicBezTo>
                      <a:pt x="5295900" y="2497670"/>
                      <a:pt x="5244593" y="2024930"/>
                      <a:pt x="5180673" y="1766544"/>
                    </a:cubicBezTo>
                    <a:cubicBezTo>
                      <a:pt x="5099012" y="1436444"/>
                      <a:pt x="4964104" y="1170237"/>
                      <a:pt x="4758737" y="933959"/>
                    </a:cubicBezTo>
                    <a:cubicBezTo>
                      <a:pt x="4712851" y="881167"/>
                      <a:pt x="4671770" y="823875"/>
                      <a:pt x="4667445" y="806643"/>
                    </a:cubicBezTo>
                    <a:cubicBezTo>
                      <a:pt x="4662683" y="787669"/>
                      <a:pt x="4669133" y="753979"/>
                      <a:pt x="4683798" y="721224"/>
                    </a:cubicBezTo>
                    <a:cubicBezTo>
                      <a:pt x="4697116" y="691476"/>
                      <a:pt x="4705295" y="652913"/>
                      <a:pt x="4701972" y="635529"/>
                    </a:cubicBezTo>
                    <a:cubicBezTo>
                      <a:pt x="4687853" y="561674"/>
                      <a:pt x="4570556" y="521091"/>
                      <a:pt x="4502150" y="566394"/>
                    </a:cubicBezTo>
                    <a:cubicBezTo>
                      <a:pt x="4427262" y="615990"/>
                      <a:pt x="4384915" y="608996"/>
                      <a:pt x="4349881" y="541247"/>
                    </a:cubicBezTo>
                    <a:cubicBezTo>
                      <a:pt x="4334194" y="510913"/>
                      <a:pt x="4333235" y="492322"/>
                      <a:pt x="4344618" y="439246"/>
                    </a:cubicBezTo>
                    <a:cubicBezTo>
                      <a:pt x="4362181" y="357352"/>
                      <a:pt x="4344888" y="310250"/>
                      <a:pt x="4281422" y="267124"/>
                    </a:cubicBezTo>
                    <a:cubicBezTo>
                      <a:pt x="4197357" y="210001"/>
                      <a:pt x="4100108" y="230878"/>
                      <a:pt x="4047619" y="317317"/>
                    </a:cubicBezTo>
                    <a:cubicBezTo>
                      <a:pt x="4000371" y="395124"/>
                      <a:pt x="3974432" y="399660"/>
                      <a:pt x="3845497" y="352657"/>
                    </a:cubicBezTo>
                    <a:cubicBezTo>
                      <a:pt x="3787556" y="331536"/>
                      <a:pt x="3711207" y="308269"/>
                      <a:pt x="3675832" y="300955"/>
                    </a:cubicBezTo>
                    <a:cubicBezTo>
                      <a:pt x="3640457" y="293640"/>
                      <a:pt x="3549017" y="273380"/>
                      <a:pt x="3472632" y="255933"/>
                    </a:cubicBezTo>
                    <a:cubicBezTo>
                      <a:pt x="3285338" y="213155"/>
                      <a:pt x="3068324" y="194203"/>
                      <a:pt x="2881221" y="201970"/>
                    </a:cubicBezTo>
                    <a:close/>
                    <a:moveTo>
                      <a:pt x="2791470" y="1"/>
                    </a:moveTo>
                    <a:cubicBezTo>
                      <a:pt x="2854395" y="-21"/>
                      <a:pt x="2927588" y="322"/>
                      <a:pt x="3003550" y="1066"/>
                    </a:cubicBezTo>
                    <a:cubicBezTo>
                      <a:pt x="3359053" y="4547"/>
                      <a:pt x="3378028" y="6010"/>
                      <a:pt x="3549650" y="43149"/>
                    </a:cubicBezTo>
                    <a:cubicBezTo>
                      <a:pt x="3647440" y="64311"/>
                      <a:pt x="3767065" y="96125"/>
                      <a:pt x="3815484" y="113847"/>
                    </a:cubicBezTo>
                    <a:lnTo>
                      <a:pt x="3903518" y="146068"/>
                    </a:lnTo>
                    <a:lnTo>
                      <a:pt x="3963614" y="101953"/>
                    </a:lnTo>
                    <a:cubicBezTo>
                      <a:pt x="4058819" y="32066"/>
                      <a:pt x="4124672" y="6916"/>
                      <a:pt x="4193699" y="14081"/>
                    </a:cubicBezTo>
                    <a:cubicBezTo>
                      <a:pt x="4353301" y="30649"/>
                      <a:pt x="4496381" y="131155"/>
                      <a:pt x="4541596" y="258461"/>
                    </a:cubicBezTo>
                    <a:cubicBezTo>
                      <a:pt x="4563343" y="319691"/>
                      <a:pt x="4566579" y="322639"/>
                      <a:pt x="4620090" y="329974"/>
                    </a:cubicBezTo>
                    <a:cubicBezTo>
                      <a:pt x="4809936" y="355995"/>
                      <a:pt x="4919157" y="489142"/>
                      <a:pt x="4916267" y="691032"/>
                    </a:cubicBezTo>
                    <a:cubicBezTo>
                      <a:pt x="4915159" y="768440"/>
                      <a:pt x="4917263" y="773945"/>
                      <a:pt x="4976952" y="849782"/>
                    </a:cubicBezTo>
                    <a:cubicBezTo>
                      <a:pt x="5261536" y="1211359"/>
                      <a:pt x="5436689" y="1663478"/>
                      <a:pt x="5472816" y="2129747"/>
                    </a:cubicBezTo>
                    <a:cubicBezTo>
                      <a:pt x="5508410" y="2589132"/>
                      <a:pt x="5524168" y="2855644"/>
                      <a:pt x="5517345" y="2882830"/>
                    </a:cubicBezTo>
                    <a:cubicBezTo>
                      <a:pt x="5510664" y="2909448"/>
                      <a:pt x="5516571" y="2915132"/>
                      <a:pt x="5569735" y="2933247"/>
                    </a:cubicBezTo>
                    <a:cubicBezTo>
                      <a:pt x="5751978" y="2995343"/>
                      <a:pt x="5885407" y="3144354"/>
                      <a:pt x="5937356" y="3343799"/>
                    </a:cubicBezTo>
                    <a:cubicBezTo>
                      <a:pt x="5949705" y="3391210"/>
                      <a:pt x="5956300" y="3477346"/>
                      <a:pt x="5956300" y="3591218"/>
                    </a:cubicBezTo>
                    <a:cubicBezTo>
                      <a:pt x="5956300" y="3742541"/>
                      <a:pt x="5952752" y="3773185"/>
                      <a:pt x="5929774" y="3820325"/>
                    </a:cubicBezTo>
                    <a:cubicBezTo>
                      <a:pt x="5915185" y="3850256"/>
                      <a:pt x="5891133" y="3908670"/>
                      <a:pt x="5876326" y="3950135"/>
                    </a:cubicBezTo>
                    <a:cubicBezTo>
                      <a:pt x="5854553" y="4011105"/>
                      <a:pt x="5833514" y="4040056"/>
                      <a:pt x="5766327" y="4101493"/>
                    </a:cubicBezTo>
                    <a:cubicBezTo>
                      <a:pt x="5588918" y="4263720"/>
                      <a:pt x="5553590" y="4286304"/>
                      <a:pt x="5436198" y="4312539"/>
                    </a:cubicBezTo>
                    <a:cubicBezTo>
                      <a:pt x="5211521" y="4362750"/>
                      <a:pt x="5223681" y="4356533"/>
                      <a:pt x="5179679" y="4443700"/>
                    </a:cubicBezTo>
                    <a:cubicBezTo>
                      <a:pt x="5157917" y="4486809"/>
                      <a:pt x="5114017" y="4556452"/>
                      <a:pt x="5082122" y="4598462"/>
                    </a:cubicBezTo>
                    <a:cubicBezTo>
                      <a:pt x="5050227" y="4640472"/>
                      <a:pt x="4989640" y="4720564"/>
                      <a:pt x="4947484" y="4776444"/>
                    </a:cubicBezTo>
                    <a:cubicBezTo>
                      <a:pt x="4668008" y="5146902"/>
                      <a:pt x="4257279" y="5412545"/>
                      <a:pt x="3771900" y="5536765"/>
                    </a:cubicBezTo>
                    <a:cubicBezTo>
                      <a:pt x="3498431" y="5606751"/>
                      <a:pt x="3416058" y="5614644"/>
                      <a:pt x="2959100" y="5614644"/>
                    </a:cubicBezTo>
                    <a:cubicBezTo>
                      <a:pt x="2601616" y="5614644"/>
                      <a:pt x="2512347" y="5610890"/>
                      <a:pt x="2400300" y="5591143"/>
                    </a:cubicBezTo>
                    <a:cubicBezTo>
                      <a:pt x="1867184" y="5497188"/>
                      <a:pt x="1500282" y="5320460"/>
                      <a:pt x="1176418" y="5001626"/>
                    </a:cubicBezTo>
                    <a:cubicBezTo>
                      <a:pt x="1000371" y="4828314"/>
                      <a:pt x="834958" y="4601283"/>
                      <a:pt x="760853" y="4431257"/>
                    </a:cubicBezTo>
                    <a:cubicBezTo>
                      <a:pt x="732900" y="4367122"/>
                      <a:pt x="730400" y="4365107"/>
                      <a:pt x="661365" y="4351032"/>
                    </a:cubicBezTo>
                    <a:cubicBezTo>
                      <a:pt x="371157" y="4291863"/>
                      <a:pt x="199954" y="4181350"/>
                      <a:pt x="79002" y="3975113"/>
                    </a:cubicBezTo>
                    <a:cubicBezTo>
                      <a:pt x="12705" y="3862067"/>
                      <a:pt x="0" y="3800030"/>
                      <a:pt x="0" y="3589357"/>
                    </a:cubicBezTo>
                    <a:cubicBezTo>
                      <a:pt x="0" y="3334066"/>
                      <a:pt x="47490" y="3190583"/>
                      <a:pt x="173789" y="3064283"/>
                    </a:cubicBezTo>
                    <a:cubicBezTo>
                      <a:pt x="230082" y="3007991"/>
                      <a:pt x="360479" y="2928594"/>
                      <a:pt x="396639" y="2928594"/>
                    </a:cubicBezTo>
                    <a:cubicBezTo>
                      <a:pt x="412092" y="2928594"/>
                      <a:pt x="415398" y="2886001"/>
                      <a:pt x="417088" y="2665069"/>
                    </a:cubicBezTo>
                    <a:cubicBezTo>
                      <a:pt x="418465" y="2485233"/>
                      <a:pt x="427054" y="2342012"/>
                      <a:pt x="444135" y="2214086"/>
                    </a:cubicBezTo>
                    <a:cubicBezTo>
                      <a:pt x="457901" y="2110983"/>
                      <a:pt x="475435" y="1970966"/>
                      <a:pt x="483099" y="1902936"/>
                    </a:cubicBezTo>
                    <a:cubicBezTo>
                      <a:pt x="490763" y="1834905"/>
                      <a:pt x="511175" y="1739861"/>
                      <a:pt x="528459" y="1691727"/>
                    </a:cubicBezTo>
                    <a:cubicBezTo>
                      <a:pt x="545744" y="1643592"/>
                      <a:pt x="570267" y="1563582"/>
                      <a:pt x="582955" y="1513927"/>
                    </a:cubicBezTo>
                    <a:cubicBezTo>
                      <a:pt x="613737" y="1393455"/>
                      <a:pt x="710173" y="1210395"/>
                      <a:pt x="903518" y="905414"/>
                    </a:cubicBezTo>
                    <a:cubicBezTo>
                      <a:pt x="1035936" y="696538"/>
                      <a:pt x="1333802" y="445628"/>
                      <a:pt x="1588113" y="328738"/>
                    </a:cubicBezTo>
                    <a:cubicBezTo>
                      <a:pt x="1647822" y="301293"/>
                      <a:pt x="1756408" y="249644"/>
                      <a:pt x="1829413" y="213961"/>
                    </a:cubicBezTo>
                    <a:cubicBezTo>
                      <a:pt x="1902418" y="178279"/>
                      <a:pt x="2019300" y="132247"/>
                      <a:pt x="2089150" y="111667"/>
                    </a:cubicBezTo>
                    <a:cubicBezTo>
                      <a:pt x="2197619" y="79709"/>
                      <a:pt x="2469680" y="21508"/>
                      <a:pt x="2597150" y="2993"/>
                    </a:cubicBezTo>
                    <a:cubicBezTo>
                      <a:pt x="2610247" y="1091"/>
                      <a:pt x="2686596" y="39"/>
                      <a:pt x="2791470" y="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0" name="文本框 69">
              <a:extLst>
                <a:ext uri="{FF2B5EF4-FFF2-40B4-BE49-F238E27FC236}">
                  <a16:creationId xmlns:a16="http://schemas.microsoft.com/office/drawing/2014/main" xmlns="" id="{C1B6DE5E-AD7C-4A82-9CC6-B41622046E1E}"/>
                </a:ext>
              </a:extLst>
            </p:cNvPr>
            <p:cNvSpPr txBox="1"/>
            <p:nvPr/>
          </p:nvSpPr>
          <p:spPr>
            <a:xfrm>
              <a:off x="10229888" y="5858952"/>
              <a:ext cx="1350046" cy="269077"/>
            </a:xfrm>
            <a:custGeom>
              <a:avLst/>
              <a:gdLst/>
              <a:ahLst/>
              <a:cxnLst/>
              <a:rect l="l" t="t" r="r" b="b"/>
              <a:pathLst>
                <a:path w="4455881" h="888095">
                  <a:moveTo>
                    <a:pt x="1641625" y="805494"/>
                  </a:moveTo>
                  <a:lnTo>
                    <a:pt x="1676943" y="805494"/>
                  </a:lnTo>
                  <a:lnTo>
                    <a:pt x="1676943" y="859139"/>
                  </a:lnTo>
                  <a:lnTo>
                    <a:pt x="1641625" y="888095"/>
                  </a:lnTo>
                  <a:close/>
                  <a:moveTo>
                    <a:pt x="3399768" y="672899"/>
                  </a:moveTo>
                  <a:lnTo>
                    <a:pt x="3365935" y="769242"/>
                  </a:lnTo>
                  <a:lnTo>
                    <a:pt x="3432686" y="769242"/>
                  </a:lnTo>
                  <a:close/>
                  <a:moveTo>
                    <a:pt x="4155577" y="653380"/>
                  </a:moveTo>
                  <a:lnTo>
                    <a:pt x="4155577" y="725656"/>
                  </a:lnTo>
                  <a:lnTo>
                    <a:pt x="4203147" y="725656"/>
                  </a:lnTo>
                  <a:cubicBezTo>
                    <a:pt x="4214753" y="725586"/>
                    <a:pt x="4224015" y="722447"/>
                    <a:pt x="4230934" y="716240"/>
                  </a:cubicBezTo>
                  <a:cubicBezTo>
                    <a:pt x="4237852" y="710033"/>
                    <a:pt x="4241397" y="701176"/>
                    <a:pt x="4241569" y="689670"/>
                  </a:cubicBezTo>
                  <a:cubicBezTo>
                    <a:pt x="4241397" y="678151"/>
                    <a:pt x="4237852" y="669244"/>
                    <a:pt x="4230934" y="662948"/>
                  </a:cubicBezTo>
                  <a:cubicBezTo>
                    <a:pt x="4224015" y="656652"/>
                    <a:pt x="4214753" y="653463"/>
                    <a:pt x="4203147" y="653380"/>
                  </a:cubicBezTo>
                  <a:close/>
                  <a:moveTo>
                    <a:pt x="3955552" y="653380"/>
                  </a:moveTo>
                  <a:lnTo>
                    <a:pt x="3955552" y="725656"/>
                  </a:lnTo>
                  <a:lnTo>
                    <a:pt x="4003121" y="725656"/>
                  </a:lnTo>
                  <a:cubicBezTo>
                    <a:pt x="4014728" y="725586"/>
                    <a:pt x="4023991" y="722447"/>
                    <a:pt x="4030909" y="716240"/>
                  </a:cubicBezTo>
                  <a:cubicBezTo>
                    <a:pt x="4037827" y="710033"/>
                    <a:pt x="4041372" y="701176"/>
                    <a:pt x="4041543" y="689670"/>
                  </a:cubicBezTo>
                  <a:cubicBezTo>
                    <a:pt x="4041372" y="678151"/>
                    <a:pt x="4037827" y="669244"/>
                    <a:pt x="4030909" y="662948"/>
                  </a:cubicBezTo>
                  <a:cubicBezTo>
                    <a:pt x="4023991" y="656652"/>
                    <a:pt x="4014728" y="653463"/>
                    <a:pt x="4003121" y="653380"/>
                  </a:cubicBezTo>
                  <a:close/>
                  <a:moveTo>
                    <a:pt x="2402977" y="653380"/>
                  </a:moveTo>
                  <a:lnTo>
                    <a:pt x="2402977" y="721389"/>
                  </a:lnTo>
                  <a:lnTo>
                    <a:pt x="2451766" y="721389"/>
                  </a:lnTo>
                  <a:cubicBezTo>
                    <a:pt x="2462909" y="721312"/>
                    <a:pt x="2471803" y="718339"/>
                    <a:pt x="2478448" y="712468"/>
                  </a:cubicBezTo>
                  <a:cubicBezTo>
                    <a:pt x="2485093" y="706597"/>
                    <a:pt x="2488499" y="698287"/>
                    <a:pt x="2488664" y="687537"/>
                  </a:cubicBezTo>
                  <a:cubicBezTo>
                    <a:pt x="2488499" y="676774"/>
                    <a:pt x="2485093" y="668412"/>
                    <a:pt x="2478448" y="662453"/>
                  </a:cubicBezTo>
                  <a:cubicBezTo>
                    <a:pt x="2471803" y="656493"/>
                    <a:pt x="2462909" y="653469"/>
                    <a:pt x="2451766" y="653380"/>
                  </a:cubicBezTo>
                  <a:close/>
                  <a:moveTo>
                    <a:pt x="1298077" y="653380"/>
                  </a:moveTo>
                  <a:lnTo>
                    <a:pt x="1298077" y="725656"/>
                  </a:lnTo>
                  <a:lnTo>
                    <a:pt x="1345647" y="725656"/>
                  </a:lnTo>
                  <a:cubicBezTo>
                    <a:pt x="1357253" y="725586"/>
                    <a:pt x="1366516" y="722447"/>
                    <a:pt x="1373434" y="716240"/>
                  </a:cubicBezTo>
                  <a:cubicBezTo>
                    <a:pt x="1380352" y="710033"/>
                    <a:pt x="1383897" y="701176"/>
                    <a:pt x="1384069" y="689670"/>
                  </a:cubicBezTo>
                  <a:cubicBezTo>
                    <a:pt x="1383897" y="678151"/>
                    <a:pt x="1380352" y="669244"/>
                    <a:pt x="1373434" y="662948"/>
                  </a:cubicBezTo>
                  <a:cubicBezTo>
                    <a:pt x="1366516" y="656652"/>
                    <a:pt x="1357253" y="653463"/>
                    <a:pt x="1345647" y="653380"/>
                  </a:cubicBezTo>
                  <a:close/>
                  <a:moveTo>
                    <a:pt x="1098052" y="653380"/>
                  </a:moveTo>
                  <a:lnTo>
                    <a:pt x="1098052" y="725656"/>
                  </a:lnTo>
                  <a:lnTo>
                    <a:pt x="1145622" y="725656"/>
                  </a:lnTo>
                  <a:cubicBezTo>
                    <a:pt x="1157228" y="725586"/>
                    <a:pt x="1166491" y="722447"/>
                    <a:pt x="1173409" y="716240"/>
                  </a:cubicBezTo>
                  <a:cubicBezTo>
                    <a:pt x="1180327" y="710033"/>
                    <a:pt x="1183872" y="701176"/>
                    <a:pt x="1184044" y="689670"/>
                  </a:cubicBezTo>
                  <a:cubicBezTo>
                    <a:pt x="1183872" y="678151"/>
                    <a:pt x="1180327" y="669244"/>
                    <a:pt x="1173409" y="662948"/>
                  </a:cubicBezTo>
                  <a:cubicBezTo>
                    <a:pt x="1166491" y="656652"/>
                    <a:pt x="1157228" y="653463"/>
                    <a:pt x="1145622" y="653380"/>
                  </a:cubicBezTo>
                  <a:close/>
                  <a:moveTo>
                    <a:pt x="259852" y="653380"/>
                  </a:moveTo>
                  <a:lnTo>
                    <a:pt x="259852" y="721389"/>
                  </a:lnTo>
                  <a:lnTo>
                    <a:pt x="308642" y="721389"/>
                  </a:lnTo>
                  <a:cubicBezTo>
                    <a:pt x="319784" y="721312"/>
                    <a:pt x="328678" y="718339"/>
                    <a:pt x="335323" y="712468"/>
                  </a:cubicBezTo>
                  <a:cubicBezTo>
                    <a:pt x="341969" y="706597"/>
                    <a:pt x="345374" y="698287"/>
                    <a:pt x="345539" y="687537"/>
                  </a:cubicBezTo>
                  <a:cubicBezTo>
                    <a:pt x="345374" y="676774"/>
                    <a:pt x="341969" y="668412"/>
                    <a:pt x="335323" y="662453"/>
                  </a:cubicBezTo>
                  <a:cubicBezTo>
                    <a:pt x="328678" y="656493"/>
                    <a:pt x="319784" y="653469"/>
                    <a:pt x="308642" y="653380"/>
                  </a:cubicBezTo>
                  <a:close/>
                  <a:moveTo>
                    <a:pt x="2230631" y="651551"/>
                  </a:moveTo>
                  <a:cubicBezTo>
                    <a:pt x="2224158" y="651596"/>
                    <a:pt x="2218123" y="652803"/>
                    <a:pt x="2212526" y="655172"/>
                  </a:cubicBezTo>
                  <a:cubicBezTo>
                    <a:pt x="2206929" y="657542"/>
                    <a:pt x="2202190" y="660806"/>
                    <a:pt x="2198309" y="664967"/>
                  </a:cubicBezTo>
                  <a:cubicBezTo>
                    <a:pt x="2194791" y="668638"/>
                    <a:pt x="2192103" y="672948"/>
                    <a:pt x="2190245" y="677895"/>
                  </a:cubicBezTo>
                  <a:cubicBezTo>
                    <a:pt x="2188388" y="682843"/>
                    <a:pt x="2187123" y="689569"/>
                    <a:pt x="2186451" y="698073"/>
                  </a:cubicBezTo>
                  <a:cubicBezTo>
                    <a:pt x="2185780" y="706578"/>
                    <a:pt x="2185463" y="718001"/>
                    <a:pt x="2185503" y="732343"/>
                  </a:cubicBezTo>
                  <a:cubicBezTo>
                    <a:pt x="2185463" y="746685"/>
                    <a:pt x="2185780" y="758108"/>
                    <a:pt x="2186451" y="766613"/>
                  </a:cubicBezTo>
                  <a:cubicBezTo>
                    <a:pt x="2187123" y="775117"/>
                    <a:pt x="2188388" y="781843"/>
                    <a:pt x="2190245" y="786790"/>
                  </a:cubicBezTo>
                  <a:cubicBezTo>
                    <a:pt x="2192103" y="791738"/>
                    <a:pt x="2194791" y="796048"/>
                    <a:pt x="2198309" y="799719"/>
                  </a:cubicBezTo>
                  <a:cubicBezTo>
                    <a:pt x="2202190" y="803879"/>
                    <a:pt x="2206929" y="807144"/>
                    <a:pt x="2212526" y="809513"/>
                  </a:cubicBezTo>
                  <a:cubicBezTo>
                    <a:pt x="2218123" y="811882"/>
                    <a:pt x="2224158" y="813089"/>
                    <a:pt x="2230631" y="813133"/>
                  </a:cubicBezTo>
                  <a:cubicBezTo>
                    <a:pt x="2237105" y="813089"/>
                    <a:pt x="2243140" y="811882"/>
                    <a:pt x="2248737" y="809513"/>
                  </a:cubicBezTo>
                  <a:cubicBezTo>
                    <a:pt x="2254333" y="807144"/>
                    <a:pt x="2259072" y="803879"/>
                    <a:pt x="2262954" y="799719"/>
                  </a:cubicBezTo>
                  <a:cubicBezTo>
                    <a:pt x="2266472" y="796048"/>
                    <a:pt x="2269160" y="791738"/>
                    <a:pt x="2271017" y="786790"/>
                  </a:cubicBezTo>
                  <a:cubicBezTo>
                    <a:pt x="2272875" y="781843"/>
                    <a:pt x="2274140" y="775117"/>
                    <a:pt x="2274812" y="766613"/>
                  </a:cubicBezTo>
                  <a:cubicBezTo>
                    <a:pt x="2275483" y="758108"/>
                    <a:pt x="2275799" y="746685"/>
                    <a:pt x="2275760" y="732343"/>
                  </a:cubicBezTo>
                  <a:cubicBezTo>
                    <a:pt x="2275799" y="718001"/>
                    <a:pt x="2275483" y="706578"/>
                    <a:pt x="2274812" y="698073"/>
                  </a:cubicBezTo>
                  <a:cubicBezTo>
                    <a:pt x="2274140" y="689569"/>
                    <a:pt x="2272875" y="682843"/>
                    <a:pt x="2271017" y="677895"/>
                  </a:cubicBezTo>
                  <a:cubicBezTo>
                    <a:pt x="2269160" y="672948"/>
                    <a:pt x="2266472" y="668638"/>
                    <a:pt x="2262954" y="664967"/>
                  </a:cubicBezTo>
                  <a:cubicBezTo>
                    <a:pt x="2259072" y="660806"/>
                    <a:pt x="2254333" y="657542"/>
                    <a:pt x="2248737" y="655172"/>
                  </a:cubicBezTo>
                  <a:cubicBezTo>
                    <a:pt x="2243140" y="652803"/>
                    <a:pt x="2237105" y="651596"/>
                    <a:pt x="2230631" y="651551"/>
                  </a:cubicBezTo>
                  <a:close/>
                  <a:moveTo>
                    <a:pt x="506606" y="651551"/>
                  </a:moveTo>
                  <a:cubicBezTo>
                    <a:pt x="500133" y="651596"/>
                    <a:pt x="494098" y="652803"/>
                    <a:pt x="488501" y="655172"/>
                  </a:cubicBezTo>
                  <a:cubicBezTo>
                    <a:pt x="482904" y="657542"/>
                    <a:pt x="478165" y="660806"/>
                    <a:pt x="474284" y="664967"/>
                  </a:cubicBezTo>
                  <a:cubicBezTo>
                    <a:pt x="470766" y="668638"/>
                    <a:pt x="468078" y="672948"/>
                    <a:pt x="466220" y="677895"/>
                  </a:cubicBezTo>
                  <a:cubicBezTo>
                    <a:pt x="464363" y="682843"/>
                    <a:pt x="463098" y="689569"/>
                    <a:pt x="462426" y="698073"/>
                  </a:cubicBezTo>
                  <a:cubicBezTo>
                    <a:pt x="461755" y="706578"/>
                    <a:pt x="461439" y="718001"/>
                    <a:pt x="461478" y="732343"/>
                  </a:cubicBezTo>
                  <a:cubicBezTo>
                    <a:pt x="461439" y="746685"/>
                    <a:pt x="461755" y="758108"/>
                    <a:pt x="462426" y="766613"/>
                  </a:cubicBezTo>
                  <a:cubicBezTo>
                    <a:pt x="463098" y="775117"/>
                    <a:pt x="464363" y="781843"/>
                    <a:pt x="466220" y="786790"/>
                  </a:cubicBezTo>
                  <a:cubicBezTo>
                    <a:pt x="468078" y="791738"/>
                    <a:pt x="470766" y="796048"/>
                    <a:pt x="474284" y="799719"/>
                  </a:cubicBezTo>
                  <a:cubicBezTo>
                    <a:pt x="478165" y="803879"/>
                    <a:pt x="482904" y="807144"/>
                    <a:pt x="488501" y="809513"/>
                  </a:cubicBezTo>
                  <a:cubicBezTo>
                    <a:pt x="494098" y="811882"/>
                    <a:pt x="500133" y="813089"/>
                    <a:pt x="506606" y="813133"/>
                  </a:cubicBezTo>
                  <a:cubicBezTo>
                    <a:pt x="513080" y="813089"/>
                    <a:pt x="519115" y="811882"/>
                    <a:pt x="524712" y="809513"/>
                  </a:cubicBezTo>
                  <a:cubicBezTo>
                    <a:pt x="530308" y="807144"/>
                    <a:pt x="535048" y="803879"/>
                    <a:pt x="538929" y="799719"/>
                  </a:cubicBezTo>
                  <a:cubicBezTo>
                    <a:pt x="542447" y="796048"/>
                    <a:pt x="545135" y="791738"/>
                    <a:pt x="546992" y="786790"/>
                  </a:cubicBezTo>
                  <a:cubicBezTo>
                    <a:pt x="548850" y="781843"/>
                    <a:pt x="550115" y="775117"/>
                    <a:pt x="550787" y="766613"/>
                  </a:cubicBezTo>
                  <a:cubicBezTo>
                    <a:pt x="551458" y="758108"/>
                    <a:pt x="551775" y="746685"/>
                    <a:pt x="551735" y="732343"/>
                  </a:cubicBezTo>
                  <a:cubicBezTo>
                    <a:pt x="551775" y="718001"/>
                    <a:pt x="551458" y="706578"/>
                    <a:pt x="550787" y="698073"/>
                  </a:cubicBezTo>
                  <a:cubicBezTo>
                    <a:pt x="550115" y="689569"/>
                    <a:pt x="548850" y="682843"/>
                    <a:pt x="546992" y="677895"/>
                  </a:cubicBezTo>
                  <a:cubicBezTo>
                    <a:pt x="545135" y="672948"/>
                    <a:pt x="542447" y="668638"/>
                    <a:pt x="538929" y="664967"/>
                  </a:cubicBezTo>
                  <a:cubicBezTo>
                    <a:pt x="535048" y="660806"/>
                    <a:pt x="530308" y="657542"/>
                    <a:pt x="524712" y="655172"/>
                  </a:cubicBezTo>
                  <a:cubicBezTo>
                    <a:pt x="519115" y="652803"/>
                    <a:pt x="513080" y="651596"/>
                    <a:pt x="506606" y="651551"/>
                  </a:cubicBezTo>
                  <a:close/>
                  <a:moveTo>
                    <a:pt x="4303519" y="623853"/>
                  </a:moveTo>
                  <a:lnTo>
                    <a:pt x="4455881" y="623853"/>
                  </a:lnTo>
                  <a:lnTo>
                    <a:pt x="4455881" y="653380"/>
                  </a:lnTo>
                  <a:lnTo>
                    <a:pt x="4396141" y="653380"/>
                  </a:lnTo>
                  <a:lnTo>
                    <a:pt x="4396141" y="840832"/>
                  </a:lnTo>
                  <a:lnTo>
                    <a:pt x="4363260" y="840832"/>
                  </a:lnTo>
                  <a:lnTo>
                    <a:pt x="4363260" y="653380"/>
                  </a:lnTo>
                  <a:lnTo>
                    <a:pt x="4303519" y="653380"/>
                  </a:lnTo>
                  <a:close/>
                  <a:moveTo>
                    <a:pt x="4122697" y="623853"/>
                  </a:moveTo>
                  <a:lnTo>
                    <a:pt x="4204977" y="623853"/>
                  </a:lnTo>
                  <a:cubicBezTo>
                    <a:pt x="4226411" y="624232"/>
                    <a:pt x="4243287" y="630475"/>
                    <a:pt x="4255604" y="642582"/>
                  </a:cubicBezTo>
                  <a:cubicBezTo>
                    <a:pt x="4267921" y="654689"/>
                    <a:pt x="4274203" y="670385"/>
                    <a:pt x="4274449" y="689670"/>
                  </a:cubicBezTo>
                  <a:cubicBezTo>
                    <a:pt x="4274203" y="708955"/>
                    <a:pt x="4267921" y="724652"/>
                    <a:pt x="4255604" y="736759"/>
                  </a:cubicBezTo>
                  <a:cubicBezTo>
                    <a:pt x="4243287" y="748866"/>
                    <a:pt x="4226411" y="755109"/>
                    <a:pt x="4204977" y="755488"/>
                  </a:cubicBezTo>
                  <a:lnTo>
                    <a:pt x="4155577" y="755488"/>
                  </a:lnTo>
                  <a:lnTo>
                    <a:pt x="4155577" y="840832"/>
                  </a:lnTo>
                  <a:lnTo>
                    <a:pt x="4122697" y="840832"/>
                  </a:lnTo>
                  <a:close/>
                  <a:moveTo>
                    <a:pt x="3922671" y="623853"/>
                  </a:moveTo>
                  <a:lnTo>
                    <a:pt x="4004951" y="623853"/>
                  </a:lnTo>
                  <a:cubicBezTo>
                    <a:pt x="4026386" y="624232"/>
                    <a:pt x="4043261" y="630475"/>
                    <a:pt x="4055579" y="642582"/>
                  </a:cubicBezTo>
                  <a:cubicBezTo>
                    <a:pt x="4067896" y="654689"/>
                    <a:pt x="4074178" y="670385"/>
                    <a:pt x="4074424" y="689670"/>
                  </a:cubicBezTo>
                  <a:cubicBezTo>
                    <a:pt x="4074178" y="708955"/>
                    <a:pt x="4067896" y="724652"/>
                    <a:pt x="4055579" y="736759"/>
                  </a:cubicBezTo>
                  <a:cubicBezTo>
                    <a:pt x="4043261" y="748866"/>
                    <a:pt x="4026386" y="755109"/>
                    <a:pt x="4004951" y="755488"/>
                  </a:cubicBezTo>
                  <a:lnTo>
                    <a:pt x="3955552" y="755488"/>
                  </a:lnTo>
                  <a:lnTo>
                    <a:pt x="3955552" y="840832"/>
                  </a:lnTo>
                  <a:lnTo>
                    <a:pt x="3922671" y="840832"/>
                  </a:lnTo>
                  <a:close/>
                  <a:moveTo>
                    <a:pt x="3532147" y="623853"/>
                  </a:moveTo>
                  <a:lnTo>
                    <a:pt x="3562287" y="623853"/>
                  </a:lnTo>
                  <a:lnTo>
                    <a:pt x="3662601" y="776242"/>
                  </a:lnTo>
                  <a:lnTo>
                    <a:pt x="3662601" y="623853"/>
                  </a:lnTo>
                  <a:lnTo>
                    <a:pt x="3695481" y="623853"/>
                  </a:lnTo>
                  <a:lnTo>
                    <a:pt x="3695481" y="840832"/>
                  </a:lnTo>
                  <a:lnTo>
                    <a:pt x="3665341" y="840832"/>
                  </a:lnTo>
                  <a:lnTo>
                    <a:pt x="3565027" y="688139"/>
                  </a:lnTo>
                  <a:lnTo>
                    <a:pt x="3565027" y="840832"/>
                  </a:lnTo>
                  <a:lnTo>
                    <a:pt x="3532147" y="840832"/>
                  </a:lnTo>
                  <a:close/>
                  <a:moveTo>
                    <a:pt x="3385747" y="623853"/>
                  </a:moveTo>
                  <a:lnTo>
                    <a:pt x="3412265" y="623853"/>
                  </a:lnTo>
                  <a:lnTo>
                    <a:pt x="3491817" y="840832"/>
                  </a:lnTo>
                  <a:lnTo>
                    <a:pt x="3456765" y="840832"/>
                  </a:lnTo>
                  <a:lnTo>
                    <a:pt x="3441831" y="797246"/>
                  </a:lnTo>
                  <a:lnTo>
                    <a:pt x="3356182" y="797246"/>
                  </a:lnTo>
                  <a:lnTo>
                    <a:pt x="3341247" y="840832"/>
                  </a:lnTo>
                  <a:lnTo>
                    <a:pt x="3306194" y="840832"/>
                  </a:lnTo>
                  <a:close/>
                  <a:moveTo>
                    <a:pt x="3113047" y="623853"/>
                  </a:moveTo>
                  <a:lnTo>
                    <a:pt x="3145927" y="623853"/>
                  </a:lnTo>
                  <a:lnTo>
                    <a:pt x="3145927" y="716512"/>
                  </a:lnTo>
                  <a:lnTo>
                    <a:pt x="3234052" y="716512"/>
                  </a:lnTo>
                  <a:lnTo>
                    <a:pt x="3234052" y="623853"/>
                  </a:lnTo>
                  <a:lnTo>
                    <a:pt x="3266933" y="623853"/>
                  </a:lnTo>
                  <a:lnTo>
                    <a:pt x="3266933" y="840832"/>
                  </a:lnTo>
                  <a:lnTo>
                    <a:pt x="3234052" y="840832"/>
                  </a:lnTo>
                  <a:lnTo>
                    <a:pt x="3234052" y="746039"/>
                  </a:lnTo>
                  <a:lnTo>
                    <a:pt x="3145927" y="746039"/>
                  </a:lnTo>
                  <a:lnTo>
                    <a:pt x="3145927" y="840832"/>
                  </a:lnTo>
                  <a:lnTo>
                    <a:pt x="3113047" y="840832"/>
                  </a:lnTo>
                  <a:close/>
                  <a:moveTo>
                    <a:pt x="2912869" y="623853"/>
                  </a:moveTo>
                  <a:lnTo>
                    <a:pt x="3065231" y="623853"/>
                  </a:lnTo>
                  <a:lnTo>
                    <a:pt x="3065231" y="653380"/>
                  </a:lnTo>
                  <a:lnTo>
                    <a:pt x="3005490" y="653380"/>
                  </a:lnTo>
                  <a:lnTo>
                    <a:pt x="3005490" y="840832"/>
                  </a:lnTo>
                  <a:lnTo>
                    <a:pt x="2972610" y="840832"/>
                  </a:lnTo>
                  <a:lnTo>
                    <a:pt x="2972610" y="653380"/>
                  </a:lnTo>
                  <a:lnTo>
                    <a:pt x="2912869" y="653380"/>
                  </a:lnTo>
                  <a:close/>
                  <a:moveTo>
                    <a:pt x="2579647" y="623853"/>
                  </a:moveTo>
                  <a:lnTo>
                    <a:pt x="2718293" y="623853"/>
                  </a:lnTo>
                  <a:lnTo>
                    <a:pt x="2718293" y="653380"/>
                  </a:lnTo>
                  <a:lnTo>
                    <a:pt x="2612527" y="653380"/>
                  </a:lnTo>
                  <a:lnTo>
                    <a:pt x="2612527" y="716817"/>
                  </a:lnTo>
                  <a:lnTo>
                    <a:pt x="2702748" y="716817"/>
                  </a:lnTo>
                  <a:lnTo>
                    <a:pt x="2702748" y="746039"/>
                  </a:lnTo>
                  <a:lnTo>
                    <a:pt x="2612527" y="746039"/>
                  </a:lnTo>
                  <a:lnTo>
                    <a:pt x="2612527" y="811305"/>
                  </a:lnTo>
                  <a:lnTo>
                    <a:pt x="2718293" y="811305"/>
                  </a:lnTo>
                  <a:lnTo>
                    <a:pt x="2718293" y="840832"/>
                  </a:lnTo>
                  <a:lnTo>
                    <a:pt x="2579647" y="840832"/>
                  </a:lnTo>
                  <a:close/>
                  <a:moveTo>
                    <a:pt x="2370097" y="623853"/>
                  </a:moveTo>
                  <a:lnTo>
                    <a:pt x="2454206" y="623853"/>
                  </a:lnTo>
                  <a:cubicBezTo>
                    <a:pt x="2475017" y="624187"/>
                    <a:pt x="2491385" y="630139"/>
                    <a:pt x="2503309" y="641706"/>
                  </a:cubicBezTo>
                  <a:cubicBezTo>
                    <a:pt x="2515232" y="653274"/>
                    <a:pt x="2521311" y="668449"/>
                    <a:pt x="2521544" y="687232"/>
                  </a:cubicBezTo>
                  <a:cubicBezTo>
                    <a:pt x="2521265" y="702822"/>
                    <a:pt x="2517104" y="715473"/>
                    <a:pt x="2509060" y="725183"/>
                  </a:cubicBezTo>
                  <a:cubicBezTo>
                    <a:pt x="2501015" y="734893"/>
                    <a:pt x="2490761" y="741441"/>
                    <a:pt x="2478296" y="744826"/>
                  </a:cubicBezTo>
                  <a:lnTo>
                    <a:pt x="2528250" y="840832"/>
                  </a:lnTo>
                  <a:lnTo>
                    <a:pt x="2489881" y="840832"/>
                  </a:lnTo>
                  <a:lnTo>
                    <a:pt x="2444143" y="749392"/>
                  </a:lnTo>
                  <a:lnTo>
                    <a:pt x="2402977" y="749392"/>
                  </a:lnTo>
                  <a:lnTo>
                    <a:pt x="2402977" y="840832"/>
                  </a:lnTo>
                  <a:lnTo>
                    <a:pt x="2370097" y="840832"/>
                  </a:lnTo>
                  <a:close/>
                  <a:moveTo>
                    <a:pt x="1903372" y="623853"/>
                  </a:moveTo>
                  <a:lnTo>
                    <a:pt x="1936252" y="623853"/>
                  </a:lnTo>
                  <a:lnTo>
                    <a:pt x="1999670" y="758865"/>
                  </a:lnTo>
                  <a:lnTo>
                    <a:pt x="2061868" y="623853"/>
                  </a:lnTo>
                  <a:lnTo>
                    <a:pt x="2094748" y="623853"/>
                  </a:lnTo>
                  <a:lnTo>
                    <a:pt x="2094748" y="840832"/>
                  </a:lnTo>
                  <a:lnTo>
                    <a:pt x="2061868" y="840832"/>
                  </a:lnTo>
                  <a:lnTo>
                    <a:pt x="2061868" y="695760"/>
                  </a:lnTo>
                  <a:lnTo>
                    <a:pt x="2011865" y="801545"/>
                  </a:lnTo>
                  <a:lnTo>
                    <a:pt x="1987474" y="801545"/>
                  </a:lnTo>
                  <a:lnTo>
                    <a:pt x="1936252" y="695760"/>
                  </a:lnTo>
                  <a:lnTo>
                    <a:pt x="1936252" y="840832"/>
                  </a:lnTo>
                  <a:lnTo>
                    <a:pt x="1903372" y="840832"/>
                  </a:lnTo>
                  <a:close/>
                  <a:moveTo>
                    <a:pt x="1446019" y="623853"/>
                  </a:moveTo>
                  <a:lnTo>
                    <a:pt x="1598381" y="623853"/>
                  </a:lnTo>
                  <a:lnTo>
                    <a:pt x="1598381" y="653380"/>
                  </a:lnTo>
                  <a:lnTo>
                    <a:pt x="1538640" y="653380"/>
                  </a:lnTo>
                  <a:lnTo>
                    <a:pt x="1538640" y="840832"/>
                  </a:lnTo>
                  <a:lnTo>
                    <a:pt x="1505760" y="840832"/>
                  </a:lnTo>
                  <a:lnTo>
                    <a:pt x="1505760" y="653380"/>
                  </a:lnTo>
                  <a:lnTo>
                    <a:pt x="1446019" y="653380"/>
                  </a:lnTo>
                  <a:close/>
                  <a:moveTo>
                    <a:pt x="1265197" y="623853"/>
                  </a:moveTo>
                  <a:lnTo>
                    <a:pt x="1347476" y="623853"/>
                  </a:lnTo>
                  <a:cubicBezTo>
                    <a:pt x="1368911" y="624232"/>
                    <a:pt x="1385787" y="630475"/>
                    <a:pt x="1398104" y="642582"/>
                  </a:cubicBezTo>
                  <a:cubicBezTo>
                    <a:pt x="1410421" y="654689"/>
                    <a:pt x="1416703" y="670385"/>
                    <a:pt x="1416949" y="689670"/>
                  </a:cubicBezTo>
                  <a:cubicBezTo>
                    <a:pt x="1416703" y="708955"/>
                    <a:pt x="1410421" y="724652"/>
                    <a:pt x="1398104" y="736759"/>
                  </a:cubicBezTo>
                  <a:cubicBezTo>
                    <a:pt x="1385787" y="748866"/>
                    <a:pt x="1368911" y="755109"/>
                    <a:pt x="1347476" y="755488"/>
                  </a:cubicBezTo>
                  <a:lnTo>
                    <a:pt x="1298077" y="755488"/>
                  </a:lnTo>
                  <a:lnTo>
                    <a:pt x="1298077" y="840832"/>
                  </a:lnTo>
                  <a:lnTo>
                    <a:pt x="1265197" y="840832"/>
                  </a:lnTo>
                  <a:close/>
                  <a:moveTo>
                    <a:pt x="1065172" y="623853"/>
                  </a:moveTo>
                  <a:lnTo>
                    <a:pt x="1147451" y="623853"/>
                  </a:lnTo>
                  <a:cubicBezTo>
                    <a:pt x="1168886" y="624232"/>
                    <a:pt x="1185762" y="630475"/>
                    <a:pt x="1198079" y="642582"/>
                  </a:cubicBezTo>
                  <a:cubicBezTo>
                    <a:pt x="1210396" y="654689"/>
                    <a:pt x="1216678" y="670385"/>
                    <a:pt x="1216924" y="689670"/>
                  </a:cubicBezTo>
                  <a:cubicBezTo>
                    <a:pt x="1216678" y="708955"/>
                    <a:pt x="1210396" y="724652"/>
                    <a:pt x="1198079" y="736759"/>
                  </a:cubicBezTo>
                  <a:cubicBezTo>
                    <a:pt x="1185762" y="748866"/>
                    <a:pt x="1168886" y="755109"/>
                    <a:pt x="1147451" y="755488"/>
                  </a:cubicBezTo>
                  <a:lnTo>
                    <a:pt x="1098052" y="755488"/>
                  </a:lnTo>
                  <a:lnTo>
                    <a:pt x="1098052" y="840832"/>
                  </a:lnTo>
                  <a:lnTo>
                    <a:pt x="1065172" y="840832"/>
                  </a:lnTo>
                  <a:close/>
                  <a:moveTo>
                    <a:pt x="646072" y="623853"/>
                  </a:moveTo>
                  <a:lnTo>
                    <a:pt x="678952" y="623853"/>
                  </a:lnTo>
                  <a:lnTo>
                    <a:pt x="742370" y="758865"/>
                  </a:lnTo>
                  <a:lnTo>
                    <a:pt x="804568" y="623853"/>
                  </a:lnTo>
                  <a:lnTo>
                    <a:pt x="837448" y="623853"/>
                  </a:lnTo>
                  <a:lnTo>
                    <a:pt x="837448" y="840832"/>
                  </a:lnTo>
                  <a:lnTo>
                    <a:pt x="804568" y="840832"/>
                  </a:lnTo>
                  <a:lnTo>
                    <a:pt x="804568" y="695760"/>
                  </a:lnTo>
                  <a:lnTo>
                    <a:pt x="754565" y="801545"/>
                  </a:lnTo>
                  <a:lnTo>
                    <a:pt x="730174" y="801545"/>
                  </a:lnTo>
                  <a:lnTo>
                    <a:pt x="678952" y="695760"/>
                  </a:lnTo>
                  <a:lnTo>
                    <a:pt x="678952" y="840832"/>
                  </a:lnTo>
                  <a:lnTo>
                    <a:pt x="646072" y="840832"/>
                  </a:lnTo>
                  <a:close/>
                  <a:moveTo>
                    <a:pt x="226972" y="623853"/>
                  </a:moveTo>
                  <a:lnTo>
                    <a:pt x="311081" y="623853"/>
                  </a:lnTo>
                  <a:cubicBezTo>
                    <a:pt x="331892" y="624187"/>
                    <a:pt x="348260" y="630139"/>
                    <a:pt x="360183" y="641706"/>
                  </a:cubicBezTo>
                  <a:cubicBezTo>
                    <a:pt x="372107" y="653274"/>
                    <a:pt x="378186" y="668449"/>
                    <a:pt x="378419" y="687232"/>
                  </a:cubicBezTo>
                  <a:cubicBezTo>
                    <a:pt x="378140" y="702822"/>
                    <a:pt x="373979" y="715473"/>
                    <a:pt x="365935" y="725183"/>
                  </a:cubicBezTo>
                  <a:cubicBezTo>
                    <a:pt x="357891" y="734893"/>
                    <a:pt x="347636" y="741441"/>
                    <a:pt x="335171" y="744826"/>
                  </a:cubicBezTo>
                  <a:lnTo>
                    <a:pt x="385125" y="840832"/>
                  </a:lnTo>
                  <a:lnTo>
                    <a:pt x="346757" y="840832"/>
                  </a:lnTo>
                  <a:lnTo>
                    <a:pt x="301018" y="749392"/>
                  </a:lnTo>
                  <a:lnTo>
                    <a:pt x="259852" y="749392"/>
                  </a:lnTo>
                  <a:lnTo>
                    <a:pt x="259852" y="840832"/>
                  </a:lnTo>
                  <a:lnTo>
                    <a:pt x="226972" y="840832"/>
                  </a:lnTo>
                  <a:close/>
                  <a:moveTo>
                    <a:pt x="36472" y="623853"/>
                  </a:moveTo>
                  <a:lnTo>
                    <a:pt x="175118" y="623853"/>
                  </a:lnTo>
                  <a:lnTo>
                    <a:pt x="175118" y="653380"/>
                  </a:lnTo>
                  <a:lnTo>
                    <a:pt x="69352" y="653380"/>
                  </a:lnTo>
                  <a:lnTo>
                    <a:pt x="69352" y="719560"/>
                  </a:lnTo>
                  <a:lnTo>
                    <a:pt x="159573" y="719560"/>
                  </a:lnTo>
                  <a:lnTo>
                    <a:pt x="159573" y="749087"/>
                  </a:lnTo>
                  <a:lnTo>
                    <a:pt x="69352" y="749087"/>
                  </a:lnTo>
                  <a:lnTo>
                    <a:pt x="69352" y="840832"/>
                  </a:lnTo>
                  <a:lnTo>
                    <a:pt x="36472" y="840832"/>
                  </a:lnTo>
                  <a:close/>
                  <a:moveTo>
                    <a:pt x="2230631" y="622024"/>
                  </a:moveTo>
                  <a:cubicBezTo>
                    <a:pt x="2242225" y="622055"/>
                    <a:pt x="2252808" y="624047"/>
                    <a:pt x="2262380" y="627998"/>
                  </a:cubicBezTo>
                  <a:cubicBezTo>
                    <a:pt x="2271951" y="631949"/>
                    <a:pt x="2280471" y="637669"/>
                    <a:pt x="2287938" y="645159"/>
                  </a:cubicBezTo>
                  <a:cubicBezTo>
                    <a:pt x="2298125" y="655514"/>
                    <a:pt x="2304240" y="667490"/>
                    <a:pt x="2306282" y="681088"/>
                  </a:cubicBezTo>
                  <a:cubicBezTo>
                    <a:pt x="2308324" y="694685"/>
                    <a:pt x="2309111" y="711770"/>
                    <a:pt x="2308641" y="732343"/>
                  </a:cubicBezTo>
                  <a:cubicBezTo>
                    <a:pt x="2309111" y="752915"/>
                    <a:pt x="2308324" y="770000"/>
                    <a:pt x="2306282" y="783598"/>
                  </a:cubicBezTo>
                  <a:cubicBezTo>
                    <a:pt x="2304240" y="797195"/>
                    <a:pt x="2298125" y="809171"/>
                    <a:pt x="2287938" y="819526"/>
                  </a:cubicBezTo>
                  <a:cubicBezTo>
                    <a:pt x="2280471" y="827016"/>
                    <a:pt x="2271951" y="832736"/>
                    <a:pt x="2262380" y="836687"/>
                  </a:cubicBezTo>
                  <a:cubicBezTo>
                    <a:pt x="2252808" y="840638"/>
                    <a:pt x="2242225" y="842629"/>
                    <a:pt x="2230631" y="842661"/>
                  </a:cubicBezTo>
                  <a:cubicBezTo>
                    <a:pt x="2219050" y="842629"/>
                    <a:pt x="2208518" y="840638"/>
                    <a:pt x="2199036" y="836687"/>
                  </a:cubicBezTo>
                  <a:cubicBezTo>
                    <a:pt x="2189553" y="832736"/>
                    <a:pt x="2181084" y="827016"/>
                    <a:pt x="2173629" y="819526"/>
                  </a:cubicBezTo>
                  <a:cubicBezTo>
                    <a:pt x="2163430" y="809171"/>
                    <a:pt x="2157265" y="797195"/>
                    <a:pt x="2155133" y="783598"/>
                  </a:cubicBezTo>
                  <a:cubicBezTo>
                    <a:pt x="2153002" y="770000"/>
                    <a:pt x="2152165" y="752915"/>
                    <a:pt x="2152622" y="732343"/>
                  </a:cubicBezTo>
                  <a:cubicBezTo>
                    <a:pt x="2152165" y="711770"/>
                    <a:pt x="2153002" y="694685"/>
                    <a:pt x="2155133" y="681088"/>
                  </a:cubicBezTo>
                  <a:cubicBezTo>
                    <a:pt x="2157265" y="667490"/>
                    <a:pt x="2163430" y="655514"/>
                    <a:pt x="2173629" y="645159"/>
                  </a:cubicBezTo>
                  <a:cubicBezTo>
                    <a:pt x="2181084" y="637669"/>
                    <a:pt x="2189553" y="631949"/>
                    <a:pt x="2199035" y="627998"/>
                  </a:cubicBezTo>
                  <a:cubicBezTo>
                    <a:pt x="2208518" y="624047"/>
                    <a:pt x="2219050" y="622055"/>
                    <a:pt x="2230631" y="622024"/>
                  </a:cubicBezTo>
                  <a:close/>
                  <a:moveTo>
                    <a:pt x="506606" y="622024"/>
                  </a:moveTo>
                  <a:cubicBezTo>
                    <a:pt x="518201" y="622055"/>
                    <a:pt x="528783" y="624047"/>
                    <a:pt x="538355" y="627998"/>
                  </a:cubicBezTo>
                  <a:cubicBezTo>
                    <a:pt x="547926" y="631949"/>
                    <a:pt x="556446" y="637669"/>
                    <a:pt x="563913" y="645159"/>
                  </a:cubicBezTo>
                  <a:cubicBezTo>
                    <a:pt x="574100" y="655514"/>
                    <a:pt x="580215" y="667490"/>
                    <a:pt x="582257" y="681088"/>
                  </a:cubicBezTo>
                  <a:cubicBezTo>
                    <a:pt x="584299" y="694685"/>
                    <a:pt x="585086" y="711770"/>
                    <a:pt x="584616" y="732343"/>
                  </a:cubicBezTo>
                  <a:cubicBezTo>
                    <a:pt x="585086" y="752915"/>
                    <a:pt x="584299" y="770000"/>
                    <a:pt x="582257" y="783598"/>
                  </a:cubicBezTo>
                  <a:cubicBezTo>
                    <a:pt x="580215" y="797195"/>
                    <a:pt x="574100" y="809171"/>
                    <a:pt x="563913" y="819526"/>
                  </a:cubicBezTo>
                  <a:cubicBezTo>
                    <a:pt x="556446" y="827016"/>
                    <a:pt x="547926" y="832736"/>
                    <a:pt x="538355" y="836687"/>
                  </a:cubicBezTo>
                  <a:cubicBezTo>
                    <a:pt x="528783" y="840638"/>
                    <a:pt x="518201" y="842629"/>
                    <a:pt x="506606" y="842661"/>
                  </a:cubicBezTo>
                  <a:cubicBezTo>
                    <a:pt x="495025" y="842629"/>
                    <a:pt x="484493" y="840638"/>
                    <a:pt x="475011" y="836687"/>
                  </a:cubicBezTo>
                  <a:cubicBezTo>
                    <a:pt x="465528" y="832736"/>
                    <a:pt x="457059" y="827016"/>
                    <a:pt x="449604" y="819526"/>
                  </a:cubicBezTo>
                  <a:cubicBezTo>
                    <a:pt x="439405" y="809171"/>
                    <a:pt x="433240" y="797195"/>
                    <a:pt x="431108" y="783598"/>
                  </a:cubicBezTo>
                  <a:cubicBezTo>
                    <a:pt x="428977" y="770000"/>
                    <a:pt x="428140" y="752915"/>
                    <a:pt x="428597" y="732343"/>
                  </a:cubicBezTo>
                  <a:cubicBezTo>
                    <a:pt x="428140" y="711770"/>
                    <a:pt x="428977" y="694685"/>
                    <a:pt x="431108" y="681088"/>
                  </a:cubicBezTo>
                  <a:cubicBezTo>
                    <a:pt x="433240" y="667490"/>
                    <a:pt x="439405" y="655514"/>
                    <a:pt x="449604" y="645159"/>
                  </a:cubicBezTo>
                  <a:cubicBezTo>
                    <a:pt x="457059" y="637669"/>
                    <a:pt x="465528" y="631949"/>
                    <a:pt x="475011" y="627998"/>
                  </a:cubicBezTo>
                  <a:cubicBezTo>
                    <a:pt x="484493" y="624047"/>
                    <a:pt x="495025" y="622055"/>
                    <a:pt x="506606" y="622024"/>
                  </a:cubicBezTo>
                  <a:close/>
                  <a:moveTo>
                    <a:pt x="424681" y="326008"/>
                  </a:moveTo>
                  <a:cubicBezTo>
                    <a:pt x="444996" y="352450"/>
                    <a:pt x="465150" y="382600"/>
                    <a:pt x="485143" y="416459"/>
                  </a:cubicBezTo>
                  <a:lnTo>
                    <a:pt x="435322" y="445964"/>
                  </a:lnTo>
                  <a:cubicBezTo>
                    <a:pt x="419844" y="416297"/>
                    <a:pt x="401142" y="385180"/>
                    <a:pt x="379214" y="352611"/>
                  </a:cubicBezTo>
                  <a:close/>
                  <a:moveTo>
                    <a:pt x="54174" y="264096"/>
                  </a:moveTo>
                  <a:cubicBezTo>
                    <a:pt x="78358" y="275060"/>
                    <a:pt x="98190" y="282799"/>
                    <a:pt x="113668" y="287313"/>
                  </a:cubicBezTo>
                  <a:lnTo>
                    <a:pt x="70135" y="469665"/>
                  </a:lnTo>
                  <a:cubicBezTo>
                    <a:pt x="48853" y="461603"/>
                    <a:pt x="27571" y="454993"/>
                    <a:pt x="6288" y="449833"/>
                  </a:cubicBezTo>
                  <a:cubicBezTo>
                    <a:pt x="22734" y="400497"/>
                    <a:pt x="38696" y="338584"/>
                    <a:pt x="54174" y="264096"/>
                  </a:cubicBezTo>
                  <a:close/>
                  <a:moveTo>
                    <a:pt x="286346" y="237009"/>
                  </a:moveTo>
                  <a:lnTo>
                    <a:pt x="286346" y="267965"/>
                  </a:lnTo>
                  <a:lnTo>
                    <a:pt x="396627" y="267965"/>
                  </a:lnTo>
                  <a:lnTo>
                    <a:pt x="396627" y="237009"/>
                  </a:lnTo>
                  <a:close/>
                  <a:moveTo>
                    <a:pt x="286346" y="162037"/>
                  </a:moveTo>
                  <a:lnTo>
                    <a:pt x="286346" y="192510"/>
                  </a:lnTo>
                  <a:lnTo>
                    <a:pt x="396627" y="192510"/>
                  </a:lnTo>
                  <a:lnTo>
                    <a:pt x="396627" y="162037"/>
                  </a:lnTo>
                  <a:close/>
                  <a:moveTo>
                    <a:pt x="39663" y="125760"/>
                  </a:moveTo>
                  <a:cubicBezTo>
                    <a:pt x="64170" y="143495"/>
                    <a:pt x="89644" y="163811"/>
                    <a:pt x="116086" y="186705"/>
                  </a:cubicBezTo>
                  <a:lnTo>
                    <a:pt x="72554" y="238944"/>
                  </a:lnTo>
                  <a:cubicBezTo>
                    <a:pt x="49014" y="216049"/>
                    <a:pt x="24830" y="193638"/>
                    <a:pt x="0" y="171711"/>
                  </a:cubicBezTo>
                  <a:close/>
                  <a:moveTo>
                    <a:pt x="3917287" y="96739"/>
                  </a:moveTo>
                  <a:lnTo>
                    <a:pt x="3917287" y="217661"/>
                  </a:lnTo>
                  <a:lnTo>
                    <a:pt x="3951871" y="217661"/>
                  </a:lnTo>
                  <a:cubicBezTo>
                    <a:pt x="3998789" y="217661"/>
                    <a:pt x="4022247" y="197266"/>
                    <a:pt x="4022247" y="156475"/>
                  </a:cubicBezTo>
                  <a:cubicBezTo>
                    <a:pt x="4022247" y="116651"/>
                    <a:pt x="3999030" y="96739"/>
                    <a:pt x="3952596" y="96739"/>
                  </a:cubicBezTo>
                  <a:close/>
                  <a:moveTo>
                    <a:pt x="3564861" y="96739"/>
                  </a:moveTo>
                  <a:lnTo>
                    <a:pt x="3564861" y="217661"/>
                  </a:lnTo>
                  <a:lnTo>
                    <a:pt x="3599445" y="217661"/>
                  </a:lnTo>
                  <a:cubicBezTo>
                    <a:pt x="3646363" y="217661"/>
                    <a:pt x="3669823" y="197266"/>
                    <a:pt x="3669823" y="156475"/>
                  </a:cubicBezTo>
                  <a:cubicBezTo>
                    <a:pt x="3669823" y="116651"/>
                    <a:pt x="3646605" y="96739"/>
                    <a:pt x="3600171" y="96739"/>
                  </a:cubicBezTo>
                  <a:close/>
                  <a:moveTo>
                    <a:pt x="1526512" y="96739"/>
                  </a:moveTo>
                  <a:lnTo>
                    <a:pt x="1526512" y="217661"/>
                  </a:lnTo>
                  <a:lnTo>
                    <a:pt x="1561096" y="217661"/>
                  </a:lnTo>
                  <a:cubicBezTo>
                    <a:pt x="1608014" y="217661"/>
                    <a:pt x="1631473" y="197266"/>
                    <a:pt x="1631473" y="156475"/>
                  </a:cubicBezTo>
                  <a:cubicBezTo>
                    <a:pt x="1631473" y="116651"/>
                    <a:pt x="1608256" y="96739"/>
                    <a:pt x="1561821" y="96739"/>
                  </a:cubicBezTo>
                  <a:close/>
                  <a:moveTo>
                    <a:pt x="1164562" y="96739"/>
                  </a:moveTo>
                  <a:lnTo>
                    <a:pt x="1164562" y="217661"/>
                  </a:lnTo>
                  <a:lnTo>
                    <a:pt x="1199146" y="217661"/>
                  </a:lnTo>
                  <a:cubicBezTo>
                    <a:pt x="1246064" y="217661"/>
                    <a:pt x="1269523" y="197266"/>
                    <a:pt x="1269523" y="156475"/>
                  </a:cubicBezTo>
                  <a:cubicBezTo>
                    <a:pt x="1269523" y="116651"/>
                    <a:pt x="1246306" y="96739"/>
                    <a:pt x="1199871" y="96739"/>
                  </a:cubicBezTo>
                  <a:close/>
                  <a:moveTo>
                    <a:pt x="4154835" y="34826"/>
                  </a:moveTo>
                  <a:lnTo>
                    <a:pt x="4448435" y="34826"/>
                  </a:lnTo>
                  <a:lnTo>
                    <a:pt x="4448435" y="100124"/>
                  </a:lnTo>
                  <a:lnTo>
                    <a:pt x="4341539" y="100124"/>
                  </a:lnTo>
                  <a:lnTo>
                    <a:pt x="4341539" y="409445"/>
                  </a:lnTo>
                  <a:lnTo>
                    <a:pt x="4261489" y="409445"/>
                  </a:lnTo>
                  <a:lnTo>
                    <a:pt x="4261489" y="100124"/>
                  </a:lnTo>
                  <a:lnTo>
                    <a:pt x="4154835" y="100124"/>
                  </a:lnTo>
                  <a:close/>
                  <a:moveTo>
                    <a:pt x="3837477" y="34826"/>
                  </a:moveTo>
                  <a:lnTo>
                    <a:pt x="3966381" y="34826"/>
                  </a:lnTo>
                  <a:cubicBezTo>
                    <a:pt x="4059572" y="34826"/>
                    <a:pt x="4106168" y="74328"/>
                    <a:pt x="4106168" y="153331"/>
                  </a:cubicBezTo>
                  <a:cubicBezTo>
                    <a:pt x="4106168" y="191703"/>
                    <a:pt x="4092101" y="222458"/>
                    <a:pt x="4063966" y="245595"/>
                  </a:cubicBezTo>
                  <a:cubicBezTo>
                    <a:pt x="4035831" y="268731"/>
                    <a:pt x="4000643" y="279816"/>
                    <a:pt x="3958400" y="278848"/>
                  </a:cubicBezTo>
                  <a:lnTo>
                    <a:pt x="3917287" y="278848"/>
                  </a:lnTo>
                  <a:lnTo>
                    <a:pt x="3917287" y="409445"/>
                  </a:lnTo>
                  <a:lnTo>
                    <a:pt x="3837477" y="409445"/>
                  </a:lnTo>
                  <a:close/>
                  <a:moveTo>
                    <a:pt x="3485053" y="34826"/>
                  </a:moveTo>
                  <a:lnTo>
                    <a:pt x="3613956" y="34826"/>
                  </a:lnTo>
                  <a:cubicBezTo>
                    <a:pt x="3707147" y="34826"/>
                    <a:pt x="3753743" y="74328"/>
                    <a:pt x="3753743" y="153331"/>
                  </a:cubicBezTo>
                  <a:cubicBezTo>
                    <a:pt x="3753743" y="191703"/>
                    <a:pt x="3739675" y="222458"/>
                    <a:pt x="3711541" y="245595"/>
                  </a:cubicBezTo>
                  <a:cubicBezTo>
                    <a:pt x="3683406" y="268731"/>
                    <a:pt x="3648218" y="279816"/>
                    <a:pt x="3605975" y="278848"/>
                  </a:cubicBezTo>
                  <a:lnTo>
                    <a:pt x="3564861" y="278848"/>
                  </a:lnTo>
                  <a:lnTo>
                    <a:pt x="3564861" y="409445"/>
                  </a:lnTo>
                  <a:lnTo>
                    <a:pt x="3485053" y="409445"/>
                  </a:lnTo>
                  <a:close/>
                  <a:moveTo>
                    <a:pt x="1764060" y="34826"/>
                  </a:moveTo>
                  <a:lnTo>
                    <a:pt x="2057661" y="34826"/>
                  </a:lnTo>
                  <a:lnTo>
                    <a:pt x="2057661" y="100124"/>
                  </a:lnTo>
                  <a:lnTo>
                    <a:pt x="1950765" y="100124"/>
                  </a:lnTo>
                  <a:lnTo>
                    <a:pt x="1950765" y="409445"/>
                  </a:lnTo>
                  <a:lnTo>
                    <a:pt x="1870714" y="409445"/>
                  </a:lnTo>
                  <a:lnTo>
                    <a:pt x="1870714" y="100124"/>
                  </a:lnTo>
                  <a:lnTo>
                    <a:pt x="1764060" y="100124"/>
                  </a:lnTo>
                  <a:close/>
                  <a:moveTo>
                    <a:pt x="1446703" y="34826"/>
                  </a:moveTo>
                  <a:lnTo>
                    <a:pt x="1575606" y="34826"/>
                  </a:lnTo>
                  <a:cubicBezTo>
                    <a:pt x="1668798" y="34826"/>
                    <a:pt x="1715393" y="74328"/>
                    <a:pt x="1715393" y="153331"/>
                  </a:cubicBezTo>
                  <a:cubicBezTo>
                    <a:pt x="1715393" y="191703"/>
                    <a:pt x="1701326" y="222458"/>
                    <a:pt x="1673191" y="245595"/>
                  </a:cubicBezTo>
                  <a:cubicBezTo>
                    <a:pt x="1645056" y="268731"/>
                    <a:pt x="1609868" y="279816"/>
                    <a:pt x="1567625" y="278848"/>
                  </a:cubicBezTo>
                  <a:lnTo>
                    <a:pt x="1526512" y="278848"/>
                  </a:lnTo>
                  <a:lnTo>
                    <a:pt x="1526512" y="409445"/>
                  </a:lnTo>
                  <a:lnTo>
                    <a:pt x="1446703" y="409445"/>
                  </a:lnTo>
                  <a:close/>
                  <a:moveTo>
                    <a:pt x="1084753" y="34826"/>
                  </a:moveTo>
                  <a:lnTo>
                    <a:pt x="1213656" y="34826"/>
                  </a:lnTo>
                  <a:cubicBezTo>
                    <a:pt x="1306848" y="34826"/>
                    <a:pt x="1353443" y="74328"/>
                    <a:pt x="1353443" y="153331"/>
                  </a:cubicBezTo>
                  <a:cubicBezTo>
                    <a:pt x="1353443" y="191703"/>
                    <a:pt x="1339376" y="222458"/>
                    <a:pt x="1311241" y="245595"/>
                  </a:cubicBezTo>
                  <a:cubicBezTo>
                    <a:pt x="1283106" y="268731"/>
                    <a:pt x="1247918" y="279816"/>
                    <a:pt x="1205675" y="278848"/>
                  </a:cubicBezTo>
                  <a:lnTo>
                    <a:pt x="1164562" y="278848"/>
                  </a:lnTo>
                  <a:lnTo>
                    <a:pt x="1164562" y="409445"/>
                  </a:lnTo>
                  <a:lnTo>
                    <a:pt x="1084753" y="409445"/>
                  </a:lnTo>
                  <a:close/>
                  <a:moveTo>
                    <a:pt x="2411574" y="28054"/>
                  </a:moveTo>
                  <a:lnTo>
                    <a:pt x="2855603" y="28054"/>
                  </a:lnTo>
                  <a:lnTo>
                    <a:pt x="2855603" y="93836"/>
                  </a:lnTo>
                  <a:lnTo>
                    <a:pt x="2683650" y="93836"/>
                  </a:lnTo>
                  <a:cubicBezTo>
                    <a:pt x="2673009" y="120762"/>
                    <a:pt x="2660352" y="146720"/>
                    <a:pt x="2645681" y="171711"/>
                  </a:cubicBezTo>
                  <a:lnTo>
                    <a:pt x="2668898" y="171711"/>
                  </a:lnTo>
                  <a:lnTo>
                    <a:pt x="2668898" y="228303"/>
                  </a:lnTo>
                  <a:lnTo>
                    <a:pt x="2717267" y="182836"/>
                  </a:lnTo>
                  <a:cubicBezTo>
                    <a:pt x="2760799" y="221531"/>
                    <a:pt x="2813360" y="269255"/>
                    <a:pt x="2874950" y="326008"/>
                  </a:cubicBezTo>
                  <a:lnTo>
                    <a:pt x="2818358" y="381633"/>
                  </a:lnTo>
                  <a:cubicBezTo>
                    <a:pt x="2777245" y="333909"/>
                    <a:pt x="2727424" y="283444"/>
                    <a:pt x="2668898" y="230237"/>
                  </a:cubicBezTo>
                  <a:lnTo>
                    <a:pt x="2668898" y="475469"/>
                  </a:lnTo>
                  <a:lnTo>
                    <a:pt x="2595860" y="475469"/>
                  </a:lnTo>
                  <a:lnTo>
                    <a:pt x="2595860" y="243781"/>
                  </a:lnTo>
                  <a:cubicBezTo>
                    <a:pt x="2554263" y="295536"/>
                    <a:pt x="2502508" y="342938"/>
                    <a:pt x="2440595" y="385986"/>
                  </a:cubicBezTo>
                  <a:cubicBezTo>
                    <a:pt x="2430277" y="371153"/>
                    <a:pt x="2413831" y="349870"/>
                    <a:pt x="2391259" y="322139"/>
                  </a:cubicBezTo>
                  <a:cubicBezTo>
                    <a:pt x="2493479" y="255551"/>
                    <a:pt x="2563775" y="179450"/>
                    <a:pt x="2602148" y="93836"/>
                  </a:cubicBezTo>
                  <a:lnTo>
                    <a:pt x="2411574" y="93836"/>
                  </a:lnTo>
                  <a:close/>
                  <a:moveTo>
                    <a:pt x="565956" y="25152"/>
                  </a:moveTo>
                  <a:lnTo>
                    <a:pt x="966453" y="25152"/>
                  </a:lnTo>
                  <a:lnTo>
                    <a:pt x="966453" y="93836"/>
                  </a:lnTo>
                  <a:lnTo>
                    <a:pt x="807802" y="93836"/>
                  </a:lnTo>
                  <a:lnTo>
                    <a:pt x="807802" y="189607"/>
                  </a:lnTo>
                  <a:lnTo>
                    <a:pt x="1000795" y="189607"/>
                  </a:lnTo>
                  <a:lnTo>
                    <a:pt x="1000795" y="258292"/>
                  </a:lnTo>
                  <a:lnTo>
                    <a:pt x="807802" y="258292"/>
                  </a:lnTo>
                  <a:lnTo>
                    <a:pt x="807802" y="364220"/>
                  </a:lnTo>
                  <a:cubicBezTo>
                    <a:pt x="807802" y="396627"/>
                    <a:pt x="801232" y="420933"/>
                    <a:pt x="788092" y="437136"/>
                  </a:cubicBezTo>
                  <a:cubicBezTo>
                    <a:pt x="774951" y="453340"/>
                    <a:pt x="755846" y="461724"/>
                    <a:pt x="730774" y="462288"/>
                  </a:cubicBezTo>
                  <a:cubicBezTo>
                    <a:pt x="705703" y="462853"/>
                    <a:pt x="671724" y="463216"/>
                    <a:pt x="628836" y="463377"/>
                  </a:cubicBezTo>
                  <a:cubicBezTo>
                    <a:pt x="624322" y="439192"/>
                    <a:pt x="618518" y="414685"/>
                    <a:pt x="611423" y="389856"/>
                  </a:cubicBezTo>
                  <a:cubicBezTo>
                    <a:pt x="639155" y="392758"/>
                    <a:pt x="666725" y="394209"/>
                    <a:pt x="694135" y="394209"/>
                  </a:cubicBezTo>
                  <a:cubicBezTo>
                    <a:pt x="720899" y="394209"/>
                    <a:pt x="734281" y="380827"/>
                    <a:pt x="734281" y="354062"/>
                  </a:cubicBezTo>
                  <a:lnTo>
                    <a:pt x="734281" y="258292"/>
                  </a:lnTo>
                  <a:lnTo>
                    <a:pt x="530163" y="258292"/>
                  </a:lnTo>
                  <a:lnTo>
                    <a:pt x="530163" y="189607"/>
                  </a:lnTo>
                  <a:lnTo>
                    <a:pt x="734281" y="189607"/>
                  </a:lnTo>
                  <a:lnTo>
                    <a:pt x="734281" y="93836"/>
                  </a:lnTo>
                  <a:lnTo>
                    <a:pt x="565956" y="93836"/>
                  </a:lnTo>
                  <a:close/>
                  <a:moveTo>
                    <a:pt x="138336" y="16930"/>
                  </a:moveTo>
                  <a:lnTo>
                    <a:pt x="477404" y="16930"/>
                  </a:lnTo>
                  <a:lnTo>
                    <a:pt x="477404" y="71103"/>
                  </a:lnTo>
                  <a:lnTo>
                    <a:pt x="358174" y="71103"/>
                  </a:lnTo>
                  <a:cubicBezTo>
                    <a:pt x="354304" y="80616"/>
                    <a:pt x="347855" y="94481"/>
                    <a:pt x="338826" y="112700"/>
                  </a:cubicBezTo>
                  <a:lnTo>
                    <a:pt x="456605" y="112700"/>
                  </a:lnTo>
                  <a:lnTo>
                    <a:pt x="456605" y="317302"/>
                  </a:lnTo>
                  <a:lnTo>
                    <a:pt x="374861" y="317302"/>
                  </a:lnTo>
                  <a:lnTo>
                    <a:pt x="374861" y="408720"/>
                  </a:lnTo>
                  <a:cubicBezTo>
                    <a:pt x="374861" y="427100"/>
                    <a:pt x="371032" y="441449"/>
                    <a:pt x="363373" y="451768"/>
                  </a:cubicBezTo>
                  <a:cubicBezTo>
                    <a:pt x="355715" y="462087"/>
                    <a:pt x="344026" y="468375"/>
                    <a:pt x="328306" y="470632"/>
                  </a:cubicBezTo>
                  <a:cubicBezTo>
                    <a:pt x="312586" y="472889"/>
                    <a:pt x="291989" y="473695"/>
                    <a:pt x="266514" y="473051"/>
                  </a:cubicBezTo>
                  <a:cubicBezTo>
                    <a:pt x="263773" y="455476"/>
                    <a:pt x="259823" y="436612"/>
                    <a:pt x="254664" y="416459"/>
                  </a:cubicBezTo>
                  <a:cubicBezTo>
                    <a:pt x="245312" y="429035"/>
                    <a:pt x="235397" y="441933"/>
                    <a:pt x="224917" y="455154"/>
                  </a:cubicBezTo>
                  <a:lnTo>
                    <a:pt x="179933" y="418877"/>
                  </a:lnTo>
                  <a:cubicBezTo>
                    <a:pt x="203473" y="394048"/>
                    <a:pt x="226045" y="363736"/>
                    <a:pt x="247650" y="327943"/>
                  </a:cubicBezTo>
                  <a:lnTo>
                    <a:pt x="295052" y="356965"/>
                  </a:lnTo>
                  <a:cubicBezTo>
                    <a:pt x="284411" y="374216"/>
                    <a:pt x="272238" y="392274"/>
                    <a:pt x="258533" y="411138"/>
                  </a:cubicBezTo>
                  <a:cubicBezTo>
                    <a:pt x="266917" y="412428"/>
                    <a:pt x="277800" y="413234"/>
                    <a:pt x="291182" y="413557"/>
                  </a:cubicBezTo>
                  <a:cubicBezTo>
                    <a:pt x="305371" y="411622"/>
                    <a:pt x="312626" y="405011"/>
                    <a:pt x="312949" y="393725"/>
                  </a:cubicBezTo>
                  <a:lnTo>
                    <a:pt x="312949" y="317302"/>
                  </a:lnTo>
                  <a:lnTo>
                    <a:pt x="227335" y="317302"/>
                  </a:lnTo>
                  <a:lnTo>
                    <a:pt x="227335" y="112700"/>
                  </a:lnTo>
                  <a:lnTo>
                    <a:pt x="279332" y="112700"/>
                  </a:lnTo>
                  <a:cubicBezTo>
                    <a:pt x="285136" y="99318"/>
                    <a:pt x="290215" y="85453"/>
                    <a:pt x="294568" y="71103"/>
                  </a:cubicBezTo>
                  <a:lnTo>
                    <a:pt x="200248" y="71103"/>
                  </a:lnTo>
                  <a:lnTo>
                    <a:pt x="200248" y="216694"/>
                  </a:lnTo>
                  <a:cubicBezTo>
                    <a:pt x="200248" y="337939"/>
                    <a:pt x="182352" y="425004"/>
                    <a:pt x="146559" y="477887"/>
                  </a:cubicBezTo>
                  <a:cubicBezTo>
                    <a:pt x="125921" y="457250"/>
                    <a:pt x="107702" y="441772"/>
                    <a:pt x="91902" y="431453"/>
                  </a:cubicBezTo>
                  <a:cubicBezTo>
                    <a:pt x="123180" y="385019"/>
                    <a:pt x="138658" y="310530"/>
                    <a:pt x="138336" y="207988"/>
                  </a:cubicBezTo>
                  <a:close/>
                  <a:moveTo>
                    <a:pt x="49337" y="968"/>
                  </a:moveTo>
                  <a:cubicBezTo>
                    <a:pt x="85775" y="27087"/>
                    <a:pt x="112217" y="46918"/>
                    <a:pt x="128662" y="60462"/>
                  </a:cubicBezTo>
                  <a:lnTo>
                    <a:pt x="83679" y="109315"/>
                  </a:lnTo>
                  <a:cubicBezTo>
                    <a:pt x="60784" y="87065"/>
                    <a:pt x="35955" y="64976"/>
                    <a:pt x="9190" y="43049"/>
                  </a:cubicBezTo>
                  <a:close/>
                  <a:moveTo>
                    <a:pt x="3151659" y="0"/>
                  </a:moveTo>
                  <a:lnTo>
                    <a:pt x="3225180" y="0"/>
                  </a:lnTo>
                  <a:lnTo>
                    <a:pt x="3225180" y="147043"/>
                  </a:lnTo>
                  <a:lnTo>
                    <a:pt x="3364967" y="147043"/>
                  </a:lnTo>
                  <a:lnTo>
                    <a:pt x="3364967" y="211374"/>
                  </a:lnTo>
                  <a:lnTo>
                    <a:pt x="3225180" y="211374"/>
                  </a:lnTo>
                  <a:lnTo>
                    <a:pt x="3225180" y="382600"/>
                  </a:lnTo>
                  <a:lnTo>
                    <a:pt x="3392053" y="382600"/>
                  </a:lnTo>
                  <a:lnTo>
                    <a:pt x="3392053" y="448382"/>
                  </a:lnTo>
                  <a:lnTo>
                    <a:pt x="2919971" y="448382"/>
                  </a:lnTo>
                  <a:lnTo>
                    <a:pt x="2919971" y="382600"/>
                  </a:lnTo>
                  <a:lnTo>
                    <a:pt x="2990106" y="382600"/>
                  </a:lnTo>
                  <a:lnTo>
                    <a:pt x="2990106" y="90934"/>
                  </a:lnTo>
                  <a:lnTo>
                    <a:pt x="3061692" y="90934"/>
                  </a:lnTo>
                  <a:lnTo>
                    <a:pt x="3061692" y="382600"/>
                  </a:lnTo>
                  <a:lnTo>
                    <a:pt x="3151659" y="382600"/>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endParaRPr kumimoji="0" lang="zh-CN" altLang="en-US" sz="39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grpSp>
    </p:spTree>
    <p:extLst>
      <p:ext uri="{BB962C8B-B14F-4D97-AF65-F5344CB8AC3E}">
        <p14:creationId xmlns:p14="http://schemas.microsoft.com/office/powerpoint/2010/main" val="150976145"/>
      </p:ext>
    </p:extLst>
  </p:cSld>
  <p:clrMapOvr>
    <a:masterClrMapping/>
  </p:clrMapOvr>
  <p:transition spd="slow">
    <p:wip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椭圆 34">
            <a:extLst>
              <a:ext uri="{FF2B5EF4-FFF2-40B4-BE49-F238E27FC236}">
                <a16:creationId xmlns:a16="http://schemas.microsoft.com/office/drawing/2014/main" xmlns="" id="{C6DF3EC4-0742-4454-BFD4-C6433BB28029}"/>
              </a:ext>
            </a:extLst>
          </p:cNvPr>
          <p:cNvSpPr/>
          <p:nvPr/>
        </p:nvSpPr>
        <p:spPr>
          <a:xfrm>
            <a:off x="0" y="-2238728"/>
            <a:ext cx="11261766" cy="11261766"/>
          </a:xfrm>
          <a:prstGeom prst="ellipse">
            <a:avLst/>
          </a:prstGeom>
          <a:solidFill>
            <a:schemeClr val="bg1"/>
          </a:solidFill>
          <a:ln>
            <a:noFill/>
          </a:ln>
          <a:effectLst>
            <a:outerShdw blurRad="190500" dist="50800" dir="5400000" sx="101000" sy="101000" algn="ctr" rotWithShape="0">
              <a:srgbClr val="2056FF">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a:extLst>
              <a:ext uri="{FF2B5EF4-FFF2-40B4-BE49-F238E27FC236}">
                <a16:creationId xmlns:a16="http://schemas.microsoft.com/office/drawing/2014/main" xmlns="" id="{AABA3924-B7BC-4E4C-871C-5A2C004BA4E7}"/>
              </a:ext>
            </a:extLst>
          </p:cNvPr>
          <p:cNvSpPr/>
          <p:nvPr/>
        </p:nvSpPr>
        <p:spPr>
          <a:xfrm>
            <a:off x="-231317" y="-1064290"/>
            <a:ext cx="8912890" cy="8912890"/>
          </a:xfrm>
          <a:prstGeom prst="ellipse">
            <a:avLst/>
          </a:prstGeom>
          <a:solidFill>
            <a:schemeClr val="bg1"/>
          </a:solidFill>
          <a:ln>
            <a:noFill/>
          </a:ln>
          <a:effectLst>
            <a:outerShdw blurRad="190500" dist="50800" dir="5400000" sx="101000" sy="101000" algn="ctr" rotWithShape="0">
              <a:srgbClr val="2056FF">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a:extLst>
              <a:ext uri="{FF2B5EF4-FFF2-40B4-BE49-F238E27FC236}">
                <a16:creationId xmlns:a16="http://schemas.microsoft.com/office/drawing/2014/main" xmlns="" id="{005F7E82-8FFD-4230-9291-246E2C18B7AF}"/>
              </a:ext>
            </a:extLst>
          </p:cNvPr>
          <p:cNvSpPr/>
          <p:nvPr/>
        </p:nvSpPr>
        <p:spPr>
          <a:xfrm>
            <a:off x="-798032" y="-180735"/>
            <a:ext cx="7288654" cy="7288654"/>
          </a:xfrm>
          <a:prstGeom prst="ellipse">
            <a:avLst/>
          </a:prstGeom>
          <a:solidFill>
            <a:schemeClr val="bg1"/>
          </a:solidFill>
          <a:ln>
            <a:noFill/>
          </a:ln>
          <a:effectLst>
            <a:outerShdw blurRad="190500" dist="50800" dir="5400000" sx="101000" sy="101000" algn="ctr" rotWithShape="0">
              <a:srgbClr val="2056FF">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xmlns="" id="{754F51B3-5714-48DF-8019-CC777AF43D9A}"/>
              </a:ext>
            </a:extLst>
          </p:cNvPr>
          <p:cNvSpPr/>
          <p:nvPr/>
        </p:nvSpPr>
        <p:spPr>
          <a:xfrm>
            <a:off x="-715538" y="-1295400"/>
            <a:ext cx="4067806" cy="11506200"/>
          </a:xfrm>
          <a:prstGeom prst="rect">
            <a:avLst/>
          </a:prstGeom>
          <a:solidFill>
            <a:srgbClr val="2056FF"/>
          </a:solidFill>
          <a:ln>
            <a:noFill/>
          </a:ln>
          <a:effectLst>
            <a:outerShdw blurRad="190500" dist="50800" dir="5400000" sx="101000" sy="101000" algn="ctr" rotWithShape="0">
              <a:srgbClr val="2056FF">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a:extLst>
              <a:ext uri="{FF2B5EF4-FFF2-40B4-BE49-F238E27FC236}">
                <a16:creationId xmlns:a16="http://schemas.microsoft.com/office/drawing/2014/main" xmlns="" id="{EB87ACFB-F436-4205-B6E3-9B4871DF29BB}"/>
              </a:ext>
            </a:extLst>
          </p:cNvPr>
          <p:cNvGrpSpPr/>
          <p:nvPr/>
        </p:nvGrpSpPr>
        <p:grpSpPr>
          <a:xfrm>
            <a:off x="-274503" y="641126"/>
            <a:ext cx="5569832" cy="6216874"/>
            <a:chOff x="-231368" y="529362"/>
            <a:chExt cx="5682823" cy="6342994"/>
          </a:xfrm>
        </p:grpSpPr>
        <p:sp>
          <p:nvSpPr>
            <p:cNvPr id="8" name="矩形: 圆角 7">
              <a:extLst>
                <a:ext uri="{FF2B5EF4-FFF2-40B4-BE49-F238E27FC236}">
                  <a16:creationId xmlns:a16="http://schemas.microsoft.com/office/drawing/2014/main" xmlns="" id="{A5D330D7-7E41-43C3-96A0-967FAF11D3E3}"/>
                </a:ext>
              </a:extLst>
            </p:cNvPr>
            <p:cNvSpPr/>
            <p:nvPr/>
          </p:nvSpPr>
          <p:spPr>
            <a:xfrm>
              <a:off x="2410876" y="665887"/>
              <a:ext cx="2641049" cy="5486400"/>
            </a:xfrm>
            <a:prstGeom prst="roundRect">
              <a:avLst>
                <a:gd name="adj" fmla="val 6857"/>
              </a:avLst>
            </a:prstGeom>
            <a:blipFill dpi="0" rotWithShape="1">
              <a:blip r:embed="rId3"/>
              <a:srcRect/>
              <a:tile tx="0" ty="0" sx="100000" sy="100000" flip="none" algn="r"/>
            </a:blipFill>
            <a:ln>
              <a:noFill/>
            </a:ln>
            <a:effectLst>
              <a:outerShdw blurRad="190500" dist="50800" dir="5400000" sx="101000" sy="101000" algn="ctr" rotWithShape="0">
                <a:srgbClr val="2056FF">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a:extLst>
                <a:ext uri="{FF2B5EF4-FFF2-40B4-BE49-F238E27FC236}">
                  <a16:creationId xmlns:a16="http://schemas.microsoft.com/office/drawing/2014/main" xmlns="" id="{3644A713-F0BD-43F6-B76E-7324F6E32CF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31368" y="529362"/>
              <a:ext cx="5682823" cy="6342994"/>
            </a:xfrm>
            <a:prstGeom prst="rect">
              <a:avLst/>
            </a:prstGeom>
          </p:spPr>
        </p:pic>
      </p:grpSp>
      <p:sp>
        <p:nvSpPr>
          <p:cNvPr id="11" name="椭圆 10">
            <a:extLst>
              <a:ext uri="{FF2B5EF4-FFF2-40B4-BE49-F238E27FC236}">
                <a16:creationId xmlns:a16="http://schemas.microsoft.com/office/drawing/2014/main" xmlns="" id="{2BAC4961-081A-4998-ACC5-12702F8911C6}"/>
              </a:ext>
            </a:extLst>
          </p:cNvPr>
          <p:cNvSpPr/>
          <p:nvPr/>
        </p:nvSpPr>
        <p:spPr>
          <a:xfrm rot="20981299" flipH="1" flipV="1">
            <a:off x="5948543" y="1791155"/>
            <a:ext cx="294912" cy="294912"/>
          </a:xfrm>
          <a:prstGeom prst="ellipse">
            <a:avLst/>
          </a:prstGeom>
          <a:solidFill>
            <a:srgbClr val="2056FF"/>
          </a:solidFill>
          <a:ln>
            <a:noFill/>
          </a:ln>
          <a:effectLst>
            <a:outerShdw blurRad="190500" dist="50800" dir="5400000" sx="101000" sy="101000" algn="ctr" rotWithShape="0">
              <a:srgbClr val="2056FF">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a:extLst>
              <a:ext uri="{FF2B5EF4-FFF2-40B4-BE49-F238E27FC236}">
                <a16:creationId xmlns:a16="http://schemas.microsoft.com/office/drawing/2014/main" xmlns="" id="{638D6F80-6E4A-4154-B3BA-C028AD50AAD7}"/>
              </a:ext>
            </a:extLst>
          </p:cNvPr>
          <p:cNvSpPr/>
          <p:nvPr/>
        </p:nvSpPr>
        <p:spPr>
          <a:xfrm rot="20981299" flipH="1" flipV="1">
            <a:off x="6368867" y="3281543"/>
            <a:ext cx="294912" cy="294912"/>
          </a:xfrm>
          <a:prstGeom prst="ellipse">
            <a:avLst/>
          </a:prstGeom>
          <a:solidFill>
            <a:srgbClr val="2056FF"/>
          </a:solidFill>
          <a:ln>
            <a:noFill/>
          </a:ln>
          <a:effectLst>
            <a:outerShdw blurRad="190500" dist="50800" dir="5400000" sx="101000" sy="101000" algn="ctr" rotWithShape="0">
              <a:srgbClr val="2056FF">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a:extLst>
              <a:ext uri="{FF2B5EF4-FFF2-40B4-BE49-F238E27FC236}">
                <a16:creationId xmlns:a16="http://schemas.microsoft.com/office/drawing/2014/main" xmlns="" id="{0041D6A2-38A2-487D-8084-ABBD8E0EB286}"/>
              </a:ext>
            </a:extLst>
          </p:cNvPr>
          <p:cNvSpPr/>
          <p:nvPr/>
        </p:nvSpPr>
        <p:spPr>
          <a:xfrm rot="20981299" flipH="1" flipV="1">
            <a:off x="6005620" y="4771934"/>
            <a:ext cx="294912" cy="294912"/>
          </a:xfrm>
          <a:prstGeom prst="ellipse">
            <a:avLst/>
          </a:prstGeom>
          <a:solidFill>
            <a:srgbClr val="2056FF"/>
          </a:solidFill>
          <a:ln>
            <a:noFill/>
          </a:ln>
          <a:effectLst>
            <a:outerShdw blurRad="190500" dist="50800" dir="5400000" sx="101000" sy="101000" algn="ctr" rotWithShape="0">
              <a:srgbClr val="2056FF">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a:extLst>
              <a:ext uri="{FF2B5EF4-FFF2-40B4-BE49-F238E27FC236}">
                <a16:creationId xmlns:a16="http://schemas.microsoft.com/office/drawing/2014/main" xmlns="" id="{44F3596E-018E-4B33-85D6-3D404A66CBEC}"/>
              </a:ext>
            </a:extLst>
          </p:cNvPr>
          <p:cNvSpPr/>
          <p:nvPr/>
        </p:nvSpPr>
        <p:spPr>
          <a:xfrm rot="20981299" flipH="1" flipV="1">
            <a:off x="7888257" y="943391"/>
            <a:ext cx="294912" cy="294912"/>
          </a:xfrm>
          <a:prstGeom prst="ellipse">
            <a:avLst/>
          </a:prstGeom>
          <a:solidFill>
            <a:srgbClr val="2056FF"/>
          </a:solidFill>
          <a:ln>
            <a:noFill/>
          </a:ln>
          <a:effectLst>
            <a:outerShdw blurRad="190500" dist="50800" dir="5400000" sx="101000" sy="101000" algn="ctr" rotWithShape="0">
              <a:srgbClr val="2056FF">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a:extLst>
              <a:ext uri="{FF2B5EF4-FFF2-40B4-BE49-F238E27FC236}">
                <a16:creationId xmlns:a16="http://schemas.microsoft.com/office/drawing/2014/main" xmlns="" id="{9705E46E-D057-4DE9-AF05-99EDE885E503}"/>
              </a:ext>
            </a:extLst>
          </p:cNvPr>
          <p:cNvSpPr/>
          <p:nvPr/>
        </p:nvSpPr>
        <p:spPr>
          <a:xfrm rot="20981299" flipH="1" flipV="1">
            <a:off x="8437652" y="2419085"/>
            <a:ext cx="294912" cy="294912"/>
          </a:xfrm>
          <a:prstGeom prst="ellipse">
            <a:avLst/>
          </a:prstGeom>
          <a:solidFill>
            <a:srgbClr val="2056FF"/>
          </a:solidFill>
          <a:ln>
            <a:noFill/>
          </a:ln>
          <a:effectLst>
            <a:outerShdw blurRad="190500" dist="50800" dir="5400000" sx="101000" sy="101000" algn="ctr" rotWithShape="0">
              <a:srgbClr val="2056FF">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a:extLst>
              <a:ext uri="{FF2B5EF4-FFF2-40B4-BE49-F238E27FC236}">
                <a16:creationId xmlns:a16="http://schemas.microsoft.com/office/drawing/2014/main" xmlns="" id="{147DFF74-6AEF-406B-8494-A24BA012078E}"/>
              </a:ext>
            </a:extLst>
          </p:cNvPr>
          <p:cNvSpPr/>
          <p:nvPr/>
        </p:nvSpPr>
        <p:spPr>
          <a:xfrm rot="20981299" flipH="1" flipV="1">
            <a:off x="7981886" y="5377481"/>
            <a:ext cx="294912" cy="294912"/>
          </a:xfrm>
          <a:prstGeom prst="ellipse">
            <a:avLst/>
          </a:prstGeom>
          <a:solidFill>
            <a:srgbClr val="2056FF"/>
          </a:solidFill>
          <a:ln>
            <a:noFill/>
          </a:ln>
          <a:effectLst>
            <a:outerShdw blurRad="190500" dist="50800" dir="5400000" sx="101000" sy="101000" algn="ctr" rotWithShape="0">
              <a:srgbClr val="2056FF">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文本框 45">
            <a:extLst>
              <a:ext uri="{FF2B5EF4-FFF2-40B4-BE49-F238E27FC236}">
                <a16:creationId xmlns:a16="http://schemas.microsoft.com/office/drawing/2014/main" xmlns="" id="{DFB8974B-6C46-4624-BECE-3346BF9A8570}"/>
              </a:ext>
            </a:extLst>
          </p:cNvPr>
          <p:cNvSpPr txBox="1"/>
          <p:nvPr/>
        </p:nvSpPr>
        <p:spPr>
          <a:xfrm>
            <a:off x="672034" y="1595378"/>
            <a:ext cx="646331" cy="2862322"/>
          </a:xfrm>
          <a:prstGeom prst="rect">
            <a:avLst/>
          </a:prstGeom>
          <a:noFill/>
        </p:spPr>
        <p:txBody>
          <a:bodyPr wrap="none" rtlCol="0">
            <a:spAutoFit/>
          </a:bodyPr>
          <a:lstStyle/>
          <a:p>
            <a:r>
              <a:rPr lang="zh-CN" altLang="en-US" sz="3600" b="1" dirty="0">
                <a:solidFill>
                  <a:schemeClr val="bg1"/>
                </a:solidFill>
                <a:latin typeface="微软雅黑" panose="020B0503020204020204" pitchFamily="34" charset="-122"/>
                <a:ea typeface="微软雅黑" panose="020B0503020204020204" pitchFamily="34" charset="-122"/>
              </a:rPr>
              <a:t>这</a:t>
            </a:r>
            <a:endParaRPr lang="en-US" altLang="zh-CN" sz="3600" b="1" dirty="0">
              <a:solidFill>
                <a:schemeClr val="bg1"/>
              </a:solidFill>
              <a:latin typeface="微软雅黑" panose="020B0503020204020204" pitchFamily="34" charset="-122"/>
              <a:ea typeface="微软雅黑" panose="020B0503020204020204" pitchFamily="34" charset="-122"/>
            </a:endParaRPr>
          </a:p>
          <a:p>
            <a:r>
              <a:rPr lang="zh-CN" altLang="en-US" sz="3600" b="1" dirty="0">
                <a:solidFill>
                  <a:schemeClr val="bg1"/>
                </a:solidFill>
                <a:latin typeface="微软雅黑" panose="020B0503020204020204" pitchFamily="34" charset="-122"/>
                <a:ea typeface="微软雅黑" panose="020B0503020204020204" pitchFamily="34" charset="-122"/>
              </a:rPr>
              <a:t>里</a:t>
            </a:r>
            <a:endParaRPr lang="en-US" altLang="zh-CN" sz="3600" b="1" dirty="0">
              <a:solidFill>
                <a:schemeClr val="bg1"/>
              </a:solidFill>
              <a:latin typeface="微软雅黑" panose="020B0503020204020204" pitchFamily="34" charset="-122"/>
              <a:ea typeface="微软雅黑" panose="020B0503020204020204" pitchFamily="34" charset="-122"/>
            </a:endParaRPr>
          </a:p>
          <a:p>
            <a:r>
              <a:rPr lang="zh-CN" altLang="en-US" sz="3600" b="1" dirty="0">
                <a:solidFill>
                  <a:schemeClr val="bg1"/>
                </a:solidFill>
                <a:latin typeface="微软雅黑" panose="020B0503020204020204" pitchFamily="34" charset="-122"/>
                <a:ea typeface="微软雅黑" panose="020B0503020204020204" pitchFamily="34" charset="-122"/>
              </a:rPr>
              <a:t>是</a:t>
            </a:r>
            <a:endParaRPr lang="en-US" altLang="zh-CN" sz="3600" b="1" dirty="0">
              <a:solidFill>
                <a:schemeClr val="bg1"/>
              </a:solidFill>
              <a:latin typeface="微软雅黑" panose="020B0503020204020204" pitchFamily="34" charset="-122"/>
              <a:ea typeface="微软雅黑" panose="020B0503020204020204" pitchFamily="34" charset="-122"/>
            </a:endParaRPr>
          </a:p>
          <a:p>
            <a:r>
              <a:rPr lang="zh-CN" altLang="en-US" sz="3600" b="1" dirty="0">
                <a:solidFill>
                  <a:schemeClr val="bg1"/>
                </a:solidFill>
                <a:latin typeface="微软雅黑" panose="020B0503020204020204" pitchFamily="34" charset="-122"/>
                <a:ea typeface="微软雅黑" panose="020B0503020204020204" pitchFamily="34" charset="-122"/>
              </a:rPr>
              <a:t>标</a:t>
            </a:r>
            <a:endParaRPr lang="en-US" altLang="zh-CN" sz="3600" b="1" dirty="0">
              <a:solidFill>
                <a:schemeClr val="bg1"/>
              </a:solidFill>
              <a:latin typeface="微软雅黑" panose="020B0503020204020204" pitchFamily="34" charset="-122"/>
              <a:ea typeface="微软雅黑" panose="020B0503020204020204" pitchFamily="34" charset="-122"/>
            </a:endParaRPr>
          </a:p>
          <a:p>
            <a:r>
              <a:rPr lang="zh-CN" altLang="en-US" sz="3600" b="1" dirty="0">
                <a:solidFill>
                  <a:schemeClr val="bg1"/>
                </a:solidFill>
                <a:latin typeface="微软雅黑" panose="020B0503020204020204" pitchFamily="34" charset="-122"/>
                <a:ea typeface="微软雅黑" panose="020B0503020204020204" pitchFamily="34" charset="-122"/>
              </a:rPr>
              <a:t>题</a:t>
            </a:r>
          </a:p>
        </p:txBody>
      </p:sp>
      <p:sp>
        <p:nvSpPr>
          <p:cNvPr id="16" name="文本框 15">
            <a:extLst>
              <a:ext uri="{FF2B5EF4-FFF2-40B4-BE49-F238E27FC236}">
                <a16:creationId xmlns:a16="http://schemas.microsoft.com/office/drawing/2014/main" xmlns="" id="{A63406C8-1A9A-4A60-BB12-31F65081A4CF}"/>
              </a:ext>
            </a:extLst>
          </p:cNvPr>
          <p:cNvSpPr txBox="1"/>
          <p:nvPr/>
        </p:nvSpPr>
        <p:spPr>
          <a:xfrm>
            <a:off x="6310655" y="1725845"/>
            <a:ext cx="1723549" cy="400110"/>
          </a:xfrm>
          <a:prstGeom prst="rect">
            <a:avLst/>
          </a:prstGeom>
          <a:noFill/>
        </p:spPr>
        <p:txBody>
          <a:bodyPr wrap="none" rtlCol="0">
            <a:spAutoFit/>
          </a:bodyPr>
          <a:lstStyle/>
          <a:p>
            <a:pPr algn="ctr"/>
            <a:r>
              <a:rPr lang="zh-CN" altLang="en-US" sz="2000" b="1" dirty="0">
                <a:latin typeface="微软雅黑" panose="020B0503020204020204" pitchFamily="34" charset="-122"/>
                <a:ea typeface="微软雅黑" panose="020B0503020204020204" pitchFamily="34" charset="-122"/>
              </a:rPr>
              <a:t>请输入小标题</a:t>
            </a:r>
          </a:p>
        </p:txBody>
      </p:sp>
      <p:sp>
        <p:nvSpPr>
          <p:cNvPr id="48" name="文本框 47">
            <a:extLst>
              <a:ext uri="{FF2B5EF4-FFF2-40B4-BE49-F238E27FC236}">
                <a16:creationId xmlns:a16="http://schemas.microsoft.com/office/drawing/2014/main" xmlns="" id="{E5AC733F-4B29-4081-9807-253700B81227}"/>
              </a:ext>
            </a:extLst>
          </p:cNvPr>
          <p:cNvSpPr txBox="1"/>
          <p:nvPr/>
        </p:nvSpPr>
        <p:spPr>
          <a:xfrm>
            <a:off x="6631456" y="3239937"/>
            <a:ext cx="1723549" cy="400110"/>
          </a:xfrm>
          <a:prstGeom prst="rect">
            <a:avLst/>
          </a:prstGeom>
          <a:noFill/>
        </p:spPr>
        <p:txBody>
          <a:bodyPr wrap="none" rtlCol="0">
            <a:spAutoFit/>
          </a:bodyPr>
          <a:lstStyle/>
          <a:p>
            <a:pPr algn="ctr"/>
            <a:r>
              <a:rPr lang="zh-CN" altLang="en-US" sz="2000" b="1" dirty="0">
                <a:latin typeface="微软雅黑" panose="020B0503020204020204" pitchFamily="34" charset="-122"/>
                <a:ea typeface="微软雅黑" panose="020B0503020204020204" pitchFamily="34" charset="-122"/>
              </a:rPr>
              <a:t>请输入小标题</a:t>
            </a:r>
          </a:p>
        </p:txBody>
      </p:sp>
      <p:sp>
        <p:nvSpPr>
          <p:cNvPr id="49" name="文本框 48">
            <a:extLst>
              <a:ext uri="{FF2B5EF4-FFF2-40B4-BE49-F238E27FC236}">
                <a16:creationId xmlns:a16="http://schemas.microsoft.com/office/drawing/2014/main" xmlns="" id="{26606A97-B875-430A-AA46-A7157C62285E}"/>
              </a:ext>
            </a:extLst>
          </p:cNvPr>
          <p:cNvSpPr txBox="1"/>
          <p:nvPr/>
        </p:nvSpPr>
        <p:spPr>
          <a:xfrm>
            <a:off x="6400639" y="4754029"/>
            <a:ext cx="1723549" cy="400110"/>
          </a:xfrm>
          <a:prstGeom prst="rect">
            <a:avLst/>
          </a:prstGeom>
          <a:noFill/>
        </p:spPr>
        <p:txBody>
          <a:bodyPr wrap="none" rtlCol="0">
            <a:spAutoFit/>
          </a:bodyPr>
          <a:lstStyle/>
          <a:p>
            <a:pPr algn="ctr"/>
            <a:r>
              <a:rPr lang="zh-CN" altLang="en-US" sz="2000" b="1" dirty="0">
                <a:latin typeface="微软雅黑" panose="020B0503020204020204" pitchFamily="34" charset="-122"/>
                <a:ea typeface="微软雅黑" panose="020B0503020204020204" pitchFamily="34" charset="-122"/>
              </a:rPr>
              <a:t>请输入小标题</a:t>
            </a:r>
          </a:p>
        </p:txBody>
      </p:sp>
      <p:sp>
        <p:nvSpPr>
          <p:cNvPr id="50" name="文本框 49">
            <a:extLst>
              <a:ext uri="{FF2B5EF4-FFF2-40B4-BE49-F238E27FC236}">
                <a16:creationId xmlns:a16="http://schemas.microsoft.com/office/drawing/2014/main" xmlns="" id="{1AB9B045-C363-4A96-9C2F-757FBB768630}"/>
              </a:ext>
            </a:extLst>
          </p:cNvPr>
          <p:cNvSpPr txBox="1"/>
          <p:nvPr/>
        </p:nvSpPr>
        <p:spPr>
          <a:xfrm>
            <a:off x="8388150" y="5317876"/>
            <a:ext cx="1723549" cy="400110"/>
          </a:xfrm>
          <a:prstGeom prst="rect">
            <a:avLst/>
          </a:prstGeom>
          <a:noFill/>
        </p:spPr>
        <p:txBody>
          <a:bodyPr wrap="none" rtlCol="0">
            <a:spAutoFit/>
          </a:bodyPr>
          <a:lstStyle/>
          <a:p>
            <a:pPr algn="ctr"/>
            <a:r>
              <a:rPr lang="zh-CN" altLang="en-US" sz="2000" b="1" dirty="0">
                <a:latin typeface="微软雅黑" panose="020B0503020204020204" pitchFamily="34" charset="-122"/>
                <a:ea typeface="微软雅黑" panose="020B0503020204020204" pitchFamily="34" charset="-122"/>
              </a:rPr>
              <a:t>请输入小标题</a:t>
            </a:r>
          </a:p>
        </p:txBody>
      </p:sp>
      <p:sp>
        <p:nvSpPr>
          <p:cNvPr id="51" name="文本框 50">
            <a:extLst>
              <a:ext uri="{FF2B5EF4-FFF2-40B4-BE49-F238E27FC236}">
                <a16:creationId xmlns:a16="http://schemas.microsoft.com/office/drawing/2014/main" xmlns="" id="{ECCAF6FA-7B28-4A30-A39E-22BD55B6D1C2}"/>
              </a:ext>
            </a:extLst>
          </p:cNvPr>
          <p:cNvSpPr txBox="1"/>
          <p:nvPr/>
        </p:nvSpPr>
        <p:spPr>
          <a:xfrm>
            <a:off x="8872236" y="2366487"/>
            <a:ext cx="1723549" cy="400110"/>
          </a:xfrm>
          <a:prstGeom prst="rect">
            <a:avLst/>
          </a:prstGeom>
          <a:noFill/>
        </p:spPr>
        <p:txBody>
          <a:bodyPr wrap="none" rtlCol="0">
            <a:spAutoFit/>
          </a:bodyPr>
          <a:lstStyle/>
          <a:p>
            <a:pPr algn="ctr"/>
            <a:r>
              <a:rPr lang="zh-CN" altLang="en-US" sz="2000" b="1" dirty="0">
                <a:latin typeface="微软雅黑" panose="020B0503020204020204" pitchFamily="34" charset="-122"/>
                <a:ea typeface="微软雅黑" panose="020B0503020204020204" pitchFamily="34" charset="-122"/>
              </a:rPr>
              <a:t>请输入小标题</a:t>
            </a:r>
          </a:p>
        </p:txBody>
      </p:sp>
      <p:sp>
        <p:nvSpPr>
          <p:cNvPr id="52" name="文本框 51">
            <a:extLst>
              <a:ext uri="{FF2B5EF4-FFF2-40B4-BE49-F238E27FC236}">
                <a16:creationId xmlns:a16="http://schemas.microsoft.com/office/drawing/2014/main" xmlns="" id="{6B4673F8-03B9-4CD4-B366-5193705DC3AD}"/>
              </a:ext>
            </a:extLst>
          </p:cNvPr>
          <p:cNvSpPr txBox="1"/>
          <p:nvPr/>
        </p:nvSpPr>
        <p:spPr>
          <a:xfrm>
            <a:off x="8304019" y="890792"/>
            <a:ext cx="1723549" cy="400110"/>
          </a:xfrm>
          <a:prstGeom prst="rect">
            <a:avLst/>
          </a:prstGeom>
          <a:noFill/>
        </p:spPr>
        <p:txBody>
          <a:bodyPr wrap="none" rtlCol="0">
            <a:spAutoFit/>
          </a:bodyPr>
          <a:lstStyle/>
          <a:p>
            <a:pPr algn="ctr"/>
            <a:r>
              <a:rPr lang="zh-CN" altLang="en-US" sz="2000" b="1" dirty="0">
                <a:latin typeface="微软雅黑" panose="020B0503020204020204" pitchFamily="34" charset="-122"/>
                <a:ea typeface="微软雅黑" panose="020B0503020204020204" pitchFamily="34" charset="-122"/>
              </a:rPr>
              <a:t>请输入小标题</a:t>
            </a:r>
          </a:p>
        </p:txBody>
      </p:sp>
      <p:sp>
        <p:nvSpPr>
          <p:cNvPr id="53" name="椭圆 52">
            <a:extLst>
              <a:ext uri="{FF2B5EF4-FFF2-40B4-BE49-F238E27FC236}">
                <a16:creationId xmlns:a16="http://schemas.microsoft.com/office/drawing/2014/main" xmlns="" id="{20CA030D-8C32-4A1B-9BF3-05BF6506CE6A}"/>
              </a:ext>
            </a:extLst>
          </p:cNvPr>
          <p:cNvSpPr/>
          <p:nvPr/>
        </p:nvSpPr>
        <p:spPr>
          <a:xfrm rot="20981299" flipH="1" flipV="1">
            <a:off x="8467594" y="3880488"/>
            <a:ext cx="294912" cy="294912"/>
          </a:xfrm>
          <a:prstGeom prst="ellipse">
            <a:avLst/>
          </a:prstGeom>
          <a:solidFill>
            <a:srgbClr val="2056FF"/>
          </a:solidFill>
          <a:ln>
            <a:noFill/>
          </a:ln>
          <a:effectLst>
            <a:outerShdw blurRad="190500" dist="50800" dir="5400000" sx="101000" sy="101000" algn="ctr" rotWithShape="0">
              <a:srgbClr val="2056FF">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文本框 53">
            <a:extLst>
              <a:ext uri="{FF2B5EF4-FFF2-40B4-BE49-F238E27FC236}">
                <a16:creationId xmlns:a16="http://schemas.microsoft.com/office/drawing/2014/main" xmlns="" id="{A148AACA-9EDB-49EF-8DAA-094C93AAE78C}"/>
              </a:ext>
            </a:extLst>
          </p:cNvPr>
          <p:cNvSpPr txBox="1"/>
          <p:nvPr/>
        </p:nvSpPr>
        <p:spPr>
          <a:xfrm>
            <a:off x="8891465" y="3842182"/>
            <a:ext cx="1723549" cy="400110"/>
          </a:xfrm>
          <a:prstGeom prst="rect">
            <a:avLst/>
          </a:prstGeom>
          <a:noFill/>
        </p:spPr>
        <p:txBody>
          <a:bodyPr wrap="none" rtlCol="0">
            <a:spAutoFit/>
          </a:bodyPr>
          <a:lstStyle/>
          <a:p>
            <a:pPr algn="ctr"/>
            <a:r>
              <a:rPr lang="zh-CN" altLang="en-US" sz="2000" b="1" dirty="0">
                <a:latin typeface="微软雅黑" panose="020B0503020204020204" pitchFamily="34" charset="-122"/>
                <a:ea typeface="微软雅黑" panose="020B0503020204020204" pitchFamily="34" charset="-122"/>
              </a:rPr>
              <a:t>请输入小标题</a:t>
            </a:r>
          </a:p>
        </p:txBody>
      </p:sp>
      <p:grpSp>
        <p:nvGrpSpPr>
          <p:cNvPr id="55" name="组合 54">
            <a:extLst>
              <a:ext uri="{FF2B5EF4-FFF2-40B4-BE49-F238E27FC236}">
                <a16:creationId xmlns:a16="http://schemas.microsoft.com/office/drawing/2014/main" xmlns="" id="{397FA08F-09EF-45B2-B90B-2293CEADE778}"/>
              </a:ext>
            </a:extLst>
          </p:cNvPr>
          <p:cNvGrpSpPr/>
          <p:nvPr/>
        </p:nvGrpSpPr>
        <p:grpSpPr>
          <a:xfrm>
            <a:off x="10829433" y="478751"/>
            <a:ext cx="738680" cy="699618"/>
            <a:chOff x="9895261" y="4215510"/>
            <a:chExt cx="2019300" cy="1912519"/>
          </a:xfrm>
          <a:solidFill>
            <a:schemeClr val="tx1"/>
          </a:solidFill>
        </p:grpSpPr>
        <p:grpSp>
          <p:nvGrpSpPr>
            <p:cNvPr id="56" name="组合 55">
              <a:extLst>
                <a:ext uri="{FF2B5EF4-FFF2-40B4-BE49-F238E27FC236}">
                  <a16:creationId xmlns:a16="http://schemas.microsoft.com/office/drawing/2014/main" xmlns="" id="{84B9B8C1-61D2-452F-9C8F-803DA792DB8A}"/>
                </a:ext>
              </a:extLst>
            </p:cNvPr>
            <p:cNvGrpSpPr/>
            <p:nvPr/>
          </p:nvGrpSpPr>
          <p:grpSpPr>
            <a:xfrm>
              <a:off x="9895261" y="4215510"/>
              <a:ext cx="2019300" cy="1499626"/>
              <a:chOff x="3873500" y="1778468"/>
              <a:chExt cx="4445000" cy="3301064"/>
            </a:xfrm>
            <a:grpFill/>
          </p:grpSpPr>
          <p:grpSp>
            <p:nvGrpSpPr>
              <p:cNvPr id="58" name="组合 57">
                <a:extLst>
                  <a:ext uri="{FF2B5EF4-FFF2-40B4-BE49-F238E27FC236}">
                    <a16:creationId xmlns:a16="http://schemas.microsoft.com/office/drawing/2014/main" xmlns="" id="{3481F87A-25FC-4199-8376-31734DE05620}"/>
                  </a:ext>
                </a:extLst>
              </p:cNvPr>
              <p:cNvGrpSpPr/>
              <p:nvPr/>
            </p:nvGrpSpPr>
            <p:grpSpPr>
              <a:xfrm>
                <a:off x="3873500" y="1778468"/>
                <a:ext cx="4445000" cy="3301064"/>
                <a:chOff x="3229664" y="5039688"/>
                <a:chExt cx="883282" cy="655966"/>
              </a:xfrm>
              <a:grpFill/>
            </p:grpSpPr>
            <p:sp>
              <p:nvSpPr>
                <p:cNvPr id="66" name="Freeform 193">
                  <a:extLst>
                    <a:ext uri="{FF2B5EF4-FFF2-40B4-BE49-F238E27FC236}">
                      <a16:creationId xmlns:a16="http://schemas.microsoft.com/office/drawing/2014/main" xmlns="" id="{502F7243-216B-40E7-9951-BD199927DE62}"/>
                    </a:ext>
                  </a:extLst>
                </p:cNvPr>
                <p:cNvSpPr>
                  <a:spLocks noEditPoints="1"/>
                </p:cNvSpPr>
                <p:nvPr/>
              </p:nvSpPr>
              <p:spPr bwMode="auto">
                <a:xfrm>
                  <a:off x="3229664" y="5039688"/>
                  <a:ext cx="361540" cy="647307"/>
                </a:xfrm>
                <a:custGeom>
                  <a:avLst/>
                  <a:gdLst>
                    <a:gd name="T0" fmla="*/ 80 w 80"/>
                    <a:gd name="T1" fmla="*/ 133 h 144"/>
                    <a:gd name="T2" fmla="*/ 62 w 80"/>
                    <a:gd name="T3" fmla="*/ 136 h 144"/>
                    <a:gd name="T4" fmla="*/ 64 w 80"/>
                    <a:gd name="T5" fmla="*/ 129 h 144"/>
                    <a:gd name="T6" fmla="*/ 48 w 80"/>
                    <a:gd name="T7" fmla="*/ 131 h 144"/>
                    <a:gd name="T8" fmla="*/ 51 w 80"/>
                    <a:gd name="T9" fmla="*/ 124 h 144"/>
                    <a:gd name="T10" fmla="*/ 29 w 80"/>
                    <a:gd name="T11" fmla="*/ 126 h 144"/>
                    <a:gd name="T12" fmla="*/ 35 w 80"/>
                    <a:gd name="T13" fmla="*/ 124 h 144"/>
                    <a:gd name="T14" fmla="*/ 39 w 80"/>
                    <a:gd name="T15" fmla="*/ 117 h 144"/>
                    <a:gd name="T16" fmla="*/ 39 w 80"/>
                    <a:gd name="T17" fmla="*/ 118 h 144"/>
                    <a:gd name="T18" fmla="*/ 16 w 80"/>
                    <a:gd name="T19" fmla="*/ 114 h 144"/>
                    <a:gd name="T20" fmla="*/ 22 w 80"/>
                    <a:gd name="T21" fmla="*/ 28 h 144"/>
                    <a:gd name="T22" fmla="*/ 24 w 80"/>
                    <a:gd name="T23" fmla="*/ 23 h 144"/>
                    <a:gd name="T24" fmla="*/ 22 w 80"/>
                    <a:gd name="T25" fmla="*/ 28 h 144"/>
                    <a:gd name="T26" fmla="*/ 80 w 80"/>
                    <a:gd name="T27" fmla="*/ 132 h 144"/>
                    <a:gd name="T28" fmla="*/ 67 w 80"/>
                    <a:gd name="T29" fmla="*/ 120 h 144"/>
                    <a:gd name="T30" fmla="*/ 65 w 80"/>
                    <a:gd name="T31" fmla="*/ 128 h 144"/>
                    <a:gd name="T32" fmla="*/ 55 w 80"/>
                    <a:gd name="T33" fmla="*/ 109 h 144"/>
                    <a:gd name="T34" fmla="*/ 45 w 80"/>
                    <a:gd name="T35" fmla="*/ 110 h 144"/>
                    <a:gd name="T36" fmla="*/ 48 w 80"/>
                    <a:gd name="T37" fmla="*/ 105 h 144"/>
                    <a:gd name="T38" fmla="*/ 45 w 80"/>
                    <a:gd name="T39" fmla="*/ 110 h 144"/>
                    <a:gd name="T40" fmla="*/ 35 w 80"/>
                    <a:gd name="T41" fmla="*/ 102 h 144"/>
                    <a:gd name="T42" fmla="*/ 40 w 80"/>
                    <a:gd name="T43" fmla="*/ 116 h 144"/>
                    <a:gd name="T44" fmla="*/ 40 w 80"/>
                    <a:gd name="T45" fmla="*/ 99 h 144"/>
                    <a:gd name="T46" fmla="*/ 35 w 80"/>
                    <a:gd name="T47" fmla="*/ 102 h 144"/>
                    <a:gd name="T48" fmla="*/ 32 w 80"/>
                    <a:gd name="T49" fmla="*/ 87 h 144"/>
                    <a:gd name="T50" fmla="*/ 27 w 80"/>
                    <a:gd name="T51" fmla="*/ 105 h 144"/>
                    <a:gd name="T52" fmla="*/ 10 w 80"/>
                    <a:gd name="T53" fmla="*/ 104 h 144"/>
                    <a:gd name="T54" fmla="*/ 21 w 80"/>
                    <a:gd name="T55" fmla="*/ 96 h 144"/>
                    <a:gd name="T56" fmla="*/ 29 w 80"/>
                    <a:gd name="T57" fmla="*/ 78 h 144"/>
                    <a:gd name="T58" fmla="*/ 8 w 80"/>
                    <a:gd name="T59" fmla="*/ 85 h 144"/>
                    <a:gd name="T60" fmla="*/ 7 w 80"/>
                    <a:gd name="T61" fmla="*/ 93 h 144"/>
                    <a:gd name="T62" fmla="*/ 16 w 80"/>
                    <a:gd name="T63" fmla="*/ 83 h 144"/>
                    <a:gd name="T64" fmla="*/ 22 w 80"/>
                    <a:gd name="T65" fmla="*/ 69 h 144"/>
                    <a:gd name="T66" fmla="*/ 0 w 80"/>
                    <a:gd name="T67" fmla="*/ 66 h 144"/>
                    <a:gd name="T68" fmla="*/ 14 w 80"/>
                    <a:gd name="T69" fmla="*/ 70 h 144"/>
                    <a:gd name="T70" fmla="*/ 14 w 80"/>
                    <a:gd name="T71" fmla="*/ 65 h 144"/>
                    <a:gd name="T72" fmla="*/ 14 w 80"/>
                    <a:gd name="T73" fmla="*/ 70 h 144"/>
                    <a:gd name="T74" fmla="*/ 24 w 80"/>
                    <a:gd name="T75" fmla="*/ 52 h 144"/>
                    <a:gd name="T76" fmla="*/ 32 w 80"/>
                    <a:gd name="T77" fmla="*/ 42 h 144"/>
                    <a:gd name="T78" fmla="*/ 6 w 80"/>
                    <a:gd name="T79" fmla="*/ 34 h 144"/>
                    <a:gd name="T80" fmla="*/ 8 w 80"/>
                    <a:gd name="T81" fmla="*/ 49 h 144"/>
                    <a:gd name="T82" fmla="*/ 18 w 80"/>
                    <a:gd name="T83" fmla="*/ 41 h 144"/>
                    <a:gd name="T84" fmla="*/ 36 w 80"/>
                    <a:gd name="T85" fmla="*/ 30 h 144"/>
                    <a:gd name="T86" fmla="*/ 11 w 80"/>
                    <a:gd name="T87" fmla="*/ 20 h 144"/>
                    <a:gd name="T88" fmla="*/ 18 w 80"/>
                    <a:gd name="T89" fmla="*/ 41 h 144"/>
                    <a:gd name="T90" fmla="*/ 26 w 80"/>
                    <a:gd name="T91" fmla="*/ 19 h 144"/>
                    <a:gd name="T92" fmla="*/ 35 w 80"/>
                    <a:gd name="T93"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0" h="144">
                      <a:moveTo>
                        <a:pt x="62" y="136"/>
                      </a:moveTo>
                      <a:cubicBezTo>
                        <a:pt x="67" y="133"/>
                        <a:pt x="74" y="130"/>
                        <a:pt x="80" y="133"/>
                      </a:cubicBezTo>
                      <a:cubicBezTo>
                        <a:pt x="76" y="142"/>
                        <a:pt x="65" y="144"/>
                        <a:pt x="56" y="141"/>
                      </a:cubicBezTo>
                      <a:cubicBezTo>
                        <a:pt x="58" y="139"/>
                        <a:pt x="60" y="138"/>
                        <a:pt x="62" y="136"/>
                      </a:cubicBezTo>
                      <a:close/>
                      <a:moveTo>
                        <a:pt x="48" y="131"/>
                      </a:moveTo>
                      <a:cubicBezTo>
                        <a:pt x="52" y="128"/>
                        <a:pt x="59" y="125"/>
                        <a:pt x="64" y="129"/>
                      </a:cubicBezTo>
                      <a:cubicBezTo>
                        <a:pt x="60" y="137"/>
                        <a:pt x="50" y="139"/>
                        <a:pt x="42" y="135"/>
                      </a:cubicBezTo>
                      <a:cubicBezTo>
                        <a:pt x="44" y="133"/>
                        <a:pt x="46" y="132"/>
                        <a:pt x="48" y="131"/>
                      </a:cubicBezTo>
                      <a:close/>
                      <a:moveTo>
                        <a:pt x="35" y="124"/>
                      </a:moveTo>
                      <a:cubicBezTo>
                        <a:pt x="40" y="122"/>
                        <a:pt x="47" y="119"/>
                        <a:pt x="51" y="124"/>
                      </a:cubicBezTo>
                      <a:cubicBezTo>
                        <a:pt x="47" y="129"/>
                        <a:pt x="40" y="131"/>
                        <a:pt x="34" y="129"/>
                      </a:cubicBezTo>
                      <a:cubicBezTo>
                        <a:pt x="32" y="129"/>
                        <a:pt x="30" y="128"/>
                        <a:pt x="29" y="126"/>
                      </a:cubicBezTo>
                      <a:cubicBezTo>
                        <a:pt x="31" y="125"/>
                        <a:pt x="33" y="125"/>
                        <a:pt x="35" y="124"/>
                      </a:cubicBezTo>
                      <a:cubicBezTo>
                        <a:pt x="35" y="124"/>
                        <a:pt x="35" y="124"/>
                        <a:pt x="35" y="124"/>
                      </a:cubicBezTo>
                      <a:close/>
                      <a:moveTo>
                        <a:pt x="23" y="113"/>
                      </a:moveTo>
                      <a:cubicBezTo>
                        <a:pt x="29" y="112"/>
                        <a:pt x="35" y="112"/>
                        <a:pt x="39" y="117"/>
                      </a:cubicBezTo>
                      <a:cubicBezTo>
                        <a:pt x="39" y="117"/>
                        <a:pt x="40" y="117"/>
                        <a:pt x="40" y="117"/>
                      </a:cubicBezTo>
                      <a:cubicBezTo>
                        <a:pt x="39" y="118"/>
                        <a:pt x="39" y="118"/>
                        <a:pt x="39" y="118"/>
                      </a:cubicBezTo>
                      <a:cubicBezTo>
                        <a:pt x="33" y="123"/>
                        <a:pt x="27" y="122"/>
                        <a:pt x="20" y="118"/>
                      </a:cubicBezTo>
                      <a:cubicBezTo>
                        <a:pt x="19" y="117"/>
                        <a:pt x="17" y="116"/>
                        <a:pt x="16" y="114"/>
                      </a:cubicBezTo>
                      <a:cubicBezTo>
                        <a:pt x="18" y="113"/>
                        <a:pt x="20" y="113"/>
                        <a:pt x="23" y="113"/>
                      </a:cubicBezTo>
                      <a:close/>
                      <a:moveTo>
                        <a:pt x="22" y="28"/>
                      </a:moveTo>
                      <a:cubicBezTo>
                        <a:pt x="31" y="30"/>
                        <a:pt x="38" y="25"/>
                        <a:pt x="42" y="17"/>
                      </a:cubicBezTo>
                      <a:cubicBezTo>
                        <a:pt x="36" y="17"/>
                        <a:pt x="28" y="18"/>
                        <a:pt x="24" y="23"/>
                      </a:cubicBezTo>
                      <a:cubicBezTo>
                        <a:pt x="25" y="17"/>
                        <a:pt x="21" y="10"/>
                        <a:pt x="17" y="5"/>
                      </a:cubicBezTo>
                      <a:cubicBezTo>
                        <a:pt x="13" y="13"/>
                        <a:pt x="14" y="23"/>
                        <a:pt x="22" y="28"/>
                      </a:cubicBezTo>
                      <a:close/>
                      <a:moveTo>
                        <a:pt x="67" y="120"/>
                      </a:moveTo>
                      <a:cubicBezTo>
                        <a:pt x="69" y="126"/>
                        <a:pt x="73" y="132"/>
                        <a:pt x="80" y="132"/>
                      </a:cubicBezTo>
                      <a:cubicBezTo>
                        <a:pt x="80" y="124"/>
                        <a:pt x="73" y="116"/>
                        <a:pt x="66" y="114"/>
                      </a:cubicBezTo>
                      <a:cubicBezTo>
                        <a:pt x="66" y="116"/>
                        <a:pt x="66" y="118"/>
                        <a:pt x="67" y="120"/>
                      </a:cubicBezTo>
                      <a:close/>
                      <a:moveTo>
                        <a:pt x="55" y="116"/>
                      </a:moveTo>
                      <a:cubicBezTo>
                        <a:pt x="55" y="121"/>
                        <a:pt x="58" y="128"/>
                        <a:pt x="65" y="128"/>
                      </a:cubicBezTo>
                      <a:cubicBezTo>
                        <a:pt x="65" y="122"/>
                        <a:pt x="63" y="115"/>
                        <a:pt x="58" y="111"/>
                      </a:cubicBezTo>
                      <a:cubicBezTo>
                        <a:pt x="57" y="110"/>
                        <a:pt x="56" y="110"/>
                        <a:pt x="55" y="109"/>
                      </a:cubicBezTo>
                      <a:cubicBezTo>
                        <a:pt x="55" y="111"/>
                        <a:pt x="54" y="113"/>
                        <a:pt x="55" y="116"/>
                      </a:cubicBezTo>
                      <a:close/>
                      <a:moveTo>
                        <a:pt x="45" y="110"/>
                      </a:moveTo>
                      <a:cubicBezTo>
                        <a:pt x="44" y="115"/>
                        <a:pt x="45" y="122"/>
                        <a:pt x="52" y="123"/>
                      </a:cubicBezTo>
                      <a:cubicBezTo>
                        <a:pt x="53" y="117"/>
                        <a:pt x="52" y="109"/>
                        <a:pt x="48" y="105"/>
                      </a:cubicBezTo>
                      <a:cubicBezTo>
                        <a:pt x="47" y="104"/>
                        <a:pt x="46" y="104"/>
                        <a:pt x="46" y="103"/>
                      </a:cubicBezTo>
                      <a:cubicBezTo>
                        <a:pt x="45" y="106"/>
                        <a:pt x="45" y="107"/>
                        <a:pt x="45" y="110"/>
                      </a:cubicBezTo>
                      <a:cubicBezTo>
                        <a:pt x="45" y="110"/>
                        <a:pt x="45" y="110"/>
                        <a:pt x="45" y="110"/>
                      </a:cubicBezTo>
                      <a:close/>
                      <a:moveTo>
                        <a:pt x="35" y="102"/>
                      </a:moveTo>
                      <a:cubicBezTo>
                        <a:pt x="33" y="108"/>
                        <a:pt x="34" y="114"/>
                        <a:pt x="40" y="116"/>
                      </a:cubicBezTo>
                      <a:cubicBezTo>
                        <a:pt x="40" y="116"/>
                        <a:pt x="40" y="116"/>
                        <a:pt x="40" y="116"/>
                      </a:cubicBezTo>
                      <a:cubicBezTo>
                        <a:pt x="40" y="116"/>
                        <a:pt x="41" y="115"/>
                        <a:pt x="41" y="115"/>
                      </a:cubicBezTo>
                      <a:cubicBezTo>
                        <a:pt x="42" y="110"/>
                        <a:pt x="42" y="104"/>
                        <a:pt x="40" y="99"/>
                      </a:cubicBezTo>
                      <a:cubicBezTo>
                        <a:pt x="39" y="98"/>
                        <a:pt x="38" y="97"/>
                        <a:pt x="37" y="96"/>
                      </a:cubicBezTo>
                      <a:cubicBezTo>
                        <a:pt x="36" y="98"/>
                        <a:pt x="35" y="100"/>
                        <a:pt x="35" y="102"/>
                      </a:cubicBezTo>
                      <a:close/>
                      <a:moveTo>
                        <a:pt x="29" y="107"/>
                      </a:moveTo>
                      <a:cubicBezTo>
                        <a:pt x="32" y="102"/>
                        <a:pt x="35" y="93"/>
                        <a:pt x="32" y="87"/>
                      </a:cubicBezTo>
                      <a:cubicBezTo>
                        <a:pt x="30" y="89"/>
                        <a:pt x="29" y="90"/>
                        <a:pt x="28" y="92"/>
                      </a:cubicBezTo>
                      <a:cubicBezTo>
                        <a:pt x="25" y="96"/>
                        <a:pt x="24" y="101"/>
                        <a:pt x="27" y="105"/>
                      </a:cubicBezTo>
                      <a:cubicBezTo>
                        <a:pt x="22" y="101"/>
                        <a:pt x="12" y="99"/>
                        <a:pt x="6" y="99"/>
                      </a:cubicBezTo>
                      <a:cubicBezTo>
                        <a:pt x="7" y="101"/>
                        <a:pt x="8" y="103"/>
                        <a:pt x="10" y="104"/>
                      </a:cubicBezTo>
                      <a:cubicBezTo>
                        <a:pt x="15" y="110"/>
                        <a:pt x="22" y="111"/>
                        <a:pt x="29" y="107"/>
                      </a:cubicBezTo>
                      <a:close/>
                      <a:moveTo>
                        <a:pt x="21" y="96"/>
                      </a:moveTo>
                      <a:cubicBezTo>
                        <a:pt x="24" y="93"/>
                        <a:pt x="26" y="90"/>
                        <a:pt x="28" y="85"/>
                      </a:cubicBezTo>
                      <a:cubicBezTo>
                        <a:pt x="29" y="83"/>
                        <a:pt x="29" y="80"/>
                        <a:pt x="29" y="78"/>
                      </a:cubicBezTo>
                      <a:cubicBezTo>
                        <a:pt x="24" y="80"/>
                        <a:pt x="17" y="86"/>
                        <a:pt x="19" y="92"/>
                      </a:cubicBezTo>
                      <a:cubicBezTo>
                        <a:pt x="16" y="89"/>
                        <a:pt x="12" y="87"/>
                        <a:pt x="8" y="85"/>
                      </a:cubicBezTo>
                      <a:cubicBezTo>
                        <a:pt x="6" y="84"/>
                        <a:pt x="4" y="83"/>
                        <a:pt x="1" y="83"/>
                      </a:cubicBezTo>
                      <a:cubicBezTo>
                        <a:pt x="2" y="87"/>
                        <a:pt x="4" y="90"/>
                        <a:pt x="7" y="93"/>
                      </a:cubicBezTo>
                      <a:cubicBezTo>
                        <a:pt x="11" y="96"/>
                        <a:pt x="15" y="97"/>
                        <a:pt x="21" y="96"/>
                      </a:cubicBezTo>
                      <a:close/>
                      <a:moveTo>
                        <a:pt x="16" y="83"/>
                      </a:moveTo>
                      <a:cubicBezTo>
                        <a:pt x="22" y="80"/>
                        <a:pt x="28" y="74"/>
                        <a:pt x="28" y="66"/>
                      </a:cubicBezTo>
                      <a:cubicBezTo>
                        <a:pt x="26" y="67"/>
                        <a:pt x="24" y="68"/>
                        <a:pt x="22" y="69"/>
                      </a:cubicBezTo>
                      <a:cubicBezTo>
                        <a:pt x="19" y="71"/>
                        <a:pt x="15" y="75"/>
                        <a:pt x="15" y="79"/>
                      </a:cubicBezTo>
                      <a:cubicBezTo>
                        <a:pt x="13" y="74"/>
                        <a:pt x="5" y="69"/>
                        <a:pt x="0" y="66"/>
                      </a:cubicBezTo>
                      <a:cubicBezTo>
                        <a:pt x="0" y="75"/>
                        <a:pt x="6" y="84"/>
                        <a:pt x="16" y="83"/>
                      </a:cubicBezTo>
                      <a:close/>
                      <a:moveTo>
                        <a:pt x="14" y="70"/>
                      </a:moveTo>
                      <a:cubicBezTo>
                        <a:pt x="22" y="68"/>
                        <a:pt x="28" y="61"/>
                        <a:pt x="29" y="53"/>
                      </a:cubicBezTo>
                      <a:cubicBezTo>
                        <a:pt x="23" y="55"/>
                        <a:pt x="16" y="58"/>
                        <a:pt x="14" y="65"/>
                      </a:cubicBezTo>
                      <a:cubicBezTo>
                        <a:pt x="13" y="59"/>
                        <a:pt x="7" y="52"/>
                        <a:pt x="2" y="48"/>
                      </a:cubicBezTo>
                      <a:cubicBezTo>
                        <a:pt x="0" y="57"/>
                        <a:pt x="4" y="68"/>
                        <a:pt x="14" y="70"/>
                      </a:cubicBezTo>
                      <a:close/>
                      <a:moveTo>
                        <a:pt x="15" y="54"/>
                      </a:moveTo>
                      <a:cubicBezTo>
                        <a:pt x="18" y="54"/>
                        <a:pt x="21" y="53"/>
                        <a:pt x="24" y="52"/>
                      </a:cubicBezTo>
                      <a:cubicBezTo>
                        <a:pt x="27" y="50"/>
                        <a:pt x="28" y="49"/>
                        <a:pt x="30" y="46"/>
                      </a:cubicBezTo>
                      <a:cubicBezTo>
                        <a:pt x="31" y="45"/>
                        <a:pt x="32" y="44"/>
                        <a:pt x="32" y="42"/>
                      </a:cubicBezTo>
                      <a:cubicBezTo>
                        <a:pt x="27" y="42"/>
                        <a:pt x="19" y="44"/>
                        <a:pt x="16" y="49"/>
                      </a:cubicBezTo>
                      <a:cubicBezTo>
                        <a:pt x="16" y="44"/>
                        <a:pt x="10" y="38"/>
                        <a:pt x="6" y="34"/>
                      </a:cubicBezTo>
                      <a:cubicBezTo>
                        <a:pt x="5" y="36"/>
                        <a:pt x="5" y="38"/>
                        <a:pt x="5" y="40"/>
                      </a:cubicBezTo>
                      <a:cubicBezTo>
                        <a:pt x="5" y="43"/>
                        <a:pt x="6" y="46"/>
                        <a:pt x="8" y="49"/>
                      </a:cubicBezTo>
                      <a:cubicBezTo>
                        <a:pt x="10" y="51"/>
                        <a:pt x="12" y="53"/>
                        <a:pt x="15" y="54"/>
                      </a:cubicBezTo>
                      <a:close/>
                      <a:moveTo>
                        <a:pt x="18" y="41"/>
                      </a:moveTo>
                      <a:cubicBezTo>
                        <a:pt x="24" y="42"/>
                        <a:pt x="30" y="39"/>
                        <a:pt x="34" y="34"/>
                      </a:cubicBezTo>
                      <a:cubicBezTo>
                        <a:pt x="35" y="33"/>
                        <a:pt x="36" y="32"/>
                        <a:pt x="36" y="30"/>
                      </a:cubicBezTo>
                      <a:cubicBezTo>
                        <a:pt x="31" y="30"/>
                        <a:pt x="23" y="32"/>
                        <a:pt x="19" y="37"/>
                      </a:cubicBezTo>
                      <a:cubicBezTo>
                        <a:pt x="19" y="31"/>
                        <a:pt x="15" y="24"/>
                        <a:pt x="11" y="20"/>
                      </a:cubicBezTo>
                      <a:cubicBezTo>
                        <a:pt x="10" y="22"/>
                        <a:pt x="9" y="24"/>
                        <a:pt x="9" y="26"/>
                      </a:cubicBezTo>
                      <a:cubicBezTo>
                        <a:pt x="9" y="32"/>
                        <a:pt x="12" y="38"/>
                        <a:pt x="18" y="41"/>
                      </a:cubicBezTo>
                      <a:close/>
                      <a:moveTo>
                        <a:pt x="35" y="6"/>
                      </a:moveTo>
                      <a:cubicBezTo>
                        <a:pt x="35" y="12"/>
                        <a:pt x="32" y="17"/>
                        <a:pt x="26" y="19"/>
                      </a:cubicBezTo>
                      <a:cubicBezTo>
                        <a:pt x="23" y="13"/>
                        <a:pt x="26" y="7"/>
                        <a:pt x="30" y="3"/>
                      </a:cubicBezTo>
                      <a:cubicBezTo>
                        <a:pt x="31" y="2"/>
                        <a:pt x="33" y="1"/>
                        <a:pt x="35" y="0"/>
                      </a:cubicBezTo>
                      <a:cubicBezTo>
                        <a:pt x="35" y="2"/>
                        <a:pt x="35" y="4"/>
                        <a:pt x="35"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67" name="Freeform 194">
                  <a:extLst>
                    <a:ext uri="{FF2B5EF4-FFF2-40B4-BE49-F238E27FC236}">
                      <a16:creationId xmlns:a16="http://schemas.microsoft.com/office/drawing/2014/main" xmlns="" id="{189A06BB-1F5A-47D0-9D28-6879B29FACFA}"/>
                    </a:ext>
                  </a:extLst>
                </p:cNvPr>
                <p:cNvSpPr>
                  <a:spLocks/>
                </p:cNvSpPr>
                <p:nvPr/>
              </p:nvSpPr>
              <p:spPr bwMode="auto">
                <a:xfrm>
                  <a:off x="3283786" y="5119788"/>
                  <a:ext cx="450300" cy="575864"/>
                </a:xfrm>
                <a:custGeom>
                  <a:avLst/>
                  <a:gdLst>
                    <a:gd name="T0" fmla="*/ 14 w 100"/>
                    <a:gd name="T1" fmla="*/ 0 h 128"/>
                    <a:gd name="T2" fmla="*/ 15 w 100"/>
                    <a:gd name="T3" fmla="*/ 0 h 128"/>
                    <a:gd name="T4" fmla="*/ 5 w 100"/>
                    <a:gd name="T5" fmla="*/ 32 h 128"/>
                    <a:gd name="T6" fmla="*/ 6 w 100"/>
                    <a:gd name="T7" fmla="*/ 71 h 128"/>
                    <a:gd name="T8" fmla="*/ 28 w 100"/>
                    <a:gd name="T9" fmla="*/ 98 h 128"/>
                    <a:gd name="T10" fmla="*/ 71 w 100"/>
                    <a:gd name="T11" fmla="*/ 114 h 128"/>
                    <a:gd name="T12" fmla="*/ 71 w 100"/>
                    <a:gd name="T13" fmla="*/ 114 h 128"/>
                    <a:gd name="T14" fmla="*/ 100 w 100"/>
                    <a:gd name="T15" fmla="*/ 125 h 128"/>
                    <a:gd name="T16" fmla="*/ 99 w 100"/>
                    <a:gd name="T17" fmla="*/ 128 h 128"/>
                    <a:gd name="T18" fmla="*/ 70 w 100"/>
                    <a:gd name="T19" fmla="*/ 116 h 128"/>
                    <a:gd name="T20" fmla="*/ 70 w 100"/>
                    <a:gd name="T21" fmla="*/ 116 h 128"/>
                    <a:gd name="T22" fmla="*/ 27 w 100"/>
                    <a:gd name="T23" fmla="*/ 100 h 128"/>
                    <a:gd name="T24" fmla="*/ 5 w 100"/>
                    <a:gd name="T25" fmla="*/ 71 h 128"/>
                    <a:gd name="T26" fmla="*/ 3 w 100"/>
                    <a:gd name="T27" fmla="*/ 32 h 128"/>
                    <a:gd name="T28" fmla="*/ 14 w 100"/>
                    <a:gd name="T29" fmla="*/ 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0" h="128">
                      <a:moveTo>
                        <a:pt x="14" y="0"/>
                      </a:moveTo>
                      <a:cubicBezTo>
                        <a:pt x="14" y="0"/>
                        <a:pt x="14" y="0"/>
                        <a:pt x="15" y="0"/>
                      </a:cubicBezTo>
                      <a:cubicBezTo>
                        <a:pt x="10" y="11"/>
                        <a:pt x="7" y="21"/>
                        <a:pt x="5" y="32"/>
                      </a:cubicBezTo>
                      <a:cubicBezTo>
                        <a:pt x="2" y="46"/>
                        <a:pt x="2" y="57"/>
                        <a:pt x="6" y="71"/>
                      </a:cubicBezTo>
                      <a:cubicBezTo>
                        <a:pt x="11" y="83"/>
                        <a:pt x="18" y="90"/>
                        <a:pt x="28" y="98"/>
                      </a:cubicBezTo>
                      <a:cubicBezTo>
                        <a:pt x="42" y="107"/>
                        <a:pt x="55" y="110"/>
                        <a:pt x="71" y="114"/>
                      </a:cubicBezTo>
                      <a:cubicBezTo>
                        <a:pt x="71" y="114"/>
                        <a:pt x="71" y="114"/>
                        <a:pt x="71" y="114"/>
                      </a:cubicBezTo>
                      <a:cubicBezTo>
                        <a:pt x="82" y="115"/>
                        <a:pt x="91" y="119"/>
                        <a:pt x="100" y="125"/>
                      </a:cubicBezTo>
                      <a:cubicBezTo>
                        <a:pt x="100" y="126"/>
                        <a:pt x="99" y="127"/>
                        <a:pt x="99" y="128"/>
                      </a:cubicBezTo>
                      <a:cubicBezTo>
                        <a:pt x="90" y="121"/>
                        <a:pt x="82" y="118"/>
                        <a:pt x="70" y="116"/>
                      </a:cubicBezTo>
                      <a:cubicBezTo>
                        <a:pt x="70" y="116"/>
                        <a:pt x="70" y="116"/>
                        <a:pt x="70" y="116"/>
                      </a:cubicBezTo>
                      <a:cubicBezTo>
                        <a:pt x="54" y="113"/>
                        <a:pt x="41" y="109"/>
                        <a:pt x="27" y="100"/>
                      </a:cubicBezTo>
                      <a:cubicBezTo>
                        <a:pt x="16" y="92"/>
                        <a:pt x="10" y="84"/>
                        <a:pt x="5" y="71"/>
                      </a:cubicBezTo>
                      <a:cubicBezTo>
                        <a:pt x="0" y="58"/>
                        <a:pt x="1" y="46"/>
                        <a:pt x="3" y="32"/>
                      </a:cubicBezTo>
                      <a:cubicBezTo>
                        <a:pt x="6" y="20"/>
                        <a:pt x="9" y="11"/>
                        <a:pt x="1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68" name="Freeform 195">
                  <a:extLst>
                    <a:ext uri="{FF2B5EF4-FFF2-40B4-BE49-F238E27FC236}">
                      <a16:creationId xmlns:a16="http://schemas.microsoft.com/office/drawing/2014/main" xmlns="" id="{AA74DF1C-4F7F-4EE7-8C80-BBC1743A9B8E}"/>
                    </a:ext>
                  </a:extLst>
                </p:cNvPr>
                <p:cNvSpPr>
                  <a:spLocks noEditPoints="1"/>
                </p:cNvSpPr>
                <p:nvPr/>
              </p:nvSpPr>
              <p:spPr bwMode="auto">
                <a:xfrm>
                  <a:off x="3751406" y="5039688"/>
                  <a:ext cx="361540" cy="647307"/>
                </a:xfrm>
                <a:custGeom>
                  <a:avLst/>
                  <a:gdLst>
                    <a:gd name="T0" fmla="*/ 0 w 80"/>
                    <a:gd name="T1" fmla="*/ 133 h 144"/>
                    <a:gd name="T2" fmla="*/ 18 w 80"/>
                    <a:gd name="T3" fmla="*/ 136 h 144"/>
                    <a:gd name="T4" fmla="*/ 16 w 80"/>
                    <a:gd name="T5" fmla="*/ 129 h 144"/>
                    <a:gd name="T6" fmla="*/ 32 w 80"/>
                    <a:gd name="T7" fmla="*/ 131 h 144"/>
                    <a:gd name="T8" fmla="*/ 29 w 80"/>
                    <a:gd name="T9" fmla="*/ 124 h 144"/>
                    <a:gd name="T10" fmla="*/ 51 w 80"/>
                    <a:gd name="T11" fmla="*/ 126 h 144"/>
                    <a:gd name="T12" fmla="*/ 45 w 80"/>
                    <a:gd name="T13" fmla="*/ 124 h 144"/>
                    <a:gd name="T14" fmla="*/ 41 w 80"/>
                    <a:gd name="T15" fmla="*/ 117 h 144"/>
                    <a:gd name="T16" fmla="*/ 41 w 80"/>
                    <a:gd name="T17" fmla="*/ 118 h 144"/>
                    <a:gd name="T18" fmla="*/ 64 w 80"/>
                    <a:gd name="T19" fmla="*/ 114 h 144"/>
                    <a:gd name="T20" fmla="*/ 58 w 80"/>
                    <a:gd name="T21" fmla="*/ 28 h 144"/>
                    <a:gd name="T22" fmla="*/ 56 w 80"/>
                    <a:gd name="T23" fmla="*/ 23 h 144"/>
                    <a:gd name="T24" fmla="*/ 58 w 80"/>
                    <a:gd name="T25" fmla="*/ 28 h 144"/>
                    <a:gd name="T26" fmla="*/ 0 w 80"/>
                    <a:gd name="T27" fmla="*/ 132 h 144"/>
                    <a:gd name="T28" fmla="*/ 13 w 80"/>
                    <a:gd name="T29" fmla="*/ 120 h 144"/>
                    <a:gd name="T30" fmla="*/ 15 w 80"/>
                    <a:gd name="T31" fmla="*/ 128 h 144"/>
                    <a:gd name="T32" fmla="*/ 25 w 80"/>
                    <a:gd name="T33" fmla="*/ 109 h 144"/>
                    <a:gd name="T34" fmla="*/ 36 w 80"/>
                    <a:gd name="T35" fmla="*/ 110 h 144"/>
                    <a:gd name="T36" fmla="*/ 32 w 80"/>
                    <a:gd name="T37" fmla="*/ 105 h 144"/>
                    <a:gd name="T38" fmla="*/ 35 w 80"/>
                    <a:gd name="T39" fmla="*/ 110 h 144"/>
                    <a:gd name="T40" fmla="*/ 45 w 80"/>
                    <a:gd name="T41" fmla="*/ 102 h 144"/>
                    <a:gd name="T42" fmla="*/ 40 w 80"/>
                    <a:gd name="T43" fmla="*/ 116 h 144"/>
                    <a:gd name="T44" fmla="*/ 40 w 80"/>
                    <a:gd name="T45" fmla="*/ 99 h 144"/>
                    <a:gd name="T46" fmla="*/ 45 w 80"/>
                    <a:gd name="T47" fmla="*/ 102 h 144"/>
                    <a:gd name="T48" fmla="*/ 48 w 80"/>
                    <a:gd name="T49" fmla="*/ 87 h 144"/>
                    <a:gd name="T50" fmla="*/ 54 w 80"/>
                    <a:gd name="T51" fmla="*/ 105 h 144"/>
                    <a:gd name="T52" fmla="*/ 70 w 80"/>
                    <a:gd name="T53" fmla="*/ 104 h 144"/>
                    <a:gd name="T54" fmla="*/ 60 w 80"/>
                    <a:gd name="T55" fmla="*/ 96 h 144"/>
                    <a:gd name="T56" fmla="*/ 51 w 80"/>
                    <a:gd name="T57" fmla="*/ 78 h 144"/>
                    <a:gd name="T58" fmla="*/ 72 w 80"/>
                    <a:gd name="T59" fmla="*/ 85 h 144"/>
                    <a:gd name="T60" fmla="*/ 73 w 80"/>
                    <a:gd name="T61" fmla="*/ 93 h 144"/>
                    <a:gd name="T62" fmla="*/ 64 w 80"/>
                    <a:gd name="T63" fmla="*/ 83 h 144"/>
                    <a:gd name="T64" fmla="*/ 58 w 80"/>
                    <a:gd name="T65" fmla="*/ 69 h 144"/>
                    <a:gd name="T66" fmla="*/ 80 w 80"/>
                    <a:gd name="T67" fmla="*/ 66 h 144"/>
                    <a:gd name="T68" fmla="*/ 66 w 80"/>
                    <a:gd name="T69" fmla="*/ 70 h 144"/>
                    <a:gd name="T70" fmla="*/ 66 w 80"/>
                    <a:gd name="T71" fmla="*/ 65 h 144"/>
                    <a:gd name="T72" fmla="*/ 66 w 80"/>
                    <a:gd name="T73" fmla="*/ 70 h 144"/>
                    <a:gd name="T74" fmla="*/ 56 w 80"/>
                    <a:gd name="T75" fmla="*/ 52 h 144"/>
                    <a:gd name="T76" fmla="*/ 48 w 80"/>
                    <a:gd name="T77" fmla="*/ 42 h 144"/>
                    <a:gd name="T78" fmla="*/ 74 w 80"/>
                    <a:gd name="T79" fmla="*/ 34 h 144"/>
                    <a:gd name="T80" fmla="*/ 72 w 80"/>
                    <a:gd name="T81" fmla="*/ 49 h 144"/>
                    <a:gd name="T82" fmla="*/ 62 w 80"/>
                    <a:gd name="T83" fmla="*/ 41 h 144"/>
                    <a:gd name="T84" fmla="*/ 44 w 80"/>
                    <a:gd name="T85" fmla="*/ 30 h 144"/>
                    <a:gd name="T86" fmla="*/ 69 w 80"/>
                    <a:gd name="T87" fmla="*/ 20 h 144"/>
                    <a:gd name="T88" fmla="*/ 62 w 80"/>
                    <a:gd name="T89" fmla="*/ 41 h 144"/>
                    <a:gd name="T90" fmla="*/ 54 w 80"/>
                    <a:gd name="T91" fmla="*/ 19 h 144"/>
                    <a:gd name="T92" fmla="*/ 45 w 80"/>
                    <a:gd name="T93"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0" h="144">
                      <a:moveTo>
                        <a:pt x="18" y="136"/>
                      </a:moveTo>
                      <a:cubicBezTo>
                        <a:pt x="13" y="133"/>
                        <a:pt x="6" y="130"/>
                        <a:pt x="0" y="133"/>
                      </a:cubicBezTo>
                      <a:cubicBezTo>
                        <a:pt x="4" y="142"/>
                        <a:pt x="15" y="144"/>
                        <a:pt x="24" y="141"/>
                      </a:cubicBezTo>
                      <a:cubicBezTo>
                        <a:pt x="22" y="139"/>
                        <a:pt x="20" y="138"/>
                        <a:pt x="18" y="136"/>
                      </a:cubicBezTo>
                      <a:close/>
                      <a:moveTo>
                        <a:pt x="32" y="131"/>
                      </a:moveTo>
                      <a:cubicBezTo>
                        <a:pt x="28" y="128"/>
                        <a:pt x="21" y="125"/>
                        <a:pt x="16" y="129"/>
                      </a:cubicBezTo>
                      <a:cubicBezTo>
                        <a:pt x="20" y="137"/>
                        <a:pt x="31" y="139"/>
                        <a:pt x="38" y="135"/>
                      </a:cubicBezTo>
                      <a:cubicBezTo>
                        <a:pt x="36" y="133"/>
                        <a:pt x="34" y="132"/>
                        <a:pt x="32" y="131"/>
                      </a:cubicBezTo>
                      <a:close/>
                      <a:moveTo>
                        <a:pt x="45" y="124"/>
                      </a:moveTo>
                      <a:cubicBezTo>
                        <a:pt x="40" y="122"/>
                        <a:pt x="33" y="119"/>
                        <a:pt x="29" y="124"/>
                      </a:cubicBezTo>
                      <a:cubicBezTo>
                        <a:pt x="33" y="129"/>
                        <a:pt x="40" y="131"/>
                        <a:pt x="46" y="129"/>
                      </a:cubicBezTo>
                      <a:cubicBezTo>
                        <a:pt x="48" y="129"/>
                        <a:pt x="50" y="128"/>
                        <a:pt x="51" y="126"/>
                      </a:cubicBezTo>
                      <a:cubicBezTo>
                        <a:pt x="49" y="125"/>
                        <a:pt x="47" y="125"/>
                        <a:pt x="45" y="124"/>
                      </a:cubicBezTo>
                      <a:cubicBezTo>
                        <a:pt x="45" y="124"/>
                        <a:pt x="45" y="124"/>
                        <a:pt x="45" y="124"/>
                      </a:cubicBezTo>
                      <a:close/>
                      <a:moveTo>
                        <a:pt x="57" y="113"/>
                      </a:moveTo>
                      <a:cubicBezTo>
                        <a:pt x="51" y="112"/>
                        <a:pt x="45" y="112"/>
                        <a:pt x="41" y="117"/>
                      </a:cubicBezTo>
                      <a:cubicBezTo>
                        <a:pt x="41" y="117"/>
                        <a:pt x="40" y="117"/>
                        <a:pt x="40" y="117"/>
                      </a:cubicBezTo>
                      <a:cubicBezTo>
                        <a:pt x="41" y="118"/>
                        <a:pt x="41" y="118"/>
                        <a:pt x="41" y="118"/>
                      </a:cubicBezTo>
                      <a:cubicBezTo>
                        <a:pt x="47" y="123"/>
                        <a:pt x="54" y="122"/>
                        <a:pt x="60" y="118"/>
                      </a:cubicBezTo>
                      <a:cubicBezTo>
                        <a:pt x="61" y="117"/>
                        <a:pt x="63" y="116"/>
                        <a:pt x="64" y="114"/>
                      </a:cubicBezTo>
                      <a:cubicBezTo>
                        <a:pt x="62" y="113"/>
                        <a:pt x="60" y="113"/>
                        <a:pt x="57" y="113"/>
                      </a:cubicBezTo>
                      <a:close/>
                      <a:moveTo>
                        <a:pt x="58" y="28"/>
                      </a:moveTo>
                      <a:cubicBezTo>
                        <a:pt x="49" y="30"/>
                        <a:pt x="42" y="25"/>
                        <a:pt x="38" y="17"/>
                      </a:cubicBezTo>
                      <a:cubicBezTo>
                        <a:pt x="44" y="17"/>
                        <a:pt x="52" y="18"/>
                        <a:pt x="56" y="23"/>
                      </a:cubicBezTo>
                      <a:cubicBezTo>
                        <a:pt x="56" y="17"/>
                        <a:pt x="59" y="10"/>
                        <a:pt x="63" y="5"/>
                      </a:cubicBezTo>
                      <a:cubicBezTo>
                        <a:pt x="67" y="13"/>
                        <a:pt x="66" y="23"/>
                        <a:pt x="58" y="28"/>
                      </a:cubicBezTo>
                      <a:close/>
                      <a:moveTo>
                        <a:pt x="13" y="120"/>
                      </a:moveTo>
                      <a:cubicBezTo>
                        <a:pt x="11" y="126"/>
                        <a:pt x="7" y="132"/>
                        <a:pt x="0" y="132"/>
                      </a:cubicBezTo>
                      <a:cubicBezTo>
                        <a:pt x="0" y="124"/>
                        <a:pt x="7" y="116"/>
                        <a:pt x="14" y="114"/>
                      </a:cubicBezTo>
                      <a:cubicBezTo>
                        <a:pt x="14" y="116"/>
                        <a:pt x="14" y="118"/>
                        <a:pt x="13" y="120"/>
                      </a:cubicBezTo>
                      <a:close/>
                      <a:moveTo>
                        <a:pt x="25" y="116"/>
                      </a:moveTo>
                      <a:cubicBezTo>
                        <a:pt x="25" y="121"/>
                        <a:pt x="22" y="128"/>
                        <a:pt x="15" y="128"/>
                      </a:cubicBezTo>
                      <a:cubicBezTo>
                        <a:pt x="15" y="122"/>
                        <a:pt x="17" y="115"/>
                        <a:pt x="22" y="111"/>
                      </a:cubicBezTo>
                      <a:cubicBezTo>
                        <a:pt x="23" y="110"/>
                        <a:pt x="24" y="110"/>
                        <a:pt x="25" y="109"/>
                      </a:cubicBezTo>
                      <a:cubicBezTo>
                        <a:pt x="25" y="111"/>
                        <a:pt x="26" y="113"/>
                        <a:pt x="25" y="116"/>
                      </a:cubicBezTo>
                      <a:close/>
                      <a:moveTo>
                        <a:pt x="36" y="110"/>
                      </a:moveTo>
                      <a:cubicBezTo>
                        <a:pt x="36" y="115"/>
                        <a:pt x="35" y="122"/>
                        <a:pt x="29" y="123"/>
                      </a:cubicBezTo>
                      <a:cubicBezTo>
                        <a:pt x="27" y="117"/>
                        <a:pt x="28" y="109"/>
                        <a:pt x="32" y="105"/>
                      </a:cubicBezTo>
                      <a:cubicBezTo>
                        <a:pt x="33" y="104"/>
                        <a:pt x="34" y="104"/>
                        <a:pt x="34" y="103"/>
                      </a:cubicBezTo>
                      <a:cubicBezTo>
                        <a:pt x="35" y="106"/>
                        <a:pt x="35" y="107"/>
                        <a:pt x="35" y="110"/>
                      </a:cubicBezTo>
                      <a:cubicBezTo>
                        <a:pt x="35" y="110"/>
                        <a:pt x="36" y="110"/>
                        <a:pt x="36" y="110"/>
                      </a:cubicBezTo>
                      <a:close/>
                      <a:moveTo>
                        <a:pt x="45" y="102"/>
                      </a:moveTo>
                      <a:cubicBezTo>
                        <a:pt x="47" y="108"/>
                        <a:pt x="46" y="114"/>
                        <a:pt x="40" y="116"/>
                      </a:cubicBezTo>
                      <a:cubicBezTo>
                        <a:pt x="40" y="116"/>
                        <a:pt x="40" y="116"/>
                        <a:pt x="40" y="116"/>
                      </a:cubicBezTo>
                      <a:cubicBezTo>
                        <a:pt x="40" y="116"/>
                        <a:pt x="39" y="115"/>
                        <a:pt x="39" y="115"/>
                      </a:cubicBezTo>
                      <a:cubicBezTo>
                        <a:pt x="38" y="110"/>
                        <a:pt x="38" y="104"/>
                        <a:pt x="40" y="99"/>
                      </a:cubicBezTo>
                      <a:cubicBezTo>
                        <a:pt x="41" y="98"/>
                        <a:pt x="42" y="97"/>
                        <a:pt x="43" y="96"/>
                      </a:cubicBezTo>
                      <a:cubicBezTo>
                        <a:pt x="44" y="98"/>
                        <a:pt x="45" y="100"/>
                        <a:pt x="45" y="102"/>
                      </a:cubicBezTo>
                      <a:close/>
                      <a:moveTo>
                        <a:pt x="51" y="107"/>
                      </a:moveTo>
                      <a:cubicBezTo>
                        <a:pt x="48" y="102"/>
                        <a:pt x="45" y="93"/>
                        <a:pt x="48" y="87"/>
                      </a:cubicBezTo>
                      <a:cubicBezTo>
                        <a:pt x="50" y="89"/>
                        <a:pt x="51" y="90"/>
                        <a:pt x="52" y="92"/>
                      </a:cubicBezTo>
                      <a:cubicBezTo>
                        <a:pt x="55" y="96"/>
                        <a:pt x="56" y="101"/>
                        <a:pt x="54" y="105"/>
                      </a:cubicBezTo>
                      <a:cubicBezTo>
                        <a:pt x="58" y="101"/>
                        <a:pt x="68" y="99"/>
                        <a:pt x="74" y="99"/>
                      </a:cubicBezTo>
                      <a:cubicBezTo>
                        <a:pt x="73" y="101"/>
                        <a:pt x="72" y="103"/>
                        <a:pt x="70" y="104"/>
                      </a:cubicBezTo>
                      <a:cubicBezTo>
                        <a:pt x="65" y="110"/>
                        <a:pt x="58" y="111"/>
                        <a:pt x="51" y="107"/>
                      </a:cubicBezTo>
                      <a:close/>
                      <a:moveTo>
                        <a:pt x="60" y="96"/>
                      </a:moveTo>
                      <a:cubicBezTo>
                        <a:pt x="56" y="93"/>
                        <a:pt x="54" y="90"/>
                        <a:pt x="52" y="85"/>
                      </a:cubicBezTo>
                      <a:cubicBezTo>
                        <a:pt x="51" y="83"/>
                        <a:pt x="51" y="80"/>
                        <a:pt x="51" y="78"/>
                      </a:cubicBezTo>
                      <a:cubicBezTo>
                        <a:pt x="56" y="80"/>
                        <a:pt x="63" y="86"/>
                        <a:pt x="61" y="92"/>
                      </a:cubicBezTo>
                      <a:cubicBezTo>
                        <a:pt x="64" y="89"/>
                        <a:pt x="68" y="87"/>
                        <a:pt x="72" y="85"/>
                      </a:cubicBezTo>
                      <a:cubicBezTo>
                        <a:pt x="74" y="84"/>
                        <a:pt x="76" y="83"/>
                        <a:pt x="79" y="83"/>
                      </a:cubicBezTo>
                      <a:cubicBezTo>
                        <a:pt x="78" y="87"/>
                        <a:pt x="76" y="90"/>
                        <a:pt x="73" y="93"/>
                      </a:cubicBezTo>
                      <a:cubicBezTo>
                        <a:pt x="69" y="96"/>
                        <a:pt x="65" y="97"/>
                        <a:pt x="60" y="96"/>
                      </a:cubicBezTo>
                      <a:close/>
                      <a:moveTo>
                        <a:pt x="64" y="83"/>
                      </a:moveTo>
                      <a:cubicBezTo>
                        <a:pt x="58" y="80"/>
                        <a:pt x="52" y="74"/>
                        <a:pt x="52" y="66"/>
                      </a:cubicBezTo>
                      <a:cubicBezTo>
                        <a:pt x="54" y="67"/>
                        <a:pt x="56" y="68"/>
                        <a:pt x="58" y="69"/>
                      </a:cubicBezTo>
                      <a:cubicBezTo>
                        <a:pt x="61" y="71"/>
                        <a:pt x="65" y="75"/>
                        <a:pt x="65" y="79"/>
                      </a:cubicBezTo>
                      <a:cubicBezTo>
                        <a:pt x="67" y="74"/>
                        <a:pt x="75" y="69"/>
                        <a:pt x="80" y="66"/>
                      </a:cubicBezTo>
                      <a:cubicBezTo>
                        <a:pt x="80" y="75"/>
                        <a:pt x="74" y="84"/>
                        <a:pt x="64" y="83"/>
                      </a:cubicBezTo>
                      <a:close/>
                      <a:moveTo>
                        <a:pt x="66" y="70"/>
                      </a:moveTo>
                      <a:cubicBezTo>
                        <a:pt x="58" y="68"/>
                        <a:pt x="52" y="61"/>
                        <a:pt x="51" y="53"/>
                      </a:cubicBezTo>
                      <a:cubicBezTo>
                        <a:pt x="57" y="55"/>
                        <a:pt x="64" y="58"/>
                        <a:pt x="66" y="65"/>
                      </a:cubicBezTo>
                      <a:cubicBezTo>
                        <a:pt x="67" y="59"/>
                        <a:pt x="73" y="52"/>
                        <a:pt x="78" y="48"/>
                      </a:cubicBezTo>
                      <a:cubicBezTo>
                        <a:pt x="80" y="57"/>
                        <a:pt x="76" y="68"/>
                        <a:pt x="66" y="70"/>
                      </a:cubicBezTo>
                      <a:close/>
                      <a:moveTo>
                        <a:pt x="65" y="54"/>
                      </a:moveTo>
                      <a:cubicBezTo>
                        <a:pt x="62" y="54"/>
                        <a:pt x="59" y="53"/>
                        <a:pt x="56" y="52"/>
                      </a:cubicBezTo>
                      <a:cubicBezTo>
                        <a:pt x="54" y="50"/>
                        <a:pt x="52" y="49"/>
                        <a:pt x="50" y="46"/>
                      </a:cubicBezTo>
                      <a:cubicBezTo>
                        <a:pt x="49" y="45"/>
                        <a:pt x="48" y="44"/>
                        <a:pt x="48" y="42"/>
                      </a:cubicBezTo>
                      <a:cubicBezTo>
                        <a:pt x="53" y="42"/>
                        <a:pt x="61" y="44"/>
                        <a:pt x="64" y="49"/>
                      </a:cubicBezTo>
                      <a:cubicBezTo>
                        <a:pt x="65" y="44"/>
                        <a:pt x="70" y="38"/>
                        <a:pt x="74" y="34"/>
                      </a:cubicBezTo>
                      <a:cubicBezTo>
                        <a:pt x="75" y="36"/>
                        <a:pt x="75" y="38"/>
                        <a:pt x="75" y="40"/>
                      </a:cubicBezTo>
                      <a:cubicBezTo>
                        <a:pt x="75" y="43"/>
                        <a:pt x="74" y="46"/>
                        <a:pt x="72" y="49"/>
                      </a:cubicBezTo>
                      <a:cubicBezTo>
                        <a:pt x="70" y="51"/>
                        <a:pt x="68" y="53"/>
                        <a:pt x="65" y="54"/>
                      </a:cubicBezTo>
                      <a:close/>
                      <a:moveTo>
                        <a:pt x="62" y="41"/>
                      </a:moveTo>
                      <a:cubicBezTo>
                        <a:pt x="56" y="42"/>
                        <a:pt x="50" y="39"/>
                        <a:pt x="46" y="34"/>
                      </a:cubicBezTo>
                      <a:cubicBezTo>
                        <a:pt x="45" y="33"/>
                        <a:pt x="44" y="32"/>
                        <a:pt x="44" y="30"/>
                      </a:cubicBezTo>
                      <a:cubicBezTo>
                        <a:pt x="50" y="30"/>
                        <a:pt x="57" y="32"/>
                        <a:pt x="61" y="37"/>
                      </a:cubicBezTo>
                      <a:cubicBezTo>
                        <a:pt x="61" y="31"/>
                        <a:pt x="66" y="24"/>
                        <a:pt x="69" y="20"/>
                      </a:cubicBezTo>
                      <a:cubicBezTo>
                        <a:pt x="70" y="22"/>
                        <a:pt x="71" y="24"/>
                        <a:pt x="71" y="26"/>
                      </a:cubicBezTo>
                      <a:cubicBezTo>
                        <a:pt x="71" y="32"/>
                        <a:pt x="68" y="38"/>
                        <a:pt x="62" y="41"/>
                      </a:cubicBezTo>
                      <a:close/>
                      <a:moveTo>
                        <a:pt x="45" y="6"/>
                      </a:moveTo>
                      <a:cubicBezTo>
                        <a:pt x="45" y="12"/>
                        <a:pt x="48" y="17"/>
                        <a:pt x="54" y="19"/>
                      </a:cubicBezTo>
                      <a:cubicBezTo>
                        <a:pt x="57" y="13"/>
                        <a:pt x="54" y="7"/>
                        <a:pt x="50" y="3"/>
                      </a:cubicBezTo>
                      <a:cubicBezTo>
                        <a:pt x="49" y="2"/>
                        <a:pt x="47" y="1"/>
                        <a:pt x="45" y="0"/>
                      </a:cubicBezTo>
                      <a:cubicBezTo>
                        <a:pt x="45" y="2"/>
                        <a:pt x="45" y="4"/>
                        <a:pt x="45"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69" name="Freeform 196">
                  <a:extLst>
                    <a:ext uri="{FF2B5EF4-FFF2-40B4-BE49-F238E27FC236}">
                      <a16:creationId xmlns:a16="http://schemas.microsoft.com/office/drawing/2014/main" xmlns="" id="{57204B00-DCEC-434F-AA9B-2DCB7077D9C3}"/>
                    </a:ext>
                  </a:extLst>
                </p:cNvPr>
                <p:cNvSpPr>
                  <a:spLocks/>
                </p:cNvSpPr>
                <p:nvPr/>
              </p:nvSpPr>
              <p:spPr bwMode="auto">
                <a:xfrm>
                  <a:off x="3608521" y="5119790"/>
                  <a:ext cx="450300" cy="575864"/>
                </a:xfrm>
                <a:custGeom>
                  <a:avLst/>
                  <a:gdLst>
                    <a:gd name="T0" fmla="*/ 86 w 100"/>
                    <a:gd name="T1" fmla="*/ 0 h 128"/>
                    <a:gd name="T2" fmla="*/ 85 w 100"/>
                    <a:gd name="T3" fmla="*/ 0 h 128"/>
                    <a:gd name="T4" fmla="*/ 96 w 100"/>
                    <a:gd name="T5" fmla="*/ 32 h 128"/>
                    <a:gd name="T6" fmla="*/ 94 w 100"/>
                    <a:gd name="T7" fmla="*/ 71 h 128"/>
                    <a:gd name="T8" fmla="*/ 72 w 100"/>
                    <a:gd name="T9" fmla="*/ 98 h 128"/>
                    <a:gd name="T10" fmla="*/ 29 w 100"/>
                    <a:gd name="T11" fmla="*/ 114 h 128"/>
                    <a:gd name="T12" fmla="*/ 29 w 100"/>
                    <a:gd name="T13" fmla="*/ 114 h 128"/>
                    <a:gd name="T14" fmla="*/ 0 w 100"/>
                    <a:gd name="T15" fmla="*/ 125 h 128"/>
                    <a:gd name="T16" fmla="*/ 1 w 100"/>
                    <a:gd name="T17" fmla="*/ 128 h 128"/>
                    <a:gd name="T18" fmla="*/ 30 w 100"/>
                    <a:gd name="T19" fmla="*/ 116 h 128"/>
                    <a:gd name="T20" fmla="*/ 30 w 100"/>
                    <a:gd name="T21" fmla="*/ 116 h 128"/>
                    <a:gd name="T22" fmla="*/ 73 w 100"/>
                    <a:gd name="T23" fmla="*/ 100 h 128"/>
                    <a:gd name="T24" fmla="*/ 95 w 100"/>
                    <a:gd name="T25" fmla="*/ 71 h 128"/>
                    <a:gd name="T26" fmla="*/ 97 w 100"/>
                    <a:gd name="T27" fmla="*/ 32 h 128"/>
                    <a:gd name="T28" fmla="*/ 86 w 100"/>
                    <a:gd name="T29" fmla="*/ 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0" h="128">
                      <a:moveTo>
                        <a:pt x="86" y="0"/>
                      </a:moveTo>
                      <a:cubicBezTo>
                        <a:pt x="86" y="0"/>
                        <a:pt x="86" y="0"/>
                        <a:pt x="85" y="0"/>
                      </a:cubicBezTo>
                      <a:cubicBezTo>
                        <a:pt x="90" y="11"/>
                        <a:pt x="93" y="21"/>
                        <a:pt x="96" y="32"/>
                      </a:cubicBezTo>
                      <a:cubicBezTo>
                        <a:pt x="98" y="46"/>
                        <a:pt x="98" y="57"/>
                        <a:pt x="94" y="71"/>
                      </a:cubicBezTo>
                      <a:cubicBezTo>
                        <a:pt x="89" y="83"/>
                        <a:pt x="82" y="90"/>
                        <a:pt x="72" y="98"/>
                      </a:cubicBezTo>
                      <a:cubicBezTo>
                        <a:pt x="58" y="107"/>
                        <a:pt x="45" y="110"/>
                        <a:pt x="29" y="114"/>
                      </a:cubicBezTo>
                      <a:cubicBezTo>
                        <a:pt x="29" y="114"/>
                        <a:pt x="29" y="114"/>
                        <a:pt x="29" y="114"/>
                      </a:cubicBezTo>
                      <a:cubicBezTo>
                        <a:pt x="18" y="115"/>
                        <a:pt x="9" y="119"/>
                        <a:pt x="0" y="125"/>
                      </a:cubicBezTo>
                      <a:cubicBezTo>
                        <a:pt x="0" y="126"/>
                        <a:pt x="1" y="127"/>
                        <a:pt x="1" y="128"/>
                      </a:cubicBezTo>
                      <a:cubicBezTo>
                        <a:pt x="10" y="121"/>
                        <a:pt x="19" y="118"/>
                        <a:pt x="30" y="116"/>
                      </a:cubicBezTo>
                      <a:cubicBezTo>
                        <a:pt x="30" y="116"/>
                        <a:pt x="30" y="116"/>
                        <a:pt x="30" y="116"/>
                      </a:cubicBezTo>
                      <a:cubicBezTo>
                        <a:pt x="46" y="113"/>
                        <a:pt x="59" y="109"/>
                        <a:pt x="73" y="100"/>
                      </a:cubicBezTo>
                      <a:cubicBezTo>
                        <a:pt x="84" y="92"/>
                        <a:pt x="90" y="84"/>
                        <a:pt x="95" y="71"/>
                      </a:cubicBezTo>
                      <a:cubicBezTo>
                        <a:pt x="100" y="58"/>
                        <a:pt x="99" y="46"/>
                        <a:pt x="97" y="32"/>
                      </a:cubicBezTo>
                      <a:cubicBezTo>
                        <a:pt x="94" y="20"/>
                        <a:pt x="91" y="11"/>
                        <a:pt x="8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grpSp>
          <p:sp>
            <p:nvSpPr>
              <p:cNvPr id="59" name="任意多边形: 形状 58">
                <a:extLst>
                  <a:ext uri="{FF2B5EF4-FFF2-40B4-BE49-F238E27FC236}">
                    <a16:creationId xmlns:a16="http://schemas.microsoft.com/office/drawing/2014/main" xmlns="" id="{413936E7-0742-4DD7-B327-08D8A0202FA2}"/>
                  </a:ext>
                </a:extLst>
              </p:cNvPr>
              <p:cNvSpPr>
                <a:spLocks/>
              </p:cNvSpPr>
              <p:nvPr/>
            </p:nvSpPr>
            <p:spPr bwMode="auto">
              <a:xfrm>
                <a:off x="4887521" y="2050478"/>
                <a:ext cx="2416958" cy="640640"/>
              </a:xfrm>
              <a:custGeom>
                <a:avLst/>
                <a:gdLst>
                  <a:gd name="connsiteX0" fmla="*/ 1208479 w 2416958"/>
                  <a:gd name="connsiteY0" fmla="*/ 247520 h 640640"/>
                  <a:gd name="connsiteX1" fmla="*/ 2092998 w 2416958"/>
                  <a:gd name="connsiteY1" fmla="*/ 549640 h 640640"/>
                  <a:gd name="connsiteX2" fmla="*/ 2416958 w 2416958"/>
                  <a:gd name="connsiteY2" fmla="*/ 524160 h 640640"/>
                  <a:gd name="connsiteX3" fmla="*/ 2045678 w 2416958"/>
                  <a:gd name="connsiteY3" fmla="*/ 640640 h 640640"/>
                  <a:gd name="connsiteX4" fmla="*/ 1208479 w 2416958"/>
                  <a:gd name="connsiteY4" fmla="*/ 353080 h 640640"/>
                  <a:gd name="connsiteX5" fmla="*/ 371279 w 2416958"/>
                  <a:gd name="connsiteY5" fmla="*/ 640640 h 640640"/>
                  <a:gd name="connsiteX6" fmla="*/ 0 w 2416958"/>
                  <a:gd name="connsiteY6" fmla="*/ 524160 h 640640"/>
                  <a:gd name="connsiteX7" fmla="*/ 320320 w 2416958"/>
                  <a:gd name="connsiteY7" fmla="*/ 549640 h 640640"/>
                  <a:gd name="connsiteX8" fmla="*/ 1368639 w 2416958"/>
                  <a:gd name="connsiteY8" fmla="*/ 182000 h 640640"/>
                  <a:gd name="connsiteX9" fmla="*/ 1441439 w 2416958"/>
                  <a:gd name="connsiteY9" fmla="*/ 200200 h 640640"/>
                  <a:gd name="connsiteX10" fmla="*/ 1379559 w 2416958"/>
                  <a:gd name="connsiteY10" fmla="*/ 240240 h 640640"/>
                  <a:gd name="connsiteX11" fmla="*/ 1306759 w 2416958"/>
                  <a:gd name="connsiteY11" fmla="*/ 222040 h 640640"/>
                  <a:gd name="connsiteX12" fmla="*/ 1051959 w 2416958"/>
                  <a:gd name="connsiteY12" fmla="*/ 178360 h 640640"/>
                  <a:gd name="connsiteX13" fmla="*/ 1106559 w 2416958"/>
                  <a:gd name="connsiteY13" fmla="*/ 229320 h 640640"/>
                  <a:gd name="connsiteX14" fmla="*/ 1033759 w 2416958"/>
                  <a:gd name="connsiteY14" fmla="*/ 236600 h 640640"/>
                  <a:gd name="connsiteX15" fmla="*/ 979159 w 2416958"/>
                  <a:gd name="connsiteY15" fmla="*/ 189280 h 640640"/>
                  <a:gd name="connsiteX16" fmla="*/ 1208479 w 2416958"/>
                  <a:gd name="connsiteY16" fmla="*/ 0 h 640640"/>
                  <a:gd name="connsiteX17" fmla="*/ 1255799 w 2416958"/>
                  <a:gd name="connsiteY17" fmla="*/ 109200 h 640640"/>
                  <a:gd name="connsiteX18" fmla="*/ 1208479 w 2416958"/>
                  <a:gd name="connsiteY18" fmla="*/ 222040 h 640640"/>
                  <a:gd name="connsiteX19" fmla="*/ 1161159 w 2416958"/>
                  <a:gd name="connsiteY19" fmla="*/ 109200 h 640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416958" h="640640">
                    <a:moveTo>
                      <a:pt x="1208479" y="247520"/>
                    </a:moveTo>
                    <a:lnTo>
                      <a:pt x="2092998" y="549640"/>
                    </a:lnTo>
                    <a:lnTo>
                      <a:pt x="2416958" y="524160"/>
                    </a:lnTo>
                    <a:lnTo>
                      <a:pt x="2045678" y="640640"/>
                    </a:lnTo>
                    <a:lnTo>
                      <a:pt x="1208479" y="353080"/>
                    </a:lnTo>
                    <a:lnTo>
                      <a:pt x="371279" y="640640"/>
                    </a:lnTo>
                    <a:lnTo>
                      <a:pt x="0" y="524160"/>
                    </a:lnTo>
                    <a:lnTo>
                      <a:pt x="320320" y="549640"/>
                    </a:lnTo>
                    <a:close/>
                    <a:moveTo>
                      <a:pt x="1368639" y="182000"/>
                    </a:moveTo>
                    <a:lnTo>
                      <a:pt x="1441439" y="200200"/>
                    </a:lnTo>
                    <a:lnTo>
                      <a:pt x="1379559" y="240240"/>
                    </a:lnTo>
                    <a:lnTo>
                      <a:pt x="1306759" y="222040"/>
                    </a:lnTo>
                    <a:close/>
                    <a:moveTo>
                      <a:pt x="1051959" y="178360"/>
                    </a:moveTo>
                    <a:lnTo>
                      <a:pt x="1106559" y="229320"/>
                    </a:lnTo>
                    <a:lnTo>
                      <a:pt x="1033759" y="236600"/>
                    </a:lnTo>
                    <a:lnTo>
                      <a:pt x="979159" y="189280"/>
                    </a:lnTo>
                    <a:close/>
                    <a:moveTo>
                      <a:pt x="1208479" y="0"/>
                    </a:moveTo>
                    <a:lnTo>
                      <a:pt x="1255799" y="109200"/>
                    </a:lnTo>
                    <a:lnTo>
                      <a:pt x="1208479" y="222040"/>
                    </a:lnTo>
                    <a:lnTo>
                      <a:pt x="1161159" y="1092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60" name="Freeform 65">
                <a:extLst>
                  <a:ext uri="{FF2B5EF4-FFF2-40B4-BE49-F238E27FC236}">
                    <a16:creationId xmlns:a16="http://schemas.microsoft.com/office/drawing/2014/main" xmlns="" id="{3E7FD82D-0280-4F86-B587-13F9448CFD5A}"/>
                  </a:ext>
                </a:extLst>
              </p:cNvPr>
              <p:cNvSpPr>
                <a:spLocks noEditPoints="1"/>
              </p:cNvSpPr>
              <p:nvPr/>
            </p:nvSpPr>
            <p:spPr bwMode="auto">
              <a:xfrm>
                <a:off x="5553641" y="2989597"/>
                <a:ext cx="178360" cy="873599"/>
              </a:xfrm>
              <a:custGeom>
                <a:avLst/>
                <a:gdLst>
                  <a:gd name="T0" fmla="*/ 69 w 162"/>
                  <a:gd name="T1" fmla="*/ 695 h 784"/>
                  <a:gd name="T2" fmla="*/ 72 w 162"/>
                  <a:gd name="T3" fmla="*/ 701 h 784"/>
                  <a:gd name="T4" fmla="*/ 112 w 162"/>
                  <a:gd name="T5" fmla="*/ 775 h 784"/>
                  <a:gd name="T6" fmla="*/ 126 w 162"/>
                  <a:gd name="T7" fmla="*/ 783 h 784"/>
                  <a:gd name="T8" fmla="*/ 139 w 162"/>
                  <a:gd name="T9" fmla="*/ 772 h 784"/>
                  <a:gd name="T10" fmla="*/ 161 w 162"/>
                  <a:gd name="T11" fmla="*/ 691 h 784"/>
                  <a:gd name="T12" fmla="*/ 162 w 162"/>
                  <a:gd name="T13" fmla="*/ 684 h 784"/>
                  <a:gd name="T14" fmla="*/ 95 w 162"/>
                  <a:gd name="T15" fmla="*/ 30 h 784"/>
                  <a:gd name="T16" fmla="*/ 60 w 162"/>
                  <a:gd name="T17" fmla="*/ 2 h 784"/>
                  <a:gd name="T18" fmla="*/ 30 w 162"/>
                  <a:gd name="T19" fmla="*/ 6 h 784"/>
                  <a:gd name="T20" fmla="*/ 2 w 162"/>
                  <a:gd name="T21" fmla="*/ 40 h 784"/>
                  <a:gd name="T22" fmla="*/ 68 w 162"/>
                  <a:gd name="T23" fmla="*/ 675 h 784"/>
                  <a:gd name="T24" fmla="*/ 69 w 162"/>
                  <a:gd name="T25" fmla="*/ 695 h 784"/>
                  <a:gd name="T26" fmla="*/ 148 w 162"/>
                  <a:gd name="T27" fmla="*/ 685 h 784"/>
                  <a:gd name="T28" fmla="*/ 147 w 162"/>
                  <a:gd name="T29" fmla="*/ 689 h 784"/>
                  <a:gd name="T30" fmla="*/ 139 w 162"/>
                  <a:gd name="T31" fmla="*/ 725 h 784"/>
                  <a:gd name="T32" fmla="*/ 134 w 162"/>
                  <a:gd name="T33" fmla="*/ 729 h 784"/>
                  <a:gd name="T34" fmla="*/ 106 w 162"/>
                  <a:gd name="T35" fmla="*/ 732 h 784"/>
                  <a:gd name="T36" fmla="*/ 102 w 162"/>
                  <a:gd name="T37" fmla="*/ 730 h 784"/>
                  <a:gd name="T38" fmla="*/ 83 w 162"/>
                  <a:gd name="T39" fmla="*/ 692 h 784"/>
                  <a:gd name="T40" fmla="*/ 115 w 162"/>
                  <a:gd name="T41" fmla="*/ 681 h 784"/>
                  <a:gd name="T42" fmla="*/ 148 w 162"/>
                  <a:gd name="T43" fmla="*/ 685 h 784"/>
                  <a:gd name="T44" fmla="*/ 12 w 162"/>
                  <a:gd name="T45" fmla="*/ 47 h 784"/>
                  <a:gd name="T46" fmla="*/ 26 w 162"/>
                  <a:gd name="T47" fmla="*/ 30 h 784"/>
                  <a:gd name="T48" fmla="*/ 43 w 162"/>
                  <a:gd name="T49" fmla="*/ 44 h 784"/>
                  <a:gd name="T50" fmla="*/ 107 w 162"/>
                  <a:gd name="T51" fmla="*/ 666 h 784"/>
                  <a:gd name="T52" fmla="*/ 95 w 162"/>
                  <a:gd name="T53" fmla="*/ 683 h 784"/>
                  <a:gd name="T54" fmla="*/ 77 w 162"/>
                  <a:gd name="T55" fmla="*/ 675 h 784"/>
                  <a:gd name="T56" fmla="*/ 76 w 162"/>
                  <a:gd name="T57" fmla="*/ 670 h 784"/>
                  <a:gd name="T58" fmla="*/ 12 w 162"/>
                  <a:gd name="T59" fmla="*/ 47 h 7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2" h="784">
                    <a:moveTo>
                      <a:pt x="69" y="695"/>
                    </a:moveTo>
                    <a:cubicBezTo>
                      <a:pt x="70" y="697"/>
                      <a:pt x="70" y="699"/>
                      <a:pt x="72" y="701"/>
                    </a:cubicBezTo>
                    <a:cubicBezTo>
                      <a:pt x="112" y="775"/>
                      <a:pt x="112" y="775"/>
                      <a:pt x="112" y="775"/>
                    </a:cubicBezTo>
                    <a:cubicBezTo>
                      <a:pt x="115" y="781"/>
                      <a:pt x="120" y="784"/>
                      <a:pt x="126" y="783"/>
                    </a:cubicBezTo>
                    <a:cubicBezTo>
                      <a:pt x="132" y="782"/>
                      <a:pt x="137" y="778"/>
                      <a:pt x="139" y="772"/>
                    </a:cubicBezTo>
                    <a:cubicBezTo>
                      <a:pt x="161" y="691"/>
                      <a:pt x="161" y="691"/>
                      <a:pt x="161" y="691"/>
                    </a:cubicBezTo>
                    <a:cubicBezTo>
                      <a:pt x="162" y="689"/>
                      <a:pt x="162" y="687"/>
                      <a:pt x="162" y="684"/>
                    </a:cubicBezTo>
                    <a:cubicBezTo>
                      <a:pt x="95" y="30"/>
                      <a:pt x="95" y="30"/>
                      <a:pt x="95" y="30"/>
                    </a:cubicBezTo>
                    <a:cubicBezTo>
                      <a:pt x="93" y="13"/>
                      <a:pt x="77" y="0"/>
                      <a:pt x="60" y="2"/>
                    </a:cubicBezTo>
                    <a:cubicBezTo>
                      <a:pt x="30" y="6"/>
                      <a:pt x="30" y="6"/>
                      <a:pt x="30" y="6"/>
                    </a:cubicBezTo>
                    <a:cubicBezTo>
                      <a:pt x="12" y="8"/>
                      <a:pt x="0" y="30"/>
                      <a:pt x="2" y="40"/>
                    </a:cubicBezTo>
                    <a:cubicBezTo>
                      <a:pt x="68" y="675"/>
                      <a:pt x="68" y="675"/>
                      <a:pt x="68" y="675"/>
                    </a:cubicBezTo>
                    <a:lnTo>
                      <a:pt x="69" y="695"/>
                    </a:lnTo>
                    <a:close/>
                    <a:moveTo>
                      <a:pt x="148" y="685"/>
                    </a:moveTo>
                    <a:cubicBezTo>
                      <a:pt x="148" y="687"/>
                      <a:pt x="148" y="688"/>
                      <a:pt x="147" y="689"/>
                    </a:cubicBezTo>
                    <a:cubicBezTo>
                      <a:pt x="144" y="701"/>
                      <a:pt x="141" y="713"/>
                      <a:pt x="139" y="725"/>
                    </a:cubicBezTo>
                    <a:cubicBezTo>
                      <a:pt x="138" y="727"/>
                      <a:pt x="137" y="728"/>
                      <a:pt x="134" y="729"/>
                    </a:cubicBezTo>
                    <a:cubicBezTo>
                      <a:pt x="125" y="730"/>
                      <a:pt x="116" y="731"/>
                      <a:pt x="106" y="732"/>
                    </a:cubicBezTo>
                    <a:cubicBezTo>
                      <a:pt x="105" y="732"/>
                      <a:pt x="103" y="731"/>
                      <a:pt x="102" y="730"/>
                    </a:cubicBezTo>
                    <a:cubicBezTo>
                      <a:pt x="96" y="718"/>
                      <a:pt x="90" y="706"/>
                      <a:pt x="83" y="692"/>
                    </a:cubicBezTo>
                    <a:cubicBezTo>
                      <a:pt x="97" y="696"/>
                      <a:pt x="107" y="692"/>
                      <a:pt x="115" y="681"/>
                    </a:cubicBezTo>
                    <a:cubicBezTo>
                      <a:pt x="125" y="690"/>
                      <a:pt x="136" y="692"/>
                      <a:pt x="148" y="685"/>
                    </a:cubicBezTo>
                    <a:close/>
                    <a:moveTo>
                      <a:pt x="12" y="47"/>
                    </a:moveTo>
                    <a:cubicBezTo>
                      <a:pt x="11" y="39"/>
                      <a:pt x="17" y="31"/>
                      <a:pt x="26" y="30"/>
                    </a:cubicBezTo>
                    <a:cubicBezTo>
                      <a:pt x="35" y="29"/>
                      <a:pt x="42" y="35"/>
                      <a:pt x="43" y="44"/>
                    </a:cubicBezTo>
                    <a:cubicBezTo>
                      <a:pt x="57" y="166"/>
                      <a:pt x="105" y="651"/>
                      <a:pt x="107" y="666"/>
                    </a:cubicBezTo>
                    <a:cubicBezTo>
                      <a:pt x="108" y="675"/>
                      <a:pt x="103" y="681"/>
                      <a:pt x="95" y="683"/>
                    </a:cubicBezTo>
                    <a:cubicBezTo>
                      <a:pt x="88" y="685"/>
                      <a:pt x="80" y="681"/>
                      <a:pt x="77" y="675"/>
                    </a:cubicBezTo>
                    <a:cubicBezTo>
                      <a:pt x="76" y="673"/>
                      <a:pt x="76" y="672"/>
                      <a:pt x="76" y="670"/>
                    </a:cubicBezTo>
                    <a:cubicBezTo>
                      <a:pt x="74" y="655"/>
                      <a:pt x="26" y="170"/>
                      <a:pt x="12"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61" name="任意多边形: 形状 60">
                <a:extLst>
                  <a:ext uri="{FF2B5EF4-FFF2-40B4-BE49-F238E27FC236}">
                    <a16:creationId xmlns:a16="http://schemas.microsoft.com/office/drawing/2014/main" xmlns="" id="{6A7087C2-EF8B-4C17-9A27-D20AA6169871}"/>
                  </a:ext>
                </a:extLst>
              </p:cNvPr>
              <p:cNvSpPr>
                <a:spLocks/>
              </p:cNvSpPr>
              <p:nvPr/>
            </p:nvSpPr>
            <p:spPr bwMode="auto">
              <a:xfrm>
                <a:off x="5135041" y="2742077"/>
                <a:ext cx="1921918" cy="1259438"/>
              </a:xfrm>
              <a:custGeom>
                <a:avLst/>
                <a:gdLst>
                  <a:gd name="connsiteX0" fmla="*/ 695240 w 1921918"/>
                  <a:gd name="connsiteY0" fmla="*/ 924558 h 1259438"/>
                  <a:gd name="connsiteX1" fmla="*/ 800800 w 1921918"/>
                  <a:gd name="connsiteY1" fmla="*/ 924558 h 1259438"/>
                  <a:gd name="connsiteX2" fmla="*/ 724360 w 1921918"/>
                  <a:gd name="connsiteY2" fmla="*/ 1259438 h 1259438"/>
                  <a:gd name="connsiteX3" fmla="*/ 691600 w 1921918"/>
                  <a:gd name="connsiteY3" fmla="*/ 1259438 h 1259438"/>
                  <a:gd name="connsiteX4" fmla="*/ 611520 w 1921918"/>
                  <a:gd name="connsiteY4" fmla="*/ 1259438 h 1259438"/>
                  <a:gd name="connsiteX5" fmla="*/ 418600 w 1921918"/>
                  <a:gd name="connsiteY5" fmla="*/ 1259438 h 1259438"/>
                  <a:gd name="connsiteX6" fmla="*/ 418600 w 1921918"/>
                  <a:gd name="connsiteY6" fmla="*/ 1153878 h 1259438"/>
                  <a:gd name="connsiteX7" fmla="*/ 637910 w 1921918"/>
                  <a:gd name="connsiteY7" fmla="*/ 1153878 h 1259438"/>
                  <a:gd name="connsiteX8" fmla="*/ 1671911 w 1921918"/>
                  <a:gd name="connsiteY8" fmla="*/ 586085 h 1259438"/>
                  <a:gd name="connsiteX9" fmla="*/ 1618496 w 1921918"/>
                  <a:gd name="connsiteY9" fmla="*/ 731639 h 1259438"/>
                  <a:gd name="connsiteX10" fmla="*/ 1723990 w 1921918"/>
                  <a:gd name="connsiteY10" fmla="*/ 731639 h 1259438"/>
                  <a:gd name="connsiteX11" fmla="*/ 1496039 w 1921918"/>
                  <a:gd name="connsiteY11" fmla="*/ 407679 h 1259438"/>
                  <a:gd name="connsiteX12" fmla="*/ 1805439 w 1921918"/>
                  <a:gd name="connsiteY12" fmla="*/ 407679 h 1259438"/>
                  <a:gd name="connsiteX13" fmla="*/ 1845479 w 1921918"/>
                  <a:gd name="connsiteY13" fmla="*/ 513239 h 1259438"/>
                  <a:gd name="connsiteX14" fmla="*/ 1751407 w 1921918"/>
                  <a:gd name="connsiteY14" fmla="*/ 513239 h 1259438"/>
                  <a:gd name="connsiteX15" fmla="*/ 1867319 w 1921918"/>
                  <a:gd name="connsiteY15" fmla="*/ 837199 h 1259438"/>
                  <a:gd name="connsiteX16" fmla="*/ 1761759 w 1921918"/>
                  <a:gd name="connsiteY16" fmla="*/ 837199 h 1259438"/>
                  <a:gd name="connsiteX17" fmla="*/ 1725359 w 1921918"/>
                  <a:gd name="connsiteY17" fmla="*/ 837199 h 1259438"/>
                  <a:gd name="connsiteX18" fmla="*/ 1725359 w 1921918"/>
                  <a:gd name="connsiteY18" fmla="*/ 899079 h 1259438"/>
                  <a:gd name="connsiteX19" fmla="*/ 1823639 w 1921918"/>
                  <a:gd name="connsiteY19" fmla="*/ 899079 h 1259438"/>
                  <a:gd name="connsiteX20" fmla="*/ 1867319 w 1921918"/>
                  <a:gd name="connsiteY20" fmla="*/ 1004639 h 1259438"/>
                  <a:gd name="connsiteX21" fmla="*/ 1725359 w 1921918"/>
                  <a:gd name="connsiteY21" fmla="*/ 1004639 h 1259438"/>
                  <a:gd name="connsiteX22" fmla="*/ 1725359 w 1921918"/>
                  <a:gd name="connsiteY22" fmla="*/ 1153878 h 1259438"/>
                  <a:gd name="connsiteX23" fmla="*/ 1921918 w 1921918"/>
                  <a:gd name="connsiteY23" fmla="*/ 1153878 h 1259438"/>
                  <a:gd name="connsiteX24" fmla="*/ 1878238 w 1921918"/>
                  <a:gd name="connsiteY24" fmla="*/ 1259438 h 1259438"/>
                  <a:gd name="connsiteX25" fmla="*/ 1292199 w 1921918"/>
                  <a:gd name="connsiteY25" fmla="*/ 1259438 h 1259438"/>
                  <a:gd name="connsiteX26" fmla="*/ 1226679 w 1921918"/>
                  <a:gd name="connsiteY26" fmla="*/ 1259438 h 1259438"/>
                  <a:gd name="connsiteX27" fmla="*/ 1179359 w 1921918"/>
                  <a:gd name="connsiteY27" fmla="*/ 1259438 h 1259438"/>
                  <a:gd name="connsiteX28" fmla="*/ 1115886 w 1921918"/>
                  <a:gd name="connsiteY28" fmla="*/ 1071068 h 1259438"/>
                  <a:gd name="connsiteX29" fmla="*/ 1048319 w 1921918"/>
                  <a:gd name="connsiteY29" fmla="*/ 1259438 h 1259438"/>
                  <a:gd name="connsiteX30" fmla="*/ 1044679 w 1921918"/>
                  <a:gd name="connsiteY30" fmla="*/ 1259438 h 1259438"/>
                  <a:gd name="connsiteX31" fmla="*/ 935479 w 1921918"/>
                  <a:gd name="connsiteY31" fmla="*/ 1259438 h 1259438"/>
                  <a:gd name="connsiteX32" fmla="*/ 931839 w 1921918"/>
                  <a:gd name="connsiteY32" fmla="*/ 1259438 h 1259438"/>
                  <a:gd name="connsiteX33" fmla="*/ 811719 w 1921918"/>
                  <a:gd name="connsiteY33" fmla="*/ 924558 h 1259438"/>
                  <a:gd name="connsiteX34" fmla="*/ 917279 w 1921918"/>
                  <a:gd name="connsiteY34" fmla="*/ 924558 h 1259438"/>
                  <a:gd name="connsiteX35" fmla="*/ 990079 w 1921918"/>
                  <a:gd name="connsiteY35" fmla="*/ 1115918 h 1259438"/>
                  <a:gd name="connsiteX36" fmla="*/ 1062879 w 1921918"/>
                  <a:gd name="connsiteY36" fmla="*/ 924558 h 1259438"/>
                  <a:gd name="connsiteX37" fmla="*/ 1066519 w 1921918"/>
                  <a:gd name="connsiteY37" fmla="*/ 924558 h 1259438"/>
                  <a:gd name="connsiteX38" fmla="*/ 1168439 w 1921918"/>
                  <a:gd name="connsiteY38" fmla="*/ 924558 h 1259438"/>
                  <a:gd name="connsiteX39" fmla="*/ 1172079 w 1921918"/>
                  <a:gd name="connsiteY39" fmla="*/ 924558 h 1259438"/>
                  <a:gd name="connsiteX40" fmla="*/ 1254335 w 1921918"/>
                  <a:gd name="connsiteY40" fmla="*/ 1153878 h 1259438"/>
                  <a:gd name="connsiteX41" fmla="*/ 1619799 w 1921918"/>
                  <a:gd name="connsiteY41" fmla="*/ 1153878 h 1259438"/>
                  <a:gd name="connsiteX42" fmla="*/ 1619799 w 1921918"/>
                  <a:gd name="connsiteY42" fmla="*/ 1004639 h 1259438"/>
                  <a:gd name="connsiteX43" fmla="*/ 1517879 w 1921918"/>
                  <a:gd name="connsiteY43" fmla="*/ 1004639 h 1259438"/>
                  <a:gd name="connsiteX44" fmla="*/ 1474199 w 1921918"/>
                  <a:gd name="connsiteY44" fmla="*/ 899079 h 1259438"/>
                  <a:gd name="connsiteX45" fmla="*/ 1619799 w 1921918"/>
                  <a:gd name="connsiteY45" fmla="*/ 899079 h 1259438"/>
                  <a:gd name="connsiteX46" fmla="*/ 1619799 w 1921918"/>
                  <a:gd name="connsiteY46" fmla="*/ 837199 h 1259438"/>
                  <a:gd name="connsiteX47" fmla="*/ 1579759 w 1921918"/>
                  <a:gd name="connsiteY47" fmla="*/ 837199 h 1259438"/>
                  <a:gd name="connsiteX48" fmla="*/ 1474199 w 1921918"/>
                  <a:gd name="connsiteY48" fmla="*/ 837199 h 1259438"/>
                  <a:gd name="connsiteX49" fmla="*/ 1593083 w 1921918"/>
                  <a:gd name="connsiteY49" fmla="*/ 513239 h 1259438"/>
                  <a:gd name="connsiteX50" fmla="*/ 1539719 w 1921918"/>
                  <a:gd name="connsiteY50" fmla="*/ 513239 h 1259438"/>
                  <a:gd name="connsiteX51" fmla="*/ 247520 w 1921918"/>
                  <a:gd name="connsiteY51" fmla="*/ 251160 h 1259438"/>
                  <a:gd name="connsiteX52" fmla="*/ 167440 w 1921918"/>
                  <a:gd name="connsiteY52" fmla="*/ 589680 h 1259438"/>
                  <a:gd name="connsiteX53" fmla="*/ 243880 w 1921918"/>
                  <a:gd name="connsiteY53" fmla="*/ 589680 h 1259438"/>
                  <a:gd name="connsiteX54" fmla="*/ 65520 w 1921918"/>
                  <a:gd name="connsiteY54" fmla="*/ 1110199 h 1259438"/>
                  <a:gd name="connsiteX55" fmla="*/ 138320 w 1921918"/>
                  <a:gd name="connsiteY55" fmla="*/ 691600 h 1259438"/>
                  <a:gd name="connsiteX56" fmla="*/ 65520 w 1921918"/>
                  <a:gd name="connsiteY56" fmla="*/ 691600 h 1259438"/>
                  <a:gd name="connsiteX57" fmla="*/ 116559 w 1921918"/>
                  <a:gd name="connsiteY57" fmla="*/ 378560 h 1259438"/>
                  <a:gd name="connsiteX58" fmla="*/ 87360 w 1921918"/>
                  <a:gd name="connsiteY58" fmla="*/ 378560 h 1259438"/>
                  <a:gd name="connsiteX59" fmla="*/ 1066519 w 1921918"/>
                  <a:gd name="connsiteY59" fmla="*/ 138319 h 1259438"/>
                  <a:gd name="connsiteX60" fmla="*/ 1106559 w 1921918"/>
                  <a:gd name="connsiteY60" fmla="*/ 247519 h 1259438"/>
                  <a:gd name="connsiteX61" fmla="*/ 1066519 w 1921918"/>
                  <a:gd name="connsiteY61" fmla="*/ 356719 h 1259438"/>
                  <a:gd name="connsiteX62" fmla="*/ 1026479 w 1921918"/>
                  <a:gd name="connsiteY62" fmla="*/ 247519 h 1259438"/>
                  <a:gd name="connsiteX63" fmla="*/ 848119 w 1921918"/>
                  <a:gd name="connsiteY63" fmla="*/ 138319 h 1259438"/>
                  <a:gd name="connsiteX64" fmla="*/ 888159 w 1921918"/>
                  <a:gd name="connsiteY64" fmla="*/ 247519 h 1259438"/>
                  <a:gd name="connsiteX65" fmla="*/ 848119 w 1921918"/>
                  <a:gd name="connsiteY65" fmla="*/ 356719 h 1259438"/>
                  <a:gd name="connsiteX66" fmla="*/ 808079 w 1921918"/>
                  <a:gd name="connsiteY66" fmla="*/ 247519 h 1259438"/>
                  <a:gd name="connsiteX67" fmla="*/ 1011919 w 1921918"/>
                  <a:gd name="connsiteY67" fmla="*/ 105560 h 1259438"/>
                  <a:gd name="connsiteX68" fmla="*/ 1011919 w 1921918"/>
                  <a:gd name="connsiteY68" fmla="*/ 389480 h 1259438"/>
                  <a:gd name="connsiteX69" fmla="*/ 1128399 w 1921918"/>
                  <a:gd name="connsiteY69" fmla="*/ 389480 h 1259438"/>
                  <a:gd name="connsiteX70" fmla="*/ 1128399 w 1921918"/>
                  <a:gd name="connsiteY70" fmla="*/ 105560 h 1259438"/>
                  <a:gd name="connsiteX71" fmla="*/ 793520 w 1921918"/>
                  <a:gd name="connsiteY71" fmla="*/ 105560 h 1259438"/>
                  <a:gd name="connsiteX72" fmla="*/ 793520 w 1921918"/>
                  <a:gd name="connsiteY72" fmla="*/ 389480 h 1259438"/>
                  <a:gd name="connsiteX73" fmla="*/ 906359 w 1921918"/>
                  <a:gd name="connsiteY73" fmla="*/ 389480 h 1259438"/>
                  <a:gd name="connsiteX74" fmla="*/ 906359 w 1921918"/>
                  <a:gd name="connsiteY74" fmla="*/ 105560 h 1259438"/>
                  <a:gd name="connsiteX75" fmla="*/ 1354079 w 1921918"/>
                  <a:gd name="connsiteY75" fmla="*/ 0 h 1259438"/>
                  <a:gd name="connsiteX76" fmla="*/ 1426879 w 1921918"/>
                  <a:gd name="connsiteY76" fmla="*/ 0 h 1259438"/>
                  <a:gd name="connsiteX77" fmla="*/ 1459639 w 1921918"/>
                  <a:gd name="connsiteY77" fmla="*/ 0 h 1259438"/>
                  <a:gd name="connsiteX78" fmla="*/ 1860039 w 1921918"/>
                  <a:gd name="connsiteY78" fmla="*/ 0 h 1259438"/>
                  <a:gd name="connsiteX79" fmla="*/ 1860039 w 1921918"/>
                  <a:gd name="connsiteY79" fmla="*/ 36400 h 1259438"/>
                  <a:gd name="connsiteX80" fmla="*/ 1860039 w 1921918"/>
                  <a:gd name="connsiteY80" fmla="*/ 105560 h 1259438"/>
                  <a:gd name="connsiteX81" fmla="*/ 1860039 w 1921918"/>
                  <a:gd name="connsiteY81" fmla="*/ 251160 h 1259438"/>
                  <a:gd name="connsiteX82" fmla="*/ 1860039 w 1921918"/>
                  <a:gd name="connsiteY82" fmla="*/ 356720 h 1259438"/>
                  <a:gd name="connsiteX83" fmla="*/ 1754479 w 1921918"/>
                  <a:gd name="connsiteY83" fmla="*/ 356720 h 1259438"/>
                  <a:gd name="connsiteX84" fmla="*/ 1485119 w 1921918"/>
                  <a:gd name="connsiteY84" fmla="*/ 356720 h 1259438"/>
                  <a:gd name="connsiteX85" fmla="*/ 1485119 w 1921918"/>
                  <a:gd name="connsiteY85" fmla="*/ 251160 h 1259438"/>
                  <a:gd name="connsiteX86" fmla="*/ 1754479 w 1921918"/>
                  <a:gd name="connsiteY86" fmla="*/ 251160 h 1259438"/>
                  <a:gd name="connsiteX87" fmla="*/ 1710799 w 1921918"/>
                  <a:gd name="connsiteY87" fmla="*/ 174720 h 1259438"/>
                  <a:gd name="connsiteX88" fmla="*/ 1754479 w 1921918"/>
                  <a:gd name="connsiteY88" fmla="*/ 105560 h 1259438"/>
                  <a:gd name="connsiteX89" fmla="*/ 1459639 w 1921918"/>
                  <a:gd name="connsiteY89" fmla="*/ 105560 h 1259438"/>
                  <a:gd name="connsiteX90" fmla="*/ 1459639 w 1921918"/>
                  <a:gd name="connsiteY90" fmla="*/ 251160 h 1259438"/>
                  <a:gd name="connsiteX91" fmla="*/ 1459639 w 1921918"/>
                  <a:gd name="connsiteY91" fmla="*/ 356720 h 1259438"/>
                  <a:gd name="connsiteX92" fmla="*/ 1459639 w 1921918"/>
                  <a:gd name="connsiteY92" fmla="*/ 869959 h 1259438"/>
                  <a:gd name="connsiteX93" fmla="*/ 1419599 w 1921918"/>
                  <a:gd name="connsiteY93" fmla="*/ 1124759 h 1259438"/>
                  <a:gd name="connsiteX94" fmla="*/ 1314039 w 1921918"/>
                  <a:gd name="connsiteY94" fmla="*/ 1124759 h 1259438"/>
                  <a:gd name="connsiteX95" fmla="*/ 1354079 w 1921918"/>
                  <a:gd name="connsiteY95" fmla="*/ 869959 h 1259438"/>
                  <a:gd name="connsiteX96" fmla="*/ 687960 w 1921918"/>
                  <a:gd name="connsiteY96" fmla="*/ 0 h 1259438"/>
                  <a:gd name="connsiteX97" fmla="*/ 793520 w 1921918"/>
                  <a:gd name="connsiteY97" fmla="*/ 0 h 1259438"/>
                  <a:gd name="connsiteX98" fmla="*/ 1230319 w 1921918"/>
                  <a:gd name="connsiteY98" fmla="*/ 0 h 1259438"/>
                  <a:gd name="connsiteX99" fmla="*/ 1230319 w 1921918"/>
                  <a:gd name="connsiteY99" fmla="*/ 495040 h 1259438"/>
                  <a:gd name="connsiteX100" fmla="*/ 1011919 w 1921918"/>
                  <a:gd name="connsiteY100" fmla="*/ 495040 h 1259438"/>
                  <a:gd name="connsiteX101" fmla="*/ 1011919 w 1921918"/>
                  <a:gd name="connsiteY101" fmla="*/ 564199 h 1259438"/>
                  <a:gd name="connsiteX102" fmla="*/ 1190279 w 1921918"/>
                  <a:gd name="connsiteY102" fmla="*/ 564199 h 1259438"/>
                  <a:gd name="connsiteX103" fmla="*/ 1233959 w 1921918"/>
                  <a:gd name="connsiteY103" fmla="*/ 669759 h 1259438"/>
                  <a:gd name="connsiteX104" fmla="*/ 1011919 w 1921918"/>
                  <a:gd name="connsiteY104" fmla="*/ 669759 h 1259438"/>
                  <a:gd name="connsiteX105" fmla="*/ 1011919 w 1921918"/>
                  <a:gd name="connsiteY105" fmla="*/ 764399 h 1259438"/>
                  <a:gd name="connsiteX106" fmla="*/ 1215759 w 1921918"/>
                  <a:gd name="connsiteY106" fmla="*/ 764399 h 1259438"/>
                  <a:gd name="connsiteX107" fmla="*/ 1255799 w 1921918"/>
                  <a:gd name="connsiteY107" fmla="*/ 869959 h 1259438"/>
                  <a:gd name="connsiteX108" fmla="*/ 706159 w 1921918"/>
                  <a:gd name="connsiteY108" fmla="*/ 869959 h 1259438"/>
                  <a:gd name="connsiteX109" fmla="*/ 662479 w 1921918"/>
                  <a:gd name="connsiteY109" fmla="*/ 764399 h 1259438"/>
                  <a:gd name="connsiteX110" fmla="*/ 906359 w 1921918"/>
                  <a:gd name="connsiteY110" fmla="*/ 764399 h 1259438"/>
                  <a:gd name="connsiteX111" fmla="*/ 906359 w 1921918"/>
                  <a:gd name="connsiteY111" fmla="*/ 669759 h 1259438"/>
                  <a:gd name="connsiteX112" fmla="*/ 731640 w 1921918"/>
                  <a:gd name="connsiteY112" fmla="*/ 669759 h 1259438"/>
                  <a:gd name="connsiteX113" fmla="*/ 687960 w 1921918"/>
                  <a:gd name="connsiteY113" fmla="*/ 564199 h 1259438"/>
                  <a:gd name="connsiteX114" fmla="*/ 906359 w 1921918"/>
                  <a:gd name="connsiteY114" fmla="*/ 564199 h 1259438"/>
                  <a:gd name="connsiteX115" fmla="*/ 906359 w 1921918"/>
                  <a:gd name="connsiteY115" fmla="*/ 495040 h 1259438"/>
                  <a:gd name="connsiteX116" fmla="*/ 793520 w 1921918"/>
                  <a:gd name="connsiteY116" fmla="*/ 495040 h 1259438"/>
                  <a:gd name="connsiteX117" fmla="*/ 687960 w 1921918"/>
                  <a:gd name="connsiteY117" fmla="*/ 495040 h 1259438"/>
                  <a:gd name="connsiteX118" fmla="*/ 687960 w 1921918"/>
                  <a:gd name="connsiteY118" fmla="*/ 389480 h 1259438"/>
                  <a:gd name="connsiteX119" fmla="*/ 687960 w 1921918"/>
                  <a:gd name="connsiteY119" fmla="*/ 105560 h 1259438"/>
                  <a:gd name="connsiteX120" fmla="*/ 276640 w 1921918"/>
                  <a:gd name="connsiteY120" fmla="*/ 0 h 1259438"/>
                  <a:gd name="connsiteX121" fmla="*/ 382200 w 1921918"/>
                  <a:gd name="connsiteY121" fmla="*/ 0 h 1259438"/>
                  <a:gd name="connsiteX122" fmla="*/ 382200 w 1921918"/>
                  <a:gd name="connsiteY122" fmla="*/ 1259438 h 1259438"/>
                  <a:gd name="connsiteX123" fmla="*/ 382199 w 1921918"/>
                  <a:gd name="connsiteY123" fmla="*/ 1259438 h 1259438"/>
                  <a:gd name="connsiteX124" fmla="*/ 276640 w 1921918"/>
                  <a:gd name="connsiteY124" fmla="*/ 1259438 h 1259438"/>
                  <a:gd name="connsiteX125" fmla="*/ 43680 w 1921918"/>
                  <a:gd name="connsiteY125" fmla="*/ 1259438 h 1259438"/>
                  <a:gd name="connsiteX126" fmla="*/ 0 w 1921918"/>
                  <a:gd name="connsiteY126" fmla="*/ 1153878 h 1259438"/>
                  <a:gd name="connsiteX127" fmla="*/ 276640 w 1921918"/>
                  <a:gd name="connsiteY127" fmla="*/ 1153878 h 1259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Lst>
                <a:rect l="l" t="t" r="r" b="b"/>
                <a:pathLst>
                  <a:path w="1921918" h="1259438">
                    <a:moveTo>
                      <a:pt x="695240" y="924558"/>
                    </a:moveTo>
                    <a:lnTo>
                      <a:pt x="800800" y="924558"/>
                    </a:lnTo>
                    <a:lnTo>
                      <a:pt x="724360" y="1259438"/>
                    </a:lnTo>
                    <a:lnTo>
                      <a:pt x="691600" y="1259438"/>
                    </a:lnTo>
                    <a:lnTo>
                      <a:pt x="611520" y="1259438"/>
                    </a:lnTo>
                    <a:lnTo>
                      <a:pt x="418600" y="1259438"/>
                    </a:lnTo>
                    <a:lnTo>
                      <a:pt x="418600" y="1153878"/>
                    </a:lnTo>
                    <a:lnTo>
                      <a:pt x="637910" y="1153878"/>
                    </a:lnTo>
                    <a:close/>
                    <a:moveTo>
                      <a:pt x="1671911" y="586085"/>
                    </a:moveTo>
                    <a:lnTo>
                      <a:pt x="1618496" y="731639"/>
                    </a:lnTo>
                    <a:lnTo>
                      <a:pt x="1723990" y="731639"/>
                    </a:lnTo>
                    <a:close/>
                    <a:moveTo>
                      <a:pt x="1496039" y="407679"/>
                    </a:moveTo>
                    <a:lnTo>
                      <a:pt x="1805439" y="407679"/>
                    </a:lnTo>
                    <a:lnTo>
                      <a:pt x="1845479" y="513239"/>
                    </a:lnTo>
                    <a:lnTo>
                      <a:pt x="1751407" y="513239"/>
                    </a:lnTo>
                    <a:lnTo>
                      <a:pt x="1867319" y="837199"/>
                    </a:lnTo>
                    <a:lnTo>
                      <a:pt x="1761759" y="837199"/>
                    </a:lnTo>
                    <a:lnTo>
                      <a:pt x="1725359" y="837199"/>
                    </a:lnTo>
                    <a:lnTo>
                      <a:pt x="1725359" y="899079"/>
                    </a:lnTo>
                    <a:lnTo>
                      <a:pt x="1823639" y="899079"/>
                    </a:lnTo>
                    <a:lnTo>
                      <a:pt x="1867319" y="1004639"/>
                    </a:lnTo>
                    <a:lnTo>
                      <a:pt x="1725359" y="1004639"/>
                    </a:lnTo>
                    <a:lnTo>
                      <a:pt x="1725359" y="1153878"/>
                    </a:lnTo>
                    <a:lnTo>
                      <a:pt x="1921918" y="1153878"/>
                    </a:lnTo>
                    <a:lnTo>
                      <a:pt x="1878238" y="1259438"/>
                    </a:lnTo>
                    <a:lnTo>
                      <a:pt x="1292199" y="1259438"/>
                    </a:lnTo>
                    <a:lnTo>
                      <a:pt x="1226679" y="1259438"/>
                    </a:lnTo>
                    <a:lnTo>
                      <a:pt x="1179359" y="1259438"/>
                    </a:lnTo>
                    <a:lnTo>
                      <a:pt x="1115886" y="1071068"/>
                    </a:lnTo>
                    <a:lnTo>
                      <a:pt x="1048319" y="1259438"/>
                    </a:lnTo>
                    <a:lnTo>
                      <a:pt x="1044679" y="1259438"/>
                    </a:lnTo>
                    <a:lnTo>
                      <a:pt x="935479" y="1259438"/>
                    </a:lnTo>
                    <a:lnTo>
                      <a:pt x="931839" y="1259438"/>
                    </a:lnTo>
                    <a:lnTo>
                      <a:pt x="811719" y="924558"/>
                    </a:lnTo>
                    <a:lnTo>
                      <a:pt x="917279" y="924558"/>
                    </a:lnTo>
                    <a:lnTo>
                      <a:pt x="990079" y="1115918"/>
                    </a:lnTo>
                    <a:lnTo>
                      <a:pt x="1062879" y="924558"/>
                    </a:lnTo>
                    <a:lnTo>
                      <a:pt x="1066519" y="924558"/>
                    </a:lnTo>
                    <a:lnTo>
                      <a:pt x="1168439" y="924558"/>
                    </a:lnTo>
                    <a:lnTo>
                      <a:pt x="1172079" y="924558"/>
                    </a:lnTo>
                    <a:lnTo>
                      <a:pt x="1254335" y="1153878"/>
                    </a:lnTo>
                    <a:lnTo>
                      <a:pt x="1619799" y="1153878"/>
                    </a:lnTo>
                    <a:lnTo>
                      <a:pt x="1619799" y="1004639"/>
                    </a:lnTo>
                    <a:lnTo>
                      <a:pt x="1517879" y="1004639"/>
                    </a:lnTo>
                    <a:lnTo>
                      <a:pt x="1474199" y="899079"/>
                    </a:lnTo>
                    <a:lnTo>
                      <a:pt x="1619799" y="899079"/>
                    </a:lnTo>
                    <a:lnTo>
                      <a:pt x="1619799" y="837199"/>
                    </a:lnTo>
                    <a:lnTo>
                      <a:pt x="1579759" y="837199"/>
                    </a:lnTo>
                    <a:lnTo>
                      <a:pt x="1474199" y="837199"/>
                    </a:lnTo>
                    <a:lnTo>
                      <a:pt x="1593083" y="513239"/>
                    </a:lnTo>
                    <a:lnTo>
                      <a:pt x="1539719" y="513239"/>
                    </a:lnTo>
                    <a:close/>
                    <a:moveTo>
                      <a:pt x="247520" y="251160"/>
                    </a:moveTo>
                    <a:lnTo>
                      <a:pt x="167440" y="589680"/>
                    </a:lnTo>
                    <a:lnTo>
                      <a:pt x="243880" y="589680"/>
                    </a:lnTo>
                    <a:lnTo>
                      <a:pt x="65520" y="1110199"/>
                    </a:lnTo>
                    <a:lnTo>
                      <a:pt x="138320" y="691600"/>
                    </a:lnTo>
                    <a:lnTo>
                      <a:pt x="65520" y="691600"/>
                    </a:lnTo>
                    <a:lnTo>
                      <a:pt x="116559" y="378560"/>
                    </a:lnTo>
                    <a:lnTo>
                      <a:pt x="87360" y="378560"/>
                    </a:lnTo>
                    <a:close/>
                    <a:moveTo>
                      <a:pt x="1066519" y="138319"/>
                    </a:moveTo>
                    <a:lnTo>
                      <a:pt x="1106559" y="247519"/>
                    </a:lnTo>
                    <a:lnTo>
                      <a:pt x="1066519" y="356719"/>
                    </a:lnTo>
                    <a:lnTo>
                      <a:pt x="1026479" y="247519"/>
                    </a:lnTo>
                    <a:close/>
                    <a:moveTo>
                      <a:pt x="848119" y="138319"/>
                    </a:moveTo>
                    <a:lnTo>
                      <a:pt x="888159" y="247519"/>
                    </a:lnTo>
                    <a:lnTo>
                      <a:pt x="848119" y="356719"/>
                    </a:lnTo>
                    <a:lnTo>
                      <a:pt x="808079" y="247519"/>
                    </a:lnTo>
                    <a:close/>
                    <a:moveTo>
                      <a:pt x="1011919" y="105560"/>
                    </a:moveTo>
                    <a:lnTo>
                      <a:pt x="1011919" y="389480"/>
                    </a:lnTo>
                    <a:lnTo>
                      <a:pt x="1128399" y="389480"/>
                    </a:lnTo>
                    <a:lnTo>
                      <a:pt x="1128399" y="105560"/>
                    </a:lnTo>
                    <a:close/>
                    <a:moveTo>
                      <a:pt x="793520" y="105560"/>
                    </a:moveTo>
                    <a:lnTo>
                      <a:pt x="793520" y="389480"/>
                    </a:lnTo>
                    <a:lnTo>
                      <a:pt x="906359" y="389480"/>
                    </a:lnTo>
                    <a:lnTo>
                      <a:pt x="906359" y="105560"/>
                    </a:lnTo>
                    <a:close/>
                    <a:moveTo>
                      <a:pt x="1354079" y="0"/>
                    </a:moveTo>
                    <a:lnTo>
                      <a:pt x="1426879" y="0"/>
                    </a:lnTo>
                    <a:lnTo>
                      <a:pt x="1459639" y="0"/>
                    </a:lnTo>
                    <a:lnTo>
                      <a:pt x="1860039" y="0"/>
                    </a:lnTo>
                    <a:lnTo>
                      <a:pt x="1860039" y="36400"/>
                    </a:lnTo>
                    <a:lnTo>
                      <a:pt x="1860039" y="105560"/>
                    </a:lnTo>
                    <a:lnTo>
                      <a:pt x="1860039" y="251160"/>
                    </a:lnTo>
                    <a:lnTo>
                      <a:pt x="1860039" y="356720"/>
                    </a:lnTo>
                    <a:lnTo>
                      <a:pt x="1754479" y="356720"/>
                    </a:lnTo>
                    <a:lnTo>
                      <a:pt x="1485119" y="356720"/>
                    </a:lnTo>
                    <a:lnTo>
                      <a:pt x="1485119" y="251160"/>
                    </a:lnTo>
                    <a:lnTo>
                      <a:pt x="1754479" y="251160"/>
                    </a:lnTo>
                    <a:lnTo>
                      <a:pt x="1710799" y="174720"/>
                    </a:lnTo>
                    <a:lnTo>
                      <a:pt x="1754479" y="105560"/>
                    </a:lnTo>
                    <a:lnTo>
                      <a:pt x="1459639" y="105560"/>
                    </a:lnTo>
                    <a:lnTo>
                      <a:pt x="1459639" y="251160"/>
                    </a:lnTo>
                    <a:lnTo>
                      <a:pt x="1459639" y="356720"/>
                    </a:lnTo>
                    <a:lnTo>
                      <a:pt x="1459639" y="869959"/>
                    </a:lnTo>
                    <a:lnTo>
                      <a:pt x="1419599" y="1124759"/>
                    </a:lnTo>
                    <a:lnTo>
                      <a:pt x="1314039" y="1124759"/>
                    </a:lnTo>
                    <a:lnTo>
                      <a:pt x="1354079" y="869959"/>
                    </a:lnTo>
                    <a:close/>
                    <a:moveTo>
                      <a:pt x="687960" y="0"/>
                    </a:moveTo>
                    <a:lnTo>
                      <a:pt x="793520" y="0"/>
                    </a:lnTo>
                    <a:lnTo>
                      <a:pt x="1230319" y="0"/>
                    </a:lnTo>
                    <a:lnTo>
                      <a:pt x="1230319" y="495040"/>
                    </a:lnTo>
                    <a:lnTo>
                      <a:pt x="1011919" y="495040"/>
                    </a:lnTo>
                    <a:lnTo>
                      <a:pt x="1011919" y="564199"/>
                    </a:lnTo>
                    <a:lnTo>
                      <a:pt x="1190279" y="564199"/>
                    </a:lnTo>
                    <a:lnTo>
                      <a:pt x="1233959" y="669759"/>
                    </a:lnTo>
                    <a:lnTo>
                      <a:pt x="1011919" y="669759"/>
                    </a:lnTo>
                    <a:lnTo>
                      <a:pt x="1011919" y="764399"/>
                    </a:lnTo>
                    <a:lnTo>
                      <a:pt x="1215759" y="764399"/>
                    </a:lnTo>
                    <a:lnTo>
                      <a:pt x="1255799" y="869959"/>
                    </a:lnTo>
                    <a:lnTo>
                      <a:pt x="706159" y="869959"/>
                    </a:lnTo>
                    <a:lnTo>
                      <a:pt x="662479" y="764399"/>
                    </a:lnTo>
                    <a:lnTo>
                      <a:pt x="906359" y="764399"/>
                    </a:lnTo>
                    <a:lnTo>
                      <a:pt x="906359" y="669759"/>
                    </a:lnTo>
                    <a:lnTo>
                      <a:pt x="731640" y="669759"/>
                    </a:lnTo>
                    <a:lnTo>
                      <a:pt x="687960" y="564199"/>
                    </a:lnTo>
                    <a:lnTo>
                      <a:pt x="906359" y="564199"/>
                    </a:lnTo>
                    <a:lnTo>
                      <a:pt x="906359" y="495040"/>
                    </a:lnTo>
                    <a:lnTo>
                      <a:pt x="793520" y="495040"/>
                    </a:lnTo>
                    <a:lnTo>
                      <a:pt x="687960" y="495040"/>
                    </a:lnTo>
                    <a:lnTo>
                      <a:pt x="687960" y="389480"/>
                    </a:lnTo>
                    <a:lnTo>
                      <a:pt x="687960" y="105560"/>
                    </a:lnTo>
                    <a:close/>
                    <a:moveTo>
                      <a:pt x="276640" y="0"/>
                    </a:moveTo>
                    <a:lnTo>
                      <a:pt x="382200" y="0"/>
                    </a:lnTo>
                    <a:lnTo>
                      <a:pt x="382200" y="1259438"/>
                    </a:lnTo>
                    <a:lnTo>
                      <a:pt x="382199" y="1259438"/>
                    </a:lnTo>
                    <a:lnTo>
                      <a:pt x="276640" y="1259438"/>
                    </a:lnTo>
                    <a:lnTo>
                      <a:pt x="43680" y="1259438"/>
                    </a:lnTo>
                    <a:lnTo>
                      <a:pt x="0" y="1153878"/>
                    </a:lnTo>
                    <a:lnTo>
                      <a:pt x="276640" y="11538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62" name="任意多边形: 形状 61">
                <a:extLst>
                  <a:ext uri="{FF2B5EF4-FFF2-40B4-BE49-F238E27FC236}">
                    <a16:creationId xmlns:a16="http://schemas.microsoft.com/office/drawing/2014/main" xmlns="" id="{03D5D883-EDDB-4B21-89A0-76B6E376CB8C}"/>
                  </a:ext>
                </a:extLst>
              </p:cNvPr>
              <p:cNvSpPr>
                <a:spLocks noChangeArrowheads="1"/>
              </p:cNvSpPr>
              <p:nvPr/>
            </p:nvSpPr>
            <p:spPr bwMode="auto">
              <a:xfrm>
                <a:off x="6053464" y="2554682"/>
                <a:ext cx="81154" cy="95662"/>
              </a:xfrm>
              <a:custGeom>
                <a:avLst/>
                <a:gdLst>
                  <a:gd name="connsiteX0" fmla="*/ 27051 w 81154"/>
                  <a:gd name="connsiteY0" fmla="*/ 50576 h 95662"/>
                  <a:gd name="connsiteX1" fmla="*/ 54102 w 81154"/>
                  <a:gd name="connsiteY1" fmla="*/ 50576 h 95662"/>
                  <a:gd name="connsiteX2" fmla="*/ 54102 w 81154"/>
                  <a:gd name="connsiteY2" fmla="*/ 59593 h 95662"/>
                  <a:gd name="connsiteX3" fmla="*/ 48091 w 81154"/>
                  <a:gd name="connsiteY3" fmla="*/ 59593 h 95662"/>
                  <a:gd name="connsiteX4" fmla="*/ 48091 w 81154"/>
                  <a:gd name="connsiteY4" fmla="*/ 64980 h 95662"/>
                  <a:gd name="connsiteX5" fmla="*/ 71009 w 81154"/>
                  <a:gd name="connsiteY5" fmla="*/ 64980 h 95662"/>
                  <a:gd name="connsiteX6" fmla="*/ 81153 w 81154"/>
                  <a:gd name="connsiteY6" fmla="*/ 64980 h 95662"/>
                  <a:gd name="connsiteX7" fmla="*/ 71009 w 81154"/>
                  <a:gd name="connsiteY7" fmla="*/ 77003 h 95662"/>
                  <a:gd name="connsiteX8" fmla="*/ 67471 w 81154"/>
                  <a:gd name="connsiteY8" fmla="*/ 77003 h 95662"/>
                  <a:gd name="connsiteX9" fmla="*/ 69685 w 81154"/>
                  <a:gd name="connsiteY9" fmla="*/ 80023 h 95662"/>
                  <a:gd name="connsiteX10" fmla="*/ 81154 w 81154"/>
                  <a:gd name="connsiteY10" fmla="*/ 95662 h 95662"/>
                  <a:gd name="connsiteX11" fmla="*/ 69818 w 81154"/>
                  <a:gd name="connsiteY11" fmla="*/ 95662 h 95662"/>
                  <a:gd name="connsiteX12" fmla="*/ 66984 w 81154"/>
                  <a:gd name="connsiteY12" fmla="*/ 93658 h 95662"/>
                  <a:gd name="connsiteX13" fmla="*/ 59014 w 81154"/>
                  <a:gd name="connsiteY13" fmla="*/ 83092 h 95662"/>
                  <a:gd name="connsiteX14" fmla="*/ 54421 w 81154"/>
                  <a:gd name="connsiteY14" fmla="*/ 77003 h 95662"/>
                  <a:gd name="connsiteX15" fmla="*/ 48091 w 81154"/>
                  <a:gd name="connsiteY15" fmla="*/ 77003 h 95662"/>
                  <a:gd name="connsiteX16" fmla="*/ 48091 w 81154"/>
                  <a:gd name="connsiteY16" fmla="*/ 95662 h 95662"/>
                  <a:gd name="connsiteX17" fmla="*/ 36068 w 81154"/>
                  <a:gd name="connsiteY17" fmla="*/ 95662 h 95662"/>
                  <a:gd name="connsiteX18" fmla="*/ 36068 w 81154"/>
                  <a:gd name="connsiteY18" fmla="*/ 77003 h 95662"/>
                  <a:gd name="connsiteX19" fmla="*/ 35822 w 81154"/>
                  <a:gd name="connsiteY19" fmla="*/ 77003 h 95662"/>
                  <a:gd name="connsiteX20" fmla="*/ 27468 w 81154"/>
                  <a:gd name="connsiteY20" fmla="*/ 77003 h 95662"/>
                  <a:gd name="connsiteX21" fmla="*/ 15028 w 81154"/>
                  <a:gd name="connsiteY21" fmla="*/ 95662 h 95662"/>
                  <a:gd name="connsiteX22" fmla="*/ 0 w 81154"/>
                  <a:gd name="connsiteY22" fmla="*/ 95662 h 95662"/>
                  <a:gd name="connsiteX23" fmla="*/ 14513 w 81154"/>
                  <a:gd name="connsiteY23" fmla="*/ 77003 h 95662"/>
                  <a:gd name="connsiteX24" fmla="*/ 13353 w 81154"/>
                  <a:gd name="connsiteY24" fmla="*/ 77003 h 95662"/>
                  <a:gd name="connsiteX25" fmla="*/ 10144 w 81154"/>
                  <a:gd name="connsiteY25" fmla="*/ 77003 h 95662"/>
                  <a:gd name="connsiteX26" fmla="*/ 0 w 81154"/>
                  <a:gd name="connsiteY26" fmla="*/ 64980 h 95662"/>
                  <a:gd name="connsiteX27" fmla="*/ 26787 w 81154"/>
                  <a:gd name="connsiteY27" fmla="*/ 64980 h 95662"/>
                  <a:gd name="connsiteX28" fmla="*/ 36068 w 81154"/>
                  <a:gd name="connsiteY28" fmla="*/ 64980 h 95662"/>
                  <a:gd name="connsiteX29" fmla="*/ 36068 w 81154"/>
                  <a:gd name="connsiteY29" fmla="*/ 59593 h 95662"/>
                  <a:gd name="connsiteX30" fmla="*/ 27051 w 81154"/>
                  <a:gd name="connsiteY30" fmla="*/ 59593 h 95662"/>
                  <a:gd name="connsiteX31" fmla="*/ 36068 w 81154"/>
                  <a:gd name="connsiteY31" fmla="*/ 0 h 95662"/>
                  <a:gd name="connsiteX32" fmla="*/ 48091 w 81154"/>
                  <a:gd name="connsiteY32" fmla="*/ 0 h 95662"/>
                  <a:gd name="connsiteX33" fmla="*/ 48091 w 81154"/>
                  <a:gd name="connsiteY33" fmla="*/ 5491 h 95662"/>
                  <a:gd name="connsiteX34" fmla="*/ 71009 w 81154"/>
                  <a:gd name="connsiteY34" fmla="*/ 5491 h 95662"/>
                  <a:gd name="connsiteX35" fmla="*/ 81153 w 81154"/>
                  <a:gd name="connsiteY35" fmla="*/ 5491 h 95662"/>
                  <a:gd name="connsiteX36" fmla="*/ 71009 w 81154"/>
                  <a:gd name="connsiteY36" fmla="*/ 14508 h 95662"/>
                  <a:gd name="connsiteX37" fmla="*/ 48091 w 81154"/>
                  <a:gd name="connsiteY37" fmla="*/ 14508 h 95662"/>
                  <a:gd name="connsiteX38" fmla="*/ 48091 w 81154"/>
                  <a:gd name="connsiteY38" fmla="*/ 20519 h 95662"/>
                  <a:gd name="connsiteX39" fmla="*/ 66501 w 81154"/>
                  <a:gd name="connsiteY39" fmla="*/ 20519 h 95662"/>
                  <a:gd name="connsiteX40" fmla="*/ 75142 w 81154"/>
                  <a:gd name="connsiteY40" fmla="*/ 20519 h 95662"/>
                  <a:gd name="connsiteX41" fmla="*/ 66046 w 81154"/>
                  <a:gd name="connsiteY41" fmla="*/ 29536 h 95662"/>
                  <a:gd name="connsiteX42" fmla="*/ 48091 w 81154"/>
                  <a:gd name="connsiteY42" fmla="*/ 29536 h 95662"/>
                  <a:gd name="connsiteX43" fmla="*/ 48091 w 81154"/>
                  <a:gd name="connsiteY43" fmla="*/ 35548 h 95662"/>
                  <a:gd name="connsiteX44" fmla="*/ 71009 w 81154"/>
                  <a:gd name="connsiteY44" fmla="*/ 35548 h 95662"/>
                  <a:gd name="connsiteX45" fmla="*/ 81153 w 81154"/>
                  <a:gd name="connsiteY45" fmla="*/ 35548 h 95662"/>
                  <a:gd name="connsiteX46" fmla="*/ 72042 w 81154"/>
                  <a:gd name="connsiteY46" fmla="*/ 43647 h 95662"/>
                  <a:gd name="connsiteX47" fmla="*/ 81154 w 81154"/>
                  <a:gd name="connsiteY47" fmla="*/ 59593 h 95662"/>
                  <a:gd name="connsiteX48" fmla="*/ 69131 w 81154"/>
                  <a:gd name="connsiteY48" fmla="*/ 59593 h 95662"/>
                  <a:gd name="connsiteX49" fmla="*/ 60544 w 81154"/>
                  <a:gd name="connsiteY49" fmla="*/ 44565 h 95662"/>
                  <a:gd name="connsiteX50" fmla="*/ 35822 w 81154"/>
                  <a:gd name="connsiteY50" fmla="*/ 44565 h 95662"/>
                  <a:gd name="connsiteX51" fmla="*/ 21469 w 81154"/>
                  <a:gd name="connsiteY51" fmla="*/ 44565 h 95662"/>
                  <a:gd name="connsiteX52" fmla="*/ 15029 w 81154"/>
                  <a:gd name="connsiteY52" fmla="*/ 59593 h 95662"/>
                  <a:gd name="connsiteX53" fmla="*/ 0 w 81154"/>
                  <a:gd name="connsiteY53" fmla="*/ 59593 h 95662"/>
                  <a:gd name="connsiteX54" fmla="*/ 9112 w 81154"/>
                  <a:gd name="connsiteY54" fmla="*/ 43647 h 95662"/>
                  <a:gd name="connsiteX55" fmla="*/ 0 w 81154"/>
                  <a:gd name="connsiteY55" fmla="*/ 35548 h 95662"/>
                  <a:gd name="connsiteX56" fmla="*/ 26787 w 81154"/>
                  <a:gd name="connsiteY56" fmla="*/ 35548 h 95662"/>
                  <a:gd name="connsiteX57" fmla="*/ 36068 w 81154"/>
                  <a:gd name="connsiteY57" fmla="*/ 35548 h 95662"/>
                  <a:gd name="connsiteX58" fmla="*/ 36068 w 81154"/>
                  <a:gd name="connsiteY58" fmla="*/ 29536 h 95662"/>
                  <a:gd name="connsiteX59" fmla="*/ 22270 w 81154"/>
                  <a:gd name="connsiteY59" fmla="*/ 29536 h 95662"/>
                  <a:gd name="connsiteX60" fmla="*/ 16017 w 81154"/>
                  <a:gd name="connsiteY60" fmla="*/ 29536 h 95662"/>
                  <a:gd name="connsiteX61" fmla="*/ 6011 w 81154"/>
                  <a:gd name="connsiteY61" fmla="*/ 20519 h 95662"/>
                  <a:gd name="connsiteX62" fmla="*/ 36068 w 81154"/>
                  <a:gd name="connsiteY62" fmla="*/ 20519 h 95662"/>
                  <a:gd name="connsiteX63" fmla="*/ 36068 w 81154"/>
                  <a:gd name="connsiteY63" fmla="*/ 14508 h 95662"/>
                  <a:gd name="connsiteX64" fmla="*/ 35822 w 81154"/>
                  <a:gd name="connsiteY64" fmla="*/ 14508 h 95662"/>
                  <a:gd name="connsiteX65" fmla="*/ 10144 w 81154"/>
                  <a:gd name="connsiteY65" fmla="*/ 14508 h 95662"/>
                  <a:gd name="connsiteX66" fmla="*/ 0 w 81154"/>
                  <a:gd name="connsiteY66" fmla="*/ 5491 h 95662"/>
                  <a:gd name="connsiteX67" fmla="*/ 26787 w 81154"/>
                  <a:gd name="connsiteY67" fmla="*/ 5491 h 95662"/>
                  <a:gd name="connsiteX68" fmla="*/ 36068 w 81154"/>
                  <a:gd name="connsiteY68" fmla="*/ 5491 h 956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81154" h="95662">
                    <a:moveTo>
                      <a:pt x="27051" y="50576"/>
                    </a:moveTo>
                    <a:lnTo>
                      <a:pt x="54102" y="50576"/>
                    </a:lnTo>
                    <a:lnTo>
                      <a:pt x="54102" y="59593"/>
                    </a:lnTo>
                    <a:lnTo>
                      <a:pt x="48091" y="59593"/>
                    </a:lnTo>
                    <a:lnTo>
                      <a:pt x="48091" y="64980"/>
                    </a:lnTo>
                    <a:lnTo>
                      <a:pt x="71009" y="64980"/>
                    </a:lnTo>
                    <a:cubicBezTo>
                      <a:pt x="81153" y="64980"/>
                      <a:pt x="81153" y="64980"/>
                      <a:pt x="81153" y="64980"/>
                    </a:cubicBezTo>
                    <a:cubicBezTo>
                      <a:pt x="81153" y="71538"/>
                      <a:pt x="76542" y="77003"/>
                      <a:pt x="71009" y="77003"/>
                    </a:cubicBezTo>
                    <a:lnTo>
                      <a:pt x="67471" y="77003"/>
                    </a:lnTo>
                    <a:lnTo>
                      <a:pt x="69685" y="80023"/>
                    </a:lnTo>
                    <a:cubicBezTo>
                      <a:pt x="72475" y="83827"/>
                      <a:pt x="76195" y="88899"/>
                      <a:pt x="81154" y="95662"/>
                    </a:cubicBezTo>
                    <a:lnTo>
                      <a:pt x="69818" y="95662"/>
                    </a:lnTo>
                    <a:cubicBezTo>
                      <a:pt x="68874" y="95662"/>
                      <a:pt x="67929" y="94660"/>
                      <a:pt x="66984" y="93658"/>
                    </a:cubicBezTo>
                    <a:cubicBezTo>
                      <a:pt x="66984" y="93658"/>
                      <a:pt x="66984" y="93658"/>
                      <a:pt x="59014" y="83092"/>
                    </a:cubicBezTo>
                    <a:lnTo>
                      <a:pt x="54421" y="77003"/>
                    </a:lnTo>
                    <a:lnTo>
                      <a:pt x="48091" y="77003"/>
                    </a:lnTo>
                    <a:lnTo>
                      <a:pt x="48091" y="95662"/>
                    </a:lnTo>
                    <a:lnTo>
                      <a:pt x="36068" y="95662"/>
                    </a:lnTo>
                    <a:lnTo>
                      <a:pt x="36068" y="77003"/>
                    </a:lnTo>
                    <a:lnTo>
                      <a:pt x="35822" y="77003"/>
                    </a:lnTo>
                    <a:lnTo>
                      <a:pt x="27468" y="77003"/>
                    </a:lnTo>
                    <a:lnTo>
                      <a:pt x="15028" y="95662"/>
                    </a:lnTo>
                    <a:lnTo>
                      <a:pt x="0" y="95662"/>
                    </a:lnTo>
                    <a:lnTo>
                      <a:pt x="14513" y="77003"/>
                    </a:lnTo>
                    <a:lnTo>
                      <a:pt x="13353" y="77003"/>
                    </a:lnTo>
                    <a:cubicBezTo>
                      <a:pt x="10144" y="77003"/>
                      <a:pt x="10144" y="77003"/>
                      <a:pt x="10144" y="77003"/>
                    </a:cubicBezTo>
                    <a:cubicBezTo>
                      <a:pt x="4611" y="77003"/>
                      <a:pt x="0" y="71538"/>
                      <a:pt x="0" y="64980"/>
                    </a:cubicBezTo>
                    <a:cubicBezTo>
                      <a:pt x="10144" y="64980"/>
                      <a:pt x="19020" y="64980"/>
                      <a:pt x="26787" y="64980"/>
                    </a:cubicBezTo>
                    <a:lnTo>
                      <a:pt x="36068" y="64980"/>
                    </a:lnTo>
                    <a:lnTo>
                      <a:pt x="36068" y="59593"/>
                    </a:lnTo>
                    <a:lnTo>
                      <a:pt x="27051" y="59593"/>
                    </a:lnTo>
                    <a:close/>
                    <a:moveTo>
                      <a:pt x="36068" y="0"/>
                    </a:moveTo>
                    <a:lnTo>
                      <a:pt x="48091" y="0"/>
                    </a:lnTo>
                    <a:lnTo>
                      <a:pt x="48091" y="5491"/>
                    </a:lnTo>
                    <a:lnTo>
                      <a:pt x="71009" y="5491"/>
                    </a:lnTo>
                    <a:cubicBezTo>
                      <a:pt x="81153" y="5491"/>
                      <a:pt x="81153" y="5491"/>
                      <a:pt x="81153" y="5491"/>
                    </a:cubicBezTo>
                    <a:cubicBezTo>
                      <a:pt x="81153" y="10409"/>
                      <a:pt x="76542" y="14508"/>
                      <a:pt x="71009" y="14508"/>
                    </a:cubicBezTo>
                    <a:lnTo>
                      <a:pt x="48091" y="14508"/>
                    </a:lnTo>
                    <a:lnTo>
                      <a:pt x="48091" y="20519"/>
                    </a:lnTo>
                    <a:lnTo>
                      <a:pt x="66501" y="20519"/>
                    </a:lnTo>
                    <a:cubicBezTo>
                      <a:pt x="75142" y="20519"/>
                      <a:pt x="75142" y="20519"/>
                      <a:pt x="75142" y="20519"/>
                    </a:cubicBezTo>
                    <a:cubicBezTo>
                      <a:pt x="75142" y="25437"/>
                      <a:pt x="71504" y="29536"/>
                      <a:pt x="66046" y="29536"/>
                    </a:cubicBezTo>
                    <a:lnTo>
                      <a:pt x="48091" y="29536"/>
                    </a:lnTo>
                    <a:lnTo>
                      <a:pt x="48091" y="35548"/>
                    </a:lnTo>
                    <a:lnTo>
                      <a:pt x="71009" y="35548"/>
                    </a:lnTo>
                    <a:cubicBezTo>
                      <a:pt x="81153" y="35548"/>
                      <a:pt x="81153" y="35548"/>
                      <a:pt x="81153" y="35548"/>
                    </a:cubicBezTo>
                    <a:lnTo>
                      <a:pt x="72042" y="43647"/>
                    </a:lnTo>
                    <a:lnTo>
                      <a:pt x="81154" y="59593"/>
                    </a:lnTo>
                    <a:lnTo>
                      <a:pt x="69131" y="59593"/>
                    </a:lnTo>
                    <a:lnTo>
                      <a:pt x="60544" y="44565"/>
                    </a:lnTo>
                    <a:lnTo>
                      <a:pt x="35822" y="44565"/>
                    </a:lnTo>
                    <a:lnTo>
                      <a:pt x="21469" y="44565"/>
                    </a:lnTo>
                    <a:lnTo>
                      <a:pt x="15029" y="59593"/>
                    </a:lnTo>
                    <a:lnTo>
                      <a:pt x="0" y="59593"/>
                    </a:lnTo>
                    <a:lnTo>
                      <a:pt x="9112" y="43647"/>
                    </a:lnTo>
                    <a:lnTo>
                      <a:pt x="0" y="35548"/>
                    </a:lnTo>
                    <a:cubicBezTo>
                      <a:pt x="10144" y="35548"/>
                      <a:pt x="19020" y="35548"/>
                      <a:pt x="26787" y="35548"/>
                    </a:cubicBezTo>
                    <a:lnTo>
                      <a:pt x="36068" y="35548"/>
                    </a:lnTo>
                    <a:lnTo>
                      <a:pt x="36068" y="29536"/>
                    </a:lnTo>
                    <a:lnTo>
                      <a:pt x="22270" y="29536"/>
                    </a:lnTo>
                    <a:cubicBezTo>
                      <a:pt x="16017" y="29536"/>
                      <a:pt x="16017" y="29536"/>
                      <a:pt x="16017" y="29536"/>
                    </a:cubicBezTo>
                    <a:cubicBezTo>
                      <a:pt x="10559" y="29536"/>
                      <a:pt x="6011" y="25437"/>
                      <a:pt x="6011" y="20519"/>
                    </a:cubicBezTo>
                    <a:lnTo>
                      <a:pt x="36068" y="20519"/>
                    </a:lnTo>
                    <a:lnTo>
                      <a:pt x="36068" y="14508"/>
                    </a:lnTo>
                    <a:lnTo>
                      <a:pt x="35822" y="14508"/>
                    </a:lnTo>
                    <a:cubicBezTo>
                      <a:pt x="10144" y="14508"/>
                      <a:pt x="10144" y="14508"/>
                      <a:pt x="10144" y="14508"/>
                    </a:cubicBezTo>
                    <a:cubicBezTo>
                      <a:pt x="4611" y="14508"/>
                      <a:pt x="0" y="10409"/>
                      <a:pt x="0" y="5491"/>
                    </a:cubicBezTo>
                    <a:cubicBezTo>
                      <a:pt x="10144" y="5491"/>
                      <a:pt x="19020" y="5491"/>
                      <a:pt x="26787" y="5491"/>
                    </a:cubicBezTo>
                    <a:lnTo>
                      <a:pt x="36068" y="5491"/>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63" name="任意多边形: 形状 62">
                <a:extLst>
                  <a:ext uri="{FF2B5EF4-FFF2-40B4-BE49-F238E27FC236}">
                    <a16:creationId xmlns:a16="http://schemas.microsoft.com/office/drawing/2014/main" xmlns="" id="{545F10DC-D969-4F04-A1B6-A8CC7E2F3CDA}"/>
                  </a:ext>
                </a:extLst>
              </p:cNvPr>
              <p:cNvSpPr/>
              <p:nvPr/>
            </p:nvSpPr>
            <p:spPr>
              <a:xfrm>
                <a:off x="5695833" y="2604460"/>
                <a:ext cx="280271" cy="26889"/>
              </a:xfrm>
              <a:custGeom>
                <a:avLst/>
                <a:gdLst/>
                <a:ahLst/>
                <a:cxnLst/>
                <a:rect l="l" t="t" r="r" b="b"/>
                <a:pathLst>
                  <a:path w="2299830" h="220637">
                    <a:moveTo>
                      <a:pt x="1901152" y="49644"/>
                    </a:moveTo>
                    <a:lnTo>
                      <a:pt x="1901152" y="93573"/>
                    </a:lnTo>
                    <a:lnTo>
                      <a:pt x="1931349" y="93573"/>
                    </a:lnTo>
                    <a:cubicBezTo>
                      <a:pt x="1938720" y="93364"/>
                      <a:pt x="1944413" y="91114"/>
                      <a:pt x="1948430" y="86824"/>
                    </a:cubicBezTo>
                    <a:cubicBezTo>
                      <a:pt x="1952446" y="82534"/>
                      <a:pt x="1954479" y="77462"/>
                      <a:pt x="1954530" y="71609"/>
                    </a:cubicBezTo>
                    <a:cubicBezTo>
                      <a:pt x="1954479" y="65755"/>
                      <a:pt x="1952446" y="60684"/>
                      <a:pt x="1948430" y="56394"/>
                    </a:cubicBezTo>
                    <a:cubicBezTo>
                      <a:pt x="1944413" y="52104"/>
                      <a:pt x="1938720" y="49854"/>
                      <a:pt x="1931349" y="49644"/>
                    </a:cubicBezTo>
                    <a:close/>
                    <a:moveTo>
                      <a:pt x="1596352" y="49644"/>
                    </a:moveTo>
                    <a:lnTo>
                      <a:pt x="1596352" y="93573"/>
                    </a:lnTo>
                    <a:lnTo>
                      <a:pt x="1626549" y="93573"/>
                    </a:lnTo>
                    <a:cubicBezTo>
                      <a:pt x="1633920" y="93364"/>
                      <a:pt x="1639613" y="91114"/>
                      <a:pt x="1643630" y="86824"/>
                    </a:cubicBezTo>
                    <a:cubicBezTo>
                      <a:pt x="1647646" y="82534"/>
                      <a:pt x="1649679" y="77462"/>
                      <a:pt x="1649730" y="71609"/>
                    </a:cubicBezTo>
                    <a:cubicBezTo>
                      <a:pt x="1649679" y="65755"/>
                      <a:pt x="1647646" y="60684"/>
                      <a:pt x="1643630" y="56394"/>
                    </a:cubicBezTo>
                    <a:cubicBezTo>
                      <a:pt x="1639613" y="52104"/>
                      <a:pt x="1633920" y="49854"/>
                      <a:pt x="1626549" y="49644"/>
                    </a:cubicBezTo>
                    <a:close/>
                    <a:moveTo>
                      <a:pt x="348577" y="49644"/>
                    </a:moveTo>
                    <a:lnTo>
                      <a:pt x="348577" y="93573"/>
                    </a:lnTo>
                    <a:lnTo>
                      <a:pt x="378774" y="93573"/>
                    </a:lnTo>
                    <a:cubicBezTo>
                      <a:pt x="386145" y="93364"/>
                      <a:pt x="391838" y="91114"/>
                      <a:pt x="395854" y="86824"/>
                    </a:cubicBezTo>
                    <a:cubicBezTo>
                      <a:pt x="399870" y="82534"/>
                      <a:pt x="401904" y="77462"/>
                      <a:pt x="401955" y="71609"/>
                    </a:cubicBezTo>
                    <a:cubicBezTo>
                      <a:pt x="401904" y="65755"/>
                      <a:pt x="399870" y="60684"/>
                      <a:pt x="395854" y="56394"/>
                    </a:cubicBezTo>
                    <a:cubicBezTo>
                      <a:pt x="391838" y="52104"/>
                      <a:pt x="386145" y="49854"/>
                      <a:pt x="378774" y="49644"/>
                    </a:cubicBezTo>
                    <a:close/>
                    <a:moveTo>
                      <a:pt x="685171" y="47511"/>
                    </a:moveTo>
                    <a:cubicBezTo>
                      <a:pt x="680260" y="47580"/>
                      <a:pt x="675977" y="48508"/>
                      <a:pt x="672323" y="50293"/>
                    </a:cubicBezTo>
                    <a:cubicBezTo>
                      <a:pt x="668670" y="52077"/>
                      <a:pt x="665836" y="54301"/>
                      <a:pt x="663821" y="56962"/>
                    </a:cubicBezTo>
                    <a:cubicBezTo>
                      <a:pt x="662187" y="58902"/>
                      <a:pt x="660779" y="61526"/>
                      <a:pt x="659596" y="64833"/>
                    </a:cubicBezTo>
                    <a:cubicBezTo>
                      <a:pt x="658414" y="68140"/>
                      <a:pt x="657503" y="73293"/>
                      <a:pt x="656863" y="80292"/>
                    </a:cubicBezTo>
                    <a:cubicBezTo>
                      <a:pt x="656223" y="87291"/>
                      <a:pt x="655899" y="97300"/>
                      <a:pt x="655891" y="110318"/>
                    </a:cubicBezTo>
                    <a:cubicBezTo>
                      <a:pt x="655899" y="123333"/>
                      <a:pt x="656223" y="133315"/>
                      <a:pt x="656863" y="140266"/>
                    </a:cubicBezTo>
                    <a:cubicBezTo>
                      <a:pt x="657503" y="147216"/>
                      <a:pt x="658414" y="152320"/>
                      <a:pt x="659596" y="155578"/>
                    </a:cubicBezTo>
                    <a:cubicBezTo>
                      <a:pt x="660779" y="158836"/>
                      <a:pt x="662187" y="161433"/>
                      <a:pt x="663821" y="163370"/>
                    </a:cubicBezTo>
                    <a:cubicBezTo>
                      <a:pt x="665836" y="166044"/>
                      <a:pt x="668670" y="168318"/>
                      <a:pt x="672323" y="170192"/>
                    </a:cubicBezTo>
                    <a:cubicBezTo>
                      <a:pt x="675977" y="172066"/>
                      <a:pt x="680260" y="173044"/>
                      <a:pt x="685171" y="173126"/>
                    </a:cubicBezTo>
                    <a:cubicBezTo>
                      <a:pt x="690083" y="173044"/>
                      <a:pt x="694366" y="172066"/>
                      <a:pt x="698019" y="170192"/>
                    </a:cubicBezTo>
                    <a:cubicBezTo>
                      <a:pt x="701673" y="168318"/>
                      <a:pt x="704507" y="166044"/>
                      <a:pt x="706521" y="163370"/>
                    </a:cubicBezTo>
                    <a:cubicBezTo>
                      <a:pt x="708155" y="161433"/>
                      <a:pt x="709564" y="158836"/>
                      <a:pt x="710746" y="155578"/>
                    </a:cubicBezTo>
                    <a:cubicBezTo>
                      <a:pt x="711928" y="152320"/>
                      <a:pt x="712839" y="147216"/>
                      <a:pt x="713480" y="140266"/>
                    </a:cubicBezTo>
                    <a:cubicBezTo>
                      <a:pt x="714120" y="133315"/>
                      <a:pt x="714443" y="123333"/>
                      <a:pt x="714451" y="110318"/>
                    </a:cubicBezTo>
                    <a:cubicBezTo>
                      <a:pt x="714443" y="97300"/>
                      <a:pt x="714120" y="87291"/>
                      <a:pt x="713480" y="80292"/>
                    </a:cubicBezTo>
                    <a:cubicBezTo>
                      <a:pt x="712839" y="73293"/>
                      <a:pt x="711928" y="68140"/>
                      <a:pt x="710746" y="64833"/>
                    </a:cubicBezTo>
                    <a:cubicBezTo>
                      <a:pt x="709564" y="61526"/>
                      <a:pt x="708155" y="58902"/>
                      <a:pt x="706521" y="56962"/>
                    </a:cubicBezTo>
                    <a:cubicBezTo>
                      <a:pt x="704507" y="54301"/>
                      <a:pt x="701673" y="52077"/>
                      <a:pt x="698019" y="50293"/>
                    </a:cubicBezTo>
                    <a:cubicBezTo>
                      <a:pt x="694366" y="48508"/>
                      <a:pt x="690083" y="47580"/>
                      <a:pt x="685171" y="47511"/>
                    </a:cubicBezTo>
                    <a:close/>
                    <a:moveTo>
                      <a:pt x="2139848" y="1829"/>
                    </a:moveTo>
                    <a:lnTo>
                      <a:pt x="2299830" y="1829"/>
                    </a:lnTo>
                    <a:lnTo>
                      <a:pt x="2299830" y="49339"/>
                    </a:lnTo>
                    <a:lnTo>
                      <a:pt x="2246490" y="49339"/>
                    </a:lnTo>
                    <a:lnTo>
                      <a:pt x="2246490" y="218808"/>
                    </a:lnTo>
                    <a:lnTo>
                      <a:pt x="2193188" y="218808"/>
                    </a:lnTo>
                    <a:lnTo>
                      <a:pt x="2193188" y="49339"/>
                    </a:lnTo>
                    <a:lnTo>
                      <a:pt x="2139848" y="49339"/>
                    </a:lnTo>
                    <a:close/>
                    <a:moveTo>
                      <a:pt x="1847850" y="1829"/>
                    </a:moveTo>
                    <a:lnTo>
                      <a:pt x="1933789" y="1829"/>
                    </a:lnTo>
                    <a:cubicBezTo>
                      <a:pt x="1949862" y="2030"/>
                      <a:pt x="1963395" y="5418"/>
                      <a:pt x="1974387" y="11993"/>
                    </a:cubicBezTo>
                    <a:cubicBezTo>
                      <a:pt x="1985378" y="18569"/>
                      <a:pt x="1993695" y="27126"/>
                      <a:pt x="1999336" y="37664"/>
                    </a:cubicBezTo>
                    <a:cubicBezTo>
                      <a:pt x="2004977" y="48203"/>
                      <a:pt x="2007809" y="59518"/>
                      <a:pt x="2007832" y="71609"/>
                    </a:cubicBezTo>
                    <a:cubicBezTo>
                      <a:pt x="2007809" y="83700"/>
                      <a:pt x="2004977" y="95014"/>
                      <a:pt x="1999336" y="105553"/>
                    </a:cubicBezTo>
                    <a:cubicBezTo>
                      <a:pt x="1993695" y="116092"/>
                      <a:pt x="1985378" y="124649"/>
                      <a:pt x="1974387" y="131224"/>
                    </a:cubicBezTo>
                    <a:cubicBezTo>
                      <a:pt x="1963395" y="137800"/>
                      <a:pt x="1949862" y="141188"/>
                      <a:pt x="1933789" y="141389"/>
                    </a:cubicBezTo>
                    <a:lnTo>
                      <a:pt x="1901152" y="141389"/>
                    </a:lnTo>
                    <a:lnTo>
                      <a:pt x="1901152" y="218808"/>
                    </a:lnTo>
                    <a:lnTo>
                      <a:pt x="1847850" y="218808"/>
                    </a:lnTo>
                    <a:close/>
                    <a:moveTo>
                      <a:pt x="1543050" y="1829"/>
                    </a:moveTo>
                    <a:lnTo>
                      <a:pt x="1628989" y="1829"/>
                    </a:lnTo>
                    <a:cubicBezTo>
                      <a:pt x="1645062" y="2030"/>
                      <a:pt x="1658595" y="5418"/>
                      <a:pt x="1669587" y="11993"/>
                    </a:cubicBezTo>
                    <a:cubicBezTo>
                      <a:pt x="1680578" y="18569"/>
                      <a:pt x="1688895" y="27126"/>
                      <a:pt x="1694536" y="37664"/>
                    </a:cubicBezTo>
                    <a:cubicBezTo>
                      <a:pt x="1700178" y="48203"/>
                      <a:pt x="1703009" y="59518"/>
                      <a:pt x="1703032" y="71609"/>
                    </a:cubicBezTo>
                    <a:cubicBezTo>
                      <a:pt x="1703009" y="83700"/>
                      <a:pt x="1700178" y="95014"/>
                      <a:pt x="1694536" y="105553"/>
                    </a:cubicBezTo>
                    <a:cubicBezTo>
                      <a:pt x="1688895" y="116092"/>
                      <a:pt x="1680578" y="124649"/>
                      <a:pt x="1669587" y="131224"/>
                    </a:cubicBezTo>
                    <a:cubicBezTo>
                      <a:pt x="1658595" y="137800"/>
                      <a:pt x="1645062" y="141188"/>
                      <a:pt x="1628989" y="141389"/>
                    </a:cubicBezTo>
                    <a:lnTo>
                      <a:pt x="1596352" y="141389"/>
                    </a:lnTo>
                    <a:lnTo>
                      <a:pt x="1596352" y="218808"/>
                    </a:lnTo>
                    <a:lnTo>
                      <a:pt x="1543050" y="218808"/>
                    </a:lnTo>
                    <a:close/>
                    <a:moveTo>
                      <a:pt x="914400" y="1829"/>
                    </a:moveTo>
                    <a:lnTo>
                      <a:pt x="966788" y="1829"/>
                    </a:lnTo>
                    <a:lnTo>
                      <a:pt x="1015574" y="97515"/>
                    </a:lnTo>
                    <a:lnTo>
                      <a:pt x="1064361" y="1829"/>
                    </a:lnTo>
                    <a:lnTo>
                      <a:pt x="1116749" y="1829"/>
                    </a:lnTo>
                    <a:lnTo>
                      <a:pt x="1116749" y="218808"/>
                    </a:lnTo>
                    <a:lnTo>
                      <a:pt x="1063447" y="218808"/>
                    </a:lnTo>
                    <a:lnTo>
                      <a:pt x="1063447" y="114892"/>
                    </a:lnTo>
                    <a:lnTo>
                      <a:pt x="1032650" y="168546"/>
                    </a:lnTo>
                    <a:lnTo>
                      <a:pt x="998499" y="168546"/>
                    </a:lnTo>
                    <a:lnTo>
                      <a:pt x="967702" y="114892"/>
                    </a:lnTo>
                    <a:lnTo>
                      <a:pt x="967702" y="218808"/>
                    </a:lnTo>
                    <a:lnTo>
                      <a:pt x="914400" y="218808"/>
                    </a:lnTo>
                    <a:close/>
                    <a:moveTo>
                      <a:pt x="295275" y="1829"/>
                    </a:moveTo>
                    <a:lnTo>
                      <a:pt x="381214" y="1829"/>
                    </a:lnTo>
                    <a:cubicBezTo>
                      <a:pt x="397287" y="2030"/>
                      <a:pt x="410820" y="5418"/>
                      <a:pt x="421812" y="11993"/>
                    </a:cubicBezTo>
                    <a:cubicBezTo>
                      <a:pt x="432803" y="18569"/>
                      <a:pt x="441120" y="27126"/>
                      <a:pt x="446761" y="37664"/>
                    </a:cubicBezTo>
                    <a:cubicBezTo>
                      <a:pt x="452402" y="48203"/>
                      <a:pt x="455234" y="59518"/>
                      <a:pt x="455257" y="71609"/>
                    </a:cubicBezTo>
                    <a:cubicBezTo>
                      <a:pt x="454851" y="86378"/>
                      <a:pt x="451094" y="98456"/>
                      <a:pt x="443987" y="107844"/>
                    </a:cubicBezTo>
                    <a:cubicBezTo>
                      <a:pt x="436880" y="117232"/>
                      <a:pt x="428859" y="124047"/>
                      <a:pt x="419925" y="128291"/>
                    </a:cubicBezTo>
                    <a:lnTo>
                      <a:pt x="466839" y="218808"/>
                    </a:lnTo>
                    <a:lnTo>
                      <a:pt x="405001" y="218808"/>
                    </a:lnTo>
                    <a:lnTo>
                      <a:pt x="366573" y="138036"/>
                    </a:lnTo>
                    <a:lnTo>
                      <a:pt x="348577" y="138036"/>
                    </a:lnTo>
                    <a:lnTo>
                      <a:pt x="348577" y="218808"/>
                    </a:lnTo>
                    <a:lnTo>
                      <a:pt x="295275" y="218808"/>
                    </a:lnTo>
                    <a:close/>
                    <a:moveTo>
                      <a:pt x="0" y="1829"/>
                    </a:moveTo>
                    <a:lnTo>
                      <a:pt x="147485" y="1829"/>
                    </a:lnTo>
                    <a:lnTo>
                      <a:pt x="147485" y="49339"/>
                    </a:lnTo>
                    <a:lnTo>
                      <a:pt x="53302" y="49339"/>
                    </a:lnTo>
                    <a:lnTo>
                      <a:pt x="53302" y="87477"/>
                    </a:lnTo>
                    <a:lnTo>
                      <a:pt x="133769" y="87477"/>
                    </a:lnTo>
                    <a:lnTo>
                      <a:pt x="133769" y="134988"/>
                    </a:lnTo>
                    <a:lnTo>
                      <a:pt x="53302" y="134988"/>
                    </a:lnTo>
                    <a:lnTo>
                      <a:pt x="53302" y="218808"/>
                    </a:lnTo>
                    <a:lnTo>
                      <a:pt x="0" y="218808"/>
                    </a:lnTo>
                    <a:close/>
                    <a:moveTo>
                      <a:pt x="685171" y="0"/>
                    </a:moveTo>
                    <a:cubicBezTo>
                      <a:pt x="698318" y="25"/>
                      <a:pt x="709763" y="2106"/>
                      <a:pt x="719508" y="6243"/>
                    </a:cubicBezTo>
                    <a:cubicBezTo>
                      <a:pt x="729253" y="10380"/>
                      <a:pt x="738025" y="16421"/>
                      <a:pt x="745823" y="24365"/>
                    </a:cubicBezTo>
                    <a:cubicBezTo>
                      <a:pt x="753285" y="32012"/>
                      <a:pt x="758565" y="40408"/>
                      <a:pt x="761662" y="49551"/>
                    </a:cubicBezTo>
                    <a:cubicBezTo>
                      <a:pt x="764758" y="58694"/>
                      <a:pt x="766586" y="68381"/>
                      <a:pt x="767144" y="78611"/>
                    </a:cubicBezTo>
                    <a:cubicBezTo>
                      <a:pt x="767702" y="88841"/>
                      <a:pt x="767905" y="99410"/>
                      <a:pt x="767753" y="110318"/>
                    </a:cubicBezTo>
                    <a:cubicBezTo>
                      <a:pt x="767905" y="121227"/>
                      <a:pt x="767702" y="131796"/>
                      <a:pt x="767144" y="142026"/>
                    </a:cubicBezTo>
                    <a:cubicBezTo>
                      <a:pt x="766586" y="152256"/>
                      <a:pt x="764758" y="161943"/>
                      <a:pt x="761662" y="171086"/>
                    </a:cubicBezTo>
                    <a:cubicBezTo>
                      <a:pt x="758565" y="180229"/>
                      <a:pt x="753285" y="188625"/>
                      <a:pt x="745823" y="196273"/>
                    </a:cubicBezTo>
                    <a:cubicBezTo>
                      <a:pt x="738025" y="204216"/>
                      <a:pt x="729253" y="210257"/>
                      <a:pt x="719508" y="214394"/>
                    </a:cubicBezTo>
                    <a:cubicBezTo>
                      <a:pt x="709763" y="218530"/>
                      <a:pt x="698318" y="220612"/>
                      <a:pt x="685171" y="220637"/>
                    </a:cubicBezTo>
                    <a:cubicBezTo>
                      <a:pt x="672025" y="220612"/>
                      <a:pt x="660579" y="218530"/>
                      <a:pt x="650834" y="214394"/>
                    </a:cubicBezTo>
                    <a:cubicBezTo>
                      <a:pt x="641089" y="210257"/>
                      <a:pt x="632317" y="204216"/>
                      <a:pt x="624519" y="196273"/>
                    </a:cubicBezTo>
                    <a:cubicBezTo>
                      <a:pt x="617057" y="188625"/>
                      <a:pt x="611777" y="180229"/>
                      <a:pt x="608681" y="171086"/>
                    </a:cubicBezTo>
                    <a:cubicBezTo>
                      <a:pt x="605584" y="161943"/>
                      <a:pt x="603757" y="152256"/>
                      <a:pt x="603198" y="142026"/>
                    </a:cubicBezTo>
                    <a:cubicBezTo>
                      <a:pt x="602640" y="131796"/>
                      <a:pt x="602437" y="121227"/>
                      <a:pt x="602589" y="110318"/>
                    </a:cubicBezTo>
                    <a:cubicBezTo>
                      <a:pt x="602437" y="99410"/>
                      <a:pt x="602640" y="88841"/>
                      <a:pt x="603198" y="78611"/>
                    </a:cubicBezTo>
                    <a:cubicBezTo>
                      <a:pt x="603757" y="68381"/>
                      <a:pt x="605584" y="58694"/>
                      <a:pt x="608681" y="49551"/>
                    </a:cubicBezTo>
                    <a:cubicBezTo>
                      <a:pt x="611777" y="40408"/>
                      <a:pt x="617057" y="32012"/>
                      <a:pt x="624519" y="24365"/>
                    </a:cubicBezTo>
                    <a:cubicBezTo>
                      <a:pt x="632317" y="16421"/>
                      <a:pt x="641089" y="10380"/>
                      <a:pt x="650834" y="6243"/>
                    </a:cubicBezTo>
                    <a:cubicBezTo>
                      <a:pt x="660579" y="2106"/>
                      <a:pt x="672025" y="25"/>
                      <a:pt x="685171" y="0"/>
                    </a:cubicBez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sz="2400" dirty="0">
                  <a:solidFill>
                    <a:srgbClr val="FCE3C1"/>
                  </a:solidFill>
                  <a:latin typeface="DIN Black" pitchFamily="50" charset="0"/>
                  <a:ea typeface="微软雅黑" panose="020B0503020204020204" pitchFamily="34" charset="-122"/>
                </a:endParaRPr>
              </a:p>
            </p:txBody>
          </p:sp>
          <p:sp>
            <p:nvSpPr>
              <p:cNvPr id="64" name="任意多边形: 形状 63">
                <a:extLst>
                  <a:ext uri="{FF2B5EF4-FFF2-40B4-BE49-F238E27FC236}">
                    <a16:creationId xmlns:a16="http://schemas.microsoft.com/office/drawing/2014/main" xmlns="" id="{0C61470F-8D0E-48F6-9A4A-A6ED0A113B0A}"/>
                  </a:ext>
                </a:extLst>
              </p:cNvPr>
              <p:cNvSpPr/>
              <p:nvPr/>
            </p:nvSpPr>
            <p:spPr>
              <a:xfrm>
                <a:off x="6217221" y="2604460"/>
                <a:ext cx="304647" cy="26889"/>
              </a:xfrm>
              <a:custGeom>
                <a:avLst/>
                <a:gdLst/>
                <a:ahLst/>
                <a:cxnLst/>
                <a:rect l="l" t="t" r="r" b="b"/>
                <a:pathLst>
                  <a:path w="2499855" h="220637">
                    <a:moveTo>
                      <a:pt x="1469574" y="84108"/>
                    </a:moveTo>
                    <a:lnTo>
                      <a:pt x="1450067" y="142037"/>
                    </a:lnTo>
                    <a:lnTo>
                      <a:pt x="1487862" y="142037"/>
                    </a:lnTo>
                    <a:close/>
                    <a:moveTo>
                      <a:pt x="2215477" y="49644"/>
                    </a:moveTo>
                    <a:lnTo>
                      <a:pt x="2215477" y="93573"/>
                    </a:lnTo>
                    <a:lnTo>
                      <a:pt x="2245673" y="93573"/>
                    </a:lnTo>
                    <a:cubicBezTo>
                      <a:pt x="2253045" y="93364"/>
                      <a:pt x="2258738" y="91114"/>
                      <a:pt x="2262754" y="86824"/>
                    </a:cubicBezTo>
                    <a:cubicBezTo>
                      <a:pt x="2266770" y="82534"/>
                      <a:pt x="2268804" y="77462"/>
                      <a:pt x="2268855" y="71609"/>
                    </a:cubicBezTo>
                    <a:cubicBezTo>
                      <a:pt x="2268804" y="65755"/>
                      <a:pt x="2266770" y="60684"/>
                      <a:pt x="2262754" y="56394"/>
                    </a:cubicBezTo>
                    <a:cubicBezTo>
                      <a:pt x="2258738" y="52104"/>
                      <a:pt x="2253045" y="49854"/>
                      <a:pt x="2245673" y="49644"/>
                    </a:cubicBezTo>
                    <a:close/>
                    <a:moveTo>
                      <a:pt x="2015451" y="49644"/>
                    </a:moveTo>
                    <a:lnTo>
                      <a:pt x="2015451" y="93573"/>
                    </a:lnTo>
                    <a:lnTo>
                      <a:pt x="2045649" y="93573"/>
                    </a:lnTo>
                    <a:cubicBezTo>
                      <a:pt x="2053019" y="93364"/>
                      <a:pt x="2058713" y="91114"/>
                      <a:pt x="2062729" y="86824"/>
                    </a:cubicBezTo>
                    <a:cubicBezTo>
                      <a:pt x="2066745" y="82534"/>
                      <a:pt x="2068779" y="77462"/>
                      <a:pt x="2068830" y="71609"/>
                    </a:cubicBezTo>
                    <a:cubicBezTo>
                      <a:pt x="2068779" y="65755"/>
                      <a:pt x="2066745" y="60684"/>
                      <a:pt x="2062729" y="56394"/>
                    </a:cubicBezTo>
                    <a:cubicBezTo>
                      <a:pt x="2058713" y="52104"/>
                      <a:pt x="2053020" y="49854"/>
                      <a:pt x="2045649" y="49644"/>
                    </a:cubicBezTo>
                    <a:close/>
                    <a:moveTo>
                      <a:pt x="500977" y="49644"/>
                    </a:moveTo>
                    <a:lnTo>
                      <a:pt x="500977" y="93573"/>
                    </a:lnTo>
                    <a:lnTo>
                      <a:pt x="531174" y="93573"/>
                    </a:lnTo>
                    <a:cubicBezTo>
                      <a:pt x="538545" y="93364"/>
                      <a:pt x="544239" y="91114"/>
                      <a:pt x="548255" y="86824"/>
                    </a:cubicBezTo>
                    <a:cubicBezTo>
                      <a:pt x="552271" y="82534"/>
                      <a:pt x="554304" y="77462"/>
                      <a:pt x="554355" y="71609"/>
                    </a:cubicBezTo>
                    <a:cubicBezTo>
                      <a:pt x="554304" y="65755"/>
                      <a:pt x="552271" y="60684"/>
                      <a:pt x="548255" y="56394"/>
                    </a:cubicBezTo>
                    <a:cubicBezTo>
                      <a:pt x="544239" y="52104"/>
                      <a:pt x="538545" y="49854"/>
                      <a:pt x="531174" y="49644"/>
                    </a:cubicBezTo>
                    <a:close/>
                    <a:moveTo>
                      <a:pt x="323221" y="47511"/>
                    </a:moveTo>
                    <a:cubicBezTo>
                      <a:pt x="318310" y="47580"/>
                      <a:pt x="314027" y="48508"/>
                      <a:pt x="310373" y="50293"/>
                    </a:cubicBezTo>
                    <a:cubicBezTo>
                      <a:pt x="306720" y="52077"/>
                      <a:pt x="303886" y="54301"/>
                      <a:pt x="301871" y="56962"/>
                    </a:cubicBezTo>
                    <a:cubicBezTo>
                      <a:pt x="300237" y="58902"/>
                      <a:pt x="298829" y="61526"/>
                      <a:pt x="297647" y="64833"/>
                    </a:cubicBezTo>
                    <a:cubicBezTo>
                      <a:pt x="296464" y="68140"/>
                      <a:pt x="295553" y="73293"/>
                      <a:pt x="294913" y="80292"/>
                    </a:cubicBezTo>
                    <a:cubicBezTo>
                      <a:pt x="294273" y="87291"/>
                      <a:pt x="293949" y="97300"/>
                      <a:pt x="293941" y="110318"/>
                    </a:cubicBezTo>
                    <a:cubicBezTo>
                      <a:pt x="293949" y="123333"/>
                      <a:pt x="294273" y="133315"/>
                      <a:pt x="294913" y="140266"/>
                    </a:cubicBezTo>
                    <a:cubicBezTo>
                      <a:pt x="295553" y="147216"/>
                      <a:pt x="296464" y="152320"/>
                      <a:pt x="297647" y="155578"/>
                    </a:cubicBezTo>
                    <a:cubicBezTo>
                      <a:pt x="298829" y="158836"/>
                      <a:pt x="300237" y="161433"/>
                      <a:pt x="301871" y="163370"/>
                    </a:cubicBezTo>
                    <a:cubicBezTo>
                      <a:pt x="303886" y="166044"/>
                      <a:pt x="306720" y="168318"/>
                      <a:pt x="310373" y="170192"/>
                    </a:cubicBezTo>
                    <a:cubicBezTo>
                      <a:pt x="314027" y="172066"/>
                      <a:pt x="318310" y="173044"/>
                      <a:pt x="323221" y="173126"/>
                    </a:cubicBezTo>
                    <a:cubicBezTo>
                      <a:pt x="328133" y="173044"/>
                      <a:pt x="332416" y="172066"/>
                      <a:pt x="336069" y="170192"/>
                    </a:cubicBezTo>
                    <a:cubicBezTo>
                      <a:pt x="339723" y="168318"/>
                      <a:pt x="342557" y="166044"/>
                      <a:pt x="344571" y="163370"/>
                    </a:cubicBezTo>
                    <a:cubicBezTo>
                      <a:pt x="346206" y="161433"/>
                      <a:pt x="347614" y="158836"/>
                      <a:pt x="348796" y="155578"/>
                    </a:cubicBezTo>
                    <a:cubicBezTo>
                      <a:pt x="349978" y="152320"/>
                      <a:pt x="350890" y="147216"/>
                      <a:pt x="351530" y="140266"/>
                    </a:cubicBezTo>
                    <a:cubicBezTo>
                      <a:pt x="352170" y="133315"/>
                      <a:pt x="352494" y="123333"/>
                      <a:pt x="352501" y="110318"/>
                    </a:cubicBezTo>
                    <a:cubicBezTo>
                      <a:pt x="352494" y="97300"/>
                      <a:pt x="352170" y="87291"/>
                      <a:pt x="351530" y="80292"/>
                    </a:cubicBezTo>
                    <a:cubicBezTo>
                      <a:pt x="350890" y="73293"/>
                      <a:pt x="349978" y="68140"/>
                      <a:pt x="348796" y="64833"/>
                    </a:cubicBezTo>
                    <a:cubicBezTo>
                      <a:pt x="347614" y="61526"/>
                      <a:pt x="346206" y="58902"/>
                      <a:pt x="344571" y="56962"/>
                    </a:cubicBezTo>
                    <a:cubicBezTo>
                      <a:pt x="342557" y="54301"/>
                      <a:pt x="339723" y="52077"/>
                      <a:pt x="336069" y="50293"/>
                    </a:cubicBezTo>
                    <a:cubicBezTo>
                      <a:pt x="332416" y="48508"/>
                      <a:pt x="328133" y="47580"/>
                      <a:pt x="323221" y="47511"/>
                    </a:cubicBezTo>
                    <a:close/>
                    <a:moveTo>
                      <a:pt x="2339873" y="1829"/>
                    </a:moveTo>
                    <a:lnTo>
                      <a:pt x="2499855" y="1829"/>
                    </a:lnTo>
                    <a:lnTo>
                      <a:pt x="2499855" y="49339"/>
                    </a:lnTo>
                    <a:lnTo>
                      <a:pt x="2446515" y="49339"/>
                    </a:lnTo>
                    <a:lnTo>
                      <a:pt x="2446515" y="218808"/>
                    </a:lnTo>
                    <a:lnTo>
                      <a:pt x="2393213" y="218808"/>
                    </a:lnTo>
                    <a:lnTo>
                      <a:pt x="2393213" y="49339"/>
                    </a:lnTo>
                    <a:lnTo>
                      <a:pt x="2339873" y="49339"/>
                    </a:lnTo>
                    <a:close/>
                    <a:moveTo>
                      <a:pt x="2162175" y="1829"/>
                    </a:moveTo>
                    <a:lnTo>
                      <a:pt x="2248113" y="1829"/>
                    </a:lnTo>
                    <a:cubicBezTo>
                      <a:pt x="2264187" y="2030"/>
                      <a:pt x="2277720" y="5418"/>
                      <a:pt x="2288711" y="11993"/>
                    </a:cubicBezTo>
                    <a:cubicBezTo>
                      <a:pt x="2299703" y="18569"/>
                      <a:pt x="2308020" y="27126"/>
                      <a:pt x="2313661" y="37664"/>
                    </a:cubicBezTo>
                    <a:cubicBezTo>
                      <a:pt x="2319302" y="48203"/>
                      <a:pt x="2322134" y="59518"/>
                      <a:pt x="2322157" y="71609"/>
                    </a:cubicBezTo>
                    <a:cubicBezTo>
                      <a:pt x="2322134" y="83700"/>
                      <a:pt x="2319302" y="95014"/>
                      <a:pt x="2313661" y="105553"/>
                    </a:cubicBezTo>
                    <a:cubicBezTo>
                      <a:pt x="2308020" y="116092"/>
                      <a:pt x="2299703" y="124649"/>
                      <a:pt x="2288711" y="131224"/>
                    </a:cubicBezTo>
                    <a:cubicBezTo>
                      <a:pt x="2277720" y="137800"/>
                      <a:pt x="2264187" y="141188"/>
                      <a:pt x="2248113" y="141389"/>
                    </a:cubicBezTo>
                    <a:lnTo>
                      <a:pt x="2215477" y="141389"/>
                    </a:lnTo>
                    <a:lnTo>
                      <a:pt x="2215477" y="218808"/>
                    </a:lnTo>
                    <a:lnTo>
                      <a:pt x="2162175" y="218808"/>
                    </a:lnTo>
                    <a:close/>
                    <a:moveTo>
                      <a:pt x="1962150" y="1829"/>
                    </a:moveTo>
                    <a:lnTo>
                      <a:pt x="2048089" y="1829"/>
                    </a:lnTo>
                    <a:cubicBezTo>
                      <a:pt x="2064162" y="2030"/>
                      <a:pt x="2077695" y="5418"/>
                      <a:pt x="2088687" y="11993"/>
                    </a:cubicBezTo>
                    <a:cubicBezTo>
                      <a:pt x="2099678" y="18569"/>
                      <a:pt x="2107995" y="27126"/>
                      <a:pt x="2113636" y="37664"/>
                    </a:cubicBezTo>
                    <a:cubicBezTo>
                      <a:pt x="2119277" y="48203"/>
                      <a:pt x="2122109" y="59518"/>
                      <a:pt x="2122131" y="71609"/>
                    </a:cubicBezTo>
                    <a:cubicBezTo>
                      <a:pt x="2122109" y="83700"/>
                      <a:pt x="2119277" y="95014"/>
                      <a:pt x="2113636" y="105553"/>
                    </a:cubicBezTo>
                    <a:cubicBezTo>
                      <a:pt x="2107995" y="116092"/>
                      <a:pt x="2099678" y="124649"/>
                      <a:pt x="2088687" y="131224"/>
                    </a:cubicBezTo>
                    <a:cubicBezTo>
                      <a:pt x="2077695" y="137800"/>
                      <a:pt x="2064162" y="141188"/>
                      <a:pt x="2048089" y="141389"/>
                    </a:cubicBezTo>
                    <a:lnTo>
                      <a:pt x="2015451" y="141389"/>
                    </a:lnTo>
                    <a:lnTo>
                      <a:pt x="2015451" y="218808"/>
                    </a:lnTo>
                    <a:lnTo>
                      <a:pt x="1962150" y="218808"/>
                    </a:lnTo>
                    <a:close/>
                    <a:moveTo>
                      <a:pt x="1590675" y="1829"/>
                    </a:moveTo>
                    <a:lnTo>
                      <a:pt x="1637276" y="1829"/>
                    </a:lnTo>
                    <a:lnTo>
                      <a:pt x="1706803" y="110928"/>
                    </a:lnTo>
                    <a:lnTo>
                      <a:pt x="1706803" y="1829"/>
                    </a:lnTo>
                    <a:lnTo>
                      <a:pt x="1760105" y="1829"/>
                    </a:lnTo>
                    <a:lnTo>
                      <a:pt x="1760105" y="218808"/>
                    </a:lnTo>
                    <a:lnTo>
                      <a:pt x="1713504" y="218808"/>
                    </a:lnTo>
                    <a:lnTo>
                      <a:pt x="1643977" y="109709"/>
                    </a:lnTo>
                    <a:lnTo>
                      <a:pt x="1643977" y="218808"/>
                    </a:lnTo>
                    <a:lnTo>
                      <a:pt x="1590675" y="218808"/>
                    </a:lnTo>
                    <a:close/>
                    <a:moveTo>
                      <a:pt x="1447628" y="1829"/>
                    </a:moveTo>
                    <a:lnTo>
                      <a:pt x="1488776" y="1829"/>
                    </a:lnTo>
                    <a:lnTo>
                      <a:pt x="1567719" y="218808"/>
                    </a:lnTo>
                    <a:lnTo>
                      <a:pt x="1511941" y="218808"/>
                    </a:lnTo>
                    <a:lnTo>
                      <a:pt x="1501883" y="186499"/>
                    </a:lnTo>
                    <a:lnTo>
                      <a:pt x="1435131" y="186499"/>
                    </a:lnTo>
                    <a:lnTo>
                      <a:pt x="1424463" y="218808"/>
                    </a:lnTo>
                    <a:lnTo>
                      <a:pt x="1368685" y="218808"/>
                    </a:lnTo>
                    <a:close/>
                    <a:moveTo>
                      <a:pt x="1171575" y="1829"/>
                    </a:moveTo>
                    <a:lnTo>
                      <a:pt x="1224877" y="1829"/>
                    </a:lnTo>
                    <a:lnTo>
                      <a:pt x="1224877" y="85344"/>
                    </a:lnTo>
                    <a:lnTo>
                      <a:pt x="1281607" y="85344"/>
                    </a:lnTo>
                    <a:lnTo>
                      <a:pt x="1281607" y="1829"/>
                    </a:lnTo>
                    <a:lnTo>
                      <a:pt x="1334909" y="1829"/>
                    </a:lnTo>
                    <a:lnTo>
                      <a:pt x="1334909" y="218808"/>
                    </a:lnTo>
                    <a:lnTo>
                      <a:pt x="1281607" y="218808"/>
                    </a:lnTo>
                    <a:lnTo>
                      <a:pt x="1281607" y="132855"/>
                    </a:lnTo>
                    <a:lnTo>
                      <a:pt x="1224877" y="132855"/>
                    </a:lnTo>
                    <a:lnTo>
                      <a:pt x="1224877" y="218808"/>
                    </a:lnTo>
                    <a:lnTo>
                      <a:pt x="1171575" y="218808"/>
                    </a:lnTo>
                    <a:close/>
                    <a:moveTo>
                      <a:pt x="977798" y="1829"/>
                    </a:moveTo>
                    <a:lnTo>
                      <a:pt x="1137780" y="1829"/>
                    </a:lnTo>
                    <a:lnTo>
                      <a:pt x="1137780" y="49339"/>
                    </a:lnTo>
                    <a:lnTo>
                      <a:pt x="1084440" y="49339"/>
                    </a:lnTo>
                    <a:lnTo>
                      <a:pt x="1084440" y="218808"/>
                    </a:lnTo>
                    <a:lnTo>
                      <a:pt x="1031138" y="218808"/>
                    </a:lnTo>
                    <a:lnTo>
                      <a:pt x="1031138" y="49339"/>
                    </a:lnTo>
                    <a:lnTo>
                      <a:pt x="977798" y="49339"/>
                    </a:lnTo>
                    <a:close/>
                    <a:moveTo>
                      <a:pt x="647700" y="1829"/>
                    </a:moveTo>
                    <a:lnTo>
                      <a:pt x="795185" y="1829"/>
                    </a:lnTo>
                    <a:lnTo>
                      <a:pt x="795185" y="49339"/>
                    </a:lnTo>
                    <a:lnTo>
                      <a:pt x="701002" y="49339"/>
                    </a:lnTo>
                    <a:lnTo>
                      <a:pt x="701002" y="85649"/>
                    </a:lnTo>
                    <a:lnTo>
                      <a:pt x="781469" y="85649"/>
                    </a:lnTo>
                    <a:lnTo>
                      <a:pt x="781469" y="133159"/>
                    </a:lnTo>
                    <a:lnTo>
                      <a:pt x="701002" y="133159"/>
                    </a:lnTo>
                    <a:lnTo>
                      <a:pt x="701002" y="171297"/>
                    </a:lnTo>
                    <a:lnTo>
                      <a:pt x="795185" y="171297"/>
                    </a:lnTo>
                    <a:lnTo>
                      <a:pt x="795185" y="218808"/>
                    </a:lnTo>
                    <a:lnTo>
                      <a:pt x="647700" y="218808"/>
                    </a:lnTo>
                    <a:close/>
                    <a:moveTo>
                      <a:pt x="447675" y="1829"/>
                    </a:moveTo>
                    <a:lnTo>
                      <a:pt x="533614" y="1829"/>
                    </a:lnTo>
                    <a:cubicBezTo>
                      <a:pt x="549687" y="2030"/>
                      <a:pt x="563220" y="5418"/>
                      <a:pt x="574212" y="11993"/>
                    </a:cubicBezTo>
                    <a:cubicBezTo>
                      <a:pt x="585203" y="18569"/>
                      <a:pt x="593520" y="27126"/>
                      <a:pt x="599161" y="37664"/>
                    </a:cubicBezTo>
                    <a:cubicBezTo>
                      <a:pt x="604803" y="48203"/>
                      <a:pt x="607634" y="59518"/>
                      <a:pt x="607657" y="71609"/>
                    </a:cubicBezTo>
                    <a:cubicBezTo>
                      <a:pt x="607251" y="86378"/>
                      <a:pt x="603494" y="98456"/>
                      <a:pt x="596387" y="107844"/>
                    </a:cubicBezTo>
                    <a:cubicBezTo>
                      <a:pt x="589280" y="117232"/>
                      <a:pt x="581260" y="124047"/>
                      <a:pt x="572325" y="128291"/>
                    </a:cubicBezTo>
                    <a:lnTo>
                      <a:pt x="619239" y="218808"/>
                    </a:lnTo>
                    <a:lnTo>
                      <a:pt x="557401" y="218808"/>
                    </a:lnTo>
                    <a:lnTo>
                      <a:pt x="518973" y="138036"/>
                    </a:lnTo>
                    <a:lnTo>
                      <a:pt x="500977" y="138036"/>
                    </a:lnTo>
                    <a:lnTo>
                      <a:pt x="500977" y="218808"/>
                    </a:lnTo>
                    <a:lnTo>
                      <a:pt x="447675" y="218808"/>
                    </a:lnTo>
                    <a:close/>
                    <a:moveTo>
                      <a:pt x="0" y="1829"/>
                    </a:moveTo>
                    <a:lnTo>
                      <a:pt x="52388" y="1829"/>
                    </a:lnTo>
                    <a:lnTo>
                      <a:pt x="101174" y="97515"/>
                    </a:lnTo>
                    <a:lnTo>
                      <a:pt x="149961" y="1829"/>
                    </a:lnTo>
                    <a:lnTo>
                      <a:pt x="202349" y="1829"/>
                    </a:lnTo>
                    <a:lnTo>
                      <a:pt x="202349" y="218808"/>
                    </a:lnTo>
                    <a:lnTo>
                      <a:pt x="149047" y="218808"/>
                    </a:lnTo>
                    <a:lnTo>
                      <a:pt x="149047" y="114892"/>
                    </a:lnTo>
                    <a:lnTo>
                      <a:pt x="118250" y="168546"/>
                    </a:lnTo>
                    <a:lnTo>
                      <a:pt x="84099" y="168546"/>
                    </a:lnTo>
                    <a:lnTo>
                      <a:pt x="53302" y="114892"/>
                    </a:lnTo>
                    <a:lnTo>
                      <a:pt x="53302" y="218808"/>
                    </a:lnTo>
                    <a:lnTo>
                      <a:pt x="0" y="218808"/>
                    </a:lnTo>
                    <a:close/>
                    <a:moveTo>
                      <a:pt x="323221" y="0"/>
                    </a:moveTo>
                    <a:cubicBezTo>
                      <a:pt x="336368" y="25"/>
                      <a:pt x="347813" y="2106"/>
                      <a:pt x="357558" y="6243"/>
                    </a:cubicBezTo>
                    <a:cubicBezTo>
                      <a:pt x="367304" y="10380"/>
                      <a:pt x="376075" y="16421"/>
                      <a:pt x="383873" y="24365"/>
                    </a:cubicBezTo>
                    <a:cubicBezTo>
                      <a:pt x="391335" y="32012"/>
                      <a:pt x="396615" y="40408"/>
                      <a:pt x="399712" y="49551"/>
                    </a:cubicBezTo>
                    <a:cubicBezTo>
                      <a:pt x="402808" y="58694"/>
                      <a:pt x="404636" y="68381"/>
                      <a:pt x="405194" y="78611"/>
                    </a:cubicBezTo>
                    <a:cubicBezTo>
                      <a:pt x="405752" y="88841"/>
                      <a:pt x="405955" y="99410"/>
                      <a:pt x="405803" y="110318"/>
                    </a:cubicBezTo>
                    <a:cubicBezTo>
                      <a:pt x="405955" y="121227"/>
                      <a:pt x="405752" y="131796"/>
                      <a:pt x="405194" y="142026"/>
                    </a:cubicBezTo>
                    <a:cubicBezTo>
                      <a:pt x="404636" y="152256"/>
                      <a:pt x="402808" y="161943"/>
                      <a:pt x="399712" y="171086"/>
                    </a:cubicBezTo>
                    <a:cubicBezTo>
                      <a:pt x="396615" y="180229"/>
                      <a:pt x="391335" y="188625"/>
                      <a:pt x="383873" y="196273"/>
                    </a:cubicBezTo>
                    <a:cubicBezTo>
                      <a:pt x="376075" y="204216"/>
                      <a:pt x="367304" y="210257"/>
                      <a:pt x="357558" y="214394"/>
                    </a:cubicBezTo>
                    <a:cubicBezTo>
                      <a:pt x="347813" y="218530"/>
                      <a:pt x="336368" y="220612"/>
                      <a:pt x="323221" y="220637"/>
                    </a:cubicBezTo>
                    <a:cubicBezTo>
                      <a:pt x="310075" y="220612"/>
                      <a:pt x="298629" y="218530"/>
                      <a:pt x="288884" y="214394"/>
                    </a:cubicBezTo>
                    <a:cubicBezTo>
                      <a:pt x="279139" y="210257"/>
                      <a:pt x="270367" y="204216"/>
                      <a:pt x="262569" y="196273"/>
                    </a:cubicBezTo>
                    <a:cubicBezTo>
                      <a:pt x="255107" y="188625"/>
                      <a:pt x="249827" y="180229"/>
                      <a:pt x="246731" y="171086"/>
                    </a:cubicBezTo>
                    <a:cubicBezTo>
                      <a:pt x="243634" y="161943"/>
                      <a:pt x="241807" y="152256"/>
                      <a:pt x="241249" y="142026"/>
                    </a:cubicBezTo>
                    <a:cubicBezTo>
                      <a:pt x="240690" y="131796"/>
                      <a:pt x="240487" y="121227"/>
                      <a:pt x="240640" y="110318"/>
                    </a:cubicBezTo>
                    <a:cubicBezTo>
                      <a:pt x="240487" y="99410"/>
                      <a:pt x="240690" y="88841"/>
                      <a:pt x="241249" y="78611"/>
                    </a:cubicBezTo>
                    <a:cubicBezTo>
                      <a:pt x="241807" y="68381"/>
                      <a:pt x="243634" y="58694"/>
                      <a:pt x="246731" y="49551"/>
                    </a:cubicBezTo>
                    <a:cubicBezTo>
                      <a:pt x="249827" y="40408"/>
                      <a:pt x="255107" y="32012"/>
                      <a:pt x="262569" y="24365"/>
                    </a:cubicBezTo>
                    <a:cubicBezTo>
                      <a:pt x="270367" y="16421"/>
                      <a:pt x="279139" y="10380"/>
                      <a:pt x="288884" y="6243"/>
                    </a:cubicBezTo>
                    <a:cubicBezTo>
                      <a:pt x="298629" y="2106"/>
                      <a:pt x="310075" y="25"/>
                      <a:pt x="323221" y="0"/>
                    </a:cubicBez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sz="2400" dirty="0">
                  <a:solidFill>
                    <a:srgbClr val="FCE3C1"/>
                  </a:solidFill>
                  <a:latin typeface="DIN Black" pitchFamily="50" charset="0"/>
                  <a:ea typeface="微软雅黑" panose="020B0503020204020204" pitchFamily="34" charset="-122"/>
                </a:endParaRPr>
              </a:p>
            </p:txBody>
          </p:sp>
          <p:sp>
            <p:nvSpPr>
              <p:cNvPr id="65" name="任意多边形: 形状 64">
                <a:extLst>
                  <a:ext uri="{FF2B5EF4-FFF2-40B4-BE49-F238E27FC236}">
                    <a16:creationId xmlns:a16="http://schemas.microsoft.com/office/drawing/2014/main" xmlns="" id="{1606CEB8-E6D5-4CB0-9D64-CD0FF2B899AC}"/>
                  </a:ext>
                </a:extLst>
              </p:cNvPr>
              <p:cNvSpPr/>
              <p:nvPr/>
            </p:nvSpPr>
            <p:spPr>
              <a:xfrm>
                <a:off x="6001891" y="2517662"/>
                <a:ext cx="182669" cy="172189"/>
              </a:xfrm>
              <a:custGeom>
                <a:avLst/>
                <a:gdLst>
                  <a:gd name="connsiteX0" fmla="*/ 2881221 w 5956300"/>
                  <a:gd name="connsiteY0" fmla="*/ 201970 h 5614644"/>
                  <a:gd name="connsiteX1" fmla="*/ 2706298 w 5956300"/>
                  <a:gd name="connsiteY1" fmla="*/ 218751 h 5614644"/>
                  <a:gd name="connsiteX2" fmla="*/ 2000250 w 5956300"/>
                  <a:gd name="connsiteY2" fmla="*/ 371892 h 5614644"/>
                  <a:gd name="connsiteX3" fmla="*/ 1284932 w 5956300"/>
                  <a:gd name="connsiteY3" fmla="*/ 827382 h 5614644"/>
                  <a:gd name="connsiteX4" fmla="*/ 888669 w 5956300"/>
                  <a:gd name="connsiteY4" fmla="*/ 1334744 h 5614644"/>
                  <a:gd name="connsiteX5" fmla="*/ 711453 w 5956300"/>
                  <a:gd name="connsiteY5" fmla="*/ 1885291 h 5614644"/>
                  <a:gd name="connsiteX6" fmla="*/ 647700 w 5956300"/>
                  <a:gd name="connsiteY6" fmla="*/ 2771587 h 5614644"/>
                  <a:gd name="connsiteX7" fmla="*/ 647700 w 5956300"/>
                  <a:gd name="connsiteY7" fmla="*/ 3032148 h 5614644"/>
                  <a:gd name="connsiteX8" fmla="*/ 606425 w 5956300"/>
                  <a:gd name="connsiteY8" fmla="*/ 3060721 h 5614644"/>
                  <a:gd name="connsiteX9" fmla="*/ 482306 w 5956300"/>
                  <a:gd name="connsiteY9" fmla="*/ 3122734 h 5614644"/>
                  <a:gd name="connsiteX10" fmla="*/ 213393 w 5956300"/>
                  <a:gd name="connsiteY10" fmla="*/ 3490955 h 5614644"/>
                  <a:gd name="connsiteX11" fmla="*/ 253015 w 5956300"/>
                  <a:gd name="connsiteY11" fmla="*/ 3837826 h 5614644"/>
                  <a:gd name="connsiteX12" fmla="*/ 751252 w 5956300"/>
                  <a:gd name="connsiteY12" fmla="*/ 4140189 h 5614644"/>
                  <a:gd name="connsiteX13" fmla="*/ 908318 w 5956300"/>
                  <a:gd name="connsiteY13" fmla="*/ 4236694 h 5614644"/>
                  <a:gd name="connsiteX14" fmla="*/ 1506701 w 5956300"/>
                  <a:gd name="connsiteY14" fmla="*/ 5003131 h 5614644"/>
                  <a:gd name="connsiteX15" fmla="*/ 2508250 w 5956300"/>
                  <a:gd name="connsiteY15" fmla="*/ 5386987 h 5614644"/>
                  <a:gd name="connsiteX16" fmla="*/ 3409950 w 5956300"/>
                  <a:gd name="connsiteY16" fmla="*/ 5387186 h 5614644"/>
                  <a:gd name="connsiteX17" fmla="*/ 3970352 w 5956300"/>
                  <a:gd name="connsiteY17" fmla="*/ 5252754 h 5614644"/>
                  <a:gd name="connsiteX18" fmla="*/ 4204932 w 5956300"/>
                  <a:gd name="connsiteY18" fmla="*/ 5142614 h 5614644"/>
                  <a:gd name="connsiteX19" fmla="*/ 4434259 w 5956300"/>
                  <a:gd name="connsiteY19" fmla="*/ 5005112 h 5614644"/>
                  <a:gd name="connsiteX20" fmla="*/ 4975508 w 5956300"/>
                  <a:gd name="connsiteY20" fmla="*/ 4319244 h 5614644"/>
                  <a:gd name="connsiteX21" fmla="*/ 5041338 w 5956300"/>
                  <a:gd name="connsiteY21" fmla="*/ 4195280 h 5614644"/>
                  <a:gd name="connsiteX22" fmla="*/ 5177624 w 5956300"/>
                  <a:gd name="connsiteY22" fmla="*/ 4139369 h 5614644"/>
                  <a:gd name="connsiteX23" fmla="*/ 5585980 w 5956300"/>
                  <a:gd name="connsiteY23" fmla="*/ 3989705 h 5614644"/>
                  <a:gd name="connsiteX24" fmla="*/ 5743053 w 5956300"/>
                  <a:gd name="connsiteY24" fmla="*/ 3492045 h 5614644"/>
                  <a:gd name="connsiteX25" fmla="*/ 5453833 w 5956300"/>
                  <a:gd name="connsiteY25" fmla="*/ 3125548 h 5614644"/>
                  <a:gd name="connsiteX26" fmla="*/ 5295900 w 5956300"/>
                  <a:gd name="connsiteY26" fmla="*/ 2828239 h 5614644"/>
                  <a:gd name="connsiteX27" fmla="*/ 5180673 w 5956300"/>
                  <a:gd name="connsiteY27" fmla="*/ 1766544 h 5614644"/>
                  <a:gd name="connsiteX28" fmla="*/ 4758737 w 5956300"/>
                  <a:gd name="connsiteY28" fmla="*/ 933959 h 5614644"/>
                  <a:gd name="connsiteX29" fmla="*/ 4667445 w 5956300"/>
                  <a:gd name="connsiteY29" fmla="*/ 806643 h 5614644"/>
                  <a:gd name="connsiteX30" fmla="*/ 4683798 w 5956300"/>
                  <a:gd name="connsiteY30" fmla="*/ 721224 h 5614644"/>
                  <a:gd name="connsiteX31" fmla="*/ 4701972 w 5956300"/>
                  <a:gd name="connsiteY31" fmla="*/ 635529 h 5614644"/>
                  <a:gd name="connsiteX32" fmla="*/ 4502150 w 5956300"/>
                  <a:gd name="connsiteY32" fmla="*/ 566394 h 5614644"/>
                  <a:gd name="connsiteX33" fmla="*/ 4349881 w 5956300"/>
                  <a:gd name="connsiteY33" fmla="*/ 541247 h 5614644"/>
                  <a:gd name="connsiteX34" fmla="*/ 4344618 w 5956300"/>
                  <a:gd name="connsiteY34" fmla="*/ 439246 h 5614644"/>
                  <a:gd name="connsiteX35" fmla="*/ 4281422 w 5956300"/>
                  <a:gd name="connsiteY35" fmla="*/ 267124 h 5614644"/>
                  <a:gd name="connsiteX36" fmla="*/ 4047619 w 5956300"/>
                  <a:gd name="connsiteY36" fmla="*/ 317317 h 5614644"/>
                  <a:gd name="connsiteX37" fmla="*/ 3845497 w 5956300"/>
                  <a:gd name="connsiteY37" fmla="*/ 352657 h 5614644"/>
                  <a:gd name="connsiteX38" fmla="*/ 3675832 w 5956300"/>
                  <a:gd name="connsiteY38" fmla="*/ 300955 h 5614644"/>
                  <a:gd name="connsiteX39" fmla="*/ 3472632 w 5956300"/>
                  <a:gd name="connsiteY39" fmla="*/ 255933 h 5614644"/>
                  <a:gd name="connsiteX40" fmla="*/ 2881221 w 5956300"/>
                  <a:gd name="connsiteY40" fmla="*/ 201970 h 5614644"/>
                  <a:gd name="connsiteX41" fmla="*/ 2791470 w 5956300"/>
                  <a:gd name="connsiteY41" fmla="*/ 1 h 5614644"/>
                  <a:gd name="connsiteX42" fmla="*/ 3003550 w 5956300"/>
                  <a:gd name="connsiteY42" fmla="*/ 1066 h 5614644"/>
                  <a:gd name="connsiteX43" fmla="*/ 3549650 w 5956300"/>
                  <a:gd name="connsiteY43" fmla="*/ 43149 h 5614644"/>
                  <a:gd name="connsiteX44" fmla="*/ 3815484 w 5956300"/>
                  <a:gd name="connsiteY44" fmla="*/ 113847 h 5614644"/>
                  <a:gd name="connsiteX45" fmla="*/ 3903518 w 5956300"/>
                  <a:gd name="connsiteY45" fmla="*/ 146068 h 5614644"/>
                  <a:gd name="connsiteX46" fmla="*/ 3963614 w 5956300"/>
                  <a:gd name="connsiteY46" fmla="*/ 101953 h 5614644"/>
                  <a:gd name="connsiteX47" fmla="*/ 4193699 w 5956300"/>
                  <a:gd name="connsiteY47" fmla="*/ 14081 h 5614644"/>
                  <a:gd name="connsiteX48" fmla="*/ 4541596 w 5956300"/>
                  <a:gd name="connsiteY48" fmla="*/ 258461 h 5614644"/>
                  <a:gd name="connsiteX49" fmla="*/ 4620090 w 5956300"/>
                  <a:gd name="connsiteY49" fmla="*/ 329974 h 5614644"/>
                  <a:gd name="connsiteX50" fmla="*/ 4916267 w 5956300"/>
                  <a:gd name="connsiteY50" fmla="*/ 691032 h 5614644"/>
                  <a:gd name="connsiteX51" fmla="*/ 4976952 w 5956300"/>
                  <a:gd name="connsiteY51" fmla="*/ 849782 h 5614644"/>
                  <a:gd name="connsiteX52" fmla="*/ 5472816 w 5956300"/>
                  <a:gd name="connsiteY52" fmla="*/ 2129747 h 5614644"/>
                  <a:gd name="connsiteX53" fmla="*/ 5517345 w 5956300"/>
                  <a:gd name="connsiteY53" fmla="*/ 2882830 h 5614644"/>
                  <a:gd name="connsiteX54" fmla="*/ 5569735 w 5956300"/>
                  <a:gd name="connsiteY54" fmla="*/ 2933247 h 5614644"/>
                  <a:gd name="connsiteX55" fmla="*/ 5937356 w 5956300"/>
                  <a:gd name="connsiteY55" fmla="*/ 3343799 h 5614644"/>
                  <a:gd name="connsiteX56" fmla="*/ 5956300 w 5956300"/>
                  <a:gd name="connsiteY56" fmla="*/ 3591218 h 5614644"/>
                  <a:gd name="connsiteX57" fmla="*/ 5929774 w 5956300"/>
                  <a:gd name="connsiteY57" fmla="*/ 3820325 h 5614644"/>
                  <a:gd name="connsiteX58" fmla="*/ 5876326 w 5956300"/>
                  <a:gd name="connsiteY58" fmla="*/ 3950135 h 5614644"/>
                  <a:gd name="connsiteX59" fmla="*/ 5766327 w 5956300"/>
                  <a:gd name="connsiteY59" fmla="*/ 4101493 h 5614644"/>
                  <a:gd name="connsiteX60" fmla="*/ 5436198 w 5956300"/>
                  <a:gd name="connsiteY60" fmla="*/ 4312539 h 5614644"/>
                  <a:gd name="connsiteX61" fmla="*/ 5179679 w 5956300"/>
                  <a:gd name="connsiteY61" fmla="*/ 4443700 h 5614644"/>
                  <a:gd name="connsiteX62" fmla="*/ 5082122 w 5956300"/>
                  <a:gd name="connsiteY62" fmla="*/ 4598462 h 5614644"/>
                  <a:gd name="connsiteX63" fmla="*/ 4947484 w 5956300"/>
                  <a:gd name="connsiteY63" fmla="*/ 4776444 h 5614644"/>
                  <a:gd name="connsiteX64" fmla="*/ 3771900 w 5956300"/>
                  <a:gd name="connsiteY64" fmla="*/ 5536765 h 5614644"/>
                  <a:gd name="connsiteX65" fmla="*/ 2959100 w 5956300"/>
                  <a:gd name="connsiteY65" fmla="*/ 5614644 h 5614644"/>
                  <a:gd name="connsiteX66" fmla="*/ 2400300 w 5956300"/>
                  <a:gd name="connsiteY66" fmla="*/ 5591143 h 5614644"/>
                  <a:gd name="connsiteX67" fmla="*/ 1176418 w 5956300"/>
                  <a:gd name="connsiteY67" fmla="*/ 5001626 h 5614644"/>
                  <a:gd name="connsiteX68" fmla="*/ 760853 w 5956300"/>
                  <a:gd name="connsiteY68" fmla="*/ 4431257 h 5614644"/>
                  <a:gd name="connsiteX69" fmla="*/ 661365 w 5956300"/>
                  <a:gd name="connsiteY69" fmla="*/ 4351032 h 5614644"/>
                  <a:gd name="connsiteX70" fmla="*/ 79002 w 5956300"/>
                  <a:gd name="connsiteY70" fmla="*/ 3975113 h 5614644"/>
                  <a:gd name="connsiteX71" fmla="*/ 0 w 5956300"/>
                  <a:gd name="connsiteY71" fmla="*/ 3589357 h 5614644"/>
                  <a:gd name="connsiteX72" fmla="*/ 173789 w 5956300"/>
                  <a:gd name="connsiteY72" fmla="*/ 3064283 h 5614644"/>
                  <a:gd name="connsiteX73" fmla="*/ 396639 w 5956300"/>
                  <a:gd name="connsiteY73" fmla="*/ 2928594 h 5614644"/>
                  <a:gd name="connsiteX74" fmla="*/ 417088 w 5956300"/>
                  <a:gd name="connsiteY74" fmla="*/ 2665069 h 5614644"/>
                  <a:gd name="connsiteX75" fmla="*/ 444135 w 5956300"/>
                  <a:gd name="connsiteY75" fmla="*/ 2214086 h 5614644"/>
                  <a:gd name="connsiteX76" fmla="*/ 483099 w 5956300"/>
                  <a:gd name="connsiteY76" fmla="*/ 1902936 h 5614644"/>
                  <a:gd name="connsiteX77" fmla="*/ 528459 w 5956300"/>
                  <a:gd name="connsiteY77" fmla="*/ 1691727 h 5614644"/>
                  <a:gd name="connsiteX78" fmla="*/ 582955 w 5956300"/>
                  <a:gd name="connsiteY78" fmla="*/ 1513927 h 5614644"/>
                  <a:gd name="connsiteX79" fmla="*/ 903518 w 5956300"/>
                  <a:gd name="connsiteY79" fmla="*/ 905414 h 5614644"/>
                  <a:gd name="connsiteX80" fmla="*/ 1588113 w 5956300"/>
                  <a:gd name="connsiteY80" fmla="*/ 328738 h 5614644"/>
                  <a:gd name="connsiteX81" fmla="*/ 1829413 w 5956300"/>
                  <a:gd name="connsiteY81" fmla="*/ 213961 h 5614644"/>
                  <a:gd name="connsiteX82" fmla="*/ 2089150 w 5956300"/>
                  <a:gd name="connsiteY82" fmla="*/ 111667 h 5614644"/>
                  <a:gd name="connsiteX83" fmla="*/ 2597150 w 5956300"/>
                  <a:gd name="connsiteY83" fmla="*/ 2993 h 5614644"/>
                  <a:gd name="connsiteX84" fmla="*/ 2791470 w 5956300"/>
                  <a:gd name="connsiteY84" fmla="*/ 1 h 56146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5956300" h="5614644">
                    <a:moveTo>
                      <a:pt x="2881221" y="201970"/>
                    </a:moveTo>
                    <a:cubicBezTo>
                      <a:pt x="2818854" y="204559"/>
                      <a:pt x="2759810" y="210117"/>
                      <a:pt x="2706298" y="218751"/>
                    </a:cubicBezTo>
                    <a:cubicBezTo>
                      <a:pt x="2388383" y="270047"/>
                      <a:pt x="2113789" y="329606"/>
                      <a:pt x="2000250" y="371892"/>
                    </a:cubicBezTo>
                    <a:cubicBezTo>
                      <a:pt x="1793054" y="449059"/>
                      <a:pt x="1464740" y="658118"/>
                      <a:pt x="1284932" y="827382"/>
                    </a:cubicBezTo>
                    <a:cubicBezTo>
                      <a:pt x="1089170" y="1011665"/>
                      <a:pt x="973134" y="1160232"/>
                      <a:pt x="888669" y="1334744"/>
                    </a:cubicBezTo>
                    <a:cubicBezTo>
                      <a:pt x="818192" y="1480353"/>
                      <a:pt x="798656" y="1541047"/>
                      <a:pt x="711453" y="1885291"/>
                    </a:cubicBezTo>
                    <a:cubicBezTo>
                      <a:pt x="667796" y="2057633"/>
                      <a:pt x="647700" y="2337007"/>
                      <a:pt x="647700" y="2771587"/>
                    </a:cubicBezTo>
                    <a:lnTo>
                      <a:pt x="647700" y="3032148"/>
                    </a:lnTo>
                    <a:lnTo>
                      <a:pt x="606425" y="3060721"/>
                    </a:lnTo>
                    <a:cubicBezTo>
                      <a:pt x="583724" y="3076436"/>
                      <a:pt x="527870" y="3104342"/>
                      <a:pt x="482306" y="3122734"/>
                    </a:cubicBezTo>
                    <a:cubicBezTo>
                      <a:pt x="315744" y="3189969"/>
                      <a:pt x="239740" y="3294040"/>
                      <a:pt x="213393" y="3490955"/>
                    </a:cubicBezTo>
                    <a:cubicBezTo>
                      <a:pt x="192717" y="3645487"/>
                      <a:pt x="203875" y="3743168"/>
                      <a:pt x="253015" y="3837826"/>
                    </a:cubicBezTo>
                    <a:cubicBezTo>
                      <a:pt x="350457" y="4025528"/>
                      <a:pt x="531275" y="4135260"/>
                      <a:pt x="751252" y="4140189"/>
                    </a:cubicBezTo>
                    <a:cubicBezTo>
                      <a:pt x="863173" y="4142697"/>
                      <a:pt x="871280" y="4147678"/>
                      <a:pt x="908318" y="4236694"/>
                    </a:cubicBezTo>
                    <a:cubicBezTo>
                      <a:pt x="1019822" y="4504678"/>
                      <a:pt x="1270691" y="4826002"/>
                      <a:pt x="1506701" y="5003131"/>
                    </a:cubicBezTo>
                    <a:cubicBezTo>
                      <a:pt x="1763553" y="5195902"/>
                      <a:pt x="2104773" y="5326678"/>
                      <a:pt x="2508250" y="5386987"/>
                    </a:cubicBezTo>
                    <a:cubicBezTo>
                      <a:pt x="2722999" y="5419085"/>
                      <a:pt x="3197695" y="5419190"/>
                      <a:pt x="3409950" y="5387186"/>
                    </a:cubicBezTo>
                    <a:cubicBezTo>
                      <a:pt x="3717541" y="5340807"/>
                      <a:pt x="3852661" y="5308394"/>
                      <a:pt x="3970352" y="5252754"/>
                    </a:cubicBezTo>
                    <a:cubicBezTo>
                      <a:pt x="4032336" y="5223451"/>
                      <a:pt x="4137897" y="5173888"/>
                      <a:pt x="4204932" y="5142614"/>
                    </a:cubicBezTo>
                    <a:cubicBezTo>
                      <a:pt x="4271967" y="5111339"/>
                      <a:pt x="4375164" y="5049463"/>
                      <a:pt x="4434259" y="5005112"/>
                    </a:cubicBezTo>
                    <a:cubicBezTo>
                      <a:pt x="4612367" y="4871441"/>
                      <a:pt x="4850139" y="4570136"/>
                      <a:pt x="4975508" y="4319244"/>
                    </a:cubicBezTo>
                    <a:cubicBezTo>
                      <a:pt x="5003431" y="4263364"/>
                      <a:pt x="5033054" y="4207580"/>
                      <a:pt x="5041338" y="4195280"/>
                    </a:cubicBezTo>
                    <a:cubicBezTo>
                      <a:pt x="5066420" y="4158038"/>
                      <a:pt x="5130547" y="4131729"/>
                      <a:pt x="5177624" y="4139369"/>
                    </a:cubicBezTo>
                    <a:cubicBezTo>
                      <a:pt x="5291722" y="4157885"/>
                      <a:pt x="5479923" y="4088908"/>
                      <a:pt x="5585980" y="3989705"/>
                    </a:cubicBezTo>
                    <a:cubicBezTo>
                      <a:pt x="5716084" y="3868007"/>
                      <a:pt x="5770351" y="3696072"/>
                      <a:pt x="5743053" y="3492045"/>
                    </a:cubicBezTo>
                    <a:cubicBezTo>
                      <a:pt x="5714712" y="3280226"/>
                      <a:pt x="5639235" y="3184584"/>
                      <a:pt x="5453833" y="3125548"/>
                    </a:cubicBezTo>
                    <a:cubicBezTo>
                      <a:pt x="5297283" y="3075699"/>
                      <a:pt x="5295900" y="3073095"/>
                      <a:pt x="5295900" y="2828239"/>
                    </a:cubicBezTo>
                    <a:cubicBezTo>
                      <a:pt x="5295900" y="2497670"/>
                      <a:pt x="5244593" y="2024930"/>
                      <a:pt x="5180673" y="1766544"/>
                    </a:cubicBezTo>
                    <a:cubicBezTo>
                      <a:pt x="5099012" y="1436444"/>
                      <a:pt x="4964104" y="1170237"/>
                      <a:pt x="4758737" y="933959"/>
                    </a:cubicBezTo>
                    <a:cubicBezTo>
                      <a:pt x="4712851" y="881167"/>
                      <a:pt x="4671770" y="823875"/>
                      <a:pt x="4667445" y="806643"/>
                    </a:cubicBezTo>
                    <a:cubicBezTo>
                      <a:pt x="4662683" y="787669"/>
                      <a:pt x="4669133" y="753979"/>
                      <a:pt x="4683798" y="721224"/>
                    </a:cubicBezTo>
                    <a:cubicBezTo>
                      <a:pt x="4697116" y="691476"/>
                      <a:pt x="4705295" y="652913"/>
                      <a:pt x="4701972" y="635529"/>
                    </a:cubicBezTo>
                    <a:cubicBezTo>
                      <a:pt x="4687853" y="561674"/>
                      <a:pt x="4570556" y="521091"/>
                      <a:pt x="4502150" y="566394"/>
                    </a:cubicBezTo>
                    <a:cubicBezTo>
                      <a:pt x="4427262" y="615990"/>
                      <a:pt x="4384915" y="608996"/>
                      <a:pt x="4349881" y="541247"/>
                    </a:cubicBezTo>
                    <a:cubicBezTo>
                      <a:pt x="4334194" y="510913"/>
                      <a:pt x="4333235" y="492322"/>
                      <a:pt x="4344618" y="439246"/>
                    </a:cubicBezTo>
                    <a:cubicBezTo>
                      <a:pt x="4362181" y="357352"/>
                      <a:pt x="4344888" y="310250"/>
                      <a:pt x="4281422" y="267124"/>
                    </a:cubicBezTo>
                    <a:cubicBezTo>
                      <a:pt x="4197357" y="210001"/>
                      <a:pt x="4100108" y="230878"/>
                      <a:pt x="4047619" y="317317"/>
                    </a:cubicBezTo>
                    <a:cubicBezTo>
                      <a:pt x="4000371" y="395124"/>
                      <a:pt x="3974432" y="399660"/>
                      <a:pt x="3845497" y="352657"/>
                    </a:cubicBezTo>
                    <a:cubicBezTo>
                      <a:pt x="3787556" y="331536"/>
                      <a:pt x="3711207" y="308269"/>
                      <a:pt x="3675832" y="300955"/>
                    </a:cubicBezTo>
                    <a:cubicBezTo>
                      <a:pt x="3640457" y="293640"/>
                      <a:pt x="3549017" y="273380"/>
                      <a:pt x="3472632" y="255933"/>
                    </a:cubicBezTo>
                    <a:cubicBezTo>
                      <a:pt x="3285338" y="213155"/>
                      <a:pt x="3068324" y="194203"/>
                      <a:pt x="2881221" y="201970"/>
                    </a:cubicBezTo>
                    <a:close/>
                    <a:moveTo>
                      <a:pt x="2791470" y="1"/>
                    </a:moveTo>
                    <a:cubicBezTo>
                      <a:pt x="2854395" y="-21"/>
                      <a:pt x="2927588" y="322"/>
                      <a:pt x="3003550" y="1066"/>
                    </a:cubicBezTo>
                    <a:cubicBezTo>
                      <a:pt x="3359053" y="4547"/>
                      <a:pt x="3378028" y="6010"/>
                      <a:pt x="3549650" y="43149"/>
                    </a:cubicBezTo>
                    <a:cubicBezTo>
                      <a:pt x="3647440" y="64311"/>
                      <a:pt x="3767065" y="96125"/>
                      <a:pt x="3815484" y="113847"/>
                    </a:cubicBezTo>
                    <a:lnTo>
                      <a:pt x="3903518" y="146068"/>
                    </a:lnTo>
                    <a:lnTo>
                      <a:pt x="3963614" y="101953"/>
                    </a:lnTo>
                    <a:cubicBezTo>
                      <a:pt x="4058819" y="32066"/>
                      <a:pt x="4124672" y="6916"/>
                      <a:pt x="4193699" y="14081"/>
                    </a:cubicBezTo>
                    <a:cubicBezTo>
                      <a:pt x="4353301" y="30649"/>
                      <a:pt x="4496381" y="131155"/>
                      <a:pt x="4541596" y="258461"/>
                    </a:cubicBezTo>
                    <a:cubicBezTo>
                      <a:pt x="4563343" y="319691"/>
                      <a:pt x="4566579" y="322639"/>
                      <a:pt x="4620090" y="329974"/>
                    </a:cubicBezTo>
                    <a:cubicBezTo>
                      <a:pt x="4809936" y="355995"/>
                      <a:pt x="4919157" y="489142"/>
                      <a:pt x="4916267" y="691032"/>
                    </a:cubicBezTo>
                    <a:cubicBezTo>
                      <a:pt x="4915159" y="768440"/>
                      <a:pt x="4917263" y="773945"/>
                      <a:pt x="4976952" y="849782"/>
                    </a:cubicBezTo>
                    <a:cubicBezTo>
                      <a:pt x="5261536" y="1211359"/>
                      <a:pt x="5436689" y="1663478"/>
                      <a:pt x="5472816" y="2129747"/>
                    </a:cubicBezTo>
                    <a:cubicBezTo>
                      <a:pt x="5508410" y="2589132"/>
                      <a:pt x="5524168" y="2855644"/>
                      <a:pt x="5517345" y="2882830"/>
                    </a:cubicBezTo>
                    <a:cubicBezTo>
                      <a:pt x="5510664" y="2909448"/>
                      <a:pt x="5516571" y="2915132"/>
                      <a:pt x="5569735" y="2933247"/>
                    </a:cubicBezTo>
                    <a:cubicBezTo>
                      <a:pt x="5751978" y="2995343"/>
                      <a:pt x="5885407" y="3144354"/>
                      <a:pt x="5937356" y="3343799"/>
                    </a:cubicBezTo>
                    <a:cubicBezTo>
                      <a:pt x="5949705" y="3391210"/>
                      <a:pt x="5956300" y="3477346"/>
                      <a:pt x="5956300" y="3591218"/>
                    </a:cubicBezTo>
                    <a:cubicBezTo>
                      <a:pt x="5956300" y="3742541"/>
                      <a:pt x="5952752" y="3773185"/>
                      <a:pt x="5929774" y="3820325"/>
                    </a:cubicBezTo>
                    <a:cubicBezTo>
                      <a:pt x="5915185" y="3850256"/>
                      <a:pt x="5891133" y="3908670"/>
                      <a:pt x="5876326" y="3950135"/>
                    </a:cubicBezTo>
                    <a:cubicBezTo>
                      <a:pt x="5854553" y="4011105"/>
                      <a:pt x="5833514" y="4040056"/>
                      <a:pt x="5766327" y="4101493"/>
                    </a:cubicBezTo>
                    <a:cubicBezTo>
                      <a:pt x="5588918" y="4263720"/>
                      <a:pt x="5553590" y="4286304"/>
                      <a:pt x="5436198" y="4312539"/>
                    </a:cubicBezTo>
                    <a:cubicBezTo>
                      <a:pt x="5211521" y="4362750"/>
                      <a:pt x="5223681" y="4356533"/>
                      <a:pt x="5179679" y="4443700"/>
                    </a:cubicBezTo>
                    <a:cubicBezTo>
                      <a:pt x="5157917" y="4486809"/>
                      <a:pt x="5114017" y="4556452"/>
                      <a:pt x="5082122" y="4598462"/>
                    </a:cubicBezTo>
                    <a:cubicBezTo>
                      <a:pt x="5050227" y="4640472"/>
                      <a:pt x="4989640" y="4720564"/>
                      <a:pt x="4947484" y="4776444"/>
                    </a:cubicBezTo>
                    <a:cubicBezTo>
                      <a:pt x="4668008" y="5146902"/>
                      <a:pt x="4257279" y="5412545"/>
                      <a:pt x="3771900" y="5536765"/>
                    </a:cubicBezTo>
                    <a:cubicBezTo>
                      <a:pt x="3498431" y="5606751"/>
                      <a:pt x="3416058" y="5614644"/>
                      <a:pt x="2959100" y="5614644"/>
                    </a:cubicBezTo>
                    <a:cubicBezTo>
                      <a:pt x="2601616" y="5614644"/>
                      <a:pt x="2512347" y="5610890"/>
                      <a:pt x="2400300" y="5591143"/>
                    </a:cubicBezTo>
                    <a:cubicBezTo>
                      <a:pt x="1867184" y="5497188"/>
                      <a:pt x="1500282" y="5320460"/>
                      <a:pt x="1176418" y="5001626"/>
                    </a:cubicBezTo>
                    <a:cubicBezTo>
                      <a:pt x="1000371" y="4828314"/>
                      <a:pt x="834958" y="4601283"/>
                      <a:pt x="760853" y="4431257"/>
                    </a:cubicBezTo>
                    <a:cubicBezTo>
                      <a:pt x="732900" y="4367122"/>
                      <a:pt x="730400" y="4365107"/>
                      <a:pt x="661365" y="4351032"/>
                    </a:cubicBezTo>
                    <a:cubicBezTo>
                      <a:pt x="371157" y="4291863"/>
                      <a:pt x="199954" y="4181350"/>
                      <a:pt x="79002" y="3975113"/>
                    </a:cubicBezTo>
                    <a:cubicBezTo>
                      <a:pt x="12705" y="3862067"/>
                      <a:pt x="0" y="3800030"/>
                      <a:pt x="0" y="3589357"/>
                    </a:cubicBezTo>
                    <a:cubicBezTo>
                      <a:pt x="0" y="3334066"/>
                      <a:pt x="47490" y="3190583"/>
                      <a:pt x="173789" y="3064283"/>
                    </a:cubicBezTo>
                    <a:cubicBezTo>
                      <a:pt x="230082" y="3007991"/>
                      <a:pt x="360479" y="2928594"/>
                      <a:pt x="396639" y="2928594"/>
                    </a:cubicBezTo>
                    <a:cubicBezTo>
                      <a:pt x="412092" y="2928594"/>
                      <a:pt x="415398" y="2886001"/>
                      <a:pt x="417088" y="2665069"/>
                    </a:cubicBezTo>
                    <a:cubicBezTo>
                      <a:pt x="418465" y="2485233"/>
                      <a:pt x="427054" y="2342012"/>
                      <a:pt x="444135" y="2214086"/>
                    </a:cubicBezTo>
                    <a:cubicBezTo>
                      <a:pt x="457901" y="2110983"/>
                      <a:pt x="475435" y="1970966"/>
                      <a:pt x="483099" y="1902936"/>
                    </a:cubicBezTo>
                    <a:cubicBezTo>
                      <a:pt x="490763" y="1834905"/>
                      <a:pt x="511175" y="1739861"/>
                      <a:pt x="528459" y="1691727"/>
                    </a:cubicBezTo>
                    <a:cubicBezTo>
                      <a:pt x="545744" y="1643592"/>
                      <a:pt x="570267" y="1563582"/>
                      <a:pt x="582955" y="1513927"/>
                    </a:cubicBezTo>
                    <a:cubicBezTo>
                      <a:pt x="613737" y="1393455"/>
                      <a:pt x="710173" y="1210395"/>
                      <a:pt x="903518" y="905414"/>
                    </a:cubicBezTo>
                    <a:cubicBezTo>
                      <a:pt x="1035936" y="696538"/>
                      <a:pt x="1333802" y="445628"/>
                      <a:pt x="1588113" y="328738"/>
                    </a:cubicBezTo>
                    <a:cubicBezTo>
                      <a:pt x="1647822" y="301293"/>
                      <a:pt x="1756408" y="249644"/>
                      <a:pt x="1829413" y="213961"/>
                    </a:cubicBezTo>
                    <a:cubicBezTo>
                      <a:pt x="1902418" y="178279"/>
                      <a:pt x="2019300" y="132247"/>
                      <a:pt x="2089150" y="111667"/>
                    </a:cubicBezTo>
                    <a:cubicBezTo>
                      <a:pt x="2197619" y="79709"/>
                      <a:pt x="2469680" y="21508"/>
                      <a:pt x="2597150" y="2993"/>
                    </a:cubicBezTo>
                    <a:cubicBezTo>
                      <a:pt x="2610247" y="1091"/>
                      <a:pt x="2686596" y="39"/>
                      <a:pt x="2791470" y="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7" name="文本框 56">
              <a:extLst>
                <a:ext uri="{FF2B5EF4-FFF2-40B4-BE49-F238E27FC236}">
                  <a16:creationId xmlns:a16="http://schemas.microsoft.com/office/drawing/2014/main" xmlns="" id="{E2D5DD2A-9EEA-4E13-B7AC-55B74CBA44BF}"/>
                </a:ext>
              </a:extLst>
            </p:cNvPr>
            <p:cNvSpPr txBox="1"/>
            <p:nvPr/>
          </p:nvSpPr>
          <p:spPr>
            <a:xfrm>
              <a:off x="10229888" y="5858952"/>
              <a:ext cx="1350046" cy="269077"/>
            </a:xfrm>
            <a:custGeom>
              <a:avLst/>
              <a:gdLst/>
              <a:ahLst/>
              <a:cxnLst/>
              <a:rect l="l" t="t" r="r" b="b"/>
              <a:pathLst>
                <a:path w="4455881" h="888095">
                  <a:moveTo>
                    <a:pt x="1641625" y="805494"/>
                  </a:moveTo>
                  <a:lnTo>
                    <a:pt x="1676943" y="805494"/>
                  </a:lnTo>
                  <a:lnTo>
                    <a:pt x="1676943" y="859139"/>
                  </a:lnTo>
                  <a:lnTo>
                    <a:pt x="1641625" y="888095"/>
                  </a:lnTo>
                  <a:close/>
                  <a:moveTo>
                    <a:pt x="3399768" y="672899"/>
                  </a:moveTo>
                  <a:lnTo>
                    <a:pt x="3365935" y="769242"/>
                  </a:lnTo>
                  <a:lnTo>
                    <a:pt x="3432686" y="769242"/>
                  </a:lnTo>
                  <a:close/>
                  <a:moveTo>
                    <a:pt x="4155577" y="653380"/>
                  </a:moveTo>
                  <a:lnTo>
                    <a:pt x="4155577" y="725656"/>
                  </a:lnTo>
                  <a:lnTo>
                    <a:pt x="4203147" y="725656"/>
                  </a:lnTo>
                  <a:cubicBezTo>
                    <a:pt x="4214753" y="725586"/>
                    <a:pt x="4224015" y="722447"/>
                    <a:pt x="4230934" y="716240"/>
                  </a:cubicBezTo>
                  <a:cubicBezTo>
                    <a:pt x="4237852" y="710033"/>
                    <a:pt x="4241397" y="701176"/>
                    <a:pt x="4241569" y="689670"/>
                  </a:cubicBezTo>
                  <a:cubicBezTo>
                    <a:pt x="4241397" y="678151"/>
                    <a:pt x="4237852" y="669244"/>
                    <a:pt x="4230934" y="662948"/>
                  </a:cubicBezTo>
                  <a:cubicBezTo>
                    <a:pt x="4224015" y="656652"/>
                    <a:pt x="4214753" y="653463"/>
                    <a:pt x="4203147" y="653380"/>
                  </a:cubicBezTo>
                  <a:close/>
                  <a:moveTo>
                    <a:pt x="3955552" y="653380"/>
                  </a:moveTo>
                  <a:lnTo>
                    <a:pt x="3955552" y="725656"/>
                  </a:lnTo>
                  <a:lnTo>
                    <a:pt x="4003121" y="725656"/>
                  </a:lnTo>
                  <a:cubicBezTo>
                    <a:pt x="4014728" y="725586"/>
                    <a:pt x="4023991" y="722447"/>
                    <a:pt x="4030909" y="716240"/>
                  </a:cubicBezTo>
                  <a:cubicBezTo>
                    <a:pt x="4037827" y="710033"/>
                    <a:pt x="4041372" y="701176"/>
                    <a:pt x="4041543" y="689670"/>
                  </a:cubicBezTo>
                  <a:cubicBezTo>
                    <a:pt x="4041372" y="678151"/>
                    <a:pt x="4037827" y="669244"/>
                    <a:pt x="4030909" y="662948"/>
                  </a:cubicBezTo>
                  <a:cubicBezTo>
                    <a:pt x="4023991" y="656652"/>
                    <a:pt x="4014728" y="653463"/>
                    <a:pt x="4003121" y="653380"/>
                  </a:cubicBezTo>
                  <a:close/>
                  <a:moveTo>
                    <a:pt x="2402977" y="653380"/>
                  </a:moveTo>
                  <a:lnTo>
                    <a:pt x="2402977" y="721389"/>
                  </a:lnTo>
                  <a:lnTo>
                    <a:pt x="2451766" y="721389"/>
                  </a:lnTo>
                  <a:cubicBezTo>
                    <a:pt x="2462909" y="721312"/>
                    <a:pt x="2471803" y="718339"/>
                    <a:pt x="2478448" y="712468"/>
                  </a:cubicBezTo>
                  <a:cubicBezTo>
                    <a:pt x="2485093" y="706597"/>
                    <a:pt x="2488499" y="698287"/>
                    <a:pt x="2488664" y="687537"/>
                  </a:cubicBezTo>
                  <a:cubicBezTo>
                    <a:pt x="2488499" y="676774"/>
                    <a:pt x="2485093" y="668412"/>
                    <a:pt x="2478448" y="662453"/>
                  </a:cubicBezTo>
                  <a:cubicBezTo>
                    <a:pt x="2471803" y="656493"/>
                    <a:pt x="2462909" y="653469"/>
                    <a:pt x="2451766" y="653380"/>
                  </a:cubicBezTo>
                  <a:close/>
                  <a:moveTo>
                    <a:pt x="1298077" y="653380"/>
                  </a:moveTo>
                  <a:lnTo>
                    <a:pt x="1298077" y="725656"/>
                  </a:lnTo>
                  <a:lnTo>
                    <a:pt x="1345647" y="725656"/>
                  </a:lnTo>
                  <a:cubicBezTo>
                    <a:pt x="1357253" y="725586"/>
                    <a:pt x="1366516" y="722447"/>
                    <a:pt x="1373434" y="716240"/>
                  </a:cubicBezTo>
                  <a:cubicBezTo>
                    <a:pt x="1380352" y="710033"/>
                    <a:pt x="1383897" y="701176"/>
                    <a:pt x="1384069" y="689670"/>
                  </a:cubicBezTo>
                  <a:cubicBezTo>
                    <a:pt x="1383897" y="678151"/>
                    <a:pt x="1380352" y="669244"/>
                    <a:pt x="1373434" y="662948"/>
                  </a:cubicBezTo>
                  <a:cubicBezTo>
                    <a:pt x="1366516" y="656652"/>
                    <a:pt x="1357253" y="653463"/>
                    <a:pt x="1345647" y="653380"/>
                  </a:cubicBezTo>
                  <a:close/>
                  <a:moveTo>
                    <a:pt x="1098052" y="653380"/>
                  </a:moveTo>
                  <a:lnTo>
                    <a:pt x="1098052" y="725656"/>
                  </a:lnTo>
                  <a:lnTo>
                    <a:pt x="1145622" y="725656"/>
                  </a:lnTo>
                  <a:cubicBezTo>
                    <a:pt x="1157228" y="725586"/>
                    <a:pt x="1166491" y="722447"/>
                    <a:pt x="1173409" y="716240"/>
                  </a:cubicBezTo>
                  <a:cubicBezTo>
                    <a:pt x="1180327" y="710033"/>
                    <a:pt x="1183872" y="701176"/>
                    <a:pt x="1184044" y="689670"/>
                  </a:cubicBezTo>
                  <a:cubicBezTo>
                    <a:pt x="1183872" y="678151"/>
                    <a:pt x="1180327" y="669244"/>
                    <a:pt x="1173409" y="662948"/>
                  </a:cubicBezTo>
                  <a:cubicBezTo>
                    <a:pt x="1166491" y="656652"/>
                    <a:pt x="1157228" y="653463"/>
                    <a:pt x="1145622" y="653380"/>
                  </a:cubicBezTo>
                  <a:close/>
                  <a:moveTo>
                    <a:pt x="259852" y="653380"/>
                  </a:moveTo>
                  <a:lnTo>
                    <a:pt x="259852" y="721389"/>
                  </a:lnTo>
                  <a:lnTo>
                    <a:pt x="308642" y="721389"/>
                  </a:lnTo>
                  <a:cubicBezTo>
                    <a:pt x="319784" y="721312"/>
                    <a:pt x="328678" y="718339"/>
                    <a:pt x="335323" y="712468"/>
                  </a:cubicBezTo>
                  <a:cubicBezTo>
                    <a:pt x="341969" y="706597"/>
                    <a:pt x="345374" y="698287"/>
                    <a:pt x="345539" y="687537"/>
                  </a:cubicBezTo>
                  <a:cubicBezTo>
                    <a:pt x="345374" y="676774"/>
                    <a:pt x="341969" y="668412"/>
                    <a:pt x="335323" y="662453"/>
                  </a:cubicBezTo>
                  <a:cubicBezTo>
                    <a:pt x="328678" y="656493"/>
                    <a:pt x="319784" y="653469"/>
                    <a:pt x="308642" y="653380"/>
                  </a:cubicBezTo>
                  <a:close/>
                  <a:moveTo>
                    <a:pt x="2230631" y="651551"/>
                  </a:moveTo>
                  <a:cubicBezTo>
                    <a:pt x="2224158" y="651596"/>
                    <a:pt x="2218123" y="652803"/>
                    <a:pt x="2212526" y="655172"/>
                  </a:cubicBezTo>
                  <a:cubicBezTo>
                    <a:pt x="2206929" y="657542"/>
                    <a:pt x="2202190" y="660806"/>
                    <a:pt x="2198309" y="664967"/>
                  </a:cubicBezTo>
                  <a:cubicBezTo>
                    <a:pt x="2194791" y="668638"/>
                    <a:pt x="2192103" y="672948"/>
                    <a:pt x="2190245" y="677895"/>
                  </a:cubicBezTo>
                  <a:cubicBezTo>
                    <a:pt x="2188388" y="682843"/>
                    <a:pt x="2187123" y="689569"/>
                    <a:pt x="2186451" y="698073"/>
                  </a:cubicBezTo>
                  <a:cubicBezTo>
                    <a:pt x="2185780" y="706578"/>
                    <a:pt x="2185463" y="718001"/>
                    <a:pt x="2185503" y="732343"/>
                  </a:cubicBezTo>
                  <a:cubicBezTo>
                    <a:pt x="2185463" y="746685"/>
                    <a:pt x="2185780" y="758108"/>
                    <a:pt x="2186451" y="766613"/>
                  </a:cubicBezTo>
                  <a:cubicBezTo>
                    <a:pt x="2187123" y="775117"/>
                    <a:pt x="2188388" y="781843"/>
                    <a:pt x="2190245" y="786790"/>
                  </a:cubicBezTo>
                  <a:cubicBezTo>
                    <a:pt x="2192103" y="791738"/>
                    <a:pt x="2194791" y="796048"/>
                    <a:pt x="2198309" y="799719"/>
                  </a:cubicBezTo>
                  <a:cubicBezTo>
                    <a:pt x="2202190" y="803879"/>
                    <a:pt x="2206929" y="807144"/>
                    <a:pt x="2212526" y="809513"/>
                  </a:cubicBezTo>
                  <a:cubicBezTo>
                    <a:pt x="2218123" y="811882"/>
                    <a:pt x="2224158" y="813089"/>
                    <a:pt x="2230631" y="813133"/>
                  </a:cubicBezTo>
                  <a:cubicBezTo>
                    <a:pt x="2237105" y="813089"/>
                    <a:pt x="2243140" y="811882"/>
                    <a:pt x="2248737" y="809513"/>
                  </a:cubicBezTo>
                  <a:cubicBezTo>
                    <a:pt x="2254333" y="807144"/>
                    <a:pt x="2259072" y="803879"/>
                    <a:pt x="2262954" y="799719"/>
                  </a:cubicBezTo>
                  <a:cubicBezTo>
                    <a:pt x="2266472" y="796048"/>
                    <a:pt x="2269160" y="791738"/>
                    <a:pt x="2271017" y="786790"/>
                  </a:cubicBezTo>
                  <a:cubicBezTo>
                    <a:pt x="2272875" y="781843"/>
                    <a:pt x="2274140" y="775117"/>
                    <a:pt x="2274812" y="766613"/>
                  </a:cubicBezTo>
                  <a:cubicBezTo>
                    <a:pt x="2275483" y="758108"/>
                    <a:pt x="2275799" y="746685"/>
                    <a:pt x="2275760" y="732343"/>
                  </a:cubicBezTo>
                  <a:cubicBezTo>
                    <a:pt x="2275799" y="718001"/>
                    <a:pt x="2275483" y="706578"/>
                    <a:pt x="2274812" y="698073"/>
                  </a:cubicBezTo>
                  <a:cubicBezTo>
                    <a:pt x="2274140" y="689569"/>
                    <a:pt x="2272875" y="682843"/>
                    <a:pt x="2271017" y="677895"/>
                  </a:cubicBezTo>
                  <a:cubicBezTo>
                    <a:pt x="2269160" y="672948"/>
                    <a:pt x="2266472" y="668638"/>
                    <a:pt x="2262954" y="664967"/>
                  </a:cubicBezTo>
                  <a:cubicBezTo>
                    <a:pt x="2259072" y="660806"/>
                    <a:pt x="2254333" y="657542"/>
                    <a:pt x="2248737" y="655172"/>
                  </a:cubicBezTo>
                  <a:cubicBezTo>
                    <a:pt x="2243140" y="652803"/>
                    <a:pt x="2237105" y="651596"/>
                    <a:pt x="2230631" y="651551"/>
                  </a:cubicBezTo>
                  <a:close/>
                  <a:moveTo>
                    <a:pt x="506606" y="651551"/>
                  </a:moveTo>
                  <a:cubicBezTo>
                    <a:pt x="500133" y="651596"/>
                    <a:pt x="494098" y="652803"/>
                    <a:pt x="488501" y="655172"/>
                  </a:cubicBezTo>
                  <a:cubicBezTo>
                    <a:pt x="482904" y="657542"/>
                    <a:pt x="478165" y="660806"/>
                    <a:pt x="474284" y="664967"/>
                  </a:cubicBezTo>
                  <a:cubicBezTo>
                    <a:pt x="470766" y="668638"/>
                    <a:pt x="468078" y="672948"/>
                    <a:pt x="466220" y="677895"/>
                  </a:cubicBezTo>
                  <a:cubicBezTo>
                    <a:pt x="464363" y="682843"/>
                    <a:pt x="463098" y="689569"/>
                    <a:pt x="462426" y="698073"/>
                  </a:cubicBezTo>
                  <a:cubicBezTo>
                    <a:pt x="461755" y="706578"/>
                    <a:pt x="461439" y="718001"/>
                    <a:pt x="461478" y="732343"/>
                  </a:cubicBezTo>
                  <a:cubicBezTo>
                    <a:pt x="461439" y="746685"/>
                    <a:pt x="461755" y="758108"/>
                    <a:pt x="462426" y="766613"/>
                  </a:cubicBezTo>
                  <a:cubicBezTo>
                    <a:pt x="463098" y="775117"/>
                    <a:pt x="464363" y="781843"/>
                    <a:pt x="466220" y="786790"/>
                  </a:cubicBezTo>
                  <a:cubicBezTo>
                    <a:pt x="468078" y="791738"/>
                    <a:pt x="470766" y="796048"/>
                    <a:pt x="474284" y="799719"/>
                  </a:cubicBezTo>
                  <a:cubicBezTo>
                    <a:pt x="478165" y="803879"/>
                    <a:pt x="482904" y="807144"/>
                    <a:pt x="488501" y="809513"/>
                  </a:cubicBezTo>
                  <a:cubicBezTo>
                    <a:pt x="494098" y="811882"/>
                    <a:pt x="500133" y="813089"/>
                    <a:pt x="506606" y="813133"/>
                  </a:cubicBezTo>
                  <a:cubicBezTo>
                    <a:pt x="513080" y="813089"/>
                    <a:pt x="519115" y="811882"/>
                    <a:pt x="524712" y="809513"/>
                  </a:cubicBezTo>
                  <a:cubicBezTo>
                    <a:pt x="530308" y="807144"/>
                    <a:pt x="535048" y="803879"/>
                    <a:pt x="538929" y="799719"/>
                  </a:cubicBezTo>
                  <a:cubicBezTo>
                    <a:pt x="542447" y="796048"/>
                    <a:pt x="545135" y="791738"/>
                    <a:pt x="546992" y="786790"/>
                  </a:cubicBezTo>
                  <a:cubicBezTo>
                    <a:pt x="548850" y="781843"/>
                    <a:pt x="550115" y="775117"/>
                    <a:pt x="550787" y="766613"/>
                  </a:cubicBezTo>
                  <a:cubicBezTo>
                    <a:pt x="551458" y="758108"/>
                    <a:pt x="551775" y="746685"/>
                    <a:pt x="551735" y="732343"/>
                  </a:cubicBezTo>
                  <a:cubicBezTo>
                    <a:pt x="551775" y="718001"/>
                    <a:pt x="551458" y="706578"/>
                    <a:pt x="550787" y="698073"/>
                  </a:cubicBezTo>
                  <a:cubicBezTo>
                    <a:pt x="550115" y="689569"/>
                    <a:pt x="548850" y="682843"/>
                    <a:pt x="546992" y="677895"/>
                  </a:cubicBezTo>
                  <a:cubicBezTo>
                    <a:pt x="545135" y="672948"/>
                    <a:pt x="542447" y="668638"/>
                    <a:pt x="538929" y="664967"/>
                  </a:cubicBezTo>
                  <a:cubicBezTo>
                    <a:pt x="535048" y="660806"/>
                    <a:pt x="530308" y="657542"/>
                    <a:pt x="524712" y="655172"/>
                  </a:cubicBezTo>
                  <a:cubicBezTo>
                    <a:pt x="519115" y="652803"/>
                    <a:pt x="513080" y="651596"/>
                    <a:pt x="506606" y="651551"/>
                  </a:cubicBezTo>
                  <a:close/>
                  <a:moveTo>
                    <a:pt x="4303519" y="623853"/>
                  </a:moveTo>
                  <a:lnTo>
                    <a:pt x="4455881" y="623853"/>
                  </a:lnTo>
                  <a:lnTo>
                    <a:pt x="4455881" y="653380"/>
                  </a:lnTo>
                  <a:lnTo>
                    <a:pt x="4396141" y="653380"/>
                  </a:lnTo>
                  <a:lnTo>
                    <a:pt x="4396141" y="840832"/>
                  </a:lnTo>
                  <a:lnTo>
                    <a:pt x="4363260" y="840832"/>
                  </a:lnTo>
                  <a:lnTo>
                    <a:pt x="4363260" y="653380"/>
                  </a:lnTo>
                  <a:lnTo>
                    <a:pt x="4303519" y="653380"/>
                  </a:lnTo>
                  <a:close/>
                  <a:moveTo>
                    <a:pt x="4122697" y="623853"/>
                  </a:moveTo>
                  <a:lnTo>
                    <a:pt x="4204977" y="623853"/>
                  </a:lnTo>
                  <a:cubicBezTo>
                    <a:pt x="4226411" y="624232"/>
                    <a:pt x="4243287" y="630475"/>
                    <a:pt x="4255604" y="642582"/>
                  </a:cubicBezTo>
                  <a:cubicBezTo>
                    <a:pt x="4267921" y="654689"/>
                    <a:pt x="4274203" y="670385"/>
                    <a:pt x="4274449" y="689670"/>
                  </a:cubicBezTo>
                  <a:cubicBezTo>
                    <a:pt x="4274203" y="708955"/>
                    <a:pt x="4267921" y="724652"/>
                    <a:pt x="4255604" y="736759"/>
                  </a:cubicBezTo>
                  <a:cubicBezTo>
                    <a:pt x="4243287" y="748866"/>
                    <a:pt x="4226411" y="755109"/>
                    <a:pt x="4204977" y="755488"/>
                  </a:cubicBezTo>
                  <a:lnTo>
                    <a:pt x="4155577" y="755488"/>
                  </a:lnTo>
                  <a:lnTo>
                    <a:pt x="4155577" y="840832"/>
                  </a:lnTo>
                  <a:lnTo>
                    <a:pt x="4122697" y="840832"/>
                  </a:lnTo>
                  <a:close/>
                  <a:moveTo>
                    <a:pt x="3922671" y="623853"/>
                  </a:moveTo>
                  <a:lnTo>
                    <a:pt x="4004951" y="623853"/>
                  </a:lnTo>
                  <a:cubicBezTo>
                    <a:pt x="4026386" y="624232"/>
                    <a:pt x="4043261" y="630475"/>
                    <a:pt x="4055579" y="642582"/>
                  </a:cubicBezTo>
                  <a:cubicBezTo>
                    <a:pt x="4067896" y="654689"/>
                    <a:pt x="4074178" y="670385"/>
                    <a:pt x="4074424" y="689670"/>
                  </a:cubicBezTo>
                  <a:cubicBezTo>
                    <a:pt x="4074178" y="708955"/>
                    <a:pt x="4067896" y="724652"/>
                    <a:pt x="4055579" y="736759"/>
                  </a:cubicBezTo>
                  <a:cubicBezTo>
                    <a:pt x="4043261" y="748866"/>
                    <a:pt x="4026386" y="755109"/>
                    <a:pt x="4004951" y="755488"/>
                  </a:cubicBezTo>
                  <a:lnTo>
                    <a:pt x="3955552" y="755488"/>
                  </a:lnTo>
                  <a:lnTo>
                    <a:pt x="3955552" y="840832"/>
                  </a:lnTo>
                  <a:lnTo>
                    <a:pt x="3922671" y="840832"/>
                  </a:lnTo>
                  <a:close/>
                  <a:moveTo>
                    <a:pt x="3532147" y="623853"/>
                  </a:moveTo>
                  <a:lnTo>
                    <a:pt x="3562287" y="623853"/>
                  </a:lnTo>
                  <a:lnTo>
                    <a:pt x="3662601" y="776242"/>
                  </a:lnTo>
                  <a:lnTo>
                    <a:pt x="3662601" y="623853"/>
                  </a:lnTo>
                  <a:lnTo>
                    <a:pt x="3695481" y="623853"/>
                  </a:lnTo>
                  <a:lnTo>
                    <a:pt x="3695481" y="840832"/>
                  </a:lnTo>
                  <a:lnTo>
                    <a:pt x="3665341" y="840832"/>
                  </a:lnTo>
                  <a:lnTo>
                    <a:pt x="3565027" y="688139"/>
                  </a:lnTo>
                  <a:lnTo>
                    <a:pt x="3565027" y="840832"/>
                  </a:lnTo>
                  <a:lnTo>
                    <a:pt x="3532147" y="840832"/>
                  </a:lnTo>
                  <a:close/>
                  <a:moveTo>
                    <a:pt x="3385747" y="623853"/>
                  </a:moveTo>
                  <a:lnTo>
                    <a:pt x="3412265" y="623853"/>
                  </a:lnTo>
                  <a:lnTo>
                    <a:pt x="3491817" y="840832"/>
                  </a:lnTo>
                  <a:lnTo>
                    <a:pt x="3456765" y="840832"/>
                  </a:lnTo>
                  <a:lnTo>
                    <a:pt x="3441831" y="797246"/>
                  </a:lnTo>
                  <a:lnTo>
                    <a:pt x="3356182" y="797246"/>
                  </a:lnTo>
                  <a:lnTo>
                    <a:pt x="3341247" y="840832"/>
                  </a:lnTo>
                  <a:lnTo>
                    <a:pt x="3306194" y="840832"/>
                  </a:lnTo>
                  <a:close/>
                  <a:moveTo>
                    <a:pt x="3113047" y="623853"/>
                  </a:moveTo>
                  <a:lnTo>
                    <a:pt x="3145927" y="623853"/>
                  </a:lnTo>
                  <a:lnTo>
                    <a:pt x="3145927" y="716512"/>
                  </a:lnTo>
                  <a:lnTo>
                    <a:pt x="3234052" y="716512"/>
                  </a:lnTo>
                  <a:lnTo>
                    <a:pt x="3234052" y="623853"/>
                  </a:lnTo>
                  <a:lnTo>
                    <a:pt x="3266933" y="623853"/>
                  </a:lnTo>
                  <a:lnTo>
                    <a:pt x="3266933" y="840832"/>
                  </a:lnTo>
                  <a:lnTo>
                    <a:pt x="3234052" y="840832"/>
                  </a:lnTo>
                  <a:lnTo>
                    <a:pt x="3234052" y="746039"/>
                  </a:lnTo>
                  <a:lnTo>
                    <a:pt x="3145927" y="746039"/>
                  </a:lnTo>
                  <a:lnTo>
                    <a:pt x="3145927" y="840832"/>
                  </a:lnTo>
                  <a:lnTo>
                    <a:pt x="3113047" y="840832"/>
                  </a:lnTo>
                  <a:close/>
                  <a:moveTo>
                    <a:pt x="2912869" y="623853"/>
                  </a:moveTo>
                  <a:lnTo>
                    <a:pt x="3065231" y="623853"/>
                  </a:lnTo>
                  <a:lnTo>
                    <a:pt x="3065231" y="653380"/>
                  </a:lnTo>
                  <a:lnTo>
                    <a:pt x="3005490" y="653380"/>
                  </a:lnTo>
                  <a:lnTo>
                    <a:pt x="3005490" y="840832"/>
                  </a:lnTo>
                  <a:lnTo>
                    <a:pt x="2972610" y="840832"/>
                  </a:lnTo>
                  <a:lnTo>
                    <a:pt x="2972610" y="653380"/>
                  </a:lnTo>
                  <a:lnTo>
                    <a:pt x="2912869" y="653380"/>
                  </a:lnTo>
                  <a:close/>
                  <a:moveTo>
                    <a:pt x="2579647" y="623853"/>
                  </a:moveTo>
                  <a:lnTo>
                    <a:pt x="2718293" y="623853"/>
                  </a:lnTo>
                  <a:lnTo>
                    <a:pt x="2718293" y="653380"/>
                  </a:lnTo>
                  <a:lnTo>
                    <a:pt x="2612527" y="653380"/>
                  </a:lnTo>
                  <a:lnTo>
                    <a:pt x="2612527" y="716817"/>
                  </a:lnTo>
                  <a:lnTo>
                    <a:pt x="2702748" y="716817"/>
                  </a:lnTo>
                  <a:lnTo>
                    <a:pt x="2702748" y="746039"/>
                  </a:lnTo>
                  <a:lnTo>
                    <a:pt x="2612527" y="746039"/>
                  </a:lnTo>
                  <a:lnTo>
                    <a:pt x="2612527" y="811305"/>
                  </a:lnTo>
                  <a:lnTo>
                    <a:pt x="2718293" y="811305"/>
                  </a:lnTo>
                  <a:lnTo>
                    <a:pt x="2718293" y="840832"/>
                  </a:lnTo>
                  <a:lnTo>
                    <a:pt x="2579647" y="840832"/>
                  </a:lnTo>
                  <a:close/>
                  <a:moveTo>
                    <a:pt x="2370097" y="623853"/>
                  </a:moveTo>
                  <a:lnTo>
                    <a:pt x="2454206" y="623853"/>
                  </a:lnTo>
                  <a:cubicBezTo>
                    <a:pt x="2475017" y="624187"/>
                    <a:pt x="2491385" y="630139"/>
                    <a:pt x="2503309" y="641706"/>
                  </a:cubicBezTo>
                  <a:cubicBezTo>
                    <a:pt x="2515232" y="653274"/>
                    <a:pt x="2521311" y="668449"/>
                    <a:pt x="2521544" y="687232"/>
                  </a:cubicBezTo>
                  <a:cubicBezTo>
                    <a:pt x="2521265" y="702822"/>
                    <a:pt x="2517104" y="715473"/>
                    <a:pt x="2509060" y="725183"/>
                  </a:cubicBezTo>
                  <a:cubicBezTo>
                    <a:pt x="2501015" y="734893"/>
                    <a:pt x="2490761" y="741441"/>
                    <a:pt x="2478296" y="744826"/>
                  </a:cubicBezTo>
                  <a:lnTo>
                    <a:pt x="2528250" y="840832"/>
                  </a:lnTo>
                  <a:lnTo>
                    <a:pt x="2489881" y="840832"/>
                  </a:lnTo>
                  <a:lnTo>
                    <a:pt x="2444143" y="749392"/>
                  </a:lnTo>
                  <a:lnTo>
                    <a:pt x="2402977" y="749392"/>
                  </a:lnTo>
                  <a:lnTo>
                    <a:pt x="2402977" y="840832"/>
                  </a:lnTo>
                  <a:lnTo>
                    <a:pt x="2370097" y="840832"/>
                  </a:lnTo>
                  <a:close/>
                  <a:moveTo>
                    <a:pt x="1903372" y="623853"/>
                  </a:moveTo>
                  <a:lnTo>
                    <a:pt x="1936252" y="623853"/>
                  </a:lnTo>
                  <a:lnTo>
                    <a:pt x="1999670" y="758865"/>
                  </a:lnTo>
                  <a:lnTo>
                    <a:pt x="2061868" y="623853"/>
                  </a:lnTo>
                  <a:lnTo>
                    <a:pt x="2094748" y="623853"/>
                  </a:lnTo>
                  <a:lnTo>
                    <a:pt x="2094748" y="840832"/>
                  </a:lnTo>
                  <a:lnTo>
                    <a:pt x="2061868" y="840832"/>
                  </a:lnTo>
                  <a:lnTo>
                    <a:pt x="2061868" y="695760"/>
                  </a:lnTo>
                  <a:lnTo>
                    <a:pt x="2011865" y="801545"/>
                  </a:lnTo>
                  <a:lnTo>
                    <a:pt x="1987474" y="801545"/>
                  </a:lnTo>
                  <a:lnTo>
                    <a:pt x="1936252" y="695760"/>
                  </a:lnTo>
                  <a:lnTo>
                    <a:pt x="1936252" y="840832"/>
                  </a:lnTo>
                  <a:lnTo>
                    <a:pt x="1903372" y="840832"/>
                  </a:lnTo>
                  <a:close/>
                  <a:moveTo>
                    <a:pt x="1446019" y="623853"/>
                  </a:moveTo>
                  <a:lnTo>
                    <a:pt x="1598381" y="623853"/>
                  </a:lnTo>
                  <a:lnTo>
                    <a:pt x="1598381" y="653380"/>
                  </a:lnTo>
                  <a:lnTo>
                    <a:pt x="1538640" y="653380"/>
                  </a:lnTo>
                  <a:lnTo>
                    <a:pt x="1538640" y="840832"/>
                  </a:lnTo>
                  <a:lnTo>
                    <a:pt x="1505760" y="840832"/>
                  </a:lnTo>
                  <a:lnTo>
                    <a:pt x="1505760" y="653380"/>
                  </a:lnTo>
                  <a:lnTo>
                    <a:pt x="1446019" y="653380"/>
                  </a:lnTo>
                  <a:close/>
                  <a:moveTo>
                    <a:pt x="1265197" y="623853"/>
                  </a:moveTo>
                  <a:lnTo>
                    <a:pt x="1347476" y="623853"/>
                  </a:lnTo>
                  <a:cubicBezTo>
                    <a:pt x="1368911" y="624232"/>
                    <a:pt x="1385787" y="630475"/>
                    <a:pt x="1398104" y="642582"/>
                  </a:cubicBezTo>
                  <a:cubicBezTo>
                    <a:pt x="1410421" y="654689"/>
                    <a:pt x="1416703" y="670385"/>
                    <a:pt x="1416949" y="689670"/>
                  </a:cubicBezTo>
                  <a:cubicBezTo>
                    <a:pt x="1416703" y="708955"/>
                    <a:pt x="1410421" y="724652"/>
                    <a:pt x="1398104" y="736759"/>
                  </a:cubicBezTo>
                  <a:cubicBezTo>
                    <a:pt x="1385787" y="748866"/>
                    <a:pt x="1368911" y="755109"/>
                    <a:pt x="1347476" y="755488"/>
                  </a:cubicBezTo>
                  <a:lnTo>
                    <a:pt x="1298077" y="755488"/>
                  </a:lnTo>
                  <a:lnTo>
                    <a:pt x="1298077" y="840832"/>
                  </a:lnTo>
                  <a:lnTo>
                    <a:pt x="1265197" y="840832"/>
                  </a:lnTo>
                  <a:close/>
                  <a:moveTo>
                    <a:pt x="1065172" y="623853"/>
                  </a:moveTo>
                  <a:lnTo>
                    <a:pt x="1147451" y="623853"/>
                  </a:lnTo>
                  <a:cubicBezTo>
                    <a:pt x="1168886" y="624232"/>
                    <a:pt x="1185762" y="630475"/>
                    <a:pt x="1198079" y="642582"/>
                  </a:cubicBezTo>
                  <a:cubicBezTo>
                    <a:pt x="1210396" y="654689"/>
                    <a:pt x="1216678" y="670385"/>
                    <a:pt x="1216924" y="689670"/>
                  </a:cubicBezTo>
                  <a:cubicBezTo>
                    <a:pt x="1216678" y="708955"/>
                    <a:pt x="1210396" y="724652"/>
                    <a:pt x="1198079" y="736759"/>
                  </a:cubicBezTo>
                  <a:cubicBezTo>
                    <a:pt x="1185762" y="748866"/>
                    <a:pt x="1168886" y="755109"/>
                    <a:pt x="1147451" y="755488"/>
                  </a:cubicBezTo>
                  <a:lnTo>
                    <a:pt x="1098052" y="755488"/>
                  </a:lnTo>
                  <a:lnTo>
                    <a:pt x="1098052" y="840832"/>
                  </a:lnTo>
                  <a:lnTo>
                    <a:pt x="1065172" y="840832"/>
                  </a:lnTo>
                  <a:close/>
                  <a:moveTo>
                    <a:pt x="646072" y="623853"/>
                  </a:moveTo>
                  <a:lnTo>
                    <a:pt x="678952" y="623853"/>
                  </a:lnTo>
                  <a:lnTo>
                    <a:pt x="742370" y="758865"/>
                  </a:lnTo>
                  <a:lnTo>
                    <a:pt x="804568" y="623853"/>
                  </a:lnTo>
                  <a:lnTo>
                    <a:pt x="837448" y="623853"/>
                  </a:lnTo>
                  <a:lnTo>
                    <a:pt x="837448" y="840832"/>
                  </a:lnTo>
                  <a:lnTo>
                    <a:pt x="804568" y="840832"/>
                  </a:lnTo>
                  <a:lnTo>
                    <a:pt x="804568" y="695760"/>
                  </a:lnTo>
                  <a:lnTo>
                    <a:pt x="754565" y="801545"/>
                  </a:lnTo>
                  <a:lnTo>
                    <a:pt x="730174" y="801545"/>
                  </a:lnTo>
                  <a:lnTo>
                    <a:pt x="678952" y="695760"/>
                  </a:lnTo>
                  <a:lnTo>
                    <a:pt x="678952" y="840832"/>
                  </a:lnTo>
                  <a:lnTo>
                    <a:pt x="646072" y="840832"/>
                  </a:lnTo>
                  <a:close/>
                  <a:moveTo>
                    <a:pt x="226972" y="623853"/>
                  </a:moveTo>
                  <a:lnTo>
                    <a:pt x="311081" y="623853"/>
                  </a:lnTo>
                  <a:cubicBezTo>
                    <a:pt x="331892" y="624187"/>
                    <a:pt x="348260" y="630139"/>
                    <a:pt x="360183" y="641706"/>
                  </a:cubicBezTo>
                  <a:cubicBezTo>
                    <a:pt x="372107" y="653274"/>
                    <a:pt x="378186" y="668449"/>
                    <a:pt x="378419" y="687232"/>
                  </a:cubicBezTo>
                  <a:cubicBezTo>
                    <a:pt x="378140" y="702822"/>
                    <a:pt x="373979" y="715473"/>
                    <a:pt x="365935" y="725183"/>
                  </a:cubicBezTo>
                  <a:cubicBezTo>
                    <a:pt x="357891" y="734893"/>
                    <a:pt x="347636" y="741441"/>
                    <a:pt x="335171" y="744826"/>
                  </a:cubicBezTo>
                  <a:lnTo>
                    <a:pt x="385125" y="840832"/>
                  </a:lnTo>
                  <a:lnTo>
                    <a:pt x="346757" y="840832"/>
                  </a:lnTo>
                  <a:lnTo>
                    <a:pt x="301018" y="749392"/>
                  </a:lnTo>
                  <a:lnTo>
                    <a:pt x="259852" y="749392"/>
                  </a:lnTo>
                  <a:lnTo>
                    <a:pt x="259852" y="840832"/>
                  </a:lnTo>
                  <a:lnTo>
                    <a:pt x="226972" y="840832"/>
                  </a:lnTo>
                  <a:close/>
                  <a:moveTo>
                    <a:pt x="36472" y="623853"/>
                  </a:moveTo>
                  <a:lnTo>
                    <a:pt x="175118" y="623853"/>
                  </a:lnTo>
                  <a:lnTo>
                    <a:pt x="175118" y="653380"/>
                  </a:lnTo>
                  <a:lnTo>
                    <a:pt x="69352" y="653380"/>
                  </a:lnTo>
                  <a:lnTo>
                    <a:pt x="69352" y="719560"/>
                  </a:lnTo>
                  <a:lnTo>
                    <a:pt x="159573" y="719560"/>
                  </a:lnTo>
                  <a:lnTo>
                    <a:pt x="159573" y="749087"/>
                  </a:lnTo>
                  <a:lnTo>
                    <a:pt x="69352" y="749087"/>
                  </a:lnTo>
                  <a:lnTo>
                    <a:pt x="69352" y="840832"/>
                  </a:lnTo>
                  <a:lnTo>
                    <a:pt x="36472" y="840832"/>
                  </a:lnTo>
                  <a:close/>
                  <a:moveTo>
                    <a:pt x="2230631" y="622024"/>
                  </a:moveTo>
                  <a:cubicBezTo>
                    <a:pt x="2242225" y="622055"/>
                    <a:pt x="2252808" y="624047"/>
                    <a:pt x="2262380" y="627998"/>
                  </a:cubicBezTo>
                  <a:cubicBezTo>
                    <a:pt x="2271951" y="631949"/>
                    <a:pt x="2280471" y="637669"/>
                    <a:pt x="2287938" y="645159"/>
                  </a:cubicBezTo>
                  <a:cubicBezTo>
                    <a:pt x="2298125" y="655514"/>
                    <a:pt x="2304240" y="667490"/>
                    <a:pt x="2306282" y="681088"/>
                  </a:cubicBezTo>
                  <a:cubicBezTo>
                    <a:pt x="2308324" y="694685"/>
                    <a:pt x="2309111" y="711770"/>
                    <a:pt x="2308641" y="732343"/>
                  </a:cubicBezTo>
                  <a:cubicBezTo>
                    <a:pt x="2309111" y="752915"/>
                    <a:pt x="2308324" y="770000"/>
                    <a:pt x="2306282" y="783598"/>
                  </a:cubicBezTo>
                  <a:cubicBezTo>
                    <a:pt x="2304240" y="797195"/>
                    <a:pt x="2298125" y="809171"/>
                    <a:pt x="2287938" y="819526"/>
                  </a:cubicBezTo>
                  <a:cubicBezTo>
                    <a:pt x="2280471" y="827016"/>
                    <a:pt x="2271951" y="832736"/>
                    <a:pt x="2262380" y="836687"/>
                  </a:cubicBezTo>
                  <a:cubicBezTo>
                    <a:pt x="2252808" y="840638"/>
                    <a:pt x="2242225" y="842629"/>
                    <a:pt x="2230631" y="842661"/>
                  </a:cubicBezTo>
                  <a:cubicBezTo>
                    <a:pt x="2219050" y="842629"/>
                    <a:pt x="2208518" y="840638"/>
                    <a:pt x="2199036" y="836687"/>
                  </a:cubicBezTo>
                  <a:cubicBezTo>
                    <a:pt x="2189553" y="832736"/>
                    <a:pt x="2181084" y="827016"/>
                    <a:pt x="2173629" y="819526"/>
                  </a:cubicBezTo>
                  <a:cubicBezTo>
                    <a:pt x="2163430" y="809171"/>
                    <a:pt x="2157265" y="797195"/>
                    <a:pt x="2155133" y="783598"/>
                  </a:cubicBezTo>
                  <a:cubicBezTo>
                    <a:pt x="2153002" y="770000"/>
                    <a:pt x="2152165" y="752915"/>
                    <a:pt x="2152622" y="732343"/>
                  </a:cubicBezTo>
                  <a:cubicBezTo>
                    <a:pt x="2152165" y="711770"/>
                    <a:pt x="2153002" y="694685"/>
                    <a:pt x="2155133" y="681088"/>
                  </a:cubicBezTo>
                  <a:cubicBezTo>
                    <a:pt x="2157265" y="667490"/>
                    <a:pt x="2163430" y="655514"/>
                    <a:pt x="2173629" y="645159"/>
                  </a:cubicBezTo>
                  <a:cubicBezTo>
                    <a:pt x="2181084" y="637669"/>
                    <a:pt x="2189553" y="631949"/>
                    <a:pt x="2199035" y="627998"/>
                  </a:cubicBezTo>
                  <a:cubicBezTo>
                    <a:pt x="2208518" y="624047"/>
                    <a:pt x="2219050" y="622055"/>
                    <a:pt x="2230631" y="622024"/>
                  </a:cubicBezTo>
                  <a:close/>
                  <a:moveTo>
                    <a:pt x="506606" y="622024"/>
                  </a:moveTo>
                  <a:cubicBezTo>
                    <a:pt x="518201" y="622055"/>
                    <a:pt x="528783" y="624047"/>
                    <a:pt x="538355" y="627998"/>
                  </a:cubicBezTo>
                  <a:cubicBezTo>
                    <a:pt x="547926" y="631949"/>
                    <a:pt x="556446" y="637669"/>
                    <a:pt x="563913" y="645159"/>
                  </a:cubicBezTo>
                  <a:cubicBezTo>
                    <a:pt x="574100" y="655514"/>
                    <a:pt x="580215" y="667490"/>
                    <a:pt x="582257" y="681088"/>
                  </a:cubicBezTo>
                  <a:cubicBezTo>
                    <a:pt x="584299" y="694685"/>
                    <a:pt x="585086" y="711770"/>
                    <a:pt x="584616" y="732343"/>
                  </a:cubicBezTo>
                  <a:cubicBezTo>
                    <a:pt x="585086" y="752915"/>
                    <a:pt x="584299" y="770000"/>
                    <a:pt x="582257" y="783598"/>
                  </a:cubicBezTo>
                  <a:cubicBezTo>
                    <a:pt x="580215" y="797195"/>
                    <a:pt x="574100" y="809171"/>
                    <a:pt x="563913" y="819526"/>
                  </a:cubicBezTo>
                  <a:cubicBezTo>
                    <a:pt x="556446" y="827016"/>
                    <a:pt x="547926" y="832736"/>
                    <a:pt x="538355" y="836687"/>
                  </a:cubicBezTo>
                  <a:cubicBezTo>
                    <a:pt x="528783" y="840638"/>
                    <a:pt x="518201" y="842629"/>
                    <a:pt x="506606" y="842661"/>
                  </a:cubicBezTo>
                  <a:cubicBezTo>
                    <a:pt x="495025" y="842629"/>
                    <a:pt x="484493" y="840638"/>
                    <a:pt x="475011" y="836687"/>
                  </a:cubicBezTo>
                  <a:cubicBezTo>
                    <a:pt x="465528" y="832736"/>
                    <a:pt x="457059" y="827016"/>
                    <a:pt x="449604" y="819526"/>
                  </a:cubicBezTo>
                  <a:cubicBezTo>
                    <a:pt x="439405" y="809171"/>
                    <a:pt x="433240" y="797195"/>
                    <a:pt x="431108" y="783598"/>
                  </a:cubicBezTo>
                  <a:cubicBezTo>
                    <a:pt x="428977" y="770000"/>
                    <a:pt x="428140" y="752915"/>
                    <a:pt x="428597" y="732343"/>
                  </a:cubicBezTo>
                  <a:cubicBezTo>
                    <a:pt x="428140" y="711770"/>
                    <a:pt x="428977" y="694685"/>
                    <a:pt x="431108" y="681088"/>
                  </a:cubicBezTo>
                  <a:cubicBezTo>
                    <a:pt x="433240" y="667490"/>
                    <a:pt x="439405" y="655514"/>
                    <a:pt x="449604" y="645159"/>
                  </a:cubicBezTo>
                  <a:cubicBezTo>
                    <a:pt x="457059" y="637669"/>
                    <a:pt x="465528" y="631949"/>
                    <a:pt x="475011" y="627998"/>
                  </a:cubicBezTo>
                  <a:cubicBezTo>
                    <a:pt x="484493" y="624047"/>
                    <a:pt x="495025" y="622055"/>
                    <a:pt x="506606" y="622024"/>
                  </a:cubicBezTo>
                  <a:close/>
                  <a:moveTo>
                    <a:pt x="424681" y="326008"/>
                  </a:moveTo>
                  <a:cubicBezTo>
                    <a:pt x="444996" y="352450"/>
                    <a:pt x="465150" y="382600"/>
                    <a:pt x="485143" y="416459"/>
                  </a:cubicBezTo>
                  <a:lnTo>
                    <a:pt x="435322" y="445964"/>
                  </a:lnTo>
                  <a:cubicBezTo>
                    <a:pt x="419844" y="416297"/>
                    <a:pt x="401142" y="385180"/>
                    <a:pt x="379214" y="352611"/>
                  </a:cubicBezTo>
                  <a:close/>
                  <a:moveTo>
                    <a:pt x="54174" y="264096"/>
                  </a:moveTo>
                  <a:cubicBezTo>
                    <a:pt x="78358" y="275060"/>
                    <a:pt x="98190" y="282799"/>
                    <a:pt x="113668" y="287313"/>
                  </a:cubicBezTo>
                  <a:lnTo>
                    <a:pt x="70135" y="469665"/>
                  </a:lnTo>
                  <a:cubicBezTo>
                    <a:pt x="48853" y="461603"/>
                    <a:pt x="27571" y="454993"/>
                    <a:pt x="6288" y="449833"/>
                  </a:cubicBezTo>
                  <a:cubicBezTo>
                    <a:pt x="22734" y="400497"/>
                    <a:pt x="38696" y="338584"/>
                    <a:pt x="54174" y="264096"/>
                  </a:cubicBezTo>
                  <a:close/>
                  <a:moveTo>
                    <a:pt x="286346" y="237009"/>
                  </a:moveTo>
                  <a:lnTo>
                    <a:pt x="286346" y="267965"/>
                  </a:lnTo>
                  <a:lnTo>
                    <a:pt x="396627" y="267965"/>
                  </a:lnTo>
                  <a:lnTo>
                    <a:pt x="396627" y="237009"/>
                  </a:lnTo>
                  <a:close/>
                  <a:moveTo>
                    <a:pt x="286346" y="162037"/>
                  </a:moveTo>
                  <a:lnTo>
                    <a:pt x="286346" y="192510"/>
                  </a:lnTo>
                  <a:lnTo>
                    <a:pt x="396627" y="192510"/>
                  </a:lnTo>
                  <a:lnTo>
                    <a:pt x="396627" y="162037"/>
                  </a:lnTo>
                  <a:close/>
                  <a:moveTo>
                    <a:pt x="39663" y="125760"/>
                  </a:moveTo>
                  <a:cubicBezTo>
                    <a:pt x="64170" y="143495"/>
                    <a:pt x="89644" y="163811"/>
                    <a:pt x="116086" y="186705"/>
                  </a:cubicBezTo>
                  <a:lnTo>
                    <a:pt x="72554" y="238944"/>
                  </a:lnTo>
                  <a:cubicBezTo>
                    <a:pt x="49014" y="216049"/>
                    <a:pt x="24830" y="193638"/>
                    <a:pt x="0" y="171711"/>
                  </a:cubicBezTo>
                  <a:close/>
                  <a:moveTo>
                    <a:pt x="3917287" y="96739"/>
                  </a:moveTo>
                  <a:lnTo>
                    <a:pt x="3917287" y="217661"/>
                  </a:lnTo>
                  <a:lnTo>
                    <a:pt x="3951871" y="217661"/>
                  </a:lnTo>
                  <a:cubicBezTo>
                    <a:pt x="3998789" y="217661"/>
                    <a:pt x="4022247" y="197266"/>
                    <a:pt x="4022247" y="156475"/>
                  </a:cubicBezTo>
                  <a:cubicBezTo>
                    <a:pt x="4022247" y="116651"/>
                    <a:pt x="3999030" y="96739"/>
                    <a:pt x="3952596" y="96739"/>
                  </a:cubicBezTo>
                  <a:close/>
                  <a:moveTo>
                    <a:pt x="3564861" y="96739"/>
                  </a:moveTo>
                  <a:lnTo>
                    <a:pt x="3564861" y="217661"/>
                  </a:lnTo>
                  <a:lnTo>
                    <a:pt x="3599445" y="217661"/>
                  </a:lnTo>
                  <a:cubicBezTo>
                    <a:pt x="3646363" y="217661"/>
                    <a:pt x="3669823" y="197266"/>
                    <a:pt x="3669823" y="156475"/>
                  </a:cubicBezTo>
                  <a:cubicBezTo>
                    <a:pt x="3669823" y="116651"/>
                    <a:pt x="3646605" y="96739"/>
                    <a:pt x="3600171" y="96739"/>
                  </a:cubicBezTo>
                  <a:close/>
                  <a:moveTo>
                    <a:pt x="1526512" y="96739"/>
                  </a:moveTo>
                  <a:lnTo>
                    <a:pt x="1526512" y="217661"/>
                  </a:lnTo>
                  <a:lnTo>
                    <a:pt x="1561096" y="217661"/>
                  </a:lnTo>
                  <a:cubicBezTo>
                    <a:pt x="1608014" y="217661"/>
                    <a:pt x="1631473" y="197266"/>
                    <a:pt x="1631473" y="156475"/>
                  </a:cubicBezTo>
                  <a:cubicBezTo>
                    <a:pt x="1631473" y="116651"/>
                    <a:pt x="1608256" y="96739"/>
                    <a:pt x="1561821" y="96739"/>
                  </a:cubicBezTo>
                  <a:close/>
                  <a:moveTo>
                    <a:pt x="1164562" y="96739"/>
                  </a:moveTo>
                  <a:lnTo>
                    <a:pt x="1164562" y="217661"/>
                  </a:lnTo>
                  <a:lnTo>
                    <a:pt x="1199146" y="217661"/>
                  </a:lnTo>
                  <a:cubicBezTo>
                    <a:pt x="1246064" y="217661"/>
                    <a:pt x="1269523" y="197266"/>
                    <a:pt x="1269523" y="156475"/>
                  </a:cubicBezTo>
                  <a:cubicBezTo>
                    <a:pt x="1269523" y="116651"/>
                    <a:pt x="1246306" y="96739"/>
                    <a:pt x="1199871" y="96739"/>
                  </a:cubicBezTo>
                  <a:close/>
                  <a:moveTo>
                    <a:pt x="4154835" y="34826"/>
                  </a:moveTo>
                  <a:lnTo>
                    <a:pt x="4448435" y="34826"/>
                  </a:lnTo>
                  <a:lnTo>
                    <a:pt x="4448435" y="100124"/>
                  </a:lnTo>
                  <a:lnTo>
                    <a:pt x="4341539" y="100124"/>
                  </a:lnTo>
                  <a:lnTo>
                    <a:pt x="4341539" y="409445"/>
                  </a:lnTo>
                  <a:lnTo>
                    <a:pt x="4261489" y="409445"/>
                  </a:lnTo>
                  <a:lnTo>
                    <a:pt x="4261489" y="100124"/>
                  </a:lnTo>
                  <a:lnTo>
                    <a:pt x="4154835" y="100124"/>
                  </a:lnTo>
                  <a:close/>
                  <a:moveTo>
                    <a:pt x="3837477" y="34826"/>
                  </a:moveTo>
                  <a:lnTo>
                    <a:pt x="3966381" y="34826"/>
                  </a:lnTo>
                  <a:cubicBezTo>
                    <a:pt x="4059572" y="34826"/>
                    <a:pt x="4106168" y="74328"/>
                    <a:pt x="4106168" y="153331"/>
                  </a:cubicBezTo>
                  <a:cubicBezTo>
                    <a:pt x="4106168" y="191703"/>
                    <a:pt x="4092101" y="222458"/>
                    <a:pt x="4063966" y="245595"/>
                  </a:cubicBezTo>
                  <a:cubicBezTo>
                    <a:pt x="4035831" y="268731"/>
                    <a:pt x="4000643" y="279816"/>
                    <a:pt x="3958400" y="278848"/>
                  </a:cubicBezTo>
                  <a:lnTo>
                    <a:pt x="3917287" y="278848"/>
                  </a:lnTo>
                  <a:lnTo>
                    <a:pt x="3917287" y="409445"/>
                  </a:lnTo>
                  <a:lnTo>
                    <a:pt x="3837477" y="409445"/>
                  </a:lnTo>
                  <a:close/>
                  <a:moveTo>
                    <a:pt x="3485053" y="34826"/>
                  </a:moveTo>
                  <a:lnTo>
                    <a:pt x="3613956" y="34826"/>
                  </a:lnTo>
                  <a:cubicBezTo>
                    <a:pt x="3707147" y="34826"/>
                    <a:pt x="3753743" y="74328"/>
                    <a:pt x="3753743" y="153331"/>
                  </a:cubicBezTo>
                  <a:cubicBezTo>
                    <a:pt x="3753743" y="191703"/>
                    <a:pt x="3739675" y="222458"/>
                    <a:pt x="3711541" y="245595"/>
                  </a:cubicBezTo>
                  <a:cubicBezTo>
                    <a:pt x="3683406" y="268731"/>
                    <a:pt x="3648218" y="279816"/>
                    <a:pt x="3605975" y="278848"/>
                  </a:cubicBezTo>
                  <a:lnTo>
                    <a:pt x="3564861" y="278848"/>
                  </a:lnTo>
                  <a:lnTo>
                    <a:pt x="3564861" y="409445"/>
                  </a:lnTo>
                  <a:lnTo>
                    <a:pt x="3485053" y="409445"/>
                  </a:lnTo>
                  <a:close/>
                  <a:moveTo>
                    <a:pt x="1764060" y="34826"/>
                  </a:moveTo>
                  <a:lnTo>
                    <a:pt x="2057661" y="34826"/>
                  </a:lnTo>
                  <a:lnTo>
                    <a:pt x="2057661" y="100124"/>
                  </a:lnTo>
                  <a:lnTo>
                    <a:pt x="1950765" y="100124"/>
                  </a:lnTo>
                  <a:lnTo>
                    <a:pt x="1950765" y="409445"/>
                  </a:lnTo>
                  <a:lnTo>
                    <a:pt x="1870714" y="409445"/>
                  </a:lnTo>
                  <a:lnTo>
                    <a:pt x="1870714" y="100124"/>
                  </a:lnTo>
                  <a:lnTo>
                    <a:pt x="1764060" y="100124"/>
                  </a:lnTo>
                  <a:close/>
                  <a:moveTo>
                    <a:pt x="1446703" y="34826"/>
                  </a:moveTo>
                  <a:lnTo>
                    <a:pt x="1575606" y="34826"/>
                  </a:lnTo>
                  <a:cubicBezTo>
                    <a:pt x="1668798" y="34826"/>
                    <a:pt x="1715393" y="74328"/>
                    <a:pt x="1715393" y="153331"/>
                  </a:cubicBezTo>
                  <a:cubicBezTo>
                    <a:pt x="1715393" y="191703"/>
                    <a:pt x="1701326" y="222458"/>
                    <a:pt x="1673191" y="245595"/>
                  </a:cubicBezTo>
                  <a:cubicBezTo>
                    <a:pt x="1645056" y="268731"/>
                    <a:pt x="1609868" y="279816"/>
                    <a:pt x="1567625" y="278848"/>
                  </a:cubicBezTo>
                  <a:lnTo>
                    <a:pt x="1526512" y="278848"/>
                  </a:lnTo>
                  <a:lnTo>
                    <a:pt x="1526512" y="409445"/>
                  </a:lnTo>
                  <a:lnTo>
                    <a:pt x="1446703" y="409445"/>
                  </a:lnTo>
                  <a:close/>
                  <a:moveTo>
                    <a:pt x="1084753" y="34826"/>
                  </a:moveTo>
                  <a:lnTo>
                    <a:pt x="1213656" y="34826"/>
                  </a:lnTo>
                  <a:cubicBezTo>
                    <a:pt x="1306848" y="34826"/>
                    <a:pt x="1353443" y="74328"/>
                    <a:pt x="1353443" y="153331"/>
                  </a:cubicBezTo>
                  <a:cubicBezTo>
                    <a:pt x="1353443" y="191703"/>
                    <a:pt x="1339376" y="222458"/>
                    <a:pt x="1311241" y="245595"/>
                  </a:cubicBezTo>
                  <a:cubicBezTo>
                    <a:pt x="1283106" y="268731"/>
                    <a:pt x="1247918" y="279816"/>
                    <a:pt x="1205675" y="278848"/>
                  </a:cubicBezTo>
                  <a:lnTo>
                    <a:pt x="1164562" y="278848"/>
                  </a:lnTo>
                  <a:lnTo>
                    <a:pt x="1164562" y="409445"/>
                  </a:lnTo>
                  <a:lnTo>
                    <a:pt x="1084753" y="409445"/>
                  </a:lnTo>
                  <a:close/>
                  <a:moveTo>
                    <a:pt x="2411574" y="28054"/>
                  </a:moveTo>
                  <a:lnTo>
                    <a:pt x="2855603" y="28054"/>
                  </a:lnTo>
                  <a:lnTo>
                    <a:pt x="2855603" y="93836"/>
                  </a:lnTo>
                  <a:lnTo>
                    <a:pt x="2683650" y="93836"/>
                  </a:lnTo>
                  <a:cubicBezTo>
                    <a:pt x="2673009" y="120762"/>
                    <a:pt x="2660352" y="146720"/>
                    <a:pt x="2645681" y="171711"/>
                  </a:cubicBezTo>
                  <a:lnTo>
                    <a:pt x="2668898" y="171711"/>
                  </a:lnTo>
                  <a:lnTo>
                    <a:pt x="2668898" y="228303"/>
                  </a:lnTo>
                  <a:lnTo>
                    <a:pt x="2717267" y="182836"/>
                  </a:lnTo>
                  <a:cubicBezTo>
                    <a:pt x="2760799" y="221531"/>
                    <a:pt x="2813360" y="269255"/>
                    <a:pt x="2874950" y="326008"/>
                  </a:cubicBezTo>
                  <a:lnTo>
                    <a:pt x="2818358" y="381633"/>
                  </a:lnTo>
                  <a:cubicBezTo>
                    <a:pt x="2777245" y="333909"/>
                    <a:pt x="2727424" y="283444"/>
                    <a:pt x="2668898" y="230237"/>
                  </a:cubicBezTo>
                  <a:lnTo>
                    <a:pt x="2668898" y="475469"/>
                  </a:lnTo>
                  <a:lnTo>
                    <a:pt x="2595860" y="475469"/>
                  </a:lnTo>
                  <a:lnTo>
                    <a:pt x="2595860" y="243781"/>
                  </a:lnTo>
                  <a:cubicBezTo>
                    <a:pt x="2554263" y="295536"/>
                    <a:pt x="2502508" y="342938"/>
                    <a:pt x="2440595" y="385986"/>
                  </a:cubicBezTo>
                  <a:cubicBezTo>
                    <a:pt x="2430277" y="371153"/>
                    <a:pt x="2413831" y="349870"/>
                    <a:pt x="2391259" y="322139"/>
                  </a:cubicBezTo>
                  <a:cubicBezTo>
                    <a:pt x="2493479" y="255551"/>
                    <a:pt x="2563775" y="179450"/>
                    <a:pt x="2602148" y="93836"/>
                  </a:cubicBezTo>
                  <a:lnTo>
                    <a:pt x="2411574" y="93836"/>
                  </a:lnTo>
                  <a:close/>
                  <a:moveTo>
                    <a:pt x="565956" y="25152"/>
                  </a:moveTo>
                  <a:lnTo>
                    <a:pt x="966453" y="25152"/>
                  </a:lnTo>
                  <a:lnTo>
                    <a:pt x="966453" y="93836"/>
                  </a:lnTo>
                  <a:lnTo>
                    <a:pt x="807802" y="93836"/>
                  </a:lnTo>
                  <a:lnTo>
                    <a:pt x="807802" y="189607"/>
                  </a:lnTo>
                  <a:lnTo>
                    <a:pt x="1000795" y="189607"/>
                  </a:lnTo>
                  <a:lnTo>
                    <a:pt x="1000795" y="258292"/>
                  </a:lnTo>
                  <a:lnTo>
                    <a:pt x="807802" y="258292"/>
                  </a:lnTo>
                  <a:lnTo>
                    <a:pt x="807802" y="364220"/>
                  </a:lnTo>
                  <a:cubicBezTo>
                    <a:pt x="807802" y="396627"/>
                    <a:pt x="801232" y="420933"/>
                    <a:pt x="788092" y="437136"/>
                  </a:cubicBezTo>
                  <a:cubicBezTo>
                    <a:pt x="774951" y="453340"/>
                    <a:pt x="755846" y="461724"/>
                    <a:pt x="730774" y="462288"/>
                  </a:cubicBezTo>
                  <a:cubicBezTo>
                    <a:pt x="705703" y="462853"/>
                    <a:pt x="671724" y="463216"/>
                    <a:pt x="628836" y="463377"/>
                  </a:cubicBezTo>
                  <a:cubicBezTo>
                    <a:pt x="624322" y="439192"/>
                    <a:pt x="618518" y="414685"/>
                    <a:pt x="611423" y="389856"/>
                  </a:cubicBezTo>
                  <a:cubicBezTo>
                    <a:pt x="639155" y="392758"/>
                    <a:pt x="666725" y="394209"/>
                    <a:pt x="694135" y="394209"/>
                  </a:cubicBezTo>
                  <a:cubicBezTo>
                    <a:pt x="720899" y="394209"/>
                    <a:pt x="734281" y="380827"/>
                    <a:pt x="734281" y="354062"/>
                  </a:cubicBezTo>
                  <a:lnTo>
                    <a:pt x="734281" y="258292"/>
                  </a:lnTo>
                  <a:lnTo>
                    <a:pt x="530163" y="258292"/>
                  </a:lnTo>
                  <a:lnTo>
                    <a:pt x="530163" y="189607"/>
                  </a:lnTo>
                  <a:lnTo>
                    <a:pt x="734281" y="189607"/>
                  </a:lnTo>
                  <a:lnTo>
                    <a:pt x="734281" y="93836"/>
                  </a:lnTo>
                  <a:lnTo>
                    <a:pt x="565956" y="93836"/>
                  </a:lnTo>
                  <a:close/>
                  <a:moveTo>
                    <a:pt x="138336" y="16930"/>
                  </a:moveTo>
                  <a:lnTo>
                    <a:pt x="477404" y="16930"/>
                  </a:lnTo>
                  <a:lnTo>
                    <a:pt x="477404" y="71103"/>
                  </a:lnTo>
                  <a:lnTo>
                    <a:pt x="358174" y="71103"/>
                  </a:lnTo>
                  <a:cubicBezTo>
                    <a:pt x="354304" y="80616"/>
                    <a:pt x="347855" y="94481"/>
                    <a:pt x="338826" y="112700"/>
                  </a:cubicBezTo>
                  <a:lnTo>
                    <a:pt x="456605" y="112700"/>
                  </a:lnTo>
                  <a:lnTo>
                    <a:pt x="456605" y="317302"/>
                  </a:lnTo>
                  <a:lnTo>
                    <a:pt x="374861" y="317302"/>
                  </a:lnTo>
                  <a:lnTo>
                    <a:pt x="374861" y="408720"/>
                  </a:lnTo>
                  <a:cubicBezTo>
                    <a:pt x="374861" y="427100"/>
                    <a:pt x="371032" y="441449"/>
                    <a:pt x="363373" y="451768"/>
                  </a:cubicBezTo>
                  <a:cubicBezTo>
                    <a:pt x="355715" y="462087"/>
                    <a:pt x="344026" y="468375"/>
                    <a:pt x="328306" y="470632"/>
                  </a:cubicBezTo>
                  <a:cubicBezTo>
                    <a:pt x="312586" y="472889"/>
                    <a:pt x="291989" y="473695"/>
                    <a:pt x="266514" y="473051"/>
                  </a:cubicBezTo>
                  <a:cubicBezTo>
                    <a:pt x="263773" y="455476"/>
                    <a:pt x="259823" y="436612"/>
                    <a:pt x="254664" y="416459"/>
                  </a:cubicBezTo>
                  <a:cubicBezTo>
                    <a:pt x="245312" y="429035"/>
                    <a:pt x="235397" y="441933"/>
                    <a:pt x="224917" y="455154"/>
                  </a:cubicBezTo>
                  <a:lnTo>
                    <a:pt x="179933" y="418877"/>
                  </a:lnTo>
                  <a:cubicBezTo>
                    <a:pt x="203473" y="394048"/>
                    <a:pt x="226045" y="363736"/>
                    <a:pt x="247650" y="327943"/>
                  </a:cubicBezTo>
                  <a:lnTo>
                    <a:pt x="295052" y="356965"/>
                  </a:lnTo>
                  <a:cubicBezTo>
                    <a:pt x="284411" y="374216"/>
                    <a:pt x="272238" y="392274"/>
                    <a:pt x="258533" y="411138"/>
                  </a:cubicBezTo>
                  <a:cubicBezTo>
                    <a:pt x="266917" y="412428"/>
                    <a:pt x="277800" y="413234"/>
                    <a:pt x="291182" y="413557"/>
                  </a:cubicBezTo>
                  <a:cubicBezTo>
                    <a:pt x="305371" y="411622"/>
                    <a:pt x="312626" y="405011"/>
                    <a:pt x="312949" y="393725"/>
                  </a:cubicBezTo>
                  <a:lnTo>
                    <a:pt x="312949" y="317302"/>
                  </a:lnTo>
                  <a:lnTo>
                    <a:pt x="227335" y="317302"/>
                  </a:lnTo>
                  <a:lnTo>
                    <a:pt x="227335" y="112700"/>
                  </a:lnTo>
                  <a:lnTo>
                    <a:pt x="279332" y="112700"/>
                  </a:lnTo>
                  <a:cubicBezTo>
                    <a:pt x="285136" y="99318"/>
                    <a:pt x="290215" y="85453"/>
                    <a:pt x="294568" y="71103"/>
                  </a:cubicBezTo>
                  <a:lnTo>
                    <a:pt x="200248" y="71103"/>
                  </a:lnTo>
                  <a:lnTo>
                    <a:pt x="200248" y="216694"/>
                  </a:lnTo>
                  <a:cubicBezTo>
                    <a:pt x="200248" y="337939"/>
                    <a:pt x="182352" y="425004"/>
                    <a:pt x="146559" y="477887"/>
                  </a:cubicBezTo>
                  <a:cubicBezTo>
                    <a:pt x="125921" y="457250"/>
                    <a:pt x="107702" y="441772"/>
                    <a:pt x="91902" y="431453"/>
                  </a:cubicBezTo>
                  <a:cubicBezTo>
                    <a:pt x="123180" y="385019"/>
                    <a:pt x="138658" y="310530"/>
                    <a:pt x="138336" y="207988"/>
                  </a:cubicBezTo>
                  <a:close/>
                  <a:moveTo>
                    <a:pt x="49337" y="968"/>
                  </a:moveTo>
                  <a:cubicBezTo>
                    <a:pt x="85775" y="27087"/>
                    <a:pt x="112217" y="46918"/>
                    <a:pt x="128662" y="60462"/>
                  </a:cubicBezTo>
                  <a:lnTo>
                    <a:pt x="83679" y="109315"/>
                  </a:lnTo>
                  <a:cubicBezTo>
                    <a:pt x="60784" y="87065"/>
                    <a:pt x="35955" y="64976"/>
                    <a:pt x="9190" y="43049"/>
                  </a:cubicBezTo>
                  <a:close/>
                  <a:moveTo>
                    <a:pt x="3151659" y="0"/>
                  </a:moveTo>
                  <a:lnTo>
                    <a:pt x="3225180" y="0"/>
                  </a:lnTo>
                  <a:lnTo>
                    <a:pt x="3225180" y="147043"/>
                  </a:lnTo>
                  <a:lnTo>
                    <a:pt x="3364967" y="147043"/>
                  </a:lnTo>
                  <a:lnTo>
                    <a:pt x="3364967" y="211374"/>
                  </a:lnTo>
                  <a:lnTo>
                    <a:pt x="3225180" y="211374"/>
                  </a:lnTo>
                  <a:lnTo>
                    <a:pt x="3225180" y="382600"/>
                  </a:lnTo>
                  <a:lnTo>
                    <a:pt x="3392053" y="382600"/>
                  </a:lnTo>
                  <a:lnTo>
                    <a:pt x="3392053" y="448382"/>
                  </a:lnTo>
                  <a:lnTo>
                    <a:pt x="2919971" y="448382"/>
                  </a:lnTo>
                  <a:lnTo>
                    <a:pt x="2919971" y="382600"/>
                  </a:lnTo>
                  <a:lnTo>
                    <a:pt x="2990106" y="382600"/>
                  </a:lnTo>
                  <a:lnTo>
                    <a:pt x="2990106" y="90934"/>
                  </a:lnTo>
                  <a:lnTo>
                    <a:pt x="3061692" y="90934"/>
                  </a:lnTo>
                  <a:lnTo>
                    <a:pt x="3061692" y="382600"/>
                  </a:lnTo>
                  <a:lnTo>
                    <a:pt x="3151659" y="382600"/>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endParaRPr kumimoji="0" lang="zh-CN" altLang="en-US" sz="39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grpSp>
    </p:spTree>
    <p:extLst>
      <p:ext uri="{BB962C8B-B14F-4D97-AF65-F5344CB8AC3E}">
        <p14:creationId xmlns:p14="http://schemas.microsoft.com/office/powerpoint/2010/main" val="4085751669"/>
      </p:ext>
    </p:extLst>
  </p:cSld>
  <p:clrMapOvr>
    <a:masterClrMapping/>
  </p:clrMapOvr>
  <p:transition spd="slow">
    <p:wip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a:extLst>
              <a:ext uri="{FF2B5EF4-FFF2-40B4-BE49-F238E27FC236}">
                <a16:creationId xmlns:a16="http://schemas.microsoft.com/office/drawing/2014/main" xmlns="" id="{7518BDCC-9615-4B13-BACC-19691474CDF4}"/>
              </a:ext>
            </a:extLst>
          </p:cNvPr>
          <p:cNvGrpSpPr/>
          <p:nvPr/>
        </p:nvGrpSpPr>
        <p:grpSpPr>
          <a:xfrm>
            <a:off x="2822499" y="3655310"/>
            <a:ext cx="6547001" cy="283982"/>
            <a:chOff x="2934117" y="3655310"/>
            <a:chExt cx="1979272" cy="283982"/>
          </a:xfrm>
        </p:grpSpPr>
        <p:sp>
          <p:nvSpPr>
            <p:cNvPr id="29" name="矩形 28">
              <a:extLst>
                <a:ext uri="{FF2B5EF4-FFF2-40B4-BE49-F238E27FC236}">
                  <a16:creationId xmlns:a16="http://schemas.microsoft.com/office/drawing/2014/main" xmlns="" id="{857D127E-E5B3-46CE-873E-C14B481FFA1D}"/>
                </a:ext>
              </a:extLst>
            </p:cNvPr>
            <p:cNvSpPr/>
            <p:nvPr/>
          </p:nvSpPr>
          <p:spPr>
            <a:xfrm>
              <a:off x="2934117" y="3747810"/>
              <a:ext cx="1979271" cy="191482"/>
            </a:xfrm>
            <a:prstGeom prst="rect">
              <a:avLst/>
            </a:prstGeom>
            <a:solidFill>
              <a:srgbClr val="2056FF"/>
            </a:solidFill>
            <a:ln>
              <a:noFill/>
            </a:ln>
            <a:effectLst>
              <a:outerShdw blurRad="190500" dist="50800" dir="5400000" sx="101000" sy="101000" algn="ctr" rotWithShape="0">
                <a:srgbClr val="2056FF">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a:extLst>
                <a:ext uri="{FF2B5EF4-FFF2-40B4-BE49-F238E27FC236}">
                  <a16:creationId xmlns:a16="http://schemas.microsoft.com/office/drawing/2014/main" xmlns="" id="{CD515BE2-3BBF-4B20-A78D-8A54EBC2A10A}"/>
                </a:ext>
              </a:extLst>
            </p:cNvPr>
            <p:cNvSpPr/>
            <p:nvPr/>
          </p:nvSpPr>
          <p:spPr>
            <a:xfrm>
              <a:off x="2934118" y="3655310"/>
              <a:ext cx="1979271" cy="191482"/>
            </a:xfrm>
            <a:prstGeom prst="rect">
              <a:avLst/>
            </a:prstGeom>
            <a:solidFill>
              <a:srgbClr val="B8CAFF"/>
            </a:solidFill>
            <a:ln>
              <a:noFill/>
            </a:ln>
            <a:effectLst>
              <a:outerShdw blurRad="190500" dist="50800" dir="5400000" sx="101000" sy="101000" algn="ctr" rotWithShape="0">
                <a:srgbClr val="2056FF">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 name="椭圆 5">
            <a:extLst>
              <a:ext uri="{FF2B5EF4-FFF2-40B4-BE49-F238E27FC236}">
                <a16:creationId xmlns:a16="http://schemas.microsoft.com/office/drawing/2014/main" xmlns="" id="{46CE57B6-52EE-4575-BF59-1F4538985108}"/>
              </a:ext>
            </a:extLst>
          </p:cNvPr>
          <p:cNvSpPr/>
          <p:nvPr/>
        </p:nvSpPr>
        <p:spPr>
          <a:xfrm>
            <a:off x="-856897" y="-1118658"/>
            <a:ext cx="3348813" cy="3348813"/>
          </a:xfrm>
          <a:prstGeom prst="ellipse">
            <a:avLst/>
          </a:prstGeom>
          <a:solidFill>
            <a:srgbClr val="2056FF"/>
          </a:solidFill>
          <a:ln>
            <a:noFill/>
          </a:ln>
          <a:effectLst>
            <a:outerShdw blurRad="190500" dist="50800" dir="5400000" sx="101000" sy="101000" algn="ctr" rotWithShape="0">
              <a:srgbClr val="2056FF">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a:extLst>
              <a:ext uri="{FF2B5EF4-FFF2-40B4-BE49-F238E27FC236}">
                <a16:creationId xmlns:a16="http://schemas.microsoft.com/office/drawing/2014/main" xmlns="" id="{85F1FD8A-B247-40F8-97FA-4AE7A4386BFA}"/>
              </a:ext>
            </a:extLst>
          </p:cNvPr>
          <p:cNvSpPr/>
          <p:nvPr/>
        </p:nvSpPr>
        <p:spPr>
          <a:xfrm>
            <a:off x="10949254" y="5197950"/>
            <a:ext cx="3348813" cy="3348813"/>
          </a:xfrm>
          <a:prstGeom prst="ellipse">
            <a:avLst/>
          </a:prstGeom>
          <a:solidFill>
            <a:srgbClr val="2056FF"/>
          </a:solidFill>
          <a:ln>
            <a:noFill/>
          </a:ln>
          <a:effectLst>
            <a:outerShdw blurRad="190500" dist="50800" dir="5400000" sx="101000" sy="101000" algn="ctr" rotWithShape="0">
              <a:srgbClr val="2056FF">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a:extLst>
              <a:ext uri="{FF2B5EF4-FFF2-40B4-BE49-F238E27FC236}">
                <a16:creationId xmlns:a16="http://schemas.microsoft.com/office/drawing/2014/main" xmlns="" id="{9E1B2D80-3B73-4580-9376-2DADCFEACD95}"/>
              </a:ext>
            </a:extLst>
          </p:cNvPr>
          <p:cNvSpPr/>
          <p:nvPr/>
        </p:nvSpPr>
        <p:spPr>
          <a:xfrm flipV="1">
            <a:off x="10949254" y="4547664"/>
            <a:ext cx="561910" cy="561910"/>
          </a:xfrm>
          <a:prstGeom prst="ellipse">
            <a:avLst/>
          </a:prstGeom>
          <a:solidFill>
            <a:srgbClr val="2056FF"/>
          </a:solidFill>
          <a:ln>
            <a:noFill/>
          </a:ln>
          <a:effectLst>
            <a:outerShdw blurRad="190500" dist="50800" dir="5400000" sx="101000" sy="101000" algn="ctr" rotWithShape="0">
              <a:srgbClr val="2056FF">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a:extLst>
              <a:ext uri="{FF2B5EF4-FFF2-40B4-BE49-F238E27FC236}">
                <a16:creationId xmlns:a16="http://schemas.microsoft.com/office/drawing/2014/main" xmlns="" id="{CBF3B4B1-3917-44E2-B13E-00926790549D}"/>
              </a:ext>
            </a:extLst>
          </p:cNvPr>
          <p:cNvSpPr/>
          <p:nvPr/>
        </p:nvSpPr>
        <p:spPr>
          <a:xfrm flipV="1">
            <a:off x="9196711" y="5069429"/>
            <a:ext cx="1358670" cy="1358670"/>
          </a:xfrm>
          <a:prstGeom prst="ellipse">
            <a:avLst/>
          </a:prstGeom>
          <a:solidFill>
            <a:srgbClr val="2056FF"/>
          </a:solidFill>
          <a:ln>
            <a:noFill/>
          </a:ln>
          <a:effectLst>
            <a:outerShdw blurRad="190500" dist="50800" dir="5400000" sx="101000" sy="101000" algn="ctr" rotWithShape="0">
              <a:srgbClr val="2056FF">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a:extLst>
              <a:ext uri="{FF2B5EF4-FFF2-40B4-BE49-F238E27FC236}">
                <a16:creationId xmlns:a16="http://schemas.microsoft.com/office/drawing/2014/main" xmlns="" id="{F7A6FB88-3FB9-4594-ADF9-DE2329FD4EAD}"/>
              </a:ext>
            </a:extLst>
          </p:cNvPr>
          <p:cNvSpPr txBox="1"/>
          <p:nvPr/>
        </p:nvSpPr>
        <p:spPr>
          <a:xfrm>
            <a:off x="2710883" y="2828835"/>
            <a:ext cx="6770234" cy="1200329"/>
          </a:xfrm>
          <a:prstGeom prst="rect">
            <a:avLst/>
          </a:prstGeom>
          <a:noFill/>
        </p:spPr>
        <p:txBody>
          <a:bodyPr wrap="square" rtlCol="0">
            <a:spAutoFit/>
          </a:bodyPr>
          <a:lstStyle/>
          <a:p>
            <a:pPr algn="dist"/>
            <a:r>
              <a:rPr lang="zh-CN" altLang="en-US" sz="7200" dirty="0">
                <a:effectLst>
                  <a:outerShdw dist="203200" dir="4800000" algn="t" rotWithShape="0">
                    <a:schemeClr val="bg1">
                      <a:lumMod val="75000"/>
                      <a:alpha val="21000"/>
                    </a:schemeClr>
                  </a:outerShdw>
                </a:effectLst>
                <a:latin typeface="思源黑体 CN Bold" panose="020B0800000000000000" pitchFamily="34" charset="-122"/>
                <a:ea typeface="思源黑体 CN Bold" panose="020B0800000000000000" pitchFamily="34" charset="-122"/>
              </a:rPr>
              <a:t>请输入主标题</a:t>
            </a:r>
          </a:p>
        </p:txBody>
      </p:sp>
      <p:sp>
        <p:nvSpPr>
          <p:cNvPr id="27" name="文本框 26">
            <a:extLst>
              <a:ext uri="{FF2B5EF4-FFF2-40B4-BE49-F238E27FC236}">
                <a16:creationId xmlns:a16="http://schemas.microsoft.com/office/drawing/2014/main" xmlns="" id="{9EB8DC62-0337-448E-8648-7F7DF0AA651F}"/>
              </a:ext>
            </a:extLst>
          </p:cNvPr>
          <p:cNvSpPr txBox="1"/>
          <p:nvPr/>
        </p:nvSpPr>
        <p:spPr>
          <a:xfrm>
            <a:off x="5529178" y="2262774"/>
            <a:ext cx="1133644" cy="1015663"/>
          </a:xfrm>
          <a:prstGeom prst="rect">
            <a:avLst/>
          </a:prstGeom>
          <a:noFill/>
        </p:spPr>
        <p:txBody>
          <a:bodyPr wrap="none" rtlCol="0">
            <a:spAutoFit/>
          </a:bodyPr>
          <a:lstStyle/>
          <a:p>
            <a:r>
              <a:rPr lang="en-US" altLang="zh-CN" sz="6000" b="1" dirty="0">
                <a:gradFill>
                  <a:gsLst>
                    <a:gs pos="0">
                      <a:schemeClr val="accent1"/>
                    </a:gs>
                    <a:gs pos="47000">
                      <a:schemeClr val="accent1">
                        <a:alpha val="41000"/>
                      </a:schemeClr>
                    </a:gs>
                    <a:gs pos="100000">
                      <a:schemeClr val="accent1">
                        <a:alpha val="0"/>
                      </a:schemeClr>
                    </a:gs>
                  </a:gsLst>
                  <a:lin ang="5400000" scaled="1"/>
                </a:gradFill>
                <a:latin typeface="微软雅黑" panose="020B0503020204020204" pitchFamily="34" charset="-122"/>
                <a:ea typeface="微软雅黑" panose="020B0503020204020204" pitchFamily="34" charset="-122"/>
              </a:rPr>
              <a:t>03</a:t>
            </a:r>
            <a:endParaRPr lang="zh-CN" altLang="en-US" sz="6000" b="1" dirty="0">
              <a:gradFill>
                <a:gsLst>
                  <a:gs pos="0">
                    <a:schemeClr val="accent1"/>
                  </a:gs>
                  <a:gs pos="47000">
                    <a:schemeClr val="accent1">
                      <a:alpha val="41000"/>
                    </a:schemeClr>
                  </a:gs>
                  <a:gs pos="100000">
                    <a:schemeClr val="accent1">
                      <a:alpha val="0"/>
                    </a:schemeClr>
                  </a:gs>
                </a:gsLst>
                <a:lin ang="5400000" scaled="1"/>
              </a:gradFill>
              <a:latin typeface="微软雅黑" panose="020B0503020204020204" pitchFamily="34" charset="-122"/>
              <a:ea typeface="微软雅黑" panose="020B0503020204020204" pitchFamily="34" charset="-122"/>
            </a:endParaRPr>
          </a:p>
        </p:txBody>
      </p:sp>
      <p:cxnSp>
        <p:nvCxnSpPr>
          <p:cNvPr id="40" name="直接连接符 39">
            <a:extLst>
              <a:ext uri="{FF2B5EF4-FFF2-40B4-BE49-F238E27FC236}">
                <a16:creationId xmlns:a16="http://schemas.microsoft.com/office/drawing/2014/main" xmlns="" id="{FF469063-D164-4599-9C6C-700B06B91558}"/>
              </a:ext>
            </a:extLst>
          </p:cNvPr>
          <p:cNvCxnSpPr>
            <a:cxnSpLocks/>
          </p:cNvCxnSpPr>
          <p:nvPr/>
        </p:nvCxnSpPr>
        <p:spPr>
          <a:xfrm>
            <a:off x="593477" y="6308725"/>
            <a:ext cx="330200" cy="0"/>
          </a:xfrm>
          <a:prstGeom prst="line">
            <a:avLst/>
          </a:prstGeom>
          <a:ln w="381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41" name="直接连接符 40">
            <a:extLst>
              <a:ext uri="{FF2B5EF4-FFF2-40B4-BE49-F238E27FC236}">
                <a16:creationId xmlns:a16="http://schemas.microsoft.com/office/drawing/2014/main" xmlns="" id="{12D90E94-88EA-4E4B-92A6-9EE22E2BB115}"/>
              </a:ext>
            </a:extLst>
          </p:cNvPr>
          <p:cNvCxnSpPr>
            <a:cxnSpLocks/>
          </p:cNvCxnSpPr>
          <p:nvPr/>
        </p:nvCxnSpPr>
        <p:spPr>
          <a:xfrm>
            <a:off x="1020197" y="6308725"/>
            <a:ext cx="330200" cy="0"/>
          </a:xfrm>
          <a:prstGeom prst="line">
            <a:avLst/>
          </a:prstGeom>
          <a:ln w="381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42" name="直接连接符 41">
            <a:extLst>
              <a:ext uri="{FF2B5EF4-FFF2-40B4-BE49-F238E27FC236}">
                <a16:creationId xmlns:a16="http://schemas.microsoft.com/office/drawing/2014/main" xmlns="" id="{0DFD2811-DD98-47F1-85B7-BC57433B84F3}"/>
              </a:ext>
            </a:extLst>
          </p:cNvPr>
          <p:cNvCxnSpPr>
            <a:cxnSpLocks/>
          </p:cNvCxnSpPr>
          <p:nvPr/>
        </p:nvCxnSpPr>
        <p:spPr>
          <a:xfrm>
            <a:off x="1477397" y="6308725"/>
            <a:ext cx="330200"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43" name="直接连接符 42">
            <a:extLst>
              <a:ext uri="{FF2B5EF4-FFF2-40B4-BE49-F238E27FC236}">
                <a16:creationId xmlns:a16="http://schemas.microsoft.com/office/drawing/2014/main" xmlns="" id="{E9A0893D-B065-42CD-976E-539711E86C15}"/>
              </a:ext>
            </a:extLst>
          </p:cNvPr>
          <p:cNvCxnSpPr>
            <a:cxnSpLocks/>
          </p:cNvCxnSpPr>
          <p:nvPr/>
        </p:nvCxnSpPr>
        <p:spPr>
          <a:xfrm>
            <a:off x="1904117" y="6308725"/>
            <a:ext cx="330200" cy="0"/>
          </a:xfrm>
          <a:prstGeom prst="line">
            <a:avLst/>
          </a:prstGeom>
          <a:ln w="381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34" name="组合 33">
            <a:extLst>
              <a:ext uri="{FF2B5EF4-FFF2-40B4-BE49-F238E27FC236}">
                <a16:creationId xmlns:a16="http://schemas.microsoft.com/office/drawing/2014/main" xmlns="" id="{72AC0EBB-8331-4DE9-BAA1-8F6F6F85906D}"/>
              </a:ext>
            </a:extLst>
          </p:cNvPr>
          <p:cNvGrpSpPr/>
          <p:nvPr/>
        </p:nvGrpSpPr>
        <p:grpSpPr>
          <a:xfrm>
            <a:off x="10829433" y="478751"/>
            <a:ext cx="738680" cy="699618"/>
            <a:chOff x="9895261" y="4215510"/>
            <a:chExt cx="2019300" cy="1912519"/>
          </a:xfrm>
          <a:solidFill>
            <a:schemeClr val="tx1"/>
          </a:solidFill>
        </p:grpSpPr>
        <p:grpSp>
          <p:nvGrpSpPr>
            <p:cNvPr id="36" name="组合 35">
              <a:extLst>
                <a:ext uri="{FF2B5EF4-FFF2-40B4-BE49-F238E27FC236}">
                  <a16:creationId xmlns:a16="http://schemas.microsoft.com/office/drawing/2014/main" xmlns="" id="{F7349E3A-EB09-4AB1-9547-C8BEA90F172B}"/>
                </a:ext>
              </a:extLst>
            </p:cNvPr>
            <p:cNvGrpSpPr/>
            <p:nvPr/>
          </p:nvGrpSpPr>
          <p:grpSpPr>
            <a:xfrm>
              <a:off x="9895261" y="4215510"/>
              <a:ext cx="2019300" cy="1499626"/>
              <a:chOff x="3873500" y="1778468"/>
              <a:chExt cx="4445000" cy="3301064"/>
            </a:xfrm>
            <a:grpFill/>
          </p:grpSpPr>
          <p:grpSp>
            <p:nvGrpSpPr>
              <p:cNvPr id="39" name="组合 38">
                <a:extLst>
                  <a:ext uri="{FF2B5EF4-FFF2-40B4-BE49-F238E27FC236}">
                    <a16:creationId xmlns:a16="http://schemas.microsoft.com/office/drawing/2014/main" xmlns="" id="{EECAA6AB-F314-4D50-8F1A-780133820C52}"/>
                  </a:ext>
                </a:extLst>
              </p:cNvPr>
              <p:cNvGrpSpPr/>
              <p:nvPr/>
            </p:nvGrpSpPr>
            <p:grpSpPr>
              <a:xfrm>
                <a:off x="3873500" y="1778468"/>
                <a:ext cx="4445000" cy="3301064"/>
                <a:chOff x="3229664" y="5039688"/>
                <a:chExt cx="883282" cy="655966"/>
              </a:xfrm>
              <a:grpFill/>
            </p:grpSpPr>
            <p:sp>
              <p:nvSpPr>
                <p:cNvPr id="51" name="Freeform 193">
                  <a:extLst>
                    <a:ext uri="{FF2B5EF4-FFF2-40B4-BE49-F238E27FC236}">
                      <a16:creationId xmlns:a16="http://schemas.microsoft.com/office/drawing/2014/main" xmlns="" id="{CD0DA662-9F31-4CAA-8F31-724F7505E167}"/>
                    </a:ext>
                  </a:extLst>
                </p:cNvPr>
                <p:cNvSpPr>
                  <a:spLocks noEditPoints="1"/>
                </p:cNvSpPr>
                <p:nvPr/>
              </p:nvSpPr>
              <p:spPr bwMode="auto">
                <a:xfrm>
                  <a:off x="3229664" y="5039688"/>
                  <a:ext cx="361540" cy="647307"/>
                </a:xfrm>
                <a:custGeom>
                  <a:avLst/>
                  <a:gdLst>
                    <a:gd name="T0" fmla="*/ 80 w 80"/>
                    <a:gd name="T1" fmla="*/ 133 h 144"/>
                    <a:gd name="T2" fmla="*/ 62 w 80"/>
                    <a:gd name="T3" fmla="*/ 136 h 144"/>
                    <a:gd name="T4" fmla="*/ 64 w 80"/>
                    <a:gd name="T5" fmla="*/ 129 h 144"/>
                    <a:gd name="T6" fmla="*/ 48 w 80"/>
                    <a:gd name="T7" fmla="*/ 131 h 144"/>
                    <a:gd name="T8" fmla="*/ 51 w 80"/>
                    <a:gd name="T9" fmla="*/ 124 h 144"/>
                    <a:gd name="T10" fmla="*/ 29 w 80"/>
                    <a:gd name="T11" fmla="*/ 126 h 144"/>
                    <a:gd name="T12" fmla="*/ 35 w 80"/>
                    <a:gd name="T13" fmla="*/ 124 h 144"/>
                    <a:gd name="T14" fmla="*/ 39 w 80"/>
                    <a:gd name="T15" fmla="*/ 117 h 144"/>
                    <a:gd name="T16" fmla="*/ 39 w 80"/>
                    <a:gd name="T17" fmla="*/ 118 h 144"/>
                    <a:gd name="T18" fmla="*/ 16 w 80"/>
                    <a:gd name="T19" fmla="*/ 114 h 144"/>
                    <a:gd name="T20" fmla="*/ 22 w 80"/>
                    <a:gd name="T21" fmla="*/ 28 h 144"/>
                    <a:gd name="T22" fmla="*/ 24 w 80"/>
                    <a:gd name="T23" fmla="*/ 23 h 144"/>
                    <a:gd name="T24" fmla="*/ 22 w 80"/>
                    <a:gd name="T25" fmla="*/ 28 h 144"/>
                    <a:gd name="T26" fmla="*/ 80 w 80"/>
                    <a:gd name="T27" fmla="*/ 132 h 144"/>
                    <a:gd name="T28" fmla="*/ 67 w 80"/>
                    <a:gd name="T29" fmla="*/ 120 h 144"/>
                    <a:gd name="T30" fmla="*/ 65 w 80"/>
                    <a:gd name="T31" fmla="*/ 128 h 144"/>
                    <a:gd name="T32" fmla="*/ 55 w 80"/>
                    <a:gd name="T33" fmla="*/ 109 h 144"/>
                    <a:gd name="T34" fmla="*/ 45 w 80"/>
                    <a:gd name="T35" fmla="*/ 110 h 144"/>
                    <a:gd name="T36" fmla="*/ 48 w 80"/>
                    <a:gd name="T37" fmla="*/ 105 h 144"/>
                    <a:gd name="T38" fmla="*/ 45 w 80"/>
                    <a:gd name="T39" fmla="*/ 110 h 144"/>
                    <a:gd name="T40" fmla="*/ 35 w 80"/>
                    <a:gd name="T41" fmla="*/ 102 h 144"/>
                    <a:gd name="T42" fmla="*/ 40 w 80"/>
                    <a:gd name="T43" fmla="*/ 116 h 144"/>
                    <a:gd name="T44" fmla="*/ 40 w 80"/>
                    <a:gd name="T45" fmla="*/ 99 h 144"/>
                    <a:gd name="T46" fmla="*/ 35 w 80"/>
                    <a:gd name="T47" fmla="*/ 102 h 144"/>
                    <a:gd name="T48" fmla="*/ 32 w 80"/>
                    <a:gd name="T49" fmla="*/ 87 h 144"/>
                    <a:gd name="T50" fmla="*/ 27 w 80"/>
                    <a:gd name="T51" fmla="*/ 105 h 144"/>
                    <a:gd name="T52" fmla="*/ 10 w 80"/>
                    <a:gd name="T53" fmla="*/ 104 h 144"/>
                    <a:gd name="T54" fmla="*/ 21 w 80"/>
                    <a:gd name="T55" fmla="*/ 96 h 144"/>
                    <a:gd name="T56" fmla="*/ 29 w 80"/>
                    <a:gd name="T57" fmla="*/ 78 h 144"/>
                    <a:gd name="T58" fmla="*/ 8 w 80"/>
                    <a:gd name="T59" fmla="*/ 85 h 144"/>
                    <a:gd name="T60" fmla="*/ 7 w 80"/>
                    <a:gd name="T61" fmla="*/ 93 h 144"/>
                    <a:gd name="T62" fmla="*/ 16 w 80"/>
                    <a:gd name="T63" fmla="*/ 83 h 144"/>
                    <a:gd name="T64" fmla="*/ 22 w 80"/>
                    <a:gd name="T65" fmla="*/ 69 h 144"/>
                    <a:gd name="T66" fmla="*/ 0 w 80"/>
                    <a:gd name="T67" fmla="*/ 66 h 144"/>
                    <a:gd name="T68" fmla="*/ 14 w 80"/>
                    <a:gd name="T69" fmla="*/ 70 h 144"/>
                    <a:gd name="T70" fmla="*/ 14 w 80"/>
                    <a:gd name="T71" fmla="*/ 65 h 144"/>
                    <a:gd name="T72" fmla="*/ 14 w 80"/>
                    <a:gd name="T73" fmla="*/ 70 h 144"/>
                    <a:gd name="T74" fmla="*/ 24 w 80"/>
                    <a:gd name="T75" fmla="*/ 52 h 144"/>
                    <a:gd name="T76" fmla="*/ 32 w 80"/>
                    <a:gd name="T77" fmla="*/ 42 h 144"/>
                    <a:gd name="T78" fmla="*/ 6 w 80"/>
                    <a:gd name="T79" fmla="*/ 34 h 144"/>
                    <a:gd name="T80" fmla="*/ 8 w 80"/>
                    <a:gd name="T81" fmla="*/ 49 h 144"/>
                    <a:gd name="T82" fmla="*/ 18 w 80"/>
                    <a:gd name="T83" fmla="*/ 41 h 144"/>
                    <a:gd name="T84" fmla="*/ 36 w 80"/>
                    <a:gd name="T85" fmla="*/ 30 h 144"/>
                    <a:gd name="T86" fmla="*/ 11 w 80"/>
                    <a:gd name="T87" fmla="*/ 20 h 144"/>
                    <a:gd name="T88" fmla="*/ 18 w 80"/>
                    <a:gd name="T89" fmla="*/ 41 h 144"/>
                    <a:gd name="T90" fmla="*/ 26 w 80"/>
                    <a:gd name="T91" fmla="*/ 19 h 144"/>
                    <a:gd name="T92" fmla="*/ 35 w 80"/>
                    <a:gd name="T93"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0" h="144">
                      <a:moveTo>
                        <a:pt x="62" y="136"/>
                      </a:moveTo>
                      <a:cubicBezTo>
                        <a:pt x="67" y="133"/>
                        <a:pt x="74" y="130"/>
                        <a:pt x="80" y="133"/>
                      </a:cubicBezTo>
                      <a:cubicBezTo>
                        <a:pt x="76" y="142"/>
                        <a:pt x="65" y="144"/>
                        <a:pt x="56" y="141"/>
                      </a:cubicBezTo>
                      <a:cubicBezTo>
                        <a:pt x="58" y="139"/>
                        <a:pt x="60" y="138"/>
                        <a:pt x="62" y="136"/>
                      </a:cubicBezTo>
                      <a:close/>
                      <a:moveTo>
                        <a:pt x="48" y="131"/>
                      </a:moveTo>
                      <a:cubicBezTo>
                        <a:pt x="52" y="128"/>
                        <a:pt x="59" y="125"/>
                        <a:pt x="64" y="129"/>
                      </a:cubicBezTo>
                      <a:cubicBezTo>
                        <a:pt x="60" y="137"/>
                        <a:pt x="50" y="139"/>
                        <a:pt x="42" y="135"/>
                      </a:cubicBezTo>
                      <a:cubicBezTo>
                        <a:pt x="44" y="133"/>
                        <a:pt x="46" y="132"/>
                        <a:pt x="48" y="131"/>
                      </a:cubicBezTo>
                      <a:close/>
                      <a:moveTo>
                        <a:pt x="35" y="124"/>
                      </a:moveTo>
                      <a:cubicBezTo>
                        <a:pt x="40" y="122"/>
                        <a:pt x="47" y="119"/>
                        <a:pt x="51" y="124"/>
                      </a:cubicBezTo>
                      <a:cubicBezTo>
                        <a:pt x="47" y="129"/>
                        <a:pt x="40" y="131"/>
                        <a:pt x="34" y="129"/>
                      </a:cubicBezTo>
                      <a:cubicBezTo>
                        <a:pt x="32" y="129"/>
                        <a:pt x="30" y="128"/>
                        <a:pt x="29" y="126"/>
                      </a:cubicBezTo>
                      <a:cubicBezTo>
                        <a:pt x="31" y="125"/>
                        <a:pt x="33" y="125"/>
                        <a:pt x="35" y="124"/>
                      </a:cubicBezTo>
                      <a:cubicBezTo>
                        <a:pt x="35" y="124"/>
                        <a:pt x="35" y="124"/>
                        <a:pt x="35" y="124"/>
                      </a:cubicBezTo>
                      <a:close/>
                      <a:moveTo>
                        <a:pt x="23" y="113"/>
                      </a:moveTo>
                      <a:cubicBezTo>
                        <a:pt x="29" y="112"/>
                        <a:pt x="35" y="112"/>
                        <a:pt x="39" y="117"/>
                      </a:cubicBezTo>
                      <a:cubicBezTo>
                        <a:pt x="39" y="117"/>
                        <a:pt x="40" y="117"/>
                        <a:pt x="40" y="117"/>
                      </a:cubicBezTo>
                      <a:cubicBezTo>
                        <a:pt x="39" y="118"/>
                        <a:pt x="39" y="118"/>
                        <a:pt x="39" y="118"/>
                      </a:cubicBezTo>
                      <a:cubicBezTo>
                        <a:pt x="33" y="123"/>
                        <a:pt x="27" y="122"/>
                        <a:pt x="20" y="118"/>
                      </a:cubicBezTo>
                      <a:cubicBezTo>
                        <a:pt x="19" y="117"/>
                        <a:pt x="17" y="116"/>
                        <a:pt x="16" y="114"/>
                      </a:cubicBezTo>
                      <a:cubicBezTo>
                        <a:pt x="18" y="113"/>
                        <a:pt x="20" y="113"/>
                        <a:pt x="23" y="113"/>
                      </a:cubicBezTo>
                      <a:close/>
                      <a:moveTo>
                        <a:pt x="22" y="28"/>
                      </a:moveTo>
                      <a:cubicBezTo>
                        <a:pt x="31" y="30"/>
                        <a:pt x="38" y="25"/>
                        <a:pt x="42" y="17"/>
                      </a:cubicBezTo>
                      <a:cubicBezTo>
                        <a:pt x="36" y="17"/>
                        <a:pt x="28" y="18"/>
                        <a:pt x="24" y="23"/>
                      </a:cubicBezTo>
                      <a:cubicBezTo>
                        <a:pt x="25" y="17"/>
                        <a:pt x="21" y="10"/>
                        <a:pt x="17" y="5"/>
                      </a:cubicBezTo>
                      <a:cubicBezTo>
                        <a:pt x="13" y="13"/>
                        <a:pt x="14" y="23"/>
                        <a:pt x="22" y="28"/>
                      </a:cubicBezTo>
                      <a:close/>
                      <a:moveTo>
                        <a:pt x="67" y="120"/>
                      </a:moveTo>
                      <a:cubicBezTo>
                        <a:pt x="69" y="126"/>
                        <a:pt x="73" y="132"/>
                        <a:pt x="80" y="132"/>
                      </a:cubicBezTo>
                      <a:cubicBezTo>
                        <a:pt x="80" y="124"/>
                        <a:pt x="73" y="116"/>
                        <a:pt x="66" y="114"/>
                      </a:cubicBezTo>
                      <a:cubicBezTo>
                        <a:pt x="66" y="116"/>
                        <a:pt x="66" y="118"/>
                        <a:pt x="67" y="120"/>
                      </a:cubicBezTo>
                      <a:close/>
                      <a:moveTo>
                        <a:pt x="55" y="116"/>
                      </a:moveTo>
                      <a:cubicBezTo>
                        <a:pt x="55" y="121"/>
                        <a:pt x="58" y="128"/>
                        <a:pt x="65" y="128"/>
                      </a:cubicBezTo>
                      <a:cubicBezTo>
                        <a:pt x="65" y="122"/>
                        <a:pt x="63" y="115"/>
                        <a:pt x="58" y="111"/>
                      </a:cubicBezTo>
                      <a:cubicBezTo>
                        <a:pt x="57" y="110"/>
                        <a:pt x="56" y="110"/>
                        <a:pt x="55" y="109"/>
                      </a:cubicBezTo>
                      <a:cubicBezTo>
                        <a:pt x="55" y="111"/>
                        <a:pt x="54" y="113"/>
                        <a:pt x="55" y="116"/>
                      </a:cubicBezTo>
                      <a:close/>
                      <a:moveTo>
                        <a:pt x="45" y="110"/>
                      </a:moveTo>
                      <a:cubicBezTo>
                        <a:pt x="44" y="115"/>
                        <a:pt x="45" y="122"/>
                        <a:pt x="52" y="123"/>
                      </a:cubicBezTo>
                      <a:cubicBezTo>
                        <a:pt x="53" y="117"/>
                        <a:pt x="52" y="109"/>
                        <a:pt x="48" y="105"/>
                      </a:cubicBezTo>
                      <a:cubicBezTo>
                        <a:pt x="47" y="104"/>
                        <a:pt x="46" y="104"/>
                        <a:pt x="46" y="103"/>
                      </a:cubicBezTo>
                      <a:cubicBezTo>
                        <a:pt x="45" y="106"/>
                        <a:pt x="45" y="107"/>
                        <a:pt x="45" y="110"/>
                      </a:cubicBezTo>
                      <a:cubicBezTo>
                        <a:pt x="45" y="110"/>
                        <a:pt x="45" y="110"/>
                        <a:pt x="45" y="110"/>
                      </a:cubicBezTo>
                      <a:close/>
                      <a:moveTo>
                        <a:pt x="35" y="102"/>
                      </a:moveTo>
                      <a:cubicBezTo>
                        <a:pt x="33" y="108"/>
                        <a:pt x="34" y="114"/>
                        <a:pt x="40" y="116"/>
                      </a:cubicBezTo>
                      <a:cubicBezTo>
                        <a:pt x="40" y="116"/>
                        <a:pt x="40" y="116"/>
                        <a:pt x="40" y="116"/>
                      </a:cubicBezTo>
                      <a:cubicBezTo>
                        <a:pt x="40" y="116"/>
                        <a:pt x="41" y="115"/>
                        <a:pt x="41" y="115"/>
                      </a:cubicBezTo>
                      <a:cubicBezTo>
                        <a:pt x="42" y="110"/>
                        <a:pt x="42" y="104"/>
                        <a:pt x="40" y="99"/>
                      </a:cubicBezTo>
                      <a:cubicBezTo>
                        <a:pt x="39" y="98"/>
                        <a:pt x="38" y="97"/>
                        <a:pt x="37" y="96"/>
                      </a:cubicBezTo>
                      <a:cubicBezTo>
                        <a:pt x="36" y="98"/>
                        <a:pt x="35" y="100"/>
                        <a:pt x="35" y="102"/>
                      </a:cubicBezTo>
                      <a:close/>
                      <a:moveTo>
                        <a:pt x="29" y="107"/>
                      </a:moveTo>
                      <a:cubicBezTo>
                        <a:pt x="32" y="102"/>
                        <a:pt x="35" y="93"/>
                        <a:pt x="32" y="87"/>
                      </a:cubicBezTo>
                      <a:cubicBezTo>
                        <a:pt x="30" y="89"/>
                        <a:pt x="29" y="90"/>
                        <a:pt x="28" y="92"/>
                      </a:cubicBezTo>
                      <a:cubicBezTo>
                        <a:pt x="25" y="96"/>
                        <a:pt x="24" y="101"/>
                        <a:pt x="27" y="105"/>
                      </a:cubicBezTo>
                      <a:cubicBezTo>
                        <a:pt x="22" y="101"/>
                        <a:pt x="12" y="99"/>
                        <a:pt x="6" y="99"/>
                      </a:cubicBezTo>
                      <a:cubicBezTo>
                        <a:pt x="7" y="101"/>
                        <a:pt x="8" y="103"/>
                        <a:pt x="10" y="104"/>
                      </a:cubicBezTo>
                      <a:cubicBezTo>
                        <a:pt x="15" y="110"/>
                        <a:pt x="22" y="111"/>
                        <a:pt x="29" y="107"/>
                      </a:cubicBezTo>
                      <a:close/>
                      <a:moveTo>
                        <a:pt x="21" y="96"/>
                      </a:moveTo>
                      <a:cubicBezTo>
                        <a:pt x="24" y="93"/>
                        <a:pt x="26" y="90"/>
                        <a:pt x="28" y="85"/>
                      </a:cubicBezTo>
                      <a:cubicBezTo>
                        <a:pt x="29" y="83"/>
                        <a:pt x="29" y="80"/>
                        <a:pt x="29" y="78"/>
                      </a:cubicBezTo>
                      <a:cubicBezTo>
                        <a:pt x="24" y="80"/>
                        <a:pt x="17" y="86"/>
                        <a:pt x="19" y="92"/>
                      </a:cubicBezTo>
                      <a:cubicBezTo>
                        <a:pt x="16" y="89"/>
                        <a:pt x="12" y="87"/>
                        <a:pt x="8" y="85"/>
                      </a:cubicBezTo>
                      <a:cubicBezTo>
                        <a:pt x="6" y="84"/>
                        <a:pt x="4" y="83"/>
                        <a:pt x="1" y="83"/>
                      </a:cubicBezTo>
                      <a:cubicBezTo>
                        <a:pt x="2" y="87"/>
                        <a:pt x="4" y="90"/>
                        <a:pt x="7" y="93"/>
                      </a:cubicBezTo>
                      <a:cubicBezTo>
                        <a:pt x="11" y="96"/>
                        <a:pt x="15" y="97"/>
                        <a:pt x="21" y="96"/>
                      </a:cubicBezTo>
                      <a:close/>
                      <a:moveTo>
                        <a:pt x="16" y="83"/>
                      </a:moveTo>
                      <a:cubicBezTo>
                        <a:pt x="22" y="80"/>
                        <a:pt x="28" y="74"/>
                        <a:pt x="28" y="66"/>
                      </a:cubicBezTo>
                      <a:cubicBezTo>
                        <a:pt x="26" y="67"/>
                        <a:pt x="24" y="68"/>
                        <a:pt x="22" y="69"/>
                      </a:cubicBezTo>
                      <a:cubicBezTo>
                        <a:pt x="19" y="71"/>
                        <a:pt x="15" y="75"/>
                        <a:pt x="15" y="79"/>
                      </a:cubicBezTo>
                      <a:cubicBezTo>
                        <a:pt x="13" y="74"/>
                        <a:pt x="5" y="69"/>
                        <a:pt x="0" y="66"/>
                      </a:cubicBezTo>
                      <a:cubicBezTo>
                        <a:pt x="0" y="75"/>
                        <a:pt x="6" y="84"/>
                        <a:pt x="16" y="83"/>
                      </a:cubicBezTo>
                      <a:close/>
                      <a:moveTo>
                        <a:pt x="14" y="70"/>
                      </a:moveTo>
                      <a:cubicBezTo>
                        <a:pt x="22" y="68"/>
                        <a:pt x="28" y="61"/>
                        <a:pt x="29" y="53"/>
                      </a:cubicBezTo>
                      <a:cubicBezTo>
                        <a:pt x="23" y="55"/>
                        <a:pt x="16" y="58"/>
                        <a:pt x="14" y="65"/>
                      </a:cubicBezTo>
                      <a:cubicBezTo>
                        <a:pt x="13" y="59"/>
                        <a:pt x="7" y="52"/>
                        <a:pt x="2" y="48"/>
                      </a:cubicBezTo>
                      <a:cubicBezTo>
                        <a:pt x="0" y="57"/>
                        <a:pt x="4" y="68"/>
                        <a:pt x="14" y="70"/>
                      </a:cubicBezTo>
                      <a:close/>
                      <a:moveTo>
                        <a:pt x="15" y="54"/>
                      </a:moveTo>
                      <a:cubicBezTo>
                        <a:pt x="18" y="54"/>
                        <a:pt x="21" y="53"/>
                        <a:pt x="24" y="52"/>
                      </a:cubicBezTo>
                      <a:cubicBezTo>
                        <a:pt x="27" y="50"/>
                        <a:pt x="28" y="49"/>
                        <a:pt x="30" y="46"/>
                      </a:cubicBezTo>
                      <a:cubicBezTo>
                        <a:pt x="31" y="45"/>
                        <a:pt x="32" y="44"/>
                        <a:pt x="32" y="42"/>
                      </a:cubicBezTo>
                      <a:cubicBezTo>
                        <a:pt x="27" y="42"/>
                        <a:pt x="19" y="44"/>
                        <a:pt x="16" y="49"/>
                      </a:cubicBezTo>
                      <a:cubicBezTo>
                        <a:pt x="16" y="44"/>
                        <a:pt x="10" y="38"/>
                        <a:pt x="6" y="34"/>
                      </a:cubicBezTo>
                      <a:cubicBezTo>
                        <a:pt x="5" y="36"/>
                        <a:pt x="5" y="38"/>
                        <a:pt x="5" y="40"/>
                      </a:cubicBezTo>
                      <a:cubicBezTo>
                        <a:pt x="5" y="43"/>
                        <a:pt x="6" y="46"/>
                        <a:pt x="8" y="49"/>
                      </a:cubicBezTo>
                      <a:cubicBezTo>
                        <a:pt x="10" y="51"/>
                        <a:pt x="12" y="53"/>
                        <a:pt x="15" y="54"/>
                      </a:cubicBezTo>
                      <a:close/>
                      <a:moveTo>
                        <a:pt x="18" y="41"/>
                      </a:moveTo>
                      <a:cubicBezTo>
                        <a:pt x="24" y="42"/>
                        <a:pt x="30" y="39"/>
                        <a:pt x="34" y="34"/>
                      </a:cubicBezTo>
                      <a:cubicBezTo>
                        <a:pt x="35" y="33"/>
                        <a:pt x="36" y="32"/>
                        <a:pt x="36" y="30"/>
                      </a:cubicBezTo>
                      <a:cubicBezTo>
                        <a:pt x="31" y="30"/>
                        <a:pt x="23" y="32"/>
                        <a:pt x="19" y="37"/>
                      </a:cubicBezTo>
                      <a:cubicBezTo>
                        <a:pt x="19" y="31"/>
                        <a:pt x="15" y="24"/>
                        <a:pt x="11" y="20"/>
                      </a:cubicBezTo>
                      <a:cubicBezTo>
                        <a:pt x="10" y="22"/>
                        <a:pt x="9" y="24"/>
                        <a:pt x="9" y="26"/>
                      </a:cubicBezTo>
                      <a:cubicBezTo>
                        <a:pt x="9" y="32"/>
                        <a:pt x="12" y="38"/>
                        <a:pt x="18" y="41"/>
                      </a:cubicBezTo>
                      <a:close/>
                      <a:moveTo>
                        <a:pt x="35" y="6"/>
                      </a:moveTo>
                      <a:cubicBezTo>
                        <a:pt x="35" y="12"/>
                        <a:pt x="32" y="17"/>
                        <a:pt x="26" y="19"/>
                      </a:cubicBezTo>
                      <a:cubicBezTo>
                        <a:pt x="23" y="13"/>
                        <a:pt x="26" y="7"/>
                        <a:pt x="30" y="3"/>
                      </a:cubicBezTo>
                      <a:cubicBezTo>
                        <a:pt x="31" y="2"/>
                        <a:pt x="33" y="1"/>
                        <a:pt x="35" y="0"/>
                      </a:cubicBezTo>
                      <a:cubicBezTo>
                        <a:pt x="35" y="2"/>
                        <a:pt x="35" y="4"/>
                        <a:pt x="35"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52" name="Freeform 194">
                  <a:extLst>
                    <a:ext uri="{FF2B5EF4-FFF2-40B4-BE49-F238E27FC236}">
                      <a16:creationId xmlns:a16="http://schemas.microsoft.com/office/drawing/2014/main" xmlns="" id="{ABA0667C-035E-4249-A44C-0F68715F5A3D}"/>
                    </a:ext>
                  </a:extLst>
                </p:cNvPr>
                <p:cNvSpPr>
                  <a:spLocks/>
                </p:cNvSpPr>
                <p:nvPr/>
              </p:nvSpPr>
              <p:spPr bwMode="auto">
                <a:xfrm>
                  <a:off x="3283786" y="5119788"/>
                  <a:ext cx="450300" cy="575864"/>
                </a:xfrm>
                <a:custGeom>
                  <a:avLst/>
                  <a:gdLst>
                    <a:gd name="T0" fmla="*/ 14 w 100"/>
                    <a:gd name="T1" fmla="*/ 0 h 128"/>
                    <a:gd name="T2" fmla="*/ 15 w 100"/>
                    <a:gd name="T3" fmla="*/ 0 h 128"/>
                    <a:gd name="T4" fmla="*/ 5 w 100"/>
                    <a:gd name="T5" fmla="*/ 32 h 128"/>
                    <a:gd name="T6" fmla="*/ 6 w 100"/>
                    <a:gd name="T7" fmla="*/ 71 h 128"/>
                    <a:gd name="T8" fmla="*/ 28 w 100"/>
                    <a:gd name="T9" fmla="*/ 98 h 128"/>
                    <a:gd name="T10" fmla="*/ 71 w 100"/>
                    <a:gd name="T11" fmla="*/ 114 h 128"/>
                    <a:gd name="T12" fmla="*/ 71 w 100"/>
                    <a:gd name="T13" fmla="*/ 114 h 128"/>
                    <a:gd name="T14" fmla="*/ 100 w 100"/>
                    <a:gd name="T15" fmla="*/ 125 h 128"/>
                    <a:gd name="T16" fmla="*/ 99 w 100"/>
                    <a:gd name="T17" fmla="*/ 128 h 128"/>
                    <a:gd name="T18" fmla="*/ 70 w 100"/>
                    <a:gd name="T19" fmla="*/ 116 h 128"/>
                    <a:gd name="T20" fmla="*/ 70 w 100"/>
                    <a:gd name="T21" fmla="*/ 116 h 128"/>
                    <a:gd name="T22" fmla="*/ 27 w 100"/>
                    <a:gd name="T23" fmla="*/ 100 h 128"/>
                    <a:gd name="T24" fmla="*/ 5 w 100"/>
                    <a:gd name="T25" fmla="*/ 71 h 128"/>
                    <a:gd name="T26" fmla="*/ 3 w 100"/>
                    <a:gd name="T27" fmla="*/ 32 h 128"/>
                    <a:gd name="T28" fmla="*/ 14 w 100"/>
                    <a:gd name="T29" fmla="*/ 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0" h="128">
                      <a:moveTo>
                        <a:pt x="14" y="0"/>
                      </a:moveTo>
                      <a:cubicBezTo>
                        <a:pt x="14" y="0"/>
                        <a:pt x="14" y="0"/>
                        <a:pt x="15" y="0"/>
                      </a:cubicBezTo>
                      <a:cubicBezTo>
                        <a:pt x="10" y="11"/>
                        <a:pt x="7" y="21"/>
                        <a:pt x="5" y="32"/>
                      </a:cubicBezTo>
                      <a:cubicBezTo>
                        <a:pt x="2" y="46"/>
                        <a:pt x="2" y="57"/>
                        <a:pt x="6" y="71"/>
                      </a:cubicBezTo>
                      <a:cubicBezTo>
                        <a:pt x="11" y="83"/>
                        <a:pt x="18" y="90"/>
                        <a:pt x="28" y="98"/>
                      </a:cubicBezTo>
                      <a:cubicBezTo>
                        <a:pt x="42" y="107"/>
                        <a:pt x="55" y="110"/>
                        <a:pt x="71" y="114"/>
                      </a:cubicBezTo>
                      <a:cubicBezTo>
                        <a:pt x="71" y="114"/>
                        <a:pt x="71" y="114"/>
                        <a:pt x="71" y="114"/>
                      </a:cubicBezTo>
                      <a:cubicBezTo>
                        <a:pt x="82" y="115"/>
                        <a:pt x="91" y="119"/>
                        <a:pt x="100" y="125"/>
                      </a:cubicBezTo>
                      <a:cubicBezTo>
                        <a:pt x="100" y="126"/>
                        <a:pt x="99" y="127"/>
                        <a:pt x="99" y="128"/>
                      </a:cubicBezTo>
                      <a:cubicBezTo>
                        <a:pt x="90" y="121"/>
                        <a:pt x="82" y="118"/>
                        <a:pt x="70" y="116"/>
                      </a:cubicBezTo>
                      <a:cubicBezTo>
                        <a:pt x="70" y="116"/>
                        <a:pt x="70" y="116"/>
                        <a:pt x="70" y="116"/>
                      </a:cubicBezTo>
                      <a:cubicBezTo>
                        <a:pt x="54" y="113"/>
                        <a:pt x="41" y="109"/>
                        <a:pt x="27" y="100"/>
                      </a:cubicBezTo>
                      <a:cubicBezTo>
                        <a:pt x="16" y="92"/>
                        <a:pt x="10" y="84"/>
                        <a:pt x="5" y="71"/>
                      </a:cubicBezTo>
                      <a:cubicBezTo>
                        <a:pt x="0" y="58"/>
                        <a:pt x="1" y="46"/>
                        <a:pt x="3" y="32"/>
                      </a:cubicBezTo>
                      <a:cubicBezTo>
                        <a:pt x="6" y="20"/>
                        <a:pt x="9" y="11"/>
                        <a:pt x="1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53" name="Freeform 195">
                  <a:extLst>
                    <a:ext uri="{FF2B5EF4-FFF2-40B4-BE49-F238E27FC236}">
                      <a16:creationId xmlns:a16="http://schemas.microsoft.com/office/drawing/2014/main" xmlns="" id="{CD205981-71ED-483D-AAEE-270A1746BA81}"/>
                    </a:ext>
                  </a:extLst>
                </p:cNvPr>
                <p:cNvSpPr>
                  <a:spLocks noEditPoints="1"/>
                </p:cNvSpPr>
                <p:nvPr/>
              </p:nvSpPr>
              <p:spPr bwMode="auto">
                <a:xfrm>
                  <a:off x="3751406" y="5039688"/>
                  <a:ext cx="361540" cy="647307"/>
                </a:xfrm>
                <a:custGeom>
                  <a:avLst/>
                  <a:gdLst>
                    <a:gd name="T0" fmla="*/ 0 w 80"/>
                    <a:gd name="T1" fmla="*/ 133 h 144"/>
                    <a:gd name="T2" fmla="*/ 18 w 80"/>
                    <a:gd name="T3" fmla="*/ 136 h 144"/>
                    <a:gd name="T4" fmla="*/ 16 w 80"/>
                    <a:gd name="T5" fmla="*/ 129 h 144"/>
                    <a:gd name="T6" fmla="*/ 32 w 80"/>
                    <a:gd name="T7" fmla="*/ 131 h 144"/>
                    <a:gd name="T8" fmla="*/ 29 w 80"/>
                    <a:gd name="T9" fmla="*/ 124 h 144"/>
                    <a:gd name="T10" fmla="*/ 51 w 80"/>
                    <a:gd name="T11" fmla="*/ 126 h 144"/>
                    <a:gd name="T12" fmla="*/ 45 w 80"/>
                    <a:gd name="T13" fmla="*/ 124 h 144"/>
                    <a:gd name="T14" fmla="*/ 41 w 80"/>
                    <a:gd name="T15" fmla="*/ 117 h 144"/>
                    <a:gd name="T16" fmla="*/ 41 w 80"/>
                    <a:gd name="T17" fmla="*/ 118 h 144"/>
                    <a:gd name="T18" fmla="*/ 64 w 80"/>
                    <a:gd name="T19" fmla="*/ 114 h 144"/>
                    <a:gd name="T20" fmla="*/ 58 w 80"/>
                    <a:gd name="T21" fmla="*/ 28 h 144"/>
                    <a:gd name="T22" fmla="*/ 56 w 80"/>
                    <a:gd name="T23" fmla="*/ 23 h 144"/>
                    <a:gd name="T24" fmla="*/ 58 w 80"/>
                    <a:gd name="T25" fmla="*/ 28 h 144"/>
                    <a:gd name="T26" fmla="*/ 0 w 80"/>
                    <a:gd name="T27" fmla="*/ 132 h 144"/>
                    <a:gd name="T28" fmla="*/ 13 w 80"/>
                    <a:gd name="T29" fmla="*/ 120 h 144"/>
                    <a:gd name="T30" fmla="*/ 15 w 80"/>
                    <a:gd name="T31" fmla="*/ 128 h 144"/>
                    <a:gd name="T32" fmla="*/ 25 w 80"/>
                    <a:gd name="T33" fmla="*/ 109 h 144"/>
                    <a:gd name="T34" fmla="*/ 36 w 80"/>
                    <a:gd name="T35" fmla="*/ 110 h 144"/>
                    <a:gd name="T36" fmla="*/ 32 w 80"/>
                    <a:gd name="T37" fmla="*/ 105 h 144"/>
                    <a:gd name="T38" fmla="*/ 35 w 80"/>
                    <a:gd name="T39" fmla="*/ 110 h 144"/>
                    <a:gd name="T40" fmla="*/ 45 w 80"/>
                    <a:gd name="T41" fmla="*/ 102 h 144"/>
                    <a:gd name="T42" fmla="*/ 40 w 80"/>
                    <a:gd name="T43" fmla="*/ 116 h 144"/>
                    <a:gd name="T44" fmla="*/ 40 w 80"/>
                    <a:gd name="T45" fmla="*/ 99 h 144"/>
                    <a:gd name="T46" fmla="*/ 45 w 80"/>
                    <a:gd name="T47" fmla="*/ 102 h 144"/>
                    <a:gd name="T48" fmla="*/ 48 w 80"/>
                    <a:gd name="T49" fmla="*/ 87 h 144"/>
                    <a:gd name="T50" fmla="*/ 54 w 80"/>
                    <a:gd name="T51" fmla="*/ 105 h 144"/>
                    <a:gd name="T52" fmla="*/ 70 w 80"/>
                    <a:gd name="T53" fmla="*/ 104 h 144"/>
                    <a:gd name="T54" fmla="*/ 60 w 80"/>
                    <a:gd name="T55" fmla="*/ 96 h 144"/>
                    <a:gd name="T56" fmla="*/ 51 w 80"/>
                    <a:gd name="T57" fmla="*/ 78 h 144"/>
                    <a:gd name="T58" fmla="*/ 72 w 80"/>
                    <a:gd name="T59" fmla="*/ 85 h 144"/>
                    <a:gd name="T60" fmla="*/ 73 w 80"/>
                    <a:gd name="T61" fmla="*/ 93 h 144"/>
                    <a:gd name="T62" fmla="*/ 64 w 80"/>
                    <a:gd name="T63" fmla="*/ 83 h 144"/>
                    <a:gd name="T64" fmla="*/ 58 w 80"/>
                    <a:gd name="T65" fmla="*/ 69 h 144"/>
                    <a:gd name="T66" fmla="*/ 80 w 80"/>
                    <a:gd name="T67" fmla="*/ 66 h 144"/>
                    <a:gd name="T68" fmla="*/ 66 w 80"/>
                    <a:gd name="T69" fmla="*/ 70 h 144"/>
                    <a:gd name="T70" fmla="*/ 66 w 80"/>
                    <a:gd name="T71" fmla="*/ 65 h 144"/>
                    <a:gd name="T72" fmla="*/ 66 w 80"/>
                    <a:gd name="T73" fmla="*/ 70 h 144"/>
                    <a:gd name="T74" fmla="*/ 56 w 80"/>
                    <a:gd name="T75" fmla="*/ 52 h 144"/>
                    <a:gd name="T76" fmla="*/ 48 w 80"/>
                    <a:gd name="T77" fmla="*/ 42 h 144"/>
                    <a:gd name="T78" fmla="*/ 74 w 80"/>
                    <a:gd name="T79" fmla="*/ 34 h 144"/>
                    <a:gd name="T80" fmla="*/ 72 w 80"/>
                    <a:gd name="T81" fmla="*/ 49 h 144"/>
                    <a:gd name="T82" fmla="*/ 62 w 80"/>
                    <a:gd name="T83" fmla="*/ 41 h 144"/>
                    <a:gd name="T84" fmla="*/ 44 w 80"/>
                    <a:gd name="T85" fmla="*/ 30 h 144"/>
                    <a:gd name="T86" fmla="*/ 69 w 80"/>
                    <a:gd name="T87" fmla="*/ 20 h 144"/>
                    <a:gd name="T88" fmla="*/ 62 w 80"/>
                    <a:gd name="T89" fmla="*/ 41 h 144"/>
                    <a:gd name="T90" fmla="*/ 54 w 80"/>
                    <a:gd name="T91" fmla="*/ 19 h 144"/>
                    <a:gd name="T92" fmla="*/ 45 w 80"/>
                    <a:gd name="T93"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0" h="144">
                      <a:moveTo>
                        <a:pt x="18" y="136"/>
                      </a:moveTo>
                      <a:cubicBezTo>
                        <a:pt x="13" y="133"/>
                        <a:pt x="6" y="130"/>
                        <a:pt x="0" y="133"/>
                      </a:cubicBezTo>
                      <a:cubicBezTo>
                        <a:pt x="4" y="142"/>
                        <a:pt x="15" y="144"/>
                        <a:pt x="24" y="141"/>
                      </a:cubicBezTo>
                      <a:cubicBezTo>
                        <a:pt x="22" y="139"/>
                        <a:pt x="20" y="138"/>
                        <a:pt x="18" y="136"/>
                      </a:cubicBezTo>
                      <a:close/>
                      <a:moveTo>
                        <a:pt x="32" y="131"/>
                      </a:moveTo>
                      <a:cubicBezTo>
                        <a:pt x="28" y="128"/>
                        <a:pt x="21" y="125"/>
                        <a:pt x="16" y="129"/>
                      </a:cubicBezTo>
                      <a:cubicBezTo>
                        <a:pt x="20" y="137"/>
                        <a:pt x="31" y="139"/>
                        <a:pt x="38" y="135"/>
                      </a:cubicBezTo>
                      <a:cubicBezTo>
                        <a:pt x="36" y="133"/>
                        <a:pt x="34" y="132"/>
                        <a:pt x="32" y="131"/>
                      </a:cubicBezTo>
                      <a:close/>
                      <a:moveTo>
                        <a:pt x="45" y="124"/>
                      </a:moveTo>
                      <a:cubicBezTo>
                        <a:pt x="40" y="122"/>
                        <a:pt x="33" y="119"/>
                        <a:pt x="29" y="124"/>
                      </a:cubicBezTo>
                      <a:cubicBezTo>
                        <a:pt x="33" y="129"/>
                        <a:pt x="40" y="131"/>
                        <a:pt x="46" y="129"/>
                      </a:cubicBezTo>
                      <a:cubicBezTo>
                        <a:pt x="48" y="129"/>
                        <a:pt x="50" y="128"/>
                        <a:pt x="51" y="126"/>
                      </a:cubicBezTo>
                      <a:cubicBezTo>
                        <a:pt x="49" y="125"/>
                        <a:pt x="47" y="125"/>
                        <a:pt x="45" y="124"/>
                      </a:cubicBezTo>
                      <a:cubicBezTo>
                        <a:pt x="45" y="124"/>
                        <a:pt x="45" y="124"/>
                        <a:pt x="45" y="124"/>
                      </a:cubicBezTo>
                      <a:close/>
                      <a:moveTo>
                        <a:pt x="57" y="113"/>
                      </a:moveTo>
                      <a:cubicBezTo>
                        <a:pt x="51" y="112"/>
                        <a:pt x="45" y="112"/>
                        <a:pt x="41" y="117"/>
                      </a:cubicBezTo>
                      <a:cubicBezTo>
                        <a:pt x="41" y="117"/>
                        <a:pt x="40" y="117"/>
                        <a:pt x="40" y="117"/>
                      </a:cubicBezTo>
                      <a:cubicBezTo>
                        <a:pt x="41" y="118"/>
                        <a:pt x="41" y="118"/>
                        <a:pt x="41" y="118"/>
                      </a:cubicBezTo>
                      <a:cubicBezTo>
                        <a:pt x="47" y="123"/>
                        <a:pt x="54" y="122"/>
                        <a:pt x="60" y="118"/>
                      </a:cubicBezTo>
                      <a:cubicBezTo>
                        <a:pt x="61" y="117"/>
                        <a:pt x="63" y="116"/>
                        <a:pt x="64" y="114"/>
                      </a:cubicBezTo>
                      <a:cubicBezTo>
                        <a:pt x="62" y="113"/>
                        <a:pt x="60" y="113"/>
                        <a:pt x="57" y="113"/>
                      </a:cubicBezTo>
                      <a:close/>
                      <a:moveTo>
                        <a:pt x="58" y="28"/>
                      </a:moveTo>
                      <a:cubicBezTo>
                        <a:pt x="49" y="30"/>
                        <a:pt x="42" y="25"/>
                        <a:pt x="38" y="17"/>
                      </a:cubicBezTo>
                      <a:cubicBezTo>
                        <a:pt x="44" y="17"/>
                        <a:pt x="52" y="18"/>
                        <a:pt x="56" y="23"/>
                      </a:cubicBezTo>
                      <a:cubicBezTo>
                        <a:pt x="56" y="17"/>
                        <a:pt x="59" y="10"/>
                        <a:pt x="63" y="5"/>
                      </a:cubicBezTo>
                      <a:cubicBezTo>
                        <a:pt x="67" y="13"/>
                        <a:pt x="66" y="23"/>
                        <a:pt x="58" y="28"/>
                      </a:cubicBezTo>
                      <a:close/>
                      <a:moveTo>
                        <a:pt x="13" y="120"/>
                      </a:moveTo>
                      <a:cubicBezTo>
                        <a:pt x="11" y="126"/>
                        <a:pt x="7" y="132"/>
                        <a:pt x="0" y="132"/>
                      </a:cubicBezTo>
                      <a:cubicBezTo>
                        <a:pt x="0" y="124"/>
                        <a:pt x="7" y="116"/>
                        <a:pt x="14" y="114"/>
                      </a:cubicBezTo>
                      <a:cubicBezTo>
                        <a:pt x="14" y="116"/>
                        <a:pt x="14" y="118"/>
                        <a:pt x="13" y="120"/>
                      </a:cubicBezTo>
                      <a:close/>
                      <a:moveTo>
                        <a:pt x="25" y="116"/>
                      </a:moveTo>
                      <a:cubicBezTo>
                        <a:pt x="25" y="121"/>
                        <a:pt x="22" y="128"/>
                        <a:pt x="15" y="128"/>
                      </a:cubicBezTo>
                      <a:cubicBezTo>
                        <a:pt x="15" y="122"/>
                        <a:pt x="17" y="115"/>
                        <a:pt x="22" y="111"/>
                      </a:cubicBezTo>
                      <a:cubicBezTo>
                        <a:pt x="23" y="110"/>
                        <a:pt x="24" y="110"/>
                        <a:pt x="25" y="109"/>
                      </a:cubicBezTo>
                      <a:cubicBezTo>
                        <a:pt x="25" y="111"/>
                        <a:pt x="26" y="113"/>
                        <a:pt x="25" y="116"/>
                      </a:cubicBezTo>
                      <a:close/>
                      <a:moveTo>
                        <a:pt x="36" y="110"/>
                      </a:moveTo>
                      <a:cubicBezTo>
                        <a:pt x="36" y="115"/>
                        <a:pt x="35" y="122"/>
                        <a:pt x="29" y="123"/>
                      </a:cubicBezTo>
                      <a:cubicBezTo>
                        <a:pt x="27" y="117"/>
                        <a:pt x="28" y="109"/>
                        <a:pt x="32" y="105"/>
                      </a:cubicBezTo>
                      <a:cubicBezTo>
                        <a:pt x="33" y="104"/>
                        <a:pt x="34" y="104"/>
                        <a:pt x="34" y="103"/>
                      </a:cubicBezTo>
                      <a:cubicBezTo>
                        <a:pt x="35" y="106"/>
                        <a:pt x="35" y="107"/>
                        <a:pt x="35" y="110"/>
                      </a:cubicBezTo>
                      <a:cubicBezTo>
                        <a:pt x="35" y="110"/>
                        <a:pt x="36" y="110"/>
                        <a:pt x="36" y="110"/>
                      </a:cubicBezTo>
                      <a:close/>
                      <a:moveTo>
                        <a:pt x="45" y="102"/>
                      </a:moveTo>
                      <a:cubicBezTo>
                        <a:pt x="47" y="108"/>
                        <a:pt x="46" y="114"/>
                        <a:pt x="40" y="116"/>
                      </a:cubicBezTo>
                      <a:cubicBezTo>
                        <a:pt x="40" y="116"/>
                        <a:pt x="40" y="116"/>
                        <a:pt x="40" y="116"/>
                      </a:cubicBezTo>
                      <a:cubicBezTo>
                        <a:pt x="40" y="116"/>
                        <a:pt x="39" y="115"/>
                        <a:pt x="39" y="115"/>
                      </a:cubicBezTo>
                      <a:cubicBezTo>
                        <a:pt x="38" y="110"/>
                        <a:pt x="38" y="104"/>
                        <a:pt x="40" y="99"/>
                      </a:cubicBezTo>
                      <a:cubicBezTo>
                        <a:pt x="41" y="98"/>
                        <a:pt x="42" y="97"/>
                        <a:pt x="43" y="96"/>
                      </a:cubicBezTo>
                      <a:cubicBezTo>
                        <a:pt x="44" y="98"/>
                        <a:pt x="45" y="100"/>
                        <a:pt x="45" y="102"/>
                      </a:cubicBezTo>
                      <a:close/>
                      <a:moveTo>
                        <a:pt x="51" y="107"/>
                      </a:moveTo>
                      <a:cubicBezTo>
                        <a:pt x="48" y="102"/>
                        <a:pt x="45" y="93"/>
                        <a:pt x="48" y="87"/>
                      </a:cubicBezTo>
                      <a:cubicBezTo>
                        <a:pt x="50" y="89"/>
                        <a:pt x="51" y="90"/>
                        <a:pt x="52" y="92"/>
                      </a:cubicBezTo>
                      <a:cubicBezTo>
                        <a:pt x="55" y="96"/>
                        <a:pt x="56" y="101"/>
                        <a:pt x="54" y="105"/>
                      </a:cubicBezTo>
                      <a:cubicBezTo>
                        <a:pt x="58" y="101"/>
                        <a:pt x="68" y="99"/>
                        <a:pt x="74" y="99"/>
                      </a:cubicBezTo>
                      <a:cubicBezTo>
                        <a:pt x="73" y="101"/>
                        <a:pt x="72" y="103"/>
                        <a:pt x="70" y="104"/>
                      </a:cubicBezTo>
                      <a:cubicBezTo>
                        <a:pt x="65" y="110"/>
                        <a:pt x="58" y="111"/>
                        <a:pt x="51" y="107"/>
                      </a:cubicBezTo>
                      <a:close/>
                      <a:moveTo>
                        <a:pt x="60" y="96"/>
                      </a:moveTo>
                      <a:cubicBezTo>
                        <a:pt x="56" y="93"/>
                        <a:pt x="54" y="90"/>
                        <a:pt x="52" y="85"/>
                      </a:cubicBezTo>
                      <a:cubicBezTo>
                        <a:pt x="51" y="83"/>
                        <a:pt x="51" y="80"/>
                        <a:pt x="51" y="78"/>
                      </a:cubicBezTo>
                      <a:cubicBezTo>
                        <a:pt x="56" y="80"/>
                        <a:pt x="63" y="86"/>
                        <a:pt x="61" y="92"/>
                      </a:cubicBezTo>
                      <a:cubicBezTo>
                        <a:pt x="64" y="89"/>
                        <a:pt x="68" y="87"/>
                        <a:pt x="72" y="85"/>
                      </a:cubicBezTo>
                      <a:cubicBezTo>
                        <a:pt x="74" y="84"/>
                        <a:pt x="76" y="83"/>
                        <a:pt x="79" y="83"/>
                      </a:cubicBezTo>
                      <a:cubicBezTo>
                        <a:pt x="78" y="87"/>
                        <a:pt x="76" y="90"/>
                        <a:pt x="73" y="93"/>
                      </a:cubicBezTo>
                      <a:cubicBezTo>
                        <a:pt x="69" y="96"/>
                        <a:pt x="65" y="97"/>
                        <a:pt x="60" y="96"/>
                      </a:cubicBezTo>
                      <a:close/>
                      <a:moveTo>
                        <a:pt x="64" y="83"/>
                      </a:moveTo>
                      <a:cubicBezTo>
                        <a:pt x="58" y="80"/>
                        <a:pt x="52" y="74"/>
                        <a:pt x="52" y="66"/>
                      </a:cubicBezTo>
                      <a:cubicBezTo>
                        <a:pt x="54" y="67"/>
                        <a:pt x="56" y="68"/>
                        <a:pt x="58" y="69"/>
                      </a:cubicBezTo>
                      <a:cubicBezTo>
                        <a:pt x="61" y="71"/>
                        <a:pt x="65" y="75"/>
                        <a:pt x="65" y="79"/>
                      </a:cubicBezTo>
                      <a:cubicBezTo>
                        <a:pt x="67" y="74"/>
                        <a:pt x="75" y="69"/>
                        <a:pt x="80" y="66"/>
                      </a:cubicBezTo>
                      <a:cubicBezTo>
                        <a:pt x="80" y="75"/>
                        <a:pt x="74" y="84"/>
                        <a:pt x="64" y="83"/>
                      </a:cubicBezTo>
                      <a:close/>
                      <a:moveTo>
                        <a:pt x="66" y="70"/>
                      </a:moveTo>
                      <a:cubicBezTo>
                        <a:pt x="58" y="68"/>
                        <a:pt x="52" y="61"/>
                        <a:pt x="51" y="53"/>
                      </a:cubicBezTo>
                      <a:cubicBezTo>
                        <a:pt x="57" y="55"/>
                        <a:pt x="64" y="58"/>
                        <a:pt x="66" y="65"/>
                      </a:cubicBezTo>
                      <a:cubicBezTo>
                        <a:pt x="67" y="59"/>
                        <a:pt x="73" y="52"/>
                        <a:pt x="78" y="48"/>
                      </a:cubicBezTo>
                      <a:cubicBezTo>
                        <a:pt x="80" y="57"/>
                        <a:pt x="76" y="68"/>
                        <a:pt x="66" y="70"/>
                      </a:cubicBezTo>
                      <a:close/>
                      <a:moveTo>
                        <a:pt x="65" y="54"/>
                      </a:moveTo>
                      <a:cubicBezTo>
                        <a:pt x="62" y="54"/>
                        <a:pt x="59" y="53"/>
                        <a:pt x="56" y="52"/>
                      </a:cubicBezTo>
                      <a:cubicBezTo>
                        <a:pt x="54" y="50"/>
                        <a:pt x="52" y="49"/>
                        <a:pt x="50" y="46"/>
                      </a:cubicBezTo>
                      <a:cubicBezTo>
                        <a:pt x="49" y="45"/>
                        <a:pt x="48" y="44"/>
                        <a:pt x="48" y="42"/>
                      </a:cubicBezTo>
                      <a:cubicBezTo>
                        <a:pt x="53" y="42"/>
                        <a:pt x="61" y="44"/>
                        <a:pt x="64" y="49"/>
                      </a:cubicBezTo>
                      <a:cubicBezTo>
                        <a:pt x="65" y="44"/>
                        <a:pt x="70" y="38"/>
                        <a:pt x="74" y="34"/>
                      </a:cubicBezTo>
                      <a:cubicBezTo>
                        <a:pt x="75" y="36"/>
                        <a:pt x="75" y="38"/>
                        <a:pt x="75" y="40"/>
                      </a:cubicBezTo>
                      <a:cubicBezTo>
                        <a:pt x="75" y="43"/>
                        <a:pt x="74" y="46"/>
                        <a:pt x="72" y="49"/>
                      </a:cubicBezTo>
                      <a:cubicBezTo>
                        <a:pt x="70" y="51"/>
                        <a:pt x="68" y="53"/>
                        <a:pt x="65" y="54"/>
                      </a:cubicBezTo>
                      <a:close/>
                      <a:moveTo>
                        <a:pt x="62" y="41"/>
                      </a:moveTo>
                      <a:cubicBezTo>
                        <a:pt x="56" y="42"/>
                        <a:pt x="50" y="39"/>
                        <a:pt x="46" y="34"/>
                      </a:cubicBezTo>
                      <a:cubicBezTo>
                        <a:pt x="45" y="33"/>
                        <a:pt x="44" y="32"/>
                        <a:pt x="44" y="30"/>
                      </a:cubicBezTo>
                      <a:cubicBezTo>
                        <a:pt x="50" y="30"/>
                        <a:pt x="57" y="32"/>
                        <a:pt x="61" y="37"/>
                      </a:cubicBezTo>
                      <a:cubicBezTo>
                        <a:pt x="61" y="31"/>
                        <a:pt x="66" y="24"/>
                        <a:pt x="69" y="20"/>
                      </a:cubicBezTo>
                      <a:cubicBezTo>
                        <a:pt x="70" y="22"/>
                        <a:pt x="71" y="24"/>
                        <a:pt x="71" y="26"/>
                      </a:cubicBezTo>
                      <a:cubicBezTo>
                        <a:pt x="71" y="32"/>
                        <a:pt x="68" y="38"/>
                        <a:pt x="62" y="41"/>
                      </a:cubicBezTo>
                      <a:close/>
                      <a:moveTo>
                        <a:pt x="45" y="6"/>
                      </a:moveTo>
                      <a:cubicBezTo>
                        <a:pt x="45" y="12"/>
                        <a:pt x="48" y="17"/>
                        <a:pt x="54" y="19"/>
                      </a:cubicBezTo>
                      <a:cubicBezTo>
                        <a:pt x="57" y="13"/>
                        <a:pt x="54" y="7"/>
                        <a:pt x="50" y="3"/>
                      </a:cubicBezTo>
                      <a:cubicBezTo>
                        <a:pt x="49" y="2"/>
                        <a:pt x="47" y="1"/>
                        <a:pt x="45" y="0"/>
                      </a:cubicBezTo>
                      <a:cubicBezTo>
                        <a:pt x="45" y="2"/>
                        <a:pt x="45" y="4"/>
                        <a:pt x="45"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54" name="Freeform 196">
                  <a:extLst>
                    <a:ext uri="{FF2B5EF4-FFF2-40B4-BE49-F238E27FC236}">
                      <a16:creationId xmlns:a16="http://schemas.microsoft.com/office/drawing/2014/main" xmlns="" id="{C9B97969-911E-4F2D-97A3-179490695E23}"/>
                    </a:ext>
                  </a:extLst>
                </p:cNvPr>
                <p:cNvSpPr>
                  <a:spLocks/>
                </p:cNvSpPr>
                <p:nvPr/>
              </p:nvSpPr>
              <p:spPr bwMode="auto">
                <a:xfrm>
                  <a:off x="3608521" y="5119790"/>
                  <a:ext cx="450300" cy="575864"/>
                </a:xfrm>
                <a:custGeom>
                  <a:avLst/>
                  <a:gdLst>
                    <a:gd name="T0" fmla="*/ 86 w 100"/>
                    <a:gd name="T1" fmla="*/ 0 h 128"/>
                    <a:gd name="T2" fmla="*/ 85 w 100"/>
                    <a:gd name="T3" fmla="*/ 0 h 128"/>
                    <a:gd name="T4" fmla="*/ 96 w 100"/>
                    <a:gd name="T5" fmla="*/ 32 h 128"/>
                    <a:gd name="T6" fmla="*/ 94 w 100"/>
                    <a:gd name="T7" fmla="*/ 71 h 128"/>
                    <a:gd name="T8" fmla="*/ 72 w 100"/>
                    <a:gd name="T9" fmla="*/ 98 h 128"/>
                    <a:gd name="T10" fmla="*/ 29 w 100"/>
                    <a:gd name="T11" fmla="*/ 114 h 128"/>
                    <a:gd name="T12" fmla="*/ 29 w 100"/>
                    <a:gd name="T13" fmla="*/ 114 h 128"/>
                    <a:gd name="T14" fmla="*/ 0 w 100"/>
                    <a:gd name="T15" fmla="*/ 125 h 128"/>
                    <a:gd name="T16" fmla="*/ 1 w 100"/>
                    <a:gd name="T17" fmla="*/ 128 h 128"/>
                    <a:gd name="T18" fmla="*/ 30 w 100"/>
                    <a:gd name="T19" fmla="*/ 116 h 128"/>
                    <a:gd name="T20" fmla="*/ 30 w 100"/>
                    <a:gd name="T21" fmla="*/ 116 h 128"/>
                    <a:gd name="T22" fmla="*/ 73 w 100"/>
                    <a:gd name="T23" fmla="*/ 100 h 128"/>
                    <a:gd name="T24" fmla="*/ 95 w 100"/>
                    <a:gd name="T25" fmla="*/ 71 h 128"/>
                    <a:gd name="T26" fmla="*/ 97 w 100"/>
                    <a:gd name="T27" fmla="*/ 32 h 128"/>
                    <a:gd name="T28" fmla="*/ 86 w 100"/>
                    <a:gd name="T29" fmla="*/ 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0" h="128">
                      <a:moveTo>
                        <a:pt x="86" y="0"/>
                      </a:moveTo>
                      <a:cubicBezTo>
                        <a:pt x="86" y="0"/>
                        <a:pt x="86" y="0"/>
                        <a:pt x="85" y="0"/>
                      </a:cubicBezTo>
                      <a:cubicBezTo>
                        <a:pt x="90" y="11"/>
                        <a:pt x="93" y="21"/>
                        <a:pt x="96" y="32"/>
                      </a:cubicBezTo>
                      <a:cubicBezTo>
                        <a:pt x="98" y="46"/>
                        <a:pt x="98" y="57"/>
                        <a:pt x="94" y="71"/>
                      </a:cubicBezTo>
                      <a:cubicBezTo>
                        <a:pt x="89" y="83"/>
                        <a:pt x="82" y="90"/>
                        <a:pt x="72" y="98"/>
                      </a:cubicBezTo>
                      <a:cubicBezTo>
                        <a:pt x="58" y="107"/>
                        <a:pt x="45" y="110"/>
                        <a:pt x="29" y="114"/>
                      </a:cubicBezTo>
                      <a:cubicBezTo>
                        <a:pt x="29" y="114"/>
                        <a:pt x="29" y="114"/>
                        <a:pt x="29" y="114"/>
                      </a:cubicBezTo>
                      <a:cubicBezTo>
                        <a:pt x="18" y="115"/>
                        <a:pt x="9" y="119"/>
                        <a:pt x="0" y="125"/>
                      </a:cubicBezTo>
                      <a:cubicBezTo>
                        <a:pt x="0" y="126"/>
                        <a:pt x="1" y="127"/>
                        <a:pt x="1" y="128"/>
                      </a:cubicBezTo>
                      <a:cubicBezTo>
                        <a:pt x="10" y="121"/>
                        <a:pt x="19" y="118"/>
                        <a:pt x="30" y="116"/>
                      </a:cubicBezTo>
                      <a:cubicBezTo>
                        <a:pt x="30" y="116"/>
                        <a:pt x="30" y="116"/>
                        <a:pt x="30" y="116"/>
                      </a:cubicBezTo>
                      <a:cubicBezTo>
                        <a:pt x="46" y="113"/>
                        <a:pt x="59" y="109"/>
                        <a:pt x="73" y="100"/>
                      </a:cubicBezTo>
                      <a:cubicBezTo>
                        <a:pt x="84" y="92"/>
                        <a:pt x="90" y="84"/>
                        <a:pt x="95" y="71"/>
                      </a:cubicBezTo>
                      <a:cubicBezTo>
                        <a:pt x="100" y="58"/>
                        <a:pt x="99" y="46"/>
                        <a:pt x="97" y="32"/>
                      </a:cubicBezTo>
                      <a:cubicBezTo>
                        <a:pt x="94" y="20"/>
                        <a:pt x="91" y="11"/>
                        <a:pt x="8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grpSp>
          <p:sp>
            <p:nvSpPr>
              <p:cNvPr id="44" name="任意多边形: 形状 43">
                <a:extLst>
                  <a:ext uri="{FF2B5EF4-FFF2-40B4-BE49-F238E27FC236}">
                    <a16:creationId xmlns:a16="http://schemas.microsoft.com/office/drawing/2014/main" xmlns="" id="{8F9C2E2E-8D6F-4116-9564-F15CB7CA9D2D}"/>
                  </a:ext>
                </a:extLst>
              </p:cNvPr>
              <p:cNvSpPr>
                <a:spLocks/>
              </p:cNvSpPr>
              <p:nvPr/>
            </p:nvSpPr>
            <p:spPr bwMode="auto">
              <a:xfrm>
                <a:off x="4887521" y="2050478"/>
                <a:ext cx="2416958" cy="640640"/>
              </a:xfrm>
              <a:custGeom>
                <a:avLst/>
                <a:gdLst>
                  <a:gd name="connsiteX0" fmla="*/ 1208479 w 2416958"/>
                  <a:gd name="connsiteY0" fmla="*/ 247520 h 640640"/>
                  <a:gd name="connsiteX1" fmla="*/ 2092998 w 2416958"/>
                  <a:gd name="connsiteY1" fmla="*/ 549640 h 640640"/>
                  <a:gd name="connsiteX2" fmla="*/ 2416958 w 2416958"/>
                  <a:gd name="connsiteY2" fmla="*/ 524160 h 640640"/>
                  <a:gd name="connsiteX3" fmla="*/ 2045678 w 2416958"/>
                  <a:gd name="connsiteY3" fmla="*/ 640640 h 640640"/>
                  <a:gd name="connsiteX4" fmla="*/ 1208479 w 2416958"/>
                  <a:gd name="connsiteY4" fmla="*/ 353080 h 640640"/>
                  <a:gd name="connsiteX5" fmla="*/ 371279 w 2416958"/>
                  <a:gd name="connsiteY5" fmla="*/ 640640 h 640640"/>
                  <a:gd name="connsiteX6" fmla="*/ 0 w 2416958"/>
                  <a:gd name="connsiteY6" fmla="*/ 524160 h 640640"/>
                  <a:gd name="connsiteX7" fmla="*/ 320320 w 2416958"/>
                  <a:gd name="connsiteY7" fmla="*/ 549640 h 640640"/>
                  <a:gd name="connsiteX8" fmla="*/ 1368639 w 2416958"/>
                  <a:gd name="connsiteY8" fmla="*/ 182000 h 640640"/>
                  <a:gd name="connsiteX9" fmla="*/ 1441439 w 2416958"/>
                  <a:gd name="connsiteY9" fmla="*/ 200200 h 640640"/>
                  <a:gd name="connsiteX10" fmla="*/ 1379559 w 2416958"/>
                  <a:gd name="connsiteY10" fmla="*/ 240240 h 640640"/>
                  <a:gd name="connsiteX11" fmla="*/ 1306759 w 2416958"/>
                  <a:gd name="connsiteY11" fmla="*/ 222040 h 640640"/>
                  <a:gd name="connsiteX12" fmla="*/ 1051959 w 2416958"/>
                  <a:gd name="connsiteY12" fmla="*/ 178360 h 640640"/>
                  <a:gd name="connsiteX13" fmla="*/ 1106559 w 2416958"/>
                  <a:gd name="connsiteY13" fmla="*/ 229320 h 640640"/>
                  <a:gd name="connsiteX14" fmla="*/ 1033759 w 2416958"/>
                  <a:gd name="connsiteY14" fmla="*/ 236600 h 640640"/>
                  <a:gd name="connsiteX15" fmla="*/ 979159 w 2416958"/>
                  <a:gd name="connsiteY15" fmla="*/ 189280 h 640640"/>
                  <a:gd name="connsiteX16" fmla="*/ 1208479 w 2416958"/>
                  <a:gd name="connsiteY16" fmla="*/ 0 h 640640"/>
                  <a:gd name="connsiteX17" fmla="*/ 1255799 w 2416958"/>
                  <a:gd name="connsiteY17" fmla="*/ 109200 h 640640"/>
                  <a:gd name="connsiteX18" fmla="*/ 1208479 w 2416958"/>
                  <a:gd name="connsiteY18" fmla="*/ 222040 h 640640"/>
                  <a:gd name="connsiteX19" fmla="*/ 1161159 w 2416958"/>
                  <a:gd name="connsiteY19" fmla="*/ 109200 h 640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416958" h="640640">
                    <a:moveTo>
                      <a:pt x="1208479" y="247520"/>
                    </a:moveTo>
                    <a:lnTo>
                      <a:pt x="2092998" y="549640"/>
                    </a:lnTo>
                    <a:lnTo>
                      <a:pt x="2416958" y="524160"/>
                    </a:lnTo>
                    <a:lnTo>
                      <a:pt x="2045678" y="640640"/>
                    </a:lnTo>
                    <a:lnTo>
                      <a:pt x="1208479" y="353080"/>
                    </a:lnTo>
                    <a:lnTo>
                      <a:pt x="371279" y="640640"/>
                    </a:lnTo>
                    <a:lnTo>
                      <a:pt x="0" y="524160"/>
                    </a:lnTo>
                    <a:lnTo>
                      <a:pt x="320320" y="549640"/>
                    </a:lnTo>
                    <a:close/>
                    <a:moveTo>
                      <a:pt x="1368639" y="182000"/>
                    </a:moveTo>
                    <a:lnTo>
                      <a:pt x="1441439" y="200200"/>
                    </a:lnTo>
                    <a:lnTo>
                      <a:pt x="1379559" y="240240"/>
                    </a:lnTo>
                    <a:lnTo>
                      <a:pt x="1306759" y="222040"/>
                    </a:lnTo>
                    <a:close/>
                    <a:moveTo>
                      <a:pt x="1051959" y="178360"/>
                    </a:moveTo>
                    <a:lnTo>
                      <a:pt x="1106559" y="229320"/>
                    </a:lnTo>
                    <a:lnTo>
                      <a:pt x="1033759" y="236600"/>
                    </a:lnTo>
                    <a:lnTo>
                      <a:pt x="979159" y="189280"/>
                    </a:lnTo>
                    <a:close/>
                    <a:moveTo>
                      <a:pt x="1208479" y="0"/>
                    </a:moveTo>
                    <a:lnTo>
                      <a:pt x="1255799" y="109200"/>
                    </a:lnTo>
                    <a:lnTo>
                      <a:pt x="1208479" y="222040"/>
                    </a:lnTo>
                    <a:lnTo>
                      <a:pt x="1161159" y="1092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45" name="Freeform 65">
                <a:extLst>
                  <a:ext uri="{FF2B5EF4-FFF2-40B4-BE49-F238E27FC236}">
                    <a16:creationId xmlns:a16="http://schemas.microsoft.com/office/drawing/2014/main" xmlns="" id="{6BFB665B-29AF-42CA-A5D7-C7F0F79E4809}"/>
                  </a:ext>
                </a:extLst>
              </p:cNvPr>
              <p:cNvSpPr>
                <a:spLocks noEditPoints="1"/>
              </p:cNvSpPr>
              <p:nvPr/>
            </p:nvSpPr>
            <p:spPr bwMode="auto">
              <a:xfrm>
                <a:off x="5553641" y="2989597"/>
                <a:ext cx="178360" cy="873599"/>
              </a:xfrm>
              <a:custGeom>
                <a:avLst/>
                <a:gdLst>
                  <a:gd name="T0" fmla="*/ 69 w 162"/>
                  <a:gd name="T1" fmla="*/ 695 h 784"/>
                  <a:gd name="T2" fmla="*/ 72 w 162"/>
                  <a:gd name="T3" fmla="*/ 701 h 784"/>
                  <a:gd name="T4" fmla="*/ 112 w 162"/>
                  <a:gd name="T5" fmla="*/ 775 h 784"/>
                  <a:gd name="T6" fmla="*/ 126 w 162"/>
                  <a:gd name="T7" fmla="*/ 783 h 784"/>
                  <a:gd name="T8" fmla="*/ 139 w 162"/>
                  <a:gd name="T9" fmla="*/ 772 h 784"/>
                  <a:gd name="T10" fmla="*/ 161 w 162"/>
                  <a:gd name="T11" fmla="*/ 691 h 784"/>
                  <a:gd name="T12" fmla="*/ 162 w 162"/>
                  <a:gd name="T13" fmla="*/ 684 h 784"/>
                  <a:gd name="T14" fmla="*/ 95 w 162"/>
                  <a:gd name="T15" fmla="*/ 30 h 784"/>
                  <a:gd name="T16" fmla="*/ 60 w 162"/>
                  <a:gd name="T17" fmla="*/ 2 h 784"/>
                  <a:gd name="T18" fmla="*/ 30 w 162"/>
                  <a:gd name="T19" fmla="*/ 6 h 784"/>
                  <a:gd name="T20" fmla="*/ 2 w 162"/>
                  <a:gd name="T21" fmla="*/ 40 h 784"/>
                  <a:gd name="T22" fmla="*/ 68 w 162"/>
                  <a:gd name="T23" fmla="*/ 675 h 784"/>
                  <a:gd name="T24" fmla="*/ 69 w 162"/>
                  <a:gd name="T25" fmla="*/ 695 h 784"/>
                  <a:gd name="T26" fmla="*/ 148 w 162"/>
                  <a:gd name="T27" fmla="*/ 685 h 784"/>
                  <a:gd name="T28" fmla="*/ 147 w 162"/>
                  <a:gd name="T29" fmla="*/ 689 h 784"/>
                  <a:gd name="T30" fmla="*/ 139 w 162"/>
                  <a:gd name="T31" fmla="*/ 725 h 784"/>
                  <a:gd name="T32" fmla="*/ 134 w 162"/>
                  <a:gd name="T33" fmla="*/ 729 h 784"/>
                  <a:gd name="T34" fmla="*/ 106 w 162"/>
                  <a:gd name="T35" fmla="*/ 732 h 784"/>
                  <a:gd name="T36" fmla="*/ 102 w 162"/>
                  <a:gd name="T37" fmla="*/ 730 h 784"/>
                  <a:gd name="T38" fmla="*/ 83 w 162"/>
                  <a:gd name="T39" fmla="*/ 692 h 784"/>
                  <a:gd name="T40" fmla="*/ 115 w 162"/>
                  <a:gd name="T41" fmla="*/ 681 h 784"/>
                  <a:gd name="T42" fmla="*/ 148 w 162"/>
                  <a:gd name="T43" fmla="*/ 685 h 784"/>
                  <a:gd name="T44" fmla="*/ 12 w 162"/>
                  <a:gd name="T45" fmla="*/ 47 h 784"/>
                  <a:gd name="T46" fmla="*/ 26 w 162"/>
                  <a:gd name="T47" fmla="*/ 30 h 784"/>
                  <a:gd name="T48" fmla="*/ 43 w 162"/>
                  <a:gd name="T49" fmla="*/ 44 h 784"/>
                  <a:gd name="T50" fmla="*/ 107 w 162"/>
                  <a:gd name="T51" fmla="*/ 666 h 784"/>
                  <a:gd name="T52" fmla="*/ 95 w 162"/>
                  <a:gd name="T53" fmla="*/ 683 h 784"/>
                  <a:gd name="T54" fmla="*/ 77 w 162"/>
                  <a:gd name="T55" fmla="*/ 675 h 784"/>
                  <a:gd name="T56" fmla="*/ 76 w 162"/>
                  <a:gd name="T57" fmla="*/ 670 h 784"/>
                  <a:gd name="T58" fmla="*/ 12 w 162"/>
                  <a:gd name="T59" fmla="*/ 47 h 7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2" h="784">
                    <a:moveTo>
                      <a:pt x="69" y="695"/>
                    </a:moveTo>
                    <a:cubicBezTo>
                      <a:pt x="70" y="697"/>
                      <a:pt x="70" y="699"/>
                      <a:pt x="72" y="701"/>
                    </a:cubicBezTo>
                    <a:cubicBezTo>
                      <a:pt x="112" y="775"/>
                      <a:pt x="112" y="775"/>
                      <a:pt x="112" y="775"/>
                    </a:cubicBezTo>
                    <a:cubicBezTo>
                      <a:pt x="115" y="781"/>
                      <a:pt x="120" y="784"/>
                      <a:pt x="126" y="783"/>
                    </a:cubicBezTo>
                    <a:cubicBezTo>
                      <a:pt x="132" y="782"/>
                      <a:pt x="137" y="778"/>
                      <a:pt x="139" y="772"/>
                    </a:cubicBezTo>
                    <a:cubicBezTo>
                      <a:pt x="161" y="691"/>
                      <a:pt x="161" y="691"/>
                      <a:pt x="161" y="691"/>
                    </a:cubicBezTo>
                    <a:cubicBezTo>
                      <a:pt x="162" y="689"/>
                      <a:pt x="162" y="687"/>
                      <a:pt x="162" y="684"/>
                    </a:cubicBezTo>
                    <a:cubicBezTo>
                      <a:pt x="95" y="30"/>
                      <a:pt x="95" y="30"/>
                      <a:pt x="95" y="30"/>
                    </a:cubicBezTo>
                    <a:cubicBezTo>
                      <a:pt x="93" y="13"/>
                      <a:pt x="77" y="0"/>
                      <a:pt x="60" y="2"/>
                    </a:cubicBezTo>
                    <a:cubicBezTo>
                      <a:pt x="30" y="6"/>
                      <a:pt x="30" y="6"/>
                      <a:pt x="30" y="6"/>
                    </a:cubicBezTo>
                    <a:cubicBezTo>
                      <a:pt x="12" y="8"/>
                      <a:pt x="0" y="30"/>
                      <a:pt x="2" y="40"/>
                    </a:cubicBezTo>
                    <a:cubicBezTo>
                      <a:pt x="68" y="675"/>
                      <a:pt x="68" y="675"/>
                      <a:pt x="68" y="675"/>
                    </a:cubicBezTo>
                    <a:lnTo>
                      <a:pt x="69" y="695"/>
                    </a:lnTo>
                    <a:close/>
                    <a:moveTo>
                      <a:pt x="148" y="685"/>
                    </a:moveTo>
                    <a:cubicBezTo>
                      <a:pt x="148" y="687"/>
                      <a:pt x="148" y="688"/>
                      <a:pt x="147" y="689"/>
                    </a:cubicBezTo>
                    <a:cubicBezTo>
                      <a:pt x="144" y="701"/>
                      <a:pt x="141" y="713"/>
                      <a:pt x="139" y="725"/>
                    </a:cubicBezTo>
                    <a:cubicBezTo>
                      <a:pt x="138" y="727"/>
                      <a:pt x="137" y="728"/>
                      <a:pt x="134" y="729"/>
                    </a:cubicBezTo>
                    <a:cubicBezTo>
                      <a:pt x="125" y="730"/>
                      <a:pt x="116" y="731"/>
                      <a:pt x="106" y="732"/>
                    </a:cubicBezTo>
                    <a:cubicBezTo>
                      <a:pt x="105" y="732"/>
                      <a:pt x="103" y="731"/>
                      <a:pt x="102" y="730"/>
                    </a:cubicBezTo>
                    <a:cubicBezTo>
                      <a:pt x="96" y="718"/>
                      <a:pt x="90" y="706"/>
                      <a:pt x="83" y="692"/>
                    </a:cubicBezTo>
                    <a:cubicBezTo>
                      <a:pt x="97" y="696"/>
                      <a:pt x="107" y="692"/>
                      <a:pt x="115" y="681"/>
                    </a:cubicBezTo>
                    <a:cubicBezTo>
                      <a:pt x="125" y="690"/>
                      <a:pt x="136" y="692"/>
                      <a:pt x="148" y="685"/>
                    </a:cubicBezTo>
                    <a:close/>
                    <a:moveTo>
                      <a:pt x="12" y="47"/>
                    </a:moveTo>
                    <a:cubicBezTo>
                      <a:pt x="11" y="39"/>
                      <a:pt x="17" y="31"/>
                      <a:pt x="26" y="30"/>
                    </a:cubicBezTo>
                    <a:cubicBezTo>
                      <a:pt x="35" y="29"/>
                      <a:pt x="42" y="35"/>
                      <a:pt x="43" y="44"/>
                    </a:cubicBezTo>
                    <a:cubicBezTo>
                      <a:pt x="57" y="166"/>
                      <a:pt x="105" y="651"/>
                      <a:pt x="107" y="666"/>
                    </a:cubicBezTo>
                    <a:cubicBezTo>
                      <a:pt x="108" y="675"/>
                      <a:pt x="103" y="681"/>
                      <a:pt x="95" y="683"/>
                    </a:cubicBezTo>
                    <a:cubicBezTo>
                      <a:pt x="88" y="685"/>
                      <a:pt x="80" y="681"/>
                      <a:pt x="77" y="675"/>
                    </a:cubicBezTo>
                    <a:cubicBezTo>
                      <a:pt x="76" y="673"/>
                      <a:pt x="76" y="672"/>
                      <a:pt x="76" y="670"/>
                    </a:cubicBezTo>
                    <a:cubicBezTo>
                      <a:pt x="74" y="655"/>
                      <a:pt x="26" y="170"/>
                      <a:pt x="12"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46" name="任意多边形: 形状 45">
                <a:extLst>
                  <a:ext uri="{FF2B5EF4-FFF2-40B4-BE49-F238E27FC236}">
                    <a16:creationId xmlns:a16="http://schemas.microsoft.com/office/drawing/2014/main" xmlns="" id="{F090715E-00BA-43CD-A9CE-254643D80BD7}"/>
                  </a:ext>
                </a:extLst>
              </p:cNvPr>
              <p:cNvSpPr>
                <a:spLocks/>
              </p:cNvSpPr>
              <p:nvPr/>
            </p:nvSpPr>
            <p:spPr bwMode="auto">
              <a:xfrm>
                <a:off x="5135041" y="2742077"/>
                <a:ext cx="1921918" cy="1259438"/>
              </a:xfrm>
              <a:custGeom>
                <a:avLst/>
                <a:gdLst>
                  <a:gd name="connsiteX0" fmla="*/ 695240 w 1921918"/>
                  <a:gd name="connsiteY0" fmla="*/ 924558 h 1259438"/>
                  <a:gd name="connsiteX1" fmla="*/ 800800 w 1921918"/>
                  <a:gd name="connsiteY1" fmla="*/ 924558 h 1259438"/>
                  <a:gd name="connsiteX2" fmla="*/ 724360 w 1921918"/>
                  <a:gd name="connsiteY2" fmla="*/ 1259438 h 1259438"/>
                  <a:gd name="connsiteX3" fmla="*/ 691600 w 1921918"/>
                  <a:gd name="connsiteY3" fmla="*/ 1259438 h 1259438"/>
                  <a:gd name="connsiteX4" fmla="*/ 611520 w 1921918"/>
                  <a:gd name="connsiteY4" fmla="*/ 1259438 h 1259438"/>
                  <a:gd name="connsiteX5" fmla="*/ 418600 w 1921918"/>
                  <a:gd name="connsiteY5" fmla="*/ 1259438 h 1259438"/>
                  <a:gd name="connsiteX6" fmla="*/ 418600 w 1921918"/>
                  <a:gd name="connsiteY6" fmla="*/ 1153878 h 1259438"/>
                  <a:gd name="connsiteX7" fmla="*/ 637910 w 1921918"/>
                  <a:gd name="connsiteY7" fmla="*/ 1153878 h 1259438"/>
                  <a:gd name="connsiteX8" fmla="*/ 1671911 w 1921918"/>
                  <a:gd name="connsiteY8" fmla="*/ 586085 h 1259438"/>
                  <a:gd name="connsiteX9" fmla="*/ 1618496 w 1921918"/>
                  <a:gd name="connsiteY9" fmla="*/ 731639 h 1259438"/>
                  <a:gd name="connsiteX10" fmla="*/ 1723990 w 1921918"/>
                  <a:gd name="connsiteY10" fmla="*/ 731639 h 1259438"/>
                  <a:gd name="connsiteX11" fmla="*/ 1496039 w 1921918"/>
                  <a:gd name="connsiteY11" fmla="*/ 407679 h 1259438"/>
                  <a:gd name="connsiteX12" fmla="*/ 1805439 w 1921918"/>
                  <a:gd name="connsiteY12" fmla="*/ 407679 h 1259438"/>
                  <a:gd name="connsiteX13" fmla="*/ 1845479 w 1921918"/>
                  <a:gd name="connsiteY13" fmla="*/ 513239 h 1259438"/>
                  <a:gd name="connsiteX14" fmla="*/ 1751407 w 1921918"/>
                  <a:gd name="connsiteY14" fmla="*/ 513239 h 1259438"/>
                  <a:gd name="connsiteX15" fmla="*/ 1867319 w 1921918"/>
                  <a:gd name="connsiteY15" fmla="*/ 837199 h 1259438"/>
                  <a:gd name="connsiteX16" fmla="*/ 1761759 w 1921918"/>
                  <a:gd name="connsiteY16" fmla="*/ 837199 h 1259438"/>
                  <a:gd name="connsiteX17" fmla="*/ 1725359 w 1921918"/>
                  <a:gd name="connsiteY17" fmla="*/ 837199 h 1259438"/>
                  <a:gd name="connsiteX18" fmla="*/ 1725359 w 1921918"/>
                  <a:gd name="connsiteY18" fmla="*/ 899079 h 1259438"/>
                  <a:gd name="connsiteX19" fmla="*/ 1823639 w 1921918"/>
                  <a:gd name="connsiteY19" fmla="*/ 899079 h 1259438"/>
                  <a:gd name="connsiteX20" fmla="*/ 1867319 w 1921918"/>
                  <a:gd name="connsiteY20" fmla="*/ 1004639 h 1259438"/>
                  <a:gd name="connsiteX21" fmla="*/ 1725359 w 1921918"/>
                  <a:gd name="connsiteY21" fmla="*/ 1004639 h 1259438"/>
                  <a:gd name="connsiteX22" fmla="*/ 1725359 w 1921918"/>
                  <a:gd name="connsiteY22" fmla="*/ 1153878 h 1259438"/>
                  <a:gd name="connsiteX23" fmla="*/ 1921918 w 1921918"/>
                  <a:gd name="connsiteY23" fmla="*/ 1153878 h 1259438"/>
                  <a:gd name="connsiteX24" fmla="*/ 1878238 w 1921918"/>
                  <a:gd name="connsiteY24" fmla="*/ 1259438 h 1259438"/>
                  <a:gd name="connsiteX25" fmla="*/ 1292199 w 1921918"/>
                  <a:gd name="connsiteY25" fmla="*/ 1259438 h 1259438"/>
                  <a:gd name="connsiteX26" fmla="*/ 1226679 w 1921918"/>
                  <a:gd name="connsiteY26" fmla="*/ 1259438 h 1259438"/>
                  <a:gd name="connsiteX27" fmla="*/ 1179359 w 1921918"/>
                  <a:gd name="connsiteY27" fmla="*/ 1259438 h 1259438"/>
                  <a:gd name="connsiteX28" fmla="*/ 1115886 w 1921918"/>
                  <a:gd name="connsiteY28" fmla="*/ 1071068 h 1259438"/>
                  <a:gd name="connsiteX29" fmla="*/ 1048319 w 1921918"/>
                  <a:gd name="connsiteY29" fmla="*/ 1259438 h 1259438"/>
                  <a:gd name="connsiteX30" fmla="*/ 1044679 w 1921918"/>
                  <a:gd name="connsiteY30" fmla="*/ 1259438 h 1259438"/>
                  <a:gd name="connsiteX31" fmla="*/ 935479 w 1921918"/>
                  <a:gd name="connsiteY31" fmla="*/ 1259438 h 1259438"/>
                  <a:gd name="connsiteX32" fmla="*/ 931839 w 1921918"/>
                  <a:gd name="connsiteY32" fmla="*/ 1259438 h 1259438"/>
                  <a:gd name="connsiteX33" fmla="*/ 811719 w 1921918"/>
                  <a:gd name="connsiteY33" fmla="*/ 924558 h 1259438"/>
                  <a:gd name="connsiteX34" fmla="*/ 917279 w 1921918"/>
                  <a:gd name="connsiteY34" fmla="*/ 924558 h 1259438"/>
                  <a:gd name="connsiteX35" fmla="*/ 990079 w 1921918"/>
                  <a:gd name="connsiteY35" fmla="*/ 1115918 h 1259438"/>
                  <a:gd name="connsiteX36" fmla="*/ 1062879 w 1921918"/>
                  <a:gd name="connsiteY36" fmla="*/ 924558 h 1259438"/>
                  <a:gd name="connsiteX37" fmla="*/ 1066519 w 1921918"/>
                  <a:gd name="connsiteY37" fmla="*/ 924558 h 1259438"/>
                  <a:gd name="connsiteX38" fmla="*/ 1168439 w 1921918"/>
                  <a:gd name="connsiteY38" fmla="*/ 924558 h 1259438"/>
                  <a:gd name="connsiteX39" fmla="*/ 1172079 w 1921918"/>
                  <a:gd name="connsiteY39" fmla="*/ 924558 h 1259438"/>
                  <a:gd name="connsiteX40" fmla="*/ 1254335 w 1921918"/>
                  <a:gd name="connsiteY40" fmla="*/ 1153878 h 1259438"/>
                  <a:gd name="connsiteX41" fmla="*/ 1619799 w 1921918"/>
                  <a:gd name="connsiteY41" fmla="*/ 1153878 h 1259438"/>
                  <a:gd name="connsiteX42" fmla="*/ 1619799 w 1921918"/>
                  <a:gd name="connsiteY42" fmla="*/ 1004639 h 1259438"/>
                  <a:gd name="connsiteX43" fmla="*/ 1517879 w 1921918"/>
                  <a:gd name="connsiteY43" fmla="*/ 1004639 h 1259438"/>
                  <a:gd name="connsiteX44" fmla="*/ 1474199 w 1921918"/>
                  <a:gd name="connsiteY44" fmla="*/ 899079 h 1259438"/>
                  <a:gd name="connsiteX45" fmla="*/ 1619799 w 1921918"/>
                  <a:gd name="connsiteY45" fmla="*/ 899079 h 1259438"/>
                  <a:gd name="connsiteX46" fmla="*/ 1619799 w 1921918"/>
                  <a:gd name="connsiteY46" fmla="*/ 837199 h 1259438"/>
                  <a:gd name="connsiteX47" fmla="*/ 1579759 w 1921918"/>
                  <a:gd name="connsiteY47" fmla="*/ 837199 h 1259438"/>
                  <a:gd name="connsiteX48" fmla="*/ 1474199 w 1921918"/>
                  <a:gd name="connsiteY48" fmla="*/ 837199 h 1259438"/>
                  <a:gd name="connsiteX49" fmla="*/ 1593083 w 1921918"/>
                  <a:gd name="connsiteY49" fmla="*/ 513239 h 1259438"/>
                  <a:gd name="connsiteX50" fmla="*/ 1539719 w 1921918"/>
                  <a:gd name="connsiteY50" fmla="*/ 513239 h 1259438"/>
                  <a:gd name="connsiteX51" fmla="*/ 247520 w 1921918"/>
                  <a:gd name="connsiteY51" fmla="*/ 251160 h 1259438"/>
                  <a:gd name="connsiteX52" fmla="*/ 167440 w 1921918"/>
                  <a:gd name="connsiteY52" fmla="*/ 589680 h 1259438"/>
                  <a:gd name="connsiteX53" fmla="*/ 243880 w 1921918"/>
                  <a:gd name="connsiteY53" fmla="*/ 589680 h 1259438"/>
                  <a:gd name="connsiteX54" fmla="*/ 65520 w 1921918"/>
                  <a:gd name="connsiteY54" fmla="*/ 1110199 h 1259438"/>
                  <a:gd name="connsiteX55" fmla="*/ 138320 w 1921918"/>
                  <a:gd name="connsiteY55" fmla="*/ 691600 h 1259438"/>
                  <a:gd name="connsiteX56" fmla="*/ 65520 w 1921918"/>
                  <a:gd name="connsiteY56" fmla="*/ 691600 h 1259438"/>
                  <a:gd name="connsiteX57" fmla="*/ 116559 w 1921918"/>
                  <a:gd name="connsiteY57" fmla="*/ 378560 h 1259438"/>
                  <a:gd name="connsiteX58" fmla="*/ 87360 w 1921918"/>
                  <a:gd name="connsiteY58" fmla="*/ 378560 h 1259438"/>
                  <a:gd name="connsiteX59" fmla="*/ 1066519 w 1921918"/>
                  <a:gd name="connsiteY59" fmla="*/ 138319 h 1259438"/>
                  <a:gd name="connsiteX60" fmla="*/ 1106559 w 1921918"/>
                  <a:gd name="connsiteY60" fmla="*/ 247519 h 1259438"/>
                  <a:gd name="connsiteX61" fmla="*/ 1066519 w 1921918"/>
                  <a:gd name="connsiteY61" fmla="*/ 356719 h 1259438"/>
                  <a:gd name="connsiteX62" fmla="*/ 1026479 w 1921918"/>
                  <a:gd name="connsiteY62" fmla="*/ 247519 h 1259438"/>
                  <a:gd name="connsiteX63" fmla="*/ 848119 w 1921918"/>
                  <a:gd name="connsiteY63" fmla="*/ 138319 h 1259438"/>
                  <a:gd name="connsiteX64" fmla="*/ 888159 w 1921918"/>
                  <a:gd name="connsiteY64" fmla="*/ 247519 h 1259438"/>
                  <a:gd name="connsiteX65" fmla="*/ 848119 w 1921918"/>
                  <a:gd name="connsiteY65" fmla="*/ 356719 h 1259438"/>
                  <a:gd name="connsiteX66" fmla="*/ 808079 w 1921918"/>
                  <a:gd name="connsiteY66" fmla="*/ 247519 h 1259438"/>
                  <a:gd name="connsiteX67" fmla="*/ 1011919 w 1921918"/>
                  <a:gd name="connsiteY67" fmla="*/ 105560 h 1259438"/>
                  <a:gd name="connsiteX68" fmla="*/ 1011919 w 1921918"/>
                  <a:gd name="connsiteY68" fmla="*/ 389480 h 1259438"/>
                  <a:gd name="connsiteX69" fmla="*/ 1128399 w 1921918"/>
                  <a:gd name="connsiteY69" fmla="*/ 389480 h 1259438"/>
                  <a:gd name="connsiteX70" fmla="*/ 1128399 w 1921918"/>
                  <a:gd name="connsiteY70" fmla="*/ 105560 h 1259438"/>
                  <a:gd name="connsiteX71" fmla="*/ 793520 w 1921918"/>
                  <a:gd name="connsiteY71" fmla="*/ 105560 h 1259438"/>
                  <a:gd name="connsiteX72" fmla="*/ 793520 w 1921918"/>
                  <a:gd name="connsiteY72" fmla="*/ 389480 h 1259438"/>
                  <a:gd name="connsiteX73" fmla="*/ 906359 w 1921918"/>
                  <a:gd name="connsiteY73" fmla="*/ 389480 h 1259438"/>
                  <a:gd name="connsiteX74" fmla="*/ 906359 w 1921918"/>
                  <a:gd name="connsiteY74" fmla="*/ 105560 h 1259438"/>
                  <a:gd name="connsiteX75" fmla="*/ 1354079 w 1921918"/>
                  <a:gd name="connsiteY75" fmla="*/ 0 h 1259438"/>
                  <a:gd name="connsiteX76" fmla="*/ 1426879 w 1921918"/>
                  <a:gd name="connsiteY76" fmla="*/ 0 h 1259438"/>
                  <a:gd name="connsiteX77" fmla="*/ 1459639 w 1921918"/>
                  <a:gd name="connsiteY77" fmla="*/ 0 h 1259438"/>
                  <a:gd name="connsiteX78" fmla="*/ 1860039 w 1921918"/>
                  <a:gd name="connsiteY78" fmla="*/ 0 h 1259438"/>
                  <a:gd name="connsiteX79" fmla="*/ 1860039 w 1921918"/>
                  <a:gd name="connsiteY79" fmla="*/ 36400 h 1259438"/>
                  <a:gd name="connsiteX80" fmla="*/ 1860039 w 1921918"/>
                  <a:gd name="connsiteY80" fmla="*/ 105560 h 1259438"/>
                  <a:gd name="connsiteX81" fmla="*/ 1860039 w 1921918"/>
                  <a:gd name="connsiteY81" fmla="*/ 251160 h 1259438"/>
                  <a:gd name="connsiteX82" fmla="*/ 1860039 w 1921918"/>
                  <a:gd name="connsiteY82" fmla="*/ 356720 h 1259438"/>
                  <a:gd name="connsiteX83" fmla="*/ 1754479 w 1921918"/>
                  <a:gd name="connsiteY83" fmla="*/ 356720 h 1259438"/>
                  <a:gd name="connsiteX84" fmla="*/ 1485119 w 1921918"/>
                  <a:gd name="connsiteY84" fmla="*/ 356720 h 1259438"/>
                  <a:gd name="connsiteX85" fmla="*/ 1485119 w 1921918"/>
                  <a:gd name="connsiteY85" fmla="*/ 251160 h 1259438"/>
                  <a:gd name="connsiteX86" fmla="*/ 1754479 w 1921918"/>
                  <a:gd name="connsiteY86" fmla="*/ 251160 h 1259438"/>
                  <a:gd name="connsiteX87" fmla="*/ 1710799 w 1921918"/>
                  <a:gd name="connsiteY87" fmla="*/ 174720 h 1259438"/>
                  <a:gd name="connsiteX88" fmla="*/ 1754479 w 1921918"/>
                  <a:gd name="connsiteY88" fmla="*/ 105560 h 1259438"/>
                  <a:gd name="connsiteX89" fmla="*/ 1459639 w 1921918"/>
                  <a:gd name="connsiteY89" fmla="*/ 105560 h 1259438"/>
                  <a:gd name="connsiteX90" fmla="*/ 1459639 w 1921918"/>
                  <a:gd name="connsiteY90" fmla="*/ 251160 h 1259438"/>
                  <a:gd name="connsiteX91" fmla="*/ 1459639 w 1921918"/>
                  <a:gd name="connsiteY91" fmla="*/ 356720 h 1259438"/>
                  <a:gd name="connsiteX92" fmla="*/ 1459639 w 1921918"/>
                  <a:gd name="connsiteY92" fmla="*/ 869959 h 1259438"/>
                  <a:gd name="connsiteX93" fmla="*/ 1419599 w 1921918"/>
                  <a:gd name="connsiteY93" fmla="*/ 1124759 h 1259438"/>
                  <a:gd name="connsiteX94" fmla="*/ 1314039 w 1921918"/>
                  <a:gd name="connsiteY94" fmla="*/ 1124759 h 1259438"/>
                  <a:gd name="connsiteX95" fmla="*/ 1354079 w 1921918"/>
                  <a:gd name="connsiteY95" fmla="*/ 869959 h 1259438"/>
                  <a:gd name="connsiteX96" fmla="*/ 687960 w 1921918"/>
                  <a:gd name="connsiteY96" fmla="*/ 0 h 1259438"/>
                  <a:gd name="connsiteX97" fmla="*/ 793520 w 1921918"/>
                  <a:gd name="connsiteY97" fmla="*/ 0 h 1259438"/>
                  <a:gd name="connsiteX98" fmla="*/ 1230319 w 1921918"/>
                  <a:gd name="connsiteY98" fmla="*/ 0 h 1259438"/>
                  <a:gd name="connsiteX99" fmla="*/ 1230319 w 1921918"/>
                  <a:gd name="connsiteY99" fmla="*/ 495040 h 1259438"/>
                  <a:gd name="connsiteX100" fmla="*/ 1011919 w 1921918"/>
                  <a:gd name="connsiteY100" fmla="*/ 495040 h 1259438"/>
                  <a:gd name="connsiteX101" fmla="*/ 1011919 w 1921918"/>
                  <a:gd name="connsiteY101" fmla="*/ 564199 h 1259438"/>
                  <a:gd name="connsiteX102" fmla="*/ 1190279 w 1921918"/>
                  <a:gd name="connsiteY102" fmla="*/ 564199 h 1259438"/>
                  <a:gd name="connsiteX103" fmla="*/ 1233959 w 1921918"/>
                  <a:gd name="connsiteY103" fmla="*/ 669759 h 1259438"/>
                  <a:gd name="connsiteX104" fmla="*/ 1011919 w 1921918"/>
                  <a:gd name="connsiteY104" fmla="*/ 669759 h 1259438"/>
                  <a:gd name="connsiteX105" fmla="*/ 1011919 w 1921918"/>
                  <a:gd name="connsiteY105" fmla="*/ 764399 h 1259438"/>
                  <a:gd name="connsiteX106" fmla="*/ 1215759 w 1921918"/>
                  <a:gd name="connsiteY106" fmla="*/ 764399 h 1259438"/>
                  <a:gd name="connsiteX107" fmla="*/ 1255799 w 1921918"/>
                  <a:gd name="connsiteY107" fmla="*/ 869959 h 1259438"/>
                  <a:gd name="connsiteX108" fmla="*/ 706159 w 1921918"/>
                  <a:gd name="connsiteY108" fmla="*/ 869959 h 1259438"/>
                  <a:gd name="connsiteX109" fmla="*/ 662479 w 1921918"/>
                  <a:gd name="connsiteY109" fmla="*/ 764399 h 1259438"/>
                  <a:gd name="connsiteX110" fmla="*/ 906359 w 1921918"/>
                  <a:gd name="connsiteY110" fmla="*/ 764399 h 1259438"/>
                  <a:gd name="connsiteX111" fmla="*/ 906359 w 1921918"/>
                  <a:gd name="connsiteY111" fmla="*/ 669759 h 1259438"/>
                  <a:gd name="connsiteX112" fmla="*/ 731640 w 1921918"/>
                  <a:gd name="connsiteY112" fmla="*/ 669759 h 1259438"/>
                  <a:gd name="connsiteX113" fmla="*/ 687960 w 1921918"/>
                  <a:gd name="connsiteY113" fmla="*/ 564199 h 1259438"/>
                  <a:gd name="connsiteX114" fmla="*/ 906359 w 1921918"/>
                  <a:gd name="connsiteY114" fmla="*/ 564199 h 1259438"/>
                  <a:gd name="connsiteX115" fmla="*/ 906359 w 1921918"/>
                  <a:gd name="connsiteY115" fmla="*/ 495040 h 1259438"/>
                  <a:gd name="connsiteX116" fmla="*/ 793520 w 1921918"/>
                  <a:gd name="connsiteY116" fmla="*/ 495040 h 1259438"/>
                  <a:gd name="connsiteX117" fmla="*/ 687960 w 1921918"/>
                  <a:gd name="connsiteY117" fmla="*/ 495040 h 1259438"/>
                  <a:gd name="connsiteX118" fmla="*/ 687960 w 1921918"/>
                  <a:gd name="connsiteY118" fmla="*/ 389480 h 1259438"/>
                  <a:gd name="connsiteX119" fmla="*/ 687960 w 1921918"/>
                  <a:gd name="connsiteY119" fmla="*/ 105560 h 1259438"/>
                  <a:gd name="connsiteX120" fmla="*/ 276640 w 1921918"/>
                  <a:gd name="connsiteY120" fmla="*/ 0 h 1259438"/>
                  <a:gd name="connsiteX121" fmla="*/ 382200 w 1921918"/>
                  <a:gd name="connsiteY121" fmla="*/ 0 h 1259438"/>
                  <a:gd name="connsiteX122" fmla="*/ 382200 w 1921918"/>
                  <a:gd name="connsiteY122" fmla="*/ 1259438 h 1259438"/>
                  <a:gd name="connsiteX123" fmla="*/ 382199 w 1921918"/>
                  <a:gd name="connsiteY123" fmla="*/ 1259438 h 1259438"/>
                  <a:gd name="connsiteX124" fmla="*/ 276640 w 1921918"/>
                  <a:gd name="connsiteY124" fmla="*/ 1259438 h 1259438"/>
                  <a:gd name="connsiteX125" fmla="*/ 43680 w 1921918"/>
                  <a:gd name="connsiteY125" fmla="*/ 1259438 h 1259438"/>
                  <a:gd name="connsiteX126" fmla="*/ 0 w 1921918"/>
                  <a:gd name="connsiteY126" fmla="*/ 1153878 h 1259438"/>
                  <a:gd name="connsiteX127" fmla="*/ 276640 w 1921918"/>
                  <a:gd name="connsiteY127" fmla="*/ 1153878 h 1259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Lst>
                <a:rect l="l" t="t" r="r" b="b"/>
                <a:pathLst>
                  <a:path w="1921918" h="1259438">
                    <a:moveTo>
                      <a:pt x="695240" y="924558"/>
                    </a:moveTo>
                    <a:lnTo>
                      <a:pt x="800800" y="924558"/>
                    </a:lnTo>
                    <a:lnTo>
                      <a:pt x="724360" y="1259438"/>
                    </a:lnTo>
                    <a:lnTo>
                      <a:pt x="691600" y="1259438"/>
                    </a:lnTo>
                    <a:lnTo>
                      <a:pt x="611520" y="1259438"/>
                    </a:lnTo>
                    <a:lnTo>
                      <a:pt x="418600" y="1259438"/>
                    </a:lnTo>
                    <a:lnTo>
                      <a:pt x="418600" y="1153878"/>
                    </a:lnTo>
                    <a:lnTo>
                      <a:pt x="637910" y="1153878"/>
                    </a:lnTo>
                    <a:close/>
                    <a:moveTo>
                      <a:pt x="1671911" y="586085"/>
                    </a:moveTo>
                    <a:lnTo>
                      <a:pt x="1618496" y="731639"/>
                    </a:lnTo>
                    <a:lnTo>
                      <a:pt x="1723990" y="731639"/>
                    </a:lnTo>
                    <a:close/>
                    <a:moveTo>
                      <a:pt x="1496039" y="407679"/>
                    </a:moveTo>
                    <a:lnTo>
                      <a:pt x="1805439" y="407679"/>
                    </a:lnTo>
                    <a:lnTo>
                      <a:pt x="1845479" y="513239"/>
                    </a:lnTo>
                    <a:lnTo>
                      <a:pt x="1751407" y="513239"/>
                    </a:lnTo>
                    <a:lnTo>
                      <a:pt x="1867319" y="837199"/>
                    </a:lnTo>
                    <a:lnTo>
                      <a:pt x="1761759" y="837199"/>
                    </a:lnTo>
                    <a:lnTo>
                      <a:pt x="1725359" y="837199"/>
                    </a:lnTo>
                    <a:lnTo>
                      <a:pt x="1725359" y="899079"/>
                    </a:lnTo>
                    <a:lnTo>
                      <a:pt x="1823639" y="899079"/>
                    </a:lnTo>
                    <a:lnTo>
                      <a:pt x="1867319" y="1004639"/>
                    </a:lnTo>
                    <a:lnTo>
                      <a:pt x="1725359" y="1004639"/>
                    </a:lnTo>
                    <a:lnTo>
                      <a:pt x="1725359" y="1153878"/>
                    </a:lnTo>
                    <a:lnTo>
                      <a:pt x="1921918" y="1153878"/>
                    </a:lnTo>
                    <a:lnTo>
                      <a:pt x="1878238" y="1259438"/>
                    </a:lnTo>
                    <a:lnTo>
                      <a:pt x="1292199" y="1259438"/>
                    </a:lnTo>
                    <a:lnTo>
                      <a:pt x="1226679" y="1259438"/>
                    </a:lnTo>
                    <a:lnTo>
                      <a:pt x="1179359" y="1259438"/>
                    </a:lnTo>
                    <a:lnTo>
                      <a:pt x="1115886" y="1071068"/>
                    </a:lnTo>
                    <a:lnTo>
                      <a:pt x="1048319" y="1259438"/>
                    </a:lnTo>
                    <a:lnTo>
                      <a:pt x="1044679" y="1259438"/>
                    </a:lnTo>
                    <a:lnTo>
                      <a:pt x="935479" y="1259438"/>
                    </a:lnTo>
                    <a:lnTo>
                      <a:pt x="931839" y="1259438"/>
                    </a:lnTo>
                    <a:lnTo>
                      <a:pt x="811719" y="924558"/>
                    </a:lnTo>
                    <a:lnTo>
                      <a:pt x="917279" y="924558"/>
                    </a:lnTo>
                    <a:lnTo>
                      <a:pt x="990079" y="1115918"/>
                    </a:lnTo>
                    <a:lnTo>
                      <a:pt x="1062879" y="924558"/>
                    </a:lnTo>
                    <a:lnTo>
                      <a:pt x="1066519" y="924558"/>
                    </a:lnTo>
                    <a:lnTo>
                      <a:pt x="1168439" y="924558"/>
                    </a:lnTo>
                    <a:lnTo>
                      <a:pt x="1172079" y="924558"/>
                    </a:lnTo>
                    <a:lnTo>
                      <a:pt x="1254335" y="1153878"/>
                    </a:lnTo>
                    <a:lnTo>
                      <a:pt x="1619799" y="1153878"/>
                    </a:lnTo>
                    <a:lnTo>
                      <a:pt x="1619799" y="1004639"/>
                    </a:lnTo>
                    <a:lnTo>
                      <a:pt x="1517879" y="1004639"/>
                    </a:lnTo>
                    <a:lnTo>
                      <a:pt x="1474199" y="899079"/>
                    </a:lnTo>
                    <a:lnTo>
                      <a:pt x="1619799" y="899079"/>
                    </a:lnTo>
                    <a:lnTo>
                      <a:pt x="1619799" y="837199"/>
                    </a:lnTo>
                    <a:lnTo>
                      <a:pt x="1579759" y="837199"/>
                    </a:lnTo>
                    <a:lnTo>
                      <a:pt x="1474199" y="837199"/>
                    </a:lnTo>
                    <a:lnTo>
                      <a:pt x="1593083" y="513239"/>
                    </a:lnTo>
                    <a:lnTo>
                      <a:pt x="1539719" y="513239"/>
                    </a:lnTo>
                    <a:close/>
                    <a:moveTo>
                      <a:pt x="247520" y="251160"/>
                    </a:moveTo>
                    <a:lnTo>
                      <a:pt x="167440" y="589680"/>
                    </a:lnTo>
                    <a:lnTo>
                      <a:pt x="243880" y="589680"/>
                    </a:lnTo>
                    <a:lnTo>
                      <a:pt x="65520" y="1110199"/>
                    </a:lnTo>
                    <a:lnTo>
                      <a:pt x="138320" y="691600"/>
                    </a:lnTo>
                    <a:lnTo>
                      <a:pt x="65520" y="691600"/>
                    </a:lnTo>
                    <a:lnTo>
                      <a:pt x="116559" y="378560"/>
                    </a:lnTo>
                    <a:lnTo>
                      <a:pt x="87360" y="378560"/>
                    </a:lnTo>
                    <a:close/>
                    <a:moveTo>
                      <a:pt x="1066519" y="138319"/>
                    </a:moveTo>
                    <a:lnTo>
                      <a:pt x="1106559" y="247519"/>
                    </a:lnTo>
                    <a:lnTo>
                      <a:pt x="1066519" y="356719"/>
                    </a:lnTo>
                    <a:lnTo>
                      <a:pt x="1026479" y="247519"/>
                    </a:lnTo>
                    <a:close/>
                    <a:moveTo>
                      <a:pt x="848119" y="138319"/>
                    </a:moveTo>
                    <a:lnTo>
                      <a:pt x="888159" y="247519"/>
                    </a:lnTo>
                    <a:lnTo>
                      <a:pt x="848119" y="356719"/>
                    </a:lnTo>
                    <a:lnTo>
                      <a:pt x="808079" y="247519"/>
                    </a:lnTo>
                    <a:close/>
                    <a:moveTo>
                      <a:pt x="1011919" y="105560"/>
                    </a:moveTo>
                    <a:lnTo>
                      <a:pt x="1011919" y="389480"/>
                    </a:lnTo>
                    <a:lnTo>
                      <a:pt x="1128399" y="389480"/>
                    </a:lnTo>
                    <a:lnTo>
                      <a:pt x="1128399" y="105560"/>
                    </a:lnTo>
                    <a:close/>
                    <a:moveTo>
                      <a:pt x="793520" y="105560"/>
                    </a:moveTo>
                    <a:lnTo>
                      <a:pt x="793520" y="389480"/>
                    </a:lnTo>
                    <a:lnTo>
                      <a:pt x="906359" y="389480"/>
                    </a:lnTo>
                    <a:lnTo>
                      <a:pt x="906359" y="105560"/>
                    </a:lnTo>
                    <a:close/>
                    <a:moveTo>
                      <a:pt x="1354079" y="0"/>
                    </a:moveTo>
                    <a:lnTo>
                      <a:pt x="1426879" y="0"/>
                    </a:lnTo>
                    <a:lnTo>
                      <a:pt x="1459639" y="0"/>
                    </a:lnTo>
                    <a:lnTo>
                      <a:pt x="1860039" y="0"/>
                    </a:lnTo>
                    <a:lnTo>
                      <a:pt x="1860039" y="36400"/>
                    </a:lnTo>
                    <a:lnTo>
                      <a:pt x="1860039" y="105560"/>
                    </a:lnTo>
                    <a:lnTo>
                      <a:pt x="1860039" y="251160"/>
                    </a:lnTo>
                    <a:lnTo>
                      <a:pt x="1860039" y="356720"/>
                    </a:lnTo>
                    <a:lnTo>
                      <a:pt x="1754479" y="356720"/>
                    </a:lnTo>
                    <a:lnTo>
                      <a:pt x="1485119" y="356720"/>
                    </a:lnTo>
                    <a:lnTo>
                      <a:pt x="1485119" y="251160"/>
                    </a:lnTo>
                    <a:lnTo>
                      <a:pt x="1754479" y="251160"/>
                    </a:lnTo>
                    <a:lnTo>
                      <a:pt x="1710799" y="174720"/>
                    </a:lnTo>
                    <a:lnTo>
                      <a:pt x="1754479" y="105560"/>
                    </a:lnTo>
                    <a:lnTo>
                      <a:pt x="1459639" y="105560"/>
                    </a:lnTo>
                    <a:lnTo>
                      <a:pt x="1459639" y="251160"/>
                    </a:lnTo>
                    <a:lnTo>
                      <a:pt x="1459639" y="356720"/>
                    </a:lnTo>
                    <a:lnTo>
                      <a:pt x="1459639" y="869959"/>
                    </a:lnTo>
                    <a:lnTo>
                      <a:pt x="1419599" y="1124759"/>
                    </a:lnTo>
                    <a:lnTo>
                      <a:pt x="1314039" y="1124759"/>
                    </a:lnTo>
                    <a:lnTo>
                      <a:pt x="1354079" y="869959"/>
                    </a:lnTo>
                    <a:close/>
                    <a:moveTo>
                      <a:pt x="687960" y="0"/>
                    </a:moveTo>
                    <a:lnTo>
                      <a:pt x="793520" y="0"/>
                    </a:lnTo>
                    <a:lnTo>
                      <a:pt x="1230319" y="0"/>
                    </a:lnTo>
                    <a:lnTo>
                      <a:pt x="1230319" y="495040"/>
                    </a:lnTo>
                    <a:lnTo>
                      <a:pt x="1011919" y="495040"/>
                    </a:lnTo>
                    <a:lnTo>
                      <a:pt x="1011919" y="564199"/>
                    </a:lnTo>
                    <a:lnTo>
                      <a:pt x="1190279" y="564199"/>
                    </a:lnTo>
                    <a:lnTo>
                      <a:pt x="1233959" y="669759"/>
                    </a:lnTo>
                    <a:lnTo>
                      <a:pt x="1011919" y="669759"/>
                    </a:lnTo>
                    <a:lnTo>
                      <a:pt x="1011919" y="764399"/>
                    </a:lnTo>
                    <a:lnTo>
                      <a:pt x="1215759" y="764399"/>
                    </a:lnTo>
                    <a:lnTo>
                      <a:pt x="1255799" y="869959"/>
                    </a:lnTo>
                    <a:lnTo>
                      <a:pt x="706159" y="869959"/>
                    </a:lnTo>
                    <a:lnTo>
                      <a:pt x="662479" y="764399"/>
                    </a:lnTo>
                    <a:lnTo>
                      <a:pt x="906359" y="764399"/>
                    </a:lnTo>
                    <a:lnTo>
                      <a:pt x="906359" y="669759"/>
                    </a:lnTo>
                    <a:lnTo>
                      <a:pt x="731640" y="669759"/>
                    </a:lnTo>
                    <a:lnTo>
                      <a:pt x="687960" y="564199"/>
                    </a:lnTo>
                    <a:lnTo>
                      <a:pt x="906359" y="564199"/>
                    </a:lnTo>
                    <a:lnTo>
                      <a:pt x="906359" y="495040"/>
                    </a:lnTo>
                    <a:lnTo>
                      <a:pt x="793520" y="495040"/>
                    </a:lnTo>
                    <a:lnTo>
                      <a:pt x="687960" y="495040"/>
                    </a:lnTo>
                    <a:lnTo>
                      <a:pt x="687960" y="389480"/>
                    </a:lnTo>
                    <a:lnTo>
                      <a:pt x="687960" y="105560"/>
                    </a:lnTo>
                    <a:close/>
                    <a:moveTo>
                      <a:pt x="276640" y="0"/>
                    </a:moveTo>
                    <a:lnTo>
                      <a:pt x="382200" y="0"/>
                    </a:lnTo>
                    <a:lnTo>
                      <a:pt x="382200" y="1259438"/>
                    </a:lnTo>
                    <a:lnTo>
                      <a:pt x="382199" y="1259438"/>
                    </a:lnTo>
                    <a:lnTo>
                      <a:pt x="276640" y="1259438"/>
                    </a:lnTo>
                    <a:lnTo>
                      <a:pt x="43680" y="1259438"/>
                    </a:lnTo>
                    <a:lnTo>
                      <a:pt x="0" y="1153878"/>
                    </a:lnTo>
                    <a:lnTo>
                      <a:pt x="276640" y="11538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47" name="任意多边形: 形状 46">
                <a:extLst>
                  <a:ext uri="{FF2B5EF4-FFF2-40B4-BE49-F238E27FC236}">
                    <a16:creationId xmlns:a16="http://schemas.microsoft.com/office/drawing/2014/main" xmlns="" id="{318680C6-F337-4EA2-A59B-B33BC25D43A9}"/>
                  </a:ext>
                </a:extLst>
              </p:cNvPr>
              <p:cNvSpPr>
                <a:spLocks noChangeArrowheads="1"/>
              </p:cNvSpPr>
              <p:nvPr/>
            </p:nvSpPr>
            <p:spPr bwMode="auto">
              <a:xfrm>
                <a:off x="6053464" y="2554682"/>
                <a:ext cx="81154" cy="95662"/>
              </a:xfrm>
              <a:custGeom>
                <a:avLst/>
                <a:gdLst>
                  <a:gd name="connsiteX0" fmla="*/ 27051 w 81154"/>
                  <a:gd name="connsiteY0" fmla="*/ 50576 h 95662"/>
                  <a:gd name="connsiteX1" fmla="*/ 54102 w 81154"/>
                  <a:gd name="connsiteY1" fmla="*/ 50576 h 95662"/>
                  <a:gd name="connsiteX2" fmla="*/ 54102 w 81154"/>
                  <a:gd name="connsiteY2" fmla="*/ 59593 h 95662"/>
                  <a:gd name="connsiteX3" fmla="*/ 48091 w 81154"/>
                  <a:gd name="connsiteY3" fmla="*/ 59593 h 95662"/>
                  <a:gd name="connsiteX4" fmla="*/ 48091 w 81154"/>
                  <a:gd name="connsiteY4" fmla="*/ 64980 h 95662"/>
                  <a:gd name="connsiteX5" fmla="*/ 71009 w 81154"/>
                  <a:gd name="connsiteY5" fmla="*/ 64980 h 95662"/>
                  <a:gd name="connsiteX6" fmla="*/ 81153 w 81154"/>
                  <a:gd name="connsiteY6" fmla="*/ 64980 h 95662"/>
                  <a:gd name="connsiteX7" fmla="*/ 71009 w 81154"/>
                  <a:gd name="connsiteY7" fmla="*/ 77003 h 95662"/>
                  <a:gd name="connsiteX8" fmla="*/ 67471 w 81154"/>
                  <a:gd name="connsiteY8" fmla="*/ 77003 h 95662"/>
                  <a:gd name="connsiteX9" fmla="*/ 69685 w 81154"/>
                  <a:gd name="connsiteY9" fmla="*/ 80023 h 95662"/>
                  <a:gd name="connsiteX10" fmla="*/ 81154 w 81154"/>
                  <a:gd name="connsiteY10" fmla="*/ 95662 h 95662"/>
                  <a:gd name="connsiteX11" fmla="*/ 69818 w 81154"/>
                  <a:gd name="connsiteY11" fmla="*/ 95662 h 95662"/>
                  <a:gd name="connsiteX12" fmla="*/ 66984 w 81154"/>
                  <a:gd name="connsiteY12" fmla="*/ 93658 h 95662"/>
                  <a:gd name="connsiteX13" fmla="*/ 59014 w 81154"/>
                  <a:gd name="connsiteY13" fmla="*/ 83092 h 95662"/>
                  <a:gd name="connsiteX14" fmla="*/ 54421 w 81154"/>
                  <a:gd name="connsiteY14" fmla="*/ 77003 h 95662"/>
                  <a:gd name="connsiteX15" fmla="*/ 48091 w 81154"/>
                  <a:gd name="connsiteY15" fmla="*/ 77003 h 95662"/>
                  <a:gd name="connsiteX16" fmla="*/ 48091 w 81154"/>
                  <a:gd name="connsiteY16" fmla="*/ 95662 h 95662"/>
                  <a:gd name="connsiteX17" fmla="*/ 36068 w 81154"/>
                  <a:gd name="connsiteY17" fmla="*/ 95662 h 95662"/>
                  <a:gd name="connsiteX18" fmla="*/ 36068 w 81154"/>
                  <a:gd name="connsiteY18" fmla="*/ 77003 h 95662"/>
                  <a:gd name="connsiteX19" fmla="*/ 35822 w 81154"/>
                  <a:gd name="connsiteY19" fmla="*/ 77003 h 95662"/>
                  <a:gd name="connsiteX20" fmla="*/ 27468 w 81154"/>
                  <a:gd name="connsiteY20" fmla="*/ 77003 h 95662"/>
                  <a:gd name="connsiteX21" fmla="*/ 15028 w 81154"/>
                  <a:gd name="connsiteY21" fmla="*/ 95662 h 95662"/>
                  <a:gd name="connsiteX22" fmla="*/ 0 w 81154"/>
                  <a:gd name="connsiteY22" fmla="*/ 95662 h 95662"/>
                  <a:gd name="connsiteX23" fmla="*/ 14513 w 81154"/>
                  <a:gd name="connsiteY23" fmla="*/ 77003 h 95662"/>
                  <a:gd name="connsiteX24" fmla="*/ 13353 w 81154"/>
                  <a:gd name="connsiteY24" fmla="*/ 77003 h 95662"/>
                  <a:gd name="connsiteX25" fmla="*/ 10144 w 81154"/>
                  <a:gd name="connsiteY25" fmla="*/ 77003 h 95662"/>
                  <a:gd name="connsiteX26" fmla="*/ 0 w 81154"/>
                  <a:gd name="connsiteY26" fmla="*/ 64980 h 95662"/>
                  <a:gd name="connsiteX27" fmla="*/ 26787 w 81154"/>
                  <a:gd name="connsiteY27" fmla="*/ 64980 h 95662"/>
                  <a:gd name="connsiteX28" fmla="*/ 36068 w 81154"/>
                  <a:gd name="connsiteY28" fmla="*/ 64980 h 95662"/>
                  <a:gd name="connsiteX29" fmla="*/ 36068 w 81154"/>
                  <a:gd name="connsiteY29" fmla="*/ 59593 h 95662"/>
                  <a:gd name="connsiteX30" fmla="*/ 27051 w 81154"/>
                  <a:gd name="connsiteY30" fmla="*/ 59593 h 95662"/>
                  <a:gd name="connsiteX31" fmla="*/ 36068 w 81154"/>
                  <a:gd name="connsiteY31" fmla="*/ 0 h 95662"/>
                  <a:gd name="connsiteX32" fmla="*/ 48091 w 81154"/>
                  <a:gd name="connsiteY32" fmla="*/ 0 h 95662"/>
                  <a:gd name="connsiteX33" fmla="*/ 48091 w 81154"/>
                  <a:gd name="connsiteY33" fmla="*/ 5491 h 95662"/>
                  <a:gd name="connsiteX34" fmla="*/ 71009 w 81154"/>
                  <a:gd name="connsiteY34" fmla="*/ 5491 h 95662"/>
                  <a:gd name="connsiteX35" fmla="*/ 81153 w 81154"/>
                  <a:gd name="connsiteY35" fmla="*/ 5491 h 95662"/>
                  <a:gd name="connsiteX36" fmla="*/ 71009 w 81154"/>
                  <a:gd name="connsiteY36" fmla="*/ 14508 h 95662"/>
                  <a:gd name="connsiteX37" fmla="*/ 48091 w 81154"/>
                  <a:gd name="connsiteY37" fmla="*/ 14508 h 95662"/>
                  <a:gd name="connsiteX38" fmla="*/ 48091 w 81154"/>
                  <a:gd name="connsiteY38" fmla="*/ 20519 h 95662"/>
                  <a:gd name="connsiteX39" fmla="*/ 66501 w 81154"/>
                  <a:gd name="connsiteY39" fmla="*/ 20519 h 95662"/>
                  <a:gd name="connsiteX40" fmla="*/ 75142 w 81154"/>
                  <a:gd name="connsiteY40" fmla="*/ 20519 h 95662"/>
                  <a:gd name="connsiteX41" fmla="*/ 66046 w 81154"/>
                  <a:gd name="connsiteY41" fmla="*/ 29536 h 95662"/>
                  <a:gd name="connsiteX42" fmla="*/ 48091 w 81154"/>
                  <a:gd name="connsiteY42" fmla="*/ 29536 h 95662"/>
                  <a:gd name="connsiteX43" fmla="*/ 48091 w 81154"/>
                  <a:gd name="connsiteY43" fmla="*/ 35548 h 95662"/>
                  <a:gd name="connsiteX44" fmla="*/ 71009 w 81154"/>
                  <a:gd name="connsiteY44" fmla="*/ 35548 h 95662"/>
                  <a:gd name="connsiteX45" fmla="*/ 81153 w 81154"/>
                  <a:gd name="connsiteY45" fmla="*/ 35548 h 95662"/>
                  <a:gd name="connsiteX46" fmla="*/ 72042 w 81154"/>
                  <a:gd name="connsiteY46" fmla="*/ 43647 h 95662"/>
                  <a:gd name="connsiteX47" fmla="*/ 81154 w 81154"/>
                  <a:gd name="connsiteY47" fmla="*/ 59593 h 95662"/>
                  <a:gd name="connsiteX48" fmla="*/ 69131 w 81154"/>
                  <a:gd name="connsiteY48" fmla="*/ 59593 h 95662"/>
                  <a:gd name="connsiteX49" fmla="*/ 60544 w 81154"/>
                  <a:gd name="connsiteY49" fmla="*/ 44565 h 95662"/>
                  <a:gd name="connsiteX50" fmla="*/ 35822 w 81154"/>
                  <a:gd name="connsiteY50" fmla="*/ 44565 h 95662"/>
                  <a:gd name="connsiteX51" fmla="*/ 21469 w 81154"/>
                  <a:gd name="connsiteY51" fmla="*/ 44565 h 95662"/>
                  <a:gd name="connsiteX52" fmla="*/ 15029 w 81154"/>
                  <a:gd name="connsiteY52" fmla="*/ 59593 h 95662"/>
                  <a:gd name="connsiteX53" fmla="*/ 0 w 81154"/>
                  <a:gd name="connsiteY53" fmla="*/ 59593 h 95662"/>
                  <a:gd name="connsiteX54" fmla="*/ 9112 w 81154"/>
                  <a:gd name="connsiteY54" fmla="*/ 43647 h 95662"/>
                  <a:gd name="connsiteX55" fmla="*/ 0 w 81154"/>
                  <a:gd name="connsiteY55" fmla="*/ 35548 h 95662"/>
                  <a:gd name="connsiteX56" fmla="*/ 26787 w 81154"/>
                  <a:gd name="connsiteY56" fmla="*/ 35548 h 95662"/>
                  <a:gd name="connsiteX57" fmla="*/ 36068 w 81154"/>
                  <a:gd name="connsiteY57" fmla="*/ 35548 h 95662"/>
                  <a:gd name="connsiteX58" fmla="*/ 36068 w 81154"/>
                  <a:gd name="connsiteY58" fmla="*/ 29536 h 95662"/>
                  <a:gd name="connsiteX59" fmla="*/ 22270 w 81154"/>
                  <a:gd name="connsiteY59" fmla="*/ 29536 h 95662"/>
                  <a:gd name="connsiteX60" fmla="*/ 16017 w 81154"/>
                  <a:gd name="connsiteY60" fmla="*/ 29536 h 95662"/>
                  <a:gd name="connsiteX61" fmla="*/ 6011 w 81154"/>
                  <a:gd name="connsiteY61" fmla="*/ 20519 h 95662"/>
                  <a:gd name="connsiteX62" fmla="*/ 36068 w 81154"/>
                  <a:gd name="connsiteY62" fmla="*/ 20519 h 95662"/>
                  <a:gd name="connsiteX63" fmla="*/ 36068 w 81154"/>
                  <a:gd name="connsiteY63" fmla="*/ 14508 h 95662"/>
                  <a:gd name="connsiteX64" fmla="*/ 35822 w 81154"/>
                  <a:gd name="connsiteY64" fmla="*/ 14508 h 95662"/>
                  <a:gd name="connsiteX65" fmla="*/ 10144 w 81154"/>
                  <a:gd name="connsiteY65" fmla="*/ 14508 h 95662"/>
                  <a:gd name="connsiteX66" fmla="*/ 0 w 81154"/>
                  <a:gd name="connsiteY66" fmla="*/ 5491 h 95662"/>
                  <a:gd name="connsiteX67" fmla="*/ 26787 w 81154"/>
                  <a:gd name="connsiteY67" fmla="*/ 5491 h 95662"/>
                  <a:gd name="connsiteX68" fmla="*/ 36068 w 81154"/>
                  <a:gd name="connsiteY68" fmla="*/ 5491 h 956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81154" h="95662">
                    <a:moveTo>
                      <a:pt x="27051" y="50576"/>
                    </a:moveTo>
                    <a:lnTo>
                      <a:pt x="54102" y="50576"/>
                    </a:lnTo>
                    <a:lnTo>
                      <a:pt x="54102" y="59593"/>
                    </a:lnTo>
                    <a:lnTo>
                      <a:pt x="48091" y="59593"/>
                    </a:lnTo>
                    <a:lnTo>
                      <a:pt x="48091" y="64980"/>
                    </a:lnTo>
                    <a:lnTo>
                      <a:pt x="71009" y="64980"/>
                    </a:lnTo>
                    <a:cubicBezTo>
                      <a:pt x="81153" y="64980"/>
                      <a:pt x="81153" y="64980"/>
                      <a:pt x="81153" y="64980"/>
                    </a:cubicBezTo>
                    <a:cubicBezTo>
                      <a:pt x="81153" y="71538"/>
                      <a:pt x="76542" y="77003"/>
                      <a:pt x="71009" y="77003"/>
                    </a:cubicBezTo>
                    <a:lnTo>
                      <a:pt x="67471" y="77003"/>
                    </a:lnTo>
                    <a:lnTo>
                      <a:pt x="69685" y="80023"/>
                    </a:lnTo>
                    <a:cubicBezTo>
                      <a:pt x="72475" y="83827"/>
                      <a:pt x="76195" y="88899"/>
                      <a:pt x="81154" y="95662"/>
                    </a:cubicBezTo>
                    <a:lnTo>
                      <a:pt x="69818" y="95662"/>
                    </a:lnTo>
                    <a:cubicBezTo>
                      <a:pt x="68874" y="95662"/>
                      <a:pt x="67929" y="94660"/>
                      <a:pt x="66984" y="93658"/>
                    </a:cubicBezTo>
                    <a:cubicBezTo>
                      <a:pt x="66984" y="93658"/>
                      <a:pt x="66984" y="93658"/>
                      <a:pt x="59014" y="83092"/>
                    </a:cubicBezTo>
                    <a:lnTo>
                      <a:pt x="54421" y="77003"/>
                    </a:lnTo>
                    <a:lnTo>
                      <a:pt x="48091" y="77003"/>
                    </a:lnTo>
                    <a:lnTo>
                      <a:pt x="48091" y="95662"/>
                    </a:lnTo>
                    <a:lnTo>
                      <a:pt x="36068" y="95662"/>
                    </a:lnTo>
                    <a:lnTo>
                      <a:pt x="36068" y="77003"/>
                    </a:lnTo>
                    <a:lnTo>
                      <a:pt x="35822" y="77003"/>
                    </a:lnTo>
                    <a:lnTo>
                      <a:pt x="27468" y="77003"/>
                    </a:lnTo>
                    <a:lnTo>
                      <a:pt x="15028" y="95662"/>
                    </a:lnTo>
                    <a:lnTo>
                      <a:pt x="0" y="95662"/>
                    </a:lnTo>
                    <a:lnTo>
                      <a:pt x="14513" y="77003"/>
                    </a:lnTo>
                    <a:lnTo>
                      <a:pt x="13353" y="77003"/>
                    </a:lnTo>
                    <a:cubicBezTo>
                      <a:pt x="10144" y="77003"/>
                      <a:pt x="10144" y="77003"/>
                      <a:pt x="10144" y="77003"/>
                    </a:cubicBezTo>
                    <a:cubicBezTo>
                      <a:pt x="4611" y="77003"/>
                      <a:pt x="0" y="71538"/>
                      <a:pt x="0" y="64980"/>
                    </a:cubicBezTo>
                    <a:cubicBezTo>
                      <a:pt x="10144" y="64980"/>
                      <a:pt x="19020" y="64980"/>
                      <a:pt x="26787" y="64980"/>
                    </a:cubicBezTo>
                    <a:lnTo>
                      <a:pt x="36068" y="64980"/>
                    </a:lnTo>
                    <a:lnTo>
                      <a:pt x="36068" y="59593"/>
                    </a:lnTo>
                    <a:lnTo>
                      <a:pt x="27051" y="59593"/>
                    </a:lnTo>
                    <a:close/>
                    <a:moveTo>
                      <a:pt x="36068" y="0"/>
                    </a:moveTo>
                    <a:lnTo>
                      <a:pt x="48091" y="0"/>
                    </a:lnTo>
                    <a:lnTo>
                      <a:pt x="48091" y="5491"/>
                    </a:lnTo>
                    <a:lnTo>
                      <a:pt x="71009" y="5491"/>
                    </a:lnTo>
                    <a:cubicBezTo>
                      <a:pt x="81153" y="5491"/>
                      <a:pt x="81153" y="5491"/>
                      <a:pt x="81153" y="5491"/>
                    </a:cubicBezTo>
                    <a:cubicBezTo>
                      <a:pt x="81153" y="10409"/>
                      <a:pt x="76542" y="14508"/>
                      <a:pt x="71009" y="14508"/>
                    </a:cubicBezTo>
                    <a:lnTo>
                      <a:pt x="48091" y="14508"/>
                    </a:lnTo>
                    <a:lnTo>
                      <a:pt x="48091" y="20519"/>
                    </a:lnTo>
                    <a:lnTo>
                      <a:pt x="66501" y="20519"/>
                    </a:lnTo>
                    <a:cubicBezTo>
                      <a:pt x="75142" y="20519"/>
                      <a:pt x="75142" y="20519"/>
                      <a:pt x="75142" y="20519"/>
                    </a:cubicBezTo>
                    <a:cubicBezTo>
                      <a:pt x="75142" y="25437"/>
                      <a:pt x="71504" y="29536"/>
                      <a:pt x="66046" y="29536"/>
                    </a:cubicBezTo>
                    <a:lnTo>
                      <a:pt x="48091" y="29536"/>
                    </a:lnTo>
                    <a:lnTo>
                      <a:pt x="48091" y="35548"/>
                    </a:lnTo>
                    <a:lnTo>
                      <a:pt x="71009" y="35548"/>
                    </a:lnTo>
                    <a:cubicBezTo>
                      <a:pt x="81153" y="35548"/>
                      <a:pt x="81153" y="35548"/>
                      <a:pt x="81153" y="35548"/>
                    </a:cubicBezTo>
                    <a:lnTo>
                      <a:pt x="72042" y="43647"/>
                    </a:lnTo>
                    <a:lnTo>
                      <a:pt x="81154" y="59593"/>
                    </a:lnTo>
                    <a:lnTo>
                      <a:pt x="69131" y="59593"/>
                    </a:lnTo>
                    <a:lnTo>
                      <a:pt x="60544" y="44565"/>
                    </a:lnTo>
                    <a:lnTo>
                      <a:pt x="35822" y="44565"/>
                    </a:lnTo>
                    <a:lnTo>
                      <a:pt x="21469" y="44565"/>
                    </a:lnTo>
                    <a:lnTo>
                      <a:pt x="15029" y="59593"/>
                    </a:lnTo>
                    <a:lnTo>
                      <a:pt x="0" y="59593"/>
                    </a:lnTo>
                    <a:lnTo>
                      <a:pt x="9112" y="43647"/>
                    </a:lnTo>
                    <a:lnTo>
                      <a:pt x="0" y="35548"/>
                    </a:lnTo>
                    <a:cubicBezTo>
                      <a:pt x="10144" y="35548"/>
                      <a:pt x="19020" y="35548"/>
                      <a:pt x="26787" y="35548"/>
                    </a:cubicBezTo>
                    <a:lnTo>
                      <a:pt x="36068" y="35548"/>
                    </a:lnTo>
                    <a:lnTo>
                      <a:pt x="36068" y="29536"/>
                    </a:lnTo>
                    <a:lnTo>
                      <a:pt x="22270" y="29536"/>
                    </a:lnTo>
                    <a:cubicBezTo>
                      <a:pt x="16017" y="29536"/>
                      <a:pt x="16017" y="29536"/>
                      <a:pt x="16017" y="29536"/>
                    </a:cubicBezTo>
                    <a:cubicBezTo>
                      <a:pt x="10559" y="29536"/>
                      <a:pt x="6011" y="25437"/>
                      <a:pt x="6011" y="20519"/>
                    </a:cubicBezTo>
                    <a:lnTo>
                      <a:pt x="36068" y="20519"/>
                    </a:lnTo>
                    <a:lnTo>
                      <a:pt x="36068" y="14508"/>
                    </a:lnTo>
                    <a:lnTo>
                      <a:pt x="35822" y="14508"/>
                    </a:lnTo>
                    <a:cubicBezTo>
                      <a:pt x="10144" y="14508"/>
                      <a:pt x="10144" y="14508"/>
                      <a:pt x="10144" y="14508"/>
                    </a:cubicBezTo>
                    <a:cubicBezTo>
                      <a:pt x="4611" y="14508"/>
                      <a:pt x="0" y="10409"/>
                      <a:pt x="0" y="5491"/>
                    </a:cubicBezTo>
                    <a:cubicBezTo>
                      <a:pt x="10144" y="5491"/>
                      <a:pt x="19020" y="5491"/>
                      <a:pt x="26787" y="5491"/>
                    </a:cubicBezTo>
                    <a:lnTo>
                      <a:pt x="36068" y="5491"/>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48" name="任意多边形: 形状 47">
                <a:extLst>
                  <a:ext uri="{FF2B5EF4-FFF2-40B4-BE49-F238E27FC236}">
                    <a16:creationId xmlns:a16="http://schemas.microsoft.com/office/drawing/2014/main" xmlns="" id="{575BA90B-EA04-4B89-BB63-4B507403A407}"/>
                  </a:ext>
                </a:extLst>
              </p:cNvPr>
              <p:cNvSpPr/>
              <p:nvPr/>
            </p:nvSpPr>
            <p:spPr>
              <a:xfrm>
                <a:off x="5695833" y="2604460"/>
                <a:ext cx="280271" cy="26889"/>
              </a:xfrm>
              <a:custGeom>
                <a:avLst/>
                <a:gdLst/>
                <a:ahLst/>
                <a:cxnLst/>
                <a:rect l="l" t="t" r="r" b="b"/>
                <a:pathLst>
                  <a:path w="2299830" h="220637">
                    <a:moveTo>
                      <a:pt x="1901152" y="49644"/>
                    </a:moveTo>
                    <a:lnTo>
                      <a:pt x="1901152" y="93573"/>
                    </a:lnTo>
                    <a:lnTo>
                      <a:pt x="1931349" y="93573"/>
                    </a:lnTo>
                    <a:cubicBezTo>
                      <a:pt x="1938720" y="93364"/>
                      <a:pt x="1944413" y="91114"/>
                      <a:pt x="1948430" y="86824"/>
                    </a:cubicBezTo>
                    <a:cubicBezTo>
                      <a:pt x="1952446" y="82534"/>
                      <a:pt x="1954479" y="77462"/>
                      <a:pt x="1954530" y="71609"/>
                    </a:cubicBezTo>
                    <a:cubicBezTo>
                      <a:pt x="1954479" y="65755"/>
                      <a:pt x="1952446" y="60684"/>
                      <a:pt x="1948430" y="56394"/>
                    </a:cubicBezTo>
                    <a:cubicBezTo>
                      <a:pt x="1944413" y="52104"/>
                      <a:pt x="1938720" y="49854"/>
                      <a:pt x="1931349" y="49644"/>
                    </a:cubicBezTo>
                    <a:close/>
                    <a:moveTo>
                      <a:pt x="1596352" y="49644"/>
                    </a:moveTo>
                    <a:lnTo>
                      <a:pt x="1596352" y="93573"/>
                    </a:lnTo>
                    <a:lnTo>
                      <a:pt x="1626549" y="93573"/>
                    </a:lnTo>
                    <a:cubicBezTo>
                      <a:pt x="1633920" y="93364"/>
                      <a:pt x="1639613" y="91114"/>
                      <a:pt x="1643630" y="86824"/>
                    </a:cubicBezTo>
                    <a:cubicBezTo>
                      <a:pt x="1647646" y="82534"/>
                      <a:pt x="1649679" y="77462"/>
                      <a:pt x="1649730" y="71609"/>
                    </a:cubicBezTo>
                    <a:cubicBezTo>
                      <a:pt x="1649679" y="65755"/>
                      <a:pt x="1647646" y="60684"/>
                      <a:pt x="1643630" y="56394"/>
                    </a:cubicBezTo>
                    <a:cubicBezTo>
                      <a:pt x="1639613" y="52104"/>
                      <a:pt x="1633920" y="49854"/>
                      <a:pt x="1626549" y="49644"/>
                    </a:cubicBezTo>
                    <a:close/>
                    <a:moveTo>
                      <a:pt x="348577" y="49644"/>
                    </a:moveTo>
                    <a:lnTo>
                      <a:pt x="348577" y="93573"/>
                    </a:lnTo>
                    <a:lnTo>
                      <a:pt x="378774" y="93573"/>
                    </a:lnTo>
                    <a:cubicBezTo>
                      <a:pt x="386145" y="93364"/>
                      <a:pt x="391838" y="91114"/>
                      <a:pt x="395854" y="86824"/>
                    </a:cubicBezTo>
                    <a:cubicBezTo>
                      <a:pt x="399870" y="82534"/>
                      <a:pt x="401904" y="77462"/>
                      <a:pt x="401955" y="71609"/>
                    </a:cubicBezTo>
                    <a:cubicBezTo>
                      <a:pt x="401904" y="65755"/>
                      <a:pt x="399870" y="60684"/>
                      <a:pt x="395854" y="56394"/>
                    </a:cubicBezTo>
                    <a:cubicBezTo>
                      <a:pt x="391838" y="52104"/>
                      <a:pt x="386145" y="49854"/>
                      <a:pt x="378774" y="49644"/>
                    </a:cubicBezTo>
                    <a:close/>
                    <a:moveTo>
                      <a:pt x="685171" y="47511"/>
                    </a:moveTo>
                    <a:cubicBezTo>
                      <a:pt x="680260" y="47580"/>
                      <a:pt x="675977" y="48508"/>
                      <a:pt x="672323" y="50293"/>
                    </a:cubicBezTo>
                    <a:cubicBezTo>
                      <a:pt x="668670" y="52077"/>
                      <a:pt x="665836" y="54301"/>
                      <a:pt x="663821" y="56962"/>
                    </a:cubicBezTo>
                    <a:cubicBezTo>
                      <a:pt x="662187" y="58902"/>
                      <a:pt x="660779" y="61526"/>
                      <a:pt x="659596" y="64833"/>
                    </a:cubicBezTo>
                    <a:cubicBezTo>
                      <a:pt x="658414" y="68140"/>
                      <a:pt x="657503" y="73293"/>
                      <a:pt x="656863" y="80292"/>
                    </a:cubicBezTo>
                    <a:cubicBezTo>
                      <a:pt x="656223" y="87291"/>
                      <a:pt x="655899" y="97300"/>
                      <a:pt x="655891" y="110318"/>
                    </a:cubicBezTo>
                    <a:cubicBezTo>
                      <a:pt x="655899" y="123333"/>
                      <a:pt x="656223" y="133315"/>
                      <a:pt x="656863" y="140266"/>
                    </a:cubicBezTo>
                    <a:cubicBezTo>
                      <a:pt x="657503" y="147216"/>
                      <a:pt x="658414" y="152320"/>
                      <a:pt x="659596" y="155578"/>
                    </a:cubicBezTo>
                    <a:cubicBezTo>
                      <a:pt x="660779" y="158836"/>
                      <a:pt x="662187" y="161433"/>
                      <a:pt x="663821" y="163370"/>
                    </a:cubicBezTo>
                    <a:cubicBezTo>
                      <a:pt x="665836" y="166044"/>
                      <a:pt x="668670" y="168318"/>
                      <a:pt x="672323" y="170192"/>
                    </a:cubicBezTo>
                    <a:cubicBezTo>
                      <a:pt x="675977" y="172066"/>
                      <a:pt x="680260" y="173044"/>
                      <a:pt x="685171" y="173126"/>
                    </a:cubicBezTo>
                    <a:cubicBezTo>
                      <a:pt x="690083" y="173044"/>
                      <a:pt x="694366" y="172066"/>
                      <a:pt x="698019" y="170192"/>
                    </a:cubicBezTo>
                    <a:cubicBezTo>
                      <a:pt x="701673" y="168318"/>
                      <a:pt x="704507" y="166044"/>
                      <a:pt x="706521" y="163370"/>
                    </a:cubicBezTo>
                    <a:cubicBezTo>
                      <a:pt x="708155" y="161433"/>
                      <a:pt x="709564" y="158836"/>
                      <a:pt x="710746" y="155578"/>
                    </a:cubicBezTo>
                    <a:cubicBezTo>
                      <a:pt x="711928" y="152320"/>
                      <a:pt x="712839" y="147216"/>
                      <a:pt x="713480" y="140266"/>
                    </a:cubicBezTo>
                    <a:cubicBezTo>
                      <a:pt x="714120" y="133315"/>
                      <a:pt x="714443" y="123333"/>
                      <a:pt x="714451" y="110318"/>
                    </a:cubicBezTo>
                    <a:cubicBezTo>
                      <a:pt x="714443" y="97300"/>
                      <a:pt x="714120" y="87291"/>
                      <a:pt x="713480" y="80292"/>
                    </a:cubicBezTo>
                    <a:cubicBezTo>
                      <a:pt x="712839" y="73293"/>
                      <a:pt x="711928" y="68140"/>
                      <a:pt x="710746" y="64833"/>
                    </a:cubicBezTo>
                    <a:cubicBezTo>
                      <a:pt x="709564" y="61526"/>
                      <a:pt x="708155" y="58902"/>
                      <a:pt x="706521" y="56962"/>
                    </a:cubicBezTo>
                    <a:cubicBezTo>
                      <a:pt x="704507" y="54301"/>
                      <a:pt x="701673" y="52077"/>
                      <a:pt x="698019" y="50293"/>
                    </a:cubicBezTo>
                    <a:cubicBezTo>
                      <a:pt x="694366" y="48508"/>
                      <a:pt x="690083" y="47580"/>
                      <a:pt x="685171" y="47511"/>
                    </a:cubicBezTo>
                    <a:close/>
                    <a:moveTo>
                      <a:pt x="2139848" y="1829"/>
                    </a:moveTo>
                    <a:lnTo>
                      <a:pt x="2299830" y="1829"/>
                    </a:lnTo>
                    <a:lnTo>
                      <a:pt x="2299830" y="49339"/>
                    </a:lnTo>
                    <a:lnTo>
                      <a:pt x="2246490" y="49339"/>
                    </a:lnTo>
                    <a:lnTo>
                      <a:pt x="2246490" y="218808"/>
                    </a:lnTo>
                    <a:lnTo>
                      <a:pt x="2193188" y="218808"/>
                    </a:lnTo>
                    <a:lnTo>
                      <a:pt x="2193188" y="49339"/>
                    </a:lnTo>
                    <a:lnTo>
                      <a:pt x="2139848" y="49339"/>
                    </a:lnTo>
                    <a:close/>
                    <a:moveTo>
                      <a:pt x="1847850" y="1829"/>
                    </a:moveTo>
                    <a:lnTo>
                      <a:pt x="1933789" y="1829"/>
                    </a:lnTo>
                    <a:cubicBezTo>
                      <a:pt x="1949862" y="2030"/>
                      <a:pt x="1963395" y="5418"/>
                      <a:pt x="1974387" y="11993"/>
                    </a:cubicBezTo>
                    <a:cubicBezTo>
                      <a:pt x="1985378" y="18569"/>
                      <a:pt x="1993695" y="27126"/>
                      <a:pt x="1999336" y="37664"/>
                    </a:cubicBezTo>
                    <a:cubicBezTo>
                      <a:pt x="2004977" y="48203"/>
                      <a:pt x="2007809" y="59518"/>
                      <a:pt x="2007832" y="71609"/>
                    </a:cubicBezTo>
                    <a:cubicBezTo>
                      <a:pt x="2007809" y="83700"/>
                      <a:pt x="2004977" y="95014"/>
                      <a:pt x="1999336" y="105553"/>
                    </a:cubicBezTo>
                    <a:cubicBezTo>
                      <a:pt x="1993695" y="116092"/>
                      <a:pt x="1985378" y="124649"/>
                      <a:pt x="1974387" y="131224"/>
                    </a:cubicBezTo>
                    <a:cubicBezTo>
                      <a:pt x="1963395" y="137800"/>
                      <a:pt x="1949862" y="141188"/>
                      <a:pt x="1933789" y="141389"/>
                    </a:cubicBezTo>
                    <a:lnTo>
                      <a:pt x="1901152" y="141389"/>
                    </a:lnTo>
                    <a:lnTo>
                      <a:pt x="1901152" y="218808"/>
                    </a:lnTo>
                    <a:lnTo>
                      <a:pt x="1847850" y="218808"/>
                    </a:lnTo>
                    <a:close/>
                    <a:moveTo>
                      <a:pt x="1543050" y="1829"/>
                    </a:moveTo>
                    <a:lnTo>
                      <a:pt x="1628989" y="1829"/>
                    </a:lnTo>
                    <a:cubicBezTo>
                      <a:pt x="1645062" y="2030"/>
                      <a:pt x="1658595" y="5418"/>
                      <a:pt x="1669587" y="11993"/>
                    </a:cubicBezTo>
                    <a:cubicBezTo>
                      <a:pt x="1680578" y="18569"/>
                      <a:pt x="1688895" y="27126"/>
                      <a:pt x="1694536" y="37664"/>
                    </a:cubicBezTo>
                    <a:cubicBezTo>
                      <a:pt x="1700178" y="48203"/>
                      <a:pt x="1703009" y="59518"/>
                      <a:pt x="1703032" y="71609"/>
                    </a:cubicBezTo>
                    <a:cubicBezTo>
                      <a:pt x="1703009" y="83700"/>
                      <a:pt x="1700178" y="95014"/>
                      <a:pt x="1694536" y="105553"/>
                    </a:cubicBezTo>
                    <a:cubicBezTo>
                      <a:pt x="1688895" y="116092"/>
                      <a:pt x="1680578" y="124649"/>
                      <a:pt x="1669587" y="131224"/>
                    </a:cubicBezTo>
                    <a:cubicBezTo>
                      <a:pt x="1658595" y="137800"/>
                      <a:pt x="1645062" y="141188"/>
                      <a:pt x="1628989" y="141389"/>
                    </a:cubicBezTo>
                    <a:lnTo>
                      <a:pt x="1596352" y="141389"/>
                    </a:lnTo>
                    <a:lnTo>
                      <a:pt x="1596352" y="218808"/>
                    </a:lnTo>
                    <a:lnTo>
                      <a:pt x="1543050" y="218808"/>
                    </a:lnTo>
                    <a:close/>
                    <a:moveTo>
                      <a:pt x="914400" y="1829"/>
                    </a:moveTo>
                    <a:lnTo>
                      <a:pt x="966788" y="1829"/>
                    </a:lnTo>
                    <a:lnTo>
                      <a:pt x="1015574" y="97515"/>
                    </a:lnTo>
                    <a:lnTo>
                      <a:pt x="1064361" y="1829"/>
                    </a:lnTo>
                    <a:lnTo>
                      <a:pt x="1116749" y="1829"/>
                    </a:lnTo>
                    <a:lnTo>
                      <a:pt x="1116749" y="218808"/>
                    </a:lnTo>
                    <a:lnTo>
                      <a:pt x="1063447" y="218808"/>
                    </a:lnTo>
                    <a:lnTo>
                      <a:pt x="1063447" y="114892"/>
                    </a:lnTo>
                    <a:lnTo>
                      <a:pt x="1032650" y="168546"/>
                    </a:lnTo>
                    <a:lnTo>
                      <a:pt x="998499" y="168546"/>
                    </a:lnTo>
                    <a:lnTo>
                      <a:pt x="967702" y="114892"/>
                    </a:lnTo>
                    <a:lnTo>
                      <a:pt x="967702" y="218808"/>
                    </a:lnTo>
                    <a:lnTo>
                      <a:pt x="914400" y="218808"/>
                    </a:lnTo>
                    <a:close/>
                    <a:moveTo>
                      <a:pt x="295275" y="1829"/>
                    </a:moveTo>
                    <a:lnTo>
                      <a:pt x="381214" y="1829"/>
                    </a:lnTo>
                    <a:cubicBezTo>
                      <a:pt x="397287" y="2030"/>
                      <a:pt x="410820" y="5418"/>
                      <a:pt x="421812" y="11993"/>
                    </a:cubicBezTo>
                    <a:cubicBezTo>
                      <a:pt x="432803" y="18569"/>
                      <a:pt x="441120" y="27126"/>
                      <a:pt x="446761" y="37664"/>
                    </a:cubicBezTo>
                    <a:cubicBezTo>
                      <a:pt x="452402" y="48203"/>
                      <a:pt x="455234" y="59518"/>
                      <a:pt x="455257" y="71609"/>
                    </a:cubicBezTo>
                    <a:cubicBezTo>
                      <a:pt x="454851" y="86378"/>
                      <a:pt x="451094" y="98456"/>
                      <a:pt x="443987" y="107844"/>
                    </a:cubicBezTo>
                    <a:cubicBezTo>
                      <a:pt x="436880" y="117232"/>
                      <a:pt x="428859" y="124047"/>
                      <a:pt x="419925" y="128291"/>
                    </a:cubicBezTo>
                    <a:lnTo>
                      <a:pt x="466839" y="218808"/>
                    </a:lnTo>
                    <a:lnTo>
                      <a:pt x="405001" y="218808"/>
                    </a:lnTo>
                    <a:lnTo>
                      <a:pt x="366573" y="138036"/>
                    </a:lnTo>
                    <a:lnTo>
                      <a:pt x="348577" y="138036"/>
                    </a:lnTo>
                    <a:lnTo>
                      <a:pt x="348577" y="218808"/>
                    </a:lnTo>
                    <a:lnTo>
                      <a:pt x="295275" y="218808"/>
                    </a:lnTo>
                    <a:close/>
                    <a:moveTo>
                      <a:pt x="0" y="1829"/>
                    </a:moveTo>
                    <a:lnTo>
                      <a:pt x="147485" y="1829"/>
                    </a:lnTo>
                    <a:lnTo>
                      <a:pt x="147485" y="49339"/>
                    </a:lnTo>
                    <a:lnTo>
                      <a:pt x="53302" y="49339"/>
                    </a:lnTo>
                    <a:lnTo>
                      <a:pt x="53302" y="87477"/>
                    </a:lnTo>
                    <a:lnTo>
                      <a:pt x="133769" y="87477"/>
                    </a:lnTo>
                    <a:lnTo>
                      <a:pt x="133769" y="134988"/>
                    </a:lnTo>
                    <a:lnTo>
                      <a:pt x="53302" y="134988"/>
                    </a:lnTo>
                    <a:lnTo>
                      <a:pt x="53302" y="218808"/>
                    </a:lnTo>
                    <a:lnTo>
                      <a:pt x="0" y="218808"/>
                    </a:lnTo>
                    <a:close/>
                    <a:moveTo>
                      <a:pt x="685171" y="0"/>
                    </a:moveTo>
                    <a:cubicBezTo>
                      <a:pt x="698318" y="25"/>
                      <a:pt x="709763" y="2106"/>
                      <a:pt x="719508" y="6243"/>
                    </a:cubicBezTo>
                    <a:cubicBezTo>
                      <a:pt x="729253" y="10380"/>
                      <a:pt x="738025" y="16421"/>
                      <a:pt x="745823" y="24365"/>
                    </a:cubicBezTo>
                    <a:cubicBezTo>
                      <a:pt x="753285" y="32012"/>
                      <a:pt x="758565" y="40408"/>
                      <a:pt x="761662" y="49551"/>
                    </a:cubicBezTo>
                    <a:cubicBezTo>
                      <a:pt x="764758" y="58694"/>
                      <a:pt x="766586" y="68381"/>
                      <a:pt x="767144" y="78611"/>
                    </a:cubicBezTo>
                    <a:cubicBezTo>
                      <a:pt x="767702" y="88841"/>
                      <a:pt x="767905" y="99410"/>
                      <a:pt x="767753" y="110318"/>
                    </a:cubicBezTo>
                    <a:cubicBezTo>
                      <a:pt x="767905" y="121227"/>
                      <a:pt x="767702" y="131796"/>
                      <a:pt x="767144" y="142026"/>
                    </a:cubicBezTo>
                    <a:cubicBezTo>
                      <a:pt x="766586" y="152256"/>
                      <a:pt x="764758" y="161943"/>
                      <a:pt x="761662" y="171086"/>
                    </a:cubicBezTo>
                    <a:cubicBezTo>
                      <a:pt x="758565" y="180229"/>
                      <a:pt x="753285" y="188625"/>
                      <a:pt x="745823" y="196273"/>
                    </a:cubicBezTo>
                    <a:cubicBezTo>
                      <a:pt x="738025" y="204216"/>
                      <a:pt x="729253" y="210257"/>
                      <a:pt x="719508" y="214394"/>
                    </a:cubicBezTo>
                    <a:cubicBezTo>
                      <a:pt x="709763" y="218530"/>
                      <a:pt x="698318" y="220612"/>
                      <a:pt x="685171" y="220637"/>
                    </a:cubicBezTo>
                    <a:cubicBezTo>
                      <a:pt x="672025" y="220612"/>
                      <a:pt x="660579" y="218530"/>
                      <a:pt x="650834" y="214394"/>
                    </a:cubicBezTo>
                    <a:cubicBezTo>
                      <a:pt x="641089" y="210257"/>
                      <a:pt x="632317" y="204216"/>
                      <a:pt x="624519" y="196273"/>
                    </a:cubicBezTo>
                    <a:cubicBezTo>
                      <a:pt x="617057" y="188625"/>
                      <a:pt x="611777" y="180229"/>
                      <a:pt x="608681" y="171086"/>
                    </a:cubicBezTo>
                    <a:cubicBezTo>
                      <a:pt x="605584" y="161943"/>
                      <a:pt x="603757" y="152256"/>
                      <a:pt x="603198" y="142026"/>
                    </a:cubicBezTo>
                    <a:cubicBezTo>
                      <a:pt x="602640" y="131796"/>
                      <a:pt x="602437" y="121227"/>
                      <a:pt x="602589" y="110318"/>
                    </a:cubicBezTo>
                    <a:cubicBezTo>
                      <a:pt x="602437" y="99410"/>
                      <a:pt x="602640" y="88841"/>
                      <a:pt x="603198" y="78611"/>
                    </a:cubicBezTo>
                    <a:cubicBezTo>
                      <a:pt x="603757" y="68381"/>
                      <a:pt x="605584" y="58694"/>
                      <a:pt x="608681" y="49551"/>
                    </a:cubicBezTo>
                    <a:cubicBezTo>
                      <a:pt x="611777" y="40408"/>
                      <a:pt x="617057" y="32012"/>
                      <a:pt x="624519" y="24365"/>
                    </a:cubicBezTo>
                    <a:cubicBezTo>
                      <a:pt x="632317" y="16421"/>
                      <a:pt x="641089" y="10380"/>
                      <a:pt x="650834" y="6243"/>
                    </a:cubicBezTo>
                    <a:cubicBezTo>
                      <a:pt x="660579" y="2106"/>
                      <a:pt x="672025" y="25"/>
                      <a:pt x="685171" y="0"/>
                    </a:cubicBez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sz="2400" dirty="0">
                  <a:solidFill>
                    <a:srgbClr val="FCE3C1"/>
                  </a:solidFill>
                  <a:latin typeface="DIN Black" pitchFamily="50" charset="0"/>
                  <a:ea typeface="微软雅黑" panose="020B0503020204020204" pitchFamily="34" charset="-122"/>
                </a:endParaRPr>
              </a:p>
            </p:txBody>
          </p:sp>
          <p:sp>
            <p:nvSpPr>
              <p:cNvPr id="49" name="任意多边形: 形状 48">
                <a:extLst>
                  <a:ext uri="{FF2B5EF4-FFF2-40B4-BE49-F238E27FC236}">
                    <a16:creationId xmlns:a16="http://schemas.microsoft.com/office/drawing/2014/main" xmlns="" id="{0BFD191C-647E-4A58-A4BD-8C86309D7F51}"/>
                  </a:ext>
                </a:extLst>
              </p:cNvPr>
              <p:cNvSpPr/>
              <p:nvPr/>
            </p:nvSpPr>
            <p:spPr>
              <a:xfrm>
                <a:off x="6217221" y="2604460"/>
                <a:ext cx="304647" cy="26889"/>
              </a:xfrm>
              <a:custGeom>
                <a:avLst/>
                <a:gdLst/>
                <a:ahLst/>
                <a:cxnLst/>
                <a:rect l="l" t="t" r="r" b="b"/>
                <a:pathLst>
                  <a:path w="2499855" h="220637">
                    <a:moveTo>
                      <a:pt x="1469574" y="84108"/>
                    </a:moveTo>
                    <a:lnTo>
                      <a:pt x="1450067" y="142037"/>
                    </a:lnTo>
                    <a:lnTo>
                      <a:pt x="1487862" y="142037"/>
                    </a:lnTo>
                    <a:close/>
                    <a:moveTo>
                      <a:pt x="2215477" y="49644"/>
                    </a:moveTo>
                    <a:lnTo>
                      <a:pt x="2215477" y="93573"/>
                    </a:lnTo>
                    <a:lnTo>
                      <a:pt x="2245673" y="93573"/>
                    </a:lnTo>
                    <a:cubicBezTo>
                      <a:pt x="2253045" y="93364"/>
                      <a:pt x="2258738" y="91114"/>
                      <a:pt x="2262754" y="86824"/>
                    </a:cubicBezTo>
                    <a:cubicBezTo>
                      <a:pt x="2266770" y="82534"/>
                      <a:pt x="2268804" y="77462"/>
                      <a:pt x="2268855" y="71609"/>
                    </a:cubicBezTo>
                    <a:cubicBezTo>
                      <a:pt x="2268804" y="65755"/>
                      <a:pt x="2266770" y="60684"/>
                      <a:pt x="2262754" y="56394"/>
                    </a:cubicBezTo>
                    <a:cubicBezTo>
                      <a:pt x="2258738" y="52104"/>
                      <a:pt x="2253045" y="49854"/>
                      <a:pt x="2245673" y="49644"/>
                    </a:cubicBezTo>
                    <a:close/>
                    <a:moveTo>
                      <a:pt x="2015451" y="49644"/>
                    </a:moveTo>
                    <a:lnTo>
                      <a:pt x="2015451" y="93573"/>
                    </a:lnTo>
                    <a:lnTo>
                      <a:pt x="2045649" y="93573"/>
                    </a:lnTo>
                    <a:cubicBezTo>
                      <a:pt x="2053019" y="93364"/>
                      <a:pt x="2058713" y="91114"/>
                      <a:pt x="2062729" y="86824"/>
                    </a:cubicBezTo>
                    <a:cubicBezTo>
                      <a:pt x="2066745" y="82534"/>
                      <a:pt x="2068779" y="77462"/>
                      <a:pt x="2068830" y="71609"/>
                    </a:cubicBezTo>
                    <a:cubicBezTo>
                      <a:pt x="2068779" y="65755"/>
                      <a:pt x="2066745" y="60684"/>
                      <a:pt x="2062729" y="56394"/>
                    </a:cubicBezTo>
                    <a:cubicBezTo>
                      <a:pt x="2058713" y="52104"/>
                      <a:pt x="2053020" y="49854"/>
                      <a:pt x="2045649" y="49644"/>
                    </a:cubicBezTo>
                    <a:close/>
                    <a:moveTo>
                      <a:pt x="500977" y="49644"/>
                    </a:moveTo>
                    <a:lnTo>
                      <a:pt x="500977" y="93573"/>
                    </a:lnTo>
                    <a:lnTo>
                      <a:pt x="531174" y="93573"/>
                    </a:lnTo>
                    <a:cubicBezTo>
                      <a:pt x="538545" y="93364"/>
                      <a:pt x="544239" y="91114"/>
                      <a:pt x="548255" y="86824"/>
                    </a:cubicBezTo>
                    <a:cubicBezTo>
                      <a:pt x="552271" y="82534"/>
                      <a:pt x="554304" y="77462"/>
                      <a:pt x="554355" y="71609"/>
                    </a:cubicBezTo>
                    <a:cubicBezTo>
                      <a:pt x="554304" y="65755"/>
                      <a:pt x="552271" y="60684"/>
                      <a:pt x="548255" y="56394"/>
                    </a:cubicBezTo>
                    <a:cubicBezTo>
                      <a:pt x="544239" y="52104"/>
                      <a:pt x="538545" y="49854"/>
                      <a:pt x="531174" y="49644"/>
                    </a:cubicBezTo>
                    <a:close/>
                    <a:moveTo>
                      <a:pt x="323221" y="47511"/>
                    </a:moveTo>
                    <a:cubicBezTo>
                      <a:pt x="318310" y="47580"/>
                      <a:pt x="314027" y="48508"/>
                      <a:pt x="310373" y="50293"/>
                    </a:cubicBezTo>
                    <a:cubicBezTo>
                      <a:pt x="306720" y="52077"/>
                      <a:pt x="303886" y="54301"/>
                      <a:pt x="301871" y="56962"/>
                    </a:cubicBezTo>
                    <a:cubicBezTo>
                      <a:pt x="300237" y="58902"/>
                      <a:pt x="298829" y="61526"/>
                      <a:pt x="297647" y="64833"/>
                    </a:cubicBezTo>
                    <a:cubicBezTo>
                      <a:pt x="296464" y="68140"/>
                      <a:pt x="295553" y="73293"/>
                      <a:pt x="294913" y="80292"/>
                    </a:cubicBezTo>
                    <a:cubicBezTo>
                      <a:pt x="294273" y="87291"/>
                      <a:pt x="293949" y="97300"/>
                      <a:pt x="293941" y="110318"/>
                    </a:cubicBezTo>
                    <a:cubicBezTo>
                      <a:pt x="293949" y="123333"/>
                      <a:pt x="294273" y="133315"/>
                      <a:pt x="294913" y="140266"/>
                    </a:cubicBezTo>
                    <a:cubicBezTo>
                      <a:pt x="295553" y="147216"/>
                      <a:pt x="296464" y="152320"/>
                      <a:pt x="297647" y="155578"/>
                    </a:cubicBezTo>
                    <a:cubicBezTo>
                      <a:pt x="298829" y="158836"/>
                      <a:pt x="300237" y="161433"/>
                      <a:pt x="301871" y="163370"/>
                    </a:cubicBezTo>
                    <a:cubicBezTo>
                      <a:pt x="303886" y="166044"/>
                      <a:pt x="306720" y="168318"/>
                      <a:pt x="310373" y="170192"/>
                    </a:cubicBezTo>
                    <a:cubicBezTo>
                      <a:pt x="314027" y="172066"/>
                      <a:pt x="318310" y="173044"/>
                      <a:pt x="323221" y="173126"/>
                    </a:cubicBezTo>
                    <a:cubicBezTo>
                      <a:pt x="328133" y="173044"/>
                      <a:pt x="332416" y="172066"/>
                      <a:pt x="336069" y="170192"/>
                    </a:cubicBezTo>
                    <a:cubicBezTo>
                      <a:pt x="339723" y="168318"/>
                      <a:pt x="342557" y="166044"/>
                      <a:pt x="344571" y="163370"/>
                    </a:cubicBezTo>
                    <a:cubicBezTo>
                      <a:pt x="346206" y="161433"/>
                      <a:pt x="347614" y="158836"/>
                      <a:pt x="348796" y="155578"/>
                    </a:cubicBezTo>
                    <a:cubicBezTo>
                      <a:pt x="349978" y="152320"/>
                      <a:pt x="350890" y="147216"/>
                      <a:pt x="351530" y="140266"/>
                    </a:cubicBezTo>
                    <a:cubicBezTo>
                      <a:pt x="352170" y="133315"/>
                      <a:pt x="352494" y="123333"/>
                      <a:pt x="352501" y="110318"/>
                    </a:cubicBezTo>
                    <a:cubicBezTo>
                      <a:pt x="352494" y="97300"/>
                      <a:pt x="352170" y="87291"/>
                      <a:pt x="351530" y="80292"/>
                    </a:cubicBezTo>
                    <a:cubicBezTo>
                      <a:pt x="350890" y="73293"/>
                      <a:pt x="349978" y="68140"/>
                      <a:pt x="348796" y="64833"/>
                    </a:cubicBezTo>
                    <a:cubicBezTo>
                      <a:pt x="347614" y="61526"/>
                      <a:pt x="346206" y="58902"/>
                      <a:pt x="344571" y="56962"/>
                    </a:cubicBezTo>
                    <a:cubicBezTo>
                      <a:pt x="342557" y="54301"/>
                      <a:pt x="339723" y="52077"/>
                      <a:pt x="336069" y="50293"/>
                    </a:cubicBezTo>
                    <a:cubicBezTo>
                      <a:pt x="332416" y="48508"/>
                      <a:pt x="328133" y="47580"/>
                      <a:pt x="323221" y="47511"/>
                    </a:cubicBezTo>
                    <a:close/>
                    <a:moveTo>
                      <a:pt x="2339873" y="1829"/>
                    </a:moveTo>
                    <a:lnTo>
                      <a:pt x="2499855" y="1829"/>
                    </a:lnTo>
                    <a:lnTo>
                      <a:pt x="2499855" y="49339"/>
                    </a:lnTo>
                    <a:lnTo>
                      <a:pt x="2446515" y="49339"/>
                    </a:lnTo>
                    <a:lnTo>
                      <a:pt x="2446515" y="218808"/>
                    </a:lnTo>
                    <a:lnTo>
                      <a:pt x="2393213" y="218808"/>
                    </a:lnTo>
                    <a:lnTo>
                      <a:pt x="2393213" y="49339"/>
                    </a:lnTo>
                    <a:lnTo>
                      <a:pt x="2339873" y="49339"/>
                    </a:lnTo>
                    <a:close/>
                    <a:moveTo>
                      <a:pt x="2162175" y="1829"/>
                    </a:moveTo>
                    <a:lnTo>
                      <a:pt x="2248113" y="1829"/>
                    </a:lnTo>
                    <a:cubicBezTo>
                      <a:pt x="2264187" y="2030"/>
                      <a:pt x="2277720" y="5418"/>
                      <a:pt x="2288711" y="11993"/>
                    </a:cubicBezTo>
                    <a:cubicBezTo>
                      <a:pt x="2299703" y="18569"/>
                      <a:pt x="2308020" y="27126"/>
                      <a:pt x="2313661" y="37664"/>
                    </a:cubicBezTo>
                    <a:cubicBezTo>
                      <a:pt x="2319302" y="48203"/>
                      <a:pt x="2322134" y="59518"/>
                      <a:pt x="2322157" y="71609"/>
                    </a:cubicBezTo>
                    <a:cubicBezTo>
                      <a:pt x="2322134" y="83700"/>
                      <a:pt x="2319302" y="95014"/>
                      <a:pt x="2313661" y="105553"/>
                    </a:cubicBezTo>
                    <a:cubicBezTo>
                      <a:pt x="2308020" y="116092"/>
                      <a:pt x="2299703" y="124649"/>
                      <a:pt x="2288711" y="131224"/>
                    </a:cubicBezTo>
                    <a:cubicBezTo>
                      <a:pt x="2277720" y="137800"/>
                      <a:pt x="2264187" y="141188"/>
                      <a:pt x="2248113" y="141389"/>
                    </a:cubicBezTo>
                    <a:lnTo>
                      <a:pt x="2215477" y="141389"/>
                    </a:lnTo>
                    <a:lnTo>
                      <a:pt x="2215477" y="218808"/>
                    </a:lnTo>
                    <a:lnTo>
                      <a:pt x="2162175" y="218808"/>
                    </a:lnTo>
                    <a:close/>
                    <a:moveTo>
                      <a:pt x="1962150" y="1829"/>
                    </a:moveTo>
                    <a:lnTo>
                      <a:pt x="2048089" y="1829"/>
                    </a:lnTo>
                    <a:cubicBezTo>
                      <a:pt x="2064162" y="2030"/>
                      <a:pt x="2077695" y="5418"/>
                      <a:pt x="2088687" y="11993"/>
                    </a:cubicBezTo>
                    <a:cubicBezTo>
                      <a:pt x="2099678" y="18569"/>
                      <a:pt x="2107995" y="27126"/>
                      <a:pt x="2113636" y="37664"/>
                    </a:cubicBezTo>
                    <a:cubicBezTo>
                      <a:pt x="2119277" y="48203"/>
                      <a:pt x="2122109" y="59518"/>
                      <a:pt x="2122131" y="71609"/>
                    </a:cubicBezTo>
                    <a:cubicBezTo>
                      <a:pt x="2122109" y="83700"/>
                      <a:pt x="2119277" y="95014"/>
                      <a:pt x="2113636" y="105553"/>
                    </a:cubicBezTo>
                    <a:cubicBezTo>
                      <a:pt x="2107995" y="116092"/>
                      <a:pt x="2099678" y="124649"/>
                      <a:pt x="2088687" y="131224"/>
                    </a:cubicBezTo>
                    <a:cubicBezTo>
                      <a:pt x="2077695" y="137800"/>
                      <a:pt x="2064162" y="141188"/>
                      <a:pt x="2048089" y="141389"/>
                    </a:cubicBezTo>
                    <a:lnTo>
                      <a:pt x="2015451" y="141389"/>
                    </a:lnTo>
                    <a:lnTo>
                      <a:pt x="2015451" y="218808"/>
                    </a:lnTo>
                    <a:lnTo>
                      <a:pt x="1962150" y="218808"/>
                    </a:lnTo>
                    <a:close/>
                    <a:moveTo>
                      <a:pt x="1590675" y="1829"/>
                    </a:moveTo>
                    <a:lnTo>
                      <a:pt x="1637276" y="1829"/>
                    </a:lnTo>
                    <a:lnTo>
                      <a:pt x="1706803" y="110928"/>
                    </a:lnTo>
                    <a:lnTo>
                      <a:pt x="1706803" y="1829"/>
                    </a:lnTo>
                    <a:lnTo>
                      <a:pt x="1760105" y="1829"/>
                    </a:lnTo>
                    <a:lnTo>
                      <a:pt x="1760105" y="218808"/>
                    </a:lnTo>
                    <a:lnTo>
                      <a:pt x="1713504" y="218808"/>
                    </a:lnTo>
                    <a:lnTo>
                      <a:pt x="1643977" y="109709"/>
                    </a:lnTo>
                    <a:lnTo>
                      <a:pt x="1643977" y="218808"/>
                    </a:lnTo>
                    <a:lnTo>
                      <a:pt x="1590675" y="218808"/>
                    </a:lnTo>
                    <a:close/>
                    <a:moveTo>
                      <a:pt x="1447628" y="1829"/>
                    </a:moveTo>
                    <a:lnTo>
                      <a:pt x="1488776" y="1829"/>
                    </a:lnTo>
                    <a:lnTo>
                      <a:pt x="1567719" y="218808"/>
                    </a:lnTo>
                    <a:lnTo>
                      <a:pt x="1511941" y="218808"/>
                    </a:lnTo>
                    <a:lnTo>
                      <a:pt x="1501883" y="186499"/>
                    </a:lnTo>
                    <a:lnTo>
                      <a:pt x="1435131" y="186499"/>
                    </a:lnTo>
                    <a:lnTo>
                      <a:pt x="1424463" y="218808"/>
                    </a:lnTo>
                    <a:lnTo>
                      <a:pt x="1368685" y="218808"/>
                    </a:lnTo>
                    <a:close/>
                    <a:moveTo>
                      <a:pt x="1171575" y="1829"/>
                    </a:moveTo>
                    <a:lnTo>
                      <a:pt x="1224877" y="1829"/>
                    </a:lnTo>
                    <a:lnTo>
                      <a:pt x="1224877" y="85344"/>
                    </a:lnTo>
                    <a:lnTo>
                      <a:pt x="1281607" y="85344"/>
                    </a:lnTo>
                    <a:lnTo>
                      <a:pt x="1281607" y="1829"/>
                    </a:lnTo>
                    <a:lnTo>
                      <a:pt x="1334909" y="1829"/>
                    </a:lnTo>
                    <a:lnTo>
                      <a:pt x="1334909" y="218808"/>
                    </a:lnTo>
                    <a:lnTo>
                      <a:pt x="1281607" y="218808"/>
                    </a:lnTo>
                    <a:lnTo>
                      <a:pt x="1281607" y="132855"/>
                    </a:lnTo>
                    <a:lnTo>
                      <a:pt x="1224877" y="132855"/>
                    </a:lnTo>
                    <a:lnTo>
                      <a:pt x="1224877" y="218808"/>
                    </a:lnTo>
                    <a:lnTo>
                      <a:pt x="1171575" y="218808"/>
                    </a:lnTo>
                    <a:close/>
                    <a:moveTo>
                      <a:pt x="977798" y="1829"/>
                    </a:moveTo>
                    <a:lnTo>
                      <a:pt x="1137780" y="1829"/>
                    </a:lnTo>
                    <a:lnTo>
                      <a:pt x="1137780" y="49339"/>
                    </a:lnTo>
                    <a:lnTo>
                      <a:pt x="1084440" y="49339"/>
                    </a:lnTo>
                    <a:lnTo>
                      <a:pt x="1084440" y="218808"/>
                    </a:lnTo>
                    <a:lnTo>
                      <a:pt x="1031138" y="218808"/>
                    </a:lnTo>
                    <a:lnTo>
                      <a:pt x="1031138" y="49339"/>
                    </a:lnTo>
                    <a:lnTo>
                      <a:pt x="977798" y="49339"/>
                    </a:lnTo>
                    <a:close/>
                    <a:moveTo>
                      <a:pt x="647700" y="1829"/>
                    </a:moveTo>
                    <a:lnTo>
                      <a:pt x="795185" y="1829"/>
                    </a:lnTo>
                    <a:lnTo>
                      <a:pt x="795185" y="49339"/>
                    </a:lnTo>
                    <a:lnTo>
                      <a:pt x="701002" y="49339"/>
                    </a:lnTo>
                    <a:lnTo>
                      <a:pt x="701002" y="85649"/>
                    </a:lnTo>
                    <a:lnTo>
                      <a:pt x="781469" y="85649"/>
                    </a:lnTo>
                    <a:lnTo>
                      <a:pt x="781469" y="133159"/>
                    </a:lnTo>
                    <a:lnTo>
                      <a:pt x="701002" y="133159"/>
                    </a:lnTo>
                    <a:lnTo>
                      <a:pt x="701002" y="171297"/>
                    </a:lnTo>
                    <a:lnTo>
                      <a:pt x="795185" y="171297"/>
                    </a:lnTo>
                    <a:lnTo>
                      <a:pt x="795185" y="218808"/>
                    </a:lnTo>
                    <a:lnTo>
                      <a:pt x="647700" y="218808"/>
                    </a:lnTo>
                    <a:close/>
                    <a:moveTo>
                      <a:pt x="447675" y="1829"/>
                    </a:moveTo>
                    <a:lnTo>
                      <a:pt x="533614" y="1829"/>
                    </a:lnTo>
                    <a:cubicBezTo>
                      <a:pt x="549687" y="2030"/>
                      <a:pt x="563220" y="5418"/>
                      <a:pt x="574212" y="11993"/>
                    </a:cubicBezTo>
                    <a:cubicBezTo>
                      <a:pt x="585203" y="18569"/>
                      <a:pt x="593520" y="27126"/>
                      <a:pt x="599161" y="37664"/>
                    </a:cubicBezTo>
                    <a:cubicBezTo>
                      <a:pt x="604803" y="48203"/>
                      <a:pt x="607634" y="59518"/>
                      <a:pt x="607657" y="71609"/>
                    </a:cubicBezTo>
                    <a:cubicBezTo>
                      <a:pt x="607251" y="86378"/>
                      <a:pt x="603494" y="98456"/>
                      <a:pt x="596387" y="107844"/>
                    </a:cubicBezTo>
                    <a:cubicBezTo>
                      <a:pt x="589280" y="117232"/>
                      <a:pt x="581260" y="124047"/>
                      <a:pt x="572325" y="128291"/>
                    </a:cubicBezTo>
                    <a:lnTo>
                      <a:pt x="619239" y="218808"/>
                    </a:lnTo>
                    <a:lnTo>
                      <a:pt x="557401" y="218808"/>
                    </a:lnTo>
                    <a:lnTo>
                      <a:pt x="518973" y="138036"/>
                    </a:lnTo>
                    <a:lnTo>
                      <a:pt x="500977" y="138036"/>
                    </a:lnTo>
                    <a:lnTo>
                      <a:pt x="500977" y="218808"/>
                    </a:lnTo>
                    <a:lnTo>
                      <a:pt x="447675" y="218808"/>
                    </a:lnTo>
                    <a:close/>
                    <a:moveTo>
                      <a:pt x="0" y="1829"/>
                    </a:moveTo>
                    <a:lnTo>
                      <a:pt x="52388" y="1829"/>
                    </a:lnTo>
                    <a:lnTo>
                      <a:pt x="101174" y="97515"/>
                    </a:lnTo>
                    <a:lnTo>
                      <a:pt x="149961" y="1829"/>
                    </a:lnTo>
                    <a:lnTo>
                      <a:pt x="202349" y="1829"/>
                    </a:lnTo>
                    <a:lnTo>
                      <a:pt x="202349" y="218808"/>
                    </a:lnTo>
                    <a:lnTo>
                      <a:pt x="149047" y="218808"/>
                    </a:lnTo>
                    <a:lnTo>
                      <a:pt x="149047" y="114892"/>
                    </a:lnTo>
                    <a:lnTo>
                      <a:pt x="118250" y="168546"/>
                    </a:lnTo>
                    <a:lnTo>
                      <a:pt x="84099" y="168546"/>
                    </a:lnTo>
                    <a:lnTo>
                      <a:pt x="53302" y="114892"/>
                    </a:lnTo>
                    <a:lnTo>
                      <a:pt x="53302" y="218808"/>
                    </a:lnTo>
                    <a:lnTo>
                      <a:pt x="0" y="218808"/>
                    </a:lnTo>
                    <a:close/>
                    <a:moveTo>
                      <a:pt x="323221" y="0"/>
                    </a:moveTo>
                    <a:cubicBezTo>
                      <a:pt x="336368" y="25"/>
                      <a:pt x="347813" y="2106"/>
                      <a:pt x="357558" y="6243"/>
                    </a:cubicBezTo>
                    <a:cubicBezTo>
                      <a:pt x="367304" y="10380"/>
                      <a:pt x="376075" y="16421"/>
                      <a:pt x="383873" y="24365"/>
                    </a:cubicBezTo>
                    <a:cubicBezTo>
                      <a:pt x="391335" y="32012"/>
                      <a:pt x="396615" y="40408"/>
                      <a:pt x="399712" y="49551"/>
                    </a:cubicBezTo>
                    <a:cubicBezTo>
                      <a:pt x="402808" y="58694"/>
                      <a:pt x="404636" y="68381"/>
                      <a:pt x="405194" y="78611"/>
                    </a:cubicBezTo>
                    <a:cubicBezTo>
                      <a:pt x="405752" y="88841"/>
                      <a:pt x="405955" y="99410"/>
                      <a:pt x="405803" y="110318"/>
                    </a:cubicBezTo>
                    <a:cubicBezTo>
                      <a:pt x="405955" y="121227"/>
                      <a:pt x="405752" y="131796"/>
                      <a:pt x="405194" y="142026"/>
                    </a:cubicBezTo>
                    <a:cubicBezTo>
                      <a:pt x="404636" y="152256"/>
                      <a:pt x="402808" y="161943"/>
                      <a:pt x="399712" y="171086"/>
                    </a:cubicBezTo>
                    <a:cubicBezTo>
                      <a:pt x="396615" y="180229"/>
                      <a:pt x="391335" y="188625"/>
                      <a:pt x="383873" y="196273"/>
                    </a:cubicBezTo>
                    <a:cubicBezTo>
                      <a:pt x="376075" y="204216"/>
                      <a:pt x="367304" y="210257"/>
                      <a:pt x="357558" y="214394"/>
                    </a:cubicBezTo>
                    <a:cubicBezTo>
                      <a:pt x="347813" y="218530"/>
                      <a:pt x="336368" y="220612"/>
                      <a:pt x="323221" y="220637"/>
                    </a:cubicBezTo>
                    <a:cubicBezTo>
                      <a:pt x="310075" y="220612"/>
                      <a:pt x="298629" y="218530"/>
                      <a:pt x="288884" y="214394"/>
                    </a:cubicBezTo>
                    <a:cubicBezTo>
                      <a:pt x="279139" y="210257"/>
                      <a:pt x="270367" y="204216"/>
                      <a:pt x="262569" y="196273"/>
                    </a:cubicBezTo>
                    <a:cubicBezTo>
                      <a:pt x="255107" y="188625"/>
                      <a:pt x="249827" y="180229"/>
                      <a:pt x="246731" y="171086"/>
                    </a:cubicBezTo>
                    <a:cubicBezTo>
                      <a:pt x="243634" y="161943"/>
                      <a:pt x="241807" y="152256"/>
                      <a:pt x="241249" y="142026"/>
                    </a:cubicBezTo>
                    <a:cubicBezTo>
                      <a:pt x="240690" y="131796"/>
                      <a:pt x="240487" y="121227"/>
                      <a:pt x="240640" y="110318"/>
                    </a:cubicBezTo>
                    <a:cubicBezTo>
                      <a:pt x="240487" y="99410"/>
                      <a:pt x="240690" y="88841"/>
                      <a:pt x="241249" y="78611"/>
                    </a:cubicBezTo>
                    <a:cubicBezTo>
                      <a:pt x="241807" y="68381"/>
                      <a:pt x="243634" y="58694"/>
                      <a:pt x="246731" y="49551"/>
                    </a:cubicBezTo>
                    <a:cubicBezTo>
                      <a:pt x="249827" y="40408"/>
                      <a:pt x="255107" y="32012"/>
                      <a:pt x="262569" y="24365"/>
                    </a:cubicBezTo>
                    <a:cubicBezTo>
                      <a:pt x="270367" y="16421"/>
                      <a:pt x="279139" y="10380"/>
                      <a:pt x="288884" y="6243"/>
                    </a:cubicBezTo>
                    <a:cubicBezTo>
                      <a:pt x="298629" y="2106"/>
                      <a:pt x="310075" y="25"/>
                      <a:pt x="323221" y="0"/>
                    </a:cubicBez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sz="2400" dirty="0">
                  <a:solidFill>
                    <a:srgbClr val="FCE3C1"/>
                  </a:solidFill>
                  <a:latin typeface="DIN Black" pitchFamily="50" charset="0"/>
                  <a:ea typeface="微软雅黑" panose="020B0503020204020204" pitchFamily="34" charset="-122"/>
                </a:endParaRPr>
              </a:p>
            </p:txBody>
          </p:sp>
          <p:sp>
            <p:nvSpPr>
              <p:cNvPr id="50" name="任意多边形: 形状 49">
                <a:extLst>
                  <a:ext uri="{FF2B5EF4-FFF2-40B4-BE49-F238E27FC236}">
                    <a16:creationId xmlns:a16="http://schemas.microsoft.com/office/drawing/2014/main" xmlns="" id="{585F3E64-BD59-4ECD-A163-797663E0803A}"/>
                  </a:ext>
                </a:extLst>
              </p:cNvPr>
              <p:cNvSpPr/>
              <p:nvPr/>
            </p:nvSpPr>
            <p:spPr>
              <a:xfrm>
                <a:off x="6001891" y="2517662"/>
                <a:ext cx="182669" cy="172189"/>
              </a:xfrm>
              <a:custGeom>
                <a:avLst/>
                <a:gdLst>
                  <a:gd name="connsiteX0" fmla="*/ 2881221 w 5956300"/>
                  <a:gd name="connsiteY0" fmla="*/ 201970 h 5614644"/>
                  <a:gd name="connsiteX1" fmla="*/ 2706298 w 5956300"/>
                  <a:gd name="connsiteY1" fmla="*/ 218751 h 5614644"/>
                  <a:gd name="connsiteX2" fmla="*/ 2000250 w 5956300"/>
                  <a:gd name="connsiteY2" fmla="*/ 371892 h 5614644"/>
                  <a:gd name="connsiteX3" fmla="*/ 1284932 w 5956300"/>
                  <a:gd name="connsiteY3" fmla="*/ 827382 h 5614644"/>
                  <a:gd name="connsiteX4" fmla="*/ 888669 w 5956300"/>
                  <a:gd name="connsiteY4" fmla="*/ 1334744 h 5614644"/>
                  <a:gd name="connsiteX5" fmla="*/ 711453 w 5956300"/>
                  <a:gd name="connsiteY5" fmla="*/ 1885291 h 5614644"/>
                  <a:gd name="connsiteX6" fmla="*/ 647700 w 5956300"/>
                  <a:gd name="connsiteY6" fmla="*/ 2771587 h 5614644"/>
                  <a:gd name="connsiteX7" fmla="*/ 647700 w 5956300"/>
                  <a:gd name="connsiteY7" fmla="*/ 3032148 h 5614644"/>
                  <a:gd name="connsiteX8" fmla="*/ 606425 w 5956300"/>
                  <a:gd name="connsiteY8" fmla="*/ 3060721 h 5614644"/>
                  <a:gd name="connsiteX9" fmla="*/ 482306 w 5956300"/>
                  <a:gd name="connsiteY9" fmla="*/ 3122734 h 5614644"/>
                  <a:gd name="connsiteX10" fmla="*/ 213393 w 5956300"/>
                  <a:gd name="connsiteY10" fmla="*/ 3490955 h 5614644"/>
                  <a:gd name="connsiteX11" fmla="*/ 253015 w 5956300"/>
                  <a:gd name="connsiteY11" fmla="*/ 3837826 h 5614644"/>
                  <a:gd name="connsiteX12" fmla="*/ 751252 w 5956300"/>
                  <a:gd name="connsiteY12" fmla="*/ 4140189 h 5614644"/>
                  <a:gd name="connsiteX13" fmla="*/ 908318 w 5956300"/>
                  <a:gd name="connsiteY13" fmla="*/ 4236694 h 5614644"/>
                  <a:gd name="connsiteX14" fmla="*/ 1506701 w 5956300"/>
                  <a:gd name="connsiteY14" fmla="*/ 5003131 h 5614644"/>
                  <a:gd name="connsiteX15" fmla="*/ 2508250 w 5956300"/>
                  <a:gd name="connsiteY15" fmla="*/ 5386987 h 5614644"/>
                  <a:gd name="connsiteX16" fmla="*/ 3409950 w 5956300"/>
                  <a:gd name="connsiteY16" fmla="*/ 5387186 h 5614644"/>
                  <a:gd name="connsiteX17" fmla="*/ 3970352 w 5956300"/>
                  <a:gd name="connsiteY17" fmla="*/ 5252754 h 5614644"/>
                  <a:gd name="connsiteX18" fmla="*/ 4204932 w 5956300"/>
                  <a:gd name="connsiteY18" fmla="*/ 5142614 h 5614644"/>
                  <a:gd name="connsiteX19" fmla="*/ 4434259 w 5956300"/>
                  <a:gd name="connsiteY19" fmla="*/ 5005112 h 5614644"/>
                  <a:gd name="connsiteX20" fmla="*/ 4975508 w 5956300"/>
                  <a:gd name="connsiteY20" fmla="*/ 4319244 h 5614644"/>
                  <a:gd name="connsiteX21" fmla="*/ 5041338 w 5956300"/>
                  <a:gd name="connsiteY21" fmla="*/ 4195280 h 5614644"/>
                  <a:gd name="connsiteX22" fmla="*/ 5177624 w 5956300"/>
                  <a:gd name="connsiteY22" fmla="*/ 4139369 h 5614644"/>
                  <a:gd name="connsiteX23" fmla="*/ 5585980 w 5956300"/>
                  <a:gd name="connsiteY23" fmla="*/ 3989705 h 5614644"/>
                  <a:gd name="connsiteX24" fmla="*/ 5743053 w 5956300"/>
                  <a:gd name="connsiteY24" fmla="*/ 3492045 h 5614644"/>
                  <a:gd name="connsiteX25" fmla="*/ 5453833 w 5956300"/>
                  <a:gd name="connsiteY25" fmla="*/ 3125548 h 5614644"/>
                  <a:gd name="connsiteX26" fmla="*/ 5295900 w 5956300"/>
                  <a:gd name="connsiteY26" fmla="*/ 2828239 h 5614644"/>
                  <a:gd name="connsiteX27" fmla="*/ 5180673 w 5956300"/>
                  <a:gd name="connsiteY27" fmla="*/ 1766544 h 5614644"/>
                  <a:gd name="connsiteX28" fmla="*/ 4758737 w 5956300"/>
                  <a:gd name="connsiteY28" fmla="*/ 933959 h 5614644"/>
                  <a:gd name="connsiteX29" fmla="*/ 4667445 w 5956300"/>
                  <a:gd name="connsiteY29" fmla="*/ 806643 h 5614644"/>
                  <a:gd name="connsiteX30" fmla="*/ 4683798 w 5956300"/>
                  <a:gd name="connsiteY30" fmla="*/ 721224 h 5614644"/>
                  <a:gd name="connsiteX31" fmla="*/ 4701972 w 5956300"/>
                  <a:gd name="connsiteY31" fmla="*/ 635529 h 5614644"/>
                  <a:gd name="connsiteX32" fmla="*/ 4502150 w 5956300"/>
                  <a:gd name="connsiteY32" fmla="*/ 566394 h 5614644"/>
                  <a:gd name="connsiteX33" fmla="*/ 4349881 w 5956300"/>
                  <a:gd name="connsiteY33" fmla="*/ 541247 h 5614644"/>
                  <a:gd name="connsiteX34" fmla="*/ 4344618 w 5956300"/>
                  <a:gd name="connsiteY34" fmla="*/ 439246 h 5614644"/>
                  <a:gd name="connsiteX35" fmla="*/ 4281422 w 5956300"/>
                  <a:gd name="connsiteY35" fmla="*/ 267124 h 5614644"/>
                  <a:gd name="connsiteX36" fmla="*/ 4047619 w 5956300"/>
                  <a:gd name="connsiteY36" fmla="*/ 317317 h 5614644"/>
                  <a:gd name="connsiteX37" fmla="*/ 3845497 w 5956300"/>
                  <a:gd name="connsiteY37" fmla="*/ 352657 h 5614644"/>
                  <a:gd name="connsiteX38" fmla="*/ 3675832 w 5956300"/>
                  <a:gd name="connsiteY38" fmla="*/ 300955 h 5614644"/>
                  <a:gd name="connsiteX39" fmla="*/ 3472632 w 5956300"/>
                  <a:gd name="connsiteY39" fmla="*/ 255933 h 5614644"/>
                  <a:gd name="connsiteX40" fmla="*/ 2881221 w 5956300"/>
                  <a:gd name="connsiteY40" fmla="*/ 201970 h 5614644"/>
                  <a:gd name="connsiteX41" fmla="*/ 2791470 w 5956300"/>
                  <a:gd name="connsiteY41" fmla="*/ 1 h 5614644"/>
                  <a:gd name="connsiteX42" fmla="*/ 3003550 w 5956300"/>
                  <a:gd name="connsiteY42" fmla="*/ 1066 h 5614644"/>
                  <a:gd name="connsiteX43" fmla="*/ 3549650 w 5956300"/>
                  <a:gd name="connsiteY43" fmla="*/ 43149 h 5614644"/>
                  <a:gd name="connsiteX44" fmla="*/ 3815484 w 5956300"/>
                  <a:gd name="connsiteY44" fmla="*/ 113847 h 5614644"/>
                  <a:gd name="connsiteX45" fmla="*/ 3903518 w 5956300"/>
                  <a:gd name="connsiteY45" fmla="*/ 146068 h 5614644"/>
                  <a:gd name="connsiteX46" fmla="*/ 3963614 w 5956300"/>
                  <a:gd name="connsiteY46" fmla="*/ 101953 h 5614644"/>
                  <a:gd name="connsiteX47" fmla="*/ 4193699 w 5956300"/>
                  <a:gd name="connsiteY47" fmla="*/ 14081 h 5614644"/>
                  <a:gd name="connsiteX48" fmla="*/ 4541596 w 5956300"/>
                  <a:gd name="connsiteY48" fmla="*/ 258461 h 5614644"/>
                  <a:gd name="connsiteX49" fmla="*/ 4620090 w 5956300"/>
                  <a:gd name="connsiteY49" fmla="*/ 329974 h 5614644"/>
                  <a:gd name="connsiteX50" fmla="*/ 4916267 w 5956300"/>
                  <a:gd name="connsiteY50" fmla="*/ 691032 h 5614644"/>
                  <a:gd name="connsiteX51" fmla="*/ 4976952 w 5956300"/>
                  <a:gd name="connsiteY51" fmla="*/ 849782 h 5614644"/>
                  <a:gd name="connsiteX52" fmla="*/ 5472816 w 5956300"/>
                  <a:gd name="connsiteY52" fmla="*/ 2129747 h 5614644"/>
                  <a:gd name="connsiteX53" fmla="*/ 5517345 w 5956300"/>
                  <a:gd name="connsiteY53" fmla="*/ 2882830 h 5614644"/>
                  <a:gd name="connsiteX54" fmla="*/ 5569735 w 5956300"/>
                  <a:gd name="connsiteY54" fmla="*/ 2933247 h 5614644"/>
                  <a:gd name="connsiteX55" fmla="*/ 5937356 w 5956300"/>
                  <a:gd name="connsiteY55" fmla="*/ 3343799 h 5614644"/>
                  <a:gd name="connsiteX56" fmla="*/ 5956300 w 5956300"/>
                  <a:gd name="connsiteY56" fmla="*/ 3591218 h 5614644"/>
                  <a:gd name="connsiteX57" fmla="*/ 5929774 w 5956300"/>
                  <a:gd name="connsiteY57" fmla="*/ 3820325 h 5614644"/>
                  <a:gd name="connsiteX58" fmla="*/ 5876326 w 5956300"/>
                  <a:gd name="connsiteY58" fmla="*/ 3950135 h 5614644"/>
                  <a:gd name="connsiteX59" fmla="*/ 5766327 w 5956300"/>
                  <a:gd name="connsiteY59" fmla="*/ 4101493 h 5614644"/>
                  <a:gd name="connsiteX60" fmla="*/ 5436198 w 5956300"/>
                  <a:gd name="connsiteY60" fmla="*/ 4312539 h 5614644"/>
                  <a:gd name="connsiteX61" fmla="*/ 5179679 w 5956300"/>
                  <a:gd name="connsiteY61" fmla="*/ 4443700 h 5614644"/>
                  <a:gd name="connsiteX62" fmla="*/ 5082122 w 5956300"/>
                  <a:gd name="connsiteY62" fmla="*/ 4598462 h 5614644"/>
                  <a:gd name="connsiteX63" fmla="*/ 4947484 w 5956300"/>
                  <a:gd name="connsiteY63" fmla="*/ 4776444 h 5614644"/>
                  <a:gd name="connsiteX64" fmla="*/ 3771900 w 5956300"/>
                  <a:gd name="connsiteY64" fmla="*/ 5536765 h 5614644"/>
                  <a:gd name="connsiteX65" fmla="*/ 2959100 w 5956300"/>
                  <a:gd name="connsiteY65" fmla="*/ 5614644 h 5614644"/>
                  <a:gd name="connsiteX66" fmla="*/ 2400300 w 5956300"/>
                  <a:gd name="connsiteY66" fmla="*/ 5591143 h 5614644"/>
                  <a:gd name="connsiteX67" fmla="*/ 1176418 w 5956300"/>
                  <a:gd name="connsiteY67" fmla="*/ 5001626 h 5614644"/>
                  <a:gd name="connsiteX68" fmla="*/ 760853 w 5956300"/>
                  <a:gd name="connsiteY68" fmla="*/ 4431257 h 5614644"/>
                  <a:gd name="connsiteX69" fmla="*/ 661365 w 5956300"/>
                  <a:gd name="connsiteY69" fmla="*/ 4351032 h 5614644"/>
                  <a:gd name="connsiteX70" fmla="*/ 79002 w 5956300"/>
                  <a:gd name="connsiteY70" fmla="*/ 3975113 h 5614644"/>
                  <a:gd name="connsiteX71" fmla="*/ 0 w 5956300"/>
                  <a:gd name="connsiteY71" fmla="*/ 3589357 h 5614644"/>
                  <a:gd name="connsiteX72" fmla="*/ 173789 w 5956300"/>
                  <a:gd name="connsiteY72" fmla="*/ 3064283 h 5614644"/>
                  <a:gd name="connsiteX73" fmla="*/ 396639 w 5956300"/>
                  <a:gd name="connsiteY73" fmla="*/ 2928594 h 5614644"/>
                  <a:gd name="connsiteX74" fmla="*/ 417088 w 5956300"/>
                  <a:gd name="connsiteY74" fmla="*/ 2665069 h 5614644"/>
                  <a:gd name="connsiteX75" fmla="*/ 444135 w 5956300"/>
                  <a:gd name="connsiteY75" fmla="*/ 2214086 h 5614644"/>
                  <a:gd name="connsiteX76" fmla="*/ 483099 w 5956300"/>
                  <a:gd name="connsiteY76" fmla="*/ 1902936 h 5614644"/>
                  <a:gd name="connsiteX77" fmla="*/ 528459 w 5956300"/>
                  <a:gd name="connsiteY77" fmla="*/ 1691727 h 5614644"/>
                  <a:gd name="connsiteX78" fmla="*/ 582955 w 5956300"/>
                  <a:gd name="connsiteY78" fmla="*/ 1513927 h 5614644"/>
                  <a:gd name="connsiteX79" fmla="*/ 903518 w 5956300"/>
                  <a:gd name="connsiteY79" fmla="*/ 905414 h 5614644"/>
                  <a:gd name="connsiteX80" fmla="*/ 1588113 w 5956300"/>
                  <a:gd name="connsiteY80" fmla="*/ 328738 h 5614644"/>
                  <a:gd name="connsiteX81" fmla="*/ 1829413 w 5956300"/>
                  <a:gd name="connsiteY81" fmla="*/ 213961 h 5614644"/>
                  <a:gd name="connsiteX82" fmla="*/ 2089150 w 5956300"/>
                  <a:gd name="connsiteY82" fmla="*/ 111667 h 5614644"/>
                  <a:gd name="connsiteX83" fmla="*/ 2597150 w 5956300"/>
                  <a:gd name="connsiteY83" fmla="*/ 2993 h 5614644"/>
                  <a:gd name="connsiteX84" fmla="*/ 2791470 w 5956300"/>
                  <a:gd name="connsiteY84" fmla="*/ 1 h 56146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5956300" h="5614644">
                    <a:moveTo>
                      <a:pt x="2881221" y="201970"/>
                    </a:moveTo>
                    <a:cubicBezTo>
                      <a:pt x="2818854" y="204559"/>
                      <a:pt x="2759810" y="210117"/>
                      <a:pt x="2706298" y="218751"/>
                    </a:cubicBezTo>
                    <a:cubicBezTo>
                      <a:pt x="2388383" y="270047"/>
                      <a:pt x="2113789" y="329606"/>
                      <a:pt x="2000250" y="371892"/>
                    </a:cubicBezTo>
                    <a:cubicBezTo>
                      <a:pt x="1793054" y="449059"/>
                      <a:pt x="1464740" y="658118"/>
                      <a:pt x="1284932" y="827382"/>
                    </a:cubicBezTo>
                    <a:cubicBezTo>
                      <a:pt x="1089170" y="1011665"/>
                      <a:pt x="973134" y="1160232"/>
                      <a:pt x="888669" y="1334744"/>
                    </a:cubicBezTo>
                    <a:cubicBezTo>
                      <a:pt x="818192" y="1480353"/>
                      <a:pt x="798656" y="1541047"/>
                      <a:pt x="711453" y="1885291"/>
                    </a:cubicBezTo>
                    <a:cubicBezTo>
                      <a:pt x="667796" y="2057633"/>
                      <a:pt x="647700" y="2337007"/>
                      <a:pt x="647700" y="2771587"/>
                    </a:cubicBezTo>
                    <a:lnTo>
                      <a:pt x="647700" y="3032148"/>
                    </a:lnTo>
                    <a:lnTo>
                      <a:pt x="606425" y="3060721"/>
                    </a:lnTo>
                    <a:cubicBezTo>
                      <a:pt x="583724" y="3076436"/>
                      <a:pt x="527870" y="3104342"/>
                      <a:pt x="482306" y="3122734"/>
                    </a:cubicBezTo>
                    <a:cubicBezTo>
                      <a:pt x="315744" y="3189969"/>
                      <a:pt x="239740" y="3294040"/>
                      <a:pt x="213393" y="3490955"/>
                    </a:cubicBezTo>
                    <a:cubicBezTo>
                      <a:pt x="192717" y="3645487"/>
                      <a:pt x="203875" y="3743168"/>
                      <a:pt x="253015" y="3837826"/>
                    </a:cubicBezTo>
                    <a:cubicBezTo>
                      <a:pt x="350457" y="4025528"/>
                      <a:pt x="531275" y="4135260"/>
                      <a:pt x="751252" y="4140189"/>
                    </a:cubicBezTo>
                    <a:cubicBezTo>
                      <a:pt x="863173" y="4142697"/>
                      <a:pt x="871280" y="4147678"/>
                      <a:pt x="908318" y="4236694"/>
                    </a:cubicBezTo>
                    <a:cubicBezTo>
                      <a:pt x="1019822" y="4504678"/>
                      <a:pt x="1270691" y="4826002"/>
                      <a:pt x="1506701" y="5003131"/>
                    </a:cubicBezTo>
                    <a:cubicBezTo>
                      <a:pt x="1763553" y="5195902"/>
                      <a:pt x="2104773" y="5326678"/>
                      <a:pt x="2508250" y="5386987"/>
                    </a:cubicBezTo>
                    <a:cubicBezTo>
                      <a:pt x="2722999" y="5419085"/>
                      <a:pt x="3197695" y="5419190"/>
                      <a:pt x="3409950" y="5387186"/>
                    </a:cubicBezTo>
                    <a:cubicBezTo>
                      <a:pt x="3717541" y="5340807"/>
                      <a:pt x="3852661" y="5308394"/>
                      <a:pt x="3970352" y="5252754"/>
                    </a:cubicBezTo>
                    <a:cubicBezTo>
                      <a:pt x="4032336" y="5223451"/>
                      <a:pt x="4137897" y="5173888"/>
                      <a:pt x="4204932" y="5142614"/>
                    </a:cubicBezTo>
                    <a:cubicBezTo>
                      <a:pt x="4271967" y="5111339"/>
                      <a:pt x="4375164" y="5049463"/>
                      <a:pt x="4434259" y="5005112"/>
                    </a:cubicBezTo>
                    <a:cubicBezTo>
                      <a:pt x="4612367" y="4871441"/>
                      <a:pt x="4850139" y="4570136"/>
                      <a:pt x="4975508" y="4319244"/>
                    </a:cubicBezTo>
                    <a:cubicBezTo>
                      <a:pt x="5003431" y="4263364"/>
                      <a:pt x="5033054" y="4207580"/>
                      <a:pt x="5041338" y="4195280"/>
                    </a:cubicBezTo>
                    <a:cubicBezTo>
                      <a:pt x="5066420" y="4158038"/>
                      <a:pt x="5130547" y="4131729"/>
                      <a:pt x="5177624" y="4139369"/>
                    </a:cubicBezTo>
                    <a:cubicBezTo>
                      <a:pt x="5291722" y="4157885"/>
                      <a:pt x="5479923" y="4088908"/>
                      <a:pt x="5585980" y="3989705"/>
                    </a:cubicBezTo>
                    <a:cubicBezTo>
                      <a:pt x="5716084" y="3868007"/>
                      <a:pt x="5770351" y="3696072"/>
                      <a:pt x="5743053" y="3492045"/>
                    </a:cubicBezTo>
                    <a:cubicBezTo>
                      <a:pt x="5714712" y="3280226"/>
                      <a:pt x="5639235" y="3184584"/>
                      <a:pt x="5453833" y="3125548"/>
                    </a:cubicBezTo>
                    <a:cubicBezTo>
                      <a:pt x="5297283" y="3075699"/>
                      <a:pt x="5295900" y="3073095"/>
                      <a:pt x="5295900" y="2828239"/>
                    </a:cubicBezTo>
                    <a:cubicBezTo>
                      <a:pt x="5295900" y="2497670"/>
                      <a:pt x="5244593" y="2024930"/>
                      <a:pt x="5180673" y="1766544"/>
                    </a:cubicBezTo>
                    <a:cubicBezTo>
                      <a:pt x="5099012" y="1436444"/>
                      <a:pt x="4964104" y="1170237"/>
                      <a:pt x="4758737" y="933959"/>
                    </a:cubicBezTo>
                    <a:cubicBezTo>
                      <a:pt x="4712851" y="881167"/>
                      <a:pt x="4671770" y="823875"/>
                      <a:pt x="4667445" y="806643"/>
                    </a:cubicBezTo>
                    <a:cubicBezTo>
                      <a:pt x="4662683" y="787669"/>
                      <a:pt x="4669133" y="753979"/>
                      <a:pt x="4683798" y="721224"/>
                    </a:cubicBezTo>
                    <a:cubicBezTo>
                      <a:pt x="4697116" y="691476"/>
                      <a:pt x="4705295" y="652913"/>
                      <a:pt x="4701972" y="635529"/>
                    </a:cubicBezTo>
                    <a:cubicBezTo>
                      <a:pt x="4687853" y="561674"/>
                      <a:pt x="4570556" y="521091"/>
                      <a:pt x="4502150" y="566394"/>
                    </a:cubicBezTo>
                    <a:cubicBezTo>
                      <a:pt x="4427262" y="615990"/>
                      <a:pt x="4384915" y="608996"/>
                      <a:pt x="4349881" y="541247"/>
                    </a:cubicBezTo>
                    <a:cubicBezTo>
                      <a:pt x="4334194" y="510913"/>
                      <a:pt x="4333235" y="492322"/>
                      <a:pt x="4344618" y="439246"/>
                    </a:cubicBezTo>
                    <a:cubicBezTo>
                      <a:pt x="4362181" y="357352"/>
                      <a:pt x="4344888" y="310250"/>
                      <a:pt x="4281422" y="267124"/>
                    </a:cubicBezTo>
                    <a:cubicBezTo>
                      <a:pt x="4197357" y="210001"/>
                      <a:pt x="4100108" y="230878"/>
                      <a:pt x="4047619" y="317317"/>
                    </a:cubicBezTo>
                    <a:cubicBezTo>
                      <a:pt x="4000371" y="395124"/>
                      <a:pt x="3974432" y="399660"/>
                      <a:pt x="3845497" y="352657"/>
                    </a:cubicBezTo>
                    <a:cubicBezTo>
                      <a:pt x="3787556" y="331536"/>
                      <a:pt x="3711207" y="308269"/>
                      <a:pt x="3675832" y="300955"/>
                    </a:cubicBezTo>
                    <a:cubicBezTo>
                      <a:pt x="3640457" y="293640"/>
                      <a:pt x="3549017" y="273380"/>
                      <a:pt x="3472632" y="255933"/>
                    </a:cubicBezTo>
                    <a:cubicBezTo>
                      <a:pt x="3285338" y="213155"/>
                      <a:pt x="3068324" y="194203"/>
                      <a:pt x="2881221" y="201970"/>
                    </a:cubicBezTo>
                    <a:close/>
                    <a:moveTo>
                      <a:pt x="2791470" y="1"/>
                    </a:moveTo>
                    <a:cubicBezTo>
                      <a:pt x="2854395" y="-21"/>
                      <a:pt x="2927588" y="322"/>
                      <a:pt x="3003550" y="1066"/>
                    </a:cubicBezTo>
                    <a:cubicBezTo>
                      <a:pt x="3359053" y="4547"/>
                      <a:pt x="3378028" y="6010"/>
                      <a:pt x="3549650" y="43149"/>
                    </a:cubicBezTo>
                    <a:cubicBezTo>
                      <a:pt x="3647440" y="64311"/>
                      <a:pt x="3767065" y="96125"/>
                      <a:pt x="3815484" y="113847"/>
                    </a:cubicBezTo>
                    <a:lnTo>
                      <a:pt x="3903518" y="146068"/>
                    </a:lnTo>
                    <a:lnTo>
                      <a:pt x="3963614" y="101953"/>
                    </a:lnTo>
                    <a:cubicBezTo>
                      <a:pt x="4058819" y="32066"/>
                      <a:pt x="4124672" y="6916"/>
                      <a:pt x="4193699" y="14081"/>
                    </a:cubicBezTo>
                    <a:cubicBezTo>
                      <a:pt x="4353301" y="30649"/>
                      <a:pt x="4496381" y="131155"/>
                      <a:pt x="4541596" y="258461"/>
                    </a:cubicBezTo>
                    <a:cubicBezTo>
                      <a:pt x="4563343" y="319691"/>
                      <a:pt x="4566579" y="322639"/>
                      <a:pt x="4620090" y="329974"/>
                    </a:cubicBezTo>
                    <a:cubicBezTo>
                      <a:pt x="4809936" y="355995"/>
                      <a:pt x="4919157" y="489142"/>
                      <a:pt x="4916267" y="691032"/>
                    </a:cubicBezTo>
                    <a:cubicBezTo>
                      <a:pt x="4915159" y="768440"/>
                      <a:pt x="4917263" y="773945"/>
                      <a:pt x="4976952" y="849782"/>
                    </a:cubicBezTo>
                    <a:cubicBezTo>
                      <a:pt x="5261536" y="1211359"/>
                      <a:pt x="5436689" y="1663478"/>
                      <a:pt x="5472816" y="2129747"/>
                    </a:cubicBezTo>
                    <a:cubicBezTo>
                      <a:pt x="5508410" y="2589132"/>
                      <a:pt x="5524168" y="2855644"/>
                      <a:pt x="5517345" y="2882830"/>
                    </a:cubicBezTo>
                    <a:cubicBezTo>
                      <a:pt x="5510664" y="2909448"/>
                      <a:pt x="5516571" y="2915132"/>
                      <a:pt x="5569735" y="2933247"/>
                    </a:cubicBezTo>
                    <a:cubicBezTo>
                      <a:pt x="5751978" y="2995343"/>
                      <a:pt x="5885407" y="3144354"/>
                      <a:pt x="5937356" y="3343799"/>
                    </a:cubicBezTo>
                    <a:cubicBezTo>
                      <a:pt x="5949705" y="3391210"/>
                      <a:pt x="5956300" y="3477346"/>
                      <a:pt x="5956300" y="3591218"/>
                    </a:cubicBezTo>
                    <a:cubicBezTo>
                      <a:pt x="5956300" y="3742541"/>
                      <a:pt x="5952752" y="3773185"/>
                      <a:pt x="5929774" y="3820325"/>
                    </a:cubicBezTo>
                    <a:cubicBezTo>
                      <a:pt x="5915185" y="3850256"/>
                      <a:pt x="5891133" y="3908670"/>
                      <a:pt x="5876326" y="3950135"/>
                    </a:cubicBezTo>
                    <a:cubicBezTo>
                      <a:pt x="5854553" y="4011105"/>
                      <a:pt x="5833514" y="4040056"/>
                      <a:pt x="5766327" y="4101493"/>
                    </a:cubicBezTo>
                    <a:cubicBezTo>
                      <a:pt x="5588918" y="4263720"/>
                      <a:pt x="5553590" y="4286304"/>
                      <a:pt x="5436198" y="4312539"/>
                    </a:cubicBezTo>
                    <a:cubicBezTo>
                      <a:pt x="5211521" y="4362750"/>
                      <a:pt x="5223681" y="4356533"/>
                      <a:pt x="5179679" y="4443700"/>
                    </a:cubicBezTo>
                    <a:cubicBezTo>
                      <a:pt x="5157917" y="4486809"/>
                      <a:pt x="5114017" y="4556452"/>
                      <a:pt x="5082122" y="4598462"/>
                    </a:cubicBezTo>
                    <a:cubicBezTo>
                      <a:pt x="5050227" y="4640472"/>
                      <a:pt x="4989640" y="4720564"/>
                      <a:pt x="4947484" y="4776444"/>
                    </a:cubicBezTo>
                    <a:cubicBezTo>
                      <a:pt x="4668008" y="5146902"/>
                      <a:pt x="4257279" y="5412545"/>
                      <a:pt x="3771900" y="5536765"/>
                    </a:cubicBezTo>
                    <a:cubicBezTo>
                      <a:pt x="3498431" y="5606751"/>
                      <a:pt x="3416058" y="5614644"/>
                      <a:pt x="2959100" y="5614644"/>
                    </a:cubicBezTo>
                    <a:cubicBezTo>
                      <a:pt x="2601616" y="5614644"/>
                      <a:pt x="2512347" y="5610890"/>
                      <a:pt x="2400300" y="5591143"/>
                    </a:cubicBezTo>
                    <a:cubicBezTo>
                      <a:pt x="1867184" y="5497188"/>
                      <a:pt x="1500282" y="5320460"/>
                      <a:pt x="1176418" y="5001626"/>
                    </a:cubicBezTo>
                    <a:cubicBezTo>
                      <a:pt x="1000371" y="4828314"/>
                      <a:pt x="834958" y="4601283"/>
                      <a:pt x="760853" y="4431257"/>
                    </a:cubicBezTo>
                    <a:cubicBezTo>
                      <a:pt x="732900" y="4367122"/>
                      <a:pt x="730400" y="4365107"/>
                      <a:pt x="661365" y="4351032"/>
                    </a:cubicBezTo>
                    <a:cubicBezTo>
                      <a:pt x="371157" y="4291863"/>
                      <a:pt x="199954" y="4181350"/>
                      <a:pt x="79002" y="3975113"/>
                    </a:cubicBezTo>
                    <a:cubicBezTo>
                      <a:pt x="12705" y="3862067"/>
                      <a:pt x="0" y="3800030"/>
                      <a:pt x="0" y="3589357"/>
                    </a:cubicBezTo>
                    <a:cubicBezTo>
                      <a:pt x="0" y="3334066"/>
                      <a:pt x="47490" y="3190583"/>
                      <a:pt x="173789" y="3064283"/>
                    </a:cubicBezTo>
                    <a:cubicBezTo>
                      <a:pt x="230082" y="3007991"/>
                      <a:pt x="360479" y="2928594"/>
                      <a:pt x="396639" y="2928594"/>
                    </a:cubicBezTo>
                    <a:cubicBezTo>
                      <a:pt x="412092" y="2928594"/>
                      <a:pt x="415398" y="2886001"/>
                      <a:pt x="417088" y="2665069"/>
                    </a:cubicBezTo>
                    <a:cubicBezTo>
                      <a:pt x="418465" y="2485233"/>
                      <a:pt x="427054" y="2342012"/>
                      <a:pt x="444135" y="2214086"/>
                    </a:cubicBezTo>
                    <a:cubicBezTo>
                      <a:pt x="457901" y="2110983"/>
                      <a:pt x="475435" y="1970966"/>
                      <a:pt x="483099" y="1902936"/>
                    </a:cubicBezTo>
                    <a:cubicBezTo>
                      <a:pt x="490763" y="1834905"/>
                      <a:pt x="511175" y="1739861"/>
                      <a:pt x="528459" y="1691727"/>
                    </a:cubicBezTo>
                    <a:cubicBezTo>
                      <a:pt x="545744" y="1643592"/>
                      <a:pt x="570267" y="1563582"/>
                      <a:pt x="582955" y="1513927"/>
                    </a:cubicBezTo>
                    <a:cubicBezTo>
                      <a:pt x="613737" y="1393455"/>
                      <a:pt x="710173" y="1210395"/>
                      <a:pt x="903518" y="905414"/>
                    </a:cubicBezTo>
                    <a:cubicBezTo>
                      <a:pt x="1035936" y="696538"/>
                      <a:pt x="1333802" y="445628"/>
                      <a:pt x="1588113" y="328738"/>
                    </a:cubicBezTo>
                    <a:cubicBezTo>
                      <a:pt x="1647822" y="301293"/>
                      <a:pt x="1756408" y="249644"/>
                      <a:pt x="1829413" y="213961"/>
                    </a:cubicBezTo>
                    <a:cubicBezTo>
                      <a:pt x="1902418" y="178279"/>
                      <a:pt x="2019300" y="132247"/>
                      <a:pt x="2089150" y="111667"/>
                    </a:cubicBezTo>
                    <a:cubicBezTo>
                      <a:pt x="2197619" y="79709"/>
                      <a:pt x="2469680" y="21508"/>
                      <a:pt x="2597150" y="2993"/>
                    </a:cubicBezTo>
                    <a:cubicBezTo>
                      <a:pt x="2610247" y="1091"/>
                      <a:pt x="2686596" y="39"/>
                      <a:pt x="2791470" y="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8" name="文本框 37">
              <a:extLst>
                <a:ext uri="{FF2B5EF4-FFF2-40B4-BE49-F238E27FC236}">
                  <a16:creationId xmlns:a16="http://schemas.microsoft.com/office/drawing/2014/main" xmlns="" id="{6E047DF5-A415-4C1B-8050-7E882FDB345F}"/>
                </a:ext>
              </a:extLst>
            </p:cNvPr>
            <p:cNvSpPr txBox="1"/>
            <p:nvPr/>
          </p:nvSpPr>
          <p:spPr>
            <a:xfrm>
              <a:off x="10229888" y="5858952"/>
              <a:ext cx="1350046" cy="269077"/>
            </a:xfrm>
            <a:custGeom>
              <a:avLst/>
              <a:gdLst/>
              <a:ahLst/>
              <a:cxnLst/>
              <a:rect l="l" t="t" r="r" b="b"/>
              <a:pathLst>
                <a:path w="4455881" h="888095">
                  <a:moveTo>
                    <a:pt x="1641625" y="805494"/>
                  </a:moveTo>
                  <a:lnTo>
                    <a:pt x="1676943" y="805494"/>
                  </a:lnTo>
                  <a:lnTo>
                    <a:pt x="1676943" y="859139"/>
                  </a:lnTo>
                  <a:lnTo>
                    <a:pt x="1641625" y="888095"/>
                  </a:lnTo>
                  <a:close/>
                  <a:moveTo>
                    <a:pt x="3399768" y="672899"/>
                  </a:moveTo>
                  <a:lnTo>
                    <a:pt x="3365935" y="769242"/>
                  </a:lnTo>
                  <a:lnTo>
                    <a:pt x="3432686" y="769242"/>
                  </a:lnTo>
                  <a:close/>
                  <a:moveTo>
                    <a:pt x="4155577" y="653380"/>
                  </a:moveTo>
                  <a:lnTo>
                    <a:pt x="4155577" y="725656"/>
                  </a:lnTo>
                  <a:lnTo>
                    <a:pt x="4203147" y="725656"/>
                  </a:lnTo>
                  <a:cubicBezTo>
                    <a:pt x="4214753" y="725586"/>
                    <a:pt x="4224015" y="722447"/>
                    <a:pt x="4230934" y="716240"/>
                  </a:cubicBezTo>
                  <a:cubicBezTo>
                    <a:pt x="4237852" y="710033"/>
                    <a:pt x="4241397" y="701176"/>
                    <a:pt x="4241569" y="689670"/>
                  </a:cubicBezTo>
                  <a:cubicBezTo>
                    <a:pt x="4241397" y="678151"/>
                    <a:pt x="4237852" y="669244"/>
                    <a:pt x="4230934" y="662948"/>
                  </a:cubicBezTo>
                  <a:cubicBezTo>
                    <a:pt x="4224015" y="656652"/>
                    <a:pt x="4214753" y="653463"/>
                    <a:pt x="4203147" y="653380"/>
                  </a:cubicBezTo>
                  <a:close/>
                  <a:moveTo>
                    <a:pt x="3955552" y="653380"/>
                  </a:moveTo>
                  <a:lnTo>
                    <a:pt x="3955552" y="725656"/>
                  </a:lnTo>
                  <a:lnTo>
                    <a:pt x="4003121" y="725656"/>
                  </a:lnTo>
                  <a:cubicBezTo>
                    <a:pt x="4014728" y="725586"/>
                    <a:pt x="4023991" y="722447"/>
                    <a:pt x="4030909" y="716240"/>
                  </a:cubicBezTo>
                  <a:cubicBezTo>
                    <a:pt x="4037827" y="710033"/>
                    <a:pt x="4041372" y="701176"/>
                    <a:pt x="4041543" y="689670"/>
                  </a:cubicBezTo>
                  <a:cubicBezTo>
                    <a:pt x="4041372" y="678151"/>
                    <a:pt x="4037827" y="669244"/>
                    <a:pt x="4030909" y="662948"/>
                  </a:cubicBezTo>
                  <a:cubicBezTo>
                    <a:pt x="4023991" y="656652"/>
                    <a:pt x="4014728" y="653463"/>
                    <a:pt x="4003121" y="653380"/>
                  </a:cubicBezTo>
                  <a:close/>
                  <a:moveTo>
                    <a:pt x="2402977" y="653380"/>
                  </a:moveTo>
                  <a:lnTo>
                    <a:pt x="2402977" y="721389"/>
                  </a:lnTo>
                  <a:lnTo>
                    <a:pt x="2451766" y="721389"/>
                  </a:lnTo>
                  <a:cubicBezTo>
                    <a:pt x="2462909" y="721312"/>
                    <a:pt x="2471803" y="718339"/>
                    <a:pt x="2478448" y="712468"/>
                  </a:cubicBezTo>
                  <a:cubicBezTo>
                    <a:pt x="2485093" y="706597"/>
                    <a:pt x="2488499" y="698287"/>
                    <a:pt x="2488664" y="687537"/>
                  </a:cubicBezTo>
                  <a:cubicBezTo>
                    <a:pt x="2488499" y="676774"/>
                    <a:pt x="2485093" y="668412"/>
                    <a:pt x="2478448" y="662453"/>
                  </a:cubicBezTo>
                  <a:cubicBezTo>
                    <a:pt x="2471803" y="656493"/>
                    <a:pt x="2462909" y="653469"/>
                    <a:pt x="2451766" y="653380"/>
                  </a:cubicBezTo>
                  <a:close/>
                  <a:moveTo>
                    <a:pt x="1298077" y="653380"/>
                  </a:moveTo>
                  <a:lnTo>
                    <a:pt x="1298077" y="725656"/>
                  </a:lnTo>
                  <a:lnTo>
                    <a:pt x="1345647" y="725656"/>
                  </a:lnTo>
                  <a:cubicBezTo>
                    <a:pt x="1357253" y="725586"/>
                    <a:pt x="1366516" y="722447"/>
                    <a:pt x="1373434" y="716240"/>
                  </a:cubicBezTo>
                  <a:cubicBezTo>
                    <a:pt x="1380352" y="710033"/>
                    <a:pt x="1383897" y="701176"/>
                    <a:pt x="1384069" y="689670"/>
                  </a:cubicBezTo>
                  <a:cubicBezTo>
                    <a:pt x="1383897" y="678151"/>
                    <a:pt x="1380352" y="669244"/>
                    <a:pt x="1373434" y="662948"/>
                  </a:cubicBezTo>
                  <a:cubicBezTo>
                    <a:pt x="1366516" y="656652"/>
                    <a:pt x="1357253" y="653463"/>
                    <a:pt x="1345647" y="653380"/>
                  </a:cubicBezTo>
                  <a:close/>
                  <a:moveTo>
                    <a:pt x="1098052" y="653380"/>
                  </a:moveTo>
                  <a:lnTo>
                    <a:pt x="1098052" y="725656"/>
                  </a:lnTo>
                  <a:lnTo>
                    <a:pt x="1145622" y="725656"/>
                  </a:lnTo>
                  <a:cubicBezTo>
                    <a:pt x="1157228" y="725586"/>
                    <a:pt x="1166491" y="722447"/>
                    <a:pt x="1173409" y="716240"/>
                  </a:cubicBezTo>
                  <a:cubicBezTo>
                    <a:pt x="1180327" y="710033"/>
                    <a:pt x="1183872" y="701176"/>
                    <a:pt x="1184044" y="689670"/>
                  </a:cubicBezTo>
                  <a:cubicBezTo>
                    <a:pt x="1183872" y="678151"/>
                    <a:pt x="1180327" y="669244"/>
                    <a:pt x="1173409" y="662948"/>
                  </a:cubicBezTo>
                  <a:cubicBezTo>
                    <a:pt x="1166491" y="656652"/>
                    <a:pt x="1157228" y="653463"/>
                    <a:pt x="1145622" y="653380"/>
                  </a:cubicBezTo>
                  <a:close/>
                  <a:moveTo>
                    <a:pt x="259852" y="653380"/>
                  </a:moveTo>
                  <a:lnTo>
                    <a:pt x="259852" y="721389"/>
                  </a:lnTo>
                  <a:lnTo>
                    <a:pt x="308642" y="721389"/>
                  </a:lnTo>
                  <a:cubicBezTo>
                    <a:pt x="319784" y="721312"/>
                    <a:pt x="328678" y="718339"/>
                    <a:pt x="335323" y="712468"/>
                  </a:cubicBezTo>
                  <a:cubicBezTo>
                    <a:pt x="341969" y="706597"/>
                    <a:pt x="345374" y="698287"/>
                    <a:pt x="345539" y="687537"/>
                  </a:cubicBezTo>
                  <a:cubicBezTo>
                    <a:pt x="345374" y="676774"/>
                    <a:pt x="341969" y="668412"/>
                    <a:pt x="335323" y="662453"/>
                  </a:cubicBezTo>
                  <a:cubicBezTo>
                    <a:pt x="328678" y="656493"/>
                    <a:pt x="319784" y="653469"/>
                    <a:pt x="308642" y="653380"/>
                  </a:cubicBezTo>
                  <a:close/>
                  <a:moveTo>
                    <a:pt x="2230631" y="651551"/>
                  </a:moveTo>
                  <a:cubicBezTo>
                    <a:pt x="2224158" y="651596"/>
                    <a:pt x="2218123" y="652803"/>
                    <a:pt x="2212526" y="655172"/>
                  </a:cubicBezTo>
                  <a:cubicBezTo>
                    <a:pt x="2206929" y="657542"/>
                    <a:pt x="2202190" y="660806"/>
                    <a:pt x="2198309" y="664967"/>
                  </a:cubicBezTo>
                  <a:cubicBezTo>
                    <a:pt x="2194791" y="668638"/>
                    <a:pt x="2192103" y="672948"/>
                    <a:pt x="2190245" y="677895"/>
                  </a:cubicBezTo>
                  <a:cubicBezTo>
                    <a:pt x="2188388" y="682843"/>
                    <a:pt x="2187123" y="689569"/>
                    <a:pt x="2186451" y="698073"/>
                  </a:cubicBezTo>
                  <a:cubicBezTo>
                    <a:pt x="2185780" y="706578"/>
                    <a:pt x="2185463" y="718001"/>
                    <a:pt x="2185503" y="732343"/>
                  </a:cubicBezTo>
                  <a:cubicBezTo>
                    <a:pt x="2185463" y="746685"/>
                    <a:pt x="2185780" y="758108"/>
                    <a:pt x="2186451" y="766613"/>
                  </a:cubicBezTo>
                  <a:cubicBezTo>
                    <a:pt x="2187123" y="775117"/>
                    <a:pt x="2188388" y="781843"/>
                    <a:pt x="2190245" y="786790"/>
                  </a:cubicBezTo>
                  <a:cubicBezTo>
                    <a:pt x="2192103" y="791738"/>
                    <a:pt x="2194791" y="796048"/>
                    <a:pt x="2198309" y="799719"/>
                  </a:cubicBezTo>
                  <a:cubicBezTo>
                    <a:pt x="2202190" y="803879"/>
                    <a:pt x="2206929" y="807144"/>
                    <a:pt x="2212526" y="809513"/>
                  </a:cubicBezTo>
                  <a:cubicBezTo>
                    <a:pt x="2218123" y="811882"/>
                    <a:pt x="2224158" y="813089"/>
                    <a:pt x="2230631" y="813133"/>
                  </a:cubicBezTo>
                  <a:cubicBezTo>
                    <a:pt x="2237105" y="813089"/>
                    <a:pt x="2243140" y="811882"/>
                    <a:pt x="2248737" y="809513"/>
                  </a:cubicBezTo>
                  <a:cubicBezTo>
                    <a:pt x="2254333" y="807144"/>
                    <a:pt x="2259072" y="803879"/>
                    <a:pt x="2262954" y="799719"/>
                  </a:cubicBezTo>
                  <a:cubicBezTo>
                    <a:pt x="2266472" y="796048"/>
                    <a:pt x="2269160" y="791738"/>
                    <a:pt x="2271017" y="786790"/>
                  </a:cubicBezTo>
                  <a:cubicBezTo>
                    <a:pt x="2272875" y="781843"/>
                    <a:pt x="2274140" y="775117"/>
                    <a:pt x="2274812" y="766613"/>
                  </a:cubicBezTo>
                  <a:cubicBezTo>
                    <a:pt x="2275483" y="758108"/>
                    <a:pt x="2275799" y="746685"/>
                    <a:pt x="2275760" y="732343"/>
                  </a:cubicBezTo>
                  <a:cubicBezTo>
                    <a:pt x="2275799" y="718001"/>
                    <a:pt x="2275483" y="706578"/>
                    <a:pt x="2274812" y="698073"/>
                  </a:cubicBezTo>
                  <a:cubicBezTo>
                    <a:pt x="2274140" y="689569"/>
                    <a:pt x="2272875" y="682843"/>
                    <a:pt x="2271017" y="677895"/>
                  </a:cubicBezTo>
                  <a:cubicBezTo>
                    <a:pt x="2269160" y="672948"/>
                    <a:pt x="2266472" y="668638"/>
                    <a:pt x="2262954" y="664967"/>
                  </a:cubicBezTo>
                  <a:cubicBezTo>
                    <a:pt x="2259072" y="660806"/>
                    <a:pt x="2254333" y="657542"/>
                    <a:pt x="2248737" y="655172"/>
                  </a:cubicBezTo>
                  <a:cubicBezTo>
                    <a:pt x="2243140" y="652803"/>
                    <a:pt x="2237105" y="651596"/>
                    <a:pt x="2230631" y="651551"/>
                  </a:cubicBezTo>
                  <a:close/>
                  <a:moveTo>
                    <a:pt x="506606" y="651551"/>
                  </a:moveTo>
                  <a:cubicBezTo>
                    <a:pt x="500133" y="651596"/>
                    <a:pt x="494098" y="652803"/>
                    <a:pt x="488501" y="655172"/>
                  </a:cubicBezTo>
                  <a:cubicBezTo>
                    <a:pt x="482904" y="657542"/>
                    <a:pt x="478165" y="660806"/>
                    <a:pt x="474284" y="664967"/>
                  </a:cubicBezTo>
                  <a:cubicBezTo>
                    <a:pt x="470766" y="668638"/>
                    <a:pt x="468078" y="672948"/>
                    <a:pt x="466220" y="677895"/>
                  </a:cubicBezTo>
                  <a:cubicBezTo>
                    <a:pt x="464363" y="682843"/>
                    <a:pt x="463098" y="689569"/>
                    <a:pt x="462426" y="698073"/>
                  </a:cubicBezTo>
                  <a:cubicBezTo>
                    <a:pt x="461755" y="706578"/>
                    <a:pt x="461439" y="718001"/>
                    <a:pt x="461478" y="732343"/>
                  </a:cubicBezTo>
                  <a:cubicBezTo>
                    <a:pt x="461439" y="746685"/>
                    <a:pt x="461755" y="758108"/>
                    <a:pt x="462426" y="766613"/>
                  </a:cubicBezTo>
                  <a:cubicBezTo>
                    <a:pt x="463098" y="775117"/>
                    <a:pt x="464363" y="781843"/>
                    <a:pt x="466220" y="786790"/>
                  </a:cubicBezTo>
                  <a:cubicBezTo>
                    <a:pt x="468078" y="791738"/>
                    <a:pt x="470766" y="796048"/>
                    <a:pt x="474284" y="799719"/>
                  </a:cubicBezTo>
                  <a:cubicBezTo>
                    <a:pt x="478165" y="803879"/>
                    <a:pt x="482904" y="807144"/>
                    <a:pt x="488501" y="809513"/>
                  </a:cubicBezTo>
                  <a:cubicBezTo>
                    <a:pt x="494098" y="811882"/>
                    <a:pt x="500133" y="813089"/>
                    <a:pt x="506606" y="813133"/>
                  </a:cubicBezTo>
                  <a:cubicBezTo>
                    <a:pt x="513080" y="813089"/>
                    <a:pt x="519115" y="811882"/>
                    <a:pt x="524712" y="809513"/>
                  </a:cubicBezTo>
                  <a:cubicBezTo>
                    <a:pt x="530308" y="807144"/>
                    <a:pt x="535048" y="803879"/>
                    <a:pt x="538929" y="799719"/>
                  </a:cubicBezTo>
                  <a:cubicBezTo>
                    <a:pt x="542447" y="796048"/>
                    <a:pt x="545135" y="791738"/>
                    <a:pt x="546992" y="786790"/>
                  </a:cubicBezTo>
                  <a:cubicBezTo>
                    <a:pt x="548850" y="781843"/>
                    <a:pt x="550115" y="775117"/>
                    <a:pt x="550787" y="766613"/>
                  </a:cubicBezTo>
                  <a:cubicBezTo>
                    <a:pt x="551458" y="758108"/>
                    <a:pt x="551775" y="746685"/>
                    <a:pt x="551735" y="732343"/>
                  </a:cubicBezTo>
                  <a:cubicBezTo>
                    <a:pt x="551775" y="718001"/>
                    <a:pt x="551458" y="706578"/>
                    <a:pt x="550787" y="698073"/>
                  </a:cubicBezTo>
                  <a:cubicBezTo>
                    <a:pt x="550115" y="689569"/>
                    <a:pt x="548850" y="682843"/>
                    <a:pt x="546992" y="677895"/>
                  </a:cubicBezTo>
                  <a:cubicBezTo>
                    <a:pt x="545135" y="672948"/>
                    <a:pt x="542447" y="668638"/>
                    <a:pt x="538929" y="664967"/>
                  </a:cubicBezTo>
                  <a:cubicBezTo>
                    <a:pt x="535048" y="660806"/>
                    <a:pt x="530308" y="657542"/>
                    <a:pt x="524712" y="655172"/>
                  </a:cubicBezTo>
                  <a:cubicBezTo>
                    <a:pt x="519115" y="652803"/>
                    <a:pt x="513080" y="651596"/>
                    <a:pt x="506606" y="651551"/>
                  </a:cubicBezTo>
                  <a:close/>
                  <a:moveTo>
                    <a:pt x="4303519" y="623853"/>
                  </a:moveTo>
                  <a:lnTo>
                    <a:pt x="4455881" y="623853"/>
                  </a:lnTo>
                  <a:lnTo>
                    <a:pt x="4455881" y="653380"/>
                  </a:lnTo>
                  <a:lnTo>
                    <a:pt x="4396141" y="653380"/>
                  </a:lnTo>
                  <a:lnTo>
                    <a:pt x="4396141" y="840832"/>
                  </a:lnTo>
                  <a:lnTo>
                    <a:pt x="4363260" y="840832"/>
                  </a:lnTo>
                  <a:lnTo>
                    <a:pt x="4363260" y="653380"/>
                  </a:lnTo>
                  <a:lnTo>
                    <a:pt x="4303519" y="653380"/>
                  </a:lnTo>
                  <a:close/>
                  <a:moveTo>
                    <a:pt x="4122697" y="623853"/>
                  </a:moveTo>
                  <a:lnTo>
                    <a:pt x="4204977" y="623853"/>
                  </a:lnTo>
                  <a:cubicBezTo>
                    <a:pt x="4226411" y="624232"/>
                    <a:pt x="4243287" y="630475"/>
                    <a:pt x="4255604" y="642582"/>
                  </a:cubicBezTo>
                  <a:cubicBezTo>
                    <a:pt x="4267921" y="654689"/>
                    <a:pt x="4274203" y="670385"/>
                    <a:pt x="4274449" y="689670"/>
                  </a:cubicBezTo>
                  <a:cubicBezTo>
                    <a:pt x="4274203" y="708955"/>
                    <a:pt x="4267921" y="724652"/>
                    <a:pt x="4255604" y="736759"/>
                  </a:cubicBezTo>
                  <a:cubicBezTo>
                    <a:pt x="4243287" y="748866"/>
                    <a:pt x="4226411" y="755109"/>
                    <a:pt x="4204977" y="755488"/>
                  </a:cubicBezTo>
                  <a:lnTo>
                    <a:pt x="4155577" y="755488"/>
                  </a:lnTo>
                  <a:lnTo>
                    <a:pt x="4155577" y="840832"/>
                  </a:lnTo>
                  <a:lnTo>
                    <a:pt x="4122697" y="840832"/>
                  </a:lnTo>
                  <a:close/>
                  <a:moveTo>
                    <a:pt x="3922671" y="623853"/>
                  </a:moveTo>
                  <a:lnTo>
                    <a:pt x="4004951" y="623853"/>
                  </a:lnTo>
                  <a:cubicBezTo>
                    <a:pt x="4026386" y="624232"/>
                    <a:pt x="4043261" y="630475"/>
                    <a:pt x="4055579" y="642582"/>
                  </a:cubicBezTo>
                  <a:cubicBezTo>
                    <a:pt x="4067896" y="654689"/>
                    <a:pt x="4074178" y="670385"/>
                    <a:pt x="4074424" y="689670"/>
                  </a:cubicBezTo>
                  <a:cubicBezTo>
                    <a:pt x="4074178" y="708955"/>
                    <a:pt x="4067896" y="724652"/>
                    <a:pt x="4055579" y="736759"/>
                  </a:cubicBezTo>
                  <a:cubicBezTo>
                    <a:pt x="4043261" y="748866"/>
                    <a:pt x="4026386" y="755109"/>
                    <a:pt x="4004951" y="755488"/>
                  </a:cubicBezTo>
                  <a:lnTo>
                    <a:pt x="3955552" y="755488"/>
                  </a:lnTo>
                  <a:lnTo>
                    <a:pt x="3955552" y="840832"/>
                  </a:lnTo>
                  <a:lnTo>
                    <a:pt x="3922671" y="840832"/>
                  </a:lnTo>
                  <a:close/>
                  <a:moveTo>
                    <a:pt x="3532147" y="623853"/>
                  </a:moveTo>
                  <a:lnTo>
                    <a:pt x="3562287" y="623853"/>
                  </a:lnTo>
                  <a:lnTo>
                    <a:pt x="3662601" y="776242"/>
                  </a:lnTo>
                  <a:lnTo>
                    <a:pt x="3662601" y="623853"/>
                  </a:lnTo>
                  <a:lnTo>
                    <a:pt x="3695481" y="623853"/>
                  </a:lnTo>
                  <a:lnTo>
                    <a:pt x="3695481" y="840832"/>
                  </a:lnTo>
                  <a:lnTo>
                    <a:pt x="3665341" y="840832"/>
                  </a:lnTo>
                  <a:lnTo>
                    <a:pt x="3565027" y="688139"/>
                  </a:lnTo>
                  <a:lnTo>
                    <a:pt x="3565027" y="840832"/>
                  </a:lnTo>
                  <a:lnTo>
                    <a:pt x="3532147" y="840832"/>
                  </a:lnTo>
                  <a:close/>
                  <a:moveTo>
                    <a:pt x="3385747" y="623853"/>
                  </a:moveTo>
                  <a:lnTo>
                    <a:pt x="3412265" y="623853"/>
                  </a:lnTo>
                  <a:lnTo>
                    <a:pt x="3491817" y="840832"/>
                  </a:lnTo>
                  <a:lnTo>
                    <a:pt x="3456765" y="840832"/>
                  </a:lnTo>
                  <a:lnTo>
                    <a:pt x="3441831" y="797246"/>
                  </a:lnTo>
                  <a:lnTo>
                    <a:pt x="3356182" y="797246"/>
                  </a:lnTo>
                  <a:lnTo>
                    <a:pt x="3341247" y="840832"/>
                  </a:lnTo>
                  <a:lnTo>
                    <a:pt x="3306194" y="840832"/>
                  </a:lnTo>
                  <a:close/>
                  <a:moveTo>
                    <a:pt x="3113047" y="623853"/>
                  </a:moveTo>
                  <a:lnTo>
                    <a:pt x="3145927" y="623853"/>
                  </a:lnTo>
                  <a:lnTo>
                    <a:pt x="3145927" y="716512"/>
                  </a:lnTo>
                  <a:lnTo>
                    <a:pt x="3234052" y="716512"/>
                  </a:lnTo>
                  <a:lnTo>
                    <a:pt x="3234052" y="623853"/>
                  </a:lnTo>
                  <a:lnTo>
                    <a:pt x="3266933" y="623853"/>
                  </a:lnTo>
                  <a:lnTo>
                    <a:pt x="3266933" y="840832"/>
                  </a:lnTo>
                  <a:lnTo>
                    <a:pt x="3234052" y="840832"/>
                  </a:lnTo>
                  <a:lnTo>
                    <a:pt x="3234052" y="746039"/>
                  </a:lnTo>
                  <a:lnTo>
                    <a:pt x="3145927" y="746039"/>
                  </a:lnTo>
                  <a:lnTo>
                    <a:pt x="3145927" y="840832"/>
                  </a:lnTo>
                  <a:lnTo>
                    <a:pt x="3113047" y="840832"/>
                  </a:lnTo>
                  <a:close/>
                  <a:moveTo>
                    <a:pt x="2912869" y="623853"/>
                  </a:moveTo>
                  <a:lnTo>
                    <a:pt x="3065231" y="623853"/>
                  </a:lnTo>
                  <a:lnTo>
                    <a:pt x="3065231" y="653380"/>
                  </a:lnTo>
                  <a:lnTo>
                    <a:pt x="3005490" y="653380"/>
                  </a:lnTo>
                  <a:lnTo>
                    <a:pt x="3005490" y="840832"/>
                  </a:lnTo>
                  <a:lnTo>
                    <a:pt x="2972610" y="840832"/>
                  </a:lnTo>
                  <a:lnTo>
                    <a:pt x="2972610" y="653380"/>
                  </a:lnTo>
                  <a:lnTo>
                    <a:pt x="2912869" y="653380"/>
                  </a:lnTo>
                  <a:close/>
                  <a:moveTo>
                    <a:pt x="2579647" y="623853"/>
                  </a:moveTo>
                  <a:lnTo>
                    <a:pt x="2718293" y="623853"/>
                  </a:lnTo>
                  <a:lnTo>
                    <a:pt x="2718293" y="653380"/>
                  </a:lnTo>
                  <a:lnTo>
                    <a:pt x="2612527" y="653380"/>
                  </a:lnTo>
                  <a:lnTo>
                    <a:pt x="2612527" y="716817"/>
                  </a:lnTo>
                  <a:lnTo>
                    <a:pt x="2702748" y="716817"/>
                  </a:lnTo>
                  <a:lnTo>
                    <a:pt x="2702748" y="746039"/>
                  </a:lnTo>
                  <a:lnTo>
                    <a:pt x="2612527" y="746039"/>
                  </a:lnTo>
                  <a:lnTo>
                    <a:pt x="2612527" y="811305"/>
                  </a:lnTo>
                  <a:lnTo>
                    <a:pt x="2718293" y="811305"/>
                  </a:lnTo>
                  <a:lnTo>
                    <a:pt x="2718293" y="840832"/>
                  </a:lnTo>
                  <a:lnTo>
                    <a:pt x="2579647" y="840832"/>
                  </a:lnTo>
                  <a:close/>
                  <a:moveTo>
                    <a:pt x="2370097" y="623853"/>
                  </a:moveTo>
                  <a:lnTo>
                    <a:pt x="2454206" y="623853"/>
                  </a:lnTo>
                  <a:cubicBezTo>
                    <a:pt x="2475017" y="624187"/>
                    <a:pt x="2491385" y="630139"/>
                    <a:pt x="2503309" y="641706"/>
                  </a:cubicBezTo>
                  <a:cubicBezTo>
                    <a:pt x="2515232" y="653274"/>
                    <a:pt x="2521311" y="668449"/>
                    <a:pt x="2521544" y="687232"/>
                  </a:cubicBezTo>
                  <a:cubicBezTo>
                    <a:pt x="2521265" y="702822"/>
                    <a:pt x="2517104" y="715473"/>
                    <a:pt x="2509060" y="725183"/>
                  </a:cubicBezTo>
                  <a:cubicBezTo>
                    <a:pt x="2501015" y="734893"/>
                    <a:pt x="2490761" y="741441"/>
                    <a:pt x="2478296" y="744826"/>
                  </a:cubicBezTo>
                  <a:lnTo>
                    <a:pt x="2528250" y="840832"/>
                  </a:lnTo>
                  <a:lnTo>
                    <a:pt x="2489881" y="840832"/>
                  </a:lnTo>
                  <a:lnTo>
                    <a:pt x="2444143" y="749392"/>
                  </a:lnTo>
                  <a:lnTo>
                    <a:pt x="2402977" y="749392"/>
                  </a:lnTo>
                  <a:lnTo>
                    <a:pt x="2402977" y="840832"/>
                  </a:lnTo>
                  <a:lnTo>
                    <a:pt x="2370097" y="840832"/>
                  </a:lnTo>
                  <a:close/>
                  <a:moveTo>
                    <a:pt x="1903372" y="623853"/>
                  </a:moveTo>
                  <a:lnTo>
                    <a:pt x="1936252" y="623853"/>
                  </a:lnTo>
                  <a:lnTo>
                    <a:pt x="1999670" y="758865"/>
                  </a:lnTo>
                  <a:lnTo>
                    <a:pt x="2061868" y="623853"/>
                  </a:lnTo>
                  <a:lnTo>
                    <a:pt x="2094748" y="623853"/>
                  </a:lnTo>
                  <a:lnTo>
                    <a:pt x="2094748" y="840832"/>
                  </a:lnTo>
                  <a:lnTo>
                    <a:pt x="2061868" y="840832"/>
                  </a:lnTo>
                  <a:lnTo>
                    <a:pt x="2061868" y="695760"/>
                  </a:lnTo>
                  <a:lnTo>
                    <a:pt x="2011865" y="801545"/>
                  </a:lnTo>
                  <a:lnTo>
                    <a:pt x="1987474" y="801545"/>
                  </a:lnTo>
                  <a:lnTo>
                    <a:pt x="1936252" y="695760"/>
                  </a:lnTo>
                  <a:lnTo>
                    <a:pt x="1936252" y="840832"/>
                  </a:lnTo>
                  <a:lnTo>
                    <a:pt x="1903372" y="840832"/>
                  </a:lnTo>
                  <a:close/>
                  <a:moveTo>
                    <a:pt x="1446019" y="623853"/>
                  </a:moveTo>
                  <a:lnTo>
                    <a:pt x="1598381" y="623853"/>
                  </a:lnTo>
                  <a:lnTo>
                    <a:pt x="1598381" y="653380"/>
                  </a:lnTo>
                  <a:lnTo>
                    <a:pt x="1538640" y="653380"/>
                  </a:lnTo>
                  <a:lnTo>
                    <a:pt x="1538640" y="840832"/>
                  </a:lnTo>
                  <a:lnTo>
                    <a:pt x="1505760" y="840832"/>
                  </a:lnTo>
                  <a:lnTo>
                    <a:pt x="1505760" y="653380"/>
                  </a:lnTo>
                  <a:lnTo>
                    <a:pt x="1446019" y="653380"/>
                  </a:lnTo>
                  <a:close/>
                  <a:moveTo>
                    <a:pt x="1265197" y="623853"/>
                  </a:moveTo>
                  <a:lnTo>
                    <a:pt x="1347476" y="623853"/>
                  </a:lnTo>
                  <a:cubicBezTo>
                    <a:pt x="1368911" y="624232"/>
                    <a:pt x="1385787" y="630475"/>
                    <a:pt x="1398104" y="642582"/>
                  </a:cubicBezTo>
                  <a:cubicBezTo>
                    <a:pt x="1410421" y="654689"/>
                    <a:pt x="1416703" y="670385"/>
                    <a:pt x="1416949" y="689670"/>
                  </a:cubicBezTo>
                  <a:cubicBezTo>
                    <a:pt x="1416703" y="708955"/>
                    <a:pt x="1410421" y="724652"/>
                    <a:pt x="1398104" y="736759"/>
                  </a:cubicBezTo>
                  <a:cubicBezTo>
                    <a:pt x="1385787" y="748866"/>
                    <a:pt x="1368911" y="755109"/>
                    <a:pt x="1347476" y="755488"/>
                  </a:cubicBezTo>
                  <a:lnTo>
                    <a:pt x="1298077" y="755488"/>
                  </a:lnTo>
                  <a:lnTo>
                    <a:pt x="1298077" y="840832"/>
                  </a:lnTo>
                  <a:lnTo>
                    <a:pt x="1265197" y="840832"/>
                  </a:lnTo>
                  <a:close/>
                  <a:moveTo>
                    <a:pt x="1065172" y="623853"/>
                  </a:moveTo>
                  <a:lnTo>
                    <a:pt x="1147451" y="623853"/>
                  </a:lnTo>
                  <a:cubicBezTo>
                    <a:pt x="1168886" y="624232"/>
                    <a:pt x="1185762" y="630475"/>
                    <a:pt x="1198079" y="642582"/>
                  </a:cubicBezTo>
                  <a:cubicBezTo>
                    <a:pt x="1210396" y="654689"/>
                    <a:pt x="1216678" y="670385"/>
                    <a:pt x="1216924" y="689670"/>
                  </a:cubicBezTo>
                  <a:cubicBezTo>
                    <a:pt x="1216678" y="708955"/>
                    <a:pt x="1210396" y="724652"/>
                    <a:pt x="1198079" y="736759"/>
                  </a:cubicBezTo>
                  <a:cubicBezTo>
                    <a:pt x="1185762" y="748866"/>
                    <a:pt x="1168886" y="755109"/>
                    <a:pt x="1147451" y="755488"/>
                  </a:cubicBezTo>
                  <a:lnTo>
                    <a:pt x="1098052" y="755488"/>
                  </a:lnTo>
                  <a:lnTo>
                    <a:pt x="1098052" y="840832"/>
                  </a:lnTo>
                  <a:lnTo>
                    <a:pt x="1065172" y="840832"/>
                  </a:lnTo>
                  <a:close/>
                  <a:moveTo>
                    <a:pt x="646072" y="623853"/>
                  </a:moveTo>
                  <a:lnTo>
                    <a:pt x="678952" y="623853"/>
                  </a:lnTo>
                  <a:lnTo>
                    <a:pt x="742370" y="758865"/>
                  </a:lnTo>
                  <a:lnTo>
                    <a:pt x="804568" y="623853"/>
                  </a:lnTo>
                  <a:lnTo>
                    <a:pt x="837448" y="623853"/>
                  </a:lnTo>
                  <a:lnTo>
                    <a:pt x="837448" y="840832"/>
                  </a:lnTo>
                  <a:lnTo>
                    <a:pt x="804568" y="840832"/>
                  </a:lnTo>
                  <a:lnTo>
                    <a:pt x="804568" y="695760"/>
                  </a:lnTo>
                  <a:lnTo>
                    <a:pt x="754565" y="801545"/>
                  </a:lnTo>
                  <a:lnTo>
                    <a:pt x="730174" y="801545"/>
                  </a:lnTo>
                  <a:lnTo>
                    <a:pt x="678952" y="695760"/>
                  </a:lnTo>
                  <a:lnTo>
                    <a:pt x="678952" y="840832"/>
                  </a:lnTo>
                  <a:lnTo>
                    <a:pt x="646072" y="840832"/>
                  </a:lnTo>
                  <a:close/>
                  <a:moveTo>
                    <a:pt x="226972" y="623853"/>
                  </a:moveTo>
                  <a:lnTo>
                    <a:pt x="311081" y="623853"/>
                  </a:lnTo>
                  <a:cubicBezTo>
                    <a:pt x="331892" y="624187"/>
                    <a:pt x="348260" y="630139"/>
                    <a:pt x="360183" y="641706"/>
                  </a:cubicBezTo>
                  <a:cubicBezTo>
                    <a:pt x="372107" y="653274"/>
                    <a:pt x="378186" y="668449"/>
                    <a:pt x="378419" y="687232"/>
                  </a:cubicBezTo>
                  <a:cubicBezTo>
                    <a:pt x="378140" y="702822"/>
                    <a:pt x="373979" y="715473"/>
                    <a:pt x="365935" y="725183"/>
                  </a:cubicBezTo>
                  <a:cubicBezTo>
                    <a:pt x="357891" y="734893"/>
                    <a:pt x="347636" y="741441"/>
                    <a:pt x="335171" y="744826"/>
                  </a:cubicBezTo>
                  <a:lnTo>
                    <a:pt x="385125" y="840832"/>
                  </a:lnTo>
                  <a:lnTo>
                    <a:pt x="346757" y="840832"/>
                  </a:lnTo>
                  <a:lnTo>
                    <a:pt x="301018" y="749392"/>
                  </a:lnTo>
                  <a:lnTo>
                    <a:pt x="259852" y="749392"/>
                  </a:lnTo>
                  <a:lnTo>
                    <a:pt x="259852" y="840832"/>
                  </a:lnTo>
                  <a:lnTo>
                    <a:pt x="226972" y="840832"/>
                  </a:lnTo>
                  <a:close/>
                  <a:moveTo>
                    <a:pt x="36472" y="623853"/>
                  </a:moveTo>
                  <a:lnTo>
                    <a:pt x="175118" y="623853"/>
                  </a:lnTo>
                  <a:lnTo>
                    <a:pt x="175118" y="653380"/>
                  </a:lnTo>
                  <a:lnTo>
                    <a:pt x="69352" y="653380"/>
                  </a:lnTo>
                  <a:lnTo>
                    <a:pt x="69352" y="719560"/>
                  </a:lnTo>
                  <a:lnTo>
                    <a:pt x="159573" y="719560"/>
                  </a:lnTo>
                  <a:lnTo>
                    <a:pt x="159573" y="749087"/>
                  </a:lnTo>
                  <a:lnTo>
                    <a:pt x="69352" y="749087"/>
                  </a:lnTo>
                  <a:lnTo>
                    <a:pt x="69352" y="840832"/>
                  </a:lnTo>
                  <a:lnTo>
                    <a:pt x="36472" y="840832"/>
                  </a:lnTo>
                  <a:close/>
                  <a:moveTo>
                    <a:pt x="2230631" y="622024"/>
                  </a:moveTo>
                  <a:cubicBezTo>
                    <a:pt x="2242225" y="622055"/>
                    <a:pt x="2252808" y="624047"/>
                    <a:pt x="2262380" y="627998"/>
                  </a:cubicBezTo>
                  <a:cubicBezTo>
                    <a:pt x="2271951" y="631949"/>
                    <a:pt x="2280471" y="637669"/>
                    <a:pt x="2287938" y="645159"/>
                  </a:cubicBezTo>
                  <a:cubicBezTo>
                    <a:pt x="2298125" y="655514"/>
                    <a:pt x="2304240" y="667490"/>
                    <a:pt x="2306282" y="681088"/>
                  </a:cubicBezTo>
                  <a:cubicBezTo>
                    <a:pt x="2308324" y="694685"/>
                    <a:pt x="2309111" y="711770"/>
                    <a:pt x="2308641" y="732343"/>
                  </a:cubicBezTo>
                  <a:cubicBezTo>
                    <a:pt x="2309111" y="752915"/>
                    <a:pt x="2308324" y="770000"/>
                    <a:pt x="2306282" y="783598"/>
                  </a:cubicBezTo>
                  <a:cubicBezTo>
                    <a:pt x="2304240" y="797195"/>
                    <a:pt x="2298125" y="809171"/>
                    <a:pt x="2287938" y="819526"/>
                  </a:cubicBezTo>
                  <a:cubicBezTo>
                    <a:pt x="2280471" y="827016"/>
                    <a:pt x="2271951" y="832736"/>
                    <a:pt x="2262380" y="836687"/>
                  </a:cubicBezTo>
                  <a:cubicBezTo>
                    <a:pt x="2252808" y="840638"/>
                    <a:pt x="2242225" y="842629"/>
                    <a:pt x="2230631" y="842661"/>
                  </a:cubicBezTo>
                  <a:cubicBezTo>
                    <a:pt x="2219050" y="842629"/>
                    <a:pt x="2208518" y="840638"/>
                    <a:pt x="2199036" y="836687"/>
                  </a:cubicBezTo>
                  <a:cubicBezTo>
                    <a:pt x="2189553" y="832736"/>
                    <a:pt x="2181084" y="827016"/>
                    <a:pt x="2173629" y="819526"/>
                  </a:cubicBezTo>
                  <a:cubicBezTo>
                    <a:pt x="2163430" y="809171"/>
                    <a:pt x="2157265" y="797195"/>
                    <a:pt x="2155133" y="783598"/>
                  </a:cubicBezTo>
                  <a:cubicBezTo>
                    <a:pt x="2153002" y="770000"/>
                    <a:pt x="2152165" y="752915"/>
                    <a:pt x="2152622" y="732343"/>
                  </a:cubicBezTo>
                  <a:cubicBezTo>
                    <a:pt x="2152165" y="711770"/>
                    <a:pt x="2153002" y="694685"/>
                    <a:pt x="2155133" y="681088"/>
                  </a:cubicBezTo>
                  <a:cubicBezTo>
                    <a:pt x="2157265" y="667490"/>
                    <a:pt x="2163430" y="655514"/>
                    <a:pt x="2173629" y="645159"/>
                  </a:cubicBezTo>
                  <a:cubicBezTo>
                    <a:pt x="2181084" y="637669"/>
                    <a:pt x="2189553" y="631949"/>
                    <a:pt x="2199035" y="627998"/>
                  </a:cubicBezTo>
                  <a:cubicBezTo>
                    <a:pt x="2208518" y="624047"/>
                    <a:pt x="2219050" y="622055"/>
                    <a:pt x="2230631" y="622024"/>
                  </a:cubicBezTo>
                  <a:close/>
                  <a:moveTo>
                    <a:pt x="506606" y="622024"/>
                  </a:moveTo>
                  <a:cubicBezTo>
                    <a:pt x="518201" y="622055"/>
                    <a:pt x="528783" y="624047"/>
                    <a:pt x="538355" y="627998"/>
                  </a:cubicBezTo>
                  <a:cubicBezTo>
                    <a:pt x="547926" y="631949"/>
                    <a:pt x="556446" y="637669"/>
                    <a:pt x="563913" y="645159"/>
                  </a:cubicBezTo>
                  <a:cubicBezTo>
                    <a:pt x="574100" y="655514"/>
                    <a:pt x="580215" y="667490"/>
                    <a:pt x="582257" y="681088"/>
                  </a:cubicBezTo>
                  <a:cubicBezTo>
                    <a:pt x="584299" y="694685"/>
                    <a:pt x="585086" y="711770"/>
                    <a:pt x="584616" y="732343"/>
                  </a:cubicBezTo>
                  <a:cubicBezTo>
                    <a:pt x="585086" y="752915"/>
                    <a:pt x="584299" y="770000"/>
                    <a:pt x="582257" y="783598"/>
                  </a:cubicBezTo>
                  <a:cubicBezTo>
                    <a:pt x="580215" y="797195"/>
                    <a:pt x="574100" y="809171"/>
                    <a:pt x="563913" y="819526"/>
                  </a:cubicBezTo>
                  <a:cubicBezTo>
                    <a:pt x="556446" y="827016"/>
                    <a:pt x="547926" y="832736"/>
                    <a:pt x="538355" y="836687"/>
                  </a:cubicBezTo>
                  <a:cubicBezTo>
                    <a:pt x="528783" y="840638"/>
                    <a:pt x="518201" y="842629"/>
                    <a:pt x="506606" y="842661"/>
                  </a:cubicBezTo>
                  <a:cubicBezTo>
                    <a:pt x="495025" y="842629"/>
                    <a:pt x="484493" y="840638"/>
                    <a:pt x="475011" y="836687"/>
                  </a:cubicBezTo>
                  <a:cubicBezTo>
                    <a:pt x="465528" y="832736"/>
                    <a:pt x="457059" y="827016"/>
                    <a:pt x="449604" y="819526"/>
                  </a:cubicBezTo>
                  <a:cubicBezTo>
                    <a:pt x="439405" y="809171"/>
                    <a:pt x="433240" y="797195"/>
                    <a:pt x="431108" y="783598"/>
                  </a:cubicBezTo>
                  <a:cubicBezTo>
                    <a:pt x="428977" y="770000"/>
                    <a:pt x="428140" y="752915"/>
                    <a:pt x="428597" y="732343"/>
                  </a:cubicBezTo>
                  <a:cubicBezTo>
                    <a:pt x="428140" y="711770"/>
                    <a:pt x="428977" y="694685"/>
                    <a:pt x="431108" y="681088"/>
                  </a:cubicBezTo>
                  <a:cubicBezTo>
                    <a:pt x="433240" y="667490"/>
                    <a:pt x="439405" y="655514"/>
                    <a:pt x="449604" y="645159"/>
                  </a:cubicBezTo>
                  <a:cubicBezTo>
                    <a:pt x="457059" y="637669"/>
                    <a:pt x="465528" y="631949"/>
                    <a:pt x="475011" y="627998"/>
                  </a:cubicBezTo>
                  <a:cubicBezTo>
                    <a:pt x="484493" y="624047"/>
                    <a:pt x="495025" y="622055"/>
                    <a:pt x="506606" y="622024"/>
                  </a:cubicBezTo>
                  <a:close/>
                  <a:moveTo>
                    <a:pt x="424681" y="326008"/>
                  </a:moveTo>
                  <a:cubicBezTo>
                    <a:pt x="444996" y="352450"/>
                    <a:pt x="465150" y="382600"/>
                    <a:pt x="485143" y="416459"/>
                  </a:cubicBezTo>
                  <a:lnTo>
                    <a:pt x="435322" y="445964"/>
                  </a:lnTo>
                  <a:cubicBezTo>
                    <a:pt x="419844" y="416297"/>
                    <a:pt x="401142" y="385180"/>
                    <a:pt x="379214" y="352611"/>
                  </a:cubicBezTo>
                  <a:close/>
                  <a:moveTo>
                    <a:pt x="54174" y="264096"/>
                  </a:moveTo>
                  <a:cubicBezTo>
                    <a:pt x="78358" y="275060"/>
                    <a:pt x="98190" y="282799"/>
                    <a:pt x="113668" y="287313"/>
                  </a:cubicBezTo>
                  <a:lnTo>
                    <a:pt x="70135" y="469665"/>
                  </a:lnTo>
                  <a:cubicBezTo>
                    <a:pt x="48853" y="461603"/>
                    <a:pt x="27571" y="454993"/>
                    <a:pt x="6288" y="449833"/>
                  </a:cubicBezTo>
                  <a:cubicBezTo>
                    <a:pt x="22734" y="400497"/>
                    <a:pt x="38696" y="338584"/>
                    <a:pt x="54174" y="264096"/>
                  </a:cubicBezTo>
                  <a:close/>
                  <a:moveTo>
                    <a:pt x="286346" y="237009"/>
                  </a:moveTo>
                  <a:lnTo>
                    <a:pt x="286346" y="267965"/>
                  </a:lnTo>
                  <a:lnTo>
                    <a:pt x="396627" y="267965"/>
                  </a:lnTo>
                  <a:lnTo>
                    <a:pt x="396627" y="237009"/>
                  </a:lnTo>
                  <a:close/>
                  <a:moveTo>
                    <a:pt x="286346" y="162037"/>
                  </a:moveTo>
                  <a:lnTo>
                    <a:pt x="286346" y="192510"/>
                  </a:lnTo>
                  <a:lnTo>
                    <a:pt x="396627" y="192510"/>
                  </a:lnTo>
                  <a:lnTo>
                    <a:pt x="396627" y="162037"/>
                  </a:lnTo>
                  <a:close/>
                  <a:moveTo>
                    <a:pt x="39663" y="125760"/>
                  </a:moveTo>
                  <a:cubicBezTo>
                    <a:pt x="64170" y="143495"/>
                    <a:pt x="89644" y="163811"/>
                    <a:pt x="116086" y="186705"/>
                  </a:cubicBezTo>
                  <a:lnTo>
                    <a:pt x="72554" y="238944"/>
                  </a:lnTo>
                  <a:cubicBezTo>
                    <a:pt x="49014" y="216049"/>
                    <a:pt x="24830" y="193638"/>
                    <a:pt x="0" y="171711"/>
                  </a:cubicBezTo>
                  <a:close/>
                  <a:moveTo>
                    <a:pt x="3917287" y="96739"/>
                  </a:moveTo>
                  <a:lnTo>
                    <a:pt x="3917287" y="217661"/>
                  </a:lnTo>
                  <a:lnTo>
                    <a:pt x="3951871" y="217661"/>
                  </a:lnTo>
                  <a:cubicBezTo>
                    <a:pt x="3998789" y="217661"/>
                    <a:pt x="4022247" y="197266"/>
                    <a:pt x="4022247" y="156475"/>
                  </a:cubicBezTo>
                  <a:cubicBezTo>
                    <a:pt x="4022247" y="116651"/>
                    <a:pt x="3999030" y="96739"/>
                    <a:pt x="3952596" y="96739"/>
                  </a:cubicBezTo>
                  <a:close/>
                  <a:moveTo>
                    <a:pt x="3564861" y="96739"/>
                  </a:moveTo>
                  <a:lnTo>
                    <a:pt x="3564861" y="217661"/>
                  </a:lnTo>
                  <a:lnTo>
                    <a:pt x="3599445" y="217661"/>
                  </a:lnTo>
                  <a:cubicBezTo>
                    <a:pt x="3646363" y="217661"/>
                    <a:pt x="3669823" y="197266"/>
                    <a:pt x="3669823" y="156475"/>
                  </a:cubicBezTo>
                  <a:cubicBezTo>
                    <a:pt x="3669823" y="116651"/>
                    <a:pt x="3646605" y="96739"/>
                    <a:pt x="3600171" y="96739"/>
                  </a:cubicBezTo>
                  <a:close/>
                  <a:moveTo>
                    <a:pt x="1526512" y="96739"/>
                  </a:moveTo>
                  <a:lnTo>
                    <a:pt x="1526512" y="217661"/>
                  </a:lnTo>
                  <a:lnTo>
                    <a:pt x="1561096" y="217661"/>
                  </a:lnTo>
                  <a:cubicBezTo>
                    <a:pt x="1608014" y="217661"/>
                    <a:pt x="1631473" y="197266"/>
                    <a:pt x="1631473" y="156475"/>
                  </a:cubicBezTo>
                  <a:cubicBezTo>
                    <a:pt x="1631473" y="116651"/>
                    <a:pt x="1608256" y="96739"/>
                    <a:pt x="1561821" y="96739"/>
                  </a:cubicBezTo>
                  <a:close/>
                  <a:moveTo>
                    <a:pt x="1164562" y="96739"/>
                  </a:moveTo>
                  <a:lnTo>
                    <a:pt x="1164562" y="217661"/>
                  </a:lnTo>
                  <a:lnTo>
                    <a:pt x="1199146" y="217661"/>
                  </a:lnTo>
                  <a:cubicBezTo>
                    <a:pt x="1246064" y="217661"/>
                    <a:pt x="1269523" y="197266"/>
                    <a:pt x="1269523" y="156475"/>
                  </a:cubicBezTo>
                  <a:cubicBezTo>
                    <a:pt x="1269523" y="116651"/>
                    <a:pt x="1246306" y="96739"/>
                    <a:pt x="1199871" y="96739"/>
                  </a:cubicBezTo>
                  <a:close/>
                  <a:moveTo>
                    <a:pt x="4154835" y="34826"/>
                  </a:moveTo>
                  <a:lnTo>
                    <a:pt x="4448435" y="34826"/>
                  </a:lnTo>
                  <a:lnTo>
                    <a:pt x="4448435" y="100124"/>
                  </a:lnTo>
                  <a:lnTo>
                    <a:pt x="4341539" y="100124"/>
                  </a:lnTo>
                  <a:lnTo>
                    <a:pt x="4341539" y="409445"/>
                  </a:lnTo>
                  <a:lnTo>
                    <a:pt x="4261489" y="409445"/>
                  </a:lnTo>
                  <a:lnTo>
                    <a:pt x="4261489" y="100124"/>
                  </a:lnTo>
                  <a:lnTo>
                    <a:pt x="4154835" y="100124"/>
                  </a:lnTo>
                  <a:close/>
                  <a:moveTo>
                    <a:pt x="3837477" y="34826"/>
                  </a:moveTo>
                  <a:lnTo>
                    <a:pt x="3966381" y="34826"/>
                  </a:lnTo>
                  <a:cubicBezTo>
                    <a:pt x="4059572" y="34826"/>
                    <a:pt x="4106168" y="74328"/>
                    <a:pt x="4106168" y="153331"/>
                  </a:cubicBezTo>
                  <a:cubicBezTo>
                    <a:pt x="4106168" y="191703"/>
                    <a:pt x="4092101" y="222458"/>
                    <a:pt x="4063966" y="245595"/>
                  </a:cubicBezTo>
                  <a:cubicBezTo>
                    <a:pt x="4035831" y="268731"/>
                    <a:pt x="4000643" y="279816"/>
                    <a:pt x="3958400" y="278848"/>
                  </a:cubicBezTo>
                  <a:lnTo>
                    <a:pt x="3917287" y="278848"/>
                  </a:lnTo>
                  <a:lnTo>
                    <a:pt x="3917287" y="409445"/>
                  </a:lnTo>
                  <a:lnTo>
                    <a:pt x="3837477" y="409445"/>
                  </a:lnTo>
                  <a:close/>
                  <a:moveTo>
                    <a:pt x="3485053" y="34826"/>
                  </a:moveTo>
                  <a:lnTo>
                    <a:pt x="3613956" y="34826"/>
                  </a:lnTo>
                  <a:cubicBezTo>
                    <a:pt x="3707147" y="34826"/>
                    <a:pt x="3753743" y="74328"/>
                    <a:pt x="3753743" y="153331"/>
                  </a:cubicBezTo>
                  <a:cubicBezTo>
                    <a:pt x="3753743" y="191703"/>
                    <a:pt x="3739675" y="222458"/>
                    <a:pt x="3711541" y="245595"/>
                  </a:cubicBezTo>
                  <a:cubicBezTo>
                    <a:pt x="3683406" y="268731"/>
                    <a:pt x="3648218" y="279816"/>
                    <a:pt x="3605975" y="278848"/>
                  </a:cubicBezTo>
                  <a:lnTo>
                    <a:pt x="3564861" y="278848"/>
                  </a:lnTo>
                  <a:lnTo>
                    <a:pt x="3564861" y="409445"/>
                  </a:lnTo>
                  <a:lnTo>
                    <a:pt x="3485053" y="409445"/>
                  </a:lnTo>
                  <a:close/>
                  <a:moveTo>
                    <a:pt x="1764060" y="34826"/>
                  </a:moveTo>
                  <a:lnTo>
                    <a:pt x="2057661" y="34826"/>
                  </a:lnTo>
                  <a:lnTo>
                    <a:pt x="2057661" y="100124"/>
                  </a:lnTo>
                  <a:lnTo>
                    <a:pt x="1950765" y="100124"/>
                  </a:lnTo>
                  <a:lnTo>
                    <a:pt x="1950765" y="409445"/>
                  </a:lnTo>
                  <a:lnTo>
                    <a:pt x="1870714" y="409445"/>
                  </a:lnTo>
                  <a:lnTo>
                    <a:pt x="1870714" y="100124"/>
                  </a:lnTo>
                  <a:lnTo>
                    <a:pt x="1764060" y="100124"/>
                  </a:lnTo>
                  <a:close/>
                  <a:moveTo>
                    <a:pt x="1446703" y="34826"/>
                  </a:moveTo>
                  <a:lnTo>
                    <a:pt x="1575606" y="34826"/>
                  </a:lnTo>
                  <a:cubicBezTo>
                    <a:pt x="1668798" y="34826"/>
                    <a:pt x="1715393" y="74328"/>
                    <a:pt x="1715393" y="153331"/>
                  </a:cubicBezTo>
                  <a:cubicBezTo>
                    <a:pt x="1715393" y="191703"/>
                    <a:pt x="1701326" y="222458"/>
                    <a:pt x="1673191" y="245595"/>
                  </a:cubicBezTo>
                  <a:cubicBezTo>
                    <a:pt x="1645056" y="268731"/>
                    <a:pt x="1609868" y="279816"/>
                    <a:pt x="1567625" y="278848"/>
                  </a:cubicBezTo>
                  <a:lnTo>
                    <a:pt x="1526512" y="278848"/>
                  </a:lnTo>
                  <a:lnTo>
                    <a:pt x="1526512" y="409445"/>
                  </a:lnTo>
                  <a:lnTo>
                    <a:pt x="1446703" y="409445"/>
                  </a:lnTo>
                  <a:close/>
                  <a:moveTo>
                    <a:pt x="1084753" y="34826"/>
                  </a:moveTo>
                  <a:lnTo>
                    <a:pt x="1213656" y="34826"/>
                  </a:lnTo>
                  <a:cubicBezTo>
                    <a:pt x="1306848" y="34826"/>
                    <a:pt x="1353443" y="74328"/>
                    <a:pt x="1353443" y="153331"/>
                  </a:cubicBezTo>
                  <a:cubicBezTo>
                    <a:pt x="1353443" y="191703"/>
                    <a:pt x="1339376" y="222458"/>
                    <a:pt x="1311241" y="245595"/>
                  </a:cubicBezTo>
                  <a:cubicBezTo>
                    <a:pt x="1283106" y="268731"/>
                    <a:pt x="1247918" y="279816"/>
                    <a:pt x="1205675" y="278848"/>
                  </a:cubicBezTo>
                  <a:lnTo>
                    <a:pt x="1164562" y="278848"/>
                  </a:lnTo>
                  <a:lnTo>
                    <a:pt x="1164562" y="409445"/>
                  </a:lnTo>
                  <a:lnTo>
                    <a:pt x="1084753" y="409445"/>
                  </a:lnTo>
                  <a:close/>
                  <a:moveTo>
                    <a:pt x="2411574" y="28054"/>
                  </a:moveTo>
                  <a:lnTo>
                    <a:pt x="2855603" y="28054"/>
                  </a:lnTo>
                  <a:lnTo>
                    <a:pt x="2855603" y="93836"/>
                  </a:lnTo>
                  <a:lnTo>
                    <a:pt x="2683650" y="93836"/>
                  </a:lnTo>
                  <a:cubicBezTo>
                    <a:pt x="2673009" y="120762"/>
                    <a:pt x="2660352" y="146720"/>
                    <a:pt x="2645681" y="171711"/>
                  </a:cubicBezTo>
                  <a:lnTo>
                    <a:pt x="2668898" y="171711"/>
                  </a:lnTo>
                  <a:lnTo>
                    <a:pt x="2668898" y="228303"/>
                  </a:lnTo>
                  <a:lnTo>
                    <a:pt x="2717267" y="182836"/>
                  </a:lnTo>
                  <a:cubicBezTo>
                    <a:pt x="2760799" y="221531"/>
                    <a:pt x="2813360" y="269255"/>
                    <a:pt x="2874950" y="326008"/>
                  </a:cubicBezTo>
                  <a:lnTo>
                    <a:pt x="2818358" y="381633"/>
                  </a:lnTo>
                  <a:cubicBezTo>
                    <a:pt x="2777245" y="333909"/>
                    <a:pt x="2727424" y="283444"/>
                    <a:pt x="2668898" y="230237"/>
                  </a:cubicBezTo>
                  <a:lnTo>
                    <a:pt x="2668898" y="475469"/>
                  </a:lnTo>
                  <a:lnTo>
                    <a:pt x="2595860" y="475469"/>
                  </a:lnTo>
                  <a:lnTo>
                    <a:pt x="2595860" y="243781"/>
                  </a:lnTo>
                  <a:cubicBezTo>
                    <a:pt x="2554263" y="295536"/>
                    <a:pt x="2502508" y="342938"/>
                    <a:pt x="2440595" y="385986"/>
                  </a:cubicBezTo>
                  <a:cubicBezTo>
                    <a:pt x="2430277" y="371153"/>
                    <a:pt x="2413831" y="349870"/>
                    <a:pt x="2391259" y="322139"/>
                  </a:cubicBezTo>
                  <a:cubicBezTo>
                    <a:pt x="2493479" y="255551"/>
                    <a:pt x="2563775" y="179450"/>
                    <a:pt x="2602148" y="93836"/>
                  </a:cubicBezTo>
                  <a:lnTo>
                    <a:pt x="2411574" y="93836"/>
                  </a:lnTo>
                  <a:close/>
                  <a:moveTo>
                    <a:pt x="565956" y="25152"/>
                  </a:moveTo>
                  <a:lnTo>
                    <a:pt x="966453" y="25152"/>
                  </a:lnTo>
                  <a:lnTo>
                    <a:pt x="966453" y="93836"/>
                  </a:lnTo>
                  <a:lnTo>
                    <a:pt x="807802" y="93836"/>
                  </a:lnTo>
                  <a:lnTo>
                    <a:pt x="807802" y="189607"/>
                  </a:lnTo>
                  <a:lnTo>
                    <a:pt x="1000795" y="189607"/>
                  </a:lnTo>
                  <a:lnTo>
                    <a:pt x="1000795" y="258292"/>
                  </a:lnTo>
                  <a:lnTo>
                    <a:pt x="807802" y="258292"/>
                  </a:lnTo>
                  <a:lnTo>
                    <a:pt x="807802" y="364220"/>
                  </a:lnTo>
                  <a:cubicBezTo>
                    <a:pt x="807802" y="396627"/>
                    <a:pt x="801232" y="420933"/>
                    <a:pt x="788092" y="437136"/>
                  </a:cubicBezTo>
                  <a:cubicBezTo>
                    <a:pt x="774951" y="453340"/>
                    <a:pt x="755846" y="461724"/>
                    <a:pt x="730774" y="462288"/>
                  </a:cubicBezTo>
                  <a:cubicBezTo>
                    <a:pt x="705703" y="462853"/>
                    <a:pt x="671724" y="463216"/>
                    <a:pt x="628836" y="463377"/>
                  </a:cubicBezTo>
                  <a:cubicBezTo>
                    <a:pt x="624322" y="439192"/>
                    <a:pt x="618518" y="414685"/>
                    <a:pt x="611423" y="389856"/>
                  </a:cubicBezTo>
                  <a:cubicBezTo>
                    <a:pt x="639155" y="392758"/>
                    <a:pt x="666725" y="394209"/>
                    <a:pt x="694135" y="394209"/>
                  </a:cubicBezTo>
                  <a:cubicBezTo>
                    <a:pt x="720899" y="394209"/>
                    <a:pt x="734281" y="380827"/>
                    <a:pt x="734281" y="354062"/>
                  </a:cubicBezTo>
                  <a:lnTo>
                    <a:pt x="734281" y="258292"/>
                  </a:lnTo>
                  <a:lnTo>
                    <a:pt x="530163" y="258292"/>
                  </a:lnTo>
                  <a:lnTo>
                    <a:pt x="530163" y="189607"/>
                  </a:lnTo>
                  <a:lnTo>
                    <a:pt x="734281" y="189607"/>
                  </a:lnTo>
                  <a:lnTo>
                    <a:pt x="734281" y="93836"/>
                  </a:lnTo>
                  <a:lnTo>
                    <a:pt x="565956" y="93836"/>
                  </a:lnTo>
                  <a:close/>
                  <a:moveTo>
                    <a:pt x="138336" y="16930"/>
                  </a:moveTo>
                  <a:lnTo>
                    <a:pt x="477404" y="16930"/>
                  </a:lnTo>
                  <a:lnTo>
                    <a:pt x="477404" y="71103"/>
                  </a:lnTo>
                  <a:lnTo>
                    <a:pt x="358174" y="71103"/>
                  </a:lnTo>
                  <a:cubicBezTo>
                    <a:pt x="354304" y="80616"/>
                    <a:pt x="347855" y="94481"/>
                    <a:pt x="338826" y="112700"/>
                  </a:cubicBezTo>
                  <a:lnTo>
                    <a:pt x="456605" y="112700"/>
                  </a:lnTo>
                  <a:lnTo>
                    <a:pt x="456605" y="317302"/>
                  </a:lnTo>
                  <a:lnTo>
                    <a:pt x="374861" y="317302"/>
                  </a:lnTo>
                  <a:lnTo>
                    <a:pt x="374861" y="408720"/>
                  </a:lnTo>
                  <a:cubicBezTo>
                    <a:pt x="374861" y="427100"/>
                    <a:pt x="371032" y="441449"/>
                    <a:pt x="363373" y="451768"/>
                  </a:cubicBezTo>
                  <a:cubicBezTo>
                    <a:pt x="355715" y="462087"/>
                    <a:pt x="344026" y="468375"/>
                    <a:pt x="328306" y="470632"/>
                  </a:cubicBezTo>
                  <a:cubicBezTo>
                    <a:pt x="312586" y="472889"/>
                    <a:pt x="291989" y="473695"/>
                    <a:pt x="266514" y="473051"/>
                  </a:cubicBezTo>
                  <a:cubicBezTo>
                    <a:pt x="263773" y="455476"/>
                    <a:pt x="259823" y="436612"/>
                    <a:pt x="254664" y="416459"/>
                  </a:cubicBezTo>
                  <a:cubicBezTo>
                    <a:pt x="245312" y="429035"/>
                    <a:pt x="235397" y="441933"/>
                    <a:pt x="224917" y="455154"/>
                  </a:cubicBezTo>
                  <a:lnTo>
                    <a:pt x="179933" y="418877"/>
                  </a:lnTo>
                  <a:cubicBezTo>
                    <a:pt x="203473" y="394048"/>
                    <a:pt x="226045" y="363736"/>
                    <a:pt x="247650" y="327943"/>
                  </a:cubicBezTo>
                  <a:lnTo>
                    <a:pt x="295052" y="356965"/>
                  </a:lnTo>
                  <a:cubicBezTo>
                    <a:pt x="284411" y="374216"/>
                    <a:pt x="272238" y="392274"/>
                    <a:pt x="258533" y="411138"/>
                  </a:cubicBezTo>
                  <a:cubicBezTo>
                    <a:pt x="266917" y="412428"/>
                    <a:pt x="277800" y="413234"/>
                    <a:pt x="291182" y="413557"/>
                  </a:cubicBezTo>
                  <a:cubicBezTo>
                    <a:pt x="305371" y="411622"/>
                    <a:pt x="312626" y="405011"/>
                    <a:pt x="312949" y="393725"/>
                  </a:cubicBezTo>
                  <a:lnTo>
                    <a:pt x="312949" y="317302"/>
                  </a:lnTo>
                  <a:lnTo>
                    <a:pt x="227335" y="317302"/>
                  </a:lnTo>
                  <a:lnTo>
                    <a:pt x="227335" y="112700"/>
                  </a:lnTo>
                  <a:lnTo>
                    <a:pt x="279332" y="112700"/>
                  </a:lnTo>
                  <a:cubicBezTo>
                    <a:pt x="285136" y="99318"/>
                    <a:pt x="290215" y="85453"/>
                    <a:pt x="294568" y="71103"/>
                  </a:cubicBezTo>
                  <a:lnTo>
                    <a:pt x="200248" y="71103"/>
                  </a:lnTo>
                  <a:lnTo>
                    <a:pt x="200248" y="216694"/>
                  </a:lnTo>
                  <a:cubicBezTo>
                    <a:pt x="200248" y="337939"/>
                    <a:pt x="182352" y="425004"/>
                    <a:pt x="146559" y="477887"/>
                  </a:cubicBezTo>
                  <a:cubicBezTo>
                    <a:pt x="125921" y="457250"/>
                    <a:pt x="107702" y="441772"/>
                    <a:pt x="91902" y="431453"/>
                  </a:cubicBezTo>
                  <a:cubicBezTo>
                    <a:pt x="123180" y="385019"/>
                    <a:pt x="138658" y="310530"/>
                    <a:pt x="138336" y="207988"/>
                  </a:cubicBezTo>
                  <a:close/>
                  <a:moveTo>
                    <a:pt x="49337" y="968"/>
                  </a:moveTo>
                  <a:cubicBezTo>
                    <a:pt x="85775" y="27087"/>
                    <a:pt x="112217" y="46918"/>
                    <a:pt x="128662" y="60462"/>
                  </a:cubicBezTo>
                  <a:lnTo>
                    <a:pt x="83679" y="109315"/>
                  </a:lnTo>
                  <a:cubicBezTo>
                    <a:pt x="60784" y="87065"/>
                    <a:pt x="35955" y="64976"/>
                    <a:pt x="9190" y="43049"/>
                  </a:cubicBezTo>
                  <a:close/>
                  <a:moveTo>
                    <a:pt x="3151659" y="0"/>
                  </a:moveTo>
                  <a:lnTo>
                    <a:pt x="3225180" y="0"/>
                  </a:lnTo>
                  <a:lnTo>
                    <a:pt x="3225180" y="147043"/>
                  </a:lnTo>
                  <a:lnTo>
                    <a:pt x="3364967" y="147043"/>
                  </a:lnTo>
                  <a:lnTo>
                    <a:pt x="3364967" y="211374"/>
                  </a:lnTo>
                  <a:lnTo>
                    <a:pt x="3225180" y="211374"/>
                  </a:lnTo>
                  <a:lnTo>
                    <a:pt x="3225180" y="382600"/>
                  </a:lnTo>
                  <a:lnTo>
                    <a:pt x="3392053" y="382600"/>
                  </a:lnTo>
                  <a:lnTo>
                    <a:pt x="3392053" y="448382"/>
                  </a:lnTo>
                  <a:lnTo>
                    <a:pt x="2919971" y="448382"/>
                  </a:lnTo>
                  <a:lnTo>
                    <a:pt x="2919971" y="382600"/>
                  </a:lnTo>
                  <a:lnTo>
                    <a:pt x="2990106" y="382600"/>
                  </a:lnTo>
                  <a:lnTo>
                    <a:pt x="2990106" y="90934"/>
                  </a:lnTo>
                  <a:lnTo>
                    <a:pt x="3061692" y="90934"/>
                  </a:lnTo>
                  <a:lnTo>
                    <a:pt x="3061692" y="382600"/>
                  </a:lnTo>
                  <a:lnTo>
                    <a:pt x="3151659" y="382600"/>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endParaRPr kumimoji="0" lang="zh-CN" altLang="en-US" sz="39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grpSp>
    </p:spTree>
    <p:extLst>
      <p:ext uri="{BB962C8B-B14F-4D97-AF65-F5344CB8AC3E}">
        <p14:creationId xmlns:p14="http://schemas.microsoft.com/office/powerpoint/2010/main" val="857821406"/>
      </p:ext>
    </p:extLst>
  </p:cSld>
  <p:clrMapOvr>
    <a:masterClrMapping/>
  </p:clrMapOvr>
  <p:transition spd="slow">
    <p:wip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a:extLst>
              <a:ext uri="{FF2B5EF4-FFF2-40B4-BE49-F238E27FC236}">
                <a16:creationId xmlns:a16="http://schemas.microsoft.com/office/drawing/2014/main" xmlns="" id="{78B19F0E-C621-4870-852C-20935E41E860}"/>
              </a:ext>
            </a:extLst>
          </p:cNvPr>
          <p:cNvGrpSpPr/>
          <p:nvPr/>
        </p:nvGrpSpPr>
        <p:grpSpPr>
          <a:xfrm>
            <a:off x="10829433" y="478751"/>
            <a:ext cx="738680" cy="699618"/>
            <a:chOff x="9895261" y="4215510"/>
            <a:chExt cx="2019300" cy="1912519"/>
          </a:xfrm>
          <a:solidFill>
            <a:schemeClr val="tx1"/>
          </a:solidFill>
        </p:grpSpPr>
        <p:grpSp>
          <p:nvGrpSpPr>
            <p:cNvPr id="33" name="组合 32">
              <a:extLst>
                <a:ext uri="{FF2B5EF4-FFF2-40B4-BE49-F238E27FC236}">
                  <a16:creationId xmlns:a16="http://schemas.microsoft.com/office/drawing/2014/main" xmlns="" id="{E7A996F2-C229-4D2F-A261-C83775C18FA0}"/>
                </a:ext>
              </a:extLst>
            </p:cNvPr>
            <p:cNvGrpSpPr/>
            <p:nvPr/>
          </p:nvGrpSpPr>
          <p:grpSpPr>
            <a:xfrm>
              <a:off x="9895261" y="4215510"/>
              <a:ext cx="2019300" cy="1499626"/>
              <a:chOff x="3873500" y="1778468"/>
              <a:chExt cx="4445000" cy="3301064"/>
            </a:xfrm>
            <a:grpFill/>
          </p:grpSpPr>
          <p:grpSp>
            <p:nvGrpSpPr>
              <p:cNvPr id="35" name="组合 34">
                <a:extLst>
                  <a:ext uri="{FF2B5EF4-FFF2-40B4-BE49-F238E27FC236}">
                    <a16:creationId xmlns:a16="http://schemas.microsoft.com/office/drawing/2014/main" xmlns="" id="{4BC27CB5-5299-496D-B0A1-3231D63A9E72}"/>
                  </a:ext>
                </a:extLst>
              </p:cNvPr>
              <p:cNvGrpSpPr/>
              <p:nvPr/>
            </p:nvGrpSpPr>
            <p:grpSpPr>
              <a:xfrm>
                <a:off x="3873500" y="1778468"/>
                <a:ext cx="4445000" cy="3301064"/>
                <a:chOff x="3229664" y="5039688"/>
                <a:chExt cx="883282" cy="655966"/>
              </a:xfrm>
              <a:grpFill/>
            </p:grpSpPr>
            <p:sp>
              <p:nvSpPr>
                <p:cNvPr id="43" name="Freeform 193">
                  <a:extLst>
                    <a:ext uri="{FF2B5EF4-FFF2-40B4-BE49-F238E27FC236}">
                      <a16:creationId xmlns:a16="http://schemas.microsoft.com/office/drawing/2014/main" xmlns="" id="{160324B9-8639-4CEE-9972-20BB9374B852}"/>
                    </a:ext>
                  </a:extLst>
                </p:cNvPr>
                <p:cNvSpPr>
                  <a:spLocks noEditPoints="1"/>
                </p:cNvSpPr>
                <p:nvPr/>
              </p:nvSpPr>
              <p:spPr bwMode="auto">
                <a:xfrm>
                  <a:off x="3229664" y="5039688"/>
                  <a:ext cx="361540" cy="647307"/>
                </a:xfrm>
                <a:custGeom>
                  <a:avLst/>
                  <a:gdLst>
                    <a:gd name="T0" fmla="*/ 80 w 80"/>
                    <a:gd name="T1" fmla="*/ 133 h 144"/>
                    <a:gd name="T2" fmla="*/ 62 w 80"/>
                    <a:gd name="T3" fmla="*/ 136 h 144"/>
                    <a:gd name="T4" fmla="*/ 64 w 80"/>
                    <a:gd name="T5" fmla="*/ 129 h 144"/>
                    <a:gd name="T6" fmla="*/ 48 w 80"/>
                    <a:gd name="T7" fmla="*/ 131 h 144"/>
                    <a:gd name="T8" fmla="*/ 51 w 80"/>
                    <a:gd name="T9" fmla="*/ 124 h 144"/>
                    <a:gd name="T10" fmla="*/ 29 w 80"/>
                    <a:gd name="T11" fmla="*/ 126 h 144"/>
                    <a:gd name="T12" fmla="*/ 35 w 80"/>
                    <a:gd name="T13" fmla="*/ 124 h 144"/>
                    <a:gd name="T14" fmla="*/ 39 w 80"/>
                    <a:gd name="T15" fmla="*/ 117 h 144"/>
                    <a:gd name="T16" fmla="*/ 39 w 80"/>
                    <a:gd name="T17" fmla="*/ 118 h 144"/>
                    <a:gd name="T18" fmla="*/ 16 w 80"/>
                    <a:gd name="T19" fmla="*/ 114 h 144"/>
                    <a:gd name="T20" fmla="*/ 22 w 80"/>
                    <a:gd name="T21" fmla="*/ 28 h 144"/>
                    <a:gd name="T22" fmla="*/ 24 w 80"/>
                    <a:gd name="T23" fmla="*/ 23 h 144"/>
                    <a:gd name="T24" fmla="*/ 22 w 80"/>
                    <a:gd name="T25" fmla="*/ 28 h 144"/>
                    <a:gd name="T26" fmla="*/ 80 w 80"/>
                    <a:gd name="T27" fmla="*/ 132 h 144"/>
                    <a:gd name="T28" fmla="*/ 67 w 80"/>
                    <a:gd name="T29" fmla="*/ 120 h 144"/>
                    <a:gd name="T30" fmla="*/ 65 w 80"/>
                    <a:gd name="T31" fmla="*/ 128 h 144"/>
                    <a:gd name="T32" fmla="*/ 55 w 80"/>
                    <a:gd name="T33" fmla="*/ 109 h 144"/>
                    <a:gd name="T34" fmla="*/ 45 w 80"/>
                    <a:gd name="T35" fmla="*/ 110 h 144"/>
                    <a:gd name="T36" fmla="*/ 48 w 80"/>
                    <a:gd name="T37" fmla="*/ 105 h 144"/>
                    <a:gd name="T38" fmla="*/ 45 w 80"/>
                    <a:gd name="T39" fmla="*/ 110 h 144"/>
                    <a:gd name="T40" fmla="*/ 35 w 80"/>
                    <a:gd name="T41" fmla="*/ 102 h 144"/>
                    <a:gd name="T42" fmla="*/ 40 w 80"/>
                    <a:gd name="T43" fmla="*/ 116 h 144"/>
                    <a:gd name="T44" fmla="*/ 40 w 80"/>
                    <a:gd name="T45" fmla="*/ 99 h 144"/>
                    <a:gd name="T46" fmla="*/ 35 w 80"/>
                    <a:gd name="T47" fmla="*/ 102 h 144"/>
                    <a:gd name="T48" fmla="*/ 32 w 80"/>
                    <a:gd name="T49" fmla="*/ 87 h 144"/>
                    <a:gd name="T50" fmla="*/ 27 w 80"/>
                    <a:gd name="T51" fmla="*/ 105 h 144"/>
                    <a:gd name="T52" fmla="*/ 10 w 80"/>
                    <a:gd name="T53" fmla="*/ 104 h 144"/>
                    <a:gd name="T54" fmla="*/ 21 w 80"/>
                    <a:gd name="T55" fmla="*/ 96 h 144"/>
                    <a:gd name="T56" fmla="*/ 29 w 80"/>
                    <a:gd name="T57" fmla="*/ 78 h 144"/>
                    <a:gd name="T58" fmla="*/ 8 w 80"/>
                    <a:gd name="T59" fmla="*/ 85 h 144"/>
                    <a:gd name="T60" fmla="*/ 7 w 80"/>
                    <a:gd name="T61" fmla="*/ 93 h 144"/>
                    <a:gd name="T62" fmla="*/ 16 w 80"/>
                    <a:gd name="T63" fmla="*/ 83 h 144"/>
                    <a:gd name="T64" fmla="*/ 22 w 80"/>
                    <a:gd name="T65" fmla="*/ 69 h 144"/>
                    <a:gd name="T66" fmla="*/ 0 w 80"/>
                    <a:gd name="T67" fmla="*/ 66 h 144"/>
                    <a:gd name="T68" fmla="*/ 14 w 80"/>
                    <a:gd name="T69" fmla="*/ 70 h 144"/>
                    <a:gd name="T70" fmla="*/ 14 w 80"/>
                    <a:gd name="T71" fmla="*/ 65 h 144"/>
                    <a:gd name="T72" fmla="*/ 14 w 80"/>
                    <a:gd name="T73" fmla="*/ 70 h 144"/>
                    <a:gd name="T74" fmla="*/ 24 w 80"/>
                    <a:gd name="T75" fmla="*/ 52 h 144"/>
                    <a:gd name="T76" fmla="*/ 32 w 80"/>
                    <a:gd name="T77" fmla="*/ 42 h 144"/>
                    <a:gd name="T78" fmla="*/ 6 w 80"/>
                    <a:gd name="T79" fmla="*/ 34 h 144"/>
                    <a:gd name="T80" fmla="*/ 8 w 80"/>
                    <a:gd name="T81" fmla="*/ 49 h 144"/>
                    <a:gd name="T82" fmla="*/ 18 w 80"/>
                    <a:gd name="T83" fmla="*/ 41 h 144"/>
                    <a:gd name="T84" fmla="*/ 36 w 80"/>
                    <a:gd name="T85" fmla="*/ 30 h 144"/>
                    <a:gd name="T86" fmla="*/ 11 w 80"/>
                    <a:gd name="T87" fmla="*/ 20 h 144"/>
                    <a:gd name="T88" fmla="*/ 18 w 80"/>
                    <a:gd name="T89" fmla="*/ 41 h 144"/>
                    <a:gd name="T90" fmla="*/ 26 w 80"/>
                    <a:gd name="T91" fmla="*/ 19 h 144"/>
                    <a:gd name="T92" fmla="*/ 35 w 80"/>
                    <a:gd name="T93"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0" h="144">
                      <a:moveTo>
                        <a:pt x="62" y="136"/>
                      </a:moveTo>
                      <a:cubicBezTo>
                        <a:pt x="67" y="133"/>
                        <a:pt x="74" y="130"/>
                        <a:pt x="80" y="133"/>
                      </a:cubicBezTo>
                      <a:cubicBezTo>
                        <a:pt x="76" y="142"/>
                        <a:pt x="65" y="144"/>
                        <a:pt x="56" y="141"/>
                      </a:cubicBezTo>
                      <a:cubicBezTo>
                        <a:pt x="58" y="139"/>
                        <a:pt x="60" y="138"/>
                        <a:pt x="62" y="136"/>
                      </a:cubicBezTo>
                      <a:close/>
                      <a:moveTo>
                        <a:pt x="48" y="131"/>
                      </a:moveTo>
                      <a:cubicBezTo>
                        <a:pt x="52" y="128"/>
                        <a:pt x="59" y="125"/>
                        <a:pt x="64" y="129"/>
                      </a:cubicBezTo>
                      <a:cubicBezTo>
                        <a:pt x="60" y="137"/>
                        <a:pt x="50" y="139"/>
                        <a:pt x="42" y="135"/>
                      </a:cubicBezTo>
                      <a:cubicBezTo>
                        <a:pt x="44" y="133"/>
                        <a:pt x="46" y="132"/>
                        <a:pt x="48" y="131"/>
                      </a:cubicBezTo>
                      <a:close/>
                      <a:moveTo>
                        <a:pt x="35" y="124"/>
                      </a:moveTo>
                      <a:cubicBezTo>
                        <a:pt x="40" y="122"/>
                        <a:pt x="47" y="119"/>
                        <a:pt x="51" y="124"/>
                      </a:cubicBezTo>
                      <a:cubicBezTo>
                        <a:pt x="47" y="129"/>
                        <a:pt x="40" y="131"/>
                        <a:pt x="34" y="129"/>
                      </a:cubicBezTo>
                      <a:cubicBezTo>
                        <a:pt x="32" y="129"/>
                        <a:pt x="30" y="128"/>
                        <a:pt x="29" y="126"/>
                      </a:cubicBezTo>
                      <a:cubicBezTo>
                        <a:pt x="31" y="125"/>
                        <a:pt x="33" y="125"/>
                        <a:pt x="35" y="124"/>
                      </a:cubicBezTo>
                      <a:cubicBezTo>
                        <a:pt x="35" y="124"/>
                        <a:pt x="35" y="124"/>
                        <a:pt x="35" y="124"/>
                      </a:cubicBezTo>
                      <a:close/>
                      <a:moveTo>
                        <a:pt x="23" y="113"/>
                      </a:moveTo>
                      <a:cubicBezTo>
                        <a:pt x="29" y="112"/>
                        <a:pt x="35" y="112"/>
                        <a:pt x="39" y="117"/>
                      </a:cubicBezTo>
                      <a:cubicBezTo>
                        <a:pt x="39" y="117"/>
                        <a:pt x="40" y="117"/>
                        <a:pt x="40" y="117"/>
                      </a:cubicBezTo>
                      <a:cubicBezTo>
                        <a:pt x="39" y="118"/>
                        <a:pt x="39" y="118"/>
                        <a:pt x="39" y="118"/>
                      </a:cubicBezTo>
                      <a:cubicBezTo>
                        <a:pt x="33" y="123"/>
                        <a:pt x="27" y="122"/>
                        <a:pt x="20" y="118"/>
                      </a:cubicBezTo>
                      <a:cubicBezTo>
                        <a:pt x="19" y="117"/>
                        <a:pt x="17" y="116"/>
                        <a:pt x="16" y="114"/>
                      </a:cubicBezTo>
                      <a:cubicBezTo>
                        <a:pt x="18" y="113"/>
                        <a:pt x="20" y="113"/>
                        <a:pt x="23" y="113"/>
                      </a:cubicBezTo>
                      <a:close/>
                      <a:moveTo>
                        <a:pt x="22" y="28"/>
                      </a:moveTo>
                      <a:cubicBezTo>
                        <a:pt x="31" y="30"/>
                        <a:pt x="38" y="25"/>
                        <a:pt x="42" y="17"/>
                      </a:cubicBezTo>
                      <a:cubicBezTo>
                        <a:pt x="36" y="17"/>
                        <a:pt x="28" y="18"/>
                        <a:pt x="24" y="23"/>
                      </a:cubicBezTo>
                      <a:cubicBezTo>
                        <a:pt x="25" y="17"/>
                        <a:pt x="21" y="10"/>
                        <a:pt x="17" y="5"/>
                      </a:cubicBezTo>
                      <a:cubicBezTo>
                        <a:pt x="13" y="13"/>
                        <a:pt x="14" y="23"/>
                        <a:pt x="22" y="28"/>
                      </a:cubicBezTo>
                      <a:close/>
                      <a:moveTo>
                        <a:pt x="67" y="120"/>
                      </a:moveTo>
                      <a:cubicBezTo>
                        <a:pt x="69" y="126"/>
                        <a:pt x="73" y="132"/>
                        <a:pt x="80" y="132"/>
                      </a:cubicBezTo>
                      <a:cubicBezTo>
                        <a:pt x="80" y="124"/>
                        <a:pt x="73" y="116"/>
                        <a:pt x="66" y="114"/>
                      </a:cubicBezTo>
                      <a:cubicBezTo>
                        <a:pt x="66" y="116"/>
                        <a:pt x="66" y="118"/>
                        <a:pt x="67" y="120"/>
                      </a:cubicBezTo>
                      <a:close/>
                      <a:moveTo>
                        <a:pt x="55" y="116"/>
                      </a:moveTo>
                      <a:cubicBezTo>
                        <a:pt x="55" y="121"/>
                        <a:pt x="58" y="128"/>
                        <a:pt x="65" y="128"/>
                      </a:cubicBezTo>
                      <a:cubicBezTo>
                        <a:pt x="65" y="122"/>
                        <a:pt x="63" y="115"/>
                        <a:pt x="58" y="111"/>
                      </a:cubicBezTo>
                      <a:cubicBezTo>
                        <a:pt x="57" y="110"/>
                        <a:pt x="56" y="110"/>
                        <a:pt x="55" y="109"/>
                      </a:cubicBezTo>
                      <a:cubicBezTo>
                        <a:pt x="55" y="111"/>
                        <a:pt x="54" y="113"/>
                        <a:pt x="55" y="116"/>
                      </a:cubicBezTo>
                      <a:close/>
                      <a:moveTo>
                        <a:pt x="45" y="110"/>
                      </a:moveTo>
                      <a:cubicBezTo>
                        <a:pt x="44" y="115"/>
                        <a:pt x="45" y="122"/>
                        <a:pt x="52" y="123"/>
                      </a:cubicBezTo>
                      <a:cubicBezTo>
                        <a:pt x="53" y="117"/>
                        <a:pt x="52" y="109"/>
                        <a:pt x="48" y="105"/>
                      </a:cubicBezTo>
                      <a:cubicBezTo>
                        <a:pt x="47" y="104"/>
                        <a:pt x="46" y="104"/>
                        <a:pt x="46" y="103"/>
                      </a:cubicBezTo>
                      <a:cubicBezTo>
                        <a:pt x="45" y="106"/>
                        <a:pt x="45" y="107"/>
                        <a:pt x="45" y="110"/>
                      </a:cubicBezTo>
                      <a:cubicBezTo>
                        <a:pt x="45" y="110"/>
                        <a:pt x="45" y="110"/>
                        <a:pt x="45" y="110"/>
                      </a:cubicBezTo>
                      <a:close/>
                      <a:moveTo>
                        <a:pt x="35" y="102"/>
                      </a:moveTo>
                      <a:cubicBezTo>
                        <a:pt x="33" y="108"/>
                        <a:pt x="34" y="114"/>
                        <a:pt x="40" y="116"/>
                      </a:cubicBezTo>
                      <a:cubicBezTo>
                        <a:pt x="40" y="116"/>
                        <a:pt x="40" y="116"/>
                        <a:pt x="40" y="116"/>
                      </a:cubicBezTo>
                      <a:cubicBezTo>
                        <a:pt x="40" y="116"/>
                        <a:pt x="41" y="115"/>
                        <a:pt x="41" y="115"/>
                      </a:cubicBezTo>
                      <a:cubicBezTo>
                        <a:pt x="42" y="110"/>
                        <a:pt x="42" y="104"/>
                        <a:pt x="40" y="99"/>
                      </a:cubicBezTo>
                      <a:cubicBezTo>
                        <a:pt x="39" y="98"/>
                        <a:pt x="38" y="97"/>
                        <a:pt x="37" y="96"/>
                      </a:cubicBezTo>
                      <a:cubicBezTo>
                        <a:pt x="36" y="98"/>
                        <a:pt x="35" y="100"/>
                        <a:pt x="35" y="102"/>
                      </a:cubicBezTo>
                      <a:close/>
                      <a:moveTo>
                        <a:pt x="29" y="107"/>
                      </a:moveTo>
                      <a:cubicBezTo>
                        <a:pt x="32" y="102"/>
                        <a:pt x="35" y="93"/>
                        <a:pt x="32" y="87"/>
                      </a:cubicBezTo>
                      <a:cubicBezTo>
                        <a:pt x="30" y="89"/>
                        <a:pt x="29" y="90"/>
                        <a:pt x="28" y="92"/>
                      </a:cubicBezTo>
                      <a:cubicBezTo>
                        <a:pt x="25" y="96"/>
                        <a:pt x="24" y="101"/>
                        <a:pt x="27" y="105"/>
                      </a:cubicBezTo>
                      <a:cubicBezTo>
                        <a:pt x="22" y="101"/>
                        <a:pt x="12" y="99"/>
                        <a:pt x="6" y="99"/>
                      </a:cubicBezTo>
                      <a:cubicBezTo>
                        <a:pt x="7" y="101"/>
                        <a:pt x="8" y="103"/>
                        <a:pt x="10" y="104"/>
                      </a:cubicBezTo>
                      <a:cubicBezTo>
                        <a:pt x="15" y="110"/>
                        <a:pt x="22" y="111"/>
                        <a:pt x="29" y="107"/>
                      </a:cubicBezTo>
                      <a:close/>
                      <a:moveTo>
                        <a:pt x="21" y="96"/>
                      </a:moveTo>
                      <a:cubicBezTo>
                        <a:pt x="24" y="93"/>
                        <a:pt x="26" y="90"/>
                        <a:pt x="28" y="85"/>
                      </a:cubicBezTo>
                      <a:cubicBezTo>
                        <a:pt x="29" y="83"/>
                        <a:pt x="29" y="80"/>
                        <a:pt x="29" y="78"/>
                      </a:cubicBezTo>
                      <a:cubicBezTo>
                        <a:pt x="24" y="80"/>
                        <a:pt x="17" y="86"/>
                        <a:pt x="19" y="92"/>
                      </a:cubicBezTo>
                      <a:cubicBezTo>
                        <a:pt x="16" y="89"/>
                        <a:pt x="12" y="87"/>
                        <a:pt x="8" y="85"/>
                      </a:cubicBezTo>
                      <a:cubicBezTo>
                        <a:pt x="6" y="84"/>
                        <a:pt x="4" y="83"/>
                        <a:pt x="1" y="83"/>
                      </a:cubicBezTo>
                      <a:cubicBezTo>
                        <a:pt x="2" y="87"/>
                        <a:pt x="4" y="90"/>
                        <a:pt x="7" y="93"/>
                      </a:cubicBezTo>
                      <a:cubicBezTo>
                        <a:pt x="11" y="96"/>
                        <a:pt x="15" y="97"/>
                        <a:pt x="21" y="96"/>
                      </a:cubicBezTo>
                      <a:close/>
                      <a:moveTo>
                        <a:pt x="16" y="83"/>
                      </a:moveTo>
                      <a:cubicBezTo>
                        <a:pt x="22" y="80"/>
                        <a:pt x="28" y="74"/>
                        <a:pt x="28" y="66"/>
                      </a:cubicBezTo>
                      <a:cubicBezTo>
                        <a:pt x="26" y="67"/>
                        <a:pt x="24" y="68"/>
                        <a:pt x="22" y="69"/>
                      </a:cubicBezTo>
                      <a:cubicBezTo>
                        <a:pt x="19" y="71"/>
                        <a:pt x="15" y="75"/>
                        <a:pt x="15" y="79"/>
                      </a:cubicBezTo>
                      <a:cubicBezTo>
                        <a:pt x="13" y="74"/>
                        <a:pt x="5" y="69"/>
                        <a:pt x="0" y="66"/>
                      </a:cubicBezTo>
                      <a:cubicBezTo>
                        <a:pt x="0" y="75"/>
                        <a:pt x="6" y="84"/>
                        <a:pt x="16" y="83"/>
                      </a:cubicBezTo>
                      <a:close/>
                      <a:moveTo>
                        <a:pt x="14" y="70"/>
                      </a:moveTo>
                      <a:cubicBezTo>
                        <a:pt x="22" y="68"/>
                        <a:pt x="28" y="61"/>
                        <a:pt x="29" y="53"/>
                      </a:cubicBezTo>
                      <a:cubicBezTo>
                        <a:pt x="23" y="55"/>
                        <a:pt x="16" y="58"/>
                        <a:pt x="14" y="65"/>
                      </a:cubicBezTo>
                      <a:cubicBezTo>
                        <a:pt x="13" y="59"/>
                        <a:pt x="7" y="52"/>
                        <a:pt x="2" y="48"/>
                      </a:cubicBezTo>
                      <a:cubicBezTo>
                        <a:pt x="0" y="57"/>
                        <a:pt x="4" y="68"/>
                        <a:pt x="14" y="70"/>
                      </a:cubicBezTo>
                      <a:close/>
                      <a:moveTo>
                        <a:pt x="15" y="54"/>
                      </a:moveTo>
                      <a:cubicBezTo>
                        <a:pt x="18" y="54"/>
                        <a:pt x="21" y="53"/>
                        <a:pt x="24" y="52"/>
                      </a:cubicBezTo>
                      <a:cubicBezTo>
                        <a:pt x="27" y="50"/>
                        <a:pt x="28" y="49"/>
                        <a:pt x="30" y="46"/>
                      </a:cubicBezTo>
                      <a:cubicBezTo>
                        <a:pt x="31" y="45"/>
                        <a:pt x="32" y="44"/>
                        <a:pt x="32" y="42"/>
                      </a:cubicBezTo>
                      <a:cubicBezTo>
                        <a:pt x="27" y="42"/>
                        <a:pt x="19" y="44"/>
                        <a:pt x="16" y="49"/>
                      </a:cubicBezTo>
                      <a:cubicBezTo>
                        <a:pt x="16" y="44"/>
                        <a:pt x="10" y="38"/>
                        <a:pt x="6" y="34"/>
                      </a:cubicBezTo>
                      <a:cubicBezTo>
                        <a:pt x="5" y="36"/>
                        <a:pt x="5" y="38"/>
                        <a:pt x="5" y="40"/>
                      </a:cubicBezTo>
                      <a:cubicBezTo>
                        <a:pt x="5" y="43"/>
                        <a:pt x="6" y="46"/>
                        <a:pt x="8" y="49"/>
                      </a:cubicBezTo>
                      <a:cubicBezTo>
                        <a:pt x="10" y="51"/>
                        <a:pt x="12" y="53"/>
                        <a:pt x="15" y="54"/>
                      </a:cubicBezTo>
                      <a:close/>
                      <a:moveTo>
                        <a:pt x="18" y="41"/>
                      </a:moveTo>
                      <a:cubicBezTo>
                        <a:pt x="24" y="42"/>
                        <a:pt x="30" y="39"/>
                        <a:pt x="34" y="34"/>
                      </a:cubicBezTo>
                      <a:cubicBezTo>
                        <a:pt x="35" y="33"/>
                        <a:pt x="36" y="32"/>
                        <a:pt x="36" y="30"/>
                      </a:cubicBezTo>
                      <a:cubicBezTo>
                        <a:pt x="31" y="30"/>
                        <a:pt x="23" y="32"/>
                        <a:pt x="19" y="37"/>
                      </a:cubicBezTo>
                      <a:cubicBezTo>
                        <a:pt x="19" y="31"/>
                        <a:pt x="15" y="24"/>
                        <a:pt x="11" y="20"/>
                      </a:cubicBezTo>
                      <a:cubicBezTo>
                        <a:pt x="10" y="22"/>
                        <a:pt x="9" y="24"/>
                        <a:pt x="9" y="26"/>
                      </a:cubicBezTo>
                      <a:cubicBezTo>
                        <a:pt x="9" y="32"/>
                        <a:pt x="12" y="38"/>
                        <a:pt x="18" y="41"/>
                      </a:cubicBezTo>
                      <a:close/>
                      <a:moveTo>
                        <a:pt x="35" y="6"/>
                      </a:moveTo>
                      <a:cubicBezTo>
                        <a:pt x="35" y="12"/>
                        <a:pt x="32" y="17"/>
                        <a:pt x="26" y="19"/>
                      </a:cubicBezTo>
                      <a:cubicBezTo>
                        <a:pt x="23" y="13"/>
                        <a:pt x="26" y="7"/>
                        <a:pt x="30" y="3"/>
                      </a:cubicBezTo>
                      <a:cubicBezTo>
                        <a:pt x="31" y="2"/>
                        <a:pt x="33" y="1"/>
                        <a:pt x="35" y="0"/>
                      </a:cubicBezTo>
                      <a:cubicBezTo>
                        <a:pt x="35" y="2"/>
                        <a:pt x="35" y="4"/>
                        <a:pt x="35"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44" name="Freeform 194">
                  <a:extLst>
                    <a:ext uri="{FF2B5EF4-FFF2-40B4-BE49-F238E27FC236}">
                      <a16:creationId xmlns:a16="http://schemas.microsoft.com/office/drawing/2014/main" xmlns="" id="{BF8342BC-6F38-4E13-94B5-EDF43A3C4DF0}"/>
                    </a:ext>
                  </a:extLst>
                </p:cNvPr>
                <p:cNvSpPr>
                  <a:spLocks/>
                </p:cNvSpPr>
                <p:nvPr/>
              </p:nvSpPr>
              <p:spPr bwMode="auto">
                <a:xfrm>
                  <a:off x="3283786" y="5119788"/>
                  <a:ext cx="450300" cy="575864"/>
                </a:xfrm>
                <a:custGeom>
                  <a:avLst/>
                  <a:gdLst>
                    <a:gd name="T0" fmla="*/ 14 w 100"/>
                    <a:gd name="T1" fmla="*/ 0 h 128"/>
                    <a:gd name="T2" fmla="*/ 15 w 100"/>
                    <a:gd name="T3" fmla="*/ 0 h 128"/>
                    <a:gd name="T4" fmla="*/ 5 w 100"/>
                    <a:gd name="T5" fmla="*/ 32 h 128"/>
                    <a:gd name="T6" fmla="*/ 6 w 100"/>
                    <a:gd name="T7" fmla="*/ 71 h 128"/>
                    <a:gd name="T8" fmla="*/ 28 w 100"/>
                    <a:gd name="T9" fmla="*/ 98 h 128"/>
                    <a:gd name="T10" fmla="*/ 71 w 100"/>
                    <a:gd name="T11" fmla="*/ 114 h 128"/>
                    <a:gd name="T12" fmla="*/ 71 w 100"/>
                    <a:gd name="T13" fmla="*/ 114 h 128"/>
                    <a:gd name="T14" fmla="*/ 100 w 100"/>
                    <a:gd name="T15" fmla="*/ 125 h 128"/>
                    <a:gd name="T16" fmla="*/ 99 w 100"/>
                    <a:gd name="T17" fmla="*/ 128 h 128"/>
                    <a:gd name="T18" fmla="*/ 70 w 100"/>
                    <a:gd name="T19" fmla="*/ 116 h 128"/>
                    <a:gd name="T20" fmla="*/ 70 w 100"/>
                    <a:gd name="T21" fmla="*/ 116 h 128"/>
                    <a:gd name="T22" fmla="*/ 27 w 100"/>
                    <a:gd name="T23" fmla="*/ 100 h 128"/>
                    <a:gd name="T24" fmla="*/ 5 w 100"/>
                    <a:gd name="T25" fmla="*/ 71 h 128"/>
                    <a:gd name="T26" fmla="*/ 3 w 100"/>
                    <a:gd name="T27" fmla="*/ 32 h 128"/>
                    <a:gd name="T28" fmla="*/ 14 w 100"/>
                    <a:gd name="T29" fmla="*/ 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0" h="128">
                      <a:moveTo>
                        <a:pt x="14" y="0"/>
                      </a:moveTo>
                      <a:cubicBezTo>
                        <a:pt x="14" y="0"/>
                        <a:pt x="14" y="0"/>
                        <a:pt x="15" y="0"/>
                      </a:cubicBezTo>
                      <a:cubicBezTo>
                        <a:pt x="10" y="11"/>
                        <a:pt x="7" y="21"/>
                        <a:pt x="5" y="32"/>
                      </a:cubicBezTo>
                      <a:cubicBezTo>
                        <a:pt x="2" y="46"/>
                        <a:pt x="2" y="57"/>
                        <a:pt x="6" y="71"/>
                      </a:cubicBezTo>
                      <a:cubicBezTo>
                        <a:pt x="11" y="83"/>
                        <a:pt x="18" y="90"/>
                        <a:pt x="28" y="98"/>
                      </a:cubicBezTo>
                      <a:cubicBezTo>
                        <a:pt x="42" y="107"/>
                        <a:pt x="55" y="110"/>
                        <a:pt x="71" y="114"/>
                      </a:cubicBezTo>
                      <a:cubicBezTo>
                        <a:pt x="71" y="114"/>
                        <a:pt x="71" y="114"/>
                        <a:pt x="71" y="114"/>
                      </a:cubicBezTo>
                      <a:cubicBezTo>
                        <a:pt x="82" y="115"/>
                        <a:pt x="91" y="119"/>
                        <a:pt x="100" y="125"/>
                      </a:cubicBezTo>
                      <a:cubicBezTo>
                        <a:pt x="100" y="126"/>
                        <a:pt x="99" y="127"/>
                        <a:pt x="99" y="128"/>
                      </a:cubicBezTo>
                      <a:cubicBezTo>
                        <a:pt x="90" y="121"/>
                        <a:pt x="82" y="118"/>
                        <a:pt x="70" y="116"/>
                      </a:cubicBezTo>
                      <a:cubicBezTo>
                        <a:pt x="70" y="116"/>
                        <a:pt x="70" y="116"/>
                        <a:pt x="70" y="116"/>
                      </a:cubicBezTo>
                      <a:cubicBezTo>
                        <a:pt x="54" y="113"/>
                        <a:pt x="41" y="109"/>
                        <a:pt x="27" y="100"/>
                      </a:cubicBezTo>
                      <a:cubicBezTo>
                        <a:pt x="16" y="92"/>
                        <a:pt x="10" y="84"/>
                        <a:pt x="5" y="71"/>
                      </a:cubicBezTo>
                      <a:cubicBezTo>
                        <a:pt x="0" y="58"/>
                        <a:pt x="1" y="46"/>
                        <a:pt x="3" y="32"/>
                      </a:cubicBezTo>
                      <a:cubicBezTo>
                        <a:pt x="6" y="20"/>
                        <a:pt x="9" y="11"/>
                        <a:pt x="1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45" name="Freeform 195">
                  <a:extLst>
                    <a:ext uri="{FF2B5EF4-FFF2-40B4-BE49-F238E27FC236}">
                      <a16:creationId xmlns:a16="http://schemas.microsoft.com/office/drawing/2014/main" xmlns="" id="{F85374C8-582A-4993-87D9-61C190A56777}"/>
                    </a:ext>
                  </a:extLst>
                </p:cNvPr>
                <p:cNvSpPr>
                  <a:spLocks noEditPoints="1"/>
                </p:cNvSpPr>
                <p:nvPr/>
              </p:nvSpPr>
              <p:spPr bwMode="auto">
                <a:xfrm>
                  <a:off x="3751406" y="5039688"/>
                  <a:ext cx="361540" cy="647307"/>
                </a:xfrm>
                <a:custGeom>
                  <a:avLst/>
                  <a:gdLst>
                    <a:gd name="T0" fmla="*/ 0 w 80"/>
                    <a:gd name="T1" fmla="*/ 133 h 144"/>
                    <a:gd name="T2" fmla="*/ 18 w 80"/>
                    <a:gd name="T3" fmla="*/ 136 h 144"/>
                    <a:gd name="T4" fmla="*/ 16 w 80"/>
                    <a:gd name="T5" fmla="*/ 129 h 144"/>
                    <a:gd name="T6" fmla="*/ 32 w 80"/>
                    <a:gd name="T7" fmla="*/ 131 h 144"/>
                    <a:gd name="T8" fmla="*/ 29 w 80"/>
                    <a:gd name="T9" fmla="*/ 124 h 144"/>
                    <a:gd name="T10" fmla="*/ 51 w 80"/>
                    <a:gd name="T11" fmla="*/ 126 h 144"/>
                    <a:gd name="T12" fmla="*/ 45 w 80"/>
                    <a:gd name="T13" fmla="*/ 124 h 144"/>
                    <a:gd name="T14" fmla="*/ 41 w 80"/>
                    <a:gd name="T15" fmla="*/ 117 h 144"/>
                    <a:gd name="T16" fmla="*/ 41 w 80"/>
                    <a:gd name="T17" fmla="*/ 118 h 144"/>
                    <a:gd name="T18" fmla="*/ 64 w 80"/>
                    <a:gd name="T19" fmla="*/ 114 h 144"/>
                    <a:gd name="T20" fmla="*/ 58 w 80"/>
                    <a:gd name="T21" fmla="*/ 28 h 144"/>
                    <a:gd name="T22" fmla="*/ 56 w 80"/>
                    <a:gd name="T23" fmla="*/ 23 h 144"/>
                    <a:gd name="T24" fmla="*/ 58 w 80"/>
                    <a:gd name="T25" fmla="*/ 28 h 144"/>
                    <a:gd name="T26" fmla="*/ 0 w 80"/>
                    <a:gd name="T27" fmla="*/ 132 h 144"/>
                    <a:gd name="T28" fmla="*/ 13 w 80"/>
                    <a:gd name="T29" fmla="*/ 120 h 144"/>
                    <a:gd name="T30" fmla="*/ 15 w 80"/>
                    <a:gd name="T31" fmla="*/ 128 h 144"/>
                    <a:gd name="T32" fmla="*/ 25 w 80"/>
                    <a:gd name="T33" fmla="*/ 109 h 144"/>
                    <a:gd name="T34" fmla="*/ 36 w 80"/>
                    <a:gd name="T35" fmla="*/ 110 h 144"/>
                    <a:gd name="T36" fmla="*/ 32 w 80"/>
                    <a:gd name="T37" fmla="*/ 105 h 144"/>
                    <a:gd name="T38" fmla="*/ 35 w 80"/>
                    <a:gd name="T39" fmla="*/ 110 h 144"/>
                    <a:gd name="T40" fmla="*/ 45 w 80"/>
                    <a:gd name="T41" fmla="*/ 102 h 144"/>
                    <a:gd name="T42" fmla="*/ 40 w 80"/>
                    <a:gd name="T43" fmla="*/ 116 h 144"/>
                    <a:gd name="T44" fmla="*/ 40 w 80"/>
                    <a:gd name="T45" fmla="*/ 99 h 144"/>
                    <a:gd name="T46" fmla="*/ 45 w 80"/>
                    <a:gd name="T47" fmla="*/ 102 h 144"/>
                    <a:gd name="T48" fmla="*/ 48 w 80"/>
                    <a:gd name="T49" fmla="*/ 87 h 144"/>
                    <a:gd name="T50" fmla="*/ 54 w 80"/>
                    <a:gd name="T51" fmla="*/ 105 h 144"/>
                    <a:gd name="T52" fmla="*/ 70 w 80"/>
                    <a:gd name="T53" fmla="*/ 104 h 144"/>
                    <a:gd name="T54" fmla="*/ 60 w 80"/>
                    <a:gd name="T55" fmla="*/ 96 h 144"/>
                    <a:gd name="T56" fmla="*/ 51 w 80"/>
                    <a:gd name="T57" fmla="*/ 78 h 144"/>
                    <a:gd name="T58" fmla="*/ 72 w 80"/>
                    <a:gd name="T59" fmla="*/ 85 h 144"/>
                    <a:gd name="T60" fmla="*/ 73 w 80"/>
                    <a:gd name="T61" fmla="*/ 93 h 144"/>
                    <a:gd name="T62" fmla="*/ 64 w 80"/>
                    <a:gd name="T63" fmla="*/ 83 h 144"/>
                    <a:gd name="T64" fmla="*/ 58 w 80"/>
                    <a:gd name="T65" fmla="*/ 69 h 144"/>
                    <a:gd name="T66" fmla="*/ 80 w 80"/>
                    <a:gd name="T67" fmla="*/ 66 h 144"/>
                    <a:gd name="T68" fmla="*/ 66 w 80"/>
                    <a:gd name="T69" fmla="*/ 70 h 144"/>
                    <a:gd name="T70" fmla="*/ 66 w 80"/>
                    <a:gd name="T71" fmla="*/ 65 h 144"/>
                    <a:gd name="T72" fmla="*/ 66 w 80"/>
                    <a:gd name="T73" fmla="*/ 70 h 144"/>
                    <a:gd name="T74" fmla="*/ 56 w 80"/>
                    <a:gd name="T75" fmla="*/ 52 h 144"/>
                    <a:gd name="T76" fmla="*/ 48 w 80"/>
                    <a:gd name="T77" fmla="*/ 42 h 144"/>
                    <a:gd name="T78" fmla="*/ 74 w 80"/>
                    <a:gd name="T79" fmla="*/ 34 h 144"/>
                    <a:gd name="T80" fmla="*/ 72 w 80"/>
                    <a:gd name="T81" fmla="*/ 49 h 144"/>
                    <a:gd name="T82" fmla="*/ 62 w 80"/>
                    <a:gd name="T83" fmla="*/ 41 h 144"/>
                    <a:gd name="T84" fmla="*/ 44 w 80"/>
                    <a:gd name="T85" fmla="*/ 30 h 144"/>
                    <a:gd name="T86" fmla="*/ 69 w 80"/>
                    <a:gd name="T87" fmla="*/ 20 h 144"/>
                    <a:gd name="T88" fmla="*/ 62 w 80"/>
                    <a:gd name="T89" fmla="*/ 41 h 144"/>
                    <a:gd name="T90" fmla="*/ 54 w 80"/>
                    <a:gd name="T91" fmla="*/ 19 h 144"/>
                    <a:gd name="T92" fmla="*/ 45 w 80"/>
                    <a:gd name="T93"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0" h="144">
                      <a:moveTo>
                        <a:pt x="18" y="136"/>
                      </a:moveTo>
                      <a:cubicBezTo>
                        <a:pt x="13" y="133"/>
                        <a:pt x="6" y="130"/>
                        <a:pt x="0" y="133"/>
                      </a:cubicBezTo>
                      <a:cubicBezTo>
                        <a:pt x="4" y="142"/>
                        <a:pt x="15" y="144"/>
                        <a:pt x="24" y="141"/>
                      </a:cubicBezTo>
                      <a:cubicBezTo>
                        <a:pt x="22" y="139"/>
                        <a:pt x="20" y="138"/>
                        <a:pt x="18" y="136"/>
                      </a:cubicBezTo>
                      <a:close/>
                      <a:moveTo>
                        <a:pt x="32" y="131"/>
                      </a:moveTo>
                      <a:cubicBezTo>
                        <a:pt x="28" y="128"/>
                        <a:pt x="21" y="125"/>
                        <a:pt x="16" y="129"/>
                      </a:cubicBezTo>
                      <a:cubicBezTo>
                        <a:pt x="20" y="137"/>
                        <a:pt x="31" y="139"/>
                        <a:pt x="38" y="135"/>
                      </a:cubicBezTo>
                      <a:cubicBezTo>
                        <a:pt x="36" y="133"/>
                        <a:pt x="34" y="132"/>
                        <a:pt x="32" y="131"/>
                      </a:cubicBezTo>
                      <a:close/>
                      <a:moveTo>
                        <a:pt x="45" y="124"/>
                      </a:moveTo>
                      <a:cubicBezTo>
                        <a:pt x="40" y="122"/>
                        <a:pt x="33" y="119"/>
                        <a:pt x="29" y="124"/>
                      </a:cubicBezTo>
                      <a:cubicBezTo>
                        <a:pt x="33" y="129"/>
                        <a:pt x="40" y="131"/>
                        <a:pt x="46" y="129"/>
                      </a:cubicBezTo>
                      <a:cubicBezTo>
                        <a:pt x="48" y="129"/>
                        <a:pt x="50" y="128"/>
                        <a:pt x="51" y="126"/>
                      </a:cubicBezTo>
                      <a:cubicBezTo>
                        <a:pt x="49" y="125"/>
                        <a:pt x="47" y="125"/>
                        <a:pt x="45" y="124"/>
                      </a:cubicBezTo>
                      <a:cubicBezTo>
                        <a:pt x="45" y="124"/>
                        <a:pt x="45" y="124"/>
                        <a:pt x="45" y="124"/>
                      </a:cubicBezTo>
                      <a:close/>
                      <a:moveTo>
                        <a:pt x="57" y="113"/>
                      </a:moveTo>
                      <a:cubicBezTo>
                        <a:pt x="51" y="112"/>
                        <a:pt x="45" y="112"/>
                        <a:pt x="41" y="117"/>
                      </a:cubicBezTo>
                      <a:cubicBezTo>
                        <a:pt x="41" y="117"/>
                        <a:pt x="40" y="117"/>
                        <a:pt x="40" y="117"/>
                      </a:cubicBezTo>
                      <a:cubicBezTo>
                        <a:pt x="41" y="118"/>
                        <a:pt x="41" y="118"/>
                        <a:pt x="41" y="118"/>
                      </a:cubicBezTo>
                      <a:cubicBezTo>
                        <a:pt x="47" y="123"/>
                        <a:pt x="54" y="122"/>
                        <a:pt x="60" y="118"/>
                      </a:cubicBezTo>
                      <a:cubicBezTo>
                        <a:pt x="61" y="117"/>
                        <a:pt x="63" y="116"/>
                        <a:pt x="64" y="114"/>
                      </a:cubicBezTo>
                      <a:cubicBezTo>
                        <a:pt x="62" y="113"/>
                        <a:pt x="60" y="113"/>
                        <a:pt x="57" y="113"/>
                      </a:cubicBezTo>
                      <a:close/>
                      <a:moveTo>
                        <a:pt x="58" y="28"/>
                      </a:moveTo>
                      <a:cubicBezTo>
                        <a:pt x="49" y="30"/>
                        <a:pt x="42" y="25"/>
                        <a:pt x="38" y="17"/>
                      </a:cubicBezTo>
                      <a:cubicBezTo>
                        <a:pt x="44" y="17"/>
                        <a:pt x="52" y="18"/>
                        <a:pt x="56" y="23"/>
                      </a:cubicBezTo>
                      <a:cubicBezTo>
                        <a:pt x="56" y="17"/>
                        <a:pt x="59" y="10"/>
                        <a:pt x="63" y="5"/>
                      </a:cubicBezTo>
                      <a:cubicBezTo>
                        <a:pt x="67" y="13"/>
                        <a:pt x="66" y="23"/>
                        <a:pt x="58" y="28"/>
                      </a:cubicBezTo>
                      <a:close/>
                      <a:moveTo>
                        <a:pt x="13" y="120"/>
                      </a:moveTo>
                      <a:cubicBezTo>
                        <a:pt x="11" y="126"/>
                        <a:pt x="7" y="132"/>
                        <a:pt x="0" y="132"/>
                      </a:cubicBezTo>
                      <a:cubicBezTo>
                        <a:pt x="0" y="124"/>
                        <a:pt x="7" y="116"/>
                        <a:pt x="14" y="114"/>
                      </a:cubicBezTo>
                      <a:cubicBezTo>
                        <a:pt x="14" y="116"/>
                        <a:pt x="14" y="118"/>
                        <a:pt x="13" y="120"/>
                      </a:cubicBezTo>
                      <a:close/>
                      <a:moveTo>
                        <a:pt x="25" y="116"/>
                      </a:moveTo>
                      <a:cubicBezTo>
                        <a:pt x="25" y="121"/>
                        <a:pt x="22" y="128"/>
                        <a:pt x="15" y="128"/>
                      </a:cubicBezTo>
                      <a:cubicBezTo>
                        <a:pt x="15" y="122"/>
                        <a:pt x="17" y="115"/>
                        <a:pt x="22" y="111"/>
                      </a:cubicBezTo>
                      <a:cubicBezTo>
                        <a:pt x="23" y="110"/>
                        <a:pt x="24" y="110"/>
                        <a:pt x="25" y="109"/>
                      </a:cubicBezTo>
                      <a:cubicBezTo>
                        <a:pt x="25" y="111"/>
                        <a:pt x="26" y="113"/>
                        <a:pt x="25" y="116"/>
                      </a:cubicBezTo>
                      <a:close/>
                      <a:moveTo>
                        <a:pt x="36" y="110"/>
                      </a:moveTo>
                      <a:cubicBezTo>
                        <a:pt x="36" y="115"/>
                        <a:pt x="35" y="122"/>
                        <a:pt x="29" y="123"/>
                      </a:cubicBezTo>
                      <a:cubicBezTo>
                        <a:pt x="27" y="117"/>
                        <a:pt x="28" y="109"/>
                        <a:pt x="32" y="105"/>
                      </a:cubicBezTo>
                      <a:cubicBezTo>
                        <a:pt x="33" y="104"/>
                        <a:pt x="34" y="104"/>
                        <a:pt x="34" y="103"/>
                      </a:cubicBezTo>
                      <a:cubicBezTo>
                        <a:pt x="35" y="106"/>
                        <a:pt x="35" y="107"/>
                        <a:pt x="35" y="110"/>
                      </a:cubicBezTo>
                      <a:cubicBezTo>
                        <a:pt x="35" y="110"/>
                        <a:pt x="36" y="110"/>
                        <a:pt x="36" y="110"/>
                      </a:cubicBezTo>
                      <a:close/>
                      <a:moveTo>
                        <a:pt x="45" y="102"/>
                      </a:moveTo>
                      <a:cubicBezTo>
                        <a:pt x="47" y="108"/>
                        <a:pt x="46" y="114"/>
                        <a:pt x="40" y="116"/>
                      </a:cubicBezTo>
                      <a:cubicBezTo>
                        <a:pt x="40" y="116"/>
                        <a:pt x="40" y="116"/>
                        <a:pt x="40" y="116"/>
                      </a:cubicBezTo>
                      <a:cubicBezTo>
                        <a:pt x="40" y="116"/>
                        <a:pt x="39" y="115"/>
                        <a:pt x="39" y="115"/>
                      </a:cubicBezTo>
                      <a:cubicBezTo>
                        <a:pt x="38" y="110"/>
                        <a:pt x="38" y="104"/>
                        <a:pt x="40" y="99"/>
                      </a:cubicBezTo>
                      <a:cubicBezTo>
                        <a:pt x="41" y="98"/>
                        <a:pt x="42" y="97"/>
                        <a:pt x="43" y="96"/>
                      </a:cubicBezTo>
                      <a:cubicBezTo>
                        <a:pt x="44" y="98"/>
                        <a:pt x="45" y="100"/>
                        <a:pt x="45" y="102"/>
                      </a:cubicBezTo>
                      <a:close/>
                      <a:moveTo>
                        <a:pt x="51" y="107"/>
                      </a:moveTo>
                      <a:cubicBezTo>
                        <a:pt x="48" y="102"/>
                        <a:pt x="45" y="93"/>
                        <a:pt x="48" y="87"/>
                      </a:cubicBezTo>
                      <a:cubicBezTo>
                        <a:pt x="50" y="89"/>
                        <a:pt x="51" y="90"/>
                        <a:pt x="52" y="92"/>
                      </a:cubicBezTo>
                      <a:cubicBezTo>
                        <a:pt x="55" y="96"/>
                        <a:pt x="56" y="101"/>
                        <a:pt x="54" y="105"/>
                      </a:cubicBezTo>
                      <a:cubicBezTo>
                        <a:pt x="58" y="101"/>
                        <a:pt x="68" y="99"/>
                        <a:pt x="74" y="99"/>
                      </a:cubicBezTo>
                      <a:cubicBezTo>
                        <a:pt x="73" y="101"/>
                        <a:pt x="72" y="103"/>
                        <a:pt x="70" y="104"/>
                      </a:cubicBezTo>
                      <a:cubicBezTo>
                        <a:pt x="65" y="110"/>
                        <a:pt x="58" y="111"/>
                        <a:pt x="51" y="107"/>
                      </a:cubicBezTo>
                      <a:close/>
                      <a:moveTo>
                        <a:pt x="60" y="96"/>
                      </a:moveTo>
                      <a:cubicBezTo>
                        <a:pt x="56" y="93"/>
                        <a:pt x="54" y="90"/>
                        <a:pt x="52" y="85"/>
                      </a:cubicBezTo>
                      <a:cubicBezTo>
                        <a:pt x="51" y="83"/>
                        <a:pt x="51" y="80"/>
                        <a:pt x="51" y="78"/>
                      </a:cubicBezTo>
                      <a:cubicBezTo>
                        <a:pt x="56" y="80"/>
                        <a:pt x="63" y="86"/>
                        <a:pt x="61" y="92"/>
                      </a:cubicBezTo>
                      <a:cubicBezTo>
                        <a:pt x="64" y="89"/>
                        <a:pt x="68" y="87"/>
                        <a:pt x="72" y="85"/>
                      </a:cubicBezTo>
                      <a:cubicBezTo>
                        <a:pt x="74" y="84"/>
                        <a:pt x="76" y="83"/>
                        <a:pt x="79" y="83"/>
                      </a:cubicBezTo>
                      <a:cubicBezTo>
                        <a:pt x="78" y="87"/>
                        <a:pt x="76" y="90"/>
                        <a:pt x="73" y="93"/>
                      </a:cubicBezTo>
                      <a:cubicBezTo>
                        <a:pt x="69" y="96"/>
                        <a:pt x="65" y="97"/>
                        <a:pt x="60" y="96"/>
                      </a:cubicBezTo>
                      <a:close/>
                      <a:moveTo>
                        <a:pt x="64" y="83"/>
                      </a:moveTo>
                      <a:cubicBezTo>
                        <a:pt x="58" y="80"/>
                        <a:pt x="52" y="74"/>
                        <a:pt x="52" y="66"/>
                      </a:cubicBezTo>
                      <a:cubicBezTo>
                        <a:pt x="54" y="67"/>
                        <a:pt x="56" y="68"/>
                        <a:pt x="58" y="69"/>
                      </a:cubicBezTo>
                      <a:cubicBezTo>
                        <a:pt x="61" y="71"/>
                        <a:pt x="65" y="75"/>
                        <a:pt x="65" y="79"/>
                      </a:cubicBezTo>
                      <a:cubicBezTo>
                        <a:pt x="67" y="74"/>
                        <a:pt x="75" y="69"/>
                        <a:pt x="80" y="66"/>
                      </a:cubicBezTo>
                      <a:cubicBezTo>
                        <a:pt x="80" y="75"/>
                        <a:pt x="74" y="84"/>
                        <a:pt x="64" y="83"/>
                      </a:cubicBezTo>
                      <a:close/>
                      <a:moveTo>
                        <a:pt x="66" y="70"/>
                      </a:moveTo>
                      <a:cubicBezTo>
                        <a:pt x="58" y="68"/>
                        <a:pt x="52" y="61"/>
                        <a:pt x="51" y="53"/>
                      </a:cubicBezTo>
                      <a:cubicBezTo>
                        <a:pt x="57" y="55"/>
                        <a:pt x="64" y="58"/>
                        <a:pt x="66" y="65"/>
                      </a:cubicBezTo>
                      <a:cubicBezTo>
                        <a:pt x="67" y="59"/>
                        <a:pt x="73" y="52"/>
                        <a:pt x="78" y="48"/>
                      </a:cubicBezTo>
                      <a:cubicBezTo>
                        <a:pt x="80" y="57"/>
                        <a:pt x="76" y="68"/>
                        <a:pt x="66" y="70"/>
                      </a:cubicBezTo>
                      <a:close/>
                      <a:moveTo>
                        <a:pt x="65" y="54"/>
                      </a:moveTo>
                      <a:cubicBezTo>
                        <a:pt x="62" y="54"/>
                        <a:pt x="59" y="53"/>
                        <a:pt x="56" y="52"/>
                      </a:cubicBezTo>
                      <a:cubicBezTo>
                        <a:pt x="54" y="50"/>
                        <a:pt x="52" y="49"/>
                        <a:pt x="50" y="46"/>
                      </a:cubicBezTo>
                      <a:cubicBezTo>
                        <a:pt x="49" y="45"/>
                        <a:pt x="48" y="44"/>
                        <a:pt x="48" y="42"/>
                      </a:cubicBezTo>
                      <a:cubicBezTo>
                        <a:pt x="53" y="42"/>
                        <a:pt x="61" y="44"/>
                        <a:pt x="64" y="49"/>
                      </a:cubicBezTo>
                      <a:cubicBezTo>
                        <a:pt x="65" y="44"/>
                        <a:pt x="70" y="38"/>
                        <a:pt x="74" y="34"/>
                      </a:cubicBezTo>
                      <a:cubicBezTo>
                        <a:pt x="75" y="36"/>
                        <a:pt x="75" y="38"/>
                        <a:pt x="75" y="40"/>
                      </a:cubicBezTo>
                      <a:cubicBezTo>
                        <a:pt x="75" y="43"/>
                        <a:pt x="74" y="46"/>
                        <a:pt x="72" y="49"/>
                      </a:cubicBezTo>
                      <a:cubicBezTo>
                        <a:pt x="70" y="51"/>
                        <a:pt x="68" y="53"/>
                        <a:pt x="65" y="54"/>
                      </a:cubicBezTo>
                      <a:close/>
                      <a:moveTo>
                        <a:pt x="62" y="41"/>
                      </a:moveTo>
                      <a:cubicBezTo>
                        <a:pt x="56" y="42"/>
                        <a:pt x="50" y="39"/>
                        <a:pt x="46" y="34"/>
                      </a:cubicBezTo>
                      <a:cubicBezTo>
                        <a:pt x="45" y="33"/>
                        <a:pt x="44" y="32"/>
                        <a:pt x="44" y="30"/>
                      </a:cubicBezTo>
                      <a:cubicBezTo>
                        <a:pt x="50" y="30"/>
                        <a:pt x="57" y="32"/>
                        <a:pt x="61" y="37"/>
                      </a:cubicBezTo>
                      <a:cubicBezTo>
                        <a:pt x="61" y="31"/>
                        <a:pt x="66" y="24"/>
                        <a:pt x="69" y="20"/>
                      </a:cubicBezTo>
                      <a:cubicBezTo>
                        <a:pt x="70" y="22"/>
                        <a:pt x="71" y="24"/>
                        <a:pt x="71" y="26"/>
                      </a:cubicBezTo>
                      <a:cubicBezTo>
                        <a:pt x="71" y="32"/>
                        <a:pt x="68" y="38"/>
                        <a:pt x="62" y="41"/>
                      </a:cubicBezTo>
                      <a:close/>
                      <a:moveTo>
                        <a:pt x="45" y="6"/>
                      </a:moveTo>
                      <a:cubicBezTo>
                        <a:pt x="45" y="12"/>
                        <a:pt x="48" y="17"/>
                        <a:pt x="54" y="19"/>
                      </a:cubicBezTo>
                      <a:cubicBezTo>
                        <a:pt x="57" y="13"/>
                        <a:pt x="54" y="7"/>
                        <a:pt x="50" y="3"/>
                      </a:cubicBezTo>
                      <a:cubicBezTo>
                        <a:pt x="49" y="2"/>
                        <a:pt x="47" y="1"/>
                        <a:pt x="45" y="0"/>
                      </a:cubicBezTo>
                      <a:cubicBezTo>
                        <a:pt x="45" y="2"/>
                        <a:pt x="45" y="4"/>
                        <a:pt x="45"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46" name="Freeform 196">
                  <a:extLst>
                    <a:ext uri="{FF2B5EF4-FFF2-40B4-BE49-F238E27FC236}">
                      <a16:creationId xmlns:a16="http://schemas.microsoft.com/office/drawing/2014/main" xmlns="" id="{5665E560-7237-474C-9724-2530DC03A21E}"/>
                    </a:ext>
                  </a:extLst>
                </p:cNvPr>
                <p:cNvSpPr>
                  <a:spLocks/>
                </p:cNvSpPr>
                <p:nvPr/>
              </p:nvSpPr>
              <p:spPr bwMode="auto">
                <a:xfrm>
                  <a:off x="3608521" y="5119790"/>
                  <a:ext cx="450300" cy="575864"/>
                </a:xfrm>
                <a:custGeom>
                  <a:avLst/>
                  <a:gdLst>
                    <a:gd name="T0" fmla="*/ 86 w 100"/>
                    <a:gd name="T1" fmla="*/ 0 h 128"/>
                    <a:gd name="T2" fmla="*/ 85 w 100"/>
                    <a:gd name="T3" fmla="*/ 0 h 128"/>
                    <a:gd name="T4" fmla="*/ 96 w 100"/>
                    <a:gd name="T5" fmla="*/ 32 h 128"/>
                    <a:gd name="T6" fmla="*/ 94 w 100"/>
                    <a:gd name="T7" fmla="*/ 71 h 128"/>
                    <a:gd name="T8" fmla="*/ 72 w 100"/>
                    <a:gd name="T9" fmla="*/ 98 h 128"/>
                    <a:gd name="T10" fmla="*/ 29 w 100"/>
                    <a:gd name="T11" fmla="*/ 114 h 128"/>
                    <a:gd name="T12" fmla="*/ 29 w 100"/>
                    <a:gd name="T13" fmla="*/ 114 h 128"/>
                    <a:gd name="T14" fmla="*/ 0 w 100"/>
                    <a:gd name="T15" fmla="*/ 125 h 128"/>
                    <a:gd name="T16" fmla="*/ 1 w 100"/>
                    <a:gd name="T17" fmla="*/ 128 h 128"/>
                    <a:gd name="T18" fmla="*/ 30 w 100"/>
                    <a:gd name="T19" fmla="*/ 116 h 128"/>
                    <a:gd name="T20" fmla="*/ 30 w 100"/>
                    <a:gd name="T21" fmla="*/ 116 h 128"/>
                    <a:gd name="T22" fmla="*/ 73 w 100"/>
                    <a:gd name="T23" fmla="*/ 100 h 128"/>
                    <a:gd name="T24" fmla="*/ 95 w 100"/>
                    <a:gd name="T25" fmla="*/ 71 h 128"/>
                    <a:gd name="T26" fmla="*/ 97 w 100"/>
                    <a:gd name="T27" fmla="*/ 32 h 128"/>
                    <a:gd name="T28" fmla="*/ 86 w 100"/>
                    <a:gd name="T29" fmla="*/ 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0" h="128">
                      <a:moveTo>
                        <a:pt x="86" y="0"/>
                      </a:moveTo>
                      <a:cubicBezTo>
                        <a:pt x="86" y="0"/>
                        <a:pt x="86" y="0"/>
                        <a:pt x="85" y="0"/>
                      </a:cubicBezTo>
                      <a:cubicBezTo>
                        <a:pt x="90" y="11"/>
                        <a:pt x="93" y="21"/>
                        <a:pt x="96" y="32"/>
                      </a:cubicBezTo>
                      <a:cubicBezTo>
                        <a:pt x="98" y="46"/>
                        <a:pt x="98" y="57"/>
                        <a:pt x="94" y="71"/>
                      </a:cubicBezTo>
                      <a:cubicBezTo>
                        <a:pt x="89" y="83"/>
                        <a:pt x="82" y="90"/>
                        <a:pt x="72" y="98"/>
                      </a:cubicBezTo>
                      <a:cubicBezTo>
                        <a:pt x="58" y="107"/>
                        <a:pt x="45" y="110"/>
                        <a:pt x="29" y="114"/>
                      </a:cubicBezTo>
                      <a:cubicBezTo>
                        <a:pt x="29" y="114"/>
                        <a:pt x="29" y="114"/>
                        <a:pt x="29" y="114"/>
                      </a:cubicBezTo>
                      <a:cubicBezTo>
                        <a:pt x="18" y="115"/>
                        <a:pt x="9" y="119"/>
                        <a:pt x="0" y="125"/>
                      </a:cubicBezTo>
                      <a:cubicBezTo>
                        <a:pt x="0" y="126"/>
                        <a:pt x="1" y="127"/>
                        <a:pt x="1" y="128"/>
                      </a:cubicBezTo>
                      <a:cubicBezTo>
                        <a:pt x="10" y="121"/>
                        <a:pt x="19" y="118"/>
                        <a:pt x="30" y="116"/>
                      </a:cubicBezTo>
                      <a:cubicBezTo>
                        <a:pt x="30" y="116"/>
                        <a:pt x="30" y="116"/>
                        <a:pt x="30" y="116"/>
                      </a:cubicBezTo>
                      <a:cubicBezTo>
                        <a:pt x="46" y="113"/>
                        <a:pt x="59" y="109"/>
                        <a:pt x="73" y="100"/>
                      </a:cubicBezTo>
                      <a:cubicBezTo>
                        <a:pt x="84" y="92"/>
                        <a:pt x="90" y="84"/>
                        <a:pt x="95" y="71"/>
                      </a:cubicBezTo>
                      <a:cubicBezTo>
                        <a:pt x="100" y="58"/>
                        <a:pt x="99" y="46"/>
                        <a:pt x="97" y="32"/>
                      </a:cubicBezTo>
                      <a:cubicBezTo>
                        <a:pt x="94" y="20"/>
                        <a:pt x="91" y="11"/>
                        <a:pt x="8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grpSp>
          <p:sp>
            <p:nvSpPr>
              <p:cNvPr id="36" name="任意多边形: 形状 35">
                <a:extLst>
                  <a:ext uri="{FF2B5EF4-FFF2-40B4-BE49-F238E27FC236}">
                    <a16:creationId xmlns:a16="http://schemas.microsoft.com/office/drawing/2014/main" xmlns="" id="{B3B3DB62-9E1A-4C36-8DA7-893812258CD6}"/>
                  </a:ext>
                </a:extLst>
              </p:cNvPr>
              <p:cNvSpPr>
                <a:spLocks/>
              </p:cNvSpPr>
              <p:nvPr/>
            </p:nvSpPr>
            <p:spPr bwMode="auto">
              <a:xfrm>
                <a:off x="4887521" y="2050478"/>
                <a:ext cx="2416958" cy="640640"/>
              </a:xfrm>
              <a:custGeom>
                <a:avLst/>
                <a:gdLst>
                  <a:gd name="connsiteX0" fmla="*/ 1208479 w 2416958"/>
                  <a:gd name="connsiteY0" fmla="*/ 247520 h 640640"/>
                  <a:gd name="connsiteX1" fmla="*/ 2092998 w 2416958"/>
                  <a:gd name="connsiteY1" fmla="*/ 549640 h 640640"/>
                  <a:gd name="connsiteX2" fmla="*/ 2416958 w 2416958"/>
                  <a:gd name="connsiteY2" fmla="*/ 524160 h 640640"/>
                  <a:gd name="connsiteX3" fmla="*/ 2045678 w 2416958"/>
                  <a:gd name="connsiteY3" fmla="*/ 640640 h 640640"/>
                  <a:gd name="connsiteX4" fmla="*/ 1208479 w 2416958"/>
                  <a:gd name="connsiteY4" fmla="*/ 353080 h 640640"/>
                  <a:gd name="connsiteX5" fmla="*/ 371279 w 2416958"/>
                  <a:gd name="connsiteY5" fmla="*/ 640640 h 640640"/>
                  <a:gd name="connsiteX6" fmla="*/ 0 w 2416958"/>
                  <a:gd name="connsiteY6" fmla="*/ 524160 h 640640"/>
                  <a:gd name="connsiteX7" fmla="*/ 320320 w 2416958"/>
                  <a:gd name="connsiteY7" fmla="*/ 549640 h 640640"/>
                  <a:gd name="connsiteX8" fmla="*/ 1368639 w 2416958"/>
                  <a:gd name="connsiteY8" fmla="*/ 182000 h 640640"/>
                  <a:gd name="connsiteX9" fmla="*/ 1441439 w 2416958"/>
                  <a:gd name="connsiteY9" fmla="*/ 200200 h 640640"/>
                  <a:gd name="connsiteX10" fmla="*/ 1379559 w 2416958"/>
                  <a:gd name="connsiteY10" fmla="*/ 240240 h 640640"/>
                  <a:gd name="connsiteX11" fmla="*/ 1306759 w 2416958"/>
                  <a:gd name="connsiteY11" fmla="*/ 222040 h 640640"/>
                  <a:gd name="connsiteX12" fmla="*/ 1051959 w 2416958"/>
                  <a:gd name="connsiteY12" fmla="*/ 178360 h 640640"/>
                  <a:gd name="connsiteX13" fmla="*/ 1106559 w 2416958"/>
                  <a:gd name="connsiteY13" fmla="*/ 229320 h 640640"/>
                  <a:gd name="connsiteX14" fmla="*/ 1033759 w 2416958"/>
                  <a:gd name="connsiteY14" fmla="*/ 236600 h 640640"/>
                  <a:gd name="connsiteX15" fmla="*/ 979159 w 2416958"/>
                  <a:gd name="connsiteY15" fmla="*/ 189280 h 640640"/>
                  <a:gd name="connsiteX16" fmla="*/ 1208479 w 2416958"/>
                  <a:gd name="connsiteY16" fmla="*/ 0 h 640640"/>
                  <a:gd name="connsiteX17" fmla="*/ 1255799 w 2416958"/>
                  <a:gd name="connsiteY17" fmla="*/ 109200 h 640640"/>
                  <a:gd name="connsiteX18" fmla="*/ 1208479 w 2416958"/>
                  <a:gd name="connsiteY18" fmla="*/ 222040 h 640640"/>
                  <a:gd name="connsiteX19" fmla="*/ 1161159 w 2416958"/>
                  <a:gd name="connsiteY19" fmla="*/ 109200 h 640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416958" h="640640">
                    <a:moveTo>
                      <a:pt x="1208479" y="247520"/>
                    </a:moveTo>
                    <a:lnTo>
                      <a:pt x="2092998" y="549640"/>
                    </a:lnTo>
                    <a:lnTo>
                      <a:pt x="2416958" y="524160"/>
                    </a:lnTo>
                    <a:lnTo>
                      <a:pt x="2045678" y="640640"/>
                    </a:lnTo>
                    <a:lnTo>
                      <a:pt x="1208479" y="353080"/>
                    </a:lnTo>
                    <a:lnTo>
                      <a:pt x="371279" y="640640"/>
                    </a:lnTo>
                    <a:lnTo>
                      <a:pt x="0" y="524160"/>
                    </a:lnTo>
                    <a:lnTo>
                      <a:pt x="320320" y="549640"/>
                    </a:lnTo>
                    <a:close/>
                    <a:moveTo>
                      <a:pt x="1368639" y="182000"/>
                    </a:moveTo>
                    <a:lnTo>
                      <a:pt x="1441439" y="200200"/>
                    </a:lnTo>
                    <a:lnTo>
                      <a:pt x="1379559" y="240240"/>
                    </a:lnTo>
                    <a:lnTo>
                      <a:pt x="1306759" y="222040"/>
                    </a:lnTo>
                    <a:close/>
                    <a:moveTo>
                      <a:pt x="1051959" y="178360"/>
                    </a:moveTo>
                    <a:lnTo>
                      <a:pt x="1106559" y="229320"/>
                    </a:lnTo>
                    <a:lnTo>
                      <a:pt x="1033759" y="236600"/>
                    </a:lnTo>
                    <a:lnTo>
                      <a:pt x="979159" y="189280"/>
                    </a:lnTo>
                    <a:close/>
                    <a:moveTo>
                      <a:pt x="1208479" y="0"/>
                    </a:moveTo>
                    <a:lnTo>
                      <a:pt x="1255799" y="109200"/>
                    </a:lnTo>
                    <a:lnTo>
                      <a:pt x="1208479" y="222040"/>
                    </a:lnTo>
                    <a:lnTo>
                      <a:pt x="1161159" y="1092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37" name="Freeform 65">
                <a:extLst>
                  <a:ext uri="{FF2B5EF4-FFF2-40B4-BE49-F238E27FC236}">
                    <a16:creationId xmlns:a16="http://schemas.microsoft.com/office/drawing/2014/main" xmlns="" id="{B833B801-B9E8-4CA7-AED3-550C60576ABB}"/>
                  </a:ext>
                </a:extLst>
              </p:cNvPr>
              <p:cNvSpPr>
                <a:spLocks noEditPoints="1"/>
              </p:cNvSpPr>
              <p:nvPr/>
            </p:nvSpPr>
            <p:spPr bwMode="auto">
              <a:xfrm>
                <a:off x="5553641" y="2989597"/>
                <a:ext cx="178360" cy="873599"/>
              </a:xfrm>
              <a:custGeom>
                <a:avLst/>
                <a:gdLst>
                  <a:gd name="T0" fmla="*/ 69 w 162"/>
                  <a:gd name="T1" fmla="*/ 695 h 784"/>
                  <a:gd name="T2" fmla="*/ 72 w 162"/>
                  <a:gd name="T3" fmla="*/ 701 h 784"/>
                  <a:gd name="T4" fmla="*/ 112 w 162"/>
                  <a:gd name="T5" fmla="*/ 775 h 784"/>
                  <a:gd name="T6" fmla="*/ 126 w 162"/>
                  <a:gd name="T7" fmla="*/ 783 h 784"/>
                  <a:gd name="T8" fmla="*/ 139 w 162"/>
                  <a:gd name="T9" fmla="*/ 772 h 784"/>
                  <a:gd name="T10" fmla="*/ 161 w 162"/>
                  <a:gd name="T11" fmla="*/ 691 h 784"/>
                  <a:gd name="T12" fmla="*/ 162 w 162"/>
                  <a:gd name="T13" fmla="*/ 684 h 784"/>
                  <a:gd name="T14" fmla="*/ 95 w 162"/>
                  <a:gd name="T15" fmla="*/ 30 h 784"/>
                  <a:gd name="T16" fmla="*/ 60 w 162"/>
                  <a:gd name="T17" fmla="*/ 2 h 784"/>
                  <a:gd name="T18" fmla="*/ 30 w 162"/>
                  <a:gd name="T19" fmla="*/ 6 h 784"/>
                  <a:gd name="T20" fmla="*/ 2 w 162"/>
                  <a:gd name="T21" fmla="*/ 40 h 784"/>
                  <a:gd name="T22" fmla="*/ 68 w 162"/>
                  <a:gd name="T23" fmla="*/ 675 h 784"/>
                  <a:gd name="T24" fmla="*/ 69 w 162"/>
                  <a:gd name="T25" fmla="*/ 695 h 784"/>
                  <a:gd name="T26" fmla="*/ 148 w 162"/>
                  <a:gd name="T27" fmla="*/ 685 h 784"/>
                  <a:gd name="T28" fmla="*/ 147 w 162"/>
                  <a:gd name="T29" fmla="*/ 689 h 784"/>
                  <a:gd name="T30" fmla="*/ 139 w 162"/>
                  <a:gd name="T31" fmla="*/ 725 h 784"/>
                  <a:gd name="T32" fmla="*/ 134 w 162"/>
                  <a:gd name="T33" fmla="*/ 729 h 784"/>
                  <a:gd name="T34" fmla="*/ 106 w 162"/>
                  <a:gd name="T35" fmla="*/ 732 h 784"/>
                  <a:gd name="T36" fmla="*/ 102 w 162"/>
                  <a:gd name="T37" fmla="*/ 730 h 784"/>
                  <a:gd name="T38" fmla="*/ 83 w 162"/>
                  <a:gd name="T39" fmla="*/ 692 h 784"/>
                  <a:gd name="T40" fmla="*/ 115 w 162"/>
                  <a:gd name="T41" fmla="*/ 681 h 784"/>
                  <a:gd name="T42" fmla="*/ 148 w 162"/>
                  <a:gd name="T43" fmla="*/ 685 h 784"/>
                  <a:gd name="T44" fmla="*/ 12 w 162"/>
                  <a:gd name="T45" fmla="*/ 47 h 784"/>
                  <a:gd name="T46" fmla="*/ 26 w 162"/>
                  <a:gd name="T47" fmla="*/ 30 h 784"/>
                  <a:gd name="T48" fmla="*/ 43 w 162"/>
                  <a:gd name="T49" fmla="*/ 44 h 784"/>
                  <a:gd name="T50" fmla="*/ 107 w 162"/>
                  <a:gd name="T51" fmla="*/ 666 h 784"/>
                  <a:gd name="T52" fmla="*/ 95 w 162"/>
                  <a:gd name="T53" fmla="*/ 683 h 784"/>
                  <a:gd name="T54" fmla="*/ 77 w 162"/>
                  <a:gd name="T55" fmla="*/ 675 h 784"/>
                  <a:gd name="T56" fmla="*/ 76 w 162"/>
                  <a:gd name="T57" fmla="*/ 670 h 784"/>
                  <a:gd name="T58" fmla="*/ 12 w 162"/>
                  <a:gd name="T59" fmla="*/ 47 h 7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2" h="784">
                    <a:moveTo>
                      <a:pt x="69" y="695"/>
                    </a:moveTo>
                    <a:cubicBezTo>
                      <a:pt x="70" y="697"/>
                      <a:pt x="70" y="699"/>
                      <a:pt x="72" y="701"/>
                    </a:cubicBezTo>
                    <a:cubicBezTo>
                      <a:pt x="112" y="775"/>
                      <a:pt x="112" y="775"/>
                      <a:pt x="112" y="775"/>
                    </a:cubicBezTo>
                    <a:cubicBezTo>
                      <a:pt x="115" y="781"/>
                      <a:pt x="120" y="784"/>
                      <a:pt x="126" y="783"/>
                    </a:cubicBezTo>
                    <a:cubicBezTo>
                      <a:pt x="132" y="782"/>
                      <a:pt x="137" y="778"/>
                      <a:pt x="139" y="772"/>
                    </a:cubicBezTo>
                    <a:cubicBezTo>
                      <a:pt x="161" y="691"/>
                      <a:pt x="161" y="691"/>
                      <a:pt x="161" y="691"/>
                    </a:cubicBezTo>
                    <a:cubicBezTo>
                      <a:pt x="162" y="689"/>
                      <a:pt x="162" y="687"/>
                      <a:pt x="162" y="684"/>
                    </a:cubicBezTo>
                    <a:cubicBezTo>
                      <a:pt x="95" y="30"/>
                      <a:pt x="95" y="30"/>
                      <a:pt x="95" y="30"/>
                    </a:cubicBezTo>
                    <a:cubicBezTo>
                      <a:pt x="93" y="13"/>
                      <a:pt x="77" y="0"/>
                      <a:pt x="60" y="2"/>
                    </a:cubicBezTo>
                    <a:cubicBezTo>
                      <a:pt x="30" y="6"/>
                      <a:pt x="30" y="6"/>
                      <a:pt x="30" y="6"/>
                    </a:cubicBezTo>
                    <a:cubicBezTo>
                      <a:pt x="12" y="8"/>
                      <a:pt x="0" y="30"/>
                      <a:pt x="2" y="40"/>
                    </a:cubicBezTo>
                    <a:cubicBezTo>
                      <a:pt x="68" y="675"/>
                      <a:pt x="68" y="675"/>
                      <a:pt x="68" y="675"/>
                    </a:cubicBezTo>
                    <a:lnTo>
                      <a:pt x="69" y="695"/>
                    </a:lnTo>
                    <a:close/>
                    <a:moveTo>
                      <a:pt x="148" y="685"/>
                    </a:moveTo>
                    <a:cubicBezTo>
                      <a:pt x="148" y="687"/>
                      <a:pt x="148" y="688"/>
                      <a:pt x="147" y="689"/>
                    </a:cubicBezTo>
                    <a:cubicBezTo>
                      <a:pt x="144" y="701"/>
                      <a:pt x="141" y="713"/>
                      <a:pt x="139" y="725"/>
                    </a:cubicBezTo>
                    <a:cubicBezTo>
                      <a:pt x="138" y="727"/>
                      <a:pt x="137" y="728"/>
                      <a:pt x="134" y="729"/>
                    </a:cubicBezTo>
                    <a:cubicBezTo>
                      <a:pt x="125" y="730"/>
                      <a:pt x="116" y="731"/>
                      <a:pt x="106" y="732"/>
                    </a:cubicBezTo>
                    <a:cubicBezTo>
                      <a:pt x="105" y="732"/>
                      <a:pt x="103" y="731"/>
                      <a:pt x="102" y="730"/>
                    </a:cubicBezTo>
                    <a:cubicBezTo>
                      <a:pt x="96" y="718"/>
                      <a:pt x="90" y="706"/>
                      <a:pt x="83" y="692"/>
                    </a:cubicBezTo>
                    <a:cubicBezTo>
                      <a:pt x="97" y="696"/>
                      <a:pt x="107" y="692"/>
                      <a:pt x="115" y="681"/>
                    </a:cubicBezTo>
                    <a:cubicBezTo>
                      <a:pt x="125" y="690"/>
                      <a:pt x="136" y="692"/>
                      <a:pt x="148" y="685"/>
                    </a:cubicBezTo>
                    <a:close/>
                    <a:moveTo>
                      <a:pt x="12" y="47"/>
                    </a:moveTo>
                    <a:cubicBezTo>
                      <a:pt x="11" y="39"/>
                      <a:pt x="17" y="31"/>
                      <a:pt x="26" y="30"/>
                    </a:cubicBezTo>
                    <a:cubicBezTo>
                      <a:pt x="35" y="29"/>
                      <a:pt x="42" y="35"/>
                      <a:pt x="43" y="44"/>
                    </a:cubicBezTo>
                    <a:cubicBezTo>
                      <a:pt x="57" y="166"/>
                      <a:pt x="105" y="651"/>
                      <a:pt x="107" y="666"/>
                    </a:cubicBezTo>
                    <a:cubicBezTo>
                      <a:pt x="108" y="675"/>
                      <a:pt x="103" y="681"/>
                      <a:pt x="95" y="683"/>
                    </a:cubicBezTo>
                    <a:cubicBezTo>
                      <a:pt x="88" y="685"/>
                      <a:pt x="80" y="681"/>
                      <a:pt x="77" y="675"/>
                    </a:cubicBezTo>
                    <a:cubicBezTo>
                      <a:pt x="76" y="673"/>
                      <a:pt x="76" y="672"/>
                      <a:pt x="76" y="670"/>
                    </a:cubicBezTo>
                    <a:cubicBezTo>
                      <a:pt x="74" y="655"/>
                      <a:pt x="26" y="170"/>
                      <a:pt x="12"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38" name="任意多边形: 形状 37">
                <a:extLst>
                  <a:ext uri="{FF2B5EF4-FFF2-40B4-BE49-F238E27FC236}">
                    <a16:creationId xmlns:a16="http://schemas.microsoft.com/office/drawing/2014/main" xmlns="" id="{7D2C8B63-EC6C-4EB4-B567-63ACE9B74D61}"/>
                  </a:ext>
                </a:extLst>
              </p:cNvPr>
              <p:cNvSpPr>
                <a:spLocks/>
              </p:cNvSpPr>
              <p:nvPr/>
            </p:nvSpPr>
            <p:spPr bwMode="auto">
              <a:xfrm>
                <a:off x="5135041" y="2742077"/>
                <a:ext cx="1921918" cy="1259438"/>
              </a:xfrm>
              <a:custGeom>
                <a:avLst/>
                <a:gdLst>
                  <a:gd name="connsiteX0" fmla="*/ 695240 w 1921918"/>
                  <a:gd name="connsiteY0" fmla="*/ 924558 h 1259438"/>
                  <a:gd name="connsiteX1" fmla="*/ 800800 w 1921918"/>
                  <a:gd name="connsiteY1" fmla="*/ 924558 h 1259438"/>
                  <a:gd name="connsiteX2" fmla="*/ 724360 w 1921918"/>
                  <a:gd name="connsiteY2" fmla="*/ 1259438 h 1259438"/>
                  <a:gd name="connsiteX3" fmla="*/ 691600 w 1921918"/>
                  <a:gd name="connsiteY3" fmla="*/ 1259438 h 1259438"/>
                  <a:gd name="connsiteX4" fmla="*/ 611520 w 1921918"/>
                  <a:gd name="connsiteY4" fmla="*/ 1259438 h 1259438"/>
                  <a:gd name="connsiteX5" fmla="*/ 418600 w 1921918"/>
                  <a:gd name="connsiteY5" fmla="*/ 1259438 h 1259438"/>
                  <a:gd name="connsiteX6" fmla="*/ 418600 w 1921918"/>
                  <a:gd name="connsiteY6" fmla="*/ 1153878 h 1259438"/>
                  <a:gd name="connsiteX7" fmla="*/ 637910 w 1921918"/>
                  <a:gd name="connsiteY7" fmla="*/ 1153878 h 1259438"/>
                  <a:gd name="connsiteX8" fmla="*/ 1671911 w 1921918"/>
                  <a:gd name="connsiteY8" fmla="*/ 586085 h 1259438"/>
                  <a:gd name="connsiteX9" fmla="*/ 1618496 w 1921918"/>
                  <a:gd name="connsiteY9" fmla="*/ 731639 h 1259438"/>
                  <a:gd name="connsiteX10" fmla="*/ 1723990 w 1921918"/>
                  <a:gd name="connsiteY10" fmla="*/ 731639 h 1259438"/>
                  <a:gd name="connsiteX11" fmla="*/ 1496039 w 1921918"/>
                  <a:gd name="connsiteY11" fmla="*/ 407679 h 1259438"/>
                  <a:gd name="connsiteX12" fmla="*/ 1805439 w 1921918"/>
                  <a:gd name="connsiteY12" fmla="*/ 407679 h 1259438"/>
                  <a:gd name="connsiteX13" fmla="*/ 1845479 w 1921918"/>
                  <a:gd name="connsiteY13" fmla="*/ 513239 h 1259438"/>
                  <a:gd name="connsiteX14" fmla="*/ 1751407 w 1921918"/>
                  <a:gd name="connsiteY14" fmla="*/ 513239 h 1259438"/>
                  <a:gd name="connsiteX15" fmla="*/ 1867319 w 1921918"/>
                  <a:gd name="connsiteY15" fmla="*/ 837199 h 1259438"/>
                  <a:gd name="connsiteX16" fmla="*/ 1761759 w 1921918"/>
                  <a:gd name="connsiteY16" fmla="*/ 837199 h 1259438"/>
                  <a:gd name="connsiteX17" fmla="*/ 1725359 w 1921918"/>
                  <a:gd name="connsiteY17" fmla="*/ 837199 h 1259438"/>
                  <a:gd name="connsiteX18" fmla="*/ 1725359 w 1921918"/>
                  <a:gd name="connsiteY18" fmla="*/ 899079 h 1259438"/>
                  <a:gd name="connsiteX19" fmla="*/ 1823639 w 1921918"/>
                  <a:gd name="connsiteY19" fmla="*/ 899079 h 1259438"/>
                  <a:gd name="connsiteX20" fmla="*/ 1867319 w 1921918"/>
                  <a:gd name="connsiteY20" fmla="*/ 1004639 h 1259438"/>
                  <a:gd name="connsiteX21" fmla="*/ 1725359 w 1921918"/>
                  <a:gd name="connsiteY21" fmla="*/ 1004639 h 1259438"/>
                  <a:gd name="connsiteX22" fmla="*/ 1725359 w 1921918"/>
                  <a:gd name="connsiteY22" fmla="*/ 1153878 h 1259438"/>
                  <a:gd name="connsiteX23" fmla="*/ 1921918 w 1921918"/>
                  <a:gd name="connsiteY23" fmla="*/ 1153878 h 1259438"/>
                  <a:gd name="connsiteX24" fmla="*/ 1878238 w 1921918"/>
                  <a:gd name="connsiteY24" fmla="*/ 1259438 h 1259438"/>
                  <a:gd name="connsiteX25" fmla="*/ 1292199 w 1921918"/>
                  <a:gd name="connsiteY25" fmla="*/ 1259438 h 1259438"/>
                  <a:gd name="connsiteX26" fmla="*/ 1226679 w 1921918"/>
                  <a:gd name="connsiteY26" fmla="*/ 1259438 h 1259438"/>
                  <a:gd name="connsiteX27" fmla="*/ 1179359 w 1921918"/>
                  <a:gd name="connsiteY27" fmla="*/ 1259438 h 1259438"/>
                  <a:gd name="connsiteX28" fmla="*/ 1115886 w 1921918"/>
                  <a:gd name="connsiteY28" fmla="*/ 1071068 h 1259438"/>
                  <a:gd name="connsiteX29" fmla="*/ 1048319 w 1921918"/>
                  <a:gd name="connsiteY29" fmla="*/ 1259438 h 1259438"/>
                  <a:gd name="connsiteX30" fmla="*/ 1044679 w 1921918"/>
                  <a:gd name="connsiteY30" fmla="*/ 1259438 h 1259438"/>
                  <a:gd name="connsiteX31" fmla="*/ 935479 w 1921918"/>
                  <a:gd name="connsiteY31" fmla="*/ 1259438 h 1259438"/>
                  <a:gd name="connsiteX32" fmla="*/ 931839 w 1921918"/>
                  <a:gd name="connsiteY32" fmla="*/ 1259438 h 1259438"/>
                  <a:gd name="connsiteX33" fmla="*/ 811719 w 1921918"/>
                  <a:gd name="connsiteY33" fmla="*/ 924558 h 1259438"/>
                  <a:gd name="connsiteX34" fmla="*/ 917279 w 1921918"/>
                  <a:gd name="connsiteY34" fmla="*/ 924558 h 1259438"/>
                  <a:gd name="connsiteX35" fmla="*/ 990079 w 1921918"/>
                  <a:gd name="connsiteY35" fmla="*/ 1115918 h 1259438"/>
                  <a:gd name="connsiteX36" fmla="*/ 1062879 w 1921918"/>
                  <a:gd name="connsiteY36" fmla="*/ 924558 h 1259438"/>
                  <a:gd name="connsiteX37" fmla="*/ 1066519 w 1921918"/>
                  <a:gd name="connsiteY37" fmla="*/ 924558 h 1259438"/>
                  <a:gd name="connsiteX38" fmla="*/ 1168439 w 1921918"/>
                  <a:gd name="connsiteY38" fmla="*/ 924558 h 1259438"/>
                  <a:gd name="connsiteX39" fmla="*/ 1172079 w 1921918"/>
                  <a:gd name="connsiteY39" fmla="*/ 924558 h 1259438"/>
                  <a:gd name="connsiteX40" fmla="*/ 1254335 w 1921918"/>
                  <a:gd name="connsiteY40" fmla="*/ 1153878 h 1259438"/>
                  <a:gd name="connsiteX41" fmla="*/ 1619799 w 1921918"/>
                  <a:gd name="connsiteY41" fmla="*/ 1153878 h 1259438"/>
                  <a:gd name="connsiteX42" fmla="*/ 1619799 w 1921918"/>
                  <a:gd name="connsiteY42" fmla="*/ 1004639 h 1259438"/>
                  <a:gd name="connsiteX43" fmla="*/ 1517879 w 1921918"/>
                  <a:gd name="connsiteY43" fmla="*/ 1004639 h 1259438"/>
                  <a:gd name="connsiteX44" fmla="*/ 1474199 w 1921918"/>
                  <a:gd name="connsiteY44" fmla="*/ 899079 h 1259438"/>
                  <a:gd name="connsiteX45" fmla="*/ 1619799 w 1921918"/>
                  <a:gd name="connsiteY45" fmla="*/ 899079 h 1259438"/>
                  <a:gd name="connsiteX46" fmla="*/ 1619799 w 1921918"/>
                  <a:gd name="connsiteY46" fmla="*/ 837199 h 1259438"/>
                  <a:gd name="connsiteX47" fmla="*/ 1579759 w 1921918"/>
                  <a:gd name="connsiteY47" fmla="*/ 837199 h 1259438"/>
                  <a:gd name="connsiteX48" fmla="*/ 1474199 w 1921918"/>
                  <a:gd name="connsiteY48" fmla="*/ 837199 h 1259438"/>
                  <a:gd name="connsiteX49" fmla="*/ 1593083 w 1921918"/>
                  <a:gd name="connsiteY49" fmla="*/ 513239 h 1259438"/>
                  <a:gd name="connsiteX50" fmla="*/ 1539719 w 1921918"/>
                  <a:gd name="connsiteY50" fmla="*/ 513239 h 1259438"/>
                  <a:gd name="connsiteX51" fmla="*/ 247520 w 1921918"/>
                  <a:gd name="connsiteY51" fmla="*/ 251160 h 1259438"/>
                  <a:gd name="connsiteX52" fmla="*/ 167440 w 1921918"/>
                  <a:gd name="connsiteY52" fmla="*/ 589680 h 1259438"/>
                  <a:gd name="connsiteX53" fmla="*/ 243880 w 1921918"/>
                  <a:gd name="connsiteY53" fmla="*/ 589680 h 1259438"/>
                  <a:gd name="connsiteX54" fmla="*/ 65520 w 1921918"/>
                  <a:gd name="connsiteY54" fmla="*/ 1110199 h 1259438"/>
                  <a:gd name="connsiteX55" fmla="*/ 138320 w 1921918"/>
                  <a:gd name="connsiteY55" fmla="*/ 691600 h 1259438"/>
                  <a:gd name="connsiteX56" fmla="*/ 65520 w 1921918"/>
                  <a:gd name="connsiteY56" fmla="*/ 691600 h 1259438"/>
                  <a:gd name="connsiteX57" fmla="*/ 116559 w 1921918"/>
                  <a:gd name="connsiteY57" fmla="*/ 378560 h 1259438"/>
                  <a:gd name="connsiteX58" fmla="*/ 87360 w 1921918"/>
                  <a:gd name="connsiteY58" fmla="*/ 378560 h 1259438"/>
                  <a:gd name="connsiteX59" fmla="*/ 1066519 w 1921918"/>
                  <a:gd name="connsiteY59" fmla="*/ 138319 h 1259438"/>
                  <a:gd name="connsiteX60" fmla="*/ 1106559 w 1921918"/>
                  <a:gd name="connsiteY60" fmla="*/ 247519 h 1259438"/>
                  <a:gd name="connsiteX61" fmla="*/ 1066519 w 1921918"/>
                  <a:gd name="connsiteY61" fmla="*/ 356719 h 1259438"/>
                  <a:gd name="connsiteX62" fmla="*/ 1026479 w 1921918"/>
                  <a:gd name="connsiteY62" fmla="*/ 247519 h 1259438"/>
                  <a:gd name="connsiteX63" fmla="*/ 848119 w 1921918"/>
                  <a:gd name="connsiteY63" fmla="*/ 138319 h 1259438"/>
                  <a:gd name="connsiteX64" fmla="*/ 888159 w 1921918"/>
                  <a:gd name="connsiteY64" fmla="*/ 247519 h 1259438"/>
                  <a:gd name="connsiteX65" fmla="*/ 848119 w 1921918"/>
                  <a:gd name="connsiteY65" fmla="*/ 356719 h 1259438"/>
                  <a:gd name="connsiteX66" fmla="*/ 808079 w 1921918"/>
                  <a:gd name="connsiteY66" fmla="*/ 247519 h 1259438"/>
                  <a:gd name="connsiteX67" fmla="*/ 1011919 w 1921918"/>
                  <a:gd name="connsiteY67" fmla="*/ 105560 h 1259438"/>
                  <a:gd name="connsiteX68" fmla="*/ 1011919 w 1921918"/>
                  <a:gd name="connsiteY68" fmla="*/ 389480 h 1259438"/>
                  <a:gd name="connsiteX69" fmla="*/ 1128399 w 1921918"/>
                  <a:gd name="connsiteY69" fmla="*/ 389480 h 1259438"/>
                  <a:gd name="connsiteX70" fmla="*/ 1128399 w 1921918"/>
                  <a:gd name="connsiteY70" fmla="*/ 105560 h 1259438"/>
                  <a:gd name="connsiteX71" fmla="*/ 793520 w 1921918"/>
                  <a:gd name="connsiteY71" fmla="*/ 105560 h 1259438"/>
                  <a:gd name="connsiteX72" fmla="*/ 793520 w 1921918"/>
                  <a:gd name="connsiteY72" fmla="*/ 389480 h 1259438"/>
                  <a:gd name="connsiteX73" fmla="*/ 906359 w 1921918"/>
                  <a:gd name="connsiteY73" fmla="*/ 389480 h 1259438"/>
                  <a:gd name="connsiteX74" fmla="*/ 906359 w 1921918"/>
                  <a:gd name="connsiteY74" fmla="*/ 105560 h 1259438"/>
                  <a:gd name="connsiteX75" fmla="*/ 1354079 w 1921918"/>
                  <a:gd name="connsiteY75" fmla="*/ 0 h 1259438"/>
                  <a:gd name="connsiteX76" fmla="*/ 1426879 w 1921918"/>
                  <a:gd name="connsiteY76" fmla="*/ 0 h 1259438"/>
                  <a:gd name="connsiteX77" fmla="*/ 1459639 w 1921918"/>
                  <a:gd name="connsiteY77" fmla="*/ 0 h 1259438"/>
                  <a:gd name="connsiteX78" fmla="*/ 1860039 w 1921918"/>
                  <a:gd name="connsiteY78" fmla="*/ 0 h 1259438"/>
                  <a:gd name="connsiteX79" fmla="*/ 1860039 w 1921918"/>
                  <a:gd name="connsiteY79" fmla="*/ 36400 h 1259438"/>
                  <a:gd name="connsiteX80" fmla="*/ 1860039 w 1921918"/>
                  <a:gd name="connsiteY80" fmla="*/ 105560 h 1259438"/>
                  <a:gd name="connsiteX81" fmla="*/ 1860039 w 1921918"/>
                  <a:gd name="connsiteY81" fmla="*/ 251160 h 1259438"/>
                  <a:gd name="connsiteX82" fmla="*/ 1860039 w 1921918"/>
                  <a:gd name="connsiteY82" fmla="*/ 356720 h 1259438"/>
                  <a:gd name="connsiteX83" fmla="*/ 1754479 w 1921918"/>
                  <a:gd name="connsiteY83" fmla="*/ 356720 h 1259438"/>
                  <a:gd name="connsiteX84" fmla="*/ 1485119 w 1921918"/>
                  <a:gd name="connsiteY84" fmla="*/ 356720 h 1259438"/>
                  <a:gd name="connsiteX85" fmla="*/ 1485119 w 1921918"/>
                  <a:gd name="connsiteY85" fmla="*/ 251160 h 1259438"/>
                  <a:gd name="connsiteX86" fmla="*/ 1754479 w 1921918"/>
                  <a:gd name="connsiteY86" fmla="*/ 251160 h 1259438"/>
                  <a:gd name="connsiteX87" fmla="*/ 1710799 w 1921918"/>
                  <a:gd name="connsiteY87" fmla="*/ 174720 h 1259438"/>
                  <a:gd name="connsiteX88" fmla="*/ 1754479 w 1921918"/>
                  <a:gd name="connsiteY88" fmla="*/ 105560 h 1259438"/>
                  <a:gd name="connsiteX89" fmla="*/ 1459639 w 1921918"/>
                  <a:gd name="connsiteY89" fmla="*/ 105560 h 1259438"/>
                  <a:gd name="connsiteX90" fmla="*/ 1459639 w 1921918"/>
                  <a:gd name="connsiteY90" fmla="*/ 251160 h 1259438"/>
                  <a:gd name="connsiteX91" fmla="*/ 1459639 w 1921918"/>
                  <a:gd name="connsiteY91" fmla="*/ 356720 h 1259438"/>
                  <a:gd name="connsiteX92" fmla="*/ 1459639 w 1921918"/>
                  <a:gd name="connsiteY92" fmla="*/ 869959 h 1259438"/>
                  <a:gd name="connsiteX93" fmla="*/ 1419599 w 1921918"/>
                  <a:gd name="connsiteY93" fmla="*/ 1124759 h 1259438"/>
                  <a:gd name="connsiteX94" fmla="*/ 1314039 w 1921918"/>
                  <a:gd name="connsiteY94" fmla="*/ 1124759 h 1259438"/>
                  <a:gd name="connsiteX95" fmla="*/ 1354079 w 1921918"/>
                  <a:gd name="connsiteY95" fmla="*/ 869959 h 1259438"/>
                  <a:gd name="connsiteX96" fmla="*/ 687960 w 1921918"/>
                  <a:gd name="connsiteY96" fmla="*/ 0 h 1259438"/>
                  <a:gd name="connsiteX97" fmla="*/ 793520 w 1921918"/>
                  <a:gd name="connsiteY97" fmla="*/ 0 h 1259438"/>
                  <a:gd name="connsiteX98" fmla="*/ 1230319 w 1921918"/>
                  <a:gd name="connsiteY98" fmla="*/ 0 h 1259438"/>
                  <a:gd name="connsiteX99" fmla="*/ 1230319 w 1921918"/>
                  <a:gd name="connsiteY99" fmla="*/ 495040 h 1259438"/>
                  <a:gd name="connsiteX100" fmla="*/ 1011919 w 1921918"/>
                  <a:gd name="connsiteY100" fmla="*/ 495040 h 1259438"/>
                  <a:gd name="connsiteX101" fmla="*/ 1011919 w 1921918"/>
                  <a:gd name="connsiteY101" fmla="*/ 564199 h 1259438"/>
                  <a:gd name="connsiteX102" fmla="*/ 1190279 w 1921918"/>
                  <a:gd name="connsiteY102" fmla="*/ 564199 h 1259438"/>
                  <a:gd name="connsiteX103" fmla="*/ 1233959 w 1921918"/>
                  <a:gd name="connsiteY103" fmla="*/ 669759 h 1259438"/>
                  <a:gd name="connsiteX104" fmla="*/ 1011919 w 1921918"/>
                  <a:gd name="connsiteY104" fmla="*/ 669759 h 1259438"/>
                  <a:gd name="connsiteX105" fmla="*/ 1011919 w 1921918"/>
                  <a:gd name="connsiteY105" fmla="*/ 764399 h 1259438"/>
                  <a:gd name="connsiteX106" fmla="*/ 1215759 w 1921918"/>
                  <a:gd name="connsiteY106" fmla="*/ 764399 h 1259438"/>
                  <a:gd name="connsiteX107" fmla="*/ 1255799 w 1921918"/>
                  <a:gd name="connsiteY107" fmla="*/ 869959 h 1259438"/>
                  <a:gd name="connsiteX108" fmla="*/ 706159 w 1921918"/>
                  <a:gd name="connsiteY108" fmla="*/ 869959 h 1259438"/>
                  <a:gd name="connsiteX109" fmla="*/ 662479 w 1921918"/>
                  <a:gd name="connsiteY109" fmla="*/ 764399 h 1259438"/>
                  <a:gd name="connsiteX110" fmla="*/ 906359 w 1921918"/>
                  <a:gd name="connsiteY110" fmla="*/ 764399 h 1259438"/>
                  <a:gd name="connsiteX111" fmla="*/ 906359 w 1921918"/>
                  <a:gd name="connsiteY111" fmla="*/ 669759 h 1259438"/>
                  <a:gd name="connsiteX112" fmla="*/ 731640 w 1921918"/>
                  <a:gd name="connsiteY112" fmla="*/ 669759 h 1259438"/>
                  <a:gd name="connsiteX113" fmla="*/ 687960 w 1921918"/>
                  <a:gd name="connsiteY113" fmla="*/ 564199 h 1259438"/>
                  <a:gd name="connsiteX114" fmla="*/ 906359 w 1921918"/>
                  <a:gd name="connsiteY114" fmla="*/ 564199 h 1259438"/>
                  <a:gd name="connsiteX115" fmla="*/ 906359 w 1921918"/>
                  <a:gd name="connsiteY115" fmla="*/ 495040 h 1259438"/>
                  <a:gd name="connsiteX116" fmla="*/ 793520 w 1921918"/>
                  <a:gd name="connsiteY116" fmla="*/ 495040 h 1259438"/>
                  <a:gd name="connsiteX117" fmla="*/ 687960 w 1921918"/>
                  <a:gd name="connsiteY117" fmla="*/ 495040 h 1259438"/>
                  <a:gd name="connsiteX118" fmla="*/ 687960 w 1921918"/>
                  <a:gd name="connsiteY118" fmla="*/ 389480 h 1259438"/>
                  <a:gd name="connsiteX119" fmla="*/ 687960 w 1921918"/>
                  <a:gd name="connsiteY119" fmla="*/ 105560 h 1259438"/>
                  <a:gd name="connsiteX120" fmla="*/ 276640 w 1921918"/>
                  <a:gd name="connsiteY120" fmla="*/ 0 h 1259438"/>
                  <a:gd name="connsiteX121" fmla="*/ 382200 w 1921918"/>
                  <a:gd name="connsiteY121" fmla="*/ 0 h 1259438"/>
                  <a:gd name="connsiteX122" fmla="*/ 382200 w 1921918"/>
                  <a:gd name="connsiteY122" fmla="*/ 1259438 h 1259438"/>
                  <a:gd name="connsiteX123" fmla="*/ 382199 w 1921918"/>
                  <a:gd name="connsiteY123" fmla="*/ 1259438 h 1259438"/>
                  <a:gd name="connsiteX124" fmla="*/ 276640 w 1921918"/>
                  <a:gd name="connsiteY124" fmla="*/ 1259438 h 1259438"/>
                  <a:gd name="connsiteX125" fmla="*/ 43680 w 1921918"/>
                  <a:gd name="connsiteY125" fmla="*/ 1259438 h 1259438"/>
                  <a:gd name="connsiteX126" fmla="*/ 0 w 1921918"/>
                  <a:gd name="connsiteY126" fmla="*/ 1153878 h 1259438"/>
                  <a:gd name="connsiteX127" fmla="*/ 276640 w 1921918"/>
                  <a:gd name="connsiteY127" fmla="*/ 1153878 h 1259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Lst>
                <a:rect l="l" t="t" r="r" b="b"/>
                <a:pathLst>
                  <a:path w="1921918" h="1259438">
                    <a:moveTo>
                      <a:pt x="695240" y="924558"/>
                    </a:moveTo>
                    <a:lnTo>
                      <a:pt x="800800" y="924558"/>
                    </a:lnTo>
                    <a:lnTo>
                      <a:pt x="724360" y="1259438"/>
                    </a:lnTo>
                    <a:lnTo>
                      <a:pt x="691600" y="1259438"/>
                    </a:lnTo>
                    <a:lnTo>
                      <a:pt x="611520" y="1259438"/>
                    </a:lnTo>
                    <a:lnTo>
                      <a:pt x="418600" y="1259438"/>
                    </a:lnTo>
                    <a:lnTo>
                      <a:pt x="418600" y="1153878"/>
                    </a:lnTo>
                    <a:lnTo>
                      <a:pt x="637910" y="1153878"/>
                    </a:lnTo>
                    <a:close/>
                    <a:moveTo>
                      <a:pt x="1671911" y="586085"/>
                    </a:moveTo>
                    <a:lnTo>
                      <a:pt x="1618496" y="731639"/>
                    </a:lnTo>
                    <a:lnTo>
                      <a:pt x="1723990" y="731639"/>
                    </a:lnTo>
                    <a:close/>
                    <a:moveTo>
                      <a:pt x="1496039" y="407679"/>
                    </a:moveTo>
                    <a:lnTo>
                      <a:pt x="1805439" y="407679"/>
                    </a:lnTo>
                    <a:lnTo>
                      <a:pt x="1845479" y="513239"/>
                    </a:lnTo>
                    <a:lnTo>
                      <a:pt x="1751407" y="513239"/>
                    </a:lnTo>
                    <a:lnTo>
                      <a:pt x="1867319" y="837199"/>
                    </a:lnTo>
                    <a:lnTo>
                      <a:pt x="1761759" y="837199"/>
                    </a:lnTo>
                    <a:lnTo>
                      <a:pt x="1725359" y="837199"/>
                    </a:lnTo>
                    <a:lnTo>
                      <a:pt x="1725359" y="899079"/>
                    </a:lnTo>
                    <a:lnTo>
                      <a:pt x="1823639" y="899079"/>
                    </a:lnTo>
                    <a:lnTo>
                      <a:pt x="1867319" y="1004639"/>
                    </a:lnTo>
                    <a:lnTo>
                      <a:pt x="1725359" y="1004639"/>
                    </a:lnTo>
                    <a:lnTo>
                      <a:pt x="1725359" y="1153878"/>
                    </a:lnTo>
                    <a:lnTo>
                      <a:pt x="1921918" y="1153878"/>
                    </a:lnTo>
                    <a:lnTo>
                      <a:pt x="1878238" y="1259438"/>
                    </a:lnTo>
                    <a:lnTo>
                      <a:pt x="1292199" y="1259438"/>
                    </a:lnTo>
                    <a:lnTo>
                      <a:pt x="1226679" y="1259438"/>
                    </a:lnTo>
                    <a:lnTo>
                      <a:pt x="1179359" y="1259438"/>
                    </a:lnTo>
                    <a:lnTo>
                      <a:pt x="1115886" y="1071068"/>
                    </a:lnTo>
                    <a:lnTo>
                      <a:pt x="1048319" y="1259438"/>
                    </a:lnTo>
                    <a:lnTo>
                      <a:pt x="1044679" y="1259438"/>
                    </a:lnTo>
                    <a:lnTo>
                      <a:pt x="935479" y="1259438"/>
                    </a:lnTo>
                    <a:lnTo>
                      <a:pt x="931839" y="1259438"/>
                    </a:lnTo>
                    <a:lnTo>
                      <a:pt x="811719" y="924558"/>
                    </a:lnTo>
                    <a:lnTo>
                      <a:pt x="917279" y="924558"/>
                    </a:lnTo>
                    <a:lnTo>
                      <a:pt x="990079" y="1115918"/>
                    </a:lnTo>
                    <a:lnTo>
                      <a:pt x="1062879" y="924558"/>
                    </a:lnTo>
                    <a:lnTo>
                      <a:pt x="1066519" y="924558"/>
                    </a:lnTo>
                    <a:lnTo>
                      <a:pt x="1168439" y="924558"/>
                    </a:lnTo>
                    <a:lnTo>
                      <a:pt x="1172079" y="924558"/>
                    </a:lnTo>
                    <a:lnTo>
                      <a:pt x="1254335" y="1153878"/>
                    </a:lnTo>
                    <a:lnTo>
                      <a:pt x="1619799" y="1153878"/>
                    </a:lnTo>
                    <a:lnTo>
                      <a:pt x="1619799" y="1004639"/>
                    </a:lnTo>
                    <a:lnTo>
                      <a:pt x="1517879" y="1004639"/>
                    </a:lnTo>
                    <a:lnTo>
                      <a:pt x="1474199" y="899079"/>
                    </a:lnTo>
                    <a:lnTo>
                      <a:pt x="1619799" y="899079"/>
                    </a:lnTo>
                    <a:lnTo>
                      <a:pt x="1619799" y="837199"/>
                    </a:lnTo>
                    <a:lnTo>
                      <a:pt x="1579759" y="837199"/>
                    </a:lnTo>
                    <a:lnTo>
                      <a:pt x="1474199" y="837199"/>
                    </a:lnTo>
                    <a:lnTo>
                      <a:pt x="1593083" y="513239"/>
                    </a:lnTo>
                    <a:lnTo>
                      <a:pt x="1539719" y="513239"/>
                    </a:lnTo>
                    <a:close/>
                    <a:moveTo>
                      <a:pt x="247520" y="251160"/>
                    </a:moveTo>
                    <a:lnTo>
                      <a:pt x="167440" y="589680"/>
                    </a:lnTo>
                    <a:lnTo>
                      <a:pt x="243880" y="589680"/>
                    </a:lnTo>
                    <a:lnTo>
                      <a:pt x="65520" y="1110199"/>
                    </a:lnTo>
                    <a:lnTo>
                      <a:pt x="138320" y="691600"/>
                    </a:lnTo>
                    <a:lnTo>
                      <a:pt x="65520" y="691600"/>
                    </a:lnTo>
                    <a:lnTo>
                      <a:pt x="116559" y="378560"/>
                    </a:lnTo>
                    <a:lnTo>
                      <a:pt x="87360" y="378560"/>
                    </a:lnTo>
                    <a:close/>
                    <a:moveTo>
                      <a:pt x="1066519" y="138319"/>
                    </a:moveTo>
                    <a:lnTo>
                      <a:pt x="1106559" y="247519"/>
                    </a:lnTo>
                    <a:lnTo>
                      <a:pt x="1066519" y="356719"/>
                    </a:lnTo>
                    <a:lnTo>
                      <a:pt x="1026479" y="247519"/>
                    </a:lnTo>
                    <a:close/>
                    <a:moveTo>
                      <a:pt x="848119" y="138319"/>
                    </a:moveTo>
                    <a:lnTo>
                      <a:pt x="888159" y="247519"/>
                    </a:lnTo>
                    <a:lnTo>
                      <a:pt x="848119" y="356719"/>
                    </a:lnTo>
                    <a:lnTo>
                      <a:pt x="808079" y="247519"/>
                    </a:lnTo>
                    <a:close/>
                    <a:moveTo>
                      <a:pt x="1011919" y="105560"/>
                    </a:moveTo>
                    <a:lnTo>
                      <a:pt x="1011919" y="389480"/>
                    </a:lnTo>
                    <a:lnTo>
                      <a:pt x="1128399" y="389480"/>
                    </a:lnTo>
                    <a:lnTo>
                      <a:pt x="1128399" y="105560"/>
                    </a:lnTo>
                    <a:close/>
                    <a:moveTo>
                      <a:pt x="793520" y="105560"/>
                    </a:moveTo>
                    <a:lnTo>
                      <a:pt x="793520" y="389480"/>
                    </a:lnTo>
                    <a:lnTo>
                      <a:pt x="906359" y="389480"/>
                    </a:lnTo>
                    <a:lnTo>
                      <a:pt x="906359" y="105560"/>
                    </a:lnTo>
                    <a:close/>
                    <a:moveTo>
                      <a:pt x="1354079" y="0"/>
                    </a:moveTo>
                    <a:lnTo>
                      <a:pt x="1426879" y="0"/>
                    </a:lnTo>
                    <a:lnTo>
                      <a:pt x="1459639" y="0"/>
                    </a:lnTo>
                    <a:lnTo>
                      <a:pt x="1860039" y="0"/>
                    </a:lnTo>
                    <a:lnTo>
                      <a:pt x="1860039" y="36400"/>
                    </a:lnTo>
                    <a:lnTo>
                      <a:pt x="1860039" y="105560"/>
                    </a:lnTo>
                    <a:lnTo>
                      <a:pt x="1860039" y="251160"/>
                    </a:lnTo>
                    <a:lnTo>
                      <a:pt x="1860039" y="356720"/>
                    </a:lnTo>
                    <a:lnTo>
                      <a:pt x="1754479" y="356720"/>
                    </a:lnTo>
                    <a:lnTo>
                      <a:pt x="1485119" y="356720"/>
                    </a:lnTo>
                    <a:lnTo>
                      <a:pt x="1485119" y="251160"/>
                    </a:lnTo>
                    <a:lnTo>
                      <a:pt x="1754479" y="251160"/>
                    </a:lnTo>
                    <a:lnTo>
                      <a:pt x="1710799" y="174720"/>
                    </a:lnTo>
                    <a:lnTo>
                      <a:pt x="1754479" y="105560"/>
                    </a:lnTo>
                    <a:lnTo>
                      <a:pt x="1459639" y="105560"/>
                    </a:lnTo>
                    <a:lnTo>
                      <a:pt x="1459639" y="251160"/>
                    </a:lnTo>
                    <a:lnTo>
                      <a:pt x="1459639" y="356720"/>
                    </a:lnTo>
                    <a:lnTo>
                      <a:pt x="1459639" y="869959"/>
                    </a:lnTo>
                    <a:lnTo>
                      <a:pt x="1419599" y="1124759"/>
                    </a:lnTo>
                    <a:lnTo>
                      <a:pt x="1314039" y="1124759"/>
                    </a:lnTo>
                    <a:lnTo>
                      <a:pt x="1354079" y="869959"/>
                    </a:lnTo>
                    <a:close/>
                    <a:moveTo>
                      <a:pt x="687960" y="0"/>
                    </a:moveTo>
                    <a:lnTo>
                      <a:pt x="793520" y="0"/>
                    </a:lnTo>
                    <a:lnTo>
                      <a:pt x="1230319" y="0"/>
                    </a:lnTo>
                    <a:lnTo>
                      <a:pt x="1230319" y="495040"/>
                    </a:lnTo>
                    <a:lnTo>
                      <a:pt x="1011919" y="495040"/>
                    </a:lnTo>
                    <a:lnTo>
                      <a:pt x="1011919" y="564199"/>
                    </a:lnTo>
                    <a:lnTo>
                      <a:pt x="1190279" y="564199"/>
                    </a:lnTo>
                    <a:lnTo>
                      <a:pt x="1233959" y="669759"/>
                    </a:lnTo>
                    <a:lnTo>
                      <a:pt x="1011919" y="669759"/>
                    </a:lnTo>
                    <a:lnTo>
                      <a:pt x="1011919" y="764399"/>
                    </a:lnTo>
                    <a:lnTo>
                      <a:pt x="1215759" y="764399"/>
                    </a:lnTo>
                    <a:lnTo>
                      <a:pt x="1255799" y="869959"/>
                    </a:lnTo>
                    <a:lnTo>
                      <a:pt x="706159" y="869959"/>
                    </a:lnTo>
                    <a:lnTo>
                      <a:pt x="662479" y="764399"/>
                    </a:lnTo>
                    <a:lnTo>
                      <a:pt x="906359" y="764399"/>
                    </a:lnTo>
                    <a:lnTo>
                      <a:pt x="906359" y="669759"/>
                    </a:lnTo>
                    <a:lnTo>
                      <a:pt x="731640" y="669759"/>
                    </a:lnTo>
                    <a:lnTo>
                      <a:pt x="687960" y="564199"/>
                    </a:lnTo>
                    <a:lnTo>
                      <a:pt x="906359" y="564199"/>
                    </a:lnTo>
                    <a:lnTo>
                      <a:pt x="906359" y="495040"/>
                    </a:lnTo>
                    <a:lnTo>
                      <a:pt x="793520" y="495040"/>
                    </a:lnTo>
                    <a:lnTo>
                      <a:pt x="687960" y="495040"/>
                    </a:lnTo>
                    <a:lnTo>
                      <a:pt x="687960" y="389480"/>
                    </a:lnTo>
                    <a:lnTo>
                      <a:pt x="687960" y="105560"/>
                    </a:lnTo>
                    <a:close/>
                    <a:moveTo>
                      <a:pt x="276640" y="0"/>
                    </a:moveTo>
                    <a:lnTo>
                      <a:pt x="382200" y="0"/>
                    </a:lnTo>
                    <a:lnTo>
                      <a:pt x="382200" y="1259438"/>
                    </a:lnTo>
                    <a:lnTo>
                      <a:pt x="382199" y="1259438"/>
                    </a:lnTo>
                    <a:lnTo>
                      <a:pt x="276640" y="1259438"/>
                    </a:lnTo>
                    <a:lnTo>
                      <a:pt x="43680" y="1259438"/>
                    </a:lnTo>
                    <a:lnTo>
                      <a:pt x="0" y="1153878"/>
                    </a:lnTo>
                    <a:lnTo>
                      <a:pt x="276640" y="11538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39" name="任意多边形: 形状 38">
                <a:extLst>
                  <a:ext uri="{FF2B5EF4-FFF2-40B4-BE49-F238E27FC236}">
                    <a16:creationId xmlns:a16="http://schemas.microsoft.com/office/drawing/2014/main" xmlns="" id="{11831B00-3540-471A-8D35-A7FB01C83545}"/>
                  </a:ext>
                </a:extLst>
              </p:cNvPr>
              <p:cNvSpPr>
                <a:spLocks noChangeArrowheads="1"/>
              </p:cNvSpPr>
              <p:nvPr/>
            </p:nvSpPr>
            <p:spPr bwMode="auto">
              <a:xfrm>
                <a:off x="6053464" y="2554682"/>
                <a:ext cx="81154" cy="95662"/>
              </a:xfrm>
              <a:custGeom>
                <a:avLst/>
                <a:gdLst>
                  <a:gd name="connsiteX0" fmla="*/ 27051 w 81154"/>
                  <a:gd name="connsiteY0" fmla="*/ 50576 h 95662"/>
                  <a:gd name="connsiteX1" fmla="*/ 54102 w 81154"/>
                  <a:gd name="connsiteY1" fmla="*/ 50576 h 95662"/>
                  <a:gd name="connsiteX2" fmla="*/ 54102 w 81154"/>
                  <a:gd name="connsiteY2" fmla="*/ 59593 h 95662"/>
                  <a:gd name="connsiteX3" fmla="*/ 48091 w 81154"/>
                  <a:gd name="connsiteY3" fmla="*/ 59593 h 95662"/>
                  <a:gd name="connsiteX4" fmla="*/ 48091 w 81154"/>
                  <a:gd name="connsiteY4" fmla="*/ 64980 h 95662"/>
                  <a:gd name="connsiteX5" fmla="*/ 71009 w 81154"/>
                  <a:gd name="connsiteY5" fmla="*/ 64980 h 95662"/>
                  <a:gd name="connsiteX6" fmla="*/ 81153 w 81154"/>
                  <a:gd name="connsiteY6" fmla="*/ 64980 h 95662"/>
                  <a:gd name="connsiteX7" fmla="*/ 71009 w 81154"/>
                  <a:gd name="connsiteY7" fmla="*/ 77003 h 95662"/>
                  <a:gd name="connsiteX8" fmla="*/ 67471 w 81154"/>
                  <a:gd name="connsiteY8" fmla="*/ 77003 h 95662"/>
                  <a:gd name="connsiteX9" fmla="*/ 69685 w 81154"/>
                  <a:gd name="connsiteY9" fmla="*/ 80023 h 95662"/>
                  <a:gd name="connsiteX10" fmla="*/ 81154 w 81154"/>
                  <a:gd name="connsiteY10" fmla="*/ 95662 h 95662"/>
                  <a:gd name="connsiteX11" fmla="*/ 69818 w 81154"/>
                  <a:gd name="connsiteY11" fmla="*/ 95662 h 95662"/>
                  <a:gd name="connsiteX12" fmla="*/ 66984 w 81154"/>
                  <a:gd name="connsiteY12" fmla="*/ 93658 h 95662"/>
                  <a:gd name="connsiteX13" fmla="*/ 59014 w 81154"/>
                  <a:gd name="connsiteY13" fmla="*/ 83092 h 95662"/>
                  <a:gd name="connsiteX14" fmla="*/ 54421 w 81154"/>
                  <a:gd name="connsiteY14" fmla="*/ 77003 h 95662"/>
                  <a:gd name="connsiteX15" fmla="*/ 48091 w 81154"/>
                  <a:gd name="connsiteY15" fmla="*/ 77003 h 95662"/>
                  <a:gd name="connsiteX16" fmla="*/ 48091 w 81154"/>
                  <a:gd name="connsiteY16" fmla="*/ 95662 h 95662"/>
                  <a:gd name="connsiteX17" fmla="*/ 36068 w 81154"/>
                  <a:gd name="connsiteY17" fmla="*/ 95662 h 95662"/>
                  <a:gd name="connsiteX18" fmla="*/ 36068 w 81154"/>
                  <a:gd name="connsiteY18" fmla="*/ 77003 h 95662"/>
                  <a:gd name="connsiteX19" fmla="*/ 35822 w 81154"/>
                  <a:gd name="connsiteY19" fmla="*/ 77003 h 95662"/>
                  <a:gd name="connsiteX20" fmla="*/ 27468 w 81154"/>
                  <a:gd name="connsiteY20" fmla="*/ 77003 h 95662"/>
                  <a:gd name="connsiteX21" fmla="*/ 15028 w 81154"/>
                  <a:gd name="connsiteY21" fmla="*/ 95662 h 95662"/>
                  <a:gd name="connsiteX22" fmla="*/ 0 w 81154"/>
                  <a:gd name="connsiteY22" fmla="*/ 95662 h 95662"/>
                  <a:gd name="connsiteX23" fmla="*/ 14513 w 81154"/>
                  <a:gd name="connsiteY23" fmla="*/ 77003 h 95662"/>
                  <a:gd name="connsiteX24" fmla="*/ 13353 w 81154"/>
                  <a:gd name="connsiteY24" fmla="*/ 77003 h 95662"/>
                  <a:gd name="connsiteX25" fmla="*/ 10144 w 81154"/>
                  <a:gd name="connsiteY25" fmla="*/ 77003 h 95662"/>
                  <a:gd name="connsiteX26" fmla="*/ 0 w 81154"/>
                  <a:gd name="connsiteY26" fmla="*/ 64980 h 95662"/>
                  <a:gd name="connsiteX27" fmla="*/ 26787 w 81154"/>
                  <a:gd name="connsiteY27" fmla="*/ 64980 h 95662"/>
                  <a:gd name="connsiteX28" fmla="*/ 36068 w 81154"/>
                  <a:gd name="connsiteY28" fmla="*/ 64980 h 95662"/>
                  <a:gd name="connsiteX29" fmla="*/ 36068 w 81154"/>
                  <a:gd name="connsiteY29" fmla="*/ 59593 h 95662"/>
                  <a:gd name="connsiteX30" fmla="*/ 27051 w 81154"/>
                  <a:gd name="connsiteY30" fmla="*/ 59593 h 95662"/>
                  <a:gd name="connsiteX31" fmla="*/ 36068 w 81154"/>
                  <a:gd name="connsiteY31" fmla="*/ 0 h 95662"/>
                  <a:gd name="connsiteX32" fmla="*/ 48091 w 81154"/>
                  <a:gd name="connsiteY32" fmla="*/ 0 h 95662"/>
                  <a:gd name="connsiteX33" fmla="*/ 48091 w 81154"/>
                  <a:gd name="connsiteY33" fmla="*/ 5491 h 95662"/>
                  <a:gd name="connsiteX34" fmla="*/ 71009 w 81154"/>
                  <a:gd name="connsiteY34" fmla="*/ 5491 h 95662"/>
                  <a:gd name="connsiteX35" fmla="*/ 81153 w 81154"/>
                  <a:gd name="connsiteY35" fmla="*/ 5491 h 95662"/>
                  <a:gd name="connsiteX36" fmla="*/ 71009 w 81154"/>
                  <a:gd name="connsiteY36" fmla="*/ 14508 h 95662"/>
                  <a:gd name="connsiteX37" fmla="*/ 48091 w 81154"/>
                  <a:gd name="connsiteY37" fmla="*/ 14508 h 95662"/>
                  <a:gd name="connsiteX38" fmla="*/ 48091 w 81154"/>
                  <a:gd name="connsiteY38" fmla="*/ 20519 h 95662"/>
                  <a:gd name="connsiteX39" fmla="*/ 66501 w 81154"/>
                  <a:gd name="connsiteY39" fmla="*/ 20519 h 95662"/>
                  <a:gd name="connsiteX40" fmla="*/ 75142 w 81154"/>
                  <a:gd name="connsiteY40" fmla="*/ 20519 h 95662"/>
                  <a:gd name="connsiteX41" fmla="*/ 66046 w 81154"/>
                  <a:gd name="connsiteY41" fmla="*/ 29536 h 95662"/>
                  <a:gd name="connsiteX42" fmla="*/ 48091 w 81154"/>
                  <a:gd name="connsiteY42" fmla="*/ 29536 h 95662"/>
                  <a:gd name="connsiteX43" fmla="*/ 48091 w 81154"/>
                  <a:gd name="connsiteY43" fmla="*/ 35548 h 95662"/>
                  <a:gd name="connsiteX44" fmla="*/ 71009 w 81154"/>
                  <a:gd name="connsiteY44" fmla="*/ 35548 h 95662"/>
                  <a:gd name="connsiteX45" fmla="*/ 81153 w 81154"/>
                  <a:gd name="connsiteY45" fmla="*/ 35548 h 95662"/>
                  <a:gd name="connsiteX46" fmla="*/ 72042 w 81154"/>
                  <a:gd name="connsiteY46" fmla="*/ 43647 h 95662"/>
                  <a:gd name="connsiteX47" fmla="*/ 81154 w 81154"/>
                  <a:gd name="connsiteY47" fmla="*/ 59593 h 95662"/>
                  <a:gd name="connsiteX48" fmla="*/ 69131 w 81154"/>
                  <a:gd name="connsiteY48" fmla="*/ 59593 h 95662"/>
                  <a:gd name="connsiteX49" fmla="*/ 60544 w 81154"/>
                  <a:gd name="connsiteY49" fmla="*/ 44565 h 95662"/>
                  <a:gd name="connsiteX50" fmla="*/ 35822 w 81154"/>
                  <a:gd name="connsiteY50" fmla="*/ 44565 h 95662"/>
                  <a:gd name="connsiteX51" fmla="*/ 21469 w 81154"/>
                  <a:gd name="connsiteY51" fmla="*/ 44565 h 95662"/>
                  <a:gd name="connsiteX52" fmla="*/ 15029 w 81154"/>
                  <a:gd name="connsiteY52" fmla="*/ 59593 h 95662"/>
                  <a:gd name="connsiteX53" fmla="*/ 0 w 81154"/>
                  <a:gd name="connsiteY53" fmla="*/ 59593 h 95662"/>
                  <a:gd name="connsiteX54" fmla="*/ 9112 w 81154"/>
                  <a:gd name="connsiteY54" fmla="*/ 43647 h 95662"/>
                  <a:gd name="connsiteX55" fmla="*/ 0 w 81154"/>
                  <a:gd name="connsiteY55" fmla="*/ 35548 h 95662"/>
                  <a:gd name="connsiteX56" fmla="*/ 26787 w 81154"/>
                  <a:gd name="connsiteY56" fmla="*/ 35548 h 95662"/>
                  <a:gd name="connsiteX57" fmla="*/ 36068 w 81154"/>
                  <a:gd name="connsiteY57" fmla="*/ 35548 h 95662"/>
                  <a:gd name="connsiteX58" fmla="*/ 36068 w 81154"/>
                  <a:gd name="connsiteY58" fmla="*/ 29536 h 95662"/>
                  <a:gd name="connsiteX59" fmla="*/ 22270 w 81154"/>
                  <a:gd name="connsiteY59" fmla="*/ 29536 h 95662"/>
                  <a:gd name="connsiteX60" fmla="*/ 16017 w 81154"/>
                  <a:gd name="connsiteY60" fmla="*/ 29536 h 95662"/>
                  <a:gd name="connsiteX61" fmla="*/ 6011 w 81154"/>
                  <a:gd name="connsiteY61" fmla="*/ 20519 h 95662"/>
                  <a:gd name="connsiteX62" fmla="*/ 36068 w 81154"/>
                  <a:gd name="connsiteY62" fmla="*/ 20519 h 95662"/>
                  <a:gd name="connsiteX63" fmla="*/ 36068 w 81154"/>
                  <a:gd name="connsiteY63" fmla="*/ 14508 h 95662"/>
                  <a:gd name="connsiteX64" fmla="*/ 35822 w 81154"/>
                  <a:gd name="connsiteY64" fmla="*/ 14508 h 95662"/>
                  <a:gd name="connsiteX65" fmla="*/ 10144 w 81154"/>
                  <a:gd name="connsiteY65" fmla="*/ 14508 h 95662"/>
                  <a:gd name="connsiteX66" fmla="*/ 0 w 81154"/>
                  <a:gd name="connsiteY66" fmla="*/ 5491 h 95662"/>
                  <a:gd name="connsiteX67" fmla="*/ 26787 w 81154"/>
                  <a:gd name="connsiteY67" fmla="*/ 5491 h 95662"/>
                  <a:gd name="connsiteX68" fmla="*/ 36068 w 81154"/>
                  <a:gd name="connsiteY68" fmla="*/ 5491 h 956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81154" h="95662">
                    <a:moveTo>
                      <a:pt x="27051" y="50576"/>
                    </a:moveTo>
                    <a:lnTo>
                      <a:pt x="54102" y="50576"/>
                    </a:lnTo>
                    <a:lnTo>
                      <a:pt x="54102" y="59593"/>
                    </a:lnTo>
                    <a:lnTo>
                      <a:pt x="48091" y="59593"/>
                    </a:lnTo>
                    <a:lnTo>
                      <a:pt x="48091" y="64980"/>
                    </a:lnTo>
                    <a:lnTo>
                      <a:pt x="71009" y="64980"/>
                    </a:lnTo>
                    <a:cubicBezTo>
                      <a:pt x="81153" y="64980"/>
                      <a:pt x="81153" y="64980"/>
                      <a:pt x="81153" y="64980"/>
                    </a:cubicBezTo>
                    <a:cubicBezTo>
                      <a:pt x="81153" y="71538"/>
                      <a:pt x="76542" y="77003"/>
                      <a:pt x="71009" y="77003"/>
                    </a:cubicBezTo>
                    <a:lnTo>
                      <a:pt x="67471" y="77003"/>
                    </a:lnTo>
                    <a:lnTo>
                      <a:pt x="69685" y="80023"/>
                    </a:lnTo>
                    <a:cubicBezTo>
                      <a:pt x="72475" y="83827"/>
                      <a:pt x="76195" y="88899"/>
                      <a:pt x="81154" y="95662"/>
                    </a:cubicBezTo>
                    <a:lnTo>
                      <a:pt x="69818" y="95662"/>
                    </a:lnTo>
                    <a:cubicBezTo>
                      <a:pt x="68874" y="95662"/>
                      <a:pt x="67929" y="94660"/>
                      <a:pt x="66984" y="93658"/>
                    </a:cubicBezTo>
                    <a:cubicBezTo>
                      <a:pt x="66984" y="93658"/>
                      <a:pt x="66984" y="93658"/>
                      <a:pt x="59014" y="83092"/>
                    </a:cubicBezTo>
                    <a:lnTo>
                      <a:pt x="54421" y="77003"/>
                    </a:lnTo>
                    <a:lnTo>
                      <a:pt x="48091" y="77003"/>
                    </a:lnTo>
                    <a:lnTo>
                      <a:pt x="48091" y="95662"/>
                    </a:lnTo>
                    <a:lnTo>
                      <a:pt x="36068" y="95662"/>
                    </a:lnTo>
                    <a:lnTo>
                      <a:pt x="36068" y="77003"/>
                    </a:lnTo>
                    <a:lnTo>
                      <a:pt x="35822" y="77003"/>
                    </a:lnTo>
                    <a:lnTo>
                      <a:pt x="27468" y="77003"/>
                    </a:lnTo>
                    <a:lnTo>
                      <a:pt x="15028" y="95662"/>
                    </a:lnTo>
                    <a:lnTo>
                      <a:pt x="0" y="95662"/>
                    </a:lnTo>
                    <a:lnTo>
                      <a:pt x="14513" y="77003"/>
                    </a:lnTo>
                    <a:lnTo>
                      <a:pt x="13353" y="77003"/>
                    </a:lnTo>
                    <a:cubicBezTo>
                      <a:pt x="10144" y="77003"/>
                      <a:pt x="10144" y="77003"/>
                      <a:pt x="10144" y="77003"/>
                    </a:cubicBezTo>
                    <a:cubicBezTo>
                      <a:pt x="4611" y="77003"/>
                      <a:pt x="0" y="71538"/>
                      <a:pt x="0" y="64980"/>
                    </a:cubicBezTo>
                    <a:cubicBezTo>
                      <a:pt x="10144" y="64980"/>
                      <a:pt x="19020" y="64980"/>
                      <a:pt x="26787" y="64980"/>
                    </a:cubicBezTo>
                    <a:lnTo>
                      <a:pt x="36068" y="64980"/>
                    </a:lnTo>
                    <a:lnTo>
                      <a:pt x="36068" y="59593"/>
                    </a:lnTo>
                    <a:lnTo>
                      <a:pt x="27051" y="59593"/>
                    </a:lnTo>
                    <a:close/>
                    <a:moveTo>
                      <a:pt x="36068" y="0"/>
                    </a:moveTo>
                    <a:lnTo>
                      <a:pt x="48091" y="0"/>
                    </a:lnTo>
                    <a:lnTo>
                      <a:pt x="48091" y="5491"/>
                    </a:lnTo>
                    <a:lnTo>
                      <a:pt x="71009" y="5491"/>
                    </a:lnTo>
                    <a:cubicBezTo>
                      <a:pt x="81153" y="5491"/>
                      <a:pt x="81153" y="5491"/>
                      <a:pt x="81153" y="5491"/>
                    </a:cubicBezTo>
                    <a:cubicBezTo>
                      <a:pt x="81153" y="10409"/>
                      <a:pt x="76542" y="14508"/>
                      <a:pt x="71009" y="14508"/>
                    </a:cubicBezTo>
                    <a:lnTo>
                      <a:pt x="48091" y="14508"/>
                    </a:lnTo>
                    <a:lnTo>
                      <a:pt x="48091" y="20519"/>
                    </a:lnTo>
                    <a:lnTo>
                      <a:pt x="66501" y="20519"/>
                    </a:lnTo>
                    <a:cubicBezTo>
                      <a:pt x="75142" y="20519"/>
                      <a:pt x="75142" y="20519"/>
                      <a:pt x="75142" y="20519"/>
                    </a:cubicBezTo>
                    <a:cubicBezTo>
                      <a:pt x="75142" y="25437"/>
                      <a:pt x="71504" y="29536"/>
                      <a:pt x="66046" y="29536"/>
                    </a:cubicBezTo>
                    <a:lnTo>
                      <a:pt x="48091" y="29536"/>
                    </a:lnTo>
                    <a:lnTo>
                      <a:pt x="48091" y="35548"/>
                    </a:lnTo>
                    <a:lnTo>
                      <a:pt x="71009" y="35548"/>
                    </a:lnTo>
                    <a:cubicBezTo>
                      <a:pt x="81153" y="35548"/>
                      <a:pt x="81153" y="35548"/>
                      <a:pt x="81153" y="35548"/>
                    </a:cubicBezTo>
                    <a:lnTo>
                      <a:pt x="72042" y="43647"/>
                    </a:lnTo>
                    <a:lnTo>
                      <a:pt x="81154" y="59593"/>
                    </a:lnTo>
                    <a:lnTo>
                      <a:pt x="69131" y="59593"/>
                    </a:lnTo>
                    <a:lnTo>
                      <a:pt x="60544" y="44565"/>
                    </a:lnTo>
                    <a:lnTo>
                      <a:pt x="35822" y="44565"/>
                    </a:lnTo>
                    <a:lnTo>
                      <a:pt x="21469" y="44565"/>
                    </a:lnTo>
                    <a:lnTo>
                      <a:pt x="15029" y="59593"/>
                    </a:lnTo>
                    <a:lnTo>
                      <a:pt x="0" y="59593"/>
                    </a:lnTo>
                    <a:lnTo>
                      <a:pt x="9112" y="43647"/>
                    </a:lnTo>
                    <a:lnTo>
                      <a:pt x="0" y="35548"/>
                    </a:lnTo>
                    <a:cubicBezTo>
                      <a:pt x="10144" y="35548"/>
                      <a:pt x="19020" y="35548"/>
                      <a:pt x="26787" y="35548"/>
                    </a:cubicBezTo>
                    <a:lnTo>
                      <a:pt x="36068" y="35548"/>
                    </a:lnTo>
                    <a:lnTo>
                      <a:pt x="36068" y="29536"/>
                    </a:lnTo>
                    <a:lnTo>
                      <a:pt x="22270" y="29536"/>
                    </a:lnTo>
                    <a:cubicBezTo>
                      <a:pt x="16017" y="29536"/>
                      <a:pt x="16017" y="29536"/>
                      <a:pt x="16017" y="29536"/>
                    </a:cubicBezTo>
                    <a:cubicBezTo>
                      <a:pt x="10559" y="29536"/>
                      <a:pt x="6011" y="25437"/>
                      <a:pt x="6011" y="20519"/>
                    </a:cubicBezTo>
                    <a:lnTo>
                      <a:pt x="36068" y="20519"/>
                    </a:lnTo>
                    <a:lnTo>
                      <a:pt x="36068" y="14508"/>
                    </a:lnTo>
                    <a:lnTo>
                      <a:pt x="35822" y="14508"/>
                    </a:lnTo>
                    <a:cubicBezTo>
                      <a:pt x="10144" y="14508"/>
                      <a:pt x="10144" y="14508"/>
                      <a:pt x="10144" y="14508"/>
                    </a:cubicBezTo>
                    <a:cubicBezTo>
                      <a:pt x="4611" y="14508"/>
                      <a:pt x="0" y="10409"/>
                      <a:pt x="0" y="5491"/>
                    </a:cubicBezTo>
                    <a:cubicBezTo>
                      <a:pt x="10144" y="5491"/>
                      <a:pt x="19020" y="5491"/>
                      <a:pt x="26787" y="5491"/>
                    </a:cubicBezTo>
                    <a:lnTo>
                      <a:pt x="36068" y="5491"/>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40" name="任意多边形: 形状 39">
                <a:extLst>
                  <a:ext uri="{FF2B5EF4-FFF2-40B4-BE49-F238E27FC236}">
                    <a16:creationId xmlns:a16="http://schemas.microsoft.com/office/drawing/2014/main" xmlns="" id="{24C66104-0520-4D6E-8466-8CBDA0736F3E}"/>
                  </a:ext>
                </a:extLst>
              </p:cNvPr>
              <p:cNvSpPr/>
              <p:nvPr/>
            </p:nvSpPr>
            <p:spPr>
              <a:xfrm>
                <a:off x="5695833" y="2604460"/>
                <a:ext cx="280271" cy="26889"/>
              </a:xfrm>
              <a:custGeom>
                <a:avLst/>
                <a:gdLst/>
                <a:ahLst/>
                <a:cxnLst/>
                <a:rect l="l" t="t" r="r" b="b"/>
                <a:pathLst>
                  <a:path w="2299830" h="220637">
                    <a:moveTo>
                      <a:pt x="1901152" y="49644"/>
                    </a:moveTo>
                    <a:lnTo>
                      <a:pt x="1901152" y="93573"/>
                    </a:lnTo>
                    <a:lnTo>
                      <a:pt x="1931349" y="93573"/>
                    </a:lnTo>
                    <a:cubicBezTo>
                      <a:pt x="1938720" y="93364"/>
                      <a:pt x="1944413" y="91114"/>
                      <a:pt x="1948430" y="86824"/>
                    </a:cubicBezTo>
                    <a:cubicBezTo>
                      <a:pt x="1952446" y="82534"/>
                      <a:pt x="1954479" y="77462"/>
                      <a:pt x="1954530" y="71609"/>
                    </a:cubicBezTo>
                    <a:cubicBezTo>
                      <a:pt x="1954479" y="65755"/>
                      <a:pt x="1952446" y="60684"/>
                      <a:pt x="1948430" y="56394"/>
                    </a:cubicBezTo>
                    <a:cubicBezTo>
                      <a:pt x="1944413" y="52104"/>
                      <a:pt x="1938720" y="49854"/>
                      <a:pt x="1931349" y="49644"/>
                    </a:cubicBezTo>
                    <a:close/>
                    <a:moveTo>
                      <a:pt x="1596352" y="49644"/>
                    </a:moveTo>
                    <a:lnTo>
                      <a:pt x="1596352" y="93573"/>
                    </a:lnTo>
                    <a:lnTo>
                      <a:pt x="1626549" y="93573"/>
                    </a:lnTo>
                    <a:cubicBezTo>
                      <a:pt x="1633920" y="93364"/>
                      <a:pt x="1639613" y="91114"/>
                      <a:pt x="1643630" y="86824"/>
                    </a:cubicBezTo>
                    <a:cubicBezTo>
                      <a:pt x="1647646" y="82534"/>
                      <a:pt x="1649679" y="77462"/>
                      <a:pt x="1649730" y="71609"/>
                    </a:cubicBezTo>
                    <a:cubicBezTo>
                      <a:pt x="1649679" y="65755"/>
                      <a:pt x="1647646" y="60684"/>
                      <a:pt x="1643630" y="56394"/>
                    </a:cubicBezTo>
                    <a:cubicBezTo>
                      <a:pt x="1639613" y="52104"/>
                      <a:pt x="1633920" y="49854"/>
                      <a:pt x="1626549" y="49644"/>
                    </a:cubicBezTo>
                    <a:close/>
                    <a:moveTo>
                      <a:pt x="348577" y="49644"/>
                    </a:moveTo>
                    <a:lnTo>
                      <a:pt x="348577" y="93573"/>
                    </a:lnTo>
                    <a:lnTo>
                      <a:pt x="378774" y="93573"/>
                    </a:lnTo>
                    <a:cubicBezTo>
                      <a:pt x="386145" y="93364"/>
                      <a:pt x="391838" y="91114"/>
                      <a:pt x="395854" y="86824"/>
                    </a:cubicBezTo>
                    <a:cubicBezTo>
                      <a:pt x="399870" y="82534"/>
                      <a:pt x="401904" y="77462"/>
                      <a:pt x="401955" y="71609"/>
                    </a:cubicBezTo>
                    <a:cubicBezTo>
                      <a:pt x="401904" y="65755"/>
                      <a:pt x="399870" y="60684"/>
                      <a:pt x="395854" y="56394"/>
                    </a:cubicBezTo>
                    <a:cubicBezTo>
                      <a:pt x="391838" y="52104"/>
                      <a:pt x="386145" y="49854"/>
                      <a:pt x="378774" y="49644"/>
                    </a:cubicBezTo>
                    <a:close/>
                    <a:moveTo>
                      <a:pt x="685171" y="47511"/>
                    </a:moveTo>
                    <a:cubicBezTo>
                      <a:pt x="680260" y="47580"/>
                      <a:pt x="675977" y="48508"/>
                      <a:pt x="672323" y="50293"/>
                    </a:cubicBezTo>
                    <a:cubicBezTo>
                      <a:pt x="668670" y="52077"/>
                      <a:pt x="665836" y="54301"/>
                      <a:pt x="663821" y="56962"/>
                    </a:cubicBezTo>
                    <a:cubicBezTo>
                      <a:pt x="662187" y="58902"/>
                      <a:pt x="660779" y="61526"/>
                      <a:pt x="659596" y="64833"/>
                    </a:cubicBezTo>
                    <a:cubicBezTo>
                      <a:pt x="658414" y="68140"/>
                      <a:pt x="657503" y="73293"/>
                      <a:pt x="656863" y="80292"/>
                    </a:cubicBezTo>
                    <a:cubicBezTo>
                      <a:pt x="656223" y="87291"/>
                      <a:pt x="655899" y="97300"/>
                      <a:pt x="655891" y="110318"/>
                    </a:cubicBezTo>
                    <a:cubicBezTo>
                      <a:pt x="655899" y="123333"/>
                      <a:pt x="656223" y="133315"/>
                      <a:pt x="656863" y="140266"/>
                    </a:cubicBezTo>
                    <a:cubicBezTo>
                      <a:pt x="657503" y="147216"/>
                      <a:pt x="658414" y="152320"/>
                      <a:pt x="659596" y="155578"/>
                    </a:cubicBezTo>
                    <a:cubicBezTo>
                      <a:pt x="660779" y="158836"/>
                      <a:pt x="662187" y="161433"/>
                      <a:pt x="663821" y="163370"/>
                    </a:cubicBezTo>
                    <a:cubicBezTo>
                      <a:pt x="665836" y="166044"/>
                      <a:pt x="668670" y="168318"/>
                      <a:pt x="672323" y="170192"/>
                    </a:cubicBezTo>
                    <a:cubicBezTo>
                      <a:pt x="675977" y="172066"/>
                      <a:pt x="680260" y="173044"/>
                      <a:pt x="685171" y="173126"/>
                    </a:cubicBezTo>
                    <a:cubicBezTo>
                      <a:pt x="690083" y="173044"/>
                      <a:pt x="694366" y="172066"/>
                      <a:pt x="698019" y="170192"/>
                    </a:cubicBezTo>
                    <a:cubicBezTo>
                      <a:pt x="701673" y="168318"/>
                      <a:pt x="704507" y="166044"/>
                      <a:pt x="706521" y="163370"/>
                    </a:cubicBezTo>
                    <a:cubicBezTo>
                      <a:pt x="708155" y="161433"/>
                      <a:pt x="709564" y="158836"/>
                      <a:pt x="710746" y="155578"/>
                    </a:cubicBezTo>
                    <a:cubicBezTo>
                      <a:pt x="711928" y="152320"/>
                      <a:pt x="712839" y="147216"/>
                      <a:pt x="713480" y="140266"/>
                    </a:cubicBezTo>
                    <a:cubicBezTo>
                      <a:pt x="714120" y="133315"/>
                      <a:pt x="714443" y="123333"/>
                      <a:pt x="714451" y="110318"/>
                    </a:cubicBezTo>
                    <a:cubicBezTo>
                      <a:pt x="714443" y="97300"/>
                      <a:pt x="714120" y="87291"/>
                      <a:pt x="713480" y="80292"/>
                    </a:cubicBezTo>
                    <a:cubicBezTo>
                      <a:pt x="712839" y="73293"/>
                      <a:pt x="711928" y="68140"/>
                      <a:pt x="710746" y="64833"/>
                    </a:cubicBezTo>
                    <a:cubicBezTo>
                      <a:pt x="709564" y="61526"/>
                      <a:pt x="708155" y="58902"/>
                      <a:pt x="706521" y="56962"/>
                    </a:cubicBezTo>
                    <a:cubicBezTo>
                      <a:pt x="704507" y="54301"/>
                      <a:pt x="701673" y="52077"/>
                      <a:pt x="698019" y="50293"/>
                    </a:cubicBezTo>
                    <a:cubicBezTo>
                      <a:pt x="694366" y="48508"/>
                      <a:pt x="690083" y="47580"/>
                      <a:pt x="685171" y="47511"/>
                    </a:cubicBezTo>
                    <a:close/>
                    <a:moveTo>
                      <a:pt x="2139848" y="1829"/>
                    </a:moveTo>
                    <a:lnTo>
                      <a:pt x="2299830" y="1829"/>
                    </a:lnTo>
                    <a:lnTo>
                      <a:pt x="2299830" y="49339"/>
                    </a:lnTo>
                    <a:lnTo>
                      <a:pt x="2246490" y="49339"/>
                    </a:lnTo>
                    <a:lnTo>
                      <a:pt x="2246490" y="218808"/>
                    </a:lnTo>
                    <a:lnTo>
                      <a:pt x="2193188" y="218808"/>
                    </a:lnTo>
                    <a:lnTo>
                      <a:pt x="2193188" y="49339"/>
                    </a:lnTo>
                    <a:lnTo>
                      <a:pt x="2139848" y="49339"/>
                    </a:lnTo>
                    <a:close/>
                    <a:moveTo>
                      <a:pt x="1847850" y="1829"/>
                    </a:moveTo>
                    <a:lnTo>
                      <a:pt x="1933789" y="1829"/>
                    </a:lnTo>
                    <a:cubicBezTo>
                      <a:pt x="1949862" y="2030"/>
                      <a:pt x="1963395" y="5418"/>
                      <a:pt x="1974387" y="11993"/>
                    </a:cubicBezTo>
                    <a:cubicBezTo>
                      <a:pt x="1985378" y="18569"/>
                      <a:pt x="1993695" y="27126"/>
                      <a:pt x="1999336" y="37664"/>
                    </a:cubicBezTo>
                    <a:cubicBezTo>
                      <a:pt x="2004977" y="48203"/>
                      <a:pt x="2007809" y="59518"/>
                      <a:pt x="2007832" y="71609"/>
                    </a:cubicBezTo>
                    <a:cubicBezTo>
                      <a:pt x="2007809" y="83700"/>
                      <a:pt x="2004977" y="95014"/>
                      <a:pt x="1999336" y="105553"/>
                    </a:cubicBezTo>
                    <a:cubicBezTo>
                      <a:pt x="1993695" y="116092"/>
                      <a:pt x="1985378" y="124649"/>
                      <a:pt x="1974387" y="131224"/>
                    </a:cubicBezTo>
                    <a:cubicBezTo>
                      <a:pt x="1963395" y="137800"/>
                      <a:pt x="1949862" y="141188"/>
                      <a:pt x="1933789" y="141389"/>
                    </a:cubicBezTo>
                    <a:lnTo>
                      <a:pt x="1901152" y="141389"/>
                    </a:lnTo>
                    <a:lnTo>
                      <a:pt x="1901152" y="218808"/>
                    </a:lnTo>
                    <a:lnTo>
                      <a:pt x="1847850" y="218808"/>
                    </a:lnTo>
                    <a:close/>
                    <a:moveTo>
                      <a:pt x="1543050" y="1829"/>
                    </a:moveTo>
                    <a:lnTo>
                      <a:pt x="1628989" y="1829"/>
                    </a:lnTo>
                    <a:cubicBezTo>
                      <a:pt x="1645062" y="2030"/>
                      <a:pt x="1658595" y="5418"/>
                      <a:pt x="1669587" y="11993"/>
                    </a:cubicBezTo>
                    <a:cubicBezTo>
                      <a:pt x="1680578" y="18569"/>
                      <a:pt x="1688895" y="27126"/>
                      <a:pt x="1694536" y="37664"/>
                    </a:cubicBezTo>
                    <a:cubicBezTo>
                      <a:pt x="1700178" y="48203"/>
                      <a:pt x="1703009" y="59518"/>
                      <a:pt x="1703032" y="71609"/>
                    </a:cubicBezTo>
                    <a:cubicBezTo>
                      <a:pt x="1703009" y="83700"/>
                      <a:pt x="1700178" y="95014"/>
                      <a:pt x="1694536" y="105553"/>
                    </a:cubicBezTo>
                    <a:cubicBezTo>
                      <a:pt x="1688895" y="116092"/>
                      <a:pt x="1680578" y="124649"/>
                      <a:pt x="1669587" y="131224"/>
                    </a:cubicBezTo>
                    <a:cubicBezTo>
                      <a:pt x="1658595" y="137800"/>
                      <a:pt x="1645062" y="141188"/>
                      <a:pt x="1628989" y="141389"/>
                    </a:cubicBezTo>
                    <a:lnTo>
                      <a:pt x="1596352" y="141389"/>
                    </a:lnTo>
                    <a:lnTo>
                      <a:pt x="1596352" y="218808"/>
                    </a:lnTo>
                    <a:lnTo>
                      <a:pt x="1543050" y="218808"/>
                    </a:lnTo>
                    <a:close/>
                    <a:moveTo>
                      <a:pt x="914400" y="1829"/>
                    </a:moveTo>
                    <a:lnTo>
                      <a:pt x="966788" y="1829"/>
                    </a:lnTo>
                    <a:lnTo>
                      <a:pt x="1015574" y="97515"/>
                    </a:lnTo>
                    <a:lnTo>
                      <a:pt x="1064361" y="1829"/>
                    </a:lnTo>
                    <a:lnTo>
                      <a:pt x="1116749" y="1829"/>
                    </a:lnTo>
                    <a:lnTo>
                      <a:pt x="1116749" y="218808"/>
                    </a:lnTo>
                    <a:lnTo>
                      <a:pt x="1063447" y="218808"/>
                    </a:lnTo>
                    <a:lnTo>
                      <a:pt x="1063447" y="114892"/>
                    </a:lnTo>
                    <a:lnTo>
                      <a:pt x="1032650" y="168546"/>
                    </a:lnTo>
                    <a:lnTo>
                      <a:pt x="998499" y="168546"/>
                    </a:lnTo>
                    <a:lnTo>
                      <a:pt x="967702" y="114892"/>
                    </a:lnTo>
                    <a:lnTo>
                      <a:pt x="967702" y="218808"/>
                    </a:lnTo>
                    <a:lnTo>
                      <a:pt x="914400" y="218808"/>
                    </a:lnTo>
                    <a:close/>
                    <a:moveTo>
                      <a:pt x="295275" y="1829"/>
                    </a:moveTo>
                    <a:lnTo>
                      <a:pt x="381214" y="1829"/>
                    </a:lnTo>
                    <a:cubicBezTo>
                      <a:pt x="397287" y="2030"/>
                      <a:pt x="410820" y="5418"/>
                      <a:pt x="421812" y="11993"/>
                    </a:cubicBezTo>
                    <a:cubicBezTo>
                      <a:pt x="432803" y="18569"/>
                      <a:pt x="441120" y="27126"/>
                      <a:pt x="446761" y="37664"/>
                    </a:cubicBezTo>
                    <a:cubicBezTo>
                      <a:pt x="452402" y="48203"/>
                      <a:pt x="455234" y="59518"/>
                      <a:pt x="455257" y="71609"/>
                    </a:cubicBezTo>
                    <a:cubicBezTo>
                      <a:pt x="454851" y="86378"/>
                      <a:pt x="451094" y="98456"/>
                      <a:pt x="443987" y="107844"/>
                    </a:cubicBezTo>
                    <a:cubicBezTo>
                      <a:pt x="436880" y="117232"/>
                      <a:pt x="428859" y="124047"/>
                      <a:pt x="419925" y="128291"/>
                    </a:cubicBezTo>
                    <a:lnTo>
                      <a:pt x="466839" y="218808"/>
                    </a:lnTo>
                    <a:lnTo>
                      <a:pt x="405001" y="218808"/>
                    </a:lnTo>
                    <a:lnTo>
                      <a:pt x="366573" y="138036"/>
                    </a:lnTo>
                    <a:lnTo>
                      <a:pt x="348577" y="138036"/>
                    </a:lnTo>
                    <a:lnTo>
                      <a:pt x="348577" y="218808"/>
                    </a:lnTo>
                    <a:lnTo>
                      <a:pt x="295275" y="218808"/>
                    </a:lnTo>
                    <a:close/>
                    <a:moveTo>
                      <a:pt x="0" y="1829"/>
                    </a:moveTo>
                    <a:lnTo>
                      <a:pt x="147485" y="1829"/>
                    </a:lnTo>
                    <a:lnTo>
                      <a:pt x="147485" y="49339"/>
                    </a:lnTo>
                    <a:lnTo>
                      <a:pt x="53302" y="49339"/>
                    </a:lnTo>
                    <a:lnTo>
                      <a:pt x="53302" y="87477"/>
                    </a:lnTo>
                    <a:lnTo>
                      <a:pt x="133769" y="87477"/>
                    </a:lnTo>
                    <a:lnTo>
                      <a:pt x="133769" y="134988"/>
                    </a:lnTo>
                    <a:lnTo>
                      <a:pt x="53302" y="134988"/>
                    </a:lnTo>
                    <a:lnTo>
                      <a:pt x="53302" y="218808"/>
                    </a:lnTo>
                    <a:lnTo>
                      <a:pt x="0" y="218808"/>
                    </a:lnTo>
                    <a:close/>
                    <a:moveTo>
                      <a:pt x="685171" y="0"/>
                    </a:moveTo>
                    <a:cubicBezTo>
                      <a:pt x="698318" y="25"/>
                      <a:pt x="709763" y="2106"/>
                      <a:pt x="719508" y="6243"/>
                    </a:cubicBezTo>
                    <a:cubicBezTo>
                      <a:pt x="729253" y="10380"/>
                      <a:pt x="738025" y="16421"/>
                      <a:pt x="745823" y="24365"/>
                    </a:cubicBezTo>
                    <a:cubicBezTo>
                      <a:pt x="753285" y="32012"/>
                      <a:pt x="758565" y="40408"/>
                      <a:pt x="761662" y="49551"/>
                    </a:cubicBezTo>
                    <a:cubicBezTo>
                      <a:pt x="764758" y="58694"/>
                      <a:pt x="766586" y="68381"/>
                      <a:pt x="767144" y="78611"/>
                    </a:cubicBezTo>
                    <a:cubicBezTo>
                      <a:pt x="767702" y="88841"/>
                      <a:pt x="767905" y="99410"/>
                      <a:pt x="767753" y="110318"/>
                    </a:cubicBezTo>
                    <a:cubicBezTo>
                      <a:pt x="767905" y="121227"/>
                      <a:pt x="767702" y="131796"/>
                      <a:pt x="767144" y="142026"/>
                    </a:cubicBezTo>
                    <a:cubicBezTo>
                      <a:pt x="766586" y="152256"/>
                      <a:pt x="764758" y="161943"/>
                      <a:pt x="761662" y="171086"/>
                    </a:cubicBezTo>
                    <a:cubicBezTo>
                      <a:pt x="758565" y="180229"/>
                      <a:pt x="753285" y="188625"/>
                      <a:pt x="745823" y="196273"/>
                    </a:cubicBezTo>
                    <a:cubicBezTo>
                      <a:pt x="738025" y="204216"/>
                      <a:pt x="729253" y="210257"/>
                      <a:pt x="719508" y="214394"/>
                    </a:cubicBezTo>
                    <a:cubicBezTo>
                      <a:pt x="709763" y="218530"/>
                      <a:pt x="698318" y="220612"/>
                      <a:pt x="685171" y="220637"/>
                    </a:cubicBezTo>
                    <a:cubicBezTo>
                      <a:pt x="672025" y="220612"/>
                      <a:pt x="660579" y="218530"/>
                      <a:pt x="650834" y="214394"/>
                    </a:cubicBezTo>
                    <a:cubicBezTo>
                      <a:pt x="641089" y="210257"/>
                      <a:pt x="632317" y="204216"/>
                      <a:pt x="624519" y="196273"/>
                    </a:cubicBezTo>
                    <a:cubicBezTo>
                      <a:pt x="617057" y="188625"/>
                      <a:pt x="611777" y="180229"/>
                      <a:pt x="608681" y="171086"/>
                    </a:cubicBezTo>
                    <a:cubicBezTo>
                      <a:pt x="605584" y="161943"/>
                      <a:pt x="603757" y="152256"/>
                      <a:pt x="603198" y="142026"/>
                    </a:cubicBezTo>
                    <a:cubicBezTo>
                      <a:pt x="602640" y="131796"/>
                      <a:pt x="602437" y="121227"/>
                      <a:pt x="602589" y="110318"/>
                    </a:cubicBezTo>
                    <a:cubicBezTo>
                      <a:pt x="602437" y="99410"/>
                      <a:pt x="602640" y="88841"/>
                      <a:pt x="603198" y="78611"/>
                    </a:cubicBezTo>
                    <a:cubicBezTo>
                      <a:pt x="603757" y="68381"/>
                      <a:pt x="605584" y="58694"/>
                      <a:pt x="608681" y="49551"/>
                    </a:cubicBezTo>
                    <a:cubicBezTo>
                      <a:pt x="611777" y="40408"/>
                      <a:pt x="617057" y="32012"/>
                      <a:pt x="624519" y="24365"/>
                    </a:cubicBezTo>
                    <a:cubicBezTo>
                      <a:pt x="632317" y="16421"/>
                      <a:pt x="641089" y="10380"/>
                      <a:pt x="650834" y="6243"/>
                    </a:cubicBezTo>
                    <a:cubicBezTo>
                      <a:pt x="660579" y="2106"/>
                      <a:pt x="672025" y="25"/>
                      <a:pt x="685171" y="0"/>
                    </a:cubicBez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sz="2400" dirty="0">
                  <a:solidFill>
                    <a:srgbClr val="FCE3C1"/>
                  </a:solidFill>
                  <a:latin typeface="DIN Black" pitchFamily="50" charset="0"/>
                  <a:ea typeface="微软雅黑" panose="020B0503020204020204" pitchFamily="34" charset="-122"/>
                </a:endParaRPr>
              </a:p>
            </p:txBody>
          </p:sp>
          <p:sp>
            <p:nvSpPr>
              <p:cNvPr id="41" name="任意多边形: 形状 40">
                <a:extLst>
                  <a:ext uri="{FF2B5EF4-FFF2-40B4-BE49-F238E27FC236}">
                    <a16:creationId xmlns:a16="http://schemas.microsoft.com/office/drawing/2014/main" xmlns="" id="{EB225239-E161-4B52-BB46-01872E7ABCB8}"/>
                  </a:ext>
                </a:extLst>
              </p:cNvPr>
              <p:cNvSpPr/>
              <p:nvPr/>
            </p:nvSpPr>
            <p:spPr>
              <a:xfrm>
                <a:off x="6217221" y="2604460"/>
                <a:ext cx="304647" cy="26889"/>
              </a:xfrm>
              <a:custGeom>
                <a:avLst/>
                <a:gdLst/>
                <a:ahLst/>
                <a:cxnLst/>
                <a:rect l="l" t="t" r="r" b="b"/>
                <a:pathLst>
                  <a:path w="2499855" h="220637">
                    <a:moveTo>
                      <a:pt x="1469574" y="84108"/>
                    </a:moveTo>
                    <a:lnTo>
                      <a:pt x="1450067" y="142037"/>
                    </a:lnTo>
                    <a:lnTo>
                      <a:pt x="1487862" y="142037"/>
                    </a:lnTo>
                    <a:close/>
                    <a:moveTo>
                      <a:pt x="2215477" y="49644"/>
                    </a:moveTo>
                    <a:lnTo>
                      <a:pt x="2215477" y="93573"/>
                    </a:lnTo>
                    <a:lnTo>
                      <a:pt x="2245673" y="93573"/>
                    </a:lnTo>
                    <a:cubicBezTo>
                      <a:pt x="2253045" y="93364"/>
                      <a:pt x="2258738" y="91114"/>
                      <a:pt x="2262754" y="86824"/>
                    </a:cubicBezTo>
                    <a:cubicBezTo>
                      <a:pt x="2266770" y="82534"/>
                      <a:pt x="2268804" y="77462"/>
                      <a:pt x="2268855" y="71609"/>
                    </a:cubicBezTo>
                    <a:cubicBezTo>
                      <a:pt x="2268804" y="65755"/>
                      <a:pt x="2266770" y="60684"/>
                      <a:pt x="2262754" y="56394"/>
                    </a:cubicBezTo>
                    <a:cubicBezTo>
                      <a:pt x="2258738" y="52104"/>
                      <a:pt x="2253045" y="49854"/>
                      <a:pt x="2245673" y="49644"/>
                    </a:cubicBezTo>
                    <a:close/>
                    <a:moveTo>
                      <a:pt x="2015451" y="49644"/>
                    </a:moveTo>
                    <a:lnTo>
                      <a:pt x="2015451" y="93573"/>
                    </a:lnTo>
                    <a:lnTo>
                      <a:pt x="2045649" y="93573"/>
                    </a:lnTo>
                    <a:cubicBezTo>
                      <a:pt x="2053019" y="93364"/>
                      <a:pt x="2058713" y="91114"/>
                      <a:pt x="2062729" y="86824"/>
                    </a:cubicBezTo>
                    <a:cubicBezTo>
                      <a:pt x="2066745" y="82534"/>
                      <a:pt x="2068779" y="77462"/>
                      <a:pt x="2068830" y="71609"/>
                    </a:cubicBezTo>
                    <a:cubicBezTo>
                      <a:pt x="2068779" y="65755"/>
                      <a:pt x="2066745" y="60684"/>
                      <a:pt x="2062729" y="56394"/>
                    </a:cubicBezTo>
                    <a:cubicBezTo>
                      <a:pt x="2058713" y="52104"/>
                      <a:pt x="2053020" y="49854"/>
                      <a:pt x="2045649" y="49644"/>
                    </a:cubicBezTo>
                    <a:close/>
                    <a:moveTo>
                      <a:pt x="500977" y="49644"/>
                    </a:moveTo>
                    <a:lnTo>
                      <a:pt x="500977" y="93573"/>
                    </a:lnTo>
                    <a:lnTo>
                      <a:pt x="531174" y="93573"/>
                    </a:lnTo>
                    <a:cubicBezTo>
                      <a:pt x="538545" y="93364"/>
                      <a:pt x="544239" y="91114"/>
                      <a:pt x="548255" y="86824"/>
                    </a:cubicBezTo>
                    <a:cubicBezTo>
                      <a:pt x="552271" y="82534"/>
                      <a:pt x="554304" y="77462"/>
                      <a:pt x="554355" y="71609"/>
                    </a:cubicBezTo>
                    <a:cubicBezTo>
                      <a:pt x="554304" y="65755"/>
                      <a:pt x="552271" y="60684"/>
                      <a:pt x="548255" y="56394"/>
                    </a:cubicBezTo>
                    <a:cubicBezTo>
                      <a:pt x="544239" y="52104"/>
                      <a:pt x="538545" y="49854"/>
                      <a:pt x="531174" y="49644"/>
                    </a:cubicBezTo>
                    <a:close/>
                    <a:moveTo>
                      <a:pt x="323221" y="47511"/>
                    </a:moveTo>
                    <a:cubicBezTo>
                      <a:pt x="318310" y="47580"/>
                      <a:pt x="314027" y="48508"/>
                      <a:pt x="310373" y="50293"/>
                    </a:cubicBezTo>
                    <a:cubicBezTo>
                      <a:pt x="306720" y="52077"/>
                      <a:pt x="303886" y="54301"/>
                      <a:pt x="301871" y="56962"/>
                    </a:cubicBezTo>
                    <a:cubicBezTo>
                      <a:pt x="300237" y="58902"/>
                      <a:pt x="298829" y="61526"/>
                      <a:pt x="297647" y="64833"/>
                    </a:cubicBezTo>
                    <a:cubicBezTo>
                      <a:pt x="296464" y="68140"/>
                      <a:pt x="295553" y="73293"/>
                      <a:pt x="294913" y="80292"/>
                    </a:cubicBezTo>
                    <a:cubicBezTo>
                      <a:pt x="294273" y="87291"/>
                      <a:pt x="293949" y="97300"/>
                      <a:pt x="293941" y="110318"/>
                    </a:cubicBezTo>
                    <a:cubicBezTo>
                      <a:pt x="293949" y="123333"/>
                      <a:pt x="294273" y="133315"/>
                      <a:pt x="294913" y="140266"/>
                    </a:cubicBezTo>
                    <a:cubicBezTo>
                      <a:pt x="295553" y="147216"/>
                      <a:pt x="296464" y="152320"/>
                      <a:pt x="297647" y="155578"/>
                    </a:cubicBezTo>
                    <a:cubicBezTo>
                      <a:pt x="298829" y="158836"/>
                      <a:pt x="300237" y="161433"/>
                      <a:pt x="301871" y="163370"/>
                    </a:cubicBezTo>
                    <a:cubicBezTo>
                      <a:pt x="303886" y="166044"/>
                      <a:pt x="306720" y="168318"/>
                      <a:pt x="310373" y="170192"/>
                    </a:cubicBezTo>
                    <a:cubicBezTo>
                      <a:pt x="314027" y="172066"/>
                      <a:pt x="318310" y="173044"/>
                      <a:pt x="323221" y="173126"/>
                    </a:cubicBezTo>
                    <a:cubicBezTo>
                      <a:pt x="328133" y="173044"/>
                      <a:pt x="332416" y="172066"/>
                      <a:pt x="336069" y="170192"/>
                    </a:cubicBezTo>
                    <a:cubicBezTo>
                      <a:pt x="339723" y="168318"/>
                      <a:pt x="342557" y="166044"/>
                      <a:pt x="344571" y="163370"/>
                    </a:cubicBezTo>
                    <a:cubicBezTo>
                      <a:pt x="346206" y="161433"/>
                      <a:pt x="347614" y="158836"/>
                      <a:pt x="348796" y="155578"/>
                    </a:cubicBezTo>
                    <a:cubicBezTo>
                      <a:pt x="349978" y="152320"/>
                      <a:pt x="350890" y="147216"/>
                      <a:pt x="351530" y="140266"/>
                    </a:cubicBezTo>
                    <a:cubicBezTo>
                      <a:pt x="352170" y="133315"/>
                      <a:pt x="352494" y="123333"/>
                      <a:pt x="352501" y="110318"/>
                    </a:cubicBezTo>
                    <a:cubicBezTo>
                      <a:pt x="352494" y="97300"/>
                      <a:pt x="352170" y="87291"/>
                      <a:pt x="351530" y="80292"/>
                    </a:cubicBezTo>
                    <a:cubicBezTo>
                      <a:pt x="350890" y="73293"/>
                      <a:pt x="349978" y="68140"/>
                      <a:pt x="348796" y="64833"/>
                    </a:cubicBezTo>
                    <a:cubicBezTo>
                      <a:pt x="347614" y="61526"/>
                      <a:pt x="346206" y="58902"/>
                      <a:pt x="344571" y="56962"/>
                    </a:cubicBezTo>
                    <a:cubicBezTo>
                      <a:pt x="342557" y="54301"/>
                      <a:pt x="339723" y="52077"/>
                      <a:pt x="336069" y="50293"/>
                    </a:cubicBezTo>
                    <a:cubicBezTo>
                      <a:pt x="332416" y="48508"/>
                      <a:pt x="328133" y="47580"/>
                      <a:pt x="323221" y="47511"/>
                    </a:cubicBezTo>
                    <a:close/>
                    <a:moveTo>
                      <a:pt x="2339873" y="1829"/>
                    </a:moveTo>
                    <a:lnTo>
                      <a:pt x="2499855" y="1829"/>
                    </a:lnTo>
                    <a:lnTo>
                      <a:pt x="2499855" y="49339"/>
                    </a:lnTo>
                    <a:lnTo>
                      <a:pt x="2446515" y="49339"/>
                    </a:lnTo>
                    <a:lnTo>
                      <a:pt x="2446515" y="218808"/>
                    </a:lnTo>
                    <a:lnTo>
                      <a:pt x="2393213" y="218808"/>
                    </a:lnTo>
                    <a:lnTo>
                      <a:pt x="2393213" y="49339"/>
                    </a:lnTo>
                    <a:lnTo>
                      <a:pt x="2339873" y="49339"/>
                    </a:lnTo>
                    <a:close/>
                    <a:moveTo>
                      <a:pt x="2162175" y="1829"/>
                    </a:moveTo>
                    <a:lnTo>
                      <a:pt x="2248113" y="1829"/>
                    </a:lnTo>
                    <a:cubicBezTo>
                      <a:pt x="2264187" y="2030"/>
                      <a:pt x="2277720" y="5418"/>
                      <a:pt x="2288711" y="11993"/>
                    </a:cubicBezTo>
                    <a:cubicBezTo>
                      <a:pt x="2299703" y="18569"/>
                      <a:pt x="2308020" y="27126"/>
                      <a:pt x="2313661" y="37664"/>
                    </a:cubicBezTo>
                    <a:cubicBezTo>
                      <a:pt x="2319302" y="48203"/>
                      <a:pt x="2322134" y="59518"/>
                      <a:pt x="2322157" y="71609"/>
                    </a:cubicBezTo>
                    <a:cubicBezTo>
                      <a:pt x="2322134" y="83700"/>
                      <a:pt x="2319302" y="95014"/>
                      <a:pt x="2313661" y="105553"/>
                    </a:cubicBezTo>
                    <a:cubicBezTo>
                      <a:pt x="2308020" y="116092"/>
                      <a:pt x="2299703" y="124649"/>
                      <a:pt x="2288711" y="131224"/>
                    </a:cubicBezTo>
                    <a:cubicBezTo>
                      <a:pt x="2277720" y="137800"/>
                      <a:pt x="2264187" y="141188"/>
                      <a:pt x="2248113" y="141389"/>
                    </a:cubicBezTo>
                    <a:lnTo>
                      <a:pt x="2215477" y="141389"/>
                    </a:lnTo>
                    <a:lnTo>
                      <a:pt x="2215477" y="218808"/>
                    </a:lnTo>
                    <a:lnTo>
                      <a:pt x="2162175" y="218808"/>
                    </a:lnTo>
                    <a:close/>
                    <a:moveTo>
                      <a:pt x="1962150" y="1829"/>
                    </a:moveTo>
                    <a:lnTo>
                      <a:pt x="2048089" y="1829"/>
                    </a:lnTo>
                    <a:cubicBezTo>
                      <a:pt x="2064162" y="2030"/>
                      <a:pt x="2077695" y="5418"/>
                      <a:pt x="2088687" y="11993"/>
                    </a:cubicBezTo>
                    <a:cubicBezTo>
                      <a:pt x="2099678" y="18569"/>
                      <a:pt x="2107995" y="27126"/>
                      <a:pt x="2113636" y="37664"/>
                    </a:cubicBezTo>
                    <a:cubicBezTo>
                      <a:pt x="2119277" y="48203"/>
                      <a:pt x="2122109" y="59518"/>
                      <a:pt x="2122131" y="71609"/>
                    </a:cubicBezTo>
                    <a:cubicBezTo>
                      <a:pt x="2122109" y="83700"/>
                      <a:pt x="2119277" y="95014"/>
                      <a:pt x="2113636" y="105553"/>
                    </a:cubicBezTo>
                    <a:cubicBezTo>
                      <a:pt x="2107995" y="116092"/>
                      <a:pt x="2099678" y="124649"/>
                      <a:pt x="2088687" y="131224"/>
                    </a:cubicBezTo>
                    <a:cubicBezTo>
                      <a:pt x="2077695" y="137800"/>
                      <a:pt x="2064162" y="141188"/>
                      <a:pt x="2048089" y="141389"/>
                    </a:cubicBezTo>
                    <a:lnTo>
                      <a:pt x="2015451" y="141389"/>
                    </a:lnTo>
                    <a:lnTo>
                      <a:pt x="2015451" y="218808"/>
                    </a:lnTo>
                    <a:lnTo>
                      <a:pt x="1962150" y="218808"/>
                    </a:lnTo>
                    <a:close/>
                    <a:moveTo>
                      <a:pt x="1590675" y="1829"/>
                    </a:moveTo>
                    <a:lnTo>
                      <a:pt x="1637276" y="1829"/>
                    </a:lnTo>
                    <a:lnTo>
                      <a:pt x="1706803" y="110928"/>
                    </a:lnTo>
                    <a:lnTo>
                      <a:pt x="1706803" y="1829"/>
                    </a:lnTo>
                    <a:lnTo>
                      <a:pt x="1760105" y="1829"/>
                    </a:lnTo>
                    <a:lnTo>
                      <a:pt x="1760105" y="218808"/>
                    </a:lnTo>
                    <a:lnTo>
                      <a:pt x="1713504" y="218808"/>
                    </a:lnTo>
                    <a:lnTo>
                      <a:pt x="1643977" y="109709"/>
                    </a:lnTo>
                    <a:lnTo>
                      <a:pt x="1643977" y="218808"/>
                    </a:lnTo>
                    <a:lnTo>
                      <a:pt x="1590675" y="218808"/>
                    </a:lnTo>
                    <a:close/>
                    <a:moveTo>
                      <a:pt x="1447628" y="1829"/>
                    </a:moveTo>
                    <a:lnTo>
                      <a:pt x="1488776" y="1829"/>
                    </a:lnTo>
                    <a:lnTo>
                      <a:pt x="1567719" y="218808"/>
                    </a:lnTo>
                    <a:lnTo>
                      <a:pt x="1511941" y="218808"/>
                    </a:lnTo>
                    <a:lnTo>
                      <a:pt x="1501883" y="186499"/>
                    </a:lnTo>
                    <a:lnTo>
                      <a:pt x="1435131" y="186499"/>
                    </a:lnTo>
                    <a:lnTo>
                      <a:pt x="1424463" y="218808"/>
                    </a:lnTo>
                    <a:lnTo>
                      <a:pt x="1368685" y="218808"/>
                    </a:lnTo>
                    <a:close/>
                    <a:moveTo>
                      <a:pt x="1171575" y="1829"/>
                    </a:moveTo>
                    <a:lnTo>
                      <a:pt x="1224877" y="1829"/>
                    </a:lnTo>
                    <a:lnTo>
                      <a:pt x="1224877" y="85344"/>
                    </a:lnTo>
                    <a:lnTo>
                      <a:pt x="1281607" y="85344"/>
                    </a:lnTo>
                    <a:lnTo>
                      <a:pt x="1281607" y="1829"/>
                    </a:lnTo>
                    <a:lnTo>
                      <a:pt x="1334909" y="1829"/>
                    </a:lnTo>
                    <a:lnTo>
                      <a:pt x="1334909" y="218808"/>
                    </a:lnTo>
                    <a:lnTo>
                      <a:pt x="1281607" y="218808"/>
                    </a:lnTo>
                    <a:lnTo>
                      <a:pt x="1281607" y="132855"/>
                    </a:lnTo>
                    <a:lnTo>
                      <a:pt x="1224877" y="132855"/>
                    </a:lnTo>
                    <a:lnTo>
                      <a:pt x="1224877" y="218808"/>
                    </a:lnTo>
                    <a:lnTo>
                      <a:pt x="1171575" y="218808"/>
                    </a:lnTo>
                    <a:close/>
                    <a:moveTo>
                      <a:pt x="977798" y="1829"/>
                    </a:moveTo>
                    <a:lnTo>
                      <a:pt x="1137780" y="1829"/>
                    </a:lnTo>
                    <a:lnTo>
                      <a:pt x="1137780" y="49339"/>
                    </a:lnTo>
                    <a:lnTo>
                      <a:pt x="1084440" y="49339"/>
                    </a:lnTo>
                    <a:lnTo>
                      <a:pt x="1084440" y="218808"/>
                    </a:lnTo>
                    <a:lnTo>
                      <a:pt x="1031138" y="218808"/>
                    </a:lnTo>
                    <a:lnTo>
                      <a:pt x="1031138" y="49339"/>
                    </a:lnTo>
                    <a:lnTo>
                      <a:pt x="977798" y="49339"/>
                    </a:lnTo>
                    <a:close/>
                    <a:moveTo>
                      <a:pt x="647700" y="1829"/>
                    </a:moveTo>
                    <a:lnTo>
                      <a:pt x="795185" y="1829"/>
                    </a:lnTo>
                    <a:lnTo>
                      <a:pt x="795185" y="49339"/>
                    </a:lnTo>
                    <a:lnTo>
                      <a:pt x="701002" y="49339"/>
                    </a:lnTo>
                    <a:lnTo>
                      <a:pt x="701002" y="85649"/>
                    </a:lnTo>
                    <a:lnTo>
                      <a:pt x="781469" y="85649"/>
                    </a:lnTo>
                    <a:lnTo>
                      <a:pt x="781469" y="133159"/>
                    </a:lnTo>
                    <a:lnTo>
                      <a:pt x="701002" y="133159"/>
                    </a:lnTo>
                    <a:lnTo>
                      <a:pt x="701002" y="171297"/>
                    </a:lnTo>
                    <a:lnTo>
                      <a:pt x="795185" y="171297"/>
                    </a:lnTo>
                    <a:lnTo>
                      <a:pt x="795185" y="218808"/>
                    </a:lnTo>
                    <a:lnTo>
                      <a:pt x="647700" y="218808"/>
                    </a:lnTo>
                    <a:close/>
                    <a:moveTo>
                      <a:pt x="447675" y="1829"/>
                    </a:moveTo>
                    <a:lnTo>
                      <a:pt x="533614" y="1829"/>
                    </a:lnTo>
                    <a:cubicBezTo>
                      <a:pt x="549687" y="2030"/>
                      <a:pt x="563220" y="5418"/>
                      <a:pt x="574212" y="11993"/>
                    </a:cubicBezTo>
                    <a:cubicBezTo>
                      <a:pt x="585203" y="18569"/>
                      <a:pt x="593520" y="27126"/>
                      <a:pt x="599161" y="37664"/>
                    </a:cubicBezTo>
                    <a:cubicBezTo>
                      <a:pt x="604803" y="48203"/>
                      <a:pt x="607634" y="59518"/>
                      <a:pt x="607657" y="71609"/>
                    </a:cubicBezTo>
                    <a:cubicBezTo>
                      <a:pt x="607251" y="86378"/>
                      <a:pt x="603494" y="98456"/>
                      <a:pt x="596387" y="107844"/>
                    </a:cubicBezTo>
                    <a:cubicBezTo>
                      <a:pt x="589280" y="117232"/>
                      <a:pt x="581260" y="124047"/>
                      <a:pt x="572325" y="128291"/>
                    </a:cubicBezTo>
                    <a:lnTo>
                      <a:pt x="619239" y="218808"/>
                    </a:lnTo>
                    <a:lnTo>
                      <a:pt x="557401" y="218808"/>
                    </a:lnTo>
                    <a:lnTo>
                      <a:pt x="518973" y="138036"/>
                    </a:lnTo>
                    <a:lnTo>
                      <a:pt x="500977" y="138036"/>
                    </a:lnTo>
                    <a:lnTo>
                      <a:pt x="500977" y="218808"/>
                    </a:lnTo>
                    <a:lnTo>
                      <a:pt x="447675" y="218808"/>
                    </a:lnTo>
                    <a:close/>
                    <a:moveTo>
                      <a:pt x="0" y="1829"/>
                    </a:moveTo>
                    <a:lnTo>
                      <a:pt x="52388" y="1829"/>
                    </a:lnTo>
                    <a:lnTo>
                      <a:pt x="101174" y="97515"/>
                    </a:lnTo>
                    <a:lnTo>
                      <a:pt x="149961" y="1829"/>
                    </a:lnTo>
                    <a:lnTo>
                      <a:pt x="202349" y="1829"/>
                    </a:lnTo>
                    <a:lnTo>
                      <a:pt x="202349" y="218808"/>
                    </a:lnTo>
                    <a:lnTo>
                      <a:pt x="149047" y="218808"/>
                    </a:lnTo>
                    <a:lnTo>
                      <a:pt x="149047" y="114892"/>
                    </a:lnTo>
                    <a:lnTo>
                      <a:pt x="118250" y="168546"/>
                    </a:lnTo>
                    <a:lnTo>
                      <a:pt x="84099" y="168546"/>
                    </a:lnTo>
                    <a:lnTo>
                      <a:pt x="53302" y="114892"/>
                    </a:lnTo>
                    <a:lnTo>
                      <a:pt x="53302" y="218808"/>
                    </a:lnTo>
                    <a:lnTo>
                      <a:pt x="0" y="218808"/>
                    </a:lnTo>
                    <a:close/>
                    <a:moveTo>
                      <a:pt x="323221" y="0"/>
                    </a:moveTo>
                    <a:cubicBezTo>
                      <a:pt x="336368" y="25"/>
                      <a:pt x="347813" y="2106"/>
                      <a:pt x="357558" y="6243"/>
                    </a:cubicBezTo>
                    <a:cubicBezTo>
                      <a:pt x="367304" y="10380"/>
                      <a:pt x="376075" y="16421"/>
                      <a:pt x="383873" y="24365"/>
                    </a:cubicBezTo>
                    <a:cubicBezTo>
                      <a:pt x="391335" y="32012"/>
                      <a:pt x="396615" y="40408"/>
                      <a:pt x="399712" y="49551"/>
                    </a:cubicBezTo>
                    <a:cubicBezTo>
                      <a:pt x="402808" y="58694"/>
                      <a:pt x="404636" y="68381"/>
                      <a:pt x="405194" y="78611"/>
                    </a:cubicBezTo>
                    <a:cubicBezTo>
                      <a:pt x="405752" y="88841"/>
                      <a:pt x="405955" y="99410"/>
                      <a:pt x="405803" y="110318"/>
                    </a:cubicBezTo>
                    <a:cubicBezTo>
                      <a:pt x="405955" y="121227"/>
                      <a:pt x="405752" y="131796"/>
                      <a:pt x="405194" y="142026"/>
                    </a:cubicBezTo>
                    <a:cubicBezTo>
                      <a:pt x="404636" y="152256"/>
                      <a:pt x="402808" y="161943"/>
                      <a:pt x="399712" y="171086"/>
                    </a:cubicBezTo>
                    <a:cubicBezTo>
                      <a:pt x="396615" y="180229"/>
                      <a:pt x="391335" y="188625"/>
                      <a:pt x="383873" y="196273"/>
                    </a:cubicBezTo>
                    <a:cubicBezTo>
                      <a:pt x="376075" y="204216"/>
                      <a:pt x="367304" y="210257"/>
                      <a:pt x="357558" y="214394"/>
                    </a:cubicBezTo>
                    <a:cubicBezTo>
                      <a:pt x="347813" y="218530"/>
                      <a:pt x="336368" y="220612"/>
                      <a:pt x="323221" y="220637"/>
                    </a:cubicBezTo>
                    <a:cubicBezTo>
                      <a:pt x="310075" y="220612"/>
                      <a:pt x="298629" y="218530"/>
                      <a:pt x="288884" y="214394"/>
                    </a:cubicBezTo>
                    <a:cubicBezTo>
                      <a:pt x="279139" y="210257"/>
                      <a:pt x="270367" y="204216"/>
                      <a:pt x="262569" y="196273"/>
                    </a:cubicBezTo>
                    <a:cubicBezTo>
                      <a:pt x="255107" y="188625"/>
                      <a:pt x="249827" y="180229"/>
                      <a:pt x="246731" y="171086"/>
                    </a:cubicBezTo>
                    <a:cubicBezTo>
                      <a:pt x="243634" y="161943"/>
                      <a:pt x="241807" y="152256"/>
                      <a:pt x="241249" y="142026"/>
                    </a:cubicBezTo>
                    <a:cubicBezTo>
                      <a:pt x="240690" y="131796"/>
                      <a:pt x="240487" y="121227"/>
                      <a:pt x="240640" y="110318"/>
                    </a:cubicBezTo>
                    <a:cubicBezTo>
                      <a:pt x="240487" y="99410"/>
                      <a:pt x="240690" y="88841"/>
                      <a:pt x="241249" y="78611"/>
                    </a:cubicBezTo>
                    <a:cubicBezTo>
                      <a:pt x="241807" y="68381"/>
                      <a:pt x="243634" y="58694"/>
                      <a:pt x="246731" y="49551"/>
                    </a:cubicBezTo>
                    <a:cubicBezTo>
                      <a:pt x="249827" y="40408"/>
                      <a:pt x="255107" y="32012"/>
                      <a:pt x="262569" y="24365"/>
                    </a:cubicBezTo>
                    <a:cubicBezTo>
                      <a:pt x="270367" y="16421"/>
                      <a:pt x="279139" y="10380"/>
                      <a:pt x="288884" y="6243"/>
                    </a:cubicBezTo>
                    <a:cubicBezTo>
                      <a:pt x="298629" y="2106"/>
                      <a:pt x="310075" y="25"/>
                      <a:pt x="323221" y="0"/>
                    </a:cubicBez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sz="2400" dirty="0">
                  <a:solidFill>
                    <a:srgbClr val="FCE3C1"/>
                  </a:solidFill>
                  <a:latin typeface="DIN Black" pitchFamily="50" charset="0"/>
                  <a:ea typeface="微软雅黑" panose="020B0503020204020204" pitchFamily="34" charset="-122"/>
                </a:endParaRPr>
              </a:p>
            </p:txBody>
          </p:sp>
          <p:sp>
            <p:nvSpPr>
              <p:cNvPr id="42" name="任意多边形: 形状 41">
                <a:extLst>
                  <a:ext uri="{FF2B5EF4-FFF2-40B4-BE49-F238E27FC236}">
                    <a16:creationId xmlns:a16="http://schemas.microsoft.com/office/drawing/2014/main" xmlns="" id="{44B5C91C-FD95-46CA-A7A1-25D5D54E878E}"/>
                  </a:ext>
                </a:extLst>
              </p:cNvPr>
              <p:cNvSpPr/>
              <p:nvPr/>
            </p:nvSpPr>
            <p:spPr>
              <a:xfrm>
                <a:off x="6001891" y="2517662"/>
                <a:ext cx="182669" cy="172189"/>
              </a:xfrm>
              <a:custGeom>
                <a:avLst/>
                <a:gdLst>
                  <a:gd name="connsiteX0" fmla="*/ 2881221 w 5956300"/>
                  <a:gd name="connsiteY0" fmla="*/ 201970 h 5614644"/>
                  <a:gd name="connsiteX1" fmla="*/ 2706298 w 5956300"/>
                  <a:gd name="connsiteY1" fmla="*/ 218751 h 5614644"/>
                  <a:gd name="connsiteX2" fmla="*/ 2000250 w 5956300"/>
                  <a:gd name="connsiteY2" fmla="*/ 371892 h 5614644"/>
                  <a:gd name="connsiteX3" fmla="*/ 1284932 w 5956300"/>
                  <a:gd name="connsiteY3" fmla="*/ 827382 h 5614644"/>
                  <a:gd name="connsiteX4" fmla="*/ 888669 w 5956300"/>
                  <a:gd name="connsiteY4" fmla="*/ 1334744 h 5614644"/>
                  <a:gd name="connsiteX5" fmla="*/ 711453 w 5956300"/>
                  <a:gd name="connsiteY5" fmla="*/ 1885291 h 5614644"/>
                  <a:gd name="connsiteX6" fmla="*/ 647700 w 5956300"/>
                  <a:gd name="connsiteY6" fmla="*/ 2771587 h 5614644"/>
                  <a:gd name="connsiteX7" fmla="*/ 647700 w 5956300"/>
                  <a:gd name="connsiteY7" fmla="*/ 3032148 h 5614644"/>
                  <a:gd name="connsiteX8" fmla="*/ 606425 w 5956300"/>
                  <a:gd name="connsiteY8" fmla="*/ 3060721 h 5614644"/>
                  <a:gd name="connsiteX9" fmla="*/ 482306 w 5956300"/>
                  <a:gd name="connsiteY9" fmla="*/ 3122734 h 5614644"/>
                  <a:gd name="connsiteX10" fmla="*/ 213393 w 5956300"/>
                  <a:gd name="connsiteY10" fmla="*/ 3490955 h 5614644"/>
                  <a:gd name="connsiteX11" fmla="*/ 253015 w 5956300"/>
                  <a:gd name="connsiteY11" fmla="*/ 3837826 h 5614644"/>
                  <a:gd name="connsiteX12" fmla="*/ 751252 w 5956300"/>
                  <a:gd name="connsiteY12" fmla="*/ 4140189 h 5614644"/>
                  <a:gd name="connsiteX13" fmla="*/ 908318 w 5956300"/>
                  <a:gd name="connsiteY13" fmla="*/ 4236694 h 5614644"/>
                  <a:gd name="connsiteX14" fmla="*/ 1506701 w 5956300"/>
                  <a:gd name="connsiteY14" fmla="*/ 5003131 h 5614644"/>
                  <a:gd name="connsiteX15" fmla="*/ 2508250 w 5956300"/>
                  <a:gd name="connsiteY15" fmla="*/ 5386987 h 5614644"/>
                  <a:gd name="connsiteX16" fmla="*/ 3409950 w 5956300"/>
                  <a:gd name="connsiteY16" fmla="*/ 5387186 h 5614644"/>
                  <a:gd name="connsiteX17" fmla="*/ 3970352 w 5956300"/>
                  <a:gd name="connsiteY17" fmla="*/ 5252754 h 5614644"/>
                  <a:gd name="connsiteX18" fmla="*/ 4204932 w 5956300"/>
                  <a:gd name="connsiteY18" fmla="*/ 5142614 h 5614644"/>
                  <a:gd name="connsiteX19" fmla="*/ 4434259 w 5956300"/>
                  <a:gd name="connsiteY19" fmla="*/ 5005112 h 5614644"/>
                  <a:gd name="connsiteX20" fmla="*/ 4975508 w 5956300"/>
                  <a:gd name="connsiteY20" fmla="*/ 4319244 h 5614644"/>
                  <a:gd name="connsiteX21" fmla="*/ 5041338 w 5956300"/>
                  <a:gd name="connsiteY21" fmla="*/ 4195280 h 5614644"/>
                  <a:gd name="connsiteX22" fmla="*/ 5177624 w 5956300"/>
                  <a:gd name="connsiteY22" fmla="*/ 4139369 h 5614644"/>
                  <a:gd name="connsiteX23" fmla="*/ 5585980 w 5956300"/>
                  <a:gd name="connsiteY23" fmla="*/ 3989705 h 5614644"/>
                  <a:gd name="connsiteX24" fmla="*/ 5743053 w 5956300"/>
                  <a:gd name="connsiteY24" fmla="*/ 3492045 h 5614644"/>
                  <a:gd name="connsiteX25" fmla="*/ 5453833 w 5956300"/>
                  <a:gd name="connsiteY25" fmla="*/ 3125548 h 5614644"/>
                  <a:gd name="connsiteX26" fmla="*/ 5295900 w 5956300"/>
                  <a:gd name="connsiteY26" fmla="*/ 2828239 h 5614644"/>
                  <a:gd name="connsiteX27" fmla="*/ 5180673 w 5956300"/>
                  <a:gd name="connsiteY27" fmla="*/ 1766544 h 5614644"/>
                  <a:gd name="connsiteX28" fmla="*/ 4758737 w 5956300"/>
                  <a:gd name="connsiteY28" fmla="*/ 933959 h 5614644"/>
                  <a:gd name="connsiteX29" fmla="*/ 4667445 w 5956300"/>
                  <a:gd name="connsiteY29" fmla="*/ 806643 h 5614644"/>
                  <a:gd name="connsiteX30" fmla="*/ 4683798 w 5956300"/>
                  <a:gd name="connsiteY30" fmla="*/ 721224 h 5614644"/>
                  <a:gd name="connsiteX31" fmla="*/ 4701972 w 5956300"/>
                  <a:gd name="connsiteY31" fmla="*/ 635529 h 5614644"/>
                  <a:gd name="connsiteX32" fmla="*/ 4502150 w 5956300"/>
                  <a:gd name="connsiteY32" fmla="*/ 566394 h 5614644"/>
                  <a:gd name="connsiteX33" fmla="*/ 4349881 w 5956300"/>
                  <a:gd name="connsiteY33" fmla="*/ 541247 h 5614644"/>
                  <a:gd name="connsiteX34" fmla="*/ 4344618 w 5956300"/>
                  <a:gd name="connsiteY34" fmla="*/ 439246 h 5614644"/>
                  <a:gd name="connsiteX35" fmla="*/ 4281422 w 5956300"/>
                  <a:gd name="connsiteY35" fmla="*/ 267124 h 5614644"/>
                  <a:gd name="connsiteX36" fmla="*/ 4047619 w 5956300"/>
                  <a:gd name="connsiteY36" fmla="*/ 317317 h 5614644"/>
                  <a:gd name="connsiteX37" fmla="*/ 3845497 w 5956300"/>
                  <a:gd name="connsiteY37" fmla="*/ 352657 h 5614644"/>
                  <a:gd name="connsiteX38" fmla="*/ 3675832 w 5956300"/>
                  <a:gd name="connsiteY38" fmla="*/ 300955 h 5614644"/>
                  <a:gd name="connsiteX39" fmla="*/ 3472632 w 5956300"/>
                  <a:gd name="connsiteY39" fmla="*/ 255933 h 5614644"/>
                  <a:gd name="connsiteX40" fmla="*/ 2881221 w 5956300"/>
                  <a:gd name="connsiteY40" fmla="*/ 201970 h 5614644"/>
                  <a:gd name="connsiteX41" fmla="*/ 2791470 w 5956300"/>
                  <a:gd name="connsiteY41" fmla="*/ 1 h 5614644"/>
                  <a:gd name="connsiteX42" fmla="*/ 3003550 w 5956300"/>
                  <a:gd name="connsiteY42" fmla="*/ 1066 h 5614644"/>
                  <a:gd name="connsiteX43" fmla="*/ 3549650 w 5956300"/>
                  <a:gd name="connsiteY43" fmla="*/ 43149 h 5614644"/>
                  <a:gd name="connsiteX44" fmla="*/ 3815484 w 5956300"/>
                  <a:gd name="connsiteY44" fmla="*/ 113847 h 5614644"/>
                  <a:gd name="connsiteX45" fmla="*/ 3903518 w 5956300"/>
                  <a:gd name="connsiteY45" fmla="*/ 146068 h 5614644"/>
                  <a:gd name="connsiteX46" fmla="*/ 3963614 w 5956300"/>
                  <a:gd name="connsiteY46" fmla="*/ 101953 h 5614644"/>
                  <a:gd name="connsiteX47" fmla="*/ 4193699 w 5956300"/>
                  <a:gd name="connsiteY47" fmla="*/ 14081 h 5614644"/>
                  <a:gd name="connsiteX48" fmla="*/ 4541596 w 5956300"/>
                  <a:gd name="connsiteY48" fmla="*/ 258461 h 5614644"/>
                  <a:gd name="connsiteX49" fmla="*/ 4620090 w 5956300"/>
                  <a:gd name="connsiteY49" fmla="*/ 329974 h 5614644"/>
                  <a:gd name="connsiteX50" fmla="*/ 4916267 w 5956300"/>
                  <a:gd name="connsiteY50" fmla="*/ 691032 h 5614644"/>
                  <a:gd name="connsiteX51" fmla="*/ 4976952 w 5956300"/>
                  <a:gd name="connsiteY51" fmla="*/ 849782 h 5614644"/>
                  <a:gd name="connsiteX52" fmla="*/ 5472816 w 5956300"/>
                  <a:gd name="connsiteY52" fmla="*/ 2129747 h 5614644"/>
                  <a:gd name="connsiteX53" fmla="*/ 5517345 w 5956300"/>
                  <a:gd name="connsiteY53" fmla="*/ 2882830 h 5614644"/>
                  <a:gd name="connsiteX54" fmla="*/ 5569735 w 5956300"/>
                  <a:gd name="connsiteY54" fmla="*/ 2933247 h 5614644"/>
                  <a:gd name="connsiteX55" fmla="*/ 5937356 w 5956300"/>
                  <a:gd name="connsiteY55" fmla="*/ 3343799 h 5614644"/>
                  <a:gd name="connsiteX56" fmla="*/ 5956300 w 5956300"/>
                  <a:gd name="connsiteY56" fmla="*/ 3591218 h 5614644"/>
                  <a:gd name="connsiteX57" fmla="*/ 5929774 w 5956300"/>
                  <a:gd name="connsiteY57" fmla="*/ 3820325 h 5614644"/>
                  <a:gd name="connsiteX58" fmla="*/ 5876326 w 5956300"/>
                  <a:gd name="connsiteY58" fmla="*/ 3950135 h 5614644"/>
                  <a:gd name="connsiteX59" fmla="*/ 5766327 w 5956300"/>
                  <a:gd name="connsiteY59" fmla="*/ 4101493 h 5614644"/>
                  <a:gd name="connsiteX60" fmla="*/ 5436198 w 5956300"/>
                  <a:gd name="connsiteY60" fmla="*/ 4312539 h 5614644"/>
                  <a:gd name="connsiteX61" fmla="*/ 5179679 w 5956300"/>
                  <a:gd name="connsiteY61" fmla="*/ 4443700 h 5614644"/>
                  <a:gd name="connsiteX62" fmla="*/ 5082122 w 5956300"/>
                  <a:gd name="connsiteY62" fmla="*/ 4598462 h 5614644"/>
                  <a:gd name="connsiteX63" fmla="*/ 4947484 w 5956300"/>
                  <a:gd name="connsiteY63" fmla="*/ 4776444 h 5614644"/>
                  <a:gd name="connsiteX64" fmla="*/ 3771900 w 5956300"/>
                  <a:gd name="connsiteY64" fmla="*/ 5536765 h 5614644"/>
                  <a:gd name="connsiteX65" fmla="*/ 2959100 w 5956300"/>
                  <a:gd name="connsiteY65" fmla="*/ 5614644 h 5614644"/>
                  <a:gd name="connsiteX66" fmla="*/ 2400300 w 5956300"/>
                  <a:gd name="connsiteY66" fmla="*/ 5591143 h 5614644"/>
                  <a:gd name="connsiteX67" fmla="*/ 1176418 w 5956300"/>
                  <a:gd name="connsiteY67" fmla="*/ 5001626 h 5614644"/>
                  <a:gd name="connsiteX68" fmla="*/ 760853 w 5956300"/>
                  <a:gd name="connsiteY68" fmla="*/ 4431257 h 5614644"/>
                  <a:gd name="connsiteX69" fmla="*/ 661365 w 5956300"/>
                  <a:gd name="connsiteY69" fmla="*/ 4351032 h 5614644"/>
                  <a:gd name="connsiteX70" fmla="*/ 79002 w 5956300"/>
                  <a:gd name="connsiteY70" fmla="*/ 3975113 h 5614644"/>
                  <a:gd name="connsiteX71" fmla="*/ 0 w 5956300"/>
                  <a:gd name="connsiteY71" fmla="*/ 3589357 h 5614644"/>
                  <a:gd name="connsiteX72" fmla="*/ 173789 w 5956300"/>
                  <a:gd name="connsiteY72" fmla="*/ 3064283 h 5614644"/>
                  <a:gd name="connsiteX73" fmla="*/ 396639 w 5956300"/>
                  <a:gd name="connsiteY73" fmla="*/ 2928594 h 5614644"/>
                  <a:gd name="connsiteX74" fmla="*/ 417088 w 5956300"/>
                  <a:gd name="connsiteY74" fmla="*/ 2665069 h 5614644"/>
                  <a:gd name="connsiteX75" fmla="*/ 444135 w 5956300"/>
                  <a:gd name="connsiteY75" fmla="*/ 2214086 h 5614644"/>
                  <a:gd name="connsiteX76" fmla="*/ 483099 w 5956300"/>
                  <a:gd name="connsiteY76" fmla="*/ 1902936 h 5614644"/>
                  <a:gd name="connsiteX77" fmla="*/ 528459 w 5956300"/>
                  <a:gd name="connsiteY77" fmla="*/ 1691727 h 5614644"/>
                  <a:gd name="connsiteX78" fmla="*/ 582955 w 5956300"/>
                  <a:gd name="connsiteY78" fmla="*/ 1513927 h 5614644"/>
                  <a:gd name="connsiteX79" fmla="*/ 903518 w 5956300"/>
                  <a:gd name="connsiteY79" fmla="*/ 905414 h 5614644"/>
                  <a:gd name="connsiteX80" fmla="*/ 1588113 w 5956300"/>
                  <a:gd name="connsiteY80" fmla="*/ 328738 h 5614644"/>
                  <a:gd name="connsiteX81" fmla="*/ 1829413 w 5956300"/>
                  <a:gd name="connsiteY81" fmla="*/ 213961 h 5614644"/>
                  <a:gd name="connsiteX82" fmla="*/ 2089150 w 5956300"/>
                  <a:gd name="connsiteY82" fmla="*/ 111667 h 5614644"/>
                  <a:gd name="connsiteX83" fmla="*/ 2597150 w 5956300"/>
                  <a:gd name="connsiteY83" fmla="*/ 2993 h 5614644"/>
                  <a:gd name="connsiteX84" fmla="*/ 2791470 w 5956300"/>
                  <a:gd name="connsiteY84" fmla="*/ 1 h 56146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5956300" h="5614644">
                    <a:moveTo>
                      <a:pt x="2881221" y="201970"/>
                    </a:moveTo>
                    <a:cubicBezTo>
                      <a:pt x="2818854" y="204559"/>
                      <a:pt x="2759810" y="210117"/>
                      <a:pt x="2706298" y="218751"/>
                    </a:cubicBezTo>
                    <a:cubicBezTo>
                      <a:pt x="2388383" y="270047"/>
                      <a:pt x="2113789" y="329606"/>
                      <a:pt x="2000250" y="371892"/>
                    </a:cubicBezTo>
                    <a:cubicBezTo>
                      <a:pt x="1793054" y="449059"/>
                      <a:pt x="1464740" y="658118"/>
                      <a:pt x="1284932" y="827382"/>
                    </a:cubicBezTo>
                    <a:cubicBezTo>
                      <a:pt x="1089170" y="1011665"/>
                      <a:pt x="973134" y="1160232"/>
                      <a:pt x="888669" y="1334744"/>
                    </a:cubicBezTo>
                    <a:cubicBezTo>
                      <a:pt x="818192" y="1480353"/>
                      <a:pt x="798656" y="1541047"/>
                      <a:pt x="711453" y="1885291"/>
                    </a:cubicBezTo>
                    <a:cubicBezTo>
                      <a:pt x="667796" y="2057633"/>
                      <a:pt x="647700" y="2337007"/>
                      <a:pt x="647700" y="2771587"/>
                    </a:cubicBezTo>
                    <a:lnTo>
                      <a:pt x="647700" y="3032148"/>
                    </a:lnTo>
                    <a:lnTo>
                      <a:pt x="606425" y="3060721"/>
                    </a:lnTo>
                    <a:cubicBezTo>
                      <a:pt x="583724" y="3076436"/>
                      <a:pt x="527870" y="3104342"/>
                      <a:pt x="482306" y="3122734"/>
                    </a:cubicBezTo>
                    <a:cubicBezTo>
                      <a:pt x="315744" y="3189969"/>
                      <a:pt x="239740" y="3294040"/>
                      <a:pt x="213393" y="3490955"/>
                    </a:cubicBezTo>
                    <a:cubicBezTo>
                      <a:pt x="192717" y="3645487"/>
                      <a:pt x="203875" y="3743168"/>
                      <a:pt x="253015" y="3837826"/>
                    </a:cubicBezTo>
                    <a:cubicBezTo>
                      <a:pt x="350457" y="4025528"/>
                      <a:pt x="531275" y="4135260"/>
                      <a:pt x="751252" y="4140189"/>
                    </a:cubicBezTo>
                    <a:cubicBezTo>
                      <a:pt x="863173" y="4142697"/>
                      <a:pt x="871280" y="4147678"/>
                      <a:pt x="908318" y="4236694"/>
                    </a:cubicBezTo>
                    <a:cubicBezTo>
                      <a:pt x="1019822" y="4504678"/>
                      <a:pt x="1270691" y="4826002"/>
                      <a:pt x="1506701" y="5003131"/>
                    </a:cubicBezTo>
                    <a:cubicBezTo>
                      <a:pt x="1763553" y="5195902"/>
                      <a:pt x="2104773" y="5326678"/>
                      <a:pt x="2508250" y="5386987"/>
                    </a:cubicBezTo>
                    <a:cubicBezTo>
                      <a:pt x="2722999" y="5419085"/>
                      <a:pt x="3197695" y="5419190"/>
                      <a:pt x="3409950" y="5387186"/>
                    </a:cubicBezTo>
                    <a:cubicBezTo>
                      <a:pt x="3717541" y="5340807"/>
                      <a:pt x="3852661" y="5308394"/>
                      <a:pt x="3970352" y="5252754"/>
                    </a:cubicBezTo>
                    <a:cubicBezTo>
                      <a:pt x="4032336" y="5223451"/>
                      <a:pt x="4137897" y="5173888"/>
                      <a:pt x="4204932" y="5142614"/>
                    </a:cubicBezTo>
                    <a:cubicBezTo>
                      <a:pt x="4271967" y="5111339"/>
                      <a:pt x="4375164" y="5049463"/>
                      <a:pt x="4434259" y="5005112"/>
                    </a:cubicBezTo>
                    <a:cubicBezTo>
                      <a:pt x="4612367" y="4871441"/>
                      <a:pt x="4850139" y="4570136"/>
                      <a:pt x="4975508" y="4319244"/>
                    </a:cubicBezTo>
                    <a:cubicBezTo>
                      <a:pt x="5003431" y="4263364"/>
                      <a:pt x="5033054" y="4207580"/>
                      <a:pt x="5041338" y="4195280"/>
                    </a:cubicBezTo>
                    <a:cubicBezTo>
                      <a:pt x="5066420" y="4158038"/>
                      <a:pt x="5130547" y="4131729"/>
                      <a:pt x="5177624" y="4139369"/>
                    </a:cubicBezTo>
                    <a:cubicBezTo>
                      <a:pt x="5291722" y="4157885"/>
                      <a:pt x="5479923" y="4088908"/>
                      <a:pt x="5585980" y="3989705"/>
                    </a:cubicBezTo>
                    <a:cubicBezTo>
                      <a:pt x="5716084" y="3868007"/>
                      <a:pt x="5770351" y="3696072"/>
                      <a:pt x="5743053" y="3492045"/>
                    </a:cubicBezTo>
                    <a:cubicBezTo>
                      <a:pt x="5714712" y="3280226"/>
                      <a:pt x="5639235" y="3184584"/>
                      <a:pt x="5453833" y="3125548"/>
                    </a:cubicBezTo>
                    <a:cubicBezTo>
                      <a:pt x="5297283" y="3075699"/>
                      <a:pt x="5295900" y="3073095"/>
                      <a:pt x="5295900" y="2828239"/>
                    </a:cubicBezTo>
                    <a:cubicBezTo>
                      <a:pt x="5295900" y="2497670"/>
                      <a:pt x="5244593" y="2024930"/>
                      <a:pt x="5180673" y="1766544"/>
                    </a:cubicBezTo>
                    <a:cubicBezTo>
                      <a:pt x="5099012" y="1436444"/>
                      <a:pt x="4964104" y="1170237"/>
                      <a:pt x="4758737" y="933959"/>
                    </a:cubicBezTo>
                    <a:cubicBezTo>
                      <a:pt x="4712851" y="881167"/>
                      <a:pt x="4671770" y="823875"/>
                      <a:pt x="4667445" y="806643"/>
                    </a:cubicBezTo>
                    <a:cubicBezTo>
                      <a:pt x="4662683" y="787669"/>
                      <a:pt x="4669133" y="753979"/>
                      <a:pt x="4683798" y="721224"/>
                    </a:cubicBezTo>
                    <a:cubicBezTo>
                      <a:pt x="4697116" y="691476"/>
                      <a:pt x="4705295" y="652913"/>
                      <a:pt x="4701972" y="635529"/>
                    </a:cubicBezTo>
                    <a:cubicBezTo>
                      <a:pt x="4687853" y="561674"/>
                      <a:pt x="4570556" y="521091"/>
                      <a:pt x="4502150" y="566394"/>
                    </a:cubicBezTo>
                    <a:cubicBezTo>
                      <a:pt x="4427262" y="615990"/>
                      <a:pt x="4384915" y="608996"/>
                      <a:pt x="4349881" y="541247"/>
                    </a:cubicBezTo>
                    <a:cubicBezTo>
                      <a:pt x="4334194" y="510913"/>
                      <a:pt x="4333235" y="492322"/>
                      <a:pt x="4344618" y="439246"/>
                    </a:cubicBezTo>
                    <a:cubicBezTo>
                      <a:pt x="4362181" y="357352"/>
                      <a:pt x="4344888" y="310250"/>
                      <a:pt x="4281422" y="267124"/>
                    </a:cubicBezTo>
                    <a:cubicBezTo>
                      <a:pt x="4197357" y="210001"/>
                      <a:pt x="4100108" y="230878"/>
                      <a:pt x="4047619" y="317317"/>
                    </a:cubicBezTo>
                    <a:cubicBezTo>
                      <a:pt x="4000371" y="395124"/>
                      <a:pt x="3974432" y="399660"/>
                      <a:pt x="3845497" y="352657"/>
                    </a:cubicBezTo>
                    <a:cubicBezTo>
                      <a:pt x="3787556" y="331536"/>
                      <a:pt x="3711207" y="308269"/>
                      <a:pt x="3675832" y="300955"/>
                    </a:cubicBezTo>
                    <a:cubicBezTo>
                      <a:pt x="3640457" y="293640"/>
                      <a:pt x="3549017" y="273380"/>
                      <a:pt x="3472632" y="255933"/>
                    </a:cubicBezTo>
                    <a:cubicBezTo>
                      <a:pt x="3285338" y="213155"/>
                      <a:pt x="3068324" y="194203"/>
                      <a:pt x="2881221" y="201970"/>
                    </a:cubicBezTo>
                    <a:close/>
                    <a:moveTo>
                      <a:pt x="2791470" y="1"/>
                    </a:moveTo>
                    <a:cubicBezTo>
                      <a:pt x="2854395" y="-21"/>
                      <a:pt x="2927588" y="322"/>
                      <a:pt x="3003550" y="1066"/>
                    </a:cubicBezTo>
                    <a:cubicBezTo>
                      <a:pt x="3359053" y="4547"/>
                      <a:pt x="3378028" y="6010"/>
                      <a:pt x="3549650" y="43149"/>
                    </a:cubicBezTo>
                    <a:cubicBezTo>
                      <a:pt x="3647440" y="64311"/>
                      <a:pt x="3767065" y="96125"/>
                      <a:pt x="3815484" y="113847"/>
                    </a:cubicBezTo>
                    <a:lnTo>
                      <a:pt x="3903518" y="146068"/>
                    </a:lnTo>
                    <a:lnTo>
                      <a:pt x="3963614" y="101953"/>
                    </a:lnTo>
                    <a:cubicBezTo>
                      <a:pt x="4058819" y="32066"/>
                      <a:pt x="4124672" y="6916"/>
                      <a:pt x="4193699" y="14081"/>
                    </a:cubicBezTo>
                    <a:cubicBezTo>
                      <a:pt x="4353301" y="30649"/>
                      <a:pt x="4496381" y="131155"/>
                      <a:pt x="4541596" y="258461"/>
                    </a:cubicBezTo>
                    <a:cubicBezTo>
                      <a:pt x="4563343" y="319691"/>
                      <a:pt x="4566579" y="322639"/>
                      <a:pt x="4620090" y="329974"/>
                    </a:cubicBezTo>
                    <a:cubicBezTo>
                      <a:pt x="4809936" y="355995"/>
                      <a:pt x="4919157" y="489142"/>
                      <a:pt x="4916267" y="691032"/>
                    </a:cubicBezTo>
                    <a:cubicBezTo>
                      <a:pt x="4915159" y="768440"/>
                      <a:pt x="4917263" y="773945"/>
                      <a:pt x="4976952" y="849782"/>
                    </a:cubicBezTo>
                    <a:cubicBezTo>
                      <a:pt x="5261536" y="1211359"/>
                      <a:pt x="5436689" y="1663478"/>
                      <a:pt x="5472816" y="2129747"/>
                    </a:cubicBezTo>
                    <a:cubicBezTo>
                      <a:pt x="5508410" y="2589132"/>
                      <a:pt x="5524168" y="2855644"/>
                      <a:pt x="5517345" y="2882830"/>
                    </a:cubicBezTo>
                    <a:cubicBezTo>
                      <a:pt x="5510664" y="2909448"/>
                      <a:pt x="5516571" y="2915132"/>
                      <a:pt x="5569735" y="2933247"/>
                    </a:cubicBezTo>
                    <a:cubicBezTo>
                      <a:pt x="5751978" y="2995343"/>
                      <a:pt x="5885407" y="3144354"/>
                      <a:pt x="5937356" y="3343799"/>
                    </a:cubicBezTo>
                    <a:cubicBezTo>
                      <a:pt x="5949705" y="3391210"/>
                      <a:pt x="5956300" y="3477346"/>
                      <a:pt x="5956300" y="3591218"/>
                    </a:cubicBezTo>
                    <a:cubicBezTo>
                      <a:pt x="5956300" y="3742541"/>
                      <a:pt x="5952752" y="3773185"/>
                      <a:pt x="5929774" y="3820325"/>
                    </a:cubicBezTo>
                    <a:cubicBezTo>
                      <a:pt x="5915185" y="3850256"/>
                      <a:pt x="5891133" y="3908670"/>
                      <a:pt x="5876326" y="3950135"/>
                    </a:cubicBezTo>
                    <a:cubicBezTo>
                      <a:pt x="5854553" y="4011105"/>
                      <a:pt x="5833514" y="4040056"/>
                      <a:pt x="5766327" y="4101493"/>
                    </a:cubicBezTo>
                    <a:cubicBezTo>
                      <a:pt x="5588918" y="4263720"/>
                      <a:pt x="5553590" y="4286304"/>
                      <a:pt x="5436198" y="4312539"/>
                    </a:cubicBezTo>
                    <a:cubicBezTo>
                      <a:pt x="5211521" y="4362750"/>
                      <a:pt x="5223681" y="4356533"/>
                      <a:pt x="5179679" y="4443700"/>
                    </a:cubicBezTo>
                    <a:cubicBezTo>
                      <a:pt x="5157917" y="4486809"/>
                      <a:pt x="5114017" y="4556452"/>
                      <a:pt x="5082122" y="4598462"/>
                    </a:cubicBezTo>
                    <a:cubicBezTo>
                      <a:pt x="5050227" y="4640472"/>
                      <a:pt x="4989640" y="4720564"/>
                      <a:pt x="4947484" y="4776444"/>
                    </a:cubicBezTo>
                    <a:cubicBezTo>
                      <a:pt x="4668008" y="5146902"/>
                      <a:pt x="4257279" y="5412545"/>
                      <a:pt x="3771900" y="5536765"/>
                    </a:cubicBezTo>
                    <a:cubicBezTo>
                      <a:pt x="3498431" y="5606751"/>
                      <a:pt x="3416058" y="5614644"/>
                      <a:pt x="2959100" y="5614644"/>
                    </a:cubicBezTo>
                    <a:cubicBezTo>
                      <a:pt x="2601616" y="5614644"/>
                      <a:pt x="2512347" y="5610890"/>
                      <a:pt x="2400300" y="5591143"/>
                    </a:cubicBezTo>
                    <a:cubicBezTo>
                      <a:pt x="1867184" y="5497188"/>
                      <a:pt x="1500282" y="5320460"/>
                      <a:pt x="1176418" y="5001626"/>
                    </a:cubicBezTo>
                    <a:cubicBezTo>
                      <a:pt x="1000371" y="4828314"/>
                      <a:pt x="834958" y="4601283"/>
                      <a:pt x="760853" y="4431257"/>
                    </a:cubicBezTo>
                    <a:cubicBezTo>
                      <a:pt x="732900" y="4367122"/>
                      <a:pt x="730400" y="4365107"/>
                      <a:pt x="661365" y="4351032"/>
                    </a:cubicBezTo>
                    <a:cubicBezTo>
                      <a:pt x="371157" y="4291863"/>
                      <a:pt x="199954" y="4181350"/>
                      <a:pt x="79002" y="3975113"/>
                    </a:cubicBezTo>
                    <a:cubicBezTo>
                      <a:pt x="12705" y="3862067"/>
                      <a:pt x="0" y="3800030"/>
                      <a:pt x="0" y="3589357"/>
                    </a:cubicBezTo>
                    <a:cubicBezTo>
                      <a:pt x="0" y="3334066"/>
                      <a:pt x="47490" y="3190583"/>
                      <a:pt x="173789" y="3064283"/>
                    </a:cubicBezTo>
                    <a:cubicBezTo>
                      <a:pt x="230082" y="3007991"/>
                      <a:pt x="360479" y="2928594"/>
                      <a:pt x="396639" y="2928594"/>
                    </a:cubicBezTo>
                    <a:cubicBezTo>
                      <a:pt x="412092" y="2928594"/>
                      <a:pt x="415398" y="2886001"/>
                      <a:pt x="417088" y="2665069"/>
                    </a:cubicBezTo>
                    <a:cubicBezTo>
                      <a:pt x="418465" y="2485233"/>
                      <a:pt x="427054" y="2342012"/>
                      <a:pt x="444135" y="2214086"/>
                    </a:cubicBezTo>
                    <a:cubicBezTo>
                      <a:pt x="457901" y="2110983"/>
                      <a:pt x="475435" y="1970966"/>
                      <a:pt x="483099" y="1902936"/>
                    </a:cubicBezTo>
                    <a:cubicBezTo>
                      <a:pt x="490763" y="1834905"/>
                      <a:pt x="511175" y="1739861"/>
                      <a:pt x="528459" y="1691727"/>
                    </a:cubicBezTo>
                    <a:cubicBezTo>
                      <a:pt x="545744" y="1643592"/>
                      <a:pt x="570267" y="1563582"/>
                      <a:pt x="582955" y="1513927"/>
                    </a:cubicBezTo>
                    <a:cubicBezTo>
                      <a:pt x="613737" y="1393455"/>
                      <a:pt x="710173" y="1210395"/>
                      <a:pt x="903518" y="905414"/>
                    </a:cubicBezTo>
                    <a:cubicBezTo>
                      <a:pt x="1035936" y="696538"/>
                      <a:pt x="1333802" y="445628"/>
                      <a:pt x="1588113" y="328738"/>
                    </a:cubicBezTo>
                    <a:cubicBezTo>
                      <a:pt x="1647822" y="301293"/>
                      <a:pt x="1756408" y="249644"/>
                      <a:pt x="1829413" y="213961"/>
                    </a:cubicBezTo>
                    <a:cubicBezTo>
                      <a:pt x="1902418" y="178279"/>
                      <a:pt x="2019300" y="132247"/>
                      <a:pt x="2089150" y="111667"/>
                    </a:cubicBezTo>
                    <a:cubicBezTo>
                      <a:pt x="2197619" y="79709"/>
                      <a:pt x="2469680" y="21508"/>
                      <a:pt x="2597150" y="2993"/>
                    </a:cubicBezTo>
                    <a:cubicBezTo>
                      <a:pt x="2610247" y="1091"/>
                      <a:pt x="2686596" y="39"/>
                      <a:pt x="2791470" y="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4" name="文本框 33">
              <a:extLst>
                <a:ext uri="{FF2B5EF4-FFF2-40B4-BE49-F238E27FC236}">
                  <a16:creationId xmlns:a16="http://schemas.microsoft.com/office/drawing/2014/main" xmlns="" id="{C5AC7D94-2F78-47E0-A28A-7C51041D97B8}"/>
                </a:ext>
              </a:extLst>
            </p:cNvPr>
            <p:cNvSpPr txBox="1"/>
            <p:nvPr/>
          </p:nvSpPr>
          <p:spPr>
            <a:xfrm>
              <a:off x="10229888" y="5858952"/>
              <a:ext cx="1350046" cy="269077"/>
            </a:xfrm>
            <a:custGeom>
              <a:avLst/>
              <a:gdLst/>
              <a:ahLst/>
              <a:cxnLst/>
              <a:rect l="l" t="t" r="r" b="b"/>
              <a:pathLst>
                <a:path w="4455881" h="888095">
                  <a:moveTo>
                    <a:pt x="1641625" y="805494"/>
                  </a:moveTo>
                  <a:lnTo>
                    <a:pt x="1676943" y="805494"/>
                  </a:lnTo>
                  <a:lnTo>
                    <a:pt x="1676943" y="859139"/>
                  </a:lnTo>
                  <a:lnTo>
                    <a:pt x="1641625" y="888095"/>
                  </a:lnTo>
                  <a:close/>
                  <a:moveTo>
                    <a:pt x="3399768" y="672899"/>
                  </a:moveTo>
                  <a:lnTo>
                    <a:pt x="3365935" y="769242"/>
                  </a:lnTo>
                  <a:lnTo>
                    <a:pt x="3432686" y="769242"/>
                  </a:lnTo>
                  <a:close/>
                  <a:moveTo>
                    <a:pt x="4155577" y="653380"/>
                  </a:moveTo>
                  <a:lnTo>
                    <a:pt x="4155577" y="725656"/>
                  </a:lnTo>
                  <a:lnTo>
                    <a:pt x="4203147" y="725656"/>
                  </a:lnTo>
                  <a:cubicBezTo>
                    <a:pt x="4214753" y="725586"/>
                    <a:pt x="4224015" y="722447"/>
                    <a:pt x="4230934" y="716240"/>
                  </a:cubicBezTo>
                  <a:cubicBezTo>
                    <a:pt x="4237852" y="710033"/>
                    <a:pt x="4241397" y="701176"/>
                    <a:pt x="4241569" y="689670"/>
                  </a:cubicBezTo>
                  <a:cubicBezTo>
                    <a:pt x="4241397" y="678151"/>
                    <a:pt x="4237852" y="669244"/>
                    <a:pt x="4230934" y="662948"/>
                  </a:cubicBezTo>
                  <a:cubicBezTo>
                    <a:pt x="4224015" y="656652"/>
                    <a:pt x="4214753" y="653463"/>
                    <a:pt x="4203147" y="653380"/>
                  </a:cubicBezTo>
                  <a:close/>
                  <a:moveTo>
                    <a:pt x="3955552" y="653380"/>
                  </a:moveTo>
                  <a:lnTo>
                    <a:pt x="3955552" y="725656"/>
                  </a:lnTo>
                  <a:lnTo>
                    <a:pt x="4003121" y="725656"/>
                  </a:lnTo>
                  <a:cubicBezTo>
                    <a:pt x="4014728" y="725586"/>
                    <a:pt x="4023991" y="722447"/>
                    <a:pt x="4030909" y="716240"/>
                  </a:cubicBezTo>
                  <a:cubicBezTo>
                    <a:pt x="4037827" y="710033"/>
                    <a:pt x="4041372" y="701176"/>
                    <a:pt x="4041543" y="689670"/>
                  </a:cubicBezTo>
                  <a:cubicBezTo>
                    <a:pt x="4041372" y="678151"/>
                    <a:pt x="4037827" y="669244"/>
                    <a:pt x="4030909" y="662948"/>
                  </a:cubicBezTo>
                  <a:cubicBezTo>
                    <a:pt x="4023991" y="656652"/>
                    <a:pt x="4014728" y="653463"/>
                    <a:pt x="4003121" y="653380"/>
                  </a:cubicBezTo>
                  <a:close/>
                  <a:moveTo>
                    <a:pt x="2402977" y="653380"/>
                  </a:moveTo>
                  <a:lnTo>
                    <a:pt x="2402977" y="721389"/>
                  </a:lnTo>
                  <a:lnTo>
                    <a:pt x="2451766" y="721389"/>
                  </a:lnTo>
                  <a:cubicBezTo>
                    <a:pt x="2462909" y="721312"/>
                    <a:pt x="2471803" y="718339"/>
                    <a:pt x="2478448" y="712468"/>
                  </a:cubicBezTo>
                  <a:cubicBezTo>
                    <a:pt x="2485093" y="706597"/>
                    <a:pt x="2488499" y="698287"/>
                    <a:pt x="2488664" y="687537"/>
                  </a:cubicBezTo>
                  <a:cubicBezTo>
                    <a:pt x="2488499" y="676774"/>
                    <a:pt x="2485093" y="668412"/>
                    <a:pt x="2478448" y="662453"/>
                  </a:cubicBezTo>
                  <a:cubicBezTo>
                    <a:pt x="2471803" y="656493"/>
                    <a:pt x="2462909" y="653469"/>
                    <a:pt x="2451766" y="653380"/>
                  </a:cubicBezTo>
                  <a:close/>
                  <a:moveTo>
                    <a:pt x="1298077" y="653380"/>
                  </a:moveTo>
                  <a:lnTo>
                    <a:pt x="1298077" y="725656"/>
                  </a:lnTo>
                  <a:lnTo>
                    <a:pt x="1345647" y="725656"/>
                  </a:lnTo>
                  <a:cubicBezTo>
                    <a:pt x="1357253" y="725586"/>
                    <a:pt x="1366516" y="722447"/>
                    <a:pt x="1373434" y="716240"/>
                  </a:cubicBezTo>
                  <a:cubicBezTo>
                    <a:pt x="1380352" y="710033"/>
                    <a:pt x="1383897" y="701176"/>
                    <a:pt x="1384069" y="689670"/>
                  </a:cubicBezTo>
                  <a:cubicBezTo>
                    <a:pt x="1383897" y="678151"/>
                    <a:pt x="1380352" y="669244"/>
                    <a:pt x="1373434" y="662948"/>
                  </a:cubicBezTo>
                  <a:cubicBezTo>
                    <a:pt x="1366516" y="656652"/>
                    <a:pt x="1357253" y="653463"/>
                    <a:pt x="1345647" y="653380"/>
                  </a:cubicBezTo>
                  <a:close/>
                  <a:moveTo>
                    <a:pt x="1098052" y="653380"/>
                  </a:moveTo>
                  <a:lnTo>
                    <a:pt x="1098052" y="725656"/>
                  </a:lnTo>
                  <a:lnTo>
                    <a:pt x="1145622" y="725656"/>
                  </a:lnTo>
                  <a:cubicBezTo>
                    <a:pt x="1157228" y="725586"/>
                    <a:pt x="1166491" y="722447"/>
                    <a:pt x="1173409" y="716240"/>
                  </a:cubicBezTo>
                  <a:cubicBezTo>
                    <a:pt x="1180327" y="710033"/>
                    <a:pt x="1183872" y="701176"/>
                    <a:pt x="1184044" y="689670"/>
                  </a:cubicBezTo>
                  <a:cubicBezTo>
                    <a:pt x="1183872" y="678151"/>
                    <a:pt x="1180327" y="669244"/>
                    <a:pt x="1173409" y="662948"/>
                  </a:cubicBezTo>
                  <a:cubicBezTo>
                    <a:pt x="1166491" y="656652"/>
                    <a:pt x="1157228" y="653463"/>
                    <a:pt x="1145622" y="653380"/>
                  </a:cubicBezTo>
                  <a:close/>
                  <a:moveTo>
                    <a:pt x="259852" y="653380"/>
                  </a:moveTo>
                  <a:lnTo>
                    <a:pt x="259852" y="721389"/>
                  </a:lnTo>
                  <a:lnTo>
                    <a:pt x="308642" y="721389"/>
                  </a:lnTo>
                  <a:cubicBezTo>
                    <a:pt x="319784" y="721312"/>
                    <a:pt x="328678" y="718339"/>
                    <a:pt x="335323" y="712468"/>
                  </a:cubicBezTo>
                  <a:cubicBezTo>
                    <a:pt x="341969" y="706597"/>
                    <a:pt x="345374" y="698287"/>
                    <a:pt x="345539" y="687537"/>
                  </a:cubicBezTo>
                  <a:cubicBezTo>
                    <a:pt x="345374" y="676774"/>
                    <a:pt x="341969" y="668412"/>
                    <a:pt x="335323" y="662453"/>
                  </a:cubicBezTo>
                  <a:cubicBezTo>
                    <a:pt x="328678" y="656493"/>
                    <a:pt x="319784" y="653469"/>
                    <a:pt x="308642" y="653380"/>
                  </a:cubicBezTo>
                  <a:close/>
                  <a:moveTo>
                    <a:pt x="2230631" y="651551"/>
                  </a:moveTo>
                  <a:cubicBezTo>
                    <a:pt x="2224158" y="651596"/>
                    <a:pt x="2218123" y="652803"/>
                    <a:pt x="2212526" y="655172"/>
                  </a:cubicBezTo>
                  <a:cubicBezTo>
                    <a:pt x="2206929" y="657542"/>
                    <a:pt x="2202190" y="660806"/>
                    <a:pt x="2198309" y="664967"/>
                  </a:cubicBezTo>
                  <a:cubicBezTo>
                    <a:pt x="2194791" y="668638"/>
                    <a:pt x="2192103" y="672948"/>
                    <a:pt x="2190245" y="677895"/>
                  </a:cubicBezTo>
                  <a:cubicBezTo>
                    <a:pt x="2188388" y="682843"/>
                    <a:pt x="2187123" y="689569"/>
                    <a:pt x="2186451" y="698073"/>
                  </a:cubicBezTo>
                  <a:cubicBezTo>
                    <a:pt x="2185780" y="706578"/>
                    <a:pt x="2185463" y="718001"/>
                    <a:pt x="2185503" y="732343"/>
                  </a:cubicBezTo>
                  <a:cubicBezTo>
                    <a:pt x="2185463" y="746685"/>
                    <a:pt x="2185780" y="758108"/>
                    <a:pt x="2186451" y="766613"/>
                  </a:cubicBezTo>
                  <a:cubicBezTo>
                    <a:pt x="2187123" y="775117"/>
                    <a:pt x="2188388" y="781843"/>
                    <a:pt x="2190245" y="786790"/>
                  </a:cubicBezTo>
                  <a:cubicBezTo>
                    <a:pt x="2192103" y="791738"/>
                    <a:pt x="2194791" y="796048"/>
                    <a:pt x="2198309" y="799719"/>
                  </a:cubicBezTo>
                  <a:cubicBezTo>
                    <a:pt x="2202190" y="803879"/>
                    <a:pt x="2206929" y="807144"/>
                    <a:pt x="2212526" y="809513"/>
                  </a:cubicBezTo>
                  <a:cubicBezTo>
                    <a:pt x="2218123" y="811882"/>
                    <a:pt x="2224158" y="813089"/>
                    <a:pt x="2230631" y="813133"/>
                  </a:cubicBezTo>
                  <a:cubicBezTo>
                    <a:pt x="2237105" y="813089"/>
                    <a:pt x="2243140" y="811882"/>
                    <a:pt x="2248737" y="809513"/>
                  </a:cubicBezTo>
                  <a:cubicBezTo>
                    <a:pt x="2254333" y="807144"/>
                    <a:pt x="2259072" y="803879"/>
                    <a:pt x="2262954" y="799719"/>
                  </a:cubicBezTo>
                  <a:cubicBezTo>
                    <a:pt x="2266472" y="796048"/>
                    <a:pt x="2269160" y="791738"/>
                    <a:pt x="2271017" y="786790"/>
                  </a:cubicBezTo>
                  <a:cubicBezTo>
                    <a:pt x="2272875" y="781843"/>
                    <a:pt x="2274140" y="775117"/>
                    <a:pt x="2274812" y="766613"/>
                  </a:cubicBezTo>
                  <a:cubicBezTo>
                    <a:pt x="2275483" y="758108"/>
                    <a:pt x="2275799" y="746685"/>
                    <a:pt x="2275760" y="732343"/>
                  </a:cubicBezTo>
                  <a:cubicBezTo>
                    <a:pt x="2275799" y="718001"/>
                    <a:pt x="2275483" y="706578"/>
                    <a:pt x="2274812" y="698073"/>
                  </a:cubicBezTo>
                  <a:cubicBezTo>
                    <a:pt x="2274140" y="689569"/>
                    <a:pt x="2272875" y="682843"/>
                    <a:pt x="2271017" y="677895"/>
                  </a:cubicBezTo>
                  <a:cubicBezTo>
                    <a:pt x="2269160" y="672948"/>
                    <a:pt x="2266472" y="668638"/>
                    <a:pt x="2262954" y="664967"/>
                  </a:cubicBezTo>
                  <a:cubicBezTo>
                    <a:pt x="2259072" y="660806"/>
                    <a:pt x="2254333" y="657542"/>
                    <a:pt x="2248737" y="655172"/>
                  </a:cubicBezTo>
                  <a:cubicBezTo>
                    <a:pt x="2243140" y="652803"/>
                    <a:pt x="2237105" y="651596"/>
                    <a:pt x="2230631" y="651551"/>
                  </a:cubicBezTo>
                  <a:close/>
                  <a:moveTo>
                    <a:pt x="506606" y="651551"/>
                  </a:moveTo>
                  <a:cubicBezTo>
                    <a:pt x="500133" y="651596"/>
                    <a:pt x="494098" y="652803"/>
                    <a:pt x="488501" y="655172"/>
                  </a:cubicBezTo>
                  <a:cubicBezTo>
                    <a:pt x="482904" y="657542"/>
                    <a:pt x="478165" y="660806"/>
                    <a:pt x="474284" y="664967"/>
                  </a:cubicBezTo>
                  <a:cubicBezTo>
                    <a:pt x="470766" y="668638"/>
                    <a:pt x="468078" y="672948"/>
                    <a:pt x="466220" y="677895"/>
                  </a:cubicBezTo>
                  <a:cubicBezTo>
                    <a:pt x="464363" y="682843"/>
                    <a:pt x="463098" y="689569"/>
                    <a:pt x="462426" y="698073"/>
                  </a:cubicBezTo>
                  <a:cubicBezTo>
                    <a:pt x="461755" y="706578"/>
                    <a:pt x="461439" y="718001"/>
                    <a:pt x="461478" y="732343"/>
                  </a:cubicBezTo>
                  <a:cubicBezTo>
                    <a:pt x="461439" y="746685"/>
                    <a:pt x="461755" y="758108"/>
                    <a:pt x="462426" y="766613"/>
                  </a:cubicBezTo>
                  <a:cubicBezTo>
                    <a:pt x="463098" y="775117"/>
                    <a:pt x="464363" y="781843"/>
                    <a:pt x="466220" y="786790"/>
                  </a:cubicBezTo>
                  <a:cubicBezTo>
                    <a:pt x="468078" y="791738"/>
                    <a:pt x="470766" y="796048"/>
                    <a:pt x="474284" y="799719"/>
                  </a:cubicBezTo>
                  <a:cubicBezTo>
                    <a:pt x="478165" y="803879"/>
                    <a:pt x="482904" y="807144"/>
                    <a:pt x="488501" y="809513"/>
                  </a:cubicBezTo>
                  <a:cubicBezTo>
                    <a:pt x="494098" y="811882"/>
                    <a:pt x="500133" y="813089"/>
                    <a:pt x="506606" y="813133"/>
                  </a:cubicBezTo>
                  <a:cubicBezTo>
                    <a:pt x="513080" y="813089"/>
                    <a:pt x="519115" y="811882"/>
                    <a:pt x="524712" y="809513"/>
                  </a:cubicBezTo>
                  <a:cubicBezTo>
                    <a:pt x="530308" y="807144"/>
                    <a:pt x="535048" y="803879"/>
                    <a:pt x="538929" y="799719"/>
                  </a:cubicBezTo>
                  <a:cubicBezTo>
                    <a:pt x="542447" y="796048"/>
                    <a:pt x="545135" y="791738"/>
                    <a:pt x="546992" y="786790"/>
                  </a:cubicBezTo>
                  <a:cubicBezTo>
                    <a:pt x="548850" y="781843"/>
                    <a:pt x="550115" y="775117"/>
                    <a:pt x="550787" y="766613"/>
                  </a:cubicBezTo>
                  <a:cubicBezTo>
                    <a:pt x="551458" y="758108"/>
                    <a:pt x="551775" y="746685"/>
                    <a:pt x="551735" y="732343"/>
                  </a:cubicBezTo>
                  <a:cubicBezTo>
                    <a:pt x="551775" y="718001"/>
                    <a:pt x="551458" y="706578"/>
                    <a:pt x="550787" y="698073"/>
                  </a:cubicBezTo>
                  <a:cubicBezTo>
                    <a:pt x="550115" y="689569"/>
                    <a:pt x="548850" y="682843"/>
                    <a:pt x="546992" y="677895"/>
                  </a:cubicBezTo>
                  <a:cubicBezTo>
                    <a:pt x="545135" y="672948"/>
                    <a:pt x="542447" y="668638"/>
                    <a:pt x="538929" y="664967"/>
                  </a:cubicBezTo>
                  <a:cubicBezTo>
                    <a:pt x="535048" y="660806"/>
                    <a:pt x="530308" y="657542"/>
                    <a:pt x="524712" y="655172"/>
                  </a:cubicBezTo>
                  <a:cubicBezTo>
                    <a:pt x="519115" y="652803"/>
                    <a:pt x="513080" y="651596"/>
                    <a:pt x="506606" y="651551"/>
                  </a:cubicBezTo>
                  <a:close/>
                  <a:moveTo>
                    <a:pt x="4303519" y="623853"/>
                  </a:moveTo>
                  <a:lnTo>
                    <a:pt x="4455881" y="623853"/>
                  </a:lnTo>
                  <a:lnTo>
                    <a:pt x="4455881" y="653380"/>
                  </a:lnTo>
                  <a:lnTo>
                    <a:pt x="4396141" y="653380"/>
                  </a:lnTo>
                  <a:lnTo>
                    <a:pt x="4396141" y="840832"/>
                  </a:lnTo>
                  <a:lnTo>
                    <a:pt x="4363260" y="840832"/>
                  </a:lnTo>
                  <a:lnTo>
                    <a:pt x="4363260" y="653380"/>
                  </a:lnTo>
                  <a:lnTo>
                    <a:pt x="4303519" y="653380"/>
                  </a:lnTo>
                  <a:close/>
                  <a:moveTo>
                    <a:pt x="4122697" y="623853"/>
                  </a:moveTo>
                  <a:lnTo>
                    <a:pt x="4204977" y="623853"/>
                  </a:lnTo>
                  <a:cubicBezTo>
                    <a:pt x="4226411" y="624232"/>
                    <a:pt x="4243287" y="630475"/>
                    <a:pt x="4255604" y="642582"/>
                  </a:cubicBezTo>
                  <a:cubicBezTo>
                    <a:pt x="4267921" y="654689"/>
                    <a:pt x="4274203" y="670385"/>
                    <a:pt x="4274449" y="689670"/>
                  </a:cubicBezTo>
                  <a:cubicBezTo>
                    <a:pt x="4274203" y="708955"/>
                    <a:pt x="4267921" y="724652"/>
                    <a:pt x="4255604" y="736759"/>
                  </a:cubicBezTo>
                  <a:cubicBezTo>
                    <a:pt x="4243287" y="748866"/>
                    <a:pt x="4226411" y="755109"/>
                    <a:pt x="4204977" y="755488"/>
                  </a:cubicBezTo>
                  <a:lnTo>
                    <a:pt x="4155577" y="755488"/>
                  </a:lnTo>
                  <a:lnTo>
                    <a:pt x="4155577" y="840832"/>
                  </a:lnTo>
                  <a:lnTo>
                    <a:pt x="4122697" y="840832"/>
                  </a:lnTo>
                  <a:close/>
                  <a:moveTo>
                    <a:pt x="3922671" y="623853"/>
                  </a:moveTo>
                  <a:lnTo>
                    <a:pt x="4004951" y="623853"/>
                  </a:lnTo>
                  <a:cubicBezTo>
                    <a:pt x="4026386" y="624232"/>
                    <a:pt x="4043261" y="630475"/>
                    <a:pt x="4055579" y="642582"/>
                  </a:cubicBezTo>
                  <a:cubicBezTo>
                    <a:pt x="4067896" y="654689"/>
                    <a:pt x="4074178" y="670385"/>
                    <a:pt x="4074424" y="689670"/>
                  </a:cubicBezTo>
                  <a:cubicBezTo>
                    <a:pt x="4074178" y="708955"/>
                    <a:pt x="4067896" y="724652"/>
                    <a:pt x="4055579" y="736759"/>
                  </a:cubicBezTo>
                  <a:cubicBezTo>
                    <a:pt x="4043261" y="748866"/>
                    <a:pt x="4026386" y="755109"/>
                    <a:pt x="4004951" y="755488"/>
                  </a:cubicBezTo>
                  <a:lnTo>
                    <a:pt x="3955552" y="755488"/>
                  </a:lnTo>
                  <a:lnTo>
                    <a:pt x="3955552" y="840832"/>
                  </a:lnTo>
                  <a:lnTo>
                    <a:pt x="3922671" y="840832"/>
                  </a:lnTo>
                  <a:close/>
                  <a:moveTo>
                    <a:pt x="3532147" y="623853"/>
                  </a:moveTo>
                  <a:lnTo>
                    <a:pt x="3562287" y="623853"/>
                  </a:lnTo>
                  <a:lnTo>
                    <a:pt x="3662601" y="776242"/>
                  </a:lnTo>
                  <a:lnTo>
                    <a:pt x="3662601" y="623853"/>
                  </a:lnTo>
                  <a:lnTo>
                    <a:pt x="3695481" y="623853"/>
                  </a:lnTo>
                  <a:lnTo>
                    <a:pt x="3695481" y="840832"/>
                  </a:lnTo>
                  <a:lnTo>
                    <a:pt x="3665341" y="840832"/>
                  </a:lnTo>
                  <a:lnTo>
                    <a:pt x="3565027" y="688139"/>
                  </a:lnTo>
                  <a:lnTo>
                    <a:pt x="3565027" y="840832"/>
                  </a:lnTo>
                  <a:lnTo>
                    <a:pt x="3532147" y="840832"/>
                  </a:lnTo>
                  <a:close/>
                  <a:moveTo>
                    <a:pt x="3385747" y="623853"/>
                  </a:moveTo>
                  <a:lnTo>
                    <a:pt x="3412265" y="623853"/>
                  </a:lnTo>
                  <a:lnTo>
                    <a:pt x="3491817" y="840832"/>
                  </a:lnTo>
                  <a:lnTo>
                    <a:pt x="3456765" y="840832"/>
                  </a:lnTo>
                  <a:lnTo>
                    <a:pt x="3441831" y="797246"/>
                  </a:lnTo>
                  <a:lnTo>
                    <a:pt x="3356182" y="797246"/>
                  </a:lnTo>
                  <a:lnTo>
                    <a:pt x="3341247" y="840832"/>
                  </a:lnTo>
                  <a:lnTo>
                    <a:pt x="3306194" y="840832"/>
                  </a:lnTo>
                  <a:close/>
                  <a:moveTo>
                    <a:pt x="3113047" y="623853"/>
                  </a:moveTo>
                  <a:lnTo>
                    <a:pt x="3145927" y="623853"/>
                  </a:lnTo>
                  <a:lnTo>
                    <a:pt x="3145927" y="716512"/>
                  </a:lnTo>
                  <a:lnTo>
                    <a:pt x="3234052" y="716512"/>
                  </a:lnTo>
                  <a:lnTo>
                    <a:pt x="3234052" y="623853"/>
                  </a:lnTo>
                  <a:lnTo>
                    <a:pt x="3266933" y="623853"/>
                  </a:lnTo>
                  <a:lnTo>
                    <a:pt x="3266933" y="840832"/>
                  </a:lnTo>
                  <a:lnTo>
                    <a:pt x="3234052" y="840832"/>
                  </a:lnTo>
                  <a:lnTo>
                    <a:pt x="3234052" y="746039"/>
                  </a:lnTo>
                  <a:lnTo>
                    <a:pt x="3145927" y="746039"/>
                  </a:lnTo>
                  <a:lnTo>
                    <a:pt x="3145927" y="840832"/>
                  </a:lnTo>
                  <a:lnTo>
                    <a:pt x="3113047" y="840832"/>
                  </a:lnTo>
                  <a:close/>
                  <a:moveTo>
                    <a:pt x="2912869" y="623853"/>
                  </a:moveTo>
                  <a:lnTo>
                    <a:pt x="3065231" y="623853"/>
                  </a:lnTo>
                  <a:lnTo>
                    <a:pt x="3065231" y="653380"/>
                  </a:lnTo>
                  <a:lnTo>
                    <a:pt x="3005490" y="653380"/>
                  </a:lnTo>
                  <a:lnTo>
                    <a:pt x="3005490" y="840832"/>
                  </a:lnTo>
                  <a:lnTo>
                    <a:pt x="2972610" y="840832"/>
                  </a:lnTo>
                  <a:lnTo>
                    <a:pt x="2972610" y="653380"/>
                  </a:lnTo>
                  <a:lnTo>
                    <a:pt x="2912869" y="653380"/>
                  </a:lnTo>
                  <a:close/>
                  <a:moveTo>
                    <a:pt x="2579647" y="623853"/>
                  </a:moveTo>
                  <a:lnTo>
                    <a:pt x="2718293" y="623853"/>
                  </a:lnTo>
                  <a:lnTo>
                    <a:pt x="2718293" y="653380"/>
                  </a:lnTo>
                  <a:lnTo>
                    <a:pt x="2612527" y="653380"/>
                  </a:lnTo>
                  <a:lnTo>
                    <a:pt x="2612527" y="716817"/>
                  </a:lnTo>
                  <a:lnTo>
                    <a:pt x="2702748" y="716817"/>
                  </a:lnTo>
                  <a:lnTo>
                    <a:pt x="2702748" y="746039"/>
                  </a:lnTo>
                  <a:lnTo>
                    <a:pt x="2612527" y="746039"/>
                  </a:lnTo>
                  <a:lnTo>
                    <a:pt x="2612527" y="811305"/>
                  </a:lnTo>
                  <a:lnTo>
                    <a:pt x="2718293" y="811305"/>
                  </a:lnTo>
                  <a:lnTo>
                    <a:pt x="2718293" y="840832"/>
                  </a:lnTo>
                  <a:lnTo>
                    <a:pt x="2579647" y="840832"/>
                  </a:lnTo>
                  <a:close/>
                  <a:moveTo>
                    <a:pt x="2370097" y="623853"/>
                  </a:moveTo>
                  <a:lnTo>
                    <a:pt x="2454206" y="623853"/>
                  </a:lnTo>
                  <a:cubicBezTo>
                    <a:pt x="2475017" y="624187"/>
                    <a:pt x="2491385" y="630139"/>
                    <a:pt x="2503309" y="641706"/>
                  </a:cubicBezTo>
                  <a:cubicBezTo>
                    <a:pt x="2515232" y="653274"/>
                    <a:pt x="2521311" y="668449"/>
                    <a:pt x="2521544" y="687232"/>
                  </a:cubicBezTo>
                  <a:cubicBezTo>
                    <a:pt x="2521265" y="702822"/>
                    <a:pt x="2517104" y="715473"/>
                    <a:pt x="2509060" y="725183"/>
                  </a:cubicBezTo>
                  <a:cubicBezTo>
                    <a:pt x="2501015" y="734893"/>
                    <a:pt x="2490761" y="741441"/>
                    <a:pt x="2478296" y="744826"/>
                  </a:cubicBezTo>
                  <a:lnTo>
                    <a:pt x="2528250" y="840832"/>
                  </a:lnTo>
                  <a:lnTo>
                    <a:pt x="2489881" y="840832"/>
                  </a:lnTo>
                  <a:lnTo>
                    <a:pt x="2444143" y="749392"/>
                  </a:lnTo>
                  <a:lnTo>
                    <a:pt x="2402977" y="749392"/>
                  </a:lnTo>
                  <a:lnTo>
                    <a:pt x="2402977" y="840832"/>
                  </a:lnTo>
                  <a:lnTo>
                    <a:pt x="2370097" y="840832"/>
                  </a:lnTo>
                  <a:close/>
                  <a:moveTo>
                    <a:pt x="1903372" y="623853"/>
                  </a:moveTo>
                  <a:lnTo>
                    <a:pt x="1936252" y="623853"/>
                  </a:lnTo>
                  <a:lnTo>
                    <a:pt x="1999670" y="758865"/>
                  </a:lnTo>
                  <a:lnTo>
                    <a:pt x="2061868" y="623853"/>
                  </a:lnTo>
                  <a:lnTo>
                    <a:pt x="2094748" y="623853"/>
                  </a:lnTo>
                  <a:lnTo>
                    <a:pt x="2094748" y="840832"/>
                  </a:lnTo>
                  <a:lnTo>
                    <a:pt x="2061868" y="840832"/>
                  </a:lnTo>
                  <a:lnTo>
                    <a:pt x="2061868" y="695760"/>
                  </a:lnTo>
                  <a:lnTo>
                    <a:pt x="2011865" y="801545"/>
                  </a:lnTo>
                  <a:lnTo>
                    <a:pt x="1987474" y="801545"/>
                  </a:lnTo>
                  <a:lnTo>
                    <a:pt x="1936252" y="695760"/>
                  </a:lnTo>
                  <a:lnTo>
                    <a:pt x="1936252" y="840832"/>
                  </a:lnTo>
                  <a:lnTo>
                    <a:pt x="1903372" y="840832"/>
                  </a:lnTo>
                  <a:close/>
                  <a:moveTo>
                    <a:pt x="1446019" y="623853"/>
                  </a:moveTo>
                  <a:lnTo>
                    <a:pt x="1598381" y="623853"/>
                  </a:lnTo>
                  <a:lnTo>
                    <a:pt x="1598381" y="653380"/>
                  </a:lnTo>
                  <a:lnTo>
                    <a:pt x="1538640" y="653380"/>
                  </a:lnTo>
                  <a:lnTo>
                    <a:pt x="1538640" y="840832"/>
                  </a:lnTo>
                  <a:lnTo>
                    <a:pt x="1505760" y="840832"/>
                  </a:lnTo>
                  <a:lnTo>
                    <a:pt x="1505760" y="653380"/>
                  </a:lnTo>
                  <a:lnTo>
                    <a:pt x="1446019" y="653380"/>
                  </a:lnTo>
                  <a:close/>
                  <a:moveTo>
                    <a:pt x="1265197" y="623853"/>
                  </a:moveTo>
                  <a:lnTo>
                    <a:pt x="1347476" y="623853"/>
                  </a:lnTo>
                  <a:cubicBezTo>
                    <a:pt x="1368911" y="624232"/>
                    <a:pt x="1385787" y="630475"/>
                    <a:pt x="1398104" y="642582"/>
                  </a:cubicBezTo>
                  <a:cubicBezTo>
                    <a:pt x="1410421" y="654689"/>
                    <a:pt x="1416703" y="670385"/>
                    <a:pt x="1416949" y="689670"/>
                  </a:cubicBezTo>
                  <a:cubicBezTo>
                    <a:pt x="1416703" y="708955"/>
                    <a:pt x="1410421" y="724652"/>
                    <a:pt x="1398104" y="736759"/>
                  </a:cubicBezTo>
                  <a:cubicBezTo>
                    <a:pt x="1385787" y="748866"/>
                    <a:pt x="1368911" y="755109"/>
                    <a:pt x="1347476" y="755488"/>
                  </a:cubicBezTo>
                  <a:lnTo>
                    <a:pt x="1298077" y="755488"/>
                  </a:lnTo>
                  <a:lnTo>
                    <a:pt x="1298077" y="840832"/>
                  </a:lnTo>
                  <a:lnTo>
                    <a:pt x="1265197" y="840832"/>
                  </a:lnTo>
                  <a:close/>
                  <a:moveTo>
                    <a:pt x="1065172" y="623853"/>
                  </a:moveTo>
                  <a:lnTo>
                    <a:pt x="1147451" y="623853"/>
                  </a:lnTo>
                  <a:cubicBezTo>
                    <a:pt x="1168886" y="624232"/>
                    <a:pt x="1185762" y="630475"/>
                    <a:pt x="1198079" y="642582"/>
                  </a:cubicBezTo>
                  <a:cubicBezTo>
                    <a:pt x="1210396" y="654689"/>
                    <a:pt x="1216678" y="670385"/>
                    <a:pt x="1216924" y="689670"/>
                  </a:cubicBezTo>
                  <a:cubicBezTo>
                    <a:pt x="1216678" y="708955"/>
                    <a:pt x="1210396" y="724652"/>
                    <a:pt x="1198079" y="736759"/>
                  </a:cubicBezTo>
                  <a:cubicBezTo>
                    <a:pt x="1185762" y="748866"/>
                    <a:pt x="1168886" y="755109"/>
                    <a:pt x="1147451" y="755488"/>
                  </a:cubicBezTo>
                  <a:lnTo>
                    <a:pt x="1098052" y="755488"/>
                  </a:lnTo>
                  <a:lnTo>
                    <a:pt x="1098052" y="840832"/>
                  </a:lnTo>
                  <a:lnTo>
                    <a:pt x="1065172" y="840832"/>
                  </a:lnTo>
                  <a:close/>
                  <a:moveTo>
                    <a:pt x="646072" y="623853"/>
                  </a:moveTo>
                  <a:lnTo>
                    <a:pt x="678952" y="623853"/>
                  </a:lnTo>
                  <a:lnTo>
                    <a:pt x="742370" y="758865"/>
                  </a:lnTo>
                  <a:lnTo>
                    <a:pt x="804568" y="623853"/>
                  </a:lnTo>
                  <a:lnTo>
                    <a:pt x="837448" y="623853"/>
                  </a:lnTo>
                  <a:lnTo>
                    <a:pt x="837448" y="840832"/>
                  </a:lnTo>
                  <a:lnTo>
                    <a:pt x="804568" y="840832"/>
                  </a:lnTo>
                  <a:lnTo>
                    <a:pt x="804568" y="695760"/>
                  </a:lnTo>
                  <a:lnTo>
                    <a:pt x="754565" y="801545"/>
                  </a:lnTo>
                  <a:lnTo>
                    <a:pt x="730174" y="801545"/>
                  </a:lnTo>
                  <a:lnTo>
                    <a:pt x="678952" y="695760"/>
                  </a:lnTo>
                  <a:lnTo>
                    <a:pt x="678952" y="840832"/>
                  </a:lnTo>
                  <a:lnTo>
                    <a:pt x="646072" y="840832"/>
                  </a:lnTo>
                  <a:close/>
                  <a:moveTo>
                    <a:pt x="226972" y="623853"/>
                  </a:moveTo>
                  <a:lnTo>
                    <a:pt x="311081" y="623853"/>
                  </a:lnTo>
                  <a:cubicBezTo>
                    <a:pt x="331892" y="624187"/>
                    <a:pt x="348260" y="630139"/>
                    <a:pt x="360183" y="641706"/>
                  </a:cubicBezTo>
                  <a:cubicBezTo>
                    <a:pt x="372107" y="653274"/>
                    <a:pt x="378186" y="668449"/>
                    <a:pt x="378419" y="687232"/>
                  </a:cubicBezTo>
                  <a:cubicBezTo>
                    <a:pt x="378140" y="702822"/>
                    <a:pt x="373979" y="715473"/>
                    <a:pt x="365935" y="725183"/>
                  </a:cubicBezTo>
                  <a:cubicBezTo>
                    <a:pt x="357891" y="734893"/>
                    <a:pt x="347636" y="741441"/>
                    <a:pt x="335171" y="744826"/>
                  </a:cubicBezTo>
                  <a:lnTo>
                    <a:pt x="385125" y="840832"/>
                  </a:lnTo>
                  <a:lnTo>
                    <a:pt x="346757" y="840832"/>
                  </a:lnTo>
                  <a:lnTo>
                    <a:pt x="301018" y="749392"/>
                  </a:lnTo>
                  <a:lnTo>
                    <a:pt x="259852" y="749392"/>
                  </a:lnTo>
                  <a:lnTo>
                    <a:pt x="259852" y="840832"/>
                  </a:lnTo>
                  <a:lnTo>
                    <a:pt x="226972" y="840832"/>
                  </a:lnTo>
                  <a:close/>
                  <a:moveTo>
                    <a:pt x="36472" y="623853"/>
                  </a:moveTo>
                  <a:lnTo>
                    <a:pt x="175118" y="623853"/>
                  </a:lnTo>
                  <a:lnTo>
                    <a:pt x="175118" y="653380"/>
                  </a:lnTo>
                  <a:lnTo>
                    <a:pt x="69352" y="653380"/>
                  </a:lnTo>
                  <a:lnTo>
                    <a:pt x="69352" y="719560"/>
                  </a:lnTo>
                  <a:lnTo>
                    <a:pt x="159573" y="719560"/>
                  </a:lnTo>
                  <a:lnTo>
                    <a:pt x="159573" y="749087"/>
                  </a:lnTo>
                  <a:lnTo>
                    <a:pt x="69352" y="749087"/>
                  </a:lnTo>
                  <a:lnTo>
                    <a:pt x="69352" y="840832"/>
                  </a:lnTo>
                  <a:lnTo>
                    <a:pt x="36472" y="840832"/>
                  </a:lnTo>
                  <a:close/>
                  <a:moveTo>
                    <a:pt x="2230631" y="622024"/>
                  </a:moveTo>
                  <a:cubicBezTo>
                    <a:pt x="2242225" y="622055"/>
                    <a:pt x="2252808" y="624047"/>
                    <a:pt x="2262380" y="627998"/>
                  </a:cubicBezTo>
                  <a:cubicBezTo>
                    <a:pt x="2271951" y="631949"/>
                    <a:pt x="2280471" y="637669"/>
                    <a:pt x="2287938" y="645159"/>
                  </a:cubicBezTo>
                  <a:cubicBezTo>
                    <a:pt x="2298125" y="655514"/>
                    <a:pt x="2304240" y="667490"/>
                    <a:pt x="2306282" y="681088"/>
                  </a:cubicBezTo>
                  <a:cubicBezTo>
                    <a:pt x="2308324" y="694685"/>
                    <a:pt x="2309111" y="711770"/>
                    <a:pt x="2308641" y="732343"/>
                  </a:cubicBezTo>
                  <a:cubicBezTo>
                    <a:pt x="2309111" y="752915"/>
                    <a:pt x="2308324" y="770000"/>
                    <a:pt x="2306282" y="783598"/>
                  </a:cubicBezTo>
                  <a:cubicBezTo>
                    <a:pt x="2304240" y="797195"/>
                    <a:pt x="2298125" y="809171"/>
                    <a:pt x="2287938" y="819526"/>
                  </a:cubicBezTo>
                  <a:cubicBezTo>
                    <a:pt x="2280471" y="827016"/>
                    <a:pt x="2271951" y="832736"/>
                    <a:pt x="2262380" y="836687"/>
                  </a:cubicBezTo>
                  <a:cubicBezTo>
                    <a:pt x="2252808" y="840638"/>
                    <a:pt x="2242225" y="842629"/>
                    <a:pt x="2230631" y="842661"/>
                  </a:cubicBezTo>
                  <a:cubicBezTo>
                    <a:pt x="2219050" y="842629"/>
                    <a:pt x="2208518" y="840638"/>
                    <a:pt x="2199036" y="836687"/>
                  </a:cubicBezTo>
                  <a:cubicBezTo>
                    <a:pt x="2189553" y="832736"/>
                    <a:pt x="2181084" y="827016"/>
                    <a:pt x="2173629" y="819526"/>
                  </a:cubicBezTo>
                  <a:cubicBezTo>
                    <a:pt x="2163430" y="809171"/>
                    <a:pt x="2157265" y="797195"/>
                    <a:pt x="2155133" y="783598"/>
                  </a:cubicBezTo>
                  <a:cubicBezTo>
                    <a:pt x="2153002" y="770000"/>
                    <a:pt x="2152165" y="752915"/>
                    <a:pt x="2152622" y="732343"/>
                  </a:cubicBezTo>
                  <a:cubicBezTo>
                    <a:pt x="2152165" y="711770"/>
                    <a:pt x="2153002" y="694685"/>
                    <a:pt x="2155133" y="681088"/>
                  </a:cubicBezTo>
                  <a:cubicBezTo>
                    <a:pt x="2157265" y="667490"/>
                    <a:pt x="2163430" y="655514"/>
                    <a:pt x="2173629" y="645159"/>
                  </a:cubicBezTo>
                  <a:cubicBezTo>
                    <a:pt x="2181084" y="637669"/>
                    <a:pt x="2189553" y="631949"/>
                    <a:pt x="2199035" y="627998"/>
                  </a:cubicBezTo>
                  <a:cubicBezTo>
                    <a:pt x="2208518" y="624047"/>
                    <a:pt x="2219050" y="622055"/>
                    <a:pt x="2230631" y="622024"/>
                  </a:cubicBezTo>
                  <a:close/>
                  <a:moveTo>
                    <a:pt x="506606" y="622024"/>
                  </a:moveTo>
                  <a:cubicBezTo>
                    <a:pt x="518201" y="622055"/>
                    <a:pt x="528783" y="624047"/>
                    <a:pt x="538355" y="627998"/>
                  </a:cubicBezTo>
                  <a:cubicBezTo>
                    <a:pt x="547926" y="631949"/>
                    <a:pt x="556446" y="637669"/>
                    <a:pt x="563913" y="645159"/>
                  </a:cubicBezTo>
                  <a:cubicBezTo>
                    <a:pt x="574100" y="655514"/>
                    <a:pt x="580215" y="667490"/>
                    <a:pt x="582257" y="681088"/>
                  </a:cubicBezTo>
                  <a:cubicBezTo>
                    <a:pt x="584299" y="694685"/>
                    <a:pt x="585086" y="711770"/>
                    <a:pt x="584616" y="732343"/>
                  </a:cubicBezTo>
                  <a:cubicBezTo>
                    <a:pt x="585086" y="752915"/>
                    <a:pt x="584299" y="770000"/>
                    <a:pt x="582257" y="783598"/>
                  </a:cubicBezTo>
                  <a:cubicBezTo>
                    <a:pt x="580215" y="797195"/>
                    <a:pt x="574100" y="809171"/>
                    <a:pt x="563913" y="819526"/>
                  </a:cubicBezTo>
                  <a:cubicBezTo>
                    <a:pt x="556446" y="827016"/>
                    <a:pt x="547926" y="832736"/>
                    <a:pt x="538355" y="836687"/>
                  </a:cubicBezTo>
                  <a:cubicBezTo>
                    <a:pt x="528783" y="840638"/>
                    <a:pt x="518201" y="842629"/>
                    <a:pt x="506606" y="842661"/>
                  </a:cubicBezTo>
                  <a:cubicBezTo>
                    <a:pt x="495025" y="842629"/>
                    <a:pt x="484493" y="840638"/>
                    <a:pt x="475011" y="836687"/>
                  </a:cubicBezTo>
                  <a:cubicBezTo>
                    <a:pt x="465528" y="832736"/>
                    <a:pt x="457059" y="827016"/>
                    <a:pt x="449604" y="819526"/>
                  </a:cubicBezTo>
                  <a:cubicBezTo>
                    <a:pt x="439405" y="809171"/>
                    <a:pt x="433240" y="797195"/>
                    <a:pt x="431108" y="783598"/>
                  </a:cubicBezTo>
                  <a:cubicBezTo>
                    <a:pt x="428977" y="770000"/>
                    <a:pt x="428140" y="752915"/>
                    <a:pt x="428597" y="732343"/>
                  </a:cubicBezTo>
                  <a:cubicBezTo>
                    <a:pt x="428140" y="711770"/>
                    <a:pt x="428977" y="694685"/>
                    <a:pt x="431108" y="681088"/>
                  </a:cubicBezTo>
                  <a:cubicBezTo>
                    <a:pt x="433240" y="667490"/>
                    <a:pt x="439405" y="655514"/>
                    <a:pt x="449604" y="645159"/>
                  </a:cubicBezTo>
                  <a:cubicBezTo>
                    <a:pt x="457059" y="637669"/>
                    <a:pt x="465528" y="631949"/>
                    <a:pt x="475011" y="627998"/>
                  </a:cubicBezTo>
                  <a:cubicBezTo>
                    <a:pt x="484493" y="624047"/>
                    <a:pt x="495025" y="622055"/>
                    <a:pt x="506606" y="622024"/>
                  </a:cubicBezTo>
                  <a:close/>
                  <a:moveTo>
                    <a:pt x="424681" y="326008"/>
                  </a:moveTo>
                  <a:cubicBezTo>
                    <a:pt x="444996" y="352450"/>
                    <a:pt x="465150" y="382600"/>
                    <a:pt x="485143" y="416459"/>
                  </a:cubicBezTo>
                  <a:lnTo>
                    <a:pt x="435322" y="445964"/>
                  </a:lnTo>
                  <a:cubicBezTo>
                    <a:pt x="419844" y="416297"/>
                    <a:pt x="401142" y="385180"/>
                    <a:pt x="379214" y="352611"/>
                  </a:cubicBezTo>
                  <a:close/>
                  <a:moveTo>
                    <a:pt x="54174" y="264096"/>
                  </a:moveTo>
                  <a:cubicBezTo>
                    <a:pt x="78358" y="275060"/>
                    <a:pt x="98190" y="282799"/>
                    <a:pt x="113668" y="287313"/>
                  </a:cubicBezTo>
                  <a:lnTo>
                    <a:pt x="70135" y="469665"/>
                  </a:lnTo>
                  <a:cubicBezTo>
                    <a:pt x="48853" y="461603"/>
                    <a:pt x="27571" y="454993"/>
                    <a:pt x="6288" y="449833"/>
                  </a:cubicBezTo>
                  <a:cubicBezTo>
                    <a:pt x="22734" y="400497"/>
                    <a:pt x="38696" y="338584"/>
                    <a:pt x="54174" y="264096"/>
                  </a:cubicBezTo>
                  <a:close/>
                  <a:moveTo>
                    <a:pt x="286346" y="237009"/>
                  </a:moveTo>
                  <a:lnTo>
                    <a:pt x="286346" y="267965"/>
                  </a:lnTo>
                  <a:lnTo>
                    <a:pt x="396627" y="267965"/>
                  </a:lnTo>
                  <a:lnTo>
                    <a:pt x="396627" y="237009"/>
                  </a:lnTo>
                  <a:close/>
                  <a:moveTo>
                    <a:pt x="286346" y="162037"/>
                  </a:moveTo>
                  <a:lnTo>
                    <a:pt x="286346" y="192510"/>
                  </a:lnTo>
                  <a:lnTo>
                    <a:pt x="396627" y="192510"/>
                  </a:lnTo>
                  <a:lnTo>
                    <a:pt x="396627" y="162037"/>
                  </a:lnTo>
                  <a:close/>
                  <a:moveTo>
                    <a:pt x="39663" y="125760"/>
                  </a:moveTo>
                  <a:cubicBezTo>
                    <a:pt x="64170" y="143495"/>
                    <a:pt x="89644" y="163811"/>
                    <a:pt x="116086" y="186705"/>
                  </a:cubicBezTo>
                  <a:lnTo>
                    <a:pt x="72554" y="238944"/>
                  </a:lnTo>
                  <a:cubicBezTo>
                    <a:pt x="49014" y="216049"/>
                    <a:pt x="24830" y="193638"/>
                    <a:pt x="0" y="171711"/>
                  </a:cubicBezTo>
                  <a:close/>
                  <a:moveTo>
                    <a:pt x="3917287" y="96739"/>
                  </a:moveTo>
                  <a:lnTo>
                    <a:pt x="3917287" y="217661"/>
                  </a:lnTo>
                  <a:lnTo>
                    <a:pt x="3951871" y="217661"/>
                  </a:lnTo>
                  <a:cubicBezTo>
                    <a:pt x="3998789" y="217661"/>
                    <a:pt x="4022247" y="197266"/>
                    <a:pt x="4022247" y="156475"/>
                  </a:cubicBezTo>
                  <a:cubicBezTo>
                    <a:pt x="4022247" y="116651"/>
                    <a:pt x="3999030" y="96739"/>
                    <a:pt x="3952596" y="96739"/>
                  </a:cubicBezTo>
                  <a:close/>
                  <a:moveTo>
                    <a:pt x="3564861" y="96739"/>
                  </a:moveTo>
                  <a:lnTo>
                    <a:pt x="3564861" y="217661"/>
                  </a:lnTo>
                  <a:lnTo>
                    <a:pt x="3599445" y="217661"/>
                  </a:lnTo>
                  <a:cubicBezTo>
                    <a:pt x="3646363" y="217661"/>
                    <a:pt x="3669823" y="197266"/>
                    <a:pt x="3669823" y="156475"/>
                  </a:cubicBezTo>
                  <a:cubicBezTo>
                    <a:pt x="3669823" y="116651"/>
                    <a:pt x="3646605" y="96739"/>
                    <a:pt x="3600171" y="96739"/>
                  </a:cubicBezTo>
                  <a:close/>
                  <a:moveTo>
                    <a:pt x="1526512" y="96739"/>
                  </a:moveTo>
                  <a:lnTo>
                    <a:pt x="1526512" y="217661"/>
                  </a:lnTo>
                  <a:lnTo>
                    <a:pt x="1561096" y="217661"/>
                  </a:lnTo>
                  <a:cubicBezTo>
                    <a:pt x="1608014" y="217661"/>
                    <a:pt x="1631473" y="197266"/>
                    <a:pt x="1631473" y="156475"/>
                  </a:cubicBezTo>
                  <a:cubicBezTo>
                    <a:pt x="1631473" y="116651"/>
                    <a:pt x="1608256" y="96739"/>
                    <a:pt x="1561821" y="96739"/>
                  </a:cubicBezTo>
                  <a:close/>
                  <a:moveTo>
                    <a:pt x="1164562" y="96739"/>
                  </a:moveTo>
                  <a:lnTo>
                    <a:pt x="1164562" y="217661"/>
                  </a:lnTo>
                  <a:lnTo>
                    <a:pt x="1199146" y="217661"/>
                  </a:lnTo>
                  <a:cubicBezTo>
                    <a:pt x="1246064" y="217661"/>
                    <a:pt x="1269523" y="197266"/>
                    <a:pt x="1269523" y="156475"/>
                  </a:cubicBezTo>
                  <a:cubicBezTo>
                    <a:pt x="1269523" y="116651"/>
                    <a:pt x="1246306" y="96739"/>
                    <a:pt x="1199871" y="96739"/>
                  </a:cubicBezTo>
                  <a:close/>
                  <a:moveTo>
                    <a:pt x="4154835" y="34826"/>
                  </a:moveTo>
                  <a:lnTo>
                    <a:pt x="4448435" y="34826"/>
                  </a:lnTo>
                  <a:lnTo>
                    <a:pt x="4448435" y="100124"/>
                  </a:lnTo>
                  <a:lnTo>
                    <a:pt x="4341539" y="100124"/>
                  </a:lnTo>
                  <a:lnTo>
                    <a:pt x="4341539" y="409445"/>
                  </a:lnTo>
                  <a:lnTo>
                    <a:pt x="4261489" y="409445"/>
                  </a:lnTo>
                  <a:lnTo>
                    <a:pt x="4261489" y="100124"/>
                  </a:lnTo>
                  <a:lnTo>
                    <a:pt x="4154835" y="100124"/>
                  </a:lnTo>
                  <a:close/>
                  <a:moveTo>
                    <a:pt x="3837477" y="34826"/>
                  </a:moveTo>
                  <a:lnTo>
                    <a:pt x="3966381" y="34826"/>
                  </a:lnTo>
                  <a:cubicBezTo>
                    <a:pt x="4059572" y="34826"/>
                    <a:pt x="4106168" y="74328"/>
                    <a:pt x="4106168" y="153331"/>
                  </a:cubicBezTo>
                  <a:cubicBezTo>
                    <a:pt x="4106168" y="191703"/>
                    <a:pt x="4092101" y="222458"/>
                    <a:pt x="4063966" y="245595"/>
                  </a:cubicBezTo>
                  <a:cubicBezTo>
                    <a:pt x="4035831" y="268731"/>
                    <a:pt x="4000643" y="279816"/>
                    <a:pt x="3958400" y="278848"/>
                  </a:cubicBezTo>
                  <a:lnTo>
                    <a:pt x="3917287" y="278848"/>
                  </a:lnTo>
                  <a:lnTo>
                    <a:pt x="3917287" y="409445"/>
                  </a:lnTo>
                  <a:lnTo>
                    <a:pt x="3837477" y="409445"/>
                  </a:lnTo>
                  <a:close/>
                  <a:moveTo>
                    <a:pt x="3485053" y="34826"/>
                  </a:moveTo>
                  <a:lnTo>
                    <a:pt x="3613956" y="34826"/>
                  </a:lnTo>
                  <a:cubicBezTo>
                    <a:pt x="3707147" y="34826"/>
                    <a:pt x="3753743" y="74328"/>
                    <a:pt x="3753743" y="153331"/>
                  </a:cubicBezTo>
                  <a:cubicBezTo>
                    <a:pt x="3753743" y="191703"/>
                    <a:pt x="3739675" y="222458"/>
                    <a:pt x="3711541" y="245595"/>
                  </a:cubicBezTo>
                  <a:cubicBezTo>
                    <a:pt x="3683406" y="268731"/>
                    <a:pt x="3648218" y="279816"/>
                    <a:pt x="3605975" y="278848"/>
                  </a:cubicBezTo>
                  <a:lnTo>
                    <a:pt x="3564861" y="278848"/>
                  </a:lnTo>
                  <a:lnTo>
                    <a:pt x="3564861" y="409445"/>
                  </a:lnTo>
                  <a:lnTo>
                    <a:pt x="3485053" y="409445"/>
                  </a:lnTo>
                  <a:close/>
                  <a:moveTo>
                    <a:pt x="1764060" y="34826"/>
                  </a:moveTo>
                  <a:lnTo>
                    <a:pt x="2057661" y="34826"/>
                  </a:lnTo>
                  <a:lnTo>
                    <a:pt x="2057661" y="100124"/>
                  </a:lnTo>
                  <a:lnTo>
                    <a:pt x="1950765" y="100124"/>
                  </a:lnTo>
                  <a:lnTo>
                    <a:pt x="1950765" y="409445"/>
                  </a:lnTo>
                  <a:lnTo>
                    <a:pt x="1870714" y="409445"/>
                  </a:lnTo>
                  <a:lnTo>
                    <a:pt x="1870714" y="100124"/>
                  </a:lnTo>
                  <a:lnTo>
                    <a:pt x="1764060" y="100124"/>
                  </a:lnTo>
                  <a:close/>
                  <a:moveTo>
                    <a:pt x="1446703" y="34826"/>
                  </a:moveTo>
                  <a:lnTo>
                    <a:pt x="1575606" y="34826"/>
                  </a:lnTo>
                  <a:cubicBezTo>
                    <a:pt x="1668798" y="34826"/>
                    <a:pt x="1715393" y="74328"/>
                    <a:pt x="1715393" y="153331"/>
                  </a:cubicBezTo>
                  <a:cubicBezTo>
                    <a:pt x="1715393" y="191703"/>
                    <a:pt x="1701326" y="222458"/>
                    <a:pt x="1673191" y="245595"/>
                  </a:cubicBezTo>
                  <a:cubicBezTo>
                    <a:pt x="1645056" y="268731"/>
                    <a:pt x="1609868" y="279816"/>
                    <a:pt x="1567625" y="278848"/>
                  </a:cubicBezTo>
                  <a:lnTo>
                    <a:pt x="1526512" y="278848"/>
                  </a:lnTo>
                  <a:lnTo>
                    <a:pt x="1526512" y="409445"/>
                  </a:lnTo>
                  <a:lnTo>
                    <a:pt x="1446703" y="409445"/>
                  </a:lnTo>
                  <a:close/>
                  <a:moveTo>
                    <a:pt x="1084753" y="34826"/>
                  </a:moveTo>
                  <a:lnTo>
                    <a:pt x="1213656" y="34826"/>
                  </a:lnTo>
                  <a:cubicBezTo>
                    <a:pt x="1306848" y="34826"/>
                    <a:pt x="1353443" y="74328"/>
                    <a:pt x="1353443" y="153331"/>
                  </a:cubicBezTo>
                  <a:cubicBezTo>
                    <a:pt x="1353443" y="191703"/>
                    <a:pt x="1339376" y="222458"/>
                    <a:pt x="1311241" y="245595"/>
                  </a:cubicBezTo>
                  <a:cubicBezTo>
                    <a:pt x="1283106" y="268731"/>
                    <a:pt x="1247918" y="279816"/>
                    <a:pt x="1205675" y="278848"/>
                  </a:cubicBezTo>
                  <a:lnTo>
                    <a:pt x="1164562" y="278848"/>
                  </a:lnTo>
                  <a:lnTo>
                    <a:pt x="1164562" y="409445"/>
                  </a:lnTo>
                  <a:lnTo>
                    <a:pt x="1084753" y="409445"/>
                  </a:lnTo>
                  <a:close/>
                  <a:moveTo>
                    <a:pt x="2411574" y="28054"/>
                  </a:moveTo>
                  <a:lnTo>
                    <a:pt x="2855603" y="28054"/>
                  </a:lnTo>
                  <a:lnTo>
                    <a:pt x="2855603" y="93836"/>
                  </a:lnTo>
                  <a:lnTo>
                    <a:pt x="2683650" y="93836"/>
                  </a:lnTo>
                  <a:cubicBezTo>
                    <a:pt x="2673009" y="120762"/>
                    <a:pt x="2660352" y="146720"/>
                    <a:pt x="2645681" y="171711"/>
                  </a:cubicBezTo>
                  <a:lnTo>
                    <a:pt x="2668898" y="171711"/>
                  </a:lnTo>
                  <a:lnTo>
                    <a:pt x="2668898" y="228303"/>
                  </a:lnTo>
                  <a:lnTo>
                    <a:pt x="2717267" y="182836"/>
                  </a:lnTo>
                  <a:cubicBezTo>
                    <a:pt x="2760799" y="221531"/>
                    <a:pt x="2813360" y="269255"/>
                    <a:pt x="2874950" y="326008"/>
                  </a:cubicBezTo>
                  <a:lnTo>
                    <a:pt x="2818358" y="381633"/>
                  </a:lnTo>
                  <a:cubicBezTo>
                    <a:pt x="2777245" y="333909"/>
                    <a:pt x="2727424" y="283444"/>
                    <a:pt x="2668898" y="230237"/>
                  </a:cubicBezTo>
                  <a:lnTo>
                    <a:pt x="2668898" y="475469"/>
                  </a:lnTo>
                  <a:lnTo>
                    <a:pt x="2595860" y="475469"/>
                  </a:lnTo>
                  <a:lnTo>
                    <a:pt x="2595860" y="243781"/>
                  </a:lnTo>
                  <a:cubicBezTo>
                    <a:pt x="2554263" y="295536"/>
                    <a:pt x="2502508" y="342938"/>
                    <a:pt x="2440595" y="385986"/>
                  </a:cubicBezTo>
                  <a:cubicBezTo>
                    <a:pt x="2430277" y="371153"/>
                    <a:pt x="2413831" y="349870"/>
                    <a:pt x="2391259" y="322139"/>
                  </a:cubicBezTo>
                  <a:cubicBezTo>
                    <a:pt x="2493479" y="255551"/>
                    <a:pt x="2563775" y="179450"/>
                    <a:pt x="2602148" y="93836"/>
                  </a:cubicBezTo>
                  <a:lnTo>
                    <a:pt x="2411574" y="93836"/>
                  </a:lnTo>
                  <a:close/>
                  <a:moveTo>
                    <a:pt x="565956" y="25152"/>
                  </a:moveTo>
                  <a:lnTo>
                    <a:pt x="966453" y="25152"/>
                  </a:lnTo>
                  <a:lnTo>
                    <a:pt x="966453" y="93836"/>
                  </a:lnTo>
                  <a:lnTo>
                    <a:pt x="807802" y="93836"/>
                  </a:lnTo>
                  <a:lnTo>
                    <a:pt x="807802" y="189607"/>
                  </a:lnTo>
                  <a:lnTo>
                    <a:pt x="1000795" y="189607"/>
                  </a:lnTo>
                  <a:lnTo>
                    <a:pt x="1000795" y="258292"/>
                  </a:lnTo>
                  <a:lnTo>
                    <a:pt x="807802" y="258292"/>
                  </a:lnTo>
                  <a:lnTo>
                    <a:pt x="807802" y="364220"/>
                  </a:lnTo>
                  <a:cubicBezTo>
                    <a:pt x="807802" y="396627"/>
                    <a:pt x="801232" y="420933"/>
                    <a:pt x="788092" y="437136"/>
                  </a:cubicBezTo>
                  <a:cubicBezTo>
                    <a:pt x="774951" y="453340"/>
                    <a:pt x="755846" y="461724"/>
                    <a:pt x="730774" y="462288"/>
                  </a:cubicBezTo>
                  <a:cubicBezTo>
                    <a:pt x="705703" y="462853"/>
                    <a:pt x="671724" y="463216"/>
                    <a:pt x="628836" y="463377"/>
                  </a:cubicBezTo>
                  <a:cubicBezTo>
                    <a:pt x="624322" y="439192"/>
                    <a:pt x="618518" y="414685"/>
                    <a:pt x="611423" y="389856"/>
                  </a:cubicBezTo>
                  <a:cubicBezTo>
                    <a:pt x="639155" y="392758"/>
                    <a:pt x="666725" y="394209"/>
                    <a:pt x="694135" y="394209"/>
                  </a:cubicBezTo>
                  <a:cubicBezTo>
                    <a:pt x="720899" y="394209"/>
                    <a:pt x="734281" y="380827"/>
                    <a:pt x="734281" y="354062"/>
                  </a:cubicBezTo>
                  <a:lnTo>
                    <a:pt x="734281" y="258292"/>
                  </a:lnTo>
                  <a:lnTo>
                    <a:pt x="530163" y="258292"/>
                  </a:lnTo>
                  <a:lnTo>
                    <a:pt x="530163" y="189607"/>
                  </a:lnTo>
                  <a:lnTo>
                    <a:pt x="734281" y="189607"/>
                  </a:lnTo>
                  <a:lnTo>
                    <a:pt x="734281" y="93836"/>
                  </a:lnTo>
                  <a:lnTo>
                    <a:pt x="565956" y="93836"/>
                  </a:lnTo>
                  <a:close/>
                  <a:moveTo>
                    <a:pt x="138336" y="16930"/>
                  </a:moveTo>
                  <a:lnTo>
                    <a:pt x="477404" y="16930"/>
                  </a:lnTo>
                  <a:lnTo>
                    <a:pt x="477404" y="71103"/>
                  </a:lnTo>
                  <a:lnTo>
                    <a:pt x="358174" y="71103"/>
                  </a:lnTo>
                  <a:cubicBezTo>
                    <a:pt x="354304" y="80616"/>
                    <a:pt x="347855" y="94481"/>
                    <a:pt x="338826" y="112700"/>
                  </a:cubicBezTo>
                  <a:lnTo>
                    <a:pt x="456605" y="112700"/>
                  </a:lnTo>
                  <a:lnTo>
                    <a:pt x="456605" y="317302"/>
                  </a:lnTo>
                  <a:lnTo>
                    <a:pt x="374861" y="317302"/>
                  </a:lnTo>
                  <a:lnTo>
                    <a:pt x="374861" y="408720"/>
                  </a:lnTo>
                  <a:cubicBezTo>
                    <a:pt x="374861" y="427100"/>
                    <a:pt x="371032" y="441449"/>
                    <a:pt x="363373" y="451768"/>
                  </a:cubicBezTo>
                  <a:cubicBezTo>
                    <a:pt x="355715" y="462087"/>
                    <a:pt x="344026" y="468375"/>
                    <a:pt x="328306" y="470632"/>
                  </a:cubicBezTo>
                  <a:cubicBezTo>
                    <a:pt x="312586" y="472889"/>
                    <a:pt x="291989" y="473695"/>
                    <a:pt x="266514" y="473051"/>
                  </a:cubicBezTo>
                  <a:cubicBezTo>
                    <a:pt x="263773" y="455476"/>
                    <a:pt x="259823" y="436612"/>
                    <a:pt x="254664" y="416459"/>
                  </a:cubicBezTo>
                  <a:cubicBezTo>
                    <a:pt x="245312" y="429035"/>
                    <a:pt x="235397" y="441933"/>
                    <a:pt x="224917" y="455154"/>
                  </a:cubicBezTo>
                  <a:lnTo>
                    <a:pt x="179933" y="418877"/>
                  </a:lnTo>
                  <a:cubicBezTo>
                    <a:pt x="203473" y="394048"/>
                    <a:pt x="226045" y="363736"/>
                    <a:pt x="247650" y="327943"/>
                  </a:cubicBezTo>
                  <a:lnTo>
                    <a:pt x="295052" y="356965"/>
                  </a:lnTo>
                  <a:cubicBezTo>
                    <a:pt x="284411" y="374216"/>
                    <a:pt x="272238" y="392274"/>
                    <a:pt x="258533" y="411138"/>
                  </a:cubicBezTo>
                  <a:cubicBezTo>
                    <a:pt x="266917" y="412428"/>
                    <a:pt x="277800" y="413234"/>
                    <a:pt x="291182" y="413557"/>
                  </a:cubicBezTo>
                  <a:cubicBezTo>
                    <a:pt x="305371" y="411622"/>
                    <a:pt x="312626" y="405011"/>
                    <a:pt x="312949" y="393725"/>
                  </a:cubicBezTo>
                  <a:lnTo>
                    <a:pt x="312949" y="317302"/>
                  </a:lnTo>
                  <a:lnTo>
                    <a:pt x="227335" y="317302"/>
                  </a:lnTo>
                  <a:lnTo>
                    <a:pt x="227335" y="112700"/>
                  </a:lnTo>
                  <a:lnTo>
                    <a:pt x="279332" y="112700"/>
                  </a:lnTo>
                  <a:cubicBezTo>
                    <a:pt x="285136" y="99318"/>
                    <a:pt x="290215" y="85453"/>
                    <a:pt x="294568" y="71103"/>
                  </a:cubicBezTo>
                  <a:lnTo>
                    <a:pt x="200248" y="71103"/>
                  </a:lnTo>
                  <a:lnTo>
                    <a:pt x="200248" y="216694"/>
                  </a:lnTo>
                  <a:cubicBezTo>
                    <a:pt x="200248" y="337939"/>
                    <a:pt x="182352" y="425004"/>
                    <a:pt x="146559" y="477887"/>
                  </a:cubicBezTo>
                  <a:cubicBezTo>
                    <a:pt x="125921" y="457250"/>
                    <a:pt x="107702" y="441772"/>
                    <a:pt x="91902" y="431453"/>
                  </a:cubicBezTo>
                  <a:cubicBezTo>
                    <a:pt x="123180" y="385019"/>
                    <a:pt x="138658" y="310530"/>
                    <a:pt x="138336" y="207988"/>
                  </a:cubicBezTo>
                  <a:close/>
                  <a:moveTo>
                    <a:pt x="49337" y="968"/>
                  </a:moveTo>
                  <a:cubicBezTo>
                    <a:pt x="85775" y="27087"/>
                    <a:pt x="112217" y="46918"/>
                    <a:pt x="128662" y="60462"/>
                  </a:cubicBezTo>
                  <a:lnTo>
                    <a:pt x="83679" y="109315"/>
                  </a:lnTo>
                  <a:cubicBezTo>
                    <a:pt x="60784" y="87065"/>
                    <a:pt x="35955" y="64976"/>
                    <a:pt x="9190" y="43049"/>
                  </a:cubicBezTo>
                  <a:close/>
                  <a:moveTo>
                    <a:pt x="3151659" y="0"/>
                  </a:moveTo>
                  <a:lnTo>
                    <a:pt x="3225180" y="0"/>
                  </a:lnTo>
                  <a:lnTo>
                    <a:pt x="3225180" y="147043"/>
                  </a:lnTo>
                  <a:lnTo>
                    <a:pt x="3364967" y="147043"/>
                  </a:lnTo>
                  <a:lnTo>
                    <a:pt x="3364967" y="211374"/>
                  </a:lnTo>
                  <a:lnTo>
                    <a:pt x="3225180" y="211374"/>
                  </a:lnTo>
                  <a:lnTo>
                    <a:pt x="3225180" y="382600"/>
                  </a:lnTo>
                  <a:lnTo>
                    <a:pt x="3392053" y="382600"/>
                  </a:lnTo>
                  <a:lnTo>
                    <a:pt x="3392053" y="448382"/>
                  </a:lnTo>
                  <a:lnTo>
                    <a:pt x="2919971" y="448382"/>
                  </a:lnTo>
                  <a:lnTo>
                    <a:pt x="2919971" y="382600"/>
                  </a:lnTo>
                  <a:lnTo>
                    <a:pt x="2990106" y="382600"/>
                  </a:lnTo>
                  <a:lnTo>
                    <a:pt x="2990106" y="90934"/>
                  </a:lnTo>
                  <a:lnTo>
                    <a:pt x="3061692" y="90934"/>
                  </a:lnTo>
                  <a:lnTo>
                    <a:pt x="3061692" y="382600"/>
                  </a:lnTo>
                  <a:lnTo>
                    <a:pt x="3151659" y="382600"/>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endParaRPr kumimoji="0" lang="zh-CN" altLang="en-US" sz="39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grpSp>
      <p:sp>
        <p:nvSpPr>
          <p:cNvPr id="16" name="椭圆 15">
            <a:extLst>
              <a:ext uri="{FF2B5EF4-FFF2-40B4-BE49-F238E27FC236}">
                <a16:creationId xmlns:a16="http://schemas.microsoft.com/office/drawing/2014/main" xmlns="" id="{957FA7EB-1378-408A-BE6D-80454AF3DC0B}"/>
              </a:ext>
            </a:extLst>
          </p:cNvPr>
          <p:cNvSpPr/>
          <p:nvPr/>
        </p:nvSpPr>
        <p:spPr>
          <a:xfrm>
            <a:off x="-600583" y="-891283"/>
            <a:ext cx="2006150" cy="2006150"/>
          </a:xfrm>
          <a:prstGeom prst="ellipse">
            <a:avLst/>
          </a:prstGeom>
          <a:solidFill>
            <a:schemeClr val="accent1"/>
          </a:solidFill>
          <a:ln>
            <a:noFill/>
          </a:ln>
          <a:effectLst>
            <a:outerShdw blurRad="190500" dist="50800" dir="5400000" sx="101000" sy="101000" algn="ctr" rotWithShape="0">
              <a:srgbClr val="2056FF">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a:extLst>
              <a:ext uri="{FF2B5EF4-FFF2-40B4-BE49-F238E27FC236}">
                <a16:creationId xmlns:a16="http://schemas.microsoft.com/office/drawing/2014/main" xmlns="" id="{DD5839E2-00AC-4E8D-8B45-BCD7FE4FF710}"/>
              </a:ext>
            </a:extLst>
          </p:cNvPr>
          <p:cNvGrpSpPr/>
          <p:nvPr/>
        </p:nvGrpSpPr>
        <p:grpSpPr>
          <a:xfrm>
            <a:off x="1710348" y="1055077"/>
            <a:ext cx="9448800" cy="4853354"/>
            <a:chOff x="1710348" y="1055077"/>
            <a:chExt cx="9448800" cy="4853354"/>
          </a:xfrm>
          <a:solidFill>
            <a:schemeClr val="accent1"/>
          </a:solidFill>
        </p:grpSpPr>
        <p:sp>
          <p:nvSpPr>
            <p:cNvPr id="5" name="矩形 4">
              <a:extLst>
                <a:ext uri="{FF2B5EF4-FFF2-40B4-BE49-F238E27FC236}">
                  <a16:creationId xmlns:a16="http://schemas.microsoft.com/office/drawing/2014/main" xmlns="" id="{10504362-7CB5-4F0B-BF57-78946E41022C}"/>
                </a:ext>
              </a:extLst>
            </p:cNvPr>
            <p:cNvSpPr/>
            <p:nvPr/>
          </p:nvSpPr>
          <p:spPr>
            <a:xfrm>
              <a:off x="1710348" y="1055077"/>
              <a:ext cx="9448800" cy="4853354"/>
            </a:xfrm>
            <a:prstGeom prst="rect">
              <a:avLst/>
            </a:prstGeom>
            <a:grpFill/>
            <a:ln>
              <a:noFill/>
            </a:ln>
            <a:effectLst>
              <a:outerShdw blurRad="190500" dist="50800" dir="5400000" sx="101000" sy="101000" algn="ctr" rotWithShape="0">
                <a:srgbClr val="2056FF">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extLst>
                <a:ext uri="{FF2B5EF4-FFF2-40B4-BE49-F238E27FC236}">
                  <a16:creationId xmlns:a16="http://schemas.microsoft.com/office/drawing/2014/main" xmlns="" id="{647424C4-22F4-43A3-AF85-DD6027AF4736}"/>
                </a:ext>
              </a:extLst>
            </p:cNvPr>
            <p:cNvSpPr/>
            <p:nvPr/>
          </p:nvSpPr>
          <p:spPr>
            <a:xfrm>
              <a:off x="2732295" y="1478279"/>
              <a:ext cx="8037952" cy="4023361"/>
            </a:xfrm>
            <a:prstGeom prst="rect">
              <a:avLst/>
            </a:prstGeom>
            <a:solidFill>
              <a:schemeClr val="bg1"/>
            </a:solidFill>
            <a:ln>
              <a:solidFill>
                <a:schemeClr val="accent1"/>
              </a:solidFill>
            </a:ln>
            <a:effectLst>
              <a:outerShdw blurRad="190500" dist="50800" dir="5400000" sx="101000" sy="101000" algn="ctr" rotWithShape="0">
                <a:srgbClr val="2056FF">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8" name="流程图: 手动输入 7">
            <a:extLst>
              <a:ext uri="{FF2B5EF4-FFF2-40B4-BE49-F238E27FC236}">
                <a16:creationId xmlns:a16="http://schemas.microsoft.com/office/drawing/2014/main" xmlns="" id="{C67D8091-C0D2-4BC0-811D-D72F39BD4077}"/>
              </a:ext>
            </a:extLst>
          </p:cNvPr>
          <p:cNvSpPr/>
          <p:nvPr/>
        </p:nvSpPr>
        <p:spPr>
          <a:xfrm rot="5400000">
            <a:off x="549103" y="979220"/>
            <a:ext cx="5563776" cy="5005070"/>
          </a:xfrm>
          <a:prstGeom prst="flowChartManualInput">
            <a:avLst/>
          </a:prstGeom>
          <a:blipFill dpi="0" rotWithShape="0">
            <a:blip r:embed="rId3"/>
            <a:srcRect/>
            <a:tile tx="0" ty="0" sx="100000" sy="100000" flip="none" algn="b"/>
          </a:blipFill>
          <a:ln>
            <a:noFill/>
          </a:ln>
          <a:effectLst>
            <a:outerShdw blurRad="190500" dist="50800" dir="5400000" sx="101000" sy="101000" algn="ctr" rotWithShape="0">
              <a:srgbClr val="2056FF">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a:extLst>
              <a:ext uri="{FF2B5EF4-FFF2-40B4-BE49-F238E27FC236}">
                <a16:creationId xmlns:a16="http://schemas.microsoft.com/office/drawing/2014/main" xmlns="" id="{F342418F-0EBA-4F51-9F7F-79079A3461D8}"/>
              </a:ext>
            </a:extLst>
          </p:cNvPr>
          <p:cNvSpPr txBox="1"/>
          <p:nvPr/>
        </p:nvSpPr>
        <p:spPr>
          <a:xfrm>
            <a:off x="5889990" y="3110768"/>
            <a:ext cx="4221267" cy="1601529"/>
          </a:xfrm>
          <a:prstGeom prst="rect">
            <a:avLst/>
          </a:prstGeom>
          <a:noFill/>
        </p:spPr>
        <p:txBody>
          <a:bodyPr wrap="square" rtlCol="0">
            <a:spAutoFit/>
          </a:bodyPr>
          <a:lstStyle/>
          <a:p>
            <a:pPr>
              <a:lnSpc>
                <a:spcPct val="140000"/>
              </a:lnSpc>
            </a:pPr>
            <a:r>
              <a:rPr lang="zh-CN" altLang="en-US" dirty="0">
                <a:solidFill>
                  <a:schemeClr val="bg1">
                    <a:lumMod val="50000"/>
                  </a:schemeClr>
                </a:solidFill>
                <a:latin typeface="微软雅黑" panose="020B0503020204020204" pitchFamily="34" charset="-122"/>
                <a:ea typeface="微软雅黑" panose="020B0503020204020204" pitchFamily="34" charset="-122"/>
              </a:rPr>
              <a:t>请输入段落文字请输入段落文字请输入段落  文字请输入段落文字请输入请输入段落文字 请输入段落文字请输入段落文字请输入段落</a:t>
            </a:r>
          </a:p>
        </p:txBody>
      </p:sp>
      <p:sp>
        <p:nvSpPr>
          <p:cNvPr id="14" name="流程图: 手动输入 13">
            <a:extLst>
              <a:ext uri="{FF2B5EF4-FFF2-40B4-BE49-F238E27FC236}">
                <a16:creationId xmlns:a16="http://schemas.microsoft.com/office/drawing/2014/main" xmlns="" id="{F610782E-C4CF-4AA2-A65B-DA5F0727621E}"/>
              </a:ext>
            </a:extLst>
          </p:cNvPr>
          <p:cNvSpPr/>
          <p:nvPr/>
        </p:nvSpPr>
        <p:spPr>
          <a:xfrm rot="5400000">
            <a:off x="855101" y="1360551"/>
            <a:ext cx="4893210" cy="4401842"/>
          </a:xfrm>
          <a:prstGeom prst="flowChartManualInput">
            <a:avLst/>
          </a:prstGeom>
          <a:noFill/>
          <a:ln>
            <a:solidFill>
              <a:schemeClr val="accent1"/>
            </a:solidFill>
          </a:ln>
          <a:effectLst>
            <a:outerShdw blurRad="190500" dist="50800" dir="5400000" sx="101000" sy="101000" algn="ctr" rotWithShape="0">
              <a:srgbClr val="2056FF">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a:extLst>
              <a:ext uri="{FF2B5EF4-FFF2-40B4-BE49-F238E27FC236}">
                <a16:creationId xmlns:a16="http://schemas.microsoft.com/office/drawing/2014/main" xmlns="" id="{743EBF74-24A7-4EAF-A198-3E2D59EC23EC}"/>
              </a:ext>
            </a:extLst>
          </p:cNvPr>
          <p:cNvGrpSpPr/>
          <p:nvPr/>
        </p:nvGrpSpPr>
        <p:grpSpPr>
          <a:xfrm>
            <a:off x="5988272" y="2703977"/>
            <a:ext cx="2236510" cy="283982"/>
            <a:chOff x="4683418" y="2076789"/>
            <a:chExt cx="1979272" cy="283982"/>
          </a:xfrm>
        </p:grpSpPr>
        <p:sp>
          <p:nvSpPr>
            <p:cNvPr id="13" name="矩形 12">
              <a:extLst>
                <a:ext uri="{FF2B5EF4-FFF2-40B4-BE49-F238E27FC236}">
                  <a16:creationId xmlns:a16="http://schemas.microsoft.com/office/drawing/2014/main" xmlns="" id="{E82D5F8A-A7E0-471A-ABC5-8C27911335BA}"/>
                </a:ext>
              </a:extLst>
            </p:cNvPr>
            <p:cNvSpPr/>
            <p:nvPr/>
          </p:nvSpPr>
          <p:spPr>
            <a:xfrm>
              <a:off x="4683418" y="2169289"/>
              <a:ext cx="1979271" cy="191482"/>
            </a:xfrm>
            <a:prstGeom prst="rect">
              <a:avLst/>
            </a:prstGeom>
            <a:solidFill>
              <a:srgbClr val="2056FF"/>
            </a:solidFill>
            <a:ln>
              <a:noFill/>
            </a:ln>
            <a:effectLst>
              <a:outerShdw blurRad="190500" dist="50800" dir="5400000" sx="101000" sy="101000" algn="ctr" rotWithShape="0">
                <a:srgbClr val="2056FF">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a:extLst>
                <a:ext uri="{FF2B5EF4-FFF2-40B4-BE49-F238E27FC236}">
                  <a16:creationId xmlns:a16="http://schemas.microsoft.com/office/drawing/2014/main" xmlns="" id="{167D031A-EAF1-45CD-9B0A-180B944DD820}"/>
                </a:ext>
              </a:extLst>
            </p:cNvPr>
            <p:cNvSpPr/>
            <p:nvPr/>
          </p:nvSpPr>
          <p:spPr>
            <a:xfrm>
              <a:off x="4683419" y="2076789"/>
              <a:ext cx="1979271" cy="191482"/>
            </a:xfrm>
            <a:prstGeom prst="rect">
              <a:avLst/>
            </a:prstGeom>
            <a:solidFill>
              <a:srgbClr val="B8CAFF"/>
            </a:solidFill>
            <a:ln>
              <a:noFill/>
            </a:ln>
            <a:effectLst>
              <a:outerShdw blurRad="190500" dist="50800" dir="5400000" sx="101000" sy="101000" algn="ctr" rotWithShape="0">
                <a:srgbClr val="2056FF">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文本框 8">
            <a:extLst>
              <a:ext uri="{FF2B5EF4-FFF2-40B4-BE49-F238E27FC236}">
                <a16:creationId xmlns:a16="http://schemas.microsoft.com/office/drawing/2014/main" xmlns="" id="{3C14C4FD-38EF-4444-9487-6EC6AD4975F2}"/>
              </a:ext>
            </a:extLst>
          </p:cNvPr>
          <p:cNvSpPr txBox="1"/>
          <p:nvPr/>
        </p:nvSpPr>
        <p:spPr>
          <a:xfrm>
            <a:off x="5988272" y="2282281"/>
            <a:ext cx="2236510" cy="584775"/>
          </a:xfrm>
          <a:prstGeom prst="rect">
            <a:avLst/>
          </a:prstGeom>
          <a:noFill/>
        </p:spPr>
        <p:txBody>
          <a:bodyPr wrap="none" rtlCol="0">
            <a:spAutoFit/>
          </a:bodyPr>
          <a:lstStyle/>
          <a:p>
            <a:r>
              <a:rPr lang="zh-CN" altLang="en-US" sz="3200" b="1" dirty="0">
                <a:latin typeface="微软雅黑" panose="020B0503020204020204" pitchFamily="34" charset="-122"/>
                <a:ea typeface="微软雅黑" panose="020B0503020204020204" pitchFamily="34" charset="-122"/>
              </a:rPr>
              <a:t>这里是标题</a:t>
            </a:r>
          </a:p>
        </p:txBody>
      </p:sp>
    </p:spTree>
    <p:extLst>
      <p:ext uri="{BB962C8B-B14F-4D97-AF65-F5344CB8AC3E}">
        <p14:creationId xmlns:p14="http://schemas.microsoft.com/office/powerpoint/2010/main" val="454751714"/>
      </p:ext>
    </p:extLst>
  </p:cSld>
  <p:clrMapOvr>
    <a:masterClrMapping/>
  </p:clrMapOvr>
  <p:transition spd="slow">
    <p:wip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椭圆 56">
            <a:extLst>
              <a:ext uri="{FF2B5EF4-FFF2-40B4-BE49-F238E27FC236}">
                <a16:creationId xmlns:a16="http://schemas.microsoft.com/office/drawing/2014/main" xmlns="" id="{28987760-0FBD-4A3D-B2F2-B7E8854942AC}"/>
              </a:ext>
            </a:extLst>
          </p:cNvPr>
          <p:cNvSpPr/>
          <p:nvPr/>
        </p:nvSpPr>
        <p:spPr>
          <a:xfrm>
            <a:off x="10949254" y="5197950"/>
            <a:ext cx="3348813" cy="3348813"/>
          </a:xfrm>
          <a:prstGeom prst="ellipse">
            <a:avLst/>
          </a:prstGeom>
          <a:solidFill>
            <a:srgbClr val="2056FF"/>
          </a:solidFill>
          <a:ln>
            <a:noFill/>
          </a:ln>
          <a:effectLst>
            <a:outerShdw blurRad="190500" dist="50800" dir="5400000" sx="101000" sy="101000" algn="ctr" rotWithShape="0">
              <a:srgbClr val="2056FF">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a:extLst>
              <a:ext uri="{FF2B5EF4-FFF2-40B4-BE49-F238E27FC236}">
                <a16:creationId xmlns:a16="http://schemas.microsoft.com/office/drawing/2014/main" xmlns="" id="{AC009632-954B-4FDB-8477-0C35DC0B8365}"/>
              </a:ext>
            </a:extLst>
          </p:cNvPr>
          <p:cNvSpPr/>
          <p:nvPr/>
        </p:nvSpPr>
        <p:spPr>
          <a:xfrm flipV="1">
            <a:off x="11142294" y="4661088"/>
            <a:ext cx="561910" cy="561910"/>
          </a:xfrm>
          <a:prstGeom prst="ellipse">
            <a:avLst/>
          </a:prstGeom>
          <a:solidFill>
            <a:srgbClr val="2056FF"/>
          </a:solidFill>
          <a:ln>
            <a:noFill/>
          </a:ln>
          <a:effectLst>
            <a:outerShdw blurRad="190500" dist="50800" dir="5400000" sx="101000" sy="101000" algn="ctr" rotWithShape="0">
              <a:srgbClr val="2056FF">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a:extLst>
              <a:ext uri="{FF2B5EF4-FFF2-40B4-BE49-F238E27FC236}">
                <a16:creationId xmlns:a16="http://schemas.microsoft.com/office/drawing/2014/main" xmlns="" id="{ABD510FB-5D11-40CA-AB24-544E81104ACE}"/>
              </a:ext>
            </a:extLst>
          </p:cNvPr>
          <p:cNvSpPr/>
          <p:nvPr/>
        </p:nvSpPr>
        <p:spPr>
          <a:xfrm flipV="1">
            <a:off x="9551372" y="5628640"/>
            <a:ext cx="879460" cy="879460"/>
          </a:xfrm>
          <a:prstGeom prst="ellipse">
            <a:avLst/>
          </a:prstGeom>
          <a:solidFill>
            <a:srgbClr val="2056FF"/>
          </a:solidFill>
          <a:ln>
            <a:noFill/>
          </a:ln>
          <a:effectLst>
            <a:outerShdw blurRad="190500" dist="50800" dir="5400000" sx="101000" sy="101000" algn="ctr" rotWithShape="0">
              <a:srgbClr val="2056FF">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a:extLst>
              <a:ext uri="{FF2B5EF4-FFF2-40B4-BE49-F238E27FC236}">
                <a16:creationId xmlns:a16="http://schemas.microsoft.com/office/drawing/2014/main" xmlns="" id="{7ABD0342-8340-4BD0-90C7-7CEBEA0BD5D5}"/>
              </a:ext>
            </a:extLst>
          </p:cNvPr>
          <p:cNvSpPr/>
          <p:nvPr/>
        </p:nvSpPr>
        <p:spPr>
          <a:xfrm>
            <a:off x="-856897" y="-1118658"/>
            <a:ext cx="3348813" cy="3348813"/>
          </a:xfrm>
          <a:prstGeom prst="ellipse">
            <a:avLst/>
          </a:prstGeom>
          <a:solidFill>
            <a:srgbClr val="2056FF"/>
          </a:solidFill>
          <a:ln>
            <a:noFill/>
          </a:ln>
          <a:effectLst>
            <a:outerShdw blurRad="190500" dist="50800" dir="5400000" sx="101000" sy="101000" algn="ctr" rotWithShape="0">
              <a:srgbClr val="2056FF">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圆角 3">
            <a:extLst>
              <a:ext uri="{FF2B5EF4-FFF2-40B4-BE49-F238E27FC236}">
                <a16:creationId xmlns:a16="http://schemas.microsoft.com/office/drawing/2014/main" xmlns="" id="{51B8EF52-96E0-4B98-8B23-465BAC9DF7AF}"/>
              </a:ext>
            </a:extLst>
          </p:cNvPr>
          <p:cNvSpPr/>
          <p:nvPr/>
        </p:nvSpPr>
        <p:spPr>
          <a:xfrm>
            <a:off x="1391919" y="1733043"/>
            <a:ext cx="9408160" cy="4190901"/>
          </a:xfrm>
          <a:prstGeom prst="roundRect">
            <a:avLst>
              <a:gd name="adj" fmla="val 4488"/>
            </a:avLst>
          </a:prstGeom>
          <a:solidFill>
            <a:schemeClr val="bg1"/>
          </a:solidFill>
          <a:ln>
            <a:noFill/>
          </a:ln>
          <a:effectLst>
            <a:outerShdw blurRad="190500" dist="50800" dir="5400000" sx="101000" sy="101000" algn="ctr" rotWithShape="0">
              <a:srgbClr val="2056FF">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 name="组合 15">
            <a:extLst>
              <a:ext uri="{FF2B5EF4-FFF2-40B4-BE49-F238E27FC236}">
                <a16:creationId xmlns:a16="http://schemas.microsoft.com/office/drawing/2014/main" xmlns="" id="{EC5BD1CB-F662-4F56-A7D5-EF442AFE3F84}"/>
              </a:ext>
            </a:extLst>
          </p:cNvPr>
          <p:cNvGrpSpPr/>
          <p:nvPr/>
        </p:nvGrpSpPr>
        <p:grpSpPr>
          <a:xfrm>
            <a:off x="4977745" y="841556"/>
            <a:ext cx="2236510" cy="283982"/>
            <a:chOff x="4683418" y="2076789"/>
            <a:chExt cx="1979272" cy="283982"/>
          </a:xfrm>
        </p:grpSpPr>
        <p:sp>
          <p:nvSpPr>
            <p:cNvPr id="8" name="矩形 7">
              <a:extLst>
                <a:ext uri="{FF2B5EF4-FFF2-40B4-BE49-F238E27FC236}">
                  <a16:creationId xmlns:a16="http://schemas.microsoft.com/office/drawing/2014/main" xmlns="" id="{4456E523-1C5F-4530-9E34-18BDE824BF52}"/>
                </a:ext>
              </a:extLst>
            </p:cNvPr>
            <p:cNvSpPr/>
            <p:nvPr/>
          </p:nvSpPr>
          <p:spPr>
            <a:xfrm>
              <a:off x="4683418" y="2169289"/>
              <a:ext cx="1979271" cy="191482"/>
            </a:xfrm>
            <a:prstGeom prst="rect">
              <a:avLst/>
            </a:prstGeom>
            <a:solidFill>
              <a:srgbClr val="2056FF"/>
            </a:solidFill>
            <a:ln>
              <a:noFill/>
            </a:ln>
            <a:effectLst>
              <a:outerShdw blurRad="190500" dist="50800" dir="5400000" sx="101000" sy="101000" algn="ctr" rotWithShape="0">
                <a:srgbClr val="2056FF">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xmlns="" id="{D3EDAC48-10CF-4B84-A3DC-8C5A46AEC91E}"/>
                </a:ext>
              </a:extLst>
            </p:cNvPr>
            <p:cNvSpPr/>
            <p:nvPr/>
          </p:nvSpPr>
          <p:spPr>
            <a:xfrm>
              <a:off x="4683419" y="2076789"/>
              <a:ext cx="1979271" cy="191482"/>
            </a:xfrm>
            <a:prstGeom prst="rect">
              <a:avLst/>
            </a:prstGeom>
            <a:solidFill>
              <a:srgbClr val="B8CAFF"/>
            </a:solidFill>
            <a:ln>
              <a:noFill/>
            </a:ln>
            <a:effectLst>
              <a:outerShdw blurRad="190500" dist="50800" dir="5400000" sx="101000" sy="101000" algn="ctr" rotWithShape="0">
                <a:srgbClr val="2056FF">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 name="文本框 13">
            <a:extLst>
              <a:ext uri="{FF2B5EF4-FFF2-40B4-BE49-F238E27FC236}">
                <a16:creationId xmlns:a16="http://schemas.microsoft.com/office/drawing/2014/main" xmlns="" id="{73211260-0831-4677-B1A4-F60ABB3B7879}"/>
              </a:ext>
            </a:extLst>
          </p:cNvPr>
          <p:cNvSpPr txBox="1"/>
          <p:nvPr/>
        </p:nvSpPr>
        <p:spPr>
          <a:xfrm>
            <a:off x="4977745" y="448263"/>
            <a:ext cx="2236510" cy="584775"/>
          </a:xfrm>
          <a:prstGeom prst="rect">
            <a:avLst/>
          </a:prstGeom>
          <a:noFill/>
        </p:spPr>
        <p:txBody>
          <a:bodyPr wrap="none" rtlCol="0">
            <a:spAutoFit/>
          </a:bodyPr>
          <a:lstStyle/>
          <a:p>
            <a:r>
              <a:rPr lang="zh-CN" altLang="en-US" sz="3200" b="1" dirty="0">
                <a:latin typeface="微软雅黑" panose="020B0503020204020204" pitchFamily="34" charset="-122"/>
                <a:ea typeface="微软雅黑" panose="020B0503020204020204" pitchFamily="34" charset="-122"/>
              </a:rPr>
              <a:t>这里是标题</a:t>
            </a:r>
          </a:p>
        </p:txBody>
      </p:sp>
      <p:sp>
        <p:nvSpPr>
          <p:cNvPr id="6" name="文本框 5">
            <a:extLst>
              <a:ext uri="{FF2B5EF4-FFF2-40B4-BE49-F238E27FC236}">
                <a16:creationId xmlns:a16="http://schemas.microsoft.com/office/drawing/2014/main" xmlns="" id="{AFFF669F-16B1-42BF-9E64-8CF8C3FB0233}"/>
              </a:ext>
            </a:extLst>
          </p:cNvPr>
          <p:cNvSpPr txBox="1"/>
          <p:nvPr/>
        </p:nvSpPr>
        <p:spPr>
          <a:xfrm>
            <a:off x="2344109" y="2855664"/>
            <a:ext cx="7599799" cy="2125582"/>
          </a:xfrm>
          <a:prstGeom prst="rect">
            <a:avLst/>
          </a:prstGeom>
          <a:noFill/>
        </p:spPr>
        <p:txBody>
          <a:bodyPr wrap="square" rtlCol="0">
            <a:spAutoFit/>
          </a:bodyPr>
          <a:lstStyle/>
          <a:p>
            <a:pPr>
              <a:lnSpc>
                <a:spcPct val="150000"/>
              </a:lnSpc>
            </a:pPr>
            <a:r>
              <a:rPr lang="zh-CN" altLang="en-US" spc="140" dirty="0">
                <a:solidFill>
                  <a:schemeClr val="bg1">
                    <a:lumMod val="50000"/>
                  </a:schemeClr>
                </a:solidFill>
                <a:latin typeface="微软雅黑" panose="020B0503020204020204" pitchFamily="34" charset="-122"/>
                <a:ea typeface="微软雅黑" panose="020B0503020204020204" pitchFamily="34" charset="-122"/>
              </a:rPr>
              <a:t>输入段落文字请输入段落文字请输入段落文字请输入段落文字请输入请输入段落文字请输入段落文字请输入段落文字请输入段落输入段落文字请输入段落文字请输入段落文字请输入段落文字请输入请输入段落文字请输入段落文字请输入段落文字请输入段落输入段落文字请输入段落文字请输入段落 </a:t>
            </a:r>
            <a:endParaRPr lang="zh-CN" altLang="en-US" spc="140" dirty="0"/>
          </a:p>
        </p:txBody>
      </p:sp>
      <p:sp>
        <p:nvSpPr>
          <p:cNvPr id="22" name="图形 20">
            <a:extLst>
              <a:ext uri="{FF2B5EF4-FFF2-40B4-BE49-F238E27FC236}">
                <a16:creationId xmlns:a16="http://schemas.microsoft.com/office/drawing/2014/main" xmlns="" id="{1FC5F969-02B0-4283-8AAD-B56C35E14FCA}"/>
              </a:ext>
            </a:extLst>
          </p:cNvPr>
          <p:cNvSpPr/>
          <p:nvPr/>
        </p:nvSpPr>
        <p:spPr>
          <a:xfrm>
            <a:off x="9943908" y="4750874"/>
            <a:ext cx="330041" cy="700630"/>
          </a:xfrm>
          <a:custGeom>
            <a:avLst/>
            <a:gdLst>
              <a:gd name="connsiteX0" fmla="*/ 5791 w 330041"/>
              <a:gd name="connsiteY0" fmla="*/ 0 h 700630"/>
              <a:gd name="connsiteX1" fmla="*/ 330041 w 330041"/>
              <a:gd name="connsiteY1" fmla="*/ 0 h 700630"/>
              <a:gd name="connsiteX2" fmla="*/ 330041 w 330041"/>
              <a:gd name="connsiteY2" fmla="*/ 364798 h 700630"/>
              <a:gd name="connsiteX3" fmla="*/ 104223 w 330041"/>
              <a:gd name="connsiteY3" fmla="*/ 700630 h 700630"/>
              <a:gd name="connsiteX4" fmla="*/ 11573 w 330041"/>
              <a:gd name="connsiteY4" fmla="*/ 619573 h 700630"/>
              <a:gd name="connsiteX5" fmla="*/ 173698 w 330041"/>
              <a:gd name="connsiteY5" fmla="*/ 347424 h 700630"/>
              <a:gd name="connsiteX6" fmla="*/ 0 w 330041"/>
              <a:gd name="connsiteY6" fmla="*/ 347424 h 700630"/>
              <a:gd name="connsiteX7" fmla="*/ 0 w 330041"/>
              <a:gd name="connsiteY7" fmla="*/ 0 h 700630"/>
              <a:gd name="connsiteX8" fmla="*/ 5791 w 330041"/>
              <a:gd name="connsiteY8" fmla="*/ 0 h 7006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0041" h="700630">
                <a:moveTo>
                  <a:pt x="5791" y="0"/>
                </a:moveTo>
                <a:lnTo>
                  <a:pt x="330041" y="0"/>
                </a:lnTo>
                <a:lnTo>
                  <a:pt x="330041" y="364798"/>
                </a:lnTo>
                <a:cubicBezTo>
                  <a:pt x="312677" y="515341"/>
                  <a:pt x="237392" y="625354"/>
                  <a:pt x="104223" y="700630"/>
                </a:cubicBezTo>
                <a:lnTo>
                  <a:pt x="11573" y="619573"/>
                </a:lnTo>
                <a:cubicBezTo>
                  <a:pt x="121587" y="561661"/>
                  <a:pt x="173698" y="469011"/>
                  <a:pt x="173698" y="347424"/>
                </a:cubicBezTo>
                <a:lnTo>
                  <a:pt x="0" y="347424"/>
                </a:lnTo>
                <a:lnTo>
                  <a:pt x="0" y="0"/>
                </a:lnTo>
                <a:lnTo>
                  <a:pt x="5791" y="0"/>
                </a:lnTo>
                <a:close/>
              </a:path>
            </a:pathLst>
          </a:custGeom>
          <a:noFill/>
          <a:ln w="1860" cap="flat">
            <a:solidFill>
              <a:schemeClr val="accent1">
                <a:lumMod val="20000"/>
                <a:lumOff val="80000"/>
              </a:schemeClr>
            </a:solidFill>
            <a:prstDash val="solid"/>
            <a:miter/>
          </a:ln>
        </p:spPr>
        <p:txBody>
          <a:bodyPr rtlCol="0" anchor="ctr"/>
          <a:lstStyle/>
          <a:p>
            <a:endParaRPr lang="zh-CN" altLang="en-US"/>
          </a:p>
        </p:txBody>
      </p:sp>
      <p:sp>
        <p:nvSpPr>
          <p:cNvPr id="23" name="图形 20">
            <a:extLst>
              <a:ext uri="{FF2B5EF4-FFF2-40B4-BE49-F238E27FC236}">
                <a16:creationId xmlns:a16="http://schemas.microsoft.com/office/drawing/2014/main" xmlns="" id="{3F71F5BD-D70C-4525-9DA2-7D6C508F2843}"/>
              </a:ext>
            </a:extLst>
          </p:cNvPr>
          <p:cNvSpPr/>
          <p:nvPr/>
        </p:nvSpPr>
        <p:spPr>
          <a:xfrm>
            <a:off x="9546005" y="4750874"/>
            <a:ext cx="330041" cy="700630"/>
          </a:xfrm>
          <a:custGeom>
            <a:avLst/>
            <a:gdLst>
              <a:gd name="connsiteX0" fmla="*/ 5791 w 330041"/>
              <a:gd name="connsiteY0" fmla="*/ 0 h 700630"/>
              <a:gd name="connsiteX1" fmla="*/ 330041 w 330041"/>
              <a:gd name="connsiteY1" fmla="*/ 0 h 700630"/>
              <a:gd name="connsiteX2" fmla="*/ 330041 w 330041"/>
              <a:gd name="connsiteY2" fmla="*/ 364798 h 700630"/>
              <a:gd name="connsiteX3" fmla="*/ 104223 w 330041"/>
              <a:gd name="connsiteY3" fmla="*/ 700630 h 700630"/>
              <a:gd name="connsiteX4" fmla="*/ 11573 w 330041"/>
              <a:gd name="connsiteY4" fmla="*/ 619573 h 700630"/>
              <a:gd name="connsiteX5" fmla="*/ 173698 w 330041"/>
              <a:gd name="connsiteY5" fmla="*/ 347424 h 700630"/>
              <a:gd name="connsiteX6" fmla="*/ 0 w 330041"/>
              <a:gd name="connsiteY6" fmla="*/ 347424 h 700630"/>
              <a:gd name="connsiteX7" fmla="*/ 0 w 330041"/>
              <a:gd name="connsiteY7" fmla="*/ 0 h 700630"/>
              <a:gd name="connsiteX8" fmla="*/ 5791 w 330041"/>
              <a:gd name="connsiteY8" fmla="*/ 0 h 7006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0041" h="700630">
                <a:moveTo>
                  <a:pt x="5791" y="0"/>
                </a:moveTo>
                <a:lnTo>
                  <a:pt x="330041" y="0"/>
                </a:lnTo>
                <a:lnTo>
                  <a:pt x="330041" y="364798"/>
                </a:lnTo>
                <a:cubicBezTo>
                  <a:pt x="312677" y="515341"/>
                  <a:pt x="237392" y="625354"/>
                  <a:pt x="104223" y="700630"/>
                </a:cubicBezTo>
                <a:lnTo>
                  <a:pt x="11573" y="619573"/>
                </a:lnTo>
                <a:cubicBezTo>
                  <a:pt x="121587" y="561661"/>
                  <a:pt x="173698" y="469011"/>
                  <a:pt x="173698" y="347424"/>
                </a:cubicBezTo>
                <a:lnTo>
                  <a:pt x="0" y="347424"/>
                </a:lnTo>
                <a:lnTo>
                  <a:pt x="0" y="0"/>
                </a:lnTo>
                <a:lnTo>
                  <a:pt x="5791" y="0"/>
                </a:lnTo>
                <a:close/>
              </a:path>
            </a:pathLst>
          </a:custGeom>
          <a:noFill/>
          <a:ln w="1860" cap="flat">
            <a:solidFill>
              <a:schemeClr val="accent1">
                <a:lumMod val="20000"/>
                <a:lumOff val="80000"/>
              </a:schemeClr>
            </a:solidFill>
            <a:prstDash val="solid"/>
            <a:miter/>
          </a:ln>
        </p:spPr>
        <p:txBody>
          <a:bodyPr rtlCol="0" anchor="ctr"/>
          <a:lstStyle/>
          <a:p>
            <a:endParaRPr lang="zh-CN" altLang="en-US"/>
          </a:p>
        </p:txBody>
      </p:sp>
      <p:sp>
        <p:nvSpPr>
          <p:cNvPr id="24" name="图形 20">
            <a:extLst>
              <a:ext uri="{FF2B5EF4-FFF2-40B4-BE49-F238E27FC236}">
                <a16:creationId xmlns:a16="http://schemas.microsoft.com/office/drawing/2014/main" xmlns="" id="{D823DA85-9C50-4528-86BD-E4BDE0C864F2}"/>
              </a:ext>
            </a:extLst>
          </p:cNvPr>
          <p:cNvSpPr/>
          <p:nvPr/>
        </p:nvSpPr>
        <p:spPr>
          <a:xfrm rot="10800000">
            <a:off x="2491916" y="2068712"/>
            <a:ext cx="330041" cy="700630"/>
          </a:xfrm>
          <a:custGeom>
            <a:avLst/>
            <a:gdLst>
              <a:gd name="connsiteX0" fmla="*/ 5791 w 330041"/>
              <a:gd name="connsiteY0" fmla="*/ 0 h 700630"/>
              <a:gd name="connsiteX1" fmla="*/ 330041 w 330041"/>
              <a:gd name="connsiteY1" fmla="*/ 0 h 700630"/>
              <a:gd name="connsiteX2" fmla="*/ 330041 w 330041"/>
              <a:gd name="connsiteY2" fmla="*/ 364798 h 700630"/>
              <a:gd name="connsiteX3" fmla="*/ 104223 w 330041"/>
              <a:gd name="connsiteY3" fmla="*/ 700630 h 700630"/>
              <a:gd name="connsiteX4" fmla="*/ 11573 w 330041"/>
              <a:gd name="connsiteY4" fmla="*/ 619573 h 700630"/>
              <a:gd name="connsiteX5" fmla="*/ 173698 w 330041"/>
              <a:gd name="connsiteY5" fmla="*/ 347424 h 700630"/>
              <a:gd name="connsiteX6" fmla="*/ 0 w 330041"/>
              <a:gd name="connsiteY6" fmla="*/ 347424 h 700630"/>
              <a:gd name="connsiteX7" fmla="*/ 0 w 330041"/>
              <a:gd name="connsiteY7" fmla="*/ 0 h 700630"/>
              <a:gd name="connsiteX8" fmla="*/ 5791 w 330041"/>
              <a:gd name="connsiteY8" fmla="*/ 0 h 7006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0041" h="700630">
                <a:moveTo>
                  <a:pt x="5791" y="0"/>
                </a:moveTo>
                <a:lnTo>
                  <a:pt x="330041" y="0"/>
                </a:lnTo>
                <a:lnTo>
                  <a:pt x="330041" y="364798"/>
                </a:lnTo>
                <a:cubicBezTo>
                  <a:pt x="312677" y="515341"/>
                  <a:pt x="237392" y="625354"/>
                  <a:pt x="104223" y="700630"/>
                </a:cubicBezTo>
                <a:lnTo>
                  <a:pt x="11573" y="619573"/>
                </a:lnTo>
                <a:cubicBezTo>
                  <a:pt x="121587" y="561661"/>
                  <a:pt x="173698" y="469011"/>
                  <a:pt x="173698" y="347424"/>
                </a:cubicBezTo>
                <a:lnTo>
                  <a:pt x="0" y="347424"/>
                </a:lnTo>
                <a:lnTo>
                  <a:pt x="0" y="0"/>
                </a:lnTo>
                <a:lnTo>
                  <a:pt x="5791" y="0"/>
                </a:lnTo>
                <a:close/>
              </a:path>
            </a:pathLst>
          </a:custGeom>
          <a:solidFill>
            <a:schemeClr val="accent1">
              <a:lumMod val="20000"/>
              <a:lumOff val="80000"/>
            </a:schemeClr>
          </a:solidFill>
          <a:ln w="1860" cap="flat">
            <a:noFill/>
            <a:prstDash val="solid"/>
            <a:miter/>
          </a:ln>
        </p:spPr>
        <p:txBody>
          <a:bodyPr rtlCol="0" anchor="ctr"/>
          <a:lstStyle/>
          <a:p>
            <a:endParaRPr lang="zh-CN" altLang="en-US"/>
          </a:p>
        </p:txBody>
      </p:sp>
      <p:sp>
        <p:nvSpPr>
          <p:cNvPr id="25" name="图形 20">
            <a:extLst>
              <a:ext uri="{FF2B5EF4-FFF2-40B4-BE49-F238E27FC236}">
                <a16:creationId xmlns:a16="http://schemas.microsoft.com/office/drawing/2014/main" xmlns="" id="{4D46B8B2-1340-4B2D-A5E0-FE31341F51FB}"/>
              </a:ext>
            </a:extLst>
          </p:cNvPr>
          <p:cNvSpPr/>
          <p:nvPr/>
        </p:nvSpPr>
        <p:spPr>
          <a:xfrm rot="10800000">
            <a:off x="1653906" y="1819357"/>
            <a:ext cx="652484" cy="1385134"/>
          </a:xfrm>
          <a:custGeom>
            <a:avLst/>
            <a:gdLst>
              <a:gd name="connsiteX0" fmla="*/ 5791 w 330041"/>
              <a:gd name="connsiteY0" fmla="*/ 0 h 700630"/>
              <a:gd name="connsiteX1" fmla="*/ 330041 w 330041"/>
              <a:gd name="connsiteY1" fmla="*/ 0 h 700630"/>
              <a:gd name="connsiteX2" fmla="*/ 330041 w 330041"/>
              <a:gd name="connsiteY2" fmla="*/ 364798 h 700630"/>
              <a:gd name="connsiteX3" fmla="*/ 104223 w 330041"/>
              <a:gd name="connsiteY3" fmla="*/ 700630 h 700630"/>
              <a:gd name="connsiteX4" fmla="*/ 11573 w 330041"/>
              <a:gd name="connsiteY4" fmla="*/ 619573 h 700630"/>
              <a:gd name="connsiteX5" fmla="*/ 173698 w 330041"/>
              <a:gd name="connsiteY5" fmla="*/ 347424 h 700630"/>
              <a:gd name="connsiteX6" fmla="*/ 0 w 330041"/>
              <a:gd name="connsiteY6" fmla="*/ 347424 h 700630"/>
              <a:gd name="connsiteX7" fmla="*/ 0 w 330041"/>
              <a:gd name="connsiteY7" fmla="*/ 0 h 700630"/>
              <a:gd name="connsiteX8" fmla="*/ 5791 w 330041"/>
              <a:gd name="connsiteY8" fmla="*/ 0 h 7006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0041" h="700630">
                <a:moveTo>
                  <a:pt x="5791" y="0"/>
                </a:moveTo>
                <a:lnTo>
                  <a:pt x="330041" y="0"/>
                </a:lnTo>
                <a:lnTo>
                  <a:pt x="330041" y="364798"/>
                </a:lnTo>
                <a:cubicBezTo>
                  <a:pt x="312677" y="515341"/>
                  <a:pt x="237392" y="625354"/>
                  <a:pt x="104223" y="700630"/>
                </a:cubicBezTo>
                <a:lnTo>
                  <a:pt x="11573" y="619573"/>
                </a:lnTo>
                <a:cubicBezTo>
                  <a:pt x="121587" y="561661"/>
                  <a:pt x="173698" y="469011"/>
                  <a:pt x="173698" y="347424"/>
                </a:cubicBezTo>
                <a:lnTo>
                  <a:pt x="0" y="347424"/>
                </a:lnTo>
                <a:lnTo>
                  <a:pt x="0" y="0"/>
                </a:lnTo>
                <a:lnTo>
                  <a:pt x="5791" y="0"/>
                </a:lnTo>
                <a:close/>
              </a:path>
            </a:pathLst>
          </a:custGeom>
          <a:solidFill>
            <a:schemeClr val="accent1">
              <a:lumMod val="20000"/>
              <a:lumOff val="80000"/>
            </a:schemeClr>
          </a:solidFill>
          <a:ln w="1860" cap="flat">
            <a:noFill/>
            <a:prstDash val="solid"/>
            <a:miter/>
          </a:ln>
        </p:spPr>
        <p:txBody>
          <a:bodyPr rtlCol="0" anchor="ctr"/>
          <a:lstStyle/>
          <a:p>
            <a:endParaRPr lang="zh-CN" altLang="en-US"/>
          </a:p>
        </p:txBody>
      </p:sp>
      <p:grpSp>
        <p:nvGrpSpPr>
          <p:cNvPr id="41" name="组合 40">
            <a:extLst>
              <a:ext uri="{FF2B5EF4-FFF2-40B4-BE49-F238E27FC236}">
                <a16:creationId xmlns:a16="http://schemas.microsoft.com/office/drawing/2014/main" xmlns="" id="{D3F68BA1-AF6A-4BBE-87C4-E359032B4889}"/>
              </a:ext>
            </a:extLst>
          </p:cNvPr>
          <p:cNvGrpSpPr/>
          <p:nvPr/>
        </p:nvGrpSpPr>
        <p:grpSpPr>
          <a:xfrm>
            <a:off x="10829433" y="478751"/>
            <a:ext cx="738680" cy="699618"/>
            <a:chOff x="9895261" y="4215510"/>
            <a:chExt cx="2019300" cy="1912519"/>
          </a:xfrm>
          <a:solidFill>
            <a:schemeClr val="tx1"/>
          </a:solidFill>
        </p:grpSpPr>
        <p:grpSp>
          <p:nvGrpSpPr>
            <p:cNvPr id="42" name="组合 41">
              <a:extLst>
                <a:ext uri="{FF2B5EF4-FFF2-40B4-BE49-F238E27FC236}">
                  <a16:creationId xmlns:a16="http://schemas.microsoft.com/office/drawing/2014/main" xmlns="" id="{C0089128-FBF2-4039-BA49-D18C2AA0F3FE}"/>
                </a:ext>
              </a:extLst>
            </p:cNvPr>
            <p:cNvGrpSpPr/>
            <p:nvPr/>
          </p:nvGrpSpPr>
          <p:grpSpPr>
            <a:xfrm>
              <a:off x="9895261" y="4215510"/>
              <a:ext cx="2019300" cy="1499626"/>
              <a:chOff x="3873500" y="1778468"/>
              <a:chExt cx="4445000" cy="3301064"/>
            </a:xfrm>
            <a:grpFill/>
          </p:grpSpPr>
          <p:grpSp>
            <p:nvGrpSpPr>
              <p:cNvPr id="44" name="组合 43">
                <a:extLst>
                  <a:ext uri="{FF2B5EF4-FFF2-40B4-BE49-F238E27FC236}">
                    <a16:creationId xmlns:a16="http://schemas.microsoft.com/office/drawing/2014/main" xmlns="" id="{E12E07D0-E335-4E42-81DE-7994B587B1CE}"/>
                  </a:ext>
                </a:extLst>
              </p:cNvPr>
              <p:cNvGrpSpPr/>
              <p:nvPr/>
            </p:nvGrpSpPr>
            <p:grpSpPr>
              <a:xfrm>
                <a:off x="3873500" y="1778468"/>
                <a:ext cx="4445000" cy="3301064"/>
                <a:chOff x="3229664" y="5039688"/>
                <a:chExt cx="883282" cy="655966"/>
              </a:xfrm>
              <a:grpFill/>
            </p:grpSpPr>
            <p:sp>
              <p:nvSpPr>
                <p:cNvPr id="52" name="Freeform 193">
                  <a:extLst>
                    <a:ext uri="{FF2B5EF4-FFF2-40B4-BE49-F238E27FC236}">
                      <a16:creationId xmlns:a16="http://schemas.microsoft.com/office/drawing/2014/main" xmlns="" id="{205CDF9F-6058-4C0A-B0CF-6AAB7510F1A5}"/>
                    </a:ext>
                  </a:extLst>
                </p:cNvPr>
                <p:cNvSpPr>
                  <a:spLocks noEditPoints="1"/>
                </p:cNvSpPr>
                <p:nvPr/>
              </p:nvSpPr>
              <p:spPr bwMode="auto">
                <a:xfrm>
                  <a:off x="3229664" y="5039688"/>
                  <a:ext cx="361540" cy="647307"/>
                </a:xfrm>
                <a:custGeom>
                  <a:avLst/>
                  <a:gdLst>
                    <a:gd name="T0" fmla="*/ 80 w 80"/>
                    <a:gd name="T1" fmla="*/ 133 h 144"/>
                    <a:gd name="T2" fmla="*/ 62 w 80"/>
                    <a:gd name="T3" fmla="*/ 136 h 144"/>
                    <a:gd name="T4" fmla="*/ 64 w 80"/>
                    <a:gd name="T5" fmla="*/ 129 h 144"/>
                    <a:gd name="T6" fmla="*/ 48 w 80"/>
                    <a:gd name="T7" fmla="*/ 131 h 144"/>
                    <a:gd name="T8" fmla="*/ 51 w 80"/>
                    <a:gd name="T9" fmla="*/ 124 h 144"/>
                    <a:gd name="T10" fmla="*/ 29 w 80"/>
                    <a:gd name="T11" fmla="*/ 126 h 144"/>
                    <a:gd name="T12" fmla="*/ 35 w 80"/>
                    <a:gd name="T13" fmla="*/ 124 h 144"/>
                    <a:gd name="T14" fmla="*/ 39 w 80"/>
                    <a:gd name="T15" fmla="*/ 117 h 144"/>
                    <a:gd name="T16" fmla="*/ 39 w 80"/>
                    <a:gd name="T17" fmla="*/ 118 h 144"/>
                    <a:gd name="T18" fmla="*/ 16 w 80"/>
                    <a:gd name="T19" fmla="*/ 114 h 144"/>
                    <a:gd name="T20" fmla="*/ 22 w 80"/>
                    <a:gd name="T21" fmla="*/ 28 h 144"/>
                    <a:gd name="T22" fmla="*/ 24 w 80"/>
                    <a:gd name="T23" fmla="*/ 23 h 144"/>
                    <a:gd name="T24" fmla="*/ 22 w 80"/>
                    <a:gd name="T25" fmla="*/ 28 h 144"/>
                    <a:gd name="T26" fmla="*/ 80 w 80"/>
                    <a:gd name="T27" fmla="*/ 132 h 144"/>
                    <a:gd name="T28" fmla="*/ 67 w 80"/>
                    <a:gd name="T29" fmla="*/ 120 h 144"/>
                    <a:gd name="T30" fmla="*/ 65 w 80"/>
                    <a:gd name="T31" fmla="*/ 128 h 144"/>
                    <a:gd name="T32" fmla="*/ 55 w 80"/>
                    <a:gd name="T33" fmla="*/ 109 h 144"/>
                    <a:gd name="T34" fmla="*/ 45 w 80"/>
                    <a:gd name="T35" fmla="*/ 110 h 144"/>
                    <a:gd name="T36" fmla="*/ 48 w 80"/>
                    <a:gd name="T37" fmla="*/ 105 h 144"/>
                    <a:gd name="T38" fmla="*/ 45 w 80"/>
                    <a:gd name="T39" fmla="*/ 110 h 144"/>
                    <a:gd name="T40" fmla="*/ 35 w 80"/>
                    <a:gd name="T41" fmla="*/ 102 h 144"/>
                    <a:gd name="T42" fmla="*/ 40 w 80"/>
                    <a:gd name="T43" fmla="*/ 116 h 144"/>
                    <a:gd name="T44" fmla="*/ 40 w 80"/>
                    <a:gd name="T45" fmla="*/ 99 h 144"/>
                    <a:gd name="T46" fmla="*/ 35 w 80"/>
                    <a:gd name="T47" fmla="*/ 102 h 144"/>
                    <a:gd name="T48" fmla="*/ 32 w 80"/>
                    <a:gd name="T49" fmla="*/ 87 h 144"/>
                    <a:gd name="T50" fmla="*/ 27 w 80"/>
                    <a:gd name="T51" fmla="*/ 105 h 144"/>
                    <a:gd name="T52" fmla="*/ 10 w 80"/>
                    <a:gd name="T53" fmla="*/ 104 h 144"/>
                    <a:gd name="T54" fmla="*/ 21 w 80"/>
                    <a:gd name="T55" fmla="*/ 96 h 144"/>
                    <a:gd name="T56" fmla="*/ 29 w 80"/>
                    <a:gd name="T57" fmla="*/ 78 h 144"/>
                    <a:gd name="T58" fmla="*/ 8 w 80"/>
                    <a:gd name="T59" fmla="*/ 85 h 144"/>
                    <a:gd name="T60" fmla="*/ 7 w 80"/>
                    <a:gd name="T61" fmla="*/ 93 h 144"/>
                    <a:gd name="T62" fmla="*/ 16 w 80"/>
                    <a:gd name="T63" fmla="*/ 83 h 144"/>
                    <a:gd name="T64" fmla="*/ 22 w 80"/>
                    <a:gd name="T65" fmla="*/ 69 h 144"/>
                    <a:gd name="T66" fmla="*/ 0 w 80"/>
                    <a:gd name="T67" fmla="*/ 66 h 144"/>
                    <a:gd name="T68" fmla="*/ 14 w 80"/>
                    <a:gd name="T69" fmla="*/ 70 h 144"/>
                    <a:gd name="T70" fmla="*/ 14 w 80"/>
                    <a:gd name="T71" fmla="*/ 65 h 144"/>
                    <a:gd name="T72" fmla="*/ 14 w 80"/>
                    <a:gd name="T73" fmla="*/ 70 h 144"/>
                    <a:gd name="T74" fmla="*/ 24 w 80"/>
                    <a:gd name="T75" fmla="*/ 52 h 144"/>
                    <a:gd name="T76" fmla="*/ 32 w 80"/>
                    <a:gd name="T77" fmla="*/ 42 h 144"/>
                    <a:gd name="T78" fmla="*/ 6 w 80"/>
                    <a:gd name="T79" fmla="*/ 34 h 144"/>
                    <a:gd name="T80" fmla="*/ 8 w 80"/>
                    <a:gd name="T81" fmla="*/ 49 h 144"/>
                    <a:gd name="T82" fmla="*/ 18 w 80"/>
                    <a:gd name="T83" fmla="*/ 41 h 144"/>
                    <a:gd name="T84" fmla="*/ 36 w 80"/>
                    <a:gd name="T85" fmla="*/ 30 h 144"/>
                    <a:gd name="T86" fmla="*/ 11 w 80"/>
                    <a:gd name="T87" fmla="*/ 20 h 144"/>
                    <a:gd name="T88" fmla="*/ 18 w 80"/>
                    <a:gd name="T89" fmla="*/ 41 h 144"/>
                    <a:gd name="T90" fmla="*/ 26 w 80"/>
                    <a:gd name="T91" fmla="*/ 19 h 144"/>
                    <a:gd name="T92" fmla="*/ 35 w 80"/>
                    <a:gd name="T93"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0" h="144">
                      <a:moveTo>
                        <a:pt x="62" y="136"/>
                      </a:moveTo>
                      <a:cubicBezTo>
                        <a:pt x="67" y="133"/>
                        <a:pt x="74" y="130"/>
                        <a:pt x="80" y="133"/>
                      </a:cubicBezTo>
                      <a:cubicBezTo>
                        <a:pt x="76" y="142"/>
                        <a:pt x="65" y="144"/>
                        <a:pt x="56" y="141"/>
                      </a:cubicBezTo>
                      <a:cubicBezTo>
                        <a:pt x="58" y="139"/>
                        <a:pt x="60" y="138"/>
                        <a:pt x="62" y="136"/>
                      </a:cubicBezTo>
                      <a:close/>
                      <a:moveTo>
                        <a:pt x="48" y="131"/>
                      </a:moveTo>
                      <a:cubicBezTo>
                        <a:pt x="52" y="128"/>
                        <a:pt x="59" y="125"/>
                        <a:pt x="64" y="129"/>
                      </a:cubicBezTo>
                      <a:cubicBezTo>
                        <a:pt x="60" y="137"/>
                        <a:pt x="50" y="139"/>
                        <a:pt x="42" y="135"/>
                      </a:cubicBezTo>
                      <a:cubicBezTo>
                        <a:pt x="44" y="133"/>
                        <a:pt x="46" y="132"/>
                        <a:pt x="48" y="131"/>
                      </a:cubicBezTo>
                      <a:close/>
                      <a:moveTo>
                        <a:pt x="35" y="124"/>
                      </a:moveTo>
                      <a:cubicBezTo>
                        <a:pt x="40" y="122"/>
                        <a:pt x="47" y="119"/>
                        <a:pt x="51" y="124"/>
                      </a:cubicBezTo>
                      <a:cubicBezTo>
                        <a:pt x="47" y="129"/>
                        <a:pt x="40" y="131"/>
                        <a:pt x="34" y="129"/>
                      </a:cubicBezTo>
                      <a:cubicBezTo>
                        <a:pt x="32" y="129"/>
                        <a:pt x="30" y="128"/>
                        <a:pt x="29" y="126"/>
                      </a:cubicBezTo>
                      <a:cubicBezTo>
                        <a:pt x="31" y="125"/>
                        <a:pt x="33" y="125"/>
                        <a:pt x="35" y="124"/>
                      </a:cubicBezTo>
                      <a:cubicBezTo>
                        <a:pt x="35" y="124"/>
                        <a:pt x="35" y="124"/>
                        <a:pt x="35" y="124"/>
                      </a:cubicBezTo>
                      <a:close/>
                      <a:moveTo>
                        <a:pt x="23" y="113"/>
                      </a:moveTo>
                      <a:cubicBezTo>
                        <a:pt x="29" y="112"/>
                        <a:pt x="35" y="112"/>
                        <a:pt x="39" y="117"/>
                      </a:cubicBezTo>
                      <a:cubicBezTo>
                        <a:pt x="39" y="117"/>
                        <a:pt x="40" y="117"/>
                        <a:pt x="40" y="117"/>
                      </a:cubicBezTo>
                      <a:cubicBezTo>
                        <a:pt x="39" y="118"/>
                        <a:pt x="39" y="118"/>
                        <a:pt x="39" y="118"/>
                      </a:cubicBezTo>
                      <a:cubicBezTo>
                        <a:pt x="33" y="123"/>
                        <a:pt x="27" y="122"/>
                        <a:pt x="20" y="118"/>
                      </a:cubicBezTo>
                      <a:cubicBezTo>
                        <a:pt x="19" y="117"/>
                        <a:pt x="17" y="116"/>
                        <a:pt x="16" y="114"/>
                      </a:cubicBezTo>
                      <a:cubicBezTo>
                        <a:pt x="18" y="113"/>
                        <a:pt x="20" y="113"/>
                        <a:pt x="23" y="113"/>
                      </a:cubicBezTo>
                      <a:close/>
                      <a:moveTo>
                        <a:pt x="22" y="28"/>
                      </a:moveTo>
                      <a:cubicBezTo>
                        <a:pt x="31" y="30"/>
                        <a:pt x="38" y="25"/>
                        <a:pt x="42" y="17"/>
                      </a:cubicBezTo>
                      <a:cubicBezTo>
                        <a:pt x="36" y="17"/>
                        <a:pt x="28" y="18"/>
                        <a:pt x="24" y="23"/>
                      </a:cubicBezTo>
                      <a:cubicBezTo>
                        <a:pt x="25" y="17"/>
                        <a:pt x="21" y="10"/>
                        <a:pt x="17" y="5"/>
                      </a:cubicBezTo>
                      <a:cubicBezTo>
                        <a:pt x="13" y="13"/>
                        <a:pt x="14" y="23"/>
                        <a:pt x="22" y="28"/>
                      </a:cubicBezTo>
                      <a:close/>
                      <a:moveTo>
                        <a:pt x="67" y="120"/>
                      </a:moveTo>
                      <a:cubicBezTo>
                        <a:pt x="69" y="126"/>
                        <a:pt x="73" y="132"/>
                        <a:pt x="80" y="132"/>
                      </a:cubicBezTo>
                      <a:cubicBezTo>
                        <a:pt x="80" y="124"/>
                        <a:pt x="73" y="116"/>
                        <a:pt x="66" y="114"/>
                      </a:cubicBezTo>
                      <a:cubicBezTo>
                        <a:pt x="66" y="116"/>
                        <a:pt x="66" y="118"/>
                        <a:pt x="67" y="120"/>
                      </a:cubicBezTo>
                      <a:close/>
                      <a:moveTo>
                        <a:pt x="55" y="116"/>
                      </a:moveTo>
                      <a:cubicBezTo>
                        <a:pt x="55" y="121"/>
                        <a:pt x="58" y="128"/>
                        <a:pt x="65" y="128"/>
                      </a:cubicBezTo>
                      <a:cubicBezTo>
                        <a:pt x="65" y="122"/>
                        <a:pt x="63" y="115"/>
                        <a:pt x="58" y="111"/>
                      </a:cubicBezTo>
                      <a:cubicBezTo>
                        <a:pt x="57" y="110"/>
                        <a:pt x="56" y="110"/>
                        <a:pt x="55" y="109"/>
                      </a:cubicBezTo>
                      <a:cubicBezTo>
                        <a:pt x="55" y="111"/>
                        <a:pt x="54" y="113"/>
                        <a:pt x="55" y="116"/>
                      </a:cubicBezTo>
                      <a:close/>
                      <a:moveTo>
                        <a:pt x="45" y="110"/>
                      </a:moveTo>
                      <a:cubicBezTo>
                        <a:pt x="44" y="115"/>
                        <a:pt x="45" y="122"/>
                        <a:pt x="52" y="123"/>
                      </a:cubicBezTo>
                      <a:cubicBezTo>
                        <a:pt x="53" y="117"/>
                        <a:pt x="52" y="109"/>
                        <a:pt x="48" y="105"/>
                      </a:cubicBezTo>
                      <a:cubicBezTo>
                        <a:pt x="47" y="104"/>
                        <a:pt x="46" y="104"/>
                        <a:pt x="46" y="103"/>
                      </a:cubicBezTo>
                      <a:cubicBezTo>
                        <a:pt x="45" y="106"/>
                        <a:pt x="45" y="107"/>
                        <a:pt x="45" y="110"/>
                      </a:cubicBezTo>
                      <a:cubicBezTo>
                        <a:pt x="45" y="110"/>
                        <a:pt x="45" y="110"/>
                        <a:pt x="45" y="110"/>
                      </a:cubicBezTo>
                      <a:close/>
                      <a:moveTo>
                        <a:pt x="35" y="102"/>
                      </a:moveTo>
                      <a:cubicBezTo>
                        <a:pt x="33" y="108"/>
                        <a:pt x="34" y="114"/>
                        <a:pt x="40" y="116"/>
                      </a:cubicBezTo>
                      <a:cubicBezTo>
                        <a:pt x="40" y="116"/>
                        <a:pt x="40" y="116"/>
                        <a:pt x="40" y="116"/>
                      </a:cubicBezTo>
                      <a:cubicBezTo>
                        <a:pt x="40" y="116"/>
                        <a:pt x="41" y="115"/>
                        <a:pt x="41" y="115"/>
                      </a:cubicBezTo>
                      <a:cubicBezTo>
                        <a:pt x="42" y="110"/>
                        <a:pt x="42" y="104"/>
                        <a:pt x="40" y="99"/>
                      </a:cubicBezTo>
                      <a:cubicBezTo>
                        <a:pt x="39" y="98"/>
                        <a:pt x="38" y="97"/>
                        <a:pt x="37" y="96"/>
                      </a:cubicBezTo>
                      <a:cubicBezTo>
                        <a:pt x="36" y="98"/>
                        <a:pt x="35" y="100"/>
                        <a:pt x="35" y="102"/>
                      </a:cubicBezTo>
                      <a:close/>
                      <a:moveTo>
                        <a:pt x="29" y="107"/>
                      </a:moveTo>
                      <a:cubicBezTo>
                        <a:pt x="32" y="102"/>
                        <a:pt x="35" y="93"/>
                        <a:pt x="32" y="87"/>
                      </a:cubicBezTo>
                      <a:cubicBezTo>
                        <a:pt x="30" y="89"/>
                        <a:pt x="29" y="90"/>
                        <a:pt x="28" y="92"/>
                      </a:cubicBezTo>
                      <a:cubicBezTo>
                        <a:pt x="25" y="96"/>
                        <a:pt x="24" y="101"/>
                        <a:pt x="27" y="105"/>
                      </a:cubicBezTo>
                      <a:cubicBezTo>
                        <a:pt x="22" y="101"/>
                        <a:pt x="12" y="99"/>
                        <a:pt x="6" y="99"/>
                      </a:cubicBezTo>
                      <a:cubicBezTo>
                        <a:pt x="7" y="101"/>
                        <a:pt x="8" y="103"/>
                        <a:pt x="10" y="104"/>
                      </a:cubicBezTo>
                      <a:cubicBezTo>
                        <a:pt x="15" y="110"/>
                        <a:pt x="22" y="111"/>
                        <a:pt x="29" y="107"/>
                      </a:cubicBezTo>
                      <a:close/>
                      <a:moveTo>
                        <a:pt x="21" y="96"/>
                      </a:moveTo>
                      <a:cubicBezTo>
                        <a:pt x="24" y="93"/>
                        <a:pt x="26" y="90"/>
                        <a:pt x="28" y="85"/>
                      </a:cubicBezTo>
                      <a:cubicBezTo>
                        <a:pt x="29" y="83"/>
                        <a:pt x="29" y="80"/>
                        <a:pt x="29" y="78"/>
                      </a:cubicBezTo>
                      <a:cubicBezTo>
                        <a:pt x="24" y="80"/>
                        <a:pt x="17" y="86"/>
                        <a:pt x="19" y="92"/>
                      </a:cubicBezTo>
                      <a:cubicBezTo>
                        <a:pt x="16" y="89"/>
                        <a:pt x="12" y="87"/>
                        <a:pt x="8" y="85"/>
                      </a:cubicBezTo>
                      <a:cubicBezTo>
                        <a:pt x="6" y="84"/>
                        <a:pt x="4" y="83"/>
                        <a:pt x="1" y="83"/>
                      </a:cubicBezTo>
                      <a:cubicBezTo>
                        <a:pt x="2" y="87"/>
                        <a:pt x="4" y="90"/>
                        <a:pt x="7" y="93"/>
                      </a:cubicBezTo>
                      <a:cubicBezTo>
                        <a:pt x="11" y="96"/>
                        <a:pt x="15" y="97"/>
                        <a:pt x="21" y="96"/>
                      </a:cubicBezTo>
                      <a:close/>
                      <a:moveTo>
                        <a:pt x="16" y="83"/>
                      </a:moveTo>
                      <a:cubicBezTo>
                        <a:pt x="22" y="80"/>
                        <a:pt x="28" y="74"/>
                        <a:pt x="28" y="66"/>
                      </a:cubicBezTo>
                      <a:cubicBezTo>
                        <a:pt x="26" y="67"/>
                        <a:pt x="24" y="68"/>
                        <a:pt x="22" y="69"/>
                      </a:cubicBezTo>
                      <a:cubicBezTo>
                        <a:pt x="19" y="71"/>
                        <a:pt x="15" y="75"/>
                        <a:pt x="15" y="79"/>
                      </a:cubicBezTo>
                      <a:cubicBezTo>
                        <a:pt x="13" y="74"/>
                        <a:pt x="5" y="69"/>
                        <a:pt x="0" y="66"/>
                      </a:cubicBezTo>
                      <a:cubicBezTo>
                        <a:pt x="0" y="75"/>
                        <a:pt x="6" y="84"/>
                        <a:pt x="16" y="83"/>
                      </a:cubicBezTo>
                      <a:close/>
                      <a:moveTo>
                        <a:pt x="14" y="70"/>
                      </a:moveTo>
                      <a:cubicBezTo>
                        <a:pt x="22" y="68"/>
                        <a:pt x="28" y="61"/>
                        <a:pt x="29" y="53"/>
                      </a:cubicBezTo>
                      <a:cubicBezTo>
                        <a:pt x="23" y="55"/>
                        <a:pt x="16" y="58"/>
                        <a:pt x="14" y="65"/>
                      </a:cubicBezTo>
                      <a:cubicBezTo>
                        <a:pt x="13" y="59"/>
                        <a:pt x="7" y="52"/>
                        <a:pt x="2" y="48"/>
                      </a:cubicBezTo>
                      <a:cubicBezTo>
                        <a:pt x="0" y="57"/>
                        <a:pt x="4" y="68"/>
                        <a:pt x="14" y="70"/>
                      </a:cubicBezTo>
                      <a:close/>
                      <a:moveTo>
                        <a:pt x="15" y="54"/>
                      </a:moveTo>
                      <a:cubicBezTo>
                        <a:pt x="18" y="54"/>
                        <a:pt x="21" y="53"/>
                        <a:pt x="24" y="52"/>
                      </a:cubicBezTo>
                      <a:cubicBezTo>
                        <a:pt x="27" y="50"/>
                        <a:pt x="28" y="49"/>
                        <a:pt x="30" y="46"/>
                      </a:cubicBezTo>
                      <a:cubicBezTo>
                        <a:pt x="31" y="45"/>
                        <a:pt x="32" y="44"/>
                        <a:pt x="32" y="42"/>
                      </a:cubicBezTo>
                      <a:cubicBezTo>
                        <a:pt x="27" y="42"/>
                        <a:pt x="19" y="44"/>
                        <a:pt x="16" y="49"/>
                      </a:cubicBezTo>
                      <a:cubicBezTo>
                        <a:pt x="16" y="44"/>
                        <a:pt x="10" y="38"/>
                        <a:pt x="6" y="34"/>
                      </a:cubicBezTo>
                      <a:cubicBezTo>
                        <a:pt x="5" y="36"/>
                        <a:pt x="5" y="38"/>
                        <a:pt x="5" y="40"/>
                      </a:cubicBezTo>
                      <a:cubicBezTo>
                        <a:pt x="5" y="43"/>
                        <a:pt x="6" y="46"/>
                        <a:pt x="8" y="49"/>
                      </a:cubicBezTo>
                      <a:cubicBezTo>
                        <a:pt x="10" y="51"/>
                        <a:pt x="12" y="53"/>
                        <a:pt x="15" y="54"/>
                      </a:cubicBezTo>
                      <a:close/>
                      <a:moveTo>
                        <a:pt x="18" y="41"/>
                      </a:moveTo>
                      <a:cubicBezTo>
                        <a:pt x="24" y="42"/>
                        <a:pt x="30" y="39"/>
                        <a:pt x="34" y="34"/>
                      </a:cubicBezTo>
                      <a:cubicBezTo>
                        <a:pt x="35" y="33"/>
                        <a:pt x="36" y="32"/>
                        <a:pt x="36" y="30"/>
                      </a:cubicBezTo>
                      <a:cubicBezTo>
                        <a:pt x="31" y="30"/>
                        <a:pt x="23" y="32"/>
                        <a:pt x="19" y="37"/>
                      </a:cubicBezTo>
                      <a:cubicBezTo>
                        <a:pt x="19" y="31"/>
                        <a:pt x="15" y="24"/>
                        <a:pt x="11" y="20"/>
                      </a:cubicBezTo>
                      <a:cubicBezTo>
                        <a:pt x="10" y="22"/>
                        <a:pt x="9" y="24"/>
                        <a:pt x="9" y="26"/>
                      </a:cubicBezTo>
                      <a:cubicBezTo>
                        <a:pt x="9" y="32"/>
                        <a:pt x="12" y="38"/>
                        <a:pt x="18" y="41"/>
                      </a:cubicBezTo>
                      <a:close/>
                      <a:moveTo>
                        <a:pt x="35" y="6"/>
                      </a:moveTo>
                      <a:cubicBezTo>
                        <a:pt x="35" y="12"/>
                        <a:pt x="32" y="17"/>
                        <a:pt x="26" y="19"/>
                      </a:cubicBezTo>
                      <a:cubicBezTo>
                        <a:pt x="23" y="13"/>
                        <a:pt x="26" y="7"/>
                        <a:pt x="30" y="3"/>
                      </a:cubicBezTo>
                      <a:cubicBezTo>
                        <a:pt x="31" y="2"/>
                        <a:pt x="33" y="1"/>
                        <a:pt x="35" y="0"/>
                      </a:cubicBezTo>
                      <a:cubicBezTo>
                        <a:pt x="35" y="2"/>
                        <a:pt x="35" y="4"/>
                        <a:pt x="35"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53" name="Freeform 194">
                  <a:extLst>
                    <a:ext uri="{FF2B5EF4-FFF2-40B4-BE49-F238E27FC236}">
                      <a16:creationId xmlns:a16="http://schemas.microsoft.com/office/drawing/2014/main" xmlns="" id="{C065EA25-AC75-4156-9FB8-AB84C9DB72F5}"/>
                    </a:ext>
                  </a:extLst>
                </p:cNvPr>
                <p:cNvSpPr>
                  <a:spLocks/>
                </p:cNvSpPr>
                <p:nvPr/>
              </p:nvSpPr>
              <p:spPr bwMode="auto">
                <a:xfrm>
                  <a:off x="3283786" y="5119788"/>
                  <a:ext cx="450300" cy="575864"/>
                </a:xfrm>
                <a:custGeom>
                  <a:avLst/>
                  <a:gdLst>
                    <a:gd name="T0" fmla="*/ 14 w 100"/>
                    <a:gd name="T1" fmla="*/ 0 h 128"/>
                    <a:gd name="T2" fmla="*/ 15 w 100"/>
                    <a:gd name="T3" fmla="*/ 0 h 128"/>
                    <a:gd name="T4" fmla="*/ 5 w 100"/>
                    <a:gd name="T5" fmla="*/ 32 h 128"/>
                    <a:gd name="T6" fmla="*/ 6 w 100"/>
                    <a:gd name="T7" fmla="*/ 71 h 128"/>
                    <a:gd name="T8" fmla="*/ 28 w 100"/>
                    <a:gd name="T9" fmla="*/ 98 h 128"/>
                    <a:gd name="T10" fmla="*/ 71 w 100"/>
                    <a:gd name="T11" fmla="*/ 114 h 128"/>
                    <a:gd name="T12" fmla="*/ 71 w 100"/>
                    <a:gd name="T13" fmla="*/ 114 h 128"/>
                    <a:gd name="T14" fmla="*/ 100 w 100"/>
                    <a:gd name="T15" fmla="*/ 125 h 128"/>
                    <a:gd name="T16" fmla="*/ 99 w 100"/>
                    <a:gd name="T17" fmla="*/ 128 h 128"/>
                    <a:gd name="T18" fmla="*/ 70 w 100"/>
                    <a:gd name="T19" fmla="*/ 116 h 128"/>
                    <a:gd name="T20" fmla="*/ 70 w 100"/>
                    <a:gd name="T21" fmla="*/ 116 h 128"/>
                    <a:gd name="T22" fmla="*/ 27 w 100"/>
                    <a:gd name="T23" fmla="*/ 100 h 128"/>
                    <a:gd name="T24" fmla="*/ 5 w 100"/>
                    <a:gd name="T25" fmla="*/ 71 h 128"/>
                    <a:gd name="T26" fmla="*/ 3 w 100"/>
                    <a:gd name="T27" fmla="*/ 32 h 128"/>
                    <a:gd name="T28" fmla="*/ 14 w 100"/>
                    <a:gd name="T29" fmla="*/ 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0" h="128">
                      <a:moveTo>
                        <a:pt x="14" y="0"/>
                      </a:moveTo>
                      <a:cubicBezTo>
                        <a:pt x="14" y="0"/>
                        <a:pt x="14" y="0"/>
                        <a:pt x="15" y="0"/>
                      </a:cubicBezTo>
                      <a:cubicBezTo>
                        <a:pt x="10" y="11"/>
                        <a:pt x="7" y="21"/>
                        <a:pt x="5" y="32"/>
                      </a:cubicBezTo>
                      <a:cubicBezTo>
                        <a:pt x="2" y="46"/>
                        <a:pt x="2" y="57"/>
                        <a:pt x="6" y="71"/>
                      </a:cubicBezTo>
                      <a:cubicBezTo>
                        <a:pt x="11" y="83"/>
                        <a:pt x="18" y="90"/>
                        <a:pt x="28" y="98"/>
                      </a:cubicBezTo>
                      <a:cubicBezTo>
                        <a:pt x="42" y="107"/>
                        <a:pt x="55" y="110"/>
                        <a:pt x="71" y="114"/>
                      </a:cubicBezTo>
                      <a:cubicBezTo>
                        <a:pt x="71" y="114"/>
                        <a:pt x="71" y="114"/>
                        <a:pt x="71" y="114"/>
                      </a:cubicBezTo>
                      <a:cubicBezTo>
                        <a:pt x="82" y="115"/>
                        <a:pt x="91" y="119"/>
                        <a:pt x="100" y="125"/>
                      </a:cubicBezTo>
                      <a:cubicBezTo>
                        <a:pt x="100" y="126"/>
                        <a:pt x="99" y="127"/>
                        <a:pt x="99" y="128"/>
                      </a:cubicBezTo>
                      <a:cubicBezTo>
                        <a:pt x="90" y="121"/>
                        <a:pt x="82" y="118"/>
                        <a:pt x="70" y="116"/>
                      </a:cubicBezTo>
                      <a:cubicBezTo>
                        <a:pt x="70" y="116"/>
                        <a:pt x="70" y="116"/>
                        <a:pt x="70" y="116"/>
                      </a:cubicBezTo>
                      <a:cubicBezTo>
                        <a:pt x="54" y="113"/>
                        <a:pt x="41" y="109"/>
                        <a:pt x="27" y="100"/>
                      </a:cubicBezTo>
                      <a:cubicBezTo>
                        <a:pt x="16" y="92"/>
                        <a:pt x="10" y="84"/>
                        <a:pt x="5" y="71"/>
                      </a:cubicBezTo>
                      <a:cubicBezTo>
                        <a:pt x="0" y="58"/>
                        <a:pt x="1" y="46"/>
                        <a:pt x="3" y="32"/>
                      </a:cubicBezTo>
                      <a:cubicBezTo>
                        <a:pt x="6" y="20"/>
                        <a:pt x="9" y="11"/>
                        <a:pt x="1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54" name="Freeform 195">
                  <a:extLst>
                    <a:ext uri="{FF2B5EF4-FFF2-40B4-BE49-F238E27FC236}">
                      <a16:creationId xmlns:a16="http://schemas.microsoft.com/office/drawing/2014/main" xmlns="" id="{04A1D75E-0604-44F7-AA0A-8A52C6498031}"/>
                    </a:ext>
                  </a:extLst>
                </p:cNvPr>
                <p:cNvSpPr>
                  <a:spLocks noEditPoints="1"/>
                </p:cNvSpPr>
                <p:nvPr/>
              </p:nvSpPr>
              <p:spPr bwMode="auto">
                <a:xfrm>
                  <a:off x="3751406" y="5039688"/>
                  <a:ext cx="361540" cy="647307"/>
                </a:xfrm>
                <a:custGeom>
                  <a:avLst/>
                  <a:gdLst>
                    <a:gd name="T0" fmla="*/ 0 w 80"/>
                    <a:gd name="T1" fmla="*/ 133 h 144"/>
                    <a:gd name="T2" fmla="*/ 18 w 80"/>
                    <a:gd name="T3" fmla="*/ 136 h 144"/>
                    <a:gd name="T4" fmla="*/ 16 w 80"/>
                    <a:gd name="T5" fmla="*/ 129 h 144"/>
                    <a:gd name="T6" fmla="*/ 32 w 80"/>
                    <a:gd name="T7" fmla="*/ 131 h 144"/>
                    <a:gd name="T8" fmla="*/ 29 w 80"/>
                    <a:gd name="T9" fmla="*/ 124 h 144"/>
                    <a:gd name="T10" fmla="*/ 51 w 80"/>
                    <a:gd name="T11" fmla="*/ 126 h 144"/>
                    <a:gd name="T12" fmla="*/ 45 w 80"/>
                    <a:gd name="T13" fmla="*/ 124 h 144"/>
                    <a:gd name="T14" fmla="*/ 41 w 80"/>
                    <a:gd name="T15" fmla="*/ 117 h 144"/>
                    <a:gd name="T16" fmla="*/ 41 w 80"/>
                    <a:gd name="T17" fmla="*/ 118 h 144"/>
                    <a:gd name="T18" fmla="*/ 64 w 80"/>
                    <a:gd name="T19" fmla="*/ 114 h 144"/>
                    <a:gd name="T20" fmla="*/ 58 w 80"/>
                    <a:gd name="T21" fmla="*/ 28 h 144"/>
                    <a:gd name="T22" fmla="*/ 56 w 80"/>
                    <a:gd name="T23" fmla="*/ 23 h 144"/>
                    <a:gd name="T24" fmla="*/ 58 w 80"/>
                    <a:gd name="T25" fmla="*/ 28 h 144"/>
                    <a:gd name="T26" fmla="*/ 0 w 80"/>
                    <a:gd name="T27" fmla="*/ 132 h 144"/>
                    <a:gd name="T28" fmla="*/ 13 w 80"/>
                    <a:gd name="T29" fmla="*/ 120 h 144"/>
                    <a:gd name="T30" fmla="*/ 15 w 80"/>
                    <a:gd name="T31" fmla="*/ 128 h 144"/>
                    <a:gd name="T32" fmla="*/ 25 w 80"/>
                    <a:gd name="T33" fmla="*/ 109 h 144"/>
                    <a:gd name="T34" fmla="*/ 36 w 80"/>
                    <a:gd name="T35" fmla="*/ 110 h 144"/>
                    <a:gd name="T36" fmla="*/ 32 w 80"/>
                    <a:gd name="T37" fmla="*/ 105 h 144"/>
                    <a:gd name="T38" fmla="*/ 35 w 80"/>
                    <a:gd name="T39" fmla="*/ 110 h 144"/>
                    <a:gd name="T40" fmla="*/ 45 w 80"/>
                    <a:gd name="T41" fmla="*/ 102 h 144"/>
                    <a:gd name="T42" fmla="*/ 40 w 80"/>
                    <a:gd name="T43" fmla="*/ 116 h 144"/>
                    <a:gd name="T44" fmla="*/ 40 w 80"/>
                    <a:gd name="T45" fmla="*/ 99 h 144"/>
                    <a:gd name="T46" fmla="*/ 45 w 80"/>
                    <a:gd name="T47" fmla="*/ 102 h 144"/>
                    <a:gd name="T48" fmla="*/ 48 w 80"/>
                    <a:gd name="T49" fmla="*/ 87 h 144"/>
                    <a:gd name="T50" fmla="*/ 54 w 80"/>
                    <a:gd name="T51" fmla="*/ 105 h 144"/>
                    <a:gd name="T52" fmla="*/ 70 w 80"/>
                    <a:gd name="T53" fmla="*/ 104 h 144"/>
                    <a:gd name="T54" fmla="*/ 60 w 80"/>
                    <a:gd name="T55" fmla="*/ 96 h 144"/>
                    <a:gd name="T56" fmla="*/ 51 w 80"/>
                    <a:gd name="T57" fmla="*/ 78 h 144"/>
                    <a:gd name="T58" fmla="*/ 72 w 80"/>
                    <a:gd name="T59" fmla="*/ 85 h 144"/>
                    <a:gd name="T60" fmla="*/ 73 w 80"/>
                    <a:gd name="T61" fmla="*/ 93 h 144"/>
                    <a:gd name="T62" fmla="*/ 64 w 80"/>
                    <a:gd name="T63" fmla="*/ 83 h 144"/>
                    <a:gd name="T64" fmla="*/ 58 w 80"/>
                    <a:gd name="T65" fmla="*/ 69 h 144"/>
                    <a:gd name="T66" fmla="*/ 80 w 80"/>
                    <a:gd name="T67" fmla="*/ 66 h 144"/>
                    <a:gd name="T68" fmla="*/ 66 w 80"/>
                    <a:gd name="T69" fmla="*/ 70 h 144"/>
                    <a:gd name="T70" fmla="*/ 66 w 80"/>
                    <a:gd name="T71" fmla="*/ 65 h 144"/>
                    <a:gd name="T72" fmla="*/ 66 w 80"/>
                    <a:gd name="T73" fmla="*/ 70 h 144"/>
                    <a:gd name="T74" fmla="*/ 56 w 80"/>
                    <a:gd name="T75" fmla="*/ 52 h 144"/>
                    <a:gd name="T76" fmla="*/ 48 w 80"/>
                    <a:gd name="T77" fmla="*/ 42 h 144"/>
                    <a:gd name="T78" fmla="*/ 74 w 80"/>
                    <a:gd name="T79" fmla="*/ 34 h 144"/>
                    <a:gd name="T80" fmla="*/ 72 w 80"/>
                    <a:gd name="T81" fmla="*/ 49 h 144"/>
                    <a:gd name="T82" fmla="*/ 62 w 80"/>
                    <a:gd name="T83" fmla="*/ 41 h 144"/>
                    <a:gd name="T84" fmla="*/ 44 w 80"/>
                    <a:gd name="T85" fmla="*/ 30 h 144"/>
                    <a:gd name="T86" fmla="*/ 69 w 80"/>
                    <a:gd name="T87" fmla="*/ 20 h 144"/>
                    <a:gd name="T88" fmla="*/ 62 w 80"/>
                    <a:gd name="T89" fmla="*/ 41 h 144"/>
                    <a:gd name="T90" fmla="*/ 54 w 80"/>
                    <a:gd name="T91" fmla="*/ 19 h 144"/>
                    <a:gd name="T92" fmla="*/ 45 w 80"/>
                    <a:gd name="T93"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0" h="144">
                      <a:moveTo>
                        <a:pt x="18" y="136"/>
                      </a:moveTo>
                      <a:cubicBezTo>
                        <a:pt x="13" y="133"/>
                        <a:pt x="6" y="130"/>
                        <a:pt x="0" y="133"/>
                      </a:cubicBezTo>
                      <a:cubicBezTo>
                        <a:pt x="4" y="142"/>
                        <a:pt x="15" y="144"/>
                        <a:pt x="24" y="141"/>
                      </a:cubicBezTo>
                      <a:cubicBezTo>
                        <a:pt x="22" y="139"/>
                        <a:pt x="20" y="138"/>
                        <a:pt x="18" y="136"/>
                      </a:cubicBezTo>
                      <a:close/>
                      <a:moveTo>
                        <a:pt x="32" y="131"/>
                      </a:moveTo>
                      <a:cubicBezTo>
                        <a:pt x="28" y="128"/>
                        <a:pt x="21" y="125"/>
                        <a:pt x="16" y="129"/>
                      </a:cubicBezTo>
                      <a:cubicBezTo>
                        <a:pt x="20" y="137"/>
                        <a:pt x="31" y="139"/>
                        <a:pt x="38" y="135"/>
                      </a:cubicBezTo>
                      <a:cubicBezTo>
                        <a:pt x="36" y="133"/>
                        <a:pt x="34" y="132"/>
                        <a:pt x="32" y="131"/>
                      </a:cubicBezTo>
                      <a:close/>
                      <a:moveTo>
                        <a:pt x="45" y="124"/>
                      </a:moveTo>
                      <a:cubicBezTo>
                        <a:pt x="40" y="122"/>
                        <a:pt x="33" y="119"/>
                        <a:pt x="29" y="124"/>
                      </a:cubicBezTo>
                      <a:cubicBezTo>
                        <a:pt x="33" y="129"/>
                        <a:pt x="40" y="131"/>
                        <a:pt x="46" y="129"/>
                      </a:cubicBezTo>
                      <a:cubicBezTo>
                        <a:pt x="48" y="129"/>
                        <a:pt x="50" y="128"/>
                        <a:pt x="51" y="126"/>
                      </a:cubicBezTo>
                      <a:cubicBezTo>
                        <a:pt x="49" y="125"/>
                        <a:pt x="47" y="125"/>
                        <a:pt x="45" y="124"/>
                      </a:cubicBezTo>
                      <a:cubicBezTo>
                        <a:pt x="45" y="124"/>
                        <a:pt x="45" y="124"/>
                        <a:pt x="45" y="124"/>
                      </a:cubicBezTo>
                      <a:close/>
                      <a:moveTo>
                        <a:pt x="57" y="113"/>
                      </a:moveTo>
                      <a:cubicBezTo>
                        <a:pt x="51" y="112"/>
                        <a:pt x="45" y="112"/>
                        <a:pt x="41" y="117"/>
                      </a:cubicBezTo>
                      <a:cubicBezTo>
                        <a:pt x="41" y="117"/>
                        <a:pt x="40" y="117"/>
                        <a:pt x="40" y="117"/>
                      </a:cubicBezTo>
                      <a:cubicBezTo>
                        <a:pt x="41" y="118"/>
                        <a:pt x="41" y="118"/>
                        <a:pt x="41" y="118"/>
                      </a:cubicBezTo>
                      <a:cubicBezTo>
                        <a:pt x="47" y="123"/>
                        <a:pt x="54" y="122"/>
                        <a:pt x="60" y="118"/>
                      </a:cubicBezTo>
                      <a:cubicBezTo>
                        <a:pt x="61" y="117"/>
                        <a:pt x="63" y="116"/>
                        <a:pt x="64" y="114"/>
                      </a:cubicBezTo>
                      <a:cubicBezTo>
                        <a:pt x="62" y="113"/>
                        <a:pt x="60" y="113"/>
                        <a:pt x="57" y="113"/>
                      </a:cubicBezTo>
                      <a:close/>
                      <a:moveTo>
                        <a:pt x="58" y="28"/>
                      </a:moveTo>
                      <a:cubicBezTo>
                        <a:pt x="49" y="30"/>
                        <a:pt x="42" y="25"/>
                        <a:pt x="38" y="17"/>
                      </a:cubicBezTo>
                      <a:cubicBezTo>
                        <a:pt x="44" y="17"/>
                        <a:pt x="52" y="18"/>
                        <a:pt x="56" y="23"/>
                      </a:cubicBezTo>
                      <a:cubicBezTo>
                        <a:pt x="56" y="17"/>
                        <a:pt x="59" y="10"/>
                        <a:pt x="63" y="5"/>
                      </a:cubicBezTo>
                      <a:cubicBezTo>
                        <a:pt x="67" y="13"/>
                        <a:pt x="66" y="23"/>
                        <a:pt x="58" y="28"/>
                      </a:cubicBezTo>
                      <a:close/>
                      <a:moveTo>
                        <a:pt x="13" y="120"/>
                      </a:moveTo>
                      <a:cubicBezTo>
                        <a:pt x="11" y="126"/>
                        <a:pt x="7" y="132"/>
                        <a:pt x="0" y="132"/>
                      </a:cubicBezTo>
                      <a:cubicBezTo>
                        <a:pt x="0" y="124"/>
                        <a:pt x="7" y="116"/>
                        <a:pt x="14" y="114"/>
                      </a:cubicBezTo>
                      <a:cubicBezTo>
                        <a:pt x="14" y="116"/>
                        <a:pt x="14" y="118"/>
                        <a:pt x="13" y="120"/>
                      </a:cubicBezTo>
                      <a:close/>
                      <a:moveTo>
                        <a:pt x="25" y="116"/>
                      </a:moveTo>
                      <a:cubicBezTo>
                        <a:pt x="25" y="121"/>
                        <a:pt x="22" y="128"/>
                        <a:pt x="15" y="128"/>
                      </a:cubicBezTo>
                      <a:cubicBezTo>
                        <a:pt x="15" y="122"/>
                        <a:pt x="17" y="115"/>
                        <a:pt x="22" y="111"/>
                      </a:cubicBezTo>
                      <a:cubicBezTo>
                        <a:pt x="23" y="110"/>
                        <a:pt x="24" y="110"/>
                        <a:pt x="25" y="109"/>
                      </a:cubicBezTo>
                      <a:cubicBezTo>
                        <a:pt x="25" y="111"/>
                        <a:pt x="26" y="113"/>
                        <a:pt x="25" y="116"/>
                      </a:cubicBezTo>
                      <a:close/>
                      <a:moveTo>
                        <a:pt x="36" y="110"/>
                      </a:moveTo>
                      <a:cubicBezTo>
                        <a:pt x="36" y="115"/>
                        <a:pt x="35" y="122"/>
                        <a:pt x="29" y="123"/>
                      </a:cubicBezTo>
                      <a:cubicBezTo>
                        <a:pt x="27" y="117"/>
                        <a:pt x="28" y="109"/>
                        <a:pt x="32" y="105"/>
                      </a:cubicBezTo>
                      <a:cubicBezTo>
                        <a:pt x="33" y="104"/>
                        <a:pt x="34" y="104"/>
                        <a:pt x="34" y="103"/>
                      </a:cubicBezTo>
                      <a:cubicBezTo>
                        <a:pt x="35" y="106"/>
                        <a:pt x="35" y="107"/>
                        <a:pt x="35" y="110"/>
                      </a:cubicBezTo>
                      <a:cubicBezTo>
                        <a:pt x="35" y="110"/>
                        <a:pt x="36" y="110"/>
                        <a:pt x="36" y="110"/>
                      </a:cubicBezTo>
                      <a:close/>
                      <a:moveTo>
                        <a:pt x="45" y="102"/>
                      </a:moveTo>
                      <a:cubicBezTo>
                        <a:pt x="47" y="108"/>
                        <a:pt x="46" y="114"/>
                        <a:pt x="40" y="116"/>
                      </a:cubicBezTo>
                      <a:cubicBezTo>
                        <a:pt x="40" y="116"/>
                        <a:pt x="40" y="116"/>
                        <a:pt x="40" y="116"/>
                      </a:cubicBezTo>
                      <a:cubicBezTo>
                        <a:pt x="40" y="116"/>
                        <a:pt x="39" y="115"/>
                        <a:pt x="39" y="115"/>
                      </a:cubicBezTo>
                      <a:cubicBezTo>
                        <a:pt x="38" y="110"/>
                        <a:pt x="38" y="104"/>
                        <a:pt x="40" y="99"/>
                      </a:cubicBezTo>
                      <a:cubicBezTo>
                        <a:pt x="41" y="98"/>
                        <a:pt x="42" y="97"/>
                        <a:pt x="43" y="96"/>
                      </a:cubicBezTo>
                      <a:cubicBezTo>
                        <a:pt x="44" y="98"/>
                        <a:pt x="45" y="100"/>
                        <a:pt x="45" y="102"/>
                      </a:cubicBezTo>
                      <a:close/>
                      <a:moveTo>
                        <a:pt x="51" y="107"/>
                      </a:moveTo>
                      <a:cubicBezTo>
                        <a:pt x="48" y="102"/>
                        <a:pt x="45" y="93"/>
                        <a:pt x="48" y="87"/>
                      </a:cubicBezTo>
                      <a:cubicBezTo>
                        <a:pt x="50" y="89"/>
                        <a:pt x="51" y="90"/>
                        <a:pt x="52" y="92"/>
                      </a:cubicBezTo>
                      <a:cubicBezTo>
                        <a:pt x="55" y="96"/>
                        <a:pt x="56" y="101"/>
                        <a:pt x="54" y="105"/>
                      </a:cubicBezTo>
                      <a:cubicBezTo>
                        <a:pt x="58" y="101"/>
                        <a:pt x="68" y="99"/>
                        <a:pt x="74" y="99"/>
                      </a:cubicBezTo>
                      <a:cubicBezTo>
                        <a:pt x="73" y="101"/>
                        <a:pt x="72" y="103"/>
                        <a:pt x="70" y="104"/>
                      </a:cubicBezTo>
                      <a:cubicBezTo>
                        <a:pt x="65" y="110"/>
                        <a:pt x="58" y="111"/>
                        <a:pt x="51" y="107"/>
                      </a:cubicBezTo>
                      <a:close/>
                      <a:moveTo>
                        <a:pt x="60" y="96"/>
                      </a:moveTo>
                      <a:cubicBezTo>
                        <a:pt x="56" y="93"/>
                        <a:pt x="54" y="90"/>
                        <a:pt x="52" y="85"/>
                      </a:cubicBezTo>
                      <a:cubicBezTo>
                        <a:pt x="51" y="83"/>
                        <a:pt x="51" y="80"/>
                        <a:pt x="51" y="78"/>
                      </a:cubicBezTo>
                      <a:cubicBezTo>
                        <a:pt x="56" y="80"/>
                        <a:pt x="63" y="86"/>
                        <a:pt x="61" y="92"/>
                      </a:cubicBezTo>
                      <a:cubicBezTo>
                        <a:pt x="64" y="89"/>
                        <a:pt x="68" y="87"/>
                        <a:pt x="72" y="85"/>
                      </a:cubicBezTo>
                      <a:cubicBezTo>
                        <a:pt x="74" y="84"/>
                        <a:pt x="76" y="83"/>
                        <a:pt x="79" y="83"/>
                      </a:cubicBezTo>
                      <a:cubicBezTo>
                        <a:pt x="78" y="87"/>
                        <a:pt x="76" y="90"/>
                        <a:pt x="73" y="93"/>
                      </a:cubicBezTo>
                      <a:cubicBezTo>
                        <a:pt x="69" y="96"/>
                        <a:pt x="65" y="97"/>
                        <a:pt x="60" y="96"/>
                      </a:cubicBezTo>
                      <a:close/>
                      <a:moveTo>
                        <a:pt x="64" y="83"/>
                      </a:moveTo>
                      <a:cubicBezTo>
                        <a:pt x="58" y="80"/>
                        <a:pt x="52" y="74"/>
                        <a:pt x="52" y="66"/>
                      </a:cubicBezTo>
                      <a:cubicBezTo>
                        <a:pt x="54" y="67"/>
                        <a:pt x="56" y="68"/>
                        <a:pt x="58" y="69"/>
                      </a:cubicBezTo>
                      <a:cubicBezTo>
                        <a:pt x="61" y="71"/>
                        <a:pt x="65" y="75"/>
                        <a:pt x="65" y="79"/>
                      </a:cubicBezTo>
                      <a:cubicBezTo>
                        <a:pt x="67" y="74"/>
                        <a:pt x="75" y="69"/>
                        <a:pt x="80" y="66"/>
                      </a:cubicBezTo>
                      <a:cubicBezTo>
                        <a:pt x="80" y="75"/>
                        <a:pt x="74" y="84"/>
                        <a:pt x="64" y="83"/>
                      </a:cubicBezTo>
                      <a:close/>
                      <a:moveTo>
                        <a:pt x="66" y="70"/>
                      </a:moveTo>
                      <a:cubicBezTo>
                        <a:pt x="58" y="68"/>
                        <a:pt x="52" y="61"/>
                        <a:pt x="51" y="53"/>
                      </a:cubicBezTo>
                      <a:cubicBezTo>
                        <a:pt x="57" y="55"/>
                        <a:pt x="64" y="58"/>
                        <a:pt x="66" y="65"/>
                      </a:cubicBezTo>
                      <a:cubicBezTo>
                        <a:pt x="67" y="59"/>
                        <a:pt x="73" y="52"/>
                        <a:pt x="78" y="48"/>
                      </a:cubicBezTo>
                      <a:cubicBezTo>
                        <a:pt x="80" y="57"/>
                        <a:pt x="76" y="68"/>
                        <a:pt x="66" y="70"/>
                      </a:cubicBezTo>
                      <a:close/>
                      <a:moveTo>
                        <a:pt x="65" y="54"/>
                      </a:moveTo>
                      <a:cubicBezTo>
                        <a:pt x="62" y="54"/>
                        <a:pt x="59" y="53"/>
                        <a:pt x="56" y="52"/>
                      </a:cubicBezTo>
                      <a:cubicBezTo>
                        <a:pt x="54" y="50"/>
                        <a:pt x="52" y="49"/>
                        <a:pt x="50" y="46"/>
                      </a:cubicBezTo>
                      <a:cubicBezTo>
                        <a:pt x="49" y="45"/>
                        <a:pt x="48" y="44"/>
                        <a:pt x="48" y="42"/>
                      </a:cubicBezTo>
                      <a:cubicBezTo>
                        <a:pt x="53" y="42"/>
                        <a:pt x="61" y="44"/>
                        <a:pt x="64" y="49"/>
                      </a:cubicBezTo>
                      <a:cubicBezTo>
                        <a:pt x="65" y="44"/>
                        <a:pt x="70" y="38"/>
                        <a:pt x="74" y="34"/>
                      </a:cubicBezTo>
                      <a:cubicBezTo>
                        <a:pt x="75" y="36"/>
                        <a:pt x="75" y="38"/>
                        <a:pt x="75" y="40"/>
                      </a:cubicBezTo>
                      <a:cubicBezTo>
                        <a:pt x="75" y="43"/>
                        <a:pt x="74" y="46"/>
                        <a:pt x="72" y="49"/>
                      </a:cubicBezTo>
                      <a:cubicBezTo>
                        <a:pt x="70" y="51"/>
                        <a:pt x="68" y="53"/>
                        <a:pt x="65" y="54"/>
                      </a:cubicBezTo>
                      <a:close/>
                      <a:moveTo>
                        <a:pt x="62" y="41"/>
                      </a:moveTo>
                      <a:cubicBezTo>
                        <a:pt x="56" y="42"/>
                        <a:pt x="50" y="39"/>
                        <a:pt x="46" y="34"/>
                      </a:cubicBezTo>
                      <a:cubicBezTo>
                        <a:pt x="45" y="33"/>
                        <a:pt x="44" y="32"/>
                        <a:pt x="44" y="30"/>
                      </a:cubicBezTo>
                      <a:cubicBezTo>
                        <a:pt x="50" y="30"/>
                        <a:pt x="57" y="32"/>
                        <a:pt x="61" y="37"/>
                      </a:cubicBezTo>
                      <a:cubicBezTo>
                        <a:pt x="61" y="31"/>
                        <a:pt x="66" y="24"/>
                        <a:pt x="69" y="20"/>
                      </a:cubicBezTo>
                      <a:cubicBezTo>
                        <a:pt x="70" y="22"/>
                        <a:pt x="71" y="24"/>
                        <a:pt x="71" y="26"/>
                      </a:cubicBezTo>
                      <a:cubicBezTo>
                        <a:pt x="71" y="32"/>
                        <a:pt x="68" y="38"/>
                        <a:pt x="62" y="41"/>
                      </a:cubicBezTo>
                      <a:close/>
                      <a:moveTo>
                        <a:pt x="45" y="6"/>
                      </a:moveTo>
                      <a:cubicBezTo>
                        <a:pt x="45" y="12"/>
                        <a:pt x="48" y="17"/>
                        <a:pt x="54" y="19"/>
                      </a:cubicBezTo>
                      <a:cubicBezTo>
                        <a:pt x="57" y="13"/>
                        <a:pt x="54" y="7"/>
                        <a:pt x="50" y="3"/>
                      </a:cubicBezTo>
                      <a:cubicBezTo>
                        <a:pt x="49" y="2"/>
                        <a:pt x="47" y="1"/>
                        <a:pt x="45" y="0"/>
                      </a:cubicBezTo>
                      <a:cubicBezTo>
                        <a:pt x="45" y="2"/>
                        <a:pt x="45" y="4"/>
                        <a:pt x="45"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55" name="Freeform 196">
                  <a:extLst>
                    <a:ext uri="{FF2B5EF4-FFF2-40B4-BE49-F238E27FC236}">
                      <a16:creationId xmlns:a16="http://schemas.microsoft.com/office/drawing/2014/main" xmlns="" id="{D3088247-BBD2-406E-BCAF-16E0AF6D6CEF}"/>
                    </a:ext>
                  </a:extLst>
                </p:cNvPr>
                <p:cNvSpPr>
                  <a:spLocks/>
                </p:cNvSpPr>
                <p:nvPr/>
              </p:nvSpPr>
              <p:spPr bwMode="auto">
                <a:xfrm>
                  <a:off x="3608521" y="5119790"/>
                  <a:ext cx="450300" cy="575864"/>
                </a:xfrm>
                <a:custGeom>
                  <a:avLst/>
                  <a:gdLst>
                    <a:gd name="T0" fmla="*/ 86 w 100"/>
                    <a:gd name="T1" fmla="*/ 0 h 128"/>
                    <a:gd name="T2" fmla="*/ 85 w 100"/>
                    <a:gd name="T3" fmla="*/ 0 h 128"/>
                    <a:gd name="T4" fmla="*/ 96 w 100"/>
                    <a:gd name="T5" fmla="*/ 32 h 128"/>
                    <a:gd name="T6" fmla="*/ 94 w 100"/>
                    <a:gd name="T7" fmla="*/ 71 h 128"/>
                    <a:gd name="T8" fmla="*/ 72 w 100"/>
                    <a:gd name="T9" fmla="*/ 98 h 128"/>
                    <a:gd name="T10" fmla="*/ 29 w 100"/>
                    <a:gd name="T11" fmla="*/ 114 h 128"/>
                    <a:gd name="T12" fmla="*/ 29 w 100"/>
                    <a:gd name="T13" fmla="*/ 114 h 128"/>
                    <a:gd name="T14" fmla="*/ 0 w 100"/>
                    <a:gd name="T15" fmla="*/ 125 h 128"/>
                    <a:gd name="T16" fmla="*/ 1 w 100"/>
                    <a:gd name="T17" fmla="*/ 128 h 128"/>
                    <a:gd name="T18" fmla="*/ 30 w 100"/>
                    <a:gd name="T19" fmla="*/ 116 h 128"/>
                    <a:gd name="T20" fmla="*/ 30 w 100"/>
                    <a:gd name="T21" fmla="*/ 116 h 128"/>
                    <a:gd name="T22" fmla="*/ 73 w 100"/>
                    <a:gd name="T23" fmla="*/ 100 h 128"/>
                    <a:gd name="T24" fmla="*/ 95 w 100"/>
                    <a:gd name="T25" fmla="*/ 71 h 128"/>
                    <a:gd name="T26" fmla="*/ 97 w 100"/>
                    <a:gd name="T27" fmla="*/ 32 h 128"/>
                    <a:gd name="T28" fmla="*/ 86 w 100"/>
                    <a:gd name="T29" fmla="*/ 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0" h="128">
                      <a:moveTo>
                        <a:pt x="86" y="0"/>
                      </a:moveTo>
                      <a:cubicBezTo>
                        <a:pt x="86" y="0"/>
                        <a:pt x="86" y="0"/>
                        <a:pt x="85" y="0"/>
                      </a:cubicBezTo>
                      <a:cubicBezTo>
                        <a:pt x="90" y="11"/>
                        <a:pt x="93" y="21"/>
                        <a:pt x="96" y="32"/>
                      </a:cubicBezTo>
                      <a:cubicBezTo>
                        <a:pt x="98" y="46"/>
                        <a:pt x="98" y="57"/>
                        <a:pt x="94" y="71"/>
                      </a:cubicBezTo>
                      <a:cubicBezTo>
                        <a:pt x="89" y="83"/>
                        <a:pt x="82" y="90"/>
                        <a:pt x="72" y="98"/>
                      </a:cubicBezTo>
                      <a:cubicBezTo>
                        <a:pt x="58" y="107"/>
                        <a:pt x="45" y="110"/>
                        <a:pt x="29" y="114"/>
                      </a:cubicBezTo>
                      <a:cubicBezTo>
                        <a:pt x="29" y="114"/>
                        <a:pt x="29" y="114"/>
                        <a:pt x="29" y="114"/>
                      </a:cubicBezTo>
                      <a:cubicBezTo>
                        <a:pt x="18" y="115"/>
                        <a:pt x="9" y="119"/>
                        <a:pt x="0" y="125"/>
                      </a:cubicBezTo>
                      <a:cubicBezTo>
                        <a:pt x="0" y="126"/>
                        <a:pt x="1" y="127"/>
                        <a:pt x="1" y="128"/>
                      </a:cubicBezTo>
                      <a:cubicBezTo>
                        <a:pt x="10" y="121"/>
                        <a:pt x="19" y="118"/>
                        <a:pt x="30" y="116"/>
                      </a:cubicBezTo>
                      <a:cubicBezTo>
                        <a:pt x="30" y="116"/>
                        <a:pt x="30" y="116"/>
                        <a:pt x="30" y="116"/>
                      </a:cubicBezTo>
                      <a:cubicBezTo>
                        <a:pt x="46" y="113"/>
                        <a:pt x="59" y="109"/>
                        <a:pt x="73" y="100"/>
                      </a:cubicBezTo>
                      <a:cubicBezTo>
                        <a:pt x="84" y="92"/>
                        <a:pt x="90" y="84"/>
                        <a:pt x="95" y="71"/>
                      </a:cubicBezTo>
                      <a:cubicBezTo>
                        <a:pt x="100" y="58"/>
                        <a:pt x="99" y="46"/>
                        <a:pt x="97" y="32"/>
                      </a:cubicBezTo>
                      <a:cubicBezTo>
                        <a:pt x="94" y="20"/>
                        <a:pt x="91" y="11"/>
                        <a:pt x="8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grpSp>
          <p:sp>
            <p:nvSpPr>
              <p:cNvPr id="45" name="任意多边形: 形状 44">
                <a:extLst>
                  <a:ext uri="{FF2B5EF4-FFF2-40B4-BE49-F238E27FC236}">
                    <a16:creationId xmlns:a16="http://schemas.microsoft.com/office/drawing/2014/main" xmlns="" id="{E6BB5B14-5190-43E0-A8F4-738A64EF41B6}"/>
                  </a:ext>
                </a:extLst>
              </p:cNvPr>
              <p:cNvSpPr>
                <a:spLocks/>
              </p:cNvSpPr>
              <p:nvPr/>
            </p:nvSpPr>
            <p:spPr bwMode="auto">
              <a:xfrm>
                <a:off x="4887521" y="2050478"/>
                <a:ext cx="2416958" cy="640640"/>
              </a:xfrm>
              <a:custGeom>
                <a:avLst/>
                <a:gdLst>
                  <a:gd name="connsiteX0" fmla="*/ 1208479 w 2416958"/>
                  <a:gd name="connsiteY0" fmla="*/ 247520 h 640640"/>
                  <a:gd name="connsiteX1" fmla="*/ 2092998 w 2416958"/>
                  <a:gd name="connsiteY1" fmla="*/ 549640 h 640640"/>
                  <a:gd name="connsiteX2" fmla="*/ 2416958 w 2416958"/>
                  <a:gd name="connsiteY2" fmla="*/ 524160 h 640640"/>
                  <a:gd name="connsiteX3" fmla="*/ 2045678 w 2416958"/>
                  <a:gd name="connsiteY3" fmla="*/ 640640 h 640640"/>
                  <a:gd name="connsiteX4" fmla="*/ 1208479 w 2416958"/>
                  <a:gd name="connsiteY4" fmla="*/ 353080 h 640640"/>
                  <a:gd name="connsiteX5" fmla="*/ 371279 w 2416958"/>
                  <a:gd name="connsiteY5" fmla="*/ 640640 h 640640"/>
                  <a:gd name="connsiteX6" fmla="*/ 0 w 2416958"/>
                  <a:gd name="connsiteY6" fmla="*/ 524160 h 640640"/>
                  <a:gd name="connsiteX7" fmla="*/ 320320 w 2416958"/>
                  <a:gd name="connsiteY7" fmla="*/ 549640 h 640640"/>
                  <a:gd name="connsiteX8" fmla="*/ 1368639 w 2416958"/>
                  <a:gd name="connsiteY8" fmla="*/ 182000 h 640640"/>
                  <a:gd name="connsiteX9" fmla="*/ 1441439 w 2416958"/>
                  <a:gd name="connsiteY9" fmla="*/ 200200 h 640640"/>
                  <a:gd name="connsiteX10" fmla="*/ 1379559 w 2416958"/>
                  <a:gd name="connsiteY10" fmla="*/ 240240 h 640640"/>
                  <a:gd name="connsiteX11" fmla="*/ 1306759 w 2416958"/>
                  <a:gd name="connsiteY11" fmla="*/ 222040 h 640640"/>
                  <a:gd name="connsiteX12" fmla="*/ 1051959 w 2416958"/>
                  <a:gd name="connsiteY12" fmla="*/ 178360 h 640640"/>
                  <a:gd name="connsiteX13" fmla="*/ 1106559 w 2416958"/>
                  <a:gd name="connsiteY13" fmla="*/ 229320 h 640640"/>
                  <a:gd name="connsiteX14" fmla="*/ 1033759 w 2416958"/>
                  <a:gd name="connsiteY14" fmla="*/ 236600 h 640640"/>
                  <a:gd name="connsiteX15" fmla="*/ 979159 w 2416958"/>
                  <a:gd name="connsiteY15" fmla="*/ 189280 h 640640"/>
                  <a:gd name="connsiteX16" fmla="*/ 1208479 w 2416958"/>
                  <a:gd name="connsiteY16" fmla="*/ 0 h 640640"/>
                  <a:gd name="connsiteX17" fmla="*/ 1255799 w 2416958"/>
                  <a:gd name="connsiteY17" fmla="*/ 109200 h 640640"/>
                  <a:gd name="connsiteX18" fmla="*/ 1208479 w 2416958"/>
                  <a:gd name="connsiteY18" fmla="*/ 222040 h 640640"/>
                  <a:gd name="connsiteX19" fmla="*/ 1161159 w 2416958"/>
                  <a:gd name="connsiteY19" fmla="*/ 109200 h 640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416958" h="640640">
                    <a:moveTo>
                      <a:pt x="1208479" y="247520"/>
                    </a:moveTo>
                    <a:lnTo>
                      <a:pt x="2092998" y="549640"/>
                    </a:lnTo>
                    <a:lnTo>
                      <a:pt x="2416958" y="524160"/>
                    </a:lnTo>
                    <a:lnTo>
                      <a:pt x="2045678" y="640640"/>
                    </a:lnTo>
                    <a:lnTo>
                      <a:pt x="1208479" y="353080"/>
                    </a:lnTo>
                    <a:lnTo>
                      <a:pt x="371279" y="640640"/>
                    </a:lnTo>
                    <a:lnTo>
                      <a:pt x="0" y="524160"/>
                    </a:lnTo>
                    <a:lnTo>
                      <a:pt x="320320" y="549640"/>
                    </a:lnTo>
                    <a:close/>
                    <a:moveTo>
                      <a:pt x="1368639" y="182000"/>
                    </a:moveTo>
                    <a:lnTo>
                      <a:pt x="1441439" y="200200"/>
                    </a:lnTo>
                    <a:lnTo>
                      <a:pt x="1379559" y="240240"/>
                    </a:lnTo>
                    <a:lnTo>
                      <a:pt x="1306759" y="222040"/>
                    </a:lnTo>
                    <a:close/>
                    <a:moveTo>
                      <a:pt x="1051959" y="178360"/>
                    </a:moveTo>
                    <a:lnTo>
                      <a:pt x="1106559" y="229320"/>
                    </a:lnTo>
                    <a:lnTo>
                      <a:pt x="1033759" y="236600"/>
                    </a:lnTo>
                    <a:lnTo>
                      <a:pt x="979159" y="189280"/>
                    </a:lnTo>
                    <a:close/>
                    <a:moveTo>
                      <a:pt x="1208479" y="0"/>
                    </a:moveTo>
                    <a:lnTo>
                      <a:pt x="1255799" y="109200"/>
                    </a:lnTo>
                    <a:lnTo>
                      <a:pt x="1208479" y="222040"/>
                    </a:lnTo>
                    <a:lnTo>
                      <a:pt x="1161159" y="1092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46" name="Freeform 65">
                <a:extLst>
                  <a:ext uri="{FF2B5EF4-FFF2-40B4-BE49-F238E27FC236}">
                    <a16:creationId xmlns:a16="http://schemas.microsoft.com/office/drawing/2014/main" xmlns="" id="{239D8E41-F4BB-481B-AB55-1B94A9F6760B}"/>
                  </a:ext>
                </a:extLst>
              </p:cNvPr>
              <p:cNvSpPr>
                <a:spLocks noEditPoints="1"/>
              </p:cNvSpPr>
              <p:nvPr/>
            </p:nvSpPr>
            <p:spPr bwMode="auto">
              <a:xfrm>
                <a:off x="5553641" y="2989597"/>
                <a:ext cx="178360" cy="873599"/>
              </a:xfrm>
              <a:custGeom>
                <a:avLst/>
                <a:gdLst>
                  <a:gd name="T0" fmla="*/ 69 w 162"/>
                  <a:gd name="T1" fmla="*/ 695 h 784"/>
                  <a:gd name="T2" fmla="*/ 72 w 162"/>
                  <a:gd name="T3" fmla="*/ 701 h 784"/>
                  <a:gd name="T4" fmla="*/ 112 w 162"/>
                  <a:gd name="T5" fmla="*/ 775 h 784"/>
                  <a:gd name="T6" fmla="*/ 126 w 162"/>
                  <a:gd name="T7" fmla="*/ 783 h 784"/>
                  <a:gd name="T8" fmla="*/ 139 w 162"/>
                  <a:gd name="T9" fmla="*/ 772 h 784"/>
                  <a:gd name="T10" fmla="*/ 161 w 162"/>
                  <a:gd name="T11" fmla="*/ 691 h 784"/>
                  <a:gd name="T12" fmla="*/ 162 w 162"/>
                  <a:gd name="T13" fmla="*/ 684 h 784"/>
                  <a:gd name="T14" fmla="*/ 95 w 162"/>
                  <a:gd name="T15" fmla="*/ 30 h 784"/>
                  <a:gd name="T16" fmla="*/ 60 w 162"/>
                  <a:gd name="T17" fmla="*/ 2 h 784"/>
                  <a:gd name="T18" fmla="*/ 30 w 162"/>
                  <a:gd name="T19" fmla="*/ 6 h 784"/>
                  <a:gd name="T20" fmla="*/ 2 w 162"/>
                  <a:gd name="T21" fmla="*/ 40 h 784"/>
                  <a:gd name="T22" fmla="*/ 68 w 162"/>
                  <a:gd name="T23" fmla="*/ 675 h 784"/>
                  <a:gd name="T24" fmla="*/ 69 w 162"/>
                  <a:gd name="T25" fmla="*/ 695 h 784"/>
                  <a:gd name="T26" fmla="*/ 148 w 162"/>
                  <a:gd name="T27" fmla="*/ 685 h 784"/>
                  <a:gd name="T28" fmla="*/ 147 w 162"/>
                  <a:gd name="T29" fmla="*/ 689 h 784"/>
                  <a:gd name="T30" fmla="*/ 139 w 162"/>
                  <a:gd name="T31" fmla="*/ 725 h 784"/>
                  <a:gd name="T32" fmla="*/ 134 w 162"/>
                  <a:gd name="T33" fmla="*/ 729 h 784"/>
                  <a:gd name="T34" fmla="*/ 106 w 162"/>
                  <a:gd name="T35" fmla="*/ 732 h 784"/>
                  <a:gd name="T36" fmla="*/ 102 w 162"/>
                  <a:gd name="T37" fmla="*/ 730 h 784"/>
                  <a:gd name="T38" fmla="*/ 83 w 162"/>
                  <a:gd name="T39" fmla="*/ 692 h 784"/>
                  <a:gd name="T40" fmla="*/ 115 w 162"/>
                  <a:gd name="T41" fmla="*/ 681 h 784"/>
                  <a:gd name="T42" fmla="*/ 148 w 162"/>
                  <a:gd name="T43" fmla="*/ 685 h 784"/>
                  <a:gd name="T44" fmla="*/ 12 w 162"/>
                  <a:gd name="T45" fmla="*/ 47 h 784"/>
                  <a:gd name="T46" fmla="*/ 26 w 162"/>
                  <a:gd name="T47" fmla="*/ 30 h 784"/>
                  <a:gd name="T48" fmla="*/ 43 w 162"/>
                  <a:gd name="T49" fmla="*/ 44 h 784"/>
                  <a:gd name="T50" fmla="*/ 107 w 162"/>
                  <a:gd name="T51" fmla="*/ 666 h 784"/>
                  <a:gd name="T52" fmla="*/ 95 w 162"/>
                  <a:gd name="T53" fmla="*/ 683 h 784"/>
                  <a:gd name="T54" fmla="*/ 77 w 162"/>
                  <a:gd name="T55" fmla="*/ 675 h 784"/>
                  <a:gd name="T56" fmla="*/ 76 w 162"/>
                  <a:gd name="T57" fmla="*/ 670 h 784"/>
                  <a:gd name="T58" fmla="*/ 12 w 162"/>
                  <a:gd name="T59" fmla="*/ 47 h 7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2" h="784">
                    <a:moveTo>
                      <a:pt x="69" y="695"/>
                    </a:moveTo>
                    <a:cubicBezTo>
                      <a:pt x="70" y="697"/>
                      <a:pt x="70" y="699"/>
                      <a:pt x="72" y="701"/>
                    </a:cubicBezTo>
                    <a:cubicBezTo>
                      <a:pt x="112" y="775"/>
                      <a:pt x="112" y="775"/>
                      <a:pt x="112" y="775"/>
                    </a:cubicBezTo>
                    <a:cubicBezTo>
                      <a:pt x="115" y="781"/>
                      <a:pt x="120" y="784"/>
                      <a:pt x="126" y="783"/>
                    </a:cubicBezTo>
                    <a:cubicBezTo>
                      <a:pt x="132" y="782"/>
                      <a:pt x="137" y="778"/>
                      <a:pt x="139" y="772"/>
                    </a:cubicBezTo>
                    <a:cubicBezTo>
                      <a:pt x="161" y="691"/>
                      <a:pt x="161" y="691"/>
                      <a:pt x="161" y="691"/>
                    </a:cubicBezTo>
                    <a:cubicBezTo>
                      <a:pt x="162" y="689"/>
                      <a:pt x="162" y="687"/>
                      <a:pt x="162" y="684"/>
                    </a:cubicBezTo>
                    <a:cubicBezTo>
                      <a:pt x="95" y="30"/>
                      <a:pt x="95" y="30"/>
                      <a:pt x="95" y="30"/>
                    </a:cubicBezTo>
                    <a:cubicBezTo>
                      <a:pt x="93" y="13"/>
                      <a:pt x="77" y="0"/>
                      <a:pt x="60" y="2"/>
                    </a:cubicBezTo>
                    <a:cubicBezTo>
                      <a:pt x="30" y="6"/>
                      <a:pt x="30" y="6"/>
                      <a:pt x="30" y="6"/>
                    </a:cubicBezTo>
                    <a:cubicBezTo>
                      <a:pt x="12" y="8"/>
                      <a:pt x="0" y="30"/>
                      <a:pt x="2" y="40"/>
                    </a:cubicBezTo>
                    <a:cubicBezTo>
                      <a:pt x="68" y="675"/>
                      <a:pt x="68" y="675"/>
                      <a:pt x="68" y="675"/>
                    </a:cubicBezTo>
                    <a:lnTo>
                      <a:pt x="69" y="695"/>
                    </a:lnTo>
                    <a:close/>
                    <a:moveTo>
                      <a:pt x="148" y="685"/>
                    </a:moveTo>
                    <a:cubicBezTo>
                      <a:pt x="148" y="687"/>
                      <a:pt x="148" y="688"/>
                      <a:pt x="147" y="689"/>
                    </a:cubicBezTo>
                    <a:cubicBezTo>
                      <a:pt x="144" y="701"/>
                      <a:pt x="141" y="713"/>
                      <a:pt x="139" y="725"/>
                    </a:cubicBezTo>
                    <a:cubicBezTo>
                      <a:pt x="138" y="727"/>
                      <a:pt x="137" y="728"/>
                      <a:pt x="134" y="729"/>
                    </a:cubicBezTo>
                    <a:cubicBezTo>
                      <a:pt x="125" y="730"/>
                      <a:pt x="116" y="731"/>
                      <a:pt x="106" y="732"/>
                    </a:cubicBezTo>
                    <a:cubicBezTo>
                      <a:pt x="105" y="732"/>
                      <a:pt x="103" y="731"/>
                      <a:pt x="102" y="730"/>
                    </a:cubicBezTo>
                    <a:cubicBezTo>
                      <a:pt x="96" y="718"/>
                      <a:pt x="90" y="706"/>
                      <a:pt x="83" y="692"/>
                    </a:cubicBezTo>
                    <a:cubicBezTo>
                      <a:pt x="97" y="696"/>
                      <a:pt x="107" y="692"/>
                      <a:pt x="115" y="681"/>
                    </a:cubicBezTo>
                    <a:cubicBezTo>
                      <a:pt x="125" y="690"/>
                      <a:pt x="136" y="692"/>
                      <a:pt x="148" y="685"/>
                    </a:cubicBezTo>
                    <a:close/>
                    <a:moveTo>
                      <a:pt x="12" y="47"/>
                    </a:moveTo>
                    <a:cubicBezTo>
                      <a:pt x="11" y="39"/>
                      <a:pt x="17" y="31"/>
                      <a:pt x="26" y="30"/>
                    </a:cubicBezTo>
                    <a:cubicBezTo>
                      <a:pt x="35" y="29"/>
                      <a:pt x="42" y="35"/>
                      <a:pt x="43" y="44"/>
                    </a:cubicBezTo>
                    <a:cubicBezTo>
                      <a:pt x="57" y="166"/>
                      <a:pt x="105" y="651"/>
                      <a:pt x="107" y="666"/>
                    </a:cubicBezTo>
                    <a:cubicBezTo>
                      <a:pt x="108" y="675"/>
                      <a:pt x="103" y="681"/>
                      <a:pt x="95" y="683"/>
                    </a:cubicBezTo>
                    <a:cubicBezTo>
                      <a:pt x="88" y="685"/>
                      <a:pt x="80" y="681"/>
                      <a:pt x="77" y="675"/>
                    </a:cubicBezTo>
                    <a:cubicBezTo>
                      <a:pt x="76" y="673"/>
                      <a:pt x="76" y="672"/>
                      <a:pt x="76" y="670"/>
                    </a:cubicBezTo>
                    <a:cubicBezTo>
                      <a:pt x="74" y="655"/>
                      <a:pt x="26" y="170"/>
                      <a:pt x="12"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47" name="任意多边形: 形状 46">
                <a:extLst>
                  <a:ext uri="{FF2B5EF4-FFF2-40B4-BE49-F238E27FC236}">
                    <a16:creationId xmlns:a16="http://schemas.microsoft.com/office/drawing/2014/main" xmlns="" id="{5FE6CCA7-CCE9-415B-B4DF-6DAA8A039CB2}"/>
                  </a:ext>
                </a:extLst>
              </p:cNvPr>
              <p:cNvSpPr>
                <a:spLocks/>
              </p:cNvSpPr>
              <p:nvPr/>
            </p:nvSpPr>
            <p:spPr bwMode="auto">
              <a:xfrm>
                <a:off x="5135041" y="2742077"/>
                <a:ext cx="1921918" cy="1259438"/>
              </a:xfrm>
              <a:custGeom>
                <a:avLst/>
                <a:gdLst>
                  <a:gd name="connsiteX0" fmla="*/ 695240 w 1921918"/>
                  <a:gd name="connsiteY0" fmla="*/ 924558 h 1259438"/>
                  <a:gd name="connsiteX1" fmla="*/ 800800 w 1921918"/>
                  <a:gd name="connsiteY1" fmla="*/ 924558 h 1259438"/>
                  <a:gd name="connsiteX2" fmla="*/ 724360 w 1921918"/>
                  <a:gd name="connsiteY2" fmla="*/ 1259438 h 1259438"/>
                  <a:gd name="connsiteX3" fmla="*/ 691600 w 1921918"/>
                  <a:gd name="connsiteY3" fmla="*/ 1259438 h 1259438"/>
                  <a:gd name="connsiteX4" fmla="*/ 611520 w 1921918"/>
                  <a:gd name="connsiteY4" fmla="*/ 1259438 h 1259438"/>
                  <a:gd name="connsiteX5" fmla="*/ 418600 w 1921918"/>
                  <a:gd name="connsiteY5" fmla="*/ 1259438 h 1259438"/>
                  <a:gd name="connsiteX6" fmla="*/ 418600 w 1921918"/>
                  <a:gd name="connsiteY6" fmla="*/ 1153878 h 1259438"/>
                  <a:gd name="connsiteX7" fmla="*/ 637910 w 1921918"/>
                  <a:gd name="connsiteY7" fmla="*/ 1153878 h 1259438"/>
                  <a:gd name="connsiteX8" fmla="*/ 1671911 w 1921918"/>
                  <a:gd name="connsiteY8" fmla="*/ 586085 h 1259438"/>
                  <a:gd name="connsiteX9" fmla="*/ 1618496 w 1921918"/>
                  <a:gd name="connsiteY9" fmla="*/ 731639 h 1259438"/>
                  <a:gd name="connsiteX10" fmla="*/ 1723990 w 1921918"/>
                  <a:gd name="connsiteY10" fmla="*/ 731639 h 1259438"/>
                  <a:gd name="connsiteX11" fmla="*/ 1496039 w 1921918"/>
                  <a:gd name="connsiteY11" fmla="*/ 407679 h 1259438"/>
                  <a:gd name="connsiteX12" fmla="*/ 1805439 w 1921918"/>
                  <a:gd name="connsiteY12" fmla="*/ 407679 h 1259438"/>
                  <a:gd name="connsiteX13" fmla="*/ 1845479 w 1921918"/>
                  <a:gd name="connsiteY13" fmla="*/ 513239 h 1259438"/>
                  <a:gd name="connsiteX14" fmla="*/ 1751407 w 1921918"/>
                  <a:gd name="connsiteY14" fmla="*/ 513239 h 1259438"/>
                  <a:gd name="connsiteX15" fmla="*/ 1867319 w 1921918"/>
                  <a:gd name="connsiteY15" fmla="*/ 837199 h 1259438"/>
                  <a:gd name="connsiteX16" fmla="*/ 1761759 w 1921918"/>
                  <a:gd name="connsiteY16" fmla="*/ 837199 h 1259438"/>
                  <a:gd name="connsiteX17" fmla="*/ 1725359 w 1921918"/>
                  <a:gd name="connsiteY17" fmla="*/ 837199 h 1259438"/>
                  <a:gd name="connsiteX18" fmla="*/ 1725359 w 1921918"/>
                  <a:gd name="connsiteY18" fmla="*/ 899079 h 1259438"/>
                  <a:gd name="connsiteX19" fmla="*/ 1823639 w 1921918"/>
                  <a:gd name="connsiteY19" fmla="*/ 899079 h 1259438"/>
                  <a:gd name="connsiteX20" fmla="*/ 1867319 w 1921918"/>
                  <a:gd name="connsiteY20" fmla="*/ 1004639 h 1259438"/>
                  <a:gd name="connsiteX21" fmla="*/ 1725359 w 1921918"/>
                  <a:gd name="connsiteY21" fmla="*/ 1004639 h 1259438"/>
                  <a:gd name="connsiteX22" fmla="*/ 1725359 w 1921918"/>
                  <a:gd name="connsiteY22" fmla="*/ 1153878 h 1259438"/>
                  <a:gd name="connsiteX23" fmla="*/ 1921918 w 1921918"/>
                  <a:gd name="connsiteY23" fmla="*/ 1153878 h 1259438"/>
                  <a:gd name="connsiteX24" fmla="*/ 1878238 w 1921918"/>
                  <a:gd name="connsiteY24" fmla="*/ 1259438 h 1259438"/>
                  <a:gd name="connsiteX25" fmla="*/ 1292199 w 1921918"/>
                  <a:gd name="connsiteY25" fmla="*/ 1259438 h 1259438"/>
                  <a:gd name="connsiteX26" fmla="*/ 1226679 w 1921918"/>
                  <a:gd name="connsiteY26" fmla="*/ 1259438 h 1259438"/>
                  <a:gd name="connsiteX27" fmla="*/ 1179359 w 1921918"/>
                  <a:gd name="connsiteY27" fmla="*/ 1259438 h 1259438"/>
                  <a:gd name="connsiteX28" fmla="*/ 1115886 w 1921918"/>
                  <a:gd name="connsiteY28" fmla="*/ 1071068 h 1259438"/>
                  <a:gd name="connsiteX29" fmla="*/ 1048319 w 1921918"/>
                  <a:gd name="connsiteY29" fmla="*/ 1259438 h 1259438"/>
                  <a:gd name="connsiteX30" fmla="*/ 1044679 w 1921918"/>
                  <a:gd name="connsiteY30" fmla="*/ 1259438 h 1259438"/>
                  <a:gd name="connsiteX31" fmla="*/ 935479 w 1921918"/>
                  <a:gd name="connsiteY31" fmla="*/ 1259438 h 1259438"/>
                  <a:gd name="connsiteX32" fmla="*/ 931839 w 1921918"/>
                  <a:gd name="connsiteY32" fmla="*/ 1259438 h 1259438"/>
                  <a:gd name="connsiteX33" fmla="*/ 811719 w 1921918"/>
                  <a:gd name="connsiteY33" fmla="*/ 924558 h 1259438"/>
                  <a:gd name="connsiteX34" fmla="*/ 917279 w 1921918"/>
                  <a:gd name="connsiteY34" fmla="*/ 924558 h 1259438"/>
                  <a:gd name="connsiteX35" fmla="*/ 990079 w 1921918"/>
                  <a:gd name="connsiteY35" fmla="*/ 1115918 h 1259438"/>
                  <a:gd name="connsiteX36" fmla="*/ 1062879 w 1921918"/>
                  <a:gd name="connsiteY36" fmla="*/ 924558 h 1259438"/>
                  <a:gd name="connsiteX37" fmla="*/ 1066519 w 1921918"/>
                  <a:gd name="connsiteY37" fmla="*/ 924558 h 1259438"/>
                  <a:gd name="connsiteX38" fmla="*/ 1168439 w 1921918"/>
                  <a:gd name="connsiteY38" fmla="*/ 924558 h 1259438"/>
                  <a:gd name="connsiteX39" fmla="*/ 1172079 w 1921918"/>
                  <a:gd name="connsiteY39" fmla="*/ 924558 h 1259438"/>
                  <a:gd name="connsiteX40" fmla="*/ 1254335 w 1921918"/>
                  <a:gd name="connsiteY40" fmla="*/ 1153878 h 1259438"/>
                  <a:gd name="connsiteX41" fmla="*/ 1619799 w 1921918"/>
                  <a:gd name="connsiteY41" fmla="*/ 1153878 h 1259438"/>
                  <a:gd name="connsiteX42" fmla="*/ 1619799 w 1921918"/>
                  <a:gd name="connsiteY42" fmla="*/ 1004639 h 1259438"/>
                  <a:gd name="connsiteX43" fmla="*/ 1517879 w 1921918"/>
                  <a:gd name="connsiteY43" fmla="*/ 1004639 h 1259438"/>
                  <a:gd name="connsiteX44" fmla="*/ 1474199 w 1921918"/>
                  <a:gd name="connsiteY44" fmla="*/ 899079 h 1259438"/>
                  <a:gd name="connsiteX45" fmla="*/ 1619799 w 1921918"/>
                  <a:gd name="connsiteY45" fmla="*/ 899079 h 1259438"/>
                  <a:gd name="connsiteX46" fmla="*/ 1619799 w 1921918"/>
                  <a:gd name="connsiteY46" fmla="*/ 837199 h 1259438"/>
                  <a:gd name="connsiteX47" fmla="*/ 1579759 w 1921918"/>
                  <a:gd name="connsiteY47" fmla="*/ 837199 h 1259438"/>
                  <a:gd name="connsiteX48" fmla="*/ 1474199 w 1921918"/>
                  <a:gd name="connsiteY48" fmla="*/ 837199 h 1259438"/>
                  <a:gd name="connsiteX49" fmla="*/ 1593083 w 1921918"/>
                  <a:gd name="connsiteY49" fmla="*/ 513239 h 1259438"/>
                  <a:gd name="connsiteX50" fmla="*/ 1539719 w 1921918"/>
                  <a:gd name="connsiteY50" fmla="*/ 513239 h 1259438"/>
                  <a:gd name="connsiteX51" fmla="*/ 247520 w 1921918"/>
                  <a:gd name="connsiteY51" fmla="*/ 251160 h 1259438"/>
                  <a:gd name="connsiteX52" fmla="*/ 167440 w 1921918"/>
                  <a:gd name="connsiteY52" fmla="*/ 589680 h 1259438"/>
                  <a:gd name="connsiteX53" fmla="*/ 243880 w 1921918"/>
                  <a:gd name="connsiteY53" fmla="*/ 589680 h 1259438"/>
                  <a:gd name="connsiteX54" fmla="*/ 65520 w 1921918"/>
                  <a:gd name="connsiteY54" fmla="*/ 1110199 h 1259438"/>
                  <a:gd name="connsiteX55" fmla="*/ 138320 w 1921918"/>
                  <a:gd name="connsiteY55" fmla="*/ 691600 h 1259438"/>
                  <a:gd name="connsiteX56" fmla="*/ 65520 w 1921918"/>
                  <a:gd name="connsiteY56" fmla="*/ 691600 h 1259438"/>
                  <a:gd name="connsiteX57" fmla="*/ 116559 w 1921918"/>
                  <a:gd name="connsiteY57" fmla="*/ 378560 h 1259438"/>
                  <a:gd name="connsiteX58" fmla="*/ 87360 w 1921918"/>
                  <a:gd name="connsiteY58" fmla="*/ 378560 h 1259438"/>
                  <a:gd name="connsiteX59" fmla="*/ 1066519 w 1921918"/>
                  <a:gd name="connsiteY59" fmla="*/ 138319 h 1259438"/>
                  <a:gd name="connsiteX60" fmla="*/ 1106559 w 1921918"/>
                  <a:gd name="connsiteY60" fmla="*/ 247519 h 1259438"/>
                  <a:gd name="connsiteX61" fmla="*/ 1066519 w 1921918"/>
                  <a:gd name="connsiteY61" fmla="*/ 356719 h 1259438"/>
                  <a:gd name="connsiteX62" fmla="*/ 1026479 w 1921918"/>
                  <a:gd name="connsiteY62" fmla="*/ 247519 h 1259438"/>
                  <a:gd name="connsiteX63" fmla="*/ 848119 w 1921918"/>
                  <a:gd name="connsiteY63" fmla="*/ 138319 h 1259438"/>
                  <a:gd name="connsiteX64" fmla="*/ 888159 w 1921918"/>
                  <a:gd name="connsiteY64" fmla="*/ 247519 h 1259438"/>
                  <a:gd name="connsiteX65" fmla="*/ 848119 w 1921918"/>
                  <a:gd name="connsiteY65" fmla="*/ 356719 h 1259438"/>
                  <a:gd name="connsiteX66" fmla="*/ 808079 w 1921918"/>
                  <a:gd name="connsiteY66" fmla="*/ 247519 h 1259438"/>
                  <a:gd name="connsiteX67" fmla="*/ 1011919 w 1921918"/>
                  <a:gd name="connsiteY67" fmla="*/ 105560 h 1259438"/>
                  <a:gd name="connsiteX68" fmla="*/ 1011919 w 1921918"/>
                  <a:gd name="connsiteY68" fmla="*/ 389480 h 1259438"/>
                  <a:gd name="connsiteX69" fmla="*/ 1128399 w 1921918"/>
                  <a:gd name="connsiteY69" fmla="*/ 389480 h 1259438"/>
                  <a:gd name="connsiteX70" fmla="*/ 1128399 w 1921918"/>
                  <a:gd name="connsiteY70" fmla="*/ 105560 h 1259438"/>
                  <a:gd name="connsiteX71" fmla="*/ 793520 w 1921918"/>
                  <a:gd name="connsiteY71" fmla="*/ 105560 h 1259438"/>
                  <a:gd name="connsiteX72" fmla="*/ 793520 w 1921918"/>
                  <a:gd name="connsiteY72" fmla="*/ 389480 h 1259438"/>
                  <a:gd name="connsiteX73" fmla="*/ 906359 w 1921918"/>
                  <a:gd name="connsiteY73" fmla="*/ 389480 h 1259438"/>
                  <a:gd name="connsiteX74" fmla="*/ 906359 w 1921918"/>
                  <a:gd name="connsiteY74" fmla="*/ 105560 h 1259438"/>
                  <a:gd name="connsiteX75" fmla="*/ 1354079 w 1921918"/>
                  <a:gd name="connsiteY75" fmla="*/ 0 h 1259438"/>
                  <a:gd name="connsiteX76" fmla="*/ 1426879 w 1921918"/>
                  <a:gd name="connsiteY76" fmla="*/ 0 h 1259438"/>
                  <a:gd name="connsiteX77" fmla="*/ 1459639 w 1921918"/>
                  <a:gd name="connsiteY77" fmla="*/ 0 h 1259438"/>
                  <a:gd name="connsiteX78" fmla="*/ 1860039 w 1921918"/>
                  <a:gd name="connsiteY78" fmla="*/ 0 h 1259438"/>
                  <a:gd name="connsiteX79" fmla="*/ 1860039 w 1921918"/>
                  <a:gd name="connsiteY79" fmla="*/ 36400 h 1259438"/>
                  <a:gd name="connsiteX80" fmla="*/ 1860039 w 1921918"/>
                  <a:gd name="connsiteY80" fmla="*/ 105560 h 1259438"/>
                  <a:gd name="connsiteX81" fmla="*/ 1860039 w 1921918"/>
                  <a:gd name="connsiteY81" fmla="*/ 251160 h 1259438"/>
                  <a:gd name="connsiteX82" fmla="*/ 1860039 w 1921918"/>
                  <a:gd name="connsiteY82" fmla="*/ 356720 h 1259438"/>
                  <a:gd name="connsiteX83" fmla="*/ 1754479 w 1921918"/>
                  <a:gd name="connsiteY83" fmla="*/ 356720 h 1259438"/>
                  <a:gd name="connsiteX84" fmla="*/ 1485119 w 1921918"/>
                  <a:gd name="connsiteY84" fmla="*/ 356720 h 1259438"/>
                  <a:gd name="connsiteX85" fmla="*/ 1485119 w 1921918"/>
                  <a:gd name="connsiteY85" fmla="*/ 251160 h 1259438"/>
                  <a:gd name="connsiteX86" fmla="*/ 1754479 w 1921918"/>
                  <a:gd name="connsiteY86" fmla="*/ 251160 h 1259438"/>
                  <a:gd name="connsiteX87" fmla="*/ 1710799 w 1921918"/>
                  <a:gd name="connsiteY87" fmla="*/ 174720 h 1259438"/>
                  <a:gd name="connsiteX88" fmla="*/ 1754479 w 1921918"/>
                  <a:gd name="connsiteY88" fmla="*/ 105560 h 1259438"/>
                  <a:gd name="connsiteX89" fmla="*/ 1459639 w 1921918"/>
                  <a:gd name="connsiteY89" fmla="*/ 105560 h 1259438"/>
                  <a:gd name="connsiteX90" fmla="*/ 1459639 w 1921918"/>
                  <a:gd name="connsiteY90" fmla="*/ 251160 h 1259438"/>
                  <a:gd name="connsiteX91" fmla="*/ 1459639 w 1921918"/>
                  <a:gd name="connsiteY91" fmla="*/ 356720 h 1259438"/>
                  <a:gd name="connsiteX92" fmla="*/ 1459639 w 1921918"/>
                  <a:gd name="connsiteY92" fmla="*/ 869959 h 1259438"/>
                  <a:gd name="connsiteX93" fmla="*/ 1419599 w 1921918"/>
                  <a:gd name="connsiteY93" fmla="*/ 1124759 h 1259438"/>
                  <a:gd name="connsiteX94" fmla="*/ 1314039 w 1921918"/>
                  <a:gd name="connsiteY94" fmla="*/ 1124759 h 1259438"/>
                  <a:gd name="connsiteX95" fmla="*/ 1354079 w 1921918"/>
                  <a:gd name="connsiteY95" fmla="*/ 869959 h 1259438"/>
                  <a:gd name="connsiteX96" fmla="*/ 687960 w 1921918"/>
                  <a:gd name="connsiteY96" fmla="*/ 0 h 1259438"/>
                  <a:gd name="connsiteX97" fmla="*/ 793520 w 1921918"/>
                  <a:gd name="connsiteY97" fmla="*/ 0 h 1259438"/>
                  <a:gd name="connsiteX98" fmla="*/ 1230319 w 1921918"/>
                  <a:gd name="connsiteY98" fmla="*/ 0 h 1259438"/>
                  <a:gd name="connsiteX99" fmla="*/ 1230319 w 1921918"/>
                  <a:gd name="connsiteY99" fmla="*/ 495040 h 1259438"/>
                  <a:gd name="connsiteX100" fmla="*/ 1011919 w 1921918"/>
                  <a:gd name="connsiteY100" fmla="*/ 495040 h 1259438"/>
                  <a:gd name="connsiteX101" fmla="*/ 1011919 w 1921918"/>
                  <a:gd name="connsiteY101" fmla="*/ 564199 h 1259438"/>
                  <a:gd name="connsiteX102" fmla="*/ 1190279 w 1921918"/>
                  <a:gd name="connsiteY102" fmla="*/ 564199 h 1259438"/>
                  <a:gd name="connsiteX103" fmla="*/ 1233959 w 1921918"/>
                  <a:gd name="connsiteY103" fmla="*/ 669759 h 1259438"/>
                  <a:gd name="connsiteX104" fmla="*/ 1011919 w 1921918"/>
                  <a:gd name="connsiteY104" fmla="*/ 669759 h 1259438"/>
                  <a:gd name="connsiteX105" fmla="*/ 1011919 w 1921918"/>
                  <a:gd name="connsiteY105" fmla="*/ 764399 h 1259438"/>
                  <a:gd name="connsiteX106" fmla="*/ 1215759 w 1921918"/>
                  <a:gd name="connsiteY106" fmla="*/ 764399 h 1259438"/>
                  <a:gd name="connsiteX107" fmla="*/ 1255799 w 1921918"/>
                  <a:gd name="connsiteY107" fmla="*/ 869959 h 1259438"/>
                  <a:gd name="connsiteX108" fmla="*/ 706159 w 1921918"/>
                  <a:gd name="connsiteY108" fmla="*/ 869959 h 1259438"/>
                  <a:gd name="connsiteX109" fmla="*/ 662479 w 1921918"/>
                  <a:gd name="connsiteY109" fmla="*/ 764399 h 1259438"/>
                  <a:gd name="connsiteX110" fmla="*/ 906359 w 1921918"/>
                  <a:gd name="connsiteY110" fmla="*/ 764399 h 1259438"/>
                  <a:gd name="connsiteX111" fmla="*/ 906359 w 1921918"/>
                  <a:gd name="connsiteY111" fmla="*/ 669759 h 1259438"/>
                  <a:gd name="connsiteX112" fmla="*/ 731640 w 1921918"/>
                  <a:gd name="connsiteY112" fmla="*/ 669759 h 1259438"/>
                  <a:gd name="connsiteX113" fmla="*/ 687960 w 1921918"/>
                  <a:gd name="connsiteY113" fmla="*/ 564199 h 1259438"/>
                  <a:gd name="connsiteX114" fmla="*/ 906359 w 1921918"/>
                  <a:gd name="connsiteY114" fmla="*/ 564199 h 1259438"/>
                  <a:gd name="connsiteX115" fmla="*/ 906359 w 1921918"/>
                  <a:gd name="connsiteY115" fmla="*/ 495040 h 1259438"/>
                  <a:gd name="connsiteX116" fmla="*/ 793520 w 1921918"/>
                  <a:gd name="connsiteY116" fmla="*/ 495040 h 1259438"/>
                  <a:gd name="connsiteX117" fmla="*/ 687960 w 1921918"/>
                  <a:gd name="connsiteY117" fmla="*/ 495040 h 1259438"/>
                  <a:gd name="connsiteX118" fmla="*/ 687960 w 1921918"/>
                  <a:gd name="connsiteY118" fmla="*/ 389480 h 1259438"/>
                  <a:gd name="connsiteX119" fmla="*/ 687960 w 1921918"/>
                  <a:gd name="connsiteY119" fmla="*/ 105560 h 1259438"/>
                  <a:gd name="connsiteX120" fmla="*/ 276640 w 1921918"/>
                  <a:gd name="connsiteY120" fmla="*/ 0 h 1259438"/>
                  <a:gd name="connsiteX121" fmla="*/ 382200 w 1921918"/>
                  <a:gd name="connsiteY121" fmla="*/ 0 h 1259438"/>
                  <a:gd name="connsiteX122" fmla="*/ 382200 w 1921918"/>
                  <a:gd name="connsiteY122" fmla="*/ 1259438 h 1259438"/>
                  <a:gd name="connsiteX123" fmla="*/ 382199 w 1921918"/>
                  <a:gd name="connsiteY123" fmla="*/ 1259438 h 1259438"/>
                  <a:gd name="connsiteX124" fmla="*/ 276640 w 1921918"/>
                  <a:gd name="connsiteY124" fmla="*/ 1259438 h 1259438"/>
                  <a:gd name="connsiteX125" fmla="*/ 43680 w 1921918"/>
                  <a:gd name="connsiteY125" fmla="*/ 1259438 h 1259438"/>
                  <a:gd name="connsiteX126" fmla="*/ 0 w 1921918"/>
                  <a:gd name="connsiteY126" fmla="*/ 1153878 h 1259438"/>
                  <a:gd name="connsiteX127" fmla="*/ 276640 w 1921918"/>
                  <a:gd name="connsiteY127" fmla="*/ 1153878 h 1259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Lst>
                <a:rect l="l" t="t" r="r" b="b"/>
                <a:pathLst>
                  <a:path w="1921918" h="1259438">
                    <a:moveTo>
                      <a:pt x="695240" y="924558"/>
                    </a:moveTo>
                    <a:lnTo>
                      <a:pt x="800800" y="924558"/>
                    </a:lnTo>
                    <a:lnTo>
                      <a:pt x="724360" y="1259438"/>
                    </a:lnTo>
                    <a:lnTo>
                      <a:pt x="691600" y="1259438"/>
                    </a:lnTo>
                    <a:lnTo>
                      <a:pt x="611520" y="1259438"/>
                    </a:lnTo>
                    <a:lnTo>
                      <a:pt x="418600" y="1259438"/>
                    </a:lnTo>
                    <a:lnTo>
                      <a:pt x="418600" y="1153878"/>
                    </a:lnTo>
                    <a:lnTo>
                      <a:pt x="637910" y="1153878"/>
                    </a:lnTo>
                    <a:close/>
                    <a:moveTo>
                      <a:pt x="1671911" y="586085"/>
                    </a:moveTo>
                    <a:lnTo>
                      <a:pt x="1618496" y="731639"/>
                    </a:lnTo>
                    <a:lnTo>
                      <a:pt x="1723990" y="731639"/>
                    </a:lnTo>
                    <a:close/>
                    <a:moveTo>
                      <a:pt x="1496039" y="407679"/>
                    </a:moveTo>
                    <a:lnTo>
                      <a:pt x="1805439" y="407679"/>
                    </a:lnTo>
                    <a:lnTo>
                      <a:pt x="1845479" y="513239"/>
                    </a:lnTo>
                    <a:lnTo>
                      <a:pt x="1751407" y="513239"/>
                    </a:lnTo>
                    <a:lnTo>
                      <a:pt x="1867319" y="837199"/>
                    </a:lnTo>
                    <a:lnTo>
                      <a:pt x="1761759" y="837199"/>
                    </a:lnTo>
                    <a:lnTo>
                      <a:pt x="1725359" y="837199"/>
                    </a:lnTo>
                    <a:lnTo>
                      <a:pt x="1725359" y="899079"/>
                    </a:lnTo>
                    <a:lnTo>
                      <a:pt x="1823639" y="899079"/>
                    </a:lnTo>
                    <a:lnTo>
                      <a:pt x="1867319" y="1004639"/>
                    </a:lnTo>
                    <a:lnTo>
                      <a:pt x="1725359" y="1004639"/>
                    </a:lnTo>
                    <a:lnTo>
                      <a:pt x="1725359" y="1153878"/>
                    </a:lnTo>
                    <a:lnTo>
                      <a:pt x="1921918" y="1153878"/>
                    </a:lnTo>
                    <a:lnTo>
                      <a:pt x="1878238" y="1259438"/>
                    </a:lnTo>
                    <a:lnTo>
                      <a:pt x="1292199" y="1259438"/>
                    </a:lnTo>
                    <a:lnTo>
                      <a:pt x="1226679" y="1259438"/>
                    </a:lnTo>
                    <a:lnTo>
                      <a:pt x="1179359" y="1259438"/>
                    </a:lnTo>
                    <a:lnTo>
                      <a:pt x="1115886" y="1071068"/>
                    </a:lnTo>
                    <a:lnTo>
                      <a:pt x="1048319" y="1259438"/>
                    </a:lnTo>
                    <a:lnTo>
                      <a:pt x="1044679" y="1259438"/>
                    </a:lnTo>
                    <a:lnTo>
                      <a:pt x="935479" y="1259438"/>
                    </a:lnTo>
                    <a:lnTo>
                      <a:pt x="931839" y="1259438"/>
                    </a:lnTo>
                    <a:lnTo>
                      <a:pt x="811719" y="924558"/>
                    </a:lnTo>
                    <a:lnTo>
                      <a:pt x="917279" y="924558"/>
                    </a:lnTo>
                    <a:lnTo>
                      <a:pt x="990079" y="1115918"/>
                    </a:lnTo>
                    <a:lnTo>
                      <a:pt x="1062879" y="924558"/>
                    </a:lnTo>
                    <a:lnTo>
                      <a:pt x="1066519" y="924558"/>
                    </a:lnTo>
                    <a:lnTo>
                      <a:pt x="1168439" y="924558"/>
                    </a:lnTo>
                    <a:lnTo>
                      <a:pt x="1172079" y="924558"/>
                    </a:lnTo>
                    <a:lnTo>
                      <a:pt x="1254335" y="1153878"/>
                    </a:lnTo>
                    <a:lnTo>
                      <a:pt x="1619799" y="1153878"/>
                    </a:lnTo>
                    <a:lnTo>
                      <a:pt x="1619799" y="1004639"/>
                    </a:lnTo>
                    <a:lnTo>
                      <a:pt x="1517879" y="1004639"/>
                    </a:lnTo>
                    <a:lnTo>
                      <a:pt x="1474199" y="899079"/>
                    </a:lnTo>
                    <a:lnTo>
                      <a:pt x="1619799" y="899079"/>
                    </a:lnTo>
                    <a:lnTo>
                      <a:pt x="1619799" y="837199"/>
                    </a:lnTo>
                    <a:lnTo>
                      <a:pt x="1579759" y="837199"/>
                    </a:lnTo>
                    <a:lnTo>
                      <a:pt x="1474199" y="837199"/>
                    </a:lnTo>
                    <a:lnTo>
                      <a:pt x="1593083" y="513239"/>
                    </a:lnTo>
                    <a:lnTo>
                      <a:pt x="1539719" y="513239"/>
                    </a:lnTo>
                    <a:close/>
                    <a:moveTo>
                      <a:pt x="247520" y="251160"/>
                    </a:moveTo>
                    <a:lnTo>
                      <a:pt x="167440" y="589680"/>
                    </a:lnTo>
                    <a:lnTo>
                      <a:pt x="243880" y="589680"/>
                    </a:lnTo>
                    <a:lnTo>
                      <a:pt x="65520" y="1110199"/>
                    </a:lnTo>
                    <a:lnTo>
                      <a:pt x="138320" y="691600"/>
                    </a:lnTo>
                    <a:lnTo>
                      <a:pt x="65520" y="691600"/>
                    </a:lnTo>
                    <a:lnTo>
                      <a:pt x="116559" y="378560"/>
                    </a:lnTo>
                    <a:lnTo>
                      <a:pt x="87360" y="378560"/>
                    </a:lnTo>
                    <a:close/>
                    <a:moveTo>
                      <a:pt x="1066519" y="138319"/>
                    </a:moveTo>
                    <a:lnTo>
                      <a:pt x="1106559" y="247519"/>
                    </a:lnTo>
                    <a:lnTo>
                      <a:pt x="1066519" y="356719"/>
                    </a:lnTo>
                    <a:lnTo>
                      <a:pt x="1026479" y="247519"/>
                    </a:lnTo>
                    <a:close/>
                    <a:moveTo>
                      <a:pt x="848119" y="138319"/>
                    </a:moveTo>
                    <a:lnTo>
                      <a:pt x="888159" y="247519"/>
                    </a:lnTo>
                    <a:lnTo>
                      <a:pt x="848119" y="356719"/>
                    </a:lnTo>
                    <a:lnTo>
                      <a:pt x="808079" y="247519"/>
                    </a:lnTo>
                    <a:close/>
                    <a:moveTo>
                      <a:pt x="1011919" y="105560"/>
                    </a:moveTo>
                    <a:lnTo>
                      <a:pt x="1011919" y="389480"/>
                    </a:lnTo>
                    <a:lnTo>
                      <a:pt x="1128399" y="389480"/>
                    </a:lnTo>
                    <a:lnTo>
                      <a:pt x="1128399" y="105560"/>
                    </a:lnTo>
                    <a:close/>
                    <a:moveTo>
                      <a:pt x="793520" y="105560"/>
                    </a:moveTo>
                    <a:lnTo>
                      <a:pt x="793520" y="389480"/>
                    </a:lnTo>
                    <a:lnTo>
                      <a:pt x="906359" y="389480"/>
                    </a:lnTo>
                    <a:lnTo>
                      <a:pt x="906359" y="105560"/>
                    </a:lnTo>
                    <a:close/>
                    <a:moveTo>
                      <a:pt x="1354079" y="0"/>
                    </a:moveTo>
                    <a:lnTo>
                      <a:pt x="1426879" y="0"/>
                    </a:lnTo>
                    <a:lnTo>
                      <a:pt x="1459639" y="0"/>
                    </a:lnTo>
                    <a:lnTo>
                      <a:pt x="1860039" y="0"/>
                    </a:lnTo>
                    <a:lnTo>
                      <a:pt x="1860039" y="36400"/>
                    </a:lnTo>
                    <a:lnTo>
                      <a:pt x="1860039" y="105560"/>
                    </a:lnTo>
                    <a:lnTo>
                      <a:pt x="1860039" y="251160"/>
                    </a:lnTo>
                    <a:lnTo>
                      <a:pt x="1860039" y="356720"/>
                    </a:lnTo>
                    <a:lnTo>
                      <a:pt x="1754479" y="356720"/>
                    </a:lnTo>
                    <a:lnTo>
                      <a:pt x="1485119" y="356720"/>
                    </a:lnTo>
                    <a:lnTo>
                      <a:pt x="1485119" y="251160"/>
                    </a:lnTo>
                    <a:lnTo>
                      <a:pt x="1754479" y="251160"/>
                    </a:lnTo>
                    <a:lnTo>
                      <a:pt x="1710799" y="174720"/>
                    </a:lnTo>
                    <a:lnTo>
                      <a:pt x="1754479" y="105560"/>
                    </a:lnTo>
                    <a:lnTo>
                      <a:pt x="1459639" y="105560"/>
                    </a:lnTo>
                    <a:lnTo>
                      <a:pt x="1459639" y="251160"/>
                    </a:lnTo>
                    <a:lnTo>
                      <a:pt x="1459639" y="356720"/>
                    </a:lnTo>
                    <a:lnTo>
                      <a:pt x="1459639" y="869959"/>
                    </a:lnTo>
                    <a:lnTo>
                      <a:pt x="1419599" y="1124759"/>
                    </a:lnTo>
                    <a:lnTo>
                      <a:pt x="1314039" y="1124759"/>
                    </a:lnTo>
                    <a:lnTo>
                      <a:pt x="1354079" y="869959"/>
                    </a:lnTo>
                    <a:close/>
                    <a:moveTo>
                      <a:pt x="687960" y="0"/>
                    </a:moveTo>
                    <a:lnTo>
                      <a:pt x="793520" y="0"/>
                    </a:lnTo>
                    <a:lnTo>
                      <a:pt x="1230319" y="0"/>
                    </a:lnTo>
                    <a:lnTo>
                      <a:pt x="1230319" y="495040"/>
                    </a:lnTo>
                    <a:lnTo>
                      <a:pt x="1011919" y="495040"/>
                    </a:lnTo>
                    <a:lnTo>
                      <a:pt x="1011919" y="564199"/>
                    </a:lnTo>
                    <a:lnTo>
                      <a:pt x="1190279" y="564199"/>
                    </a:lnTo>
                    <a:lnTo>
                      <a:pt x="1233959" y="669759"/>
                    </a:lnTo>
                    <a:lnTo>
                      <a:pt x="1011919" y="669759"/>
                    </a:lnTo>
                    <a:lnTo>
                      <a:pt x="1011919" y="764399"/>
                    </a:lnTo>
                    <a:lnTo>
                      <a:pt x="1215759" y="764399"/>
                    </a:lnTo>
                    <a:lnTo>
                      <a:pt x="1255799" y="869959"/>
                    </a:lnTo>
                    <a:lnTo>
                      <a:pt x="706159" y="869959"/>
                    </a:lnTo>
                    <a:lnTo>
                      <a:pt x="662479" y="764399"/>
                    </a:lnTo>
                    <a:lnTo>
                      <a:pt x="906359" y="764399"/>
                    </a:lnTo>
                    <a:lnTo>
                      <a:pt x="906359" y="669759"/>
                    </a:lnTo>
                    <a:lnTo>
                      <a:pt x="731640" y="669759"/>
                    </a:lnTo>
                    <a:lnTo>
                      <a:pt x="687960" y="564199"/>
                    </a:lnTo>
                    <a:lnTo>
                      <a:pt x="906359" y="564199"/>
                    </a:lnTo>
                    <a:lnTo>
                      <a:pt x="906359" y="495040"/>
                    </a:lnTo>
                    <a:lnTo>
                      <a:pt x="793520" y="495040"/>
                    </a:lnTo>
                    <a:lnTo>
                      <a:pt x="687960" y="495040"/>
                    </a:lnTo>
                    <a:lnTo>
                      <a:pt x="687960" y="389480"/>
                    </a:lnTo>
                    <a:lnTo>
                      <a:pt x="687960" y="105560"/>
                    </a:lnTo>
                    <a:close/>
                    <a:moveTo>
                      <a:pt x="276640" y="0"/>
                    </a:moveTo>
                    <a:lnTo>
                      <a:pt x="382200" y="0"/>
                    </a:lnTo>
                    <a:lnTo>
                      <a:pt x="382200" y="1259438"/>
                    </a:lnTo>
                    <a:lnTo>
                      <a:pt x="382199" y="1259438"/>
                    </a:lnTo>
                    <a:lnTo>
                      <a:pt x="276640" y="1259438"/>
                    </a:lnTo>
                    <a:lnTo>
                      <a:pt x="43680" y="1259438"/>
                    </a:lnTo>
                    <a:lnTo>
                      <a:pt x="0" y="1153878"/>
                    </a:lnTo>
                    <a:lnTo>
                      <a:pt x="276640" y="11538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48" name="任意多边形: 形状 47">
                <a:extLst>
                  <a:ext uri="{FF2B5EF4-FFF2-40B4-BE49-F238E27FC236}">
                    <a16:creationId xmlns:a16="http://schemas.microsoft.com/office/drawing/2014/main" xmlns="" id="{211E0750-A9F2-404D-948B-2830F4740F98}"/>
                  </a:ext>
                </a:extLst>
              </p:cNvPr>
              <p:cNvSpPr>
                <a:spLocks noChangeArrowheads="1"/>
              </p:cNvSpPr>
              <p:nvPr/>
            </p:nvSpPr>
            <p:spPr bwMode="auto">
              <a:xfrm>
                <a:off x="6053464" y="2554682"/>
                <a:ext cx="81154" cy="95662"/>
              </a:xfrm>
              <a:custGeom>
                <a:avLst/>
                <a:gdLst>
                  <a:gd name="connsiteX0" fmla="*/ 27051 w 81154"/>
                  <a:gd name="connsiteY0" fmla="*/ 50576 h 95662"/>
                  <a:gd name="connsiteX1" fmla="*/ 54102 w 81154"/>
                  <a:gd name="connsiteY1" fmla="*/ 50576 h 95662"/>
                  <a:gd name="connsiteX2" fmla="*/ 54102 w 81154"/>
                  <a:gd name="connsiteY2" fmla="*/ 59593 h 95662"/>
                  <a:gd name="connsiteX3" fmla="*/ 48091 w 81154"/>
                  <a:gd name="connsiteY3" fmla="*/ 59593 h 95662"/>
                  <a:gd name="connsiteX4" fmla="*/ 48091 w 81154"/>
                  <a:gd name="connsiteY4" fmla="*/ 64980 h 95662"/>
                  <a:gd name="connsiteX5" fmla="*/ 71009 w 81154"/>
                  <a:gd name="connsiteY5" fmla="*/ 64980 h 95662"/>
                  <a:gd name="connsiteX6" fmla="*/ 81153 w 81154"/>
                  <a:gd name="connsiteY6" fmla="*/ 64980 h 95662"/>
                  <a:gd name="connsiteX7" fmla="*/ 71009 w 81154"/>
                  <a:gd name="connsiteY7" fmla="*/ 77003 h 95662"/>
                  <a:gd name="connsiteX8" fmla="*/ 67471 w 81154"/>
                  <a:gd name="connsiteY8" fmla="*/ 77003 h 95662"/>
                  <a:gd name="connsiteX9" fmla="*/ 69685 w 81154"/>
                  <a:gd name="connsiteY9" fmla="*/ 80023 h 95662"/>
                  <a:gd name="connsiteX10" fmla="*/ 81154 w 81154"/>
                  <a:gd name="connsiteY10" fmla="*/ 95662 h 95662"/>
                  <a:gd name="connsiteX11" fmla="*/ 69818 w 81154"/>
                  <a:gd name="connsiteY11" fmla="*/ 95662 h 95662"/>
                  <a:gd name="connsiteX12" fmla="*/ 66984 w 81154"/>
                  <a:gd name="connsiteY12" fmla="*/ 93658 h 95662"/>
                  <a:gd name="connsiteX13" fmla="*/ 59014 w 81154"/>
                  <a:gd name="connsiteY13" fmla="*/ 83092 h 95662"/>
                  <a:gd name="connsiteX14" fmla="*/ 54421 w 81154"/>
                  <a:gd name="connsiteY14" fmla="*/ 77003 h 95662"/>
                  <a:gd name="connsiteX15" fmla="*/ 48091 w 81154"/>
                  <a:gd name="connsiteY15" fmla="*/ 77003 h 95662"/>
                  <a:gd name="connsiteX16" fmla="*/ 48091 w 81154"/>
                  <a:gd name="connsiteY16" fmla="*/ 95662 h 95662"/>
                  <a:gd name="connsiteX17" fmla="*/ 36068 w 81154"/>
                  <a:gd name="connsiteY17" fmla="*/ 95662 h 95662"/>
                  <a:gd name="connsiteX18" fmla="*/ 36068 w 81154"/>
                  <a:gd name="connsiteY18" fmla="*/ 77003 h 95662"/>
                  <a:gd name="connsiteX19" fmla="*/ 35822 w 81154"/>
                  <a:gd name="connsiteY19" fmla="*/ 77003 h 95662"/>
                  <a:gd name="connsiteX20" fmla="*/ 27468 w 81154"/>
                  <a:gd name="connsiteY20" fmla="*/ 77003 h 95662"/>
                  <a:gd name="connsiteX21" fmla="*/ 15028 w 81154"/>
                  <a:gd name="connsiteY21" fmla="*/ 95662 h 95662"/>
                  <a:gd name="connsiteX22" fmla="*/ 0 w 81154"/>
                  <a:gd name="connsiteY22" fmla="*/ 95662 h 95662"/>
                  <a:gd name="connsiteX23" fmla="*/ 14513 w 81154"/>
                  <a:gd name="connsiteY23" fmla="*/ 77003 h 95662"/>
                  <a:gd name="connsiteX24" fmla="*/ 13353 w 81154"/>
                  <a:gd name="connsiteY24" fmla="*/ 77003 h 95662"/>
                  <a:gd name="connsiteX25" fmla="*/ 10144 w 81154"/>
                  <a:gd name="connsiteY25" fmla="*/ 77003 h 95662"/>
                  <a:gd name="connsiteX26" fmla="*/ 0 w 81154"/>
                  <a:gd name="connsiteY26" fmla="*/ 64980 h 95662"/>
                  <a:gd name="connsiteX27" fmla="*/ 26787 w 81154"/>
                  <a:gd name="connsiteY27" fmla="*/ 64980 h 95662"/>
                  <a:gd name="connsiteX28" fmla="*/ 36068 w 81154"/>
                  <a:gd name="connsiteY28" fmla="*/ 64980 h 95662"/>
                  <a:gd name="connsiteX29" fmla="*/ 36068 w 81154"/>
                  <a:gd name="connsiteY29" fmla="*/ 59593 h 95662"/>
                  <a:gd name="connsiteX30" fmla="*/ 27051 w 81154"/>
                  <a:gd name="connsiteY30" fmla="*/ 59593 h 95662"/>
                  <a:gd name="connsiteX31" fmla="*/ 36068 w 81154"/>
                  <a:gd name="connsiteY31" fmla="*/ 0 h 95662"/>
                  <a:gd name="connsiteX32" fmla="*/ 48091 w 81154"/>
                  <a:gd name="connsiteY32" fmla="*/ 0 h 95662"/>
                  <a:gd name="connsiteX33" fmla="*/ 48091 w 81154"/>
                  <a:gd name="connsiteY33" fmla="*/ 5491 h 95662"/>
                  <a:gd name="connsiteX34" fmla="*/ 71009 w 81154"/>
                  <a:gd name="connsiteY34" fmla="*/ 5491 h 95662"/>
                  <a:gd name="connsiteX35" fmla="*/ 81153 w 81154"/>
                  <a:gd name="connsiteY35" fmla="*/ 5491 h 95662"/>
                  <a:gd name="connsiteX36" fmla="*/ 71009 w 81154"/>
                  <a:gd name="connsiteY36" fmla="*/ 14508 h 95662"/>
                  <a:gd name="connsiteX37" fmla="*/ 48091 w 81154"/>
                  <a:gd name="connsiteY37" fmla="*/ 14508 h 95662"/>
                  <a:gd name="connsiteX38" fmla="*/ 48091 w 81154"/>
                  <a:gd name="connsiteY38" fmla="*/ 20519 h 95662"/>
                  <a:gd name="connsiteX39" fmla="*/ 66501 w 81154"/>
                  <a:gd name="connsiteY39" fmla="*/ 20519 h 95662"/>
                  <a:gd name="connsiteX40" fmla="*/ 75142 w 81154"/>
                  <a:gd name="connsiteY40" fmla="*/ 20519 h 95662"/>
                  <a:gd name="connsiteX41" fmla="*/ 66046 w 81154"/>
                  <a:gd name="connsiteY41" fmla="*/ 29536 h 95662"/>
                  <a:gd name="connsiteX42" fmla="*/ 48091 w 81154"/>
                  <a:gd name="connsiteY42" fmla="*/ 29536 h 95662"/>
                  <a:gd name="connsiteX43" fmla="*/ 48091 w 81154"/>
                  <a:gd name="connsiteY43" fmla="*/ 35548 h 95662"/>
                  <a:gd name="connsiteX44" fmla="*/ 71009 w 81154"/>
                  <a:gd name="connsiteY44" fmla="*/ 35548 h 95662"/>
                  <a:gd name="connsiteX45" fmla="*/ 81153 w 81154"/>
                  <a:gd name="connsiteY45" fmla="*/ 35548 h 95662"/>
                  <a:gd name="connsiteX46" fmla="*/ 72042 w 81154"/>
                  <a:gd name="connsiteY46" fmla="*/ 43647 h 95662"/>
                  <a:gd name="connsiteX47" fmla="*/ 81154 w 81154"/>
                  <a:gd name="connsiteY47" fmla="*/ 59593 h 95662"/>
                  <a:gd name="connsiteX48" fmla="*/ 69131 w 81154"/>
                  <a:gd name="connsiteY48" fmla="*/ 59593 h 95662"/>
                  <a:gd name="connsiteX49" fmla="*/ 60544 w 81154"/>
                  <a:gd name="connsiteY49" fmla="*/ 44565 h 95662"/>
                  <a:gd name="connsiteX50" fmla="*/ 35822 w 81154"/>
                  <a:gd name="connsiteY50" fmla="*/ 44565 h 95662"/>
                  <a:gd name="connsiteX51" fmla="*/ 21469 w 81154"/>
                  <a:gd name="connsiteY51" fmla="*/ 44565 h 95662"/>
                  <a:gd name="connsiteX52" fmla="*/ 15029 w 81154"/>
                  <a:gd name="connsiteY52" fmla="*/ 59593 h 95662"/>
                  <a:gd name="connsiteX53" fmla="*/ 0 w 81154"/>
                  <a:gd name="connsiteY53" fmla="*/ 59593 h 95662"/>
                  <a:gd name="connsiteX54" fmla="*/ 9112 w 81154"/>
                  <a:gd name="connsiteY54" fmla="*/ 43647 h 95662"/>
                  <a:gd name="connsiteX55" fmla="*/ 0 w 81154"/>
                  <a:gd name="connsiteY55" fmla="*/ 35548 h 95662"/>
                  <a:gd name="connsiteX56" fmla="*/ 26787 w 81154"/>
                  <a:gd name="connsiteY56" fmla="*/ 35548 h 95662"/>
                  <a:gd name="connsiteX57" fmla="*/ 36068 w 81154"/>
                  <a:gd name="connsiteY57" fmla="*/ 35548 h 95662"/>
                  <a:gd name="connsiteX58" fmla="*/ 36068 w 81154"/>
                  <a:gd name="connsiteY58" fmla="*/ 29536 h 95662"/>
                  <a:gd name="connsiteX59" fmla="*/ 22270 w 81154"/>
                  <a:gd name="connsiteY59" fmla="*/ 29536 h 95662"/>
                  <a:gd name="connsiteX60" fmla="*/ 16017 w 81154"/>
                  <a:gd name="connsiteY60" fmla="*/ 29536 h 95662"/>
                  <a:gd name="connsiteX61" fmla="*/ 6011 w 81154"/>
                  <a:gd name="connsiteY61" fmla="*/ 20519 h 95662"/>
                  <a:gd name="connsiteX62" fmla="*/ 36068 w 81154"/>
                  <a:gd name="connsiteY62" fmla="*/ 20519 h 95662"/>
                  <a:gd name="connsiteX63" fmla="*/ 36068 w 81154"/>
                  <a:gd name="connsiteY63" fmla="*/ 14508 h 95662"/>
                  <a:gd name="connsiteX64" fmla="*/ 35822 w 81154"/>
                  <a:gd name="connsiteY64" fmla="*/ 14508 h 95662"/>
                  <a:gd name="connsiteX65" fmla="*/ 10144 w 81154"/>
                  <a:gd name="connsiteY65" fmla="*/ 14508 h 95662"/>
                  <a:gd name="connsiteX66" fmla="*/ 0 w 81154"/>
                  <a:gd name="connsiteY66" fmla="*/ 5491 h 95662"/>
                  <a:gd name="connsiteX67" fmla="*/ 26787 w 81154"/>
                  <a:gd name="connsiteY67" fmla="*/ 5491 h 95662"/>
                  <a:gd name="connsiteX68" fmla="*/ 36068 w 81154"/>
                  <a:gd name="connsiteY68" fmla="*/ 5491 h 956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81154" h="95662">
                    <a:moveTo>
                      <a:pt x="27051" y="50576"/>
                    </a:moveTo>
                    <a:lnTo>
                      <a:pt x="54102" y="50576"/>
                    </a:lnTo>
                    <a:lnTo>
                      <a:pt x="54102" y="59593"/>
                    </a:lnTo>
                    <a:lnTo>
                      <a:pt x="48091" y="59593"/>
                    </a:lnTo>
                    <a:lnTo>
                      <a:pt x="48091" y="64980"/>
                    </a:lnTo>
                    <a:lnTo>
                      <a:pt x="71009" y="64980"/>
                    </a:lnTo>
                    <a:cubicBezTo>
                      <a:pt x="81153" y="64980"/>
                      <a:pt x="81153" y="64980"/>
                      <a:pt x="81153" y="64980"/>
                    </a:cubicBezTo>
                    <a:cubicBezTo>
                      <a:pt x="81153" y="71538"/>
                      <a:pt x="76542" y="77003"/>
                      <a:pt x="71009" y="77003"/>
                    </a:cubicBezTo>
                    <a:lnTo>
                      <a:pt x="67471" y="77003"/>
                    </a:lnTo>
                    <a:lnTo>
                      <a:pt x="69685" y="80023"/>
                    </a:lnTo>
                    <a:cubicBezTo>
                      <a:pt x="72475" y="83827"/>
                      <a:pt x="76195" y="88899"/>
                      <a:pt x="81154" y="95662"/>
                    </a:cubicBezTo>
                    <a:lnTo>
                      <a:pt x="69818" y="95662"/>
                    </a:lnTo>
                    <a:cubicBezTo>
                      <a:pt x="68874" y="95662"/>
                      <a:pt x="67929" y="94660"/>
                      <a:pt x="66984" y="93658"/>
                    </a:cubicBezTo>
                    <a:cubicBezTo>
                      <a:pt x="66984" y="93658"/>
                      <a:pt x="66984" y="93658"/>
                      <a:pt x="59014" y="83092"/>
                    </a:cubicBezTo>
                    <a:lnTo>
                      <a:pt x="54421" y="77003"/>
                    </a:lnTo>
                    <a:lnTo>
                      <a:pt x="48091" y="77003"/>
                    </a:lnTo>
                    <a:lnTo>
                      <a:pt x="48091" y="95662"/>
                    </a:lnTo>
                    <a:lnTo>
                      <a:pt x="36068" y="95662"/>
                    </a:lnTo>
                    <a:lnTo>
                      <a:pt x="36068" y="77003"/>
                    </a:lnTo>
                    <a:lnTo>
                      <a:pt x="35822" y="77003"/>
                    </a:lnTo>
                    <a:lnTo>
                      <a:pt x="27468" y="77003"/>
                    </a:lnTo>
                    <a:lnTo>
                      <a:pt x="15028" y="95662"/>
                    </a:lnTo>
                    <a:lnTo>
                      <a:pt x="0" y="95662"/>
                    </a:lnTo>
                    <a:lnTo>
                      <a:pt x="14513" y="77003"/>
                    </a:lnTo>
                    <a:lnTo>
                      <a:pt x="13353" y="77003"/>
                    </a:lnTo>
                    <a:cubicBezTo>
                      <a:pt x="10144" y="77003"/>
                      <a:pt x="10144" y="77003"/>
                      <a:pt x="10144" y="77003"/>
                    </a:cubicBezTo>
                    <a:cubicBezTo>
                      <a:pt x="4611" y="77003"/>
                      <a:pt x="0" y="71538"/>
                      <a:pt x="0" y="64980"/>
                    </a:cubicBezTo>
                    <a:cubicBezTo>
                      <a:pt x="10144" y="64980"/>
                      <a:pt x="19020" y="64980"/>
                      <a:pt x="26787" y="64980"/>
                    </a:cubicBezTo>
                    <a:lnTo>
                      <a:pt x="36068" y="64980"/>
                    </a:lnTo>
                    <a:lnTo>
                      <a:pt x="36068" y="59593"/>
                    </a:lnTo>
                    <a:lnTo>
                      <a:pt x="27051" y="59593"/>
                    </a:lnTo>
                    <a:close/>
                    <a:moveTo>
                      <a:pt x="36068" y="0"/>
                    </a:moveTo>
                    <a:lnTo>
                      <a:pt x="48091" y="0"/>
                    </a:lnTo>
                    <a:lnTo>
                      <a:pt x="48091" y="5491"/>
                    </a:lnTo>
                    <a:lnTo>
                      <a:pt x="71009" y="5491"/>
                    </a:lnTo>
                    <a:cubicBezTo>
                      <a:pt x="81153" y="5491"/>
                      <a:pt x="81153" y="5491"/>
                      <a:pt x="81153" y="5491"/>
                    </a:cubicBezTo>
                    <a:cubicBezTo>
                      <a:pt x="81153" y="10409"/>
                      <a:pt x="76542" y="14508"/>
                      <a:pt x="71009" y="14508"/>
                    </a:cubicBezTo>
                    <a:lnTo>
                      <a:pt x="48091" y="14508"/>
                    </a:lnTo>
                    <a:lnTo>
                      <a:pt x="48091" y="20519"/>
                    </a:lnTo>
                    <a:lnTo>
                      <a:pt x="66501" y="20519"/>
                    </a:lnTo>
                    <a:cubicBezTo>
                      <a:pt x="75142" y="20519"/>
                      <a:pt x="75142" y="20519"/>
                      <a:pt x="75142" y="20519"/>
                    </a:cubicBezTo>
                    <a:cubicBezTo>
                      <a:pt x="75142" y="25437"/>
                      <a:pt x="71504" y="29536"/>
                      <a:pt x="66046" y="29536"/>
                    </a:cubicBezTo>
                    <a:lnTo>
                      <a:pt x="48091" y="29536"/>
                    </a:lnTo>
                    <a:lnTo>
                      <a:pt x="48091" y="35548"/>
                    </a:lnTo>
                    <a:lnTo>
                      <a:pt x="71009" y="35548"/>
                    </a:lnTo>
                    <a:cubicBezTo>
                      <a:pt x="81153" y="35548"/>
                      <a:pt x="81153" y="35548"/>
                      <a:pt x="81153" y="35548"/>
                    </a:cubicBezTo>
                    <a:lnTo>
                      <a:pt x="72042" y="43647"/>
                    </a:lnTo>
                    <a:lnTo>
                      <a:pt x="81154" y="59593"/>
                    </a:lnTo>
                    <a:lnTo>
                      <a:pt x="69131" y="59593"/>
                    </a:lnTo>
                    <a:lnTo>
                      <a:pt x="60544" y="44565"/>
                    </a:lnTo>
                    <a:lnTo>
                      <a:pt x="35822" y="44565"/>
                    </a:lnTo>
                    <a:lnTo>
                      <a:pt x="21469" y="44565"/>
                    </a:lnTo>
                    <a:lnTo>
                      <a:pt x="15029" y="59593"/>
                    </a:lnTo>
                    <a:lnTo>
                      <a:pt x="0" y="59593"/>
                    </a:lnTo>
                    <a:lnTo>
                      <a:pt x="9112" y="43647"/>
                    </a:lnTo>
                    <a:lnTo>
                      <a:pt x="0" y="35548"/>
                    </a:lnTo>
                    <a:cubicBezTo>
                      <a:pt x="10144" y="35548"/>
                      <a:pt x="19020" y="35548"/>
                      <a:pt x="26787" y="35548"/>
                    </a:cubicBezTo>
                    <a:lnTo>
                      <a:pt x="36068" y="35548"/>
                    </a:lnTo>
                    <a:lnTo>
                      <a:pt x="36068" y="29536"/>
                    </a:lnTo>
                    <a:lnTo>
                      <a:pt x="22270" y="29536"/>
                    </a:lnTo>
                    <a:cubicBezTo>
                      <a:pt x="16017" y="29536"/>
                      <a:pt x="16017" y="29536"/>
                      <a:pt x="16017" y="29536"/>
                    </a:cubicBezTo>
                    <a:cubicBezTo>
                      <a:pt x="10559" y="29536"/>
                      <a:pt x="6011" y="25437"/>
                      <a:pt x="6011" y="20519"/>
                    </a:cubicBezTo>
                    <a:lnTo>
                      <a:pt x="36068" y="20519"/>
                    </a:lnTo>
                    <a:lnTo>
                      <a:pt x="36068" y="14508"/>
                    </a:lnTo>
                    <a:lnTo>
                      <a:pt x="35822" y="14508"/>
                    </a:lnTo>
                    <a:cubicBezTo>
                      <a:pt x="10144" y="14508"/>
                      <a:pt x="10144" y="14508"/>
                      <a:pt x="10144" y="14508"/>
                    </a:cubicBezTo>
                    <a:cubicBezTo>
                      <a:pt x="4611" y="14508"/>
                      <a:pt x="0" y="10409"/>
                      <a:pt x="0" y="5491"/>
                    </a:cubicBezTo>
                    <a:cubicBezTo>
                      <a:pt x="10144" y="5491"/>
                      <a:pt x="19020" y="5491"/>
                      <a:pt x="26787" y="5491"/>
                    </a:cubicBezTo>
                    <a:lnTo>
                      <a:pt x="36068" y="5491"/>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49" name="任意多边形: 形状 48">
                <a:extLst>
                  <a:ext uri="{FF2B5EF4-FFF2-40B4-BE49-F238E27FC236}">
                    <a16:creationId xmlns:a16="http://schemas.microsoft.com/office/drawing/2014/main" xmlns="" id="{5A916074-DAEC-49A8-865E-66B358BD9353}"/>
                  </a:ext>
                </a:extLst>
              </p:cNvPr>
              <p:cNvSpPr/>
              <p:nvPr/>
            </p:nvSpPr>
            <p:spPr>
              <a:xfrm>
                <a:off x="5695833" y="2604460"/>
                <a:ext cx="280271" cy="26889"/>
              </a:xfrm>
              <a:custGeom>
                <a:avLst/>
                <a:gdLst/>
                <a:ahLst/>
                <a:cxnLst/>
                <a:rect l="l" t="t" r="r" b="b"/>
                <a:pathLst>
                  <a:path w="2299830" h="220637">
                    <a:moveTo>
                      <a:pt x="1901152" y="49644"/>
                    </a:moveTo>
                    <a:lnTo>
                      <a:pt x="1901152" y="93573"/>
                    </a:lnTo>
                    <a:lnTo>
                      <a:pt x="1931349" y="93573"/>
                    </a:lnTo>
                    <a:cubicBezTo>
                      <a:pt x="1938720" y="93364"/>
                      <a:pt x="1944413" y="91114"/>
                      <a:pt x="1948430" y="86824"/>
                    </a:cubicBezTo>
                    <a:cubicBezTo>
                      <a:pt x="1952446" y="82534"/>
                      <a:pt x="1954479" y="77462"/>
                      <a:pt x="1954530" y="71609"/>
                    </a:cubicBezTo>
                    <a:cubicBezTo>
                      <a:pt x="1954479" y="65755"/>
                      <a:pt x="1952446" y="60684"/>
                      <a:pt x="1948430" y="56394"/>
                    </a:cubicBezTo>
                    <a:cubicBezTo>
                      <a:pt x="1944413" y="52104"/>
                      <a:pt x="1938720" y="49854"/>
                      <a:pt x="1931349" y="49644"/>
                    </a:cubicBezTo>
                    <a:close/>
                    <a:moveTo>
                      <a:pt x="1596352" y="49644"/>
                    </a:moveTo>
                    <a:lnTo>
                      <a:pt x="1596352" y="93573"/>
                    </a:lnTo>
                    <a:lnTo>
                      <a:pt x="1626549" y="93573"/>
                    </a:lnTo>
                    <a:cubicBezTo>
                      <a:pt x="1633920" y="93364"/>
                      <a:pt x="1639613" y="91114"/>
                      <a:pt x="1643630" y="86824"/>
                    </a:cubicBezTo>
                    <a:cubicBezTo>
                      <a:pt x="1647646" y="82534"/>
                      <a:pt x="1649679" y="77462"/>
                      <a:pt x="1649730" y="71609"/>
                    </a:cubicBezTo>
                    <a:cubicBezTo>
                      <a:pt x="1649679" y="65755"/>
                      <a:pt x="1647646" y="60684"/>
                      <a:pt x="1643630" y="56394"/>
                    </a:cubicBezTo>
                    <a:cubicBezTo>
                      <a:pt x="1639613" y="52104"/>
                      <a:pt x="1633920" y="49854"/>
                      <a:pt x="1626549" y="49644"/>
                    </a:cubicBezTo>
                    <a:close/>
                    <a:moveTo>
                      <a:pt x="348577" y="49644"/>
                    </a:moveTo>
                    <a:lnTo>
                      <a:pt x="348577" y="93573"/>
                    </a:lnTo>
                    <a:lnTo>
                      <a:pt x="378774" y="93573"/>
                    </a:lnTo>
                    <a:cubicBezTo>
                      <a:pt x="386145" y="93364"/>
                      <a:pt x="391838" y="91114"/>
                      <a:pt x="395854" y="86824"/>
                    </a:cubicBezTo>
                    <a:cubicBezTo>
                      <a:pt x="399870" y="82534"/>
                      <a:pt x="401904" y="77462"/>
                      <a:pt x="401955" y="71609"/>
                    </a:cubicBezTo>
                    <a:cubicBezTo>
                      <a:pt x="401904" y="65755"/>
                      <a:pt x="399870" y="60684"/>
                      <a:pt x="395854" y="56394"/>
                    </a:cubicBezTo>
                    <a:cubicBezTo>
                      <a:pt x="391838" y="52104"/>
                      <a:pt x="386145" y="49854"/>
                      <a:pt x="378774" y="49644"/>
                    </a:cubicBezTo>
                    <a:close/>
                    <a:moveTo>
                      <a:pt x="685171" y="47511"/>
                    </a:moveTo>
                    <a:cubicBezTo>
                      <a:pt x="680260" y="47580"/>
                      <a:pt x="675977" y="48508"/>
                      <a:pt x="672323" y="50293"/>
                    </a:cubicBezTo>
                    <a:cubicBezTo>
                      <a:pt x="668670" y="52077"/>
                      <a:pt x="665836" y="54301"/>
                      <a:pt x="663821" y="56962"/>
                    </a:cubicBezTo>
                    <a:cubicBezTo>
                      <a:pt x="662187" y="58902"/>
                      <a:pt x="660779" y="61526"/>
                      <a:pt x="659596" y="64833"/>
                    </a:cubicBezTo>
                    <a:cubicBezTo>
                      <a:pt x="658414" y="68140"/>
                      <a:pt x="657503" y="73293"/>
                      <a:pt x="656863" y="80292"/>
                    </a:cubicBezTo>
                    <a:cubicBezTo>
                      <a:pt x="656223" y="87291"/>
                      <a:pt x="655899" y="97300"/>
                      <a:pt x="655891" y="110318"/>
                    </a:cubicBezTo>
                    <a:cubicBezTo>
                      <a:pt x="655899" y="123333"/>
                      <a:pt x="656223" y="133315"/>
                      <a:pt x="656863" y="140266"/>
                    </a:cubicBezTo>
                    <a:cubicBezTo>
                      <a:pt x="657503" y="147216"/>
                      <a:pt x="658414" y="152320"/>
                      <a:pt x="659596" y="155578"/>
                    </a:cubicBezTo>
                    <a:cubicBezTo>
                      <a:pt x="660779" y="158836"/>
                      <a:pt x="662187" y="161433"/>
                      <a:pt x="663821" y="163370"/>
                    </a:cubicBezTo>
                    <a:cubicBezTo>
                      <a:pt x="665836" y="166044"/>
                      <a:pt x="668670" y="168318"/>
                      <a:pt x="672323" y="170192"/>
                    </a:cubicBezTo>
                    <a:cubicBezTo>
                      <a:pt x="675977" y="172066"/>
                      <a:pt x="680260" y="173044"/>
                      <a:pt x="685171" y="173126"/>
                    </a:cubicBezTo>
                    <a:cubicBezTo>
                      <a:pt x="690083" y="173044"/>
                      <a:pt x="694366" y="172066"/>
                      <a:pt x="698019" y="170192"/>
                    </a:cubicBezTo>
                    <a:cubicBezTo>
                      <a:pt x="701673" y="168318"/>
                      <a:pt x="704507" y="166044"/>
                      <a:pt x="706521" y="163370"/>
                    </a:cubicBezTo>
                    <a:cubicBezTo>
                      <a:pt x="708155" y="161433"/>
                      <a:pt x="709564" y="158836"/>
                      <a:pt x="710746" y="155578"/>
                    </a:cubicBezTo>
                    <a:cubicBezTo>
                      <a:pt x="711928" y="152320"/>
                      <a:pt x="712839" y="147216"/>
                      <a:pt x="713480" y="140266"/>
                    </a:cubicBezTo>
                    <a:cubicBezTo>
                      <a:pt x="714120" y="133315"/>
                      <a:pt x="714443" y="123333"/>
                      <a:pt x="714451" y="110318"/>
                    </a:cubicBezTo>
                    <a:cubicBezTo>
                      <a:pt x="714443" y="97300"/>
                      <a:pt x="714120" y="87291"/>
                      <a:pt x="713480" y="80292"/>
                    </a:cubicBezTo>
                    <a:cubicBezTo>
                      <a:pt x="712839" y="73293"/>
                      <a:pt x="711928" y="68140"/>
                      <a:pt x="710746" y="64833"/>
                    </a:cubicBezTo>
                    <a:cubicBezTo>
                      <a:pt x="709564" y="61526"/>
                      <a:pt x="708155" y="58902"/>
                      <a:pt x="706521" y="56962"/>
                    </a:cubicBezTo>
                    <a:cubicBezTo>
                      <a:pt x="704507" y="54301"/>
                      <a:pt x="701673" y="52077"/>
                      <a:pt x="698019" y="50293"/>
                    </a:cubicBezTo>
                    <a:cubicBezTo>
                      <a:pt x="694366" y="48508"/>
                      <a:pt x="690083" y="47580"/>
                      <a:pt x="685171" y="47511"/>
                    </a:cubicBezTo>
                    <a:close/>
                    <a:moveTo>
                      <a:pt x="2139848" y="1829"/>
                    </a:moveTo>
                    <a:lnTo>
                      <a:pt x="2299830" y="1829"/>
                    </a:lnTo>
                    <a:lnTo>
                      <a:pt x="2299830" y="49339"/>
                    </a:lnTo>
                    <a:lnTo>
                      <a:pt x="2246490" y="49339"/>
                    </a:lnTo>
                    <a:lnTo>
                      <a:pt x="2246490" y="218808"/>
                    </a:lnTo>
                    <a:lnTo>
                      <a:pt x="2193188" y="218808"/>
                    </a:lnTo>
                    <a:lnTo>
                      <a:pt x="2193188" y="49339"/>
                    </a:lnTo>
                    <a:lnTo>
                      <a:pt x="2139848" y="49339"/>
                    </a:lnTo>
                    <a:close/>
                    <a:moveTo>
                      <a:pt x="1847850" y="1829"/>
                    </a:moveTo>
                    <a:lnTo>
                      <a:pt x="1933789" y="1829"/>
                    </a:lnTo>
                    <a:cubicBezTo>
                      <a:pt x="1949862" y="2030"/>
                      <a:pt x="1963395" y="5418"/>
                      <a:pt x="1974387" y="11993"/>
                    </a:cubicBezTo>
                    <a:cubicBezTo>
                      <a:pt x="1985378" y="18569"/>
                      <a:pt x="1993695" y="27126"/>
                      <a:pt x="1999336" y="37664"/>
                    </a:cubicBezTo>
                    <a:cubicBezTo>
                      <a:pt x="2004977" y="48203"/>
                      <a:pt x="2007809" y="59518"/>
                      <a:pt x="2007832" y="71609"/>
                    </a:cubicBezTo>
                    <a:cubicBezTo>
                      <a:pt x="2007809" y="83700"/>
                      <a:pt x="2004977" y="95014"/>
                      <a:pt x="1999336" y="105553"/>
                    </a:cubicBezTo>
                    <a:cubicBezTo>
                      <a:pt x="1993695" y="116092"/>
                      <a:pt x="1985378" y="124649"/>
                      <a:pt x="1974387" y="131224"/>
                    </a:cubicBezTo>
                    <a:cubicBezTo>
                      <a:pt x="1963395" y="137800"/>
                      <a:pt x="1949862" y="141188"/>
                      <a:pt x="1933789" y="141389"/>
                    </a:cubicBezTo>
                    <a:lnTo>
                      <a:pt x="1901152" y="141389"/>
                    </a:lnTo>
                    <a:lnTo>
                      <a:pt x="1901152" y="218808"/>
                    </a:lnTo>
                    <a:lnTo>
                      <a:pt x="1847850" y="218808"/>
                    </a:lnTo>
                    <a:close/>
                    <a:moveTo>
                      <a:pt x="1543050" y="1829"/>
                    </a:moveTo>
                    <a:lnTo>
                      <a:pt x="1628989" y="1829"/>
                    </a:lnTo>
                    <a:cubicBezTo>
                      <a:pt x="1645062" y="2030"/>
                      <a:pt x="1658595" y="5418"/>
                      <a:pt x="1669587" y="11993"/>
                    </a:cubicBezTo>
                    <a:cubicBezTo>
                      <a:pt x="1680578" y="18569"/>
                      <a:pt x="1688895" y="27126"/>
                      <a:pt x="1694536" y="37664"/>
                    </a:cubicBezTo>
                    <a:cubicBezTo>
                      <a:pt x="1700178" y="48203"/>
                      <a:pt x="1703009" y="59518"/>
                      <a:pt x="1703032" y="71609"/>
                    </a:cubicBezTo>
                    <a:cubicBezTo>
                      <a:pt x="1703009" y="83700"/>
                      <a:pt x="1700178" y="95014"/>
                      <a:pt x="1694536" y="105553"/>
                    </a:cubicBezTo>
                    <a:cubicBezTo>
                      <a:pt x="1688895" y="116092"/>
                      <a:pt x="1680578" y="124649"/>
                      <a:pt x="1669587" y="131224"/>
                    </a:cubicBezTo>
                    <a:cubicBezTo>
                      <a:pt x="1658595" y="137800"/>
                      <a:pt x="1645062" y="141188"/>
                      <a:pt x="1628989" y="141389"/>
                    </a:cubicBezTo>
                    <a:lnTo>
                      <a:pt x="1596352" y="141389"/>
                    </a:lnTo>
                    <a:lnTo>
                      <a:pt x="1596352" y="218808"/>
                    </a:lnTo>
                    <a:lnTo>
                      <a:pt x="1543050" y="218808"/>
                    </a:lnTo>
                    <a:close/>
                    <a:moveTo>
                      <a:pt x="914400" y="1829"/>
                    </a:moveTo>
                    <a:lnTo>
                      <a:pt x="966788" y="1829"/>
                    </a:lnTo>
                    <a:lnTo>
                      <a:pt x="1015574" y="97515"/>
                    </a:lnTo>
                    <a:lnTo>
                      <a:pt x="1064361" y="1829"/>
                    </a:lnTo>
                    <a:lnTo>
                      <a:pt x="1116749" y="1829"/>
                    </a:lnTo>
                    <a:lnTo>
                      <a:pt x="1116749" y="218808"/>
                    </a:lnTo>
                    <a:lnTo>
                      <a:pt x="1063447" y="218808"/>
                    </a:lnTo>
                    <a:lnTo>
                      <a:pt x="1063447" y="114892"/>
                    </a:lnTo>
                    <a:lnTo>
                      <a:pt x="1032650" y="168546"/>
                    </a:lnTo>
                    <a:lnTo>
                      <a:pt x="998499" y="168546"/>
                    </a:lnTo>
                    <a:lnTo>
                      <a:pt x="967702" y="114892"/>
                    </a:lnTo>
                    <a:lnTo>
                      <a:pt x="967702" y="218808"/>
                    </a:lnTo>
                    <a:lnTo>
                      <a:pt x="914400" y="218808"/>
                    </a:lnTo>
                    <a:close/>
                    <a:moveTo>
                      <a:pt x="295275" y="1829"/>
                    </a:moveTo>
                    <a:lnTo>
                      <a:pt x="381214" y="1829"/>
                    </a:lnTo>
                    <a:cubicBezTo>
                      <a:pt x="397287" y="2030"/>
                      <a:pt x="410820" y="5418"/>
                      <a:pt x="421812" y="11993"/>
                    </a:cubicBezTo>
                    <a:cubicBezTo>
                      <a:pt x="432803" y="18569"/>
                      <a:pt x="441120" y="27126"/>
                      <a:pt x="446761" y="37664"/>
                    </a:cubicBezTo>
                    <a:cubicBezTo>
                      <a:pt x="452402" y="48203"/>
                      <a:pt x="455234" y="59518"/>
                      <a:pt x="455257" y="71609"/>
                    </a:cubicBezTo>
                    <a:cubicBezTo>
                      <a:pt x="454851" y="86378"/>
                      <a:pt x="451094" y="98456"/>
                      <a:pt x="443987" y="107844"/>
                    </a:cubicBezTo>
                    <a:cubicBezTo>
                      <a:pt x="436880" y="117232"/>
                      <a:pt x="428859" y="124047"/>
                      <a:pt x="419925" y="128291"/>
                    </a:cubicBezTo>
                    <a:lnTo>
                      <a:pt x="466839" y="218808"/>
                    </a:lnTo>
                    <a:lnTo>
                      <a:pt x="405001" y="218808"/>
                    </a:lnTo>
                    <a:lnTo>
                      <a:pt x="366573" y="138036"/>
                    </a:lnTo>
                    <a:lnTo>
                      <a:pt x="348577" y="138036"/>
                    </a:lnTo>
                    <a:lnTo>
                      <a:pt x="348577" y="218808"/>
                    </a:lnTo>
                    <a:lnTo>
                      <a:pt x="295275" y="218808"/>
                    </a:lnTo>
                    <a:close/>
                    <a:moveTo>
                      <a:pt x="0" y="1829"/>
                    </a:moveTo>
                    <a:lnTo>
                      <a:pt x="147485" y="1829"/>
                    </a:lnTo>
                    <a:lnTo>
                      <a:pt x="147485" y="49339"/>
                    </a:lnTo>
                    <a:lnTo>
                      <a:pt x="53302" y="49339"/>
                    </a:lnTo>
                    <a:lnTo>
                      <a:pt x="53302" y="87477"/>
                    </a:lnTo>
                    <a:lnTo>
                      <a:pt x="133769" y="87477"/>
                    </a:lnTo>
                    <a:lnTo>
                      <a:pt x="133769" y="134988"/>
                    </a:lnTo>
                    <a:lnTo>
                      <a:pt x="53302" y="134988"/>
                    </a:lnTo>
                    <a:lnTo>
                      <a:pt x="53302" y="218808"/>
                    </a:lnTo>
                    <a:lnTo>
                      <a:pt x="0" y="218808"/>
                    </a:lnTo>
                    <a:close/>
                    <a:moveTo>
                      <a:pt x="685171" y="0"/>
                    </a:moveTo>
                    <a:cubicBezTo>
                      <a:pt x="698318" y="25"/>
                      <a:pt x="709763" y="2106"/>
                      <a:pt x="719508" y="6243"/>
                    </a:cubicBezTo>
                    <a:cubicBezTo>
                      <a:pt x="729253" y="10380"/>
                      <a:pt x="738025" y="16421"/>
                      <a:pt x="745823" y="24365"/>
                    </a:cubicBezTo>
                    <a:cubicBezTo>
                      <a:pt x="753285" y="32012"/>
                      <a:pt x="758565" y="40408"/>
                      <a:pt x="761662" y="49551"/>
                    </a:cubicBezTo>
                    <a:cubicBezTo>
                      <a:pt x="764758" y="58694"/>
                      <a:pt x="766586" y="68381"/>
                      <a:pt x="767144" y="78611"/>
                    </a:cubicBezTo>
                    <a:cubicBezTo>
                      <a:pt x="767702" y="88841"/>
                      <a:pt x="767905" y="99410"/>
                      <a:pt x="767753" y="110318"/>
                    </a:cubicBezTo>
                    <a:cubicBezTo>
                      <a:pt x="767905" y="121227"/>
                      <a:pt x="767702" y="131796"/>
                      <a:pt x="767144" y="142026"/>
                    </a:cubicBezTo>
                    <a:cubicBezTo>
                      <a:pt x="766586" y="152256"/>
                      <a:pt x="764758" y="161943"/>
                      <a:pt x="761662" y="171086"/>
                    </a:cubicBezTo>
                    <a:cubicBezTo>
                      <a:pt x="758565" y="180229"/>
                      <a:pt x="753285" y="188625"/>
                      <a:pt x="745823" y="196273"/>
                    </a:cubicBezTo>
                    <a:cubicBezTo>
                      <a:pt x="738025" y="204216"/>
                      <a:pt x="729253" y="210257"/>
                      <a:pt x="719508" y="214394"/>
                    </a:cubicBezTo>
                    <a:cubicBezTo>
                      <a:pt x="709763" y="218530"/>
                      <a:pt x="698318" y="220612"/>
                      <a:pt x="685171" y="220637"/>
                    </a:cubicBezTo>
                    <a:cubicBezTo>
                      <a:pt x="672025" y="220612"/>
                      <a:pt x="660579" y="218530"/>
                      <a:pt x="650834" y="214394"/>
                    </a:cubicBezTo>
                    <a:cubicBezTo>
                      <a:pt x="641089" y="210257"/>
                      <a:pt x="632317" y="204216"/>
                      <a:pt x="624519" y="196273"/>
                    </a:cubicBezTo>
                    <a:cubicBezTo>
                      <a:pt x="617057" y="188625"/>
                      <a:pt x="611777" y="180229"/>
                      <a:pt x="608681" y="171086"/>
                    </a:cubicBezTo>
                    <a:cubicBezTo>
                      <a:pt x="605584" y="161943"/>
                      <a:pt x="603757" y="152256"/>
                      <a:pt x="603198" y="142026"/>
                    </a:cubicBezTo>
                    <a:cubicBezTo>
                      <a:pt x="602640" y="131796"/>
                      <a:pt x="602437" y="121227"/>
                      <a:pt x="602589" y="110318"/>
                    </a:cubicBezTo>
                    <a:cubicBezTo>
                      <a:pt x="602437" y="99410"/>
                      <a:pt x="602640" y="88841"/>
                      <a:pt x="603198" y="78611"/>
                    </a:cubicBezTo>
                    <a:cubicBezTo>
                      <a:pt x="603757" y="68381"/>
                      <a:pt x="605584" y="58694"/>
                      <a:pt x="608681" y="49551"/>
                    </a:cubicBezTo>
                    <a:cubicBezTo>
                      <a:pt x="611777" y="40408"/>
                      <a:pt x="617057" y="32012"/>
                      <a:pt x="624519" y="24365"/>
                    </a:cubicBezTo>
                    <a:cubicBezTo>
                      <a:pt x="632317" y="16421"/>
                      <a:pt x="641089" y="10380"/>
                      <a:pt x="650834" y="6243"/>
                    </a:cubicBezTo>
                    <a:cubicBezTo>
                      <a:pt x="660579" y="2106"/>
                      <a:pt x="672025" y="25"/>
                      <a:pt x="685171" y="0"/>
                    </a:cubicBez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sz="2400" dirty="0">
                  <a:solidFill>
                    <a:srgbClr val="FCE3C1"/>
                  </a:solidFill>
                  <a:latin typeface="DIN Black" pitchFamily="50" charset="0"/>
                  <a:ea typeface="微软雅黑" panose="020B0503020204020204" pitchFamily="34" charset="-122"/>
                </a:endParaRPr>
              </a:p>
            </p:txBody>
          </p:sp>
          <p:sp>
            <p:nvSpPr>
              <p:cNvPr id="50" name="任意多边形: 形状 49">
                <a:extLst>
                  <a:ext uri="{FF2B5EF4-FFF2-40B4-BE49-F238E27FC236}">
                    <a16:creationId xmlns:a16="http://schemas.microsoft.com/office/drawing/2014/main" xmlns="" id="{64385F1A-E4CF-4F08-A7B0-C1CAE8703F41}"/>
                  </a:ext>
                </a:extLst>
              </p:cNvPr>
              <p:cNvSpPr/>
              <p:nvPr/>
            </p:nvSpPr>
            <p:spPr>
              <a:xfrm>
                <a:off x="6217221" y="2604460"/>
                <a:ext cx="304647" cy="26889"/>
              </a:xfrm>
              <a:custGeom>
                <a:avLst/>
                <a:gdLst/>
                <a:ahLst/>
                <a:cxnLst/>
                <a:rect l="l" t="t" r="r" b="b"/>
                <a:pathLst>
                  <a:path w="2499855" h="220637">
                    <a:moveTo>
                      <a:pt x="1469574" y="84108"/>
                    </a:moveTo>
                    <a:lnTo>
                      <a:pt x="1450067" y="142037"/>
                    </a:lnTo>
                    <a:lnTo>
                      <a:pt x="1487862" y="142037"/>
                    </a:lnTo>
                    <a:close/>
                    <a:moveTo>
                      <a:pt x="2215477" y="49644"/>
                    </a:moveTo>
                    <a:lnTo>
                      <a:pt x="2215477" y="93573"/>
                    </a:lnTo>
                    <a:lnTo>
                      <a:pt x="2245673" y="93573"/>
                    </a:lnTo>
                    <a:cubicBezTo>
                      <a:pt x="2253045" y="93364"/>
                      <a:pt x="2258738" y="91114"/>
                      <a:pt x="2262754" y="86824"/>
                    </a:cubicBezTo>
                    <a:cubicBezTo>
                      <a:pt x="2266770" y="82534"/>
                      <a:pt x="2268804" y="77462"/>
                      <a:pt x="2268855" y="71609"/>
                    </a:cubicBezTo>
                    <a:cubicBezTo>
                      <a:pt x="2268804" y="65755"/>
                      <a:pt x="2266770" y="60684"/>
                      <a:pt x="2262754" y="56394"/>
                    </a:cubicBezTo>
                    <a:cubicBezTo>
                      <a:pt x="2258738" y="52104"/>
                      <a:pt x="2253045" y="49854"/>
                      <a:pt x="2245673" y="49644"/>
                    </a:cubicBezTo>
                    <a:close/>
                    <a:moveTo>
                      <a:pt x="2015451" y="49644"/>
                    </a:moveTo>
                    <a:lnTo>
                      <a:pt x="2015451" y="93573"/>
                    </a:lnTo>
                    <a:lnTo>
                      <a:pt x="2045649" y="93573"/>
                    </a:lnTo>
                    <a:cubicBezTo>
                      <a:pt x="2053019" y="93364"/>
                      <a:pt x="2058713" y="91114"/>
                      <a:pt x="2062729" y="86824"/>
                    </a:cubicBezTo>
                    <a:cubicBezTo>
                      <a:pt x="2066745" y="82534"/>
                      <a:pt x="2068779" y="77462"/>
                      <a:pt x="2068830" y="71609"/>
                    </a:cubicBezTo>
                    <a:cubicBezTo>
                      <a:pt x="2068779" y="65755"/>
                      <a:pt x="2066745" y="60684"/>
                      <a:pt x="2062729" y="56394"/>
                    </a:cubicBezTo>
                    <a:cubicBezTo>
                      <a:pt x="2058713" y="52104"/>
                      <a:pt x="2053020" y="49854"/>
                      <a:pt x="2045649" y="49644"/>
                    </a:cubicBezTo>
                    <a:close/>
                    <a:moveTo>
                      <a:pt x="500977" y="49644"/>
                    </a:moveTo>
                    <a:lnTo>
                      <a:pt x="500977" y="93573"/>
                    </a:lnTo>
                    <a:lnTo>
                      <a:pt x="531174" y="93573"/>
                    </a:lnTo>
                    <a:cubicBezTo>
                      <a:pt x="538545" y="93364"/>
                      <a:pt x="544239" y="91114"/>
                      <a:pt x="548255" y="86824"/>
                    </a:cubicBezTo>
                    <a:cubicBezTo>
                      <a:pt x="552271" y="82534"/>
                      <a:pt x="554304" y="77462"/>
                      <a:pt x="554355" y="71609"/>
                    </a:cubicBezTo>
                    <a:cubicBezTo>
                      <a:pt x="554304" y="65755"/>
                      <a:pt x="552271" y="60684"/>
                      <a:pt x="548255" y="56394"/>
                    </a:cubicBezTo>
                    <a:cubicBezTo>
                      <a:pt x="544239" y="52104"/>
                      <a:pt x="538545" y="49854"/>
                      <a:pt x="531174" y="49644"/>
                    </a:cubicBezTo>
                    <a:close/>
                    <a:moveTo>
                      <a:pt x="323221" y="47511"/>
                    </a:moveTo>
                    <a:cubicBezTo>
                      <a:pt x="318310" y="47580"/>
                      <a:pt x="314027" y="48508"/>
                      <a:pt x="310373" y="50293"/>
                    </a:cubicBezTo>
                    <a:cubicBezTo>
                      <a:pt x="306720" y="52077"/>
                      <a:pt x="303886" y="54301"/>
                      <a:pt x="301871" y="56962"/>
                    </a:cubicBezTo>
                    <a:cubicBezTo>
                      <a:pt x="300237" y="58902"/>
                      <a:pt x="298829" y="61526"/>
                      <a:pt x="297647" y="64833"/>
                    </a:cubicBezTo>
                    <a:cubicBezTo>
                      <a:pt x="296464" y="68140"/>
                      <a:pt x="295553" y="73293"/>
                      <a:pt x="294913" y="80292"/>
                    </a:cubicBezTo>
                    <a:cubicBezTo>
                      <a:pt x="294273" y="87291"/>
                      <a:pt x="293949" y="97300"/>
                      <a:pt x="293941" y="110318"/>
                    </a:cubicBezTo>
                    <a:cubicBezTo>
                      <a:pt x="293949" y="123333"/>
                      <a:pt x="294273" y="133315"/>
                      <a:pt x="294913" y="140266"/>
                    </a:cubicBezTo>
                    <a:cubicBezTo>
                      <a:pt x="295553" y="147216"/>
                      <a:pt x="296464" y="152320"/>
                      <a:pt x="297647" y="155578"/>
                    </a:cubicBezTo>
                    <a:cubicBezTo>
                      <a:pt x="298829" y="158836"/>
                      <a:pt x="300237" y="161433"/>
                      <a:pt x="301871" y="163370"/>
                    </a:cubicBezTo>
                    <a:cubicBezTo>
                      <a:pt x="303886" y="166044"/>
                      <a:pt x="306720" y="168318"/>
                      <a:pt x="310373" y="170192"/>
                    </a:cubicBezTo>
                    <a:cubicBezTo>
                      <a:pt x="314027" y="172066"/>
                      <a:pt x="318310" y="173044"/>
                      <a:pt x="323221" y="173126"/>
                    </a:cubicBezTo>
                    <a:cubicBezTo>
                      <a:pt x="328133" y="173044"/>
                      <a:pt x="332416" y="172066"/>
                      <a:pt x="336069" y="170192"/>
                    </a:cubicBezTo>
                    <a:cubicBezTo>
                      <a:pt x="339723" y="168318"/>
                      <a:pt x="342557" y="166044"/>
                      <a:pt x="344571" y="163370"/>
                    </a:cubicBezTo>
                    <a:cubicBezTo>
                      <a:pt x="346206" y="161433"/>
                      <a:pt x="347614" y="158836"/>
                      <a:pt x="348796" y="155578"/>
                    </a:cubicBezTo>
                    <a:cubicBezTo>
                      <a:pt x="349978" y="152320"/>
                      <a:pt x="350890" y="147216"/>
                      <a:pt x="351530" y="140266"/>
                    </a:cubicBezTo>
                    <a:cubicBezTo>
                      <a:pt x="352170" y="133315"/>
                      <a:pt x="352494" y="123333"/>
                      <a:pt x="352501" y="110318"/>
                    </a:cubicBezTo>
                    <a:cubicBezTo>
                      <a:pt x="352494" y="97300"/>
                      <a:pt x="352170" y="87291"/>
                      <a:pt x="351530" y="80292"/>
                    </a:cubicBezTo>
                    <a:cubicBezTo>
                      <a:pt x="350890" y="73293"/>
                      <a:pt x="349978" y="68140"/>
                      <a:pt x="348796" y="64833"/>
                    </a:cubicBezTo>
                    <a:cubicBezTo>
                      <a:pt x="347614" y="61526"/>
                      <a:pt x="346206" y="58902"/>
                      <a:pt x="344571" y="56962"/>
                    </a:cubicBezTo>
                    <a:cubicBezTo>
                      <a:pt x="342557" y="54301"/>
                      <a:pt x="339723" y="52077"/>
                      <a:pt x="336069" y="50293"/>
                    </a:cubicBezTo>
                    <a:cubicBezTo>
                      <a:pt x="332416" y="48508"/>
                      <a:pt x="328133" y="47580"/>
                      <a:pt x="323221" y="47511"/>
                    </a:cubicBezTo>
                    <a:close/>
                    <a:moveTo>
                      <a:pt x="2339873" y="1829"/>
                    </a:moveTo>
                    <a:lnTo>
                      <a:pt x="2499855" y="1829"/>
                    </a:lnTo>
                    <a:lnTo>
                      <a:pt x="2499855" y="49339"/>
                    </a:lnTo>
                    <a:lnTo>
                      <a:pt x="2446515" y="49339"/>
                    </a:lnTo>
                    <a:lnTo>
                      <a:pt x="2446515" y="218808"/>
                    </a:lnTo>
                    <a:lnTo>
                      <a:pt x="2393213" y="218808"/>
                    </a:lnTo>
                    <a:lnTo>
                      <a:pt x="2393213" y="49339"/>
                    </a:lnTo>
                    <a:lnTo>
                      <a:pt x="2339873" y="49339"/>
                    </a:lnTo>
                    <a:close/>
                    <a:moveTo>
                      <a:pt x="2162175" y="1829"/>
                    </a:moveTo>
                    <a:lnTo>
                      <a:pt x="2248113" y="1829"/>
                    </a:lnTo>
                    <a:cubicBezTo>
                      <a:pt x="2264187" y="2030"/>
                      <a:pt x="2277720" y="5418"/>
                      <a:pt x="2288711" y="11993"/>
                    </a:cubicBezTo>
                    <a:cubicBezTo>
                      <a:pt x="2299703" y="18569"/>
                      <a:pt x="2308020" y="27126"/>
                      <a:pt x="2313661" y="37664"/>
                    </a:cubicBezTo>
                    <a:cubicBezTo>
                      <a:pt x="2319302" y="48203"/>
                      <a:pt x="2322134" y="59518"/>
                      <a:pt x="2322157" y="71609"/>
                    </a:cubicBezTo>
                    <a:cubicBezTo>
                      <a:pt x="2322134" y="83700"/>
                      <a:pt x="2319302" y="95014"/>
                      <a:pt x="2313661" y="105553"/>
                    </a:cubicBezTo>
                    <a:cubicBezTo>
                      <a:pt x="2308020" y="116092"/>
                      <a:pt x="2299703" y="124649"/>
                      <a:pt x="2288711" y="131224"/>
                    </a:cubicBezTo>
                    <a:cubicBezTo>
                      <a:pt x="2277720" y="137800"/>
                      <a:pt x="2264187" y="141188"/>
                      <a:pt x="2248113" y="141389"/>
                    </a:cubicBezTo>
                    <a:lnTo>
                      <a:pt x="2215477" y="141389"/>
                    </a:lnTo>
                    <a:lnTo>
                      <a:pt x="2215477" y="218808"/>
                    </a:lnTo>
                    <a:lnTo>
                      <a:pt x="2162175" y="218808"/>
                    </a:lnTo>
                    <a:close/>
                    <a:moveTo>
                      <a:pt x="1962150" y="1829"/>
                    </a:moveTo>
                    <a:lnTo>
                      <a:pt x="2048089" y="1829"/>
                    </a:lnTo>
                    <a:cubicBezTo>
                      <a:pt x="2064162" y="2030"/>
                      <a:pt x="2077695" y="5418"/>
                      <a:pt x="2088687" y="11993"/>
                    </a:cubicBezTo>
                    <a:cubicBezTo>
                      <a:pt x="2099678" y="18569"/>
                      <a:pt x="2107995" y="27126"/>
                      <a:pt x="2113636" y="37664"/>
                    </a:cubicBezTo>
                    <a:cubicBezTo>
                      <a:pt x="2119277" y="48203"/>
                      <a:pt x="2122109" y="59518"/>
                      <a:pt x="2122131" y="71609"/>
                    </a:cubicBezTo>
                    <a:cubicBezTo>
                      <a:pt x="2122109" y="83700"/>
                      <a:pt x="2119277" y="95014"/>
                      <a:pt x="2113636" y="105553"/>
                    </a:cubicBezTo>
                    <a:cubicBezTo>
                      <a:pt x="2107995" y="116092"/>
                      <a:pt x="2099678" y="124649"/>
                      <a:pt x="2088687" y="131224"/>
                    </a:cubicBezTo>
                    <a:cubicBezTo>
                      <a:pt x="2077695" y="137800"/>
                      <a:pt x="2064162" y="141188"/>
                      <a:pt x="2048089" y="141389"/>
                    </a:cubicBezTo>
                    <a:lnTo>
                      <a:pt x="2015451" y="141389"/>
                    </a:lnTo>
                    <a:lnTo>
                      <a:pt x="2015451" y="218808"/>
                    </a:lnTo>
                    <a:lnTo>
                      <a:pt x="1962150" y="218808"/>
                    </a:lnTo>
                    <a:close/>
                    <a:moveTo>
                      <a:pt x="1590675" y="1829"/>
                    </a:moveTo>
                    <a:lnTo>
                      <a:pt x="1637276" y="1829"/>
                    </a:lnTo>
                    <a:lnTo>
                      <a:pt x="1706803" y="110928"/>
                    </a:lnTo>
                    <a:lnTo>
                      <a:pt x="1706803" y="1829"/>
                    </a:lnTo>
                    <a:lnTo>
                      <a:pt x="1760105" y="1829"/>
                    </a:lnTo>
                    <a:lnTo>
                      <a:pt x="1760105" y="218808"/>
                    </a:lnTo>
                    <a:lnTo>
                      <a:pt x="1713504" y="218808"/>
                    </a:lnTo>
                    <a:lnTo>
                      <a:pt x="1643977" y="109709"/>
                    </a:lnTo>
                    <a:lnTo>
                      <a:pt x="1643977" y="218808"/>
                    </a:lnTo>
                    <a:lnTo>
                      <a:pt x="1590675" y="218808"/>
                    </a:lnTo>
                    <a:close/>
                    <a:moveTo>
                      <a:pt x="1447628" y="1829"/>
                    </a:moveTo>
                    <a:lnTo>
                      <a:pt x="1488776" y="1829"/>
                    </a:lnTo>
                    <a:lnTo>
                      <a:pt x="1567719" y="218808"/>
                    </a:lnTo>
                    <a:lnTo>
                      <a:pt x="1511941" y="218808"/>
                    </a:lnTo>
                    <a:lnTo>
                      <a:pt x="1501883" y="186499"/>
                    </a:lnTo>
                    <a:lnTo>
                      <a:pt x="1435131" y="186499"/>
                    </a:lnTo>
                    <a:lnTo>
                      <a:pt x="1424463" y="218808"/>
                    </a:lnTo>
                    <a:lnTo>
                      <a:pt x="1368685" y="218808"/>
                    </a:lnTo>
                    <a:close/>
                    <a:moveTo>
                      <a:pt x="1171575" y="1829"/>
                    </a:moveTo>
                    <a:lnTo>
                      <a:pt x="1224877" y="1829"/>
                    </a:lnTo>
                    <a:lnTo>
                      <a:pt x="1224877" y="85344"/>
                    </a:lnTo>
                    <a:lnTo>
                      <a:pt x="1281607" y="85344"/>
                    </a:lnTo>
                    <a:lnTo>
                      <a:pt x="1281607" y="1829"/>
                    </a:lnTo>
                    <a:lnTo>
                      <a:pt x="1334909" y="1829"/>
                    </a:lnTo>
                    <a:lnTo>
                      <a:pt x="1334909" y="218808"/>
                    </a:lnTo>
                    <a:lnTo>
                      <a:pt x="1281607" y="218808"/>
                    </a:lnTo>
                    <a:lnTo>
                      <a:pt x="1281607" y="132855"/>
                    </a:lnTo>
                    <a:lnTo>
                      <a:pt x="1224877" y="132855"/>
                    </a:lnTo>
                    <a:lnTo>
                      <a:pt x="1224877" y="218808"/>
                    </a:lnTo>
                    <a:lnTo>
                      <a:pt x="1171575" y="218808"/>
                    </a:lnTo>
                    <a:close/>
                    <a:moveTo>
                      <a:pt x="977798" y="1829"/>
                    </a:moveTo>
                    <a:lnTo>
                      <a:pt x="1137780" y="1829"/>
                    </a:lnTo>
                    <a:lnTo>
                      <a:pt x="1137780" y="49339"/>
                    </a:lnTo>
                    <a:lnTo>
                      <a:pt x="1084440" y="49339"/>
                    </a:lnTo>
                    <a:lnTo>
                      <a:pt x="1084440" y="218808"/>
                    </a:lnTo>
                    <a:lnTo>
                      <a:pt x="1031138" y="218808"/>
                    </a:lnTo>
                    <a:lnTo>
                      <a:pt x="1031138" y="49339"/>
                    </a:lnTo>
                    <a:lnTo>
                      <a:pt x="977798" y="49339"/>
                    </a:lnTo>
                    <a:close/>
                    <a:moveTo>
                      <a:pt x="647700" y="1829"/>
                    </a:moveTo>
                    <a:lnTo>
                      <a:pt x="795185" y="1829"/>
                    </a:lnTo>
                    <a:lnTo>
                      <a:pt x="795185" y="49339"/>
                    </a:lnTo>
                    <a:lnTo>
                      <a:pt x="701002" y="49339"/>
                    </a:lnTo>
                    <a:lnTo>
                      <a:pt x="701002" y="85649"/>
                    </a:lnTo>
                    <a:lnTo>
                      <a:pt x="781469" y="85649"/>
                    </a:lnTo>
                    <a:lnTo>
                      <a:pt x="781469" y="133159"/>
                    </a:lnTo>
                    <a:lnTo>
                      <a:pt x="701002" y="133159"/>
                    </a:lnTo>
                    <a:lnTo>
                      <a:pt x="701002" y="171297"/>
                    </a:lnTo>
                    <a:lnTo>
                      <a:pt x="795185" y="171297"/>
                    </a:lnTo>
                    <a:lnTo>
                      <a:pt x="795185" y="218808"/>
                    </a:lnTo>
                    <a:lnTo>
                      <a:pt x="647700" y="218808"/>
                    </a:lnTo>
                    <a:close/>
                    <a:moveTo>
                      <a:pt x="447675" y="1829"/>
                    </a:moveTo>
                    <a:lnTo>
                      <a:pt x="533614" y="1829"/>
                    </a:lnTo>
                    <a:cubicBezTo>
                      <a:pt x="549687" y="2030"/>
                      <a:pt x="563220" y="5418"/>
                      <a:pt x="574212" y="11993"/>
                    </a:cubicBezTo>
                    <a:cubicBezTo>
                      <a:pt x="585203" y="18569"/>
                      <a:pt x="593520" y="27126"/>
                      <a:pt x="599161" y="37664"/>
                    </a:cubicBezTo>
                    <a:cubicBezTo>
                      <a:pt x="604803" y="48203"/>
                      <a:pt x="607634" y="59518"/>
                      <a:pt x="607657" y="71609"/>
                    </a:cubicBezTo>
                    <a:cubicBezTo>
                      <a:pt x="607251" y="86378"/>
                      <a:pt x="603494" y="98456"/>
                      <a:pt x="596387" y="107844"/>
                    </a:cubicBezTo>
                    <a:cubicBezTo>
                      <a:pt x="589280" y="117232"/>
                      <a:pt x="581260" y="124047"/>
                      <a:pt x="572325" y="128291"/>
                    </a:cubicBezTo>
                    <a:lnTo>
                      <a:pt x="619239" y="218808"/>
                    </a:lnTo>
                    <a:lnTo>
                      <a:pt x="557401" y="218808"/>
                    </a:lnTo>
                    <a:lnTo>
                      <a:pt x="518973" y="138036"/>
                    </a:lnTo>
                    <a:lnTo>
                      <a:pt x="500977" y="138036"/>
                    </a:lnTo>
                    <a:lnTo>
                      <a:pt x="500977" y="218808"/>
                    </a:lnTo>
                    <a:lnTo>
                      <a:pt x="447675" y="218808"/>
                    </a:lnTo>
                    <a:close/>
                    <a:moveTo>
                      <a:pt x="0" y="1829"/>
                    </a:moveTo>
                    <a:lnTo>
                      <a:pt x="52388" y="1829"/>
                    </a:lnTo>
                    <a:lnTo>
                      <a:pt x="101174" y="97515"/>
                    </a:lnTo>
                    <a:lnTo>
                      <a:pt x="149961" y="1829"/>
                    </a:lnTo>
                    <a:lnTo>
                      <a:pt x="202349" y="1829"/>
                    </a:lnTo>
                    <a:lnTo>
                      <a:pt x="202349" y="218808"/>
                    </a:lnTo>
                    <a:lnTo>
                      <a:pt x="149047" y="218808"/>
                    </a:lnTo>
                    <a:lnTo>
                      <a:pt x="149047" y="114892"/>
                    </a:lnTo>
                    <a:lnTo>
                      <a:pt x="118250" y="168546"/>
                    </a:lnTo>
                    <a:lnTo>
                      <a:pt x="84099" y="168546"/>
                    </a:lnTo>
                    <a:lnTo>
                      <a:pt x="53302" y="114892"/>
                    </a:lnTo>
                    <a:lnTo>
                      <a:pt x="53302" y="218808"/>
                    </a:lnTo>
                    <a:lnTo>
                      <a:pt x="0" y="218808"/>
                    </a:lnTo>
                    <a:close/>
                    <a:moveTo>
                      <a:pt x="323221" y="0"/>
                    </a:moveTo>
                    <a:cubicBezTo>
                      <a:pt x="336368" y="25"/>
                      <a:pt x="347813" y="2106"/>
                      <a:pt x="357558" y="6243"/>
                    </a:cubicBezTo>
                    <a:cubicBezTo>
                      <a:pt x="367304" y="10380"/>
                      <a:pt x="376075" y="16421"/>
                      <a:pt x="383873" y="24365"/>
                    </a:cubicBezTo>
                    <a:cubicBezTo>
                      <a:pt x="391335" y="32012"/>
                      <a:pt x="396615" y="40408"/>
                      <a:pt x="399712" y="49551"/>
                    </a:cubicBezTo>
                    <a:cubicBezTo>
                      <a:pt x="402808" y="58694"/>
                      <a:pt x="404636" y="68381"/>
                      <a:pt x="405194" y="78611"/>
                    </a:cubicBezTo>
                    <a:cubicBezTo>
                      <a:pt x="405752" y="88841"/>
                      <a:pt x="405955" y="99410"/>
                      <a:pt x="405803" y="110318"/>
                    </a:cubicBezTo>
                    <a:cubicBezTo>
                      <a:pt x="405955" y="121227"/>
                      <a:pt x="405752" y="131796"/>
                      <a:pt x="405194" y="142026"/>
                    </a:cubicBezTo>
                    <a:cubicBezTo>
                      <a:pt x="404636" y="152256"/>
                      <a:pt x="402808" y="161943"/>
                      <a:pt x="399712" y="171086"/>
                    </a:cubicBezTo>
                    <a:cubicBezTo>
                      <a:pt x="396615" y="180229"/>
                      <a:pt x="391335" y="188625"/>
                      <a:pt x="383873" y="196273"/>
                    </a:cubicBezTo>
                    <a:cubicBezTo>
                      <a:pt x="376075" y="204216"/>
                      <a:pt x="367304" y="210257"/>
                      <a:pt x="357558" y="214394"/>
                    </a:cubicBezTo>
                    <a:cubicBezTo>
                      <a:pt x="347813" y="218530"/>
                      <a:pt x="336368" y="220612"/>
                      <a:pt x="323221" y="220637"/>
                    </a:cubicBezTo>
                    <a:cubicBezTo>
                      <a:pt x="310075" y="220612"/>
                      <a:pt x="298629" y="218530"/>
                      <a:pt x="288884" y="214394"/>
                    </a:cubicBezTo>
                    <a:cubicBezTo>
                      <a:pt x="279139" y="210257"/>
                      <a:pt x="270367" y="204216"/>
                      <a:pt x="262569" y="196273"/>
                    </a:cubicBezTo>
                    <a:cubicBezTo>
                      <a:pt x="255107" y="188625"/>
                      <a:pt x="249827" y="180229"/>
                      <a:pt x="246731" y="171086"/>
                    </a:cubicBezTo>
                    <a:cubicBezTo>
                      <a:pt x="243634" y="161943"/>
                      <a:pt x="241807" y="152256"/>
                      <a:pt x="241249" y="142026"/>
                    </a:cubicBezTo>
                    <a:cubicBezTo>
                      <a:pt x="240690" y="131796"/>
                      <a:pt x="240487" y="121227"/>
                      <a:pt x="240640" y="110318"/>
                    </a:cubicBezTo>
                    <a:cubicBezTo>
                      <a:pt x="240487" y="99410"/>
                      <a:pt x="240690" y="88841"/>
                      <a:pt x="241249" y="78611"/>
                    </a:cubicBezTo>
                    <a:cubicBezTo>
                      <a:pt x="241807" y="68381"/>
                      <a:pt x="243634" y="58694"/>
                      <a:pt x="246731" y="49551"/>
                    </a:cubicBezTo>
                    <a:cubicBezTo>
                      <a:pt x="249827" y="40408"/>
                      <a:pt x="255107" y="32012"/>
                      <a:pt x="262569" y="24365"/>
                    </a:cubicBezTo>
                    <a:cubicBezTo>
                      <a:pt x="270367" y="16421"/>
                      <a:pt x="279139" y="10380"/>
                      <a:pt x="288884" y="6243"/>
                    </a:cubicBezTo>
                    <a:cubicBezTo>
                      <a:pt x="298629" y="2106"/>
                      <a:pt x="310075" y="25"/>
                      <a:pt x="323221" y="0"/>
                    </a:cubicBez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sz="2400" dirty="0">
                  <a:solidFill>
                    <a:srgbClr val="FCE3C1"/>
                  </a:solidFill>
                  <a:latin typeface="DIN Black" pitchFamily="50" charset="0"/>
                  <a:ea typeface="微软雅黑" panose="020B0503020204020204" pitchFamily="34" charset="-122"/>
                </a:endParaRPr>
              </a:p>
            </p:txBody>
          </p:sp>
          <p:sp>
            <p:nvSpPr>
              <p:cNvPr id="51" name="任意多边形: 形状 50">
                <a:extLst>
                  <a:ext uri="{FF2B5EF4-FFF2-40B4-BE49-F238E27FC236}">
                    <a16:creationId xmlns:a16="http://schemas.microsoft.com/office/drawing/2014/main" xmlns="" id="{CA8281B7-AFE7-4595-A71B-D95F478D2B55}"/>
                  </a:ext>
                </a:extLst>
              </p:cNvPr>
              <p:cNvSpPr/>
              <p:nvPr/>
            </p:nvSpPr>
            <p:spPr>
              <a:xfrm>
                <a:off x="6001891" y="2517662"/>
                <a:ext cx="182669" cy="172189"/>
              </a:xfrm>
              <a:custGeom>
                <a:avLst/>
                <a:gdLst>
                  <a:gd name="connsiteX0" fmla="*/ 2881221 w 5956300"/>
                  <a:gd name="connsiteY0" fmla="*/ 201970 h 5614644"/>
                  <a:gd name="connsiteX1" fmla="*/ 2706298 w 5956300"/>
                  <a:gd name="connsiteY1" fmla="*/ 218751 h 5614644"/>
                  <a:gd name="connsiteX2" fmla="*/ 2000250 w 5956300"/>
                  <a:gd name="connsiteY2" fmla="*/ 371892 h 5614644"/>
                  <a:gd name="connsiteX3" fmla="*/ 1284932 w 5956300"/>
                  <a:gd name="connsiteY3" fmla="*/ 827382 h 5614644"/>
                  <a:gd name="connsiteX4" fmla="*/ 888669 w 5956300"/>
                  <a:gd name="connsiteY4" fmla="*/ 1334744 h 5614644"/>
                  <a:gd name="connsiteX5" fmla="*/ 711453 w 5956300"/>
                  <a:gd name="connsiteY5" fmla="*/ 1885291 h 5614644"/>
                  <a:gd name="connsiteX6" fmla="*/ 647700 w 5956300"/>
                  <a:gd name="connsiteY6" fmla="*/ 2771587 h 5614644"/>
                  <a:gd name="connsiteX7" fmla="*/ 647700 w 5956300"/>
                  <a:gd name="connsiteY7" fmla="*/ 3032148 h 5614644"/>
                  <a:gd name="connsiteX8" fmla="*/ 606425 w 5956300"/>
                  <a:gd name="connsiteY8" fmla="*/ 3060721 h 5614644"/>
                  <a:gd name="connsiteX9" fmla="*/ 482306 w 5956300"/>
                  <a:gd name="connsiteY9" fmla="*/ 3122734 h 5614644"/>
                  <a:gd name="connsiteX10" fmla="*/ 213393 w 5956300"/>
                  <a:gd name="connsiteY10" fmla="*/ 3490955 h 5614644"/>
                  <a:gd name="connsiteX11" fmla="*/ 253015 w 5956300"/>
                  <a:gd name="connsiteY11" fmla="*/ 3837826 h 5614644"/>
                  <a:gd name="connsiteX12" fmla="*/ 751252 w 5956300"/>
                  <a:gd name="connsiteY12" fmla="*/ 4140189 h 5614644"/>
                  <a:gd name="connsiteX13" fmla="*/ 908318 w 5956300"/>
                  <a:gd name="connsiteY13" fmla="*/ 4236694 h 5614644"/>
                  <a:gd name="connsiteX14" fmla="*/ 1506701 w 5956300"/>
                  <a:gd name="connsiteY14" fmla="*/ 5003131 h 5614644"/>
                  <a:gd name="connsiteX15" fmla="*/ 2508250 w 5956300"/>
                  <a:gd name="connsiteY15" fmla="*/ 5386987 h 5614644"/>
                  <a:gd name="connsiteX16" fmla="*/ 3409950 w 5956300"/>
                  <a:gd name="connsiteY16" fmla="*/ 5387186 h 5614644"/>
                  <a:gd name="connsiteX17" fmla="*/ 3970352 w 5956300"/>
                  <a:gd name="connsiteY17" fmla="*/ 5252754 h 5614644"/>
                  <a:gd name="connsiteX18" fmla="*/ 4204932 w 5956300"/>
                  <a:gd name="connsiteY18" fmla="*/ 5142614 h 5614644"/>
                  <a:gd name="connsiteX19" fmla="*/ 4434259 w 5956300"/>
                  <a:gd name="connsiteY19" fmla="*/ 5005112 h 5614644"/>
                  <a:gd name="connsiteX20" fmla="*/ 4975508 w 5956300"/>
                  <a:gd name="connsiteY20" fmla="*/ 4319244 h 5614644"/>
                  <a:gd name="connsiteX21" fmla="*/ 5041338 w 5956300"/>
                  <a:gd name="connsiteY21" fmla="*/ 4195280 h 5614644"/>
                  <a:gd name="connsiteX22" fmla="*/ 5177624 w 5956300"/>
                  <a:gd name="connsiteY22" fmla="*/ 4139369 h 5614644"/>
                  <a:gd name="connsiteX23" fmla="*/ 5585980 w 5956300"/>
                  <a:gd name="connsiteY23" fmla="*/ 3989705 h 5614644"/>
                  <a:gd name="connsiteX24" fmla="*/ 5743053 w 5956300"/>
                  <a:gd name="connsiteY24" fmla="*/ 3492045 h 5614644"/>
                  <a:gd name="connsiteX25" fmla="*/ 5453833 w 5956300"/>
                  <a:gd name="connsiteY25" fmla="*/ 3125548 h 5614644"/>
                  <a:gd name="connsiteX26" fmla="*/ 5295900 w 5956300"/>
                  <a:gd name="connsiteY26" fmla="*/ 2828239 h 5614644"/>
                  <a:gd name="connsiteX27" fmla="*/ 5180673 w 5956300"/>
                  <a:gd name="connsiteY27" fmla="*/ 1766544 h 5614644"/>
                  <a:gd name="connsiteX28" fmla="*/ 4758737 w 5956300"/>
                  <a:gd name="connsiteY28" fmla="*/ 933959 h 5614644"/>
                  <a:gd name="connsiteX29" fmla="*/ 4667445 w 5956300"/>
                  <a:gd name="connsiteY29" fmla="*/ 806643 h 5614644"/>
                  <a:gd name="connsiteX30" fmla="*/ 4683798 w 5956300"/>
                  <a:gd name="connsiteY30" fmla="*/ 721224 h 5614644"/>
                  <a:gd name="connsiteX31" fmla="*/ 4701972 w 5956300"/>
                  <a:gd name="connsiteY31" fmla="*/ 635529 h 5614644"/>
                  <a:gd name="connsiteX32" fmla="*/ 4502150 w 5956300"/>
                  <a:gd name="connsiteY32" fmla="*/ 566394 h 5614644"/>
                  <a:gd name="connsiteX33" fmla="*/ 4349881 w 5956300"/>
                  <a:gd name="connsiteY33" fmla="*/ 541247 h 5614644"/>
                  <a:gd name="connsiteX34" fmla="*/ 4344618 w 5956300"/>
                  <a:gd name="connsiteY34" fmla="*/ 439246 h 5614644"/>
                  <a:gd name="connsiteX35" fmla="*/ 4281422 w 5956300"/>
                  <a:gd name="connsiteY35" fmla="*/ 267124 h 5614644"/>
                  <a:gd name="connsiteX36" fmla="*/ 4047619 w 5956300"/>
                  <a:gd name="connsiteY36" fmla="*/ 317317 h 5614644"/>
                  <a:gd name="connsiteX37" fmla="*/ 3845497 w 5956300"/>
                  <a:gd name="connsiteY37" fmla="*/ 352657 h 5614644"/>
                  <a:gd name="connsiteX38" fmla="*/ 3675832 w 5956300"/>
                  <a:gd name="connsiteY38" fmla="*/ 300955 h 5614644"/>
                  <a:gd name="connsiteX39" fmla="*/ 3472632 w 5956300"/>
                  <a:gd name="connsiteY39" fmla="*/ 255933 h 5614644"/>
                  <a:gd name="connsiteX40" fmla="*/ 2881221 w 5956300"/>
                  <a:gd name="connsiteY40" fmla="*/ 201970 h 5614644"/>
                  <a:gd name="connsiteX41" fmla="*/ 2791470 w 5956300"/>
                  <a:gd name="connsiteY41" fmla="*/ 1 h 5614644"/>
                  <a:gd name="connsiteX42" fmla="*/ 3003550 w 5956300"/>
                  <a:gd name="connsiteY42" fmla="*/ 1066 h 5614644"/>
                  <a:gd name="connsiteX43" fmla="*/ 3549650 w 5956300"/>
                  <a:gd name="connsiteY43" fmla="*/ 43149 h 5614644"/>
                  <a:gd name="connsiteX44" fmla="*/ 3815484 w 5956300"/>
                  <a:gd name="connsiteY44" fmla="*/ 113847 h 5614644"/>
                  <a:gd name="connsiteX45" fmla="*/ 3903518 w 5956300"/>
                  <a:gd name="connsiteY45" fmla="*/ 146068 h 5614644"/>
                  <a:gd name="connsiteX46" fmla="*/ 3963614 w 5956300"/>
                  <a:gd name="connsiteY46" fmla="*/ 101953 h 5614644"/>
                  <a:gd name="connsiteX47" fmla="*/ 4193699 w 5956300"/>
                  <a:gd name="connsiteY47" fmla="*/ 14081 h 5614644"/>
                  <a:gd name="connsiteX48" fmla="*/ 4541596 w 5956300"/>
                  <a:gd name="connsiteY48" fmla="*/ 258461 h 5614644"/>
                  <a:gd name="connsiteX49" fmla="*/ 4620090 w 5956300"/>
                  <a:gd name="connsiteY49" fmla="*/ 329974 h 5614644"/>
                  <a:gd name="connsiteX50" fmla="*/ 4916267 w 5956300"/>
                  <a:gd name="connsiteY50" fmla="*/ 691032 h 5614644"/>
                  <a:gd name="connsiteX51" fmla="*/ 4976952 w 5956300"/>
                  <a:gd name="connsiteY51" fmla="*/ 849782 h 5614644"/>
                  <a:gd name="connsiteX52" fmla="*/ 5472816 w 5956300"/>
                  <a:gd name="connsiteY52" fmla="*/ 2129747 h 5614644"/>
                  <a:gd name="connsiteX53" fmla="*/ 5517345 w 5956300"/>
                  <a:gd name="connsiteY53" fmla="*/ 2882830 h 5614644"/>
                  <a:gd name="connsiteX54" fmla="*/ 5569735 w 5956300"/>
                  <a:gd name="connsiteY54" fmla="*/ 2933247 h 5614644"/>
                  <a:gd name="connsiteX55" fmla="*/ 5937356 w 5956300"/>
                  <a:gd name="connsiteY55" fmla="*/ 3343799 h 5614644"/>
                  <a:gd name="connsiteX56" fmla="*/ 5956300 w 5956300"/>
                  <a:gd name="connsiteY56" fmla="*/ 3591218 h 5614644"/>
                  <a:gd name="connsiteX57" fmla="*/ 5929774 w 5956300"/>
                  <a:gd name="connsiteY57" fmla="*/ 3820325 h 5614644"/>
                  <a:gd name="connsiteX58" fmla="*/ 5876326 w 5956300"/>
                  <a:gd name="connsiteY58" fmla="*/ 3950135 h 5614644"/>
                  <a:gd name="connsiteX59" fmla="*/ 5766327 w 5956300"/>
                  <a:gd name="connsiteY59" fmla="*/ 4101493 h 5614644"/>
                  <a:gd name="connsiteX60" fmla="*/ 5436198 w 5956300"/>
                  <a:gd name="connsiteY60" fmla="*/ 4312539 h 5614644"/>
                  <a:gd name="connsiteX61" fmla="*/ 5179679 w 5956300"/>
                  <a:gd name="connsiteY61" fmla="*/ 4443700 h 5614644"/>
                  <a:gd name="connsiteX62" fmla="*/ 5082122 w 5956300"/>
                  <a:gd name="connsiteY62" fmla="*/ 4598462 h 5614644"/>
                  <a:gd name="connsiteX63" fmla="*/ 4947484 w 5956300"/>
                  <a:gd name="connsiteY63" fmla="*/ 4776444 h 5614644"/>
                  <a:gd name="connsiteX64" fmla="*/ 3771900 w 5956300"/>
                  <a:gd name="connsiteY64" fmla="*/ 5536765 h 5614644"/>
                  <a:gd name="connsiteX65" fmla="*/ 2959100 w 5956300"/>
                  <a:gd name="connsiteY65" fmla="*/ 5614644 h 5614644"/>
                  <a:gd name="connsiteX66" fmla="*/ 2400300 w 5956300"/>
                  <a:gd name="connsiteY66" fmla="*/ 5591143 h 5614644"/>
                  <a:gd name="connsiteX67" fmla="*/ 1176418 w 5956300"/>
                  <a:gd name="connsiteY67" fmla="*/ 5001626 h 5614644"/>
                  <a:gd name="connsiteX68" fmla="*/ 760853 w 5956300"/>
                  <a:gd name="connsiteY68" fmla="*/ 4431257 h 5614644"/>
                  <a:gd name="connsiteX69" fmla="*/ 661365 w 5956300"/>
                  <a:gd name="connsiteY69" fmla="*/ 4351032 h 5614644"/>
                  <a:gd name="connsiteX70" fmla="*/ 79002 w 5956300"/>
                  <a:gd name="connsiteY70" fmla="*/ 3975113 h 5614644"/>
                  <a:gd name="connsiteX71" fmla="*/ 0 w 5956300"/>
                  <a:gd name="connsiteY71" fmla="*/ 3589357 h 5614644"/>
                  <a:gd name="connsiteX72" fmla="*/ 173789 w 5956300"/>
                  <a:gd name="connsiteY72" fmla="*/ 3064283 h 5614644"/>
                  <a:gd name="connsiteX73" fmla="*/ 396639 w 5956300"/>
                  <a:gd name="connsiteY73" fmla="*/ 2928594 h 5614644"/>
                  <a:gd name="connsiteX74" fmla="*/ 417088 w 5956300"/>
                  <a:gd name="connsiteY74" fmla="*/ 2665069 h 5614644"/>
                  <a:gd name="connsiteX75" fmla="*/ 444135 w 5956300"/>
                  <a:gd name="connsiteY75" fmla="*/ 2214086 h 5614644"/>
                  <a:gd name="connsiteX76" fmla="*/ 483099 w 5956300"/>
                  <a:gd name="connsiteY76" fmla="*/ 1902936 h 5614644"/>
                  <a:gd name="connsiteX77" fmla="*/ 528459 w 5956300"/>
                  <a:gd name="connsiteY77" fmla="*/ 1691727 h 5614644"/>
                  <a:gd name="connsiteX78" fmla="*/ 582955 w 5956300"/>
                  <a:gd name="connsiteY78" fmla="*/ 1513927 h 5614644"/>
                  <a:gd name="connsiteX79" fmla="*/ 903518 w 5956300"/>
                  <a:gd name="connsiteY79" fmla="*/ 905414 h 5614644"/>
                  <a:gd name="connsiteX80" fmla="*/ 1588113 w 5956300"/>
                  <a:gd name="connsiteY80" fmla="*/ 328738 h 5614644"/>
                  <a:gd name="connsiteX81" fmla="*/ 1829413 w 5956300"/>
                  <a:gd name="connsiteY81" fmla="*/ 213961 h 5614644"/>
                  <a:gd name="connsiteX82" fmla="*/ 2089150 w 5956300"/>
                  <a:gd name="connsiteY82" fmla="*/ 111667 h 5614644"/>
                  <a:gd name="connsiteX83" fmla="*/ 2597150 w 5956300"/>
                  <a:gd name="connsiteY83" fmla="*/ 2993 h 5614644"/>
                  <a:gd name="connsiteX84" fmla="*/ 2791470 w 5956300"/>
                  <a:gd name="connsiteY84" fmla="*/ 1 h 56146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5956300" h="5614644">
                    <a:moveTo>
                      <a:pt x="2881221" y="201970"/>
                    </a:moveTo>
                    <a:cubicBezTo>
                      <a:pt x="2818854" y="204559"/>
                      <a:pt x="2759810" y="210117"/>
                      <a:pt x="2706298" y="218751"/>
                    </a:cubicBezTo>
                    <a:cubicBezTo>
                      <a:pt x="2388383" y="270047"/>
                      <a:pt x="2113789" y="329606"/>
                      <a:pt x="2000250" y="371892"/>
                    </a:cubicBezTo>
                    <a:cubicBezTo>
                      <a:pt x="1793054" y="449059"/>
                      <a:pt x="1464740" y="658118"/>
                      <a:pt x="1284932" y="827382"/>
                    </a:cubicBezTo>
                    <a:cubicBezTo>
                      <a:pt x="1089170" y="1011665"/>
                      <a:pt x="973134" y="1160232"/>
                      <a:pt x="888669" y="1334744"/>
                    </a:cubicBezTo>
                    <a:cubicBezTo>
                      <a:pt x="818192" y="1480353"/>
                      <a:pt x="798656" y="1541047"/>
                      <a:pt x="711453" y="1885291"/>
                    </a:cubicBezTo>
                    <a:cubicBezTo>
                      <a:pt x="667796" y="2057633"/>
                      <a:pt x="647700" y="2337007"/>
                      <a:pt x="647700" y="2771587"/>
                    </a:cubicBezTo>
                    <a:lnTo>
                      <a:pt x="647700" y="3032148"/>
                    </a:lnTo>
                    <a:lnTo>
                      <a:pt x="606425" y="3060721"/>
                    </a:lnTo>
                    <a:cubicBezTo>
                      <a:pt x="583724" y="3076436"/>
                      <a:pt x="527870" y="3104342"/>
                      <a:pt x="482306" y="3122734"/>
                    </a:cubicBezTo>
                    <a:cubicBezTo>
                      <a:pt x="315744" y="3189969"/>
                      <a:pt x="239740" y="3294040"/>
                      <a:pt x="213393" y="3490955"/>
                    </a:cubicBezTo>
                    <a:cubicBezTo>
                      <a:pt x="192717" y="3645487"/>
                      <a:pt x="203875" y="3743168"/>
                      <a:pt x="253015" y="3837826"/>
                    </a:cubicBezTo>
                    <a:cubicBezTo>
                      <a:pt x="350457" y="4025528"/>
                      <a:pt x="531275" y="4135260"/>
                      <a:pt x="751252" y="4140189"/>
                    </a:cubicBezTo>
                    <a:cubicBezTo>
                      <a:pt x="863173" y="4142697"/>
                      <a:pt x="871280" y="4147678"/>
                      <a:pt x="908318" y="4236694"/>
                    </a:cubicBezTo>
                    <a:cubicBezTo>
                      <a:pt x="1019822" y="4504678"/>
                      <a:pt x="1270691" y="4826002"/>
                      <a:pt x="1506701" y="5003131"/>
                    </a:cubicBezTo>
                    <a:cubicBezTo>
                      <a:pt x="1763553" y="5195902"/>
                      <a:pt x="2104773" y="5326678"/>
                      <a:pt x="2508250" y="5386987"/>
                    </a:cubicBezTo>
                    <a:cubicBezTo>
                      <a:pt x="2722999" y="5419085"/>
                      <a:pt x="3197695" y="5419190"/>
                      <a:pt x="3409950" y="5387186"/>
                    </a:cubicBezTo>
                    <a:cubicBezTo>
                      <a:pt x="3717541" y="5340807"/>
                      <a:pt x="3852661" y="5308394"/>
                      <a:pt x="3970352" y="5252754"/>
                    </a:cubicBezTo>
                    <a:cubicBezTo>
                      <a:pt x="4032336" y="5223451"/>
                      <a:pt x="4137897" y="5173888"/>
                      <a:pt x="4204932" y="5142614"/>
                    </a:cubicBezTo>
                    <a:cubicBezTo>
                      <a:pt x="4271967" y="5111339"/>
                      <a:pt x="4375164" y="5049463"/>
                      <a:pt x="4434259" y="5005112"/>
                    </a:cubicBezTo>
                    <a:cubicBezTo>
                      <a:pt x="4612367" y="4871441"/>
                      <a:pt x="4850139" y="4570136"/>
                      <a:pt x="4975508" y="4319244"/>
                    </a:cubicBezTo>
                    <a:cubicBezTo>
                      <a:pt x="5003431" y="4263364"/>
                      <a:pt x="5033054" y="4207580"/>
                      <a:pt x="5041338" y="4195280"/>
                    </a:cubicBezTo>
                    <a:cubicBezTo>
                      <a:pt x="5066420" y="4158038"/>
                      <a:pt x="5130547" y="4131729"/>
                      <a:pt x="5177624" y="4139369"/>
                    </a:cubicBezTo>
                    <a:cubicBezTo>
                      <a:pt x="5291722" y="4157885"/>
                      <a:pt x="5479923" y="4088908"/>
                      <a:pt x="5585980" y="3989705"/>
                    </a:cubicBezTo>
                    <a:cubicBezTo>
                      <a:pt x="5716084" y="3868007"/>
                      <a:pt x="5770351" y="3696072"/>
                      <a:pt x="5743053" y="3492045"/>
                    </a:cubicBezTo>
                    <a:cubicBezTo>
                      <a:pt x="5714712" y="3280226"/>
                      <a:pt x="5639235" y="3184584"/>
                      <a:pt x="5453833" y="3125548"/>
                    </a:cubicBezTo>
                    <a:cubicBezTo>
                      <a:pt x="5297283" y="3075699"/>
                      <a:pt x="5295900" y="3073095"/>
                      <a:pt x="5295900" y="2828239"/>
                    </a:cubicBezTo>
                    <a:cubicBezTo>
                      <a:pt x="5295900" y="2497670"/>
                      <a:pt x="5244593" y="2024930"/>
                      <a:pt x="5180673" y="1766544"/>
                    </a:cubicBezTo>
                    <a:cubicBezTo>
                      <a:pt x="5099012" y="1436444"/>
                      <a:pt x="4964104" y="1170237"/>
                      <a:pt x="4758737" y="933959"/>
                    </a:cubicBezTo>
                    <a:cubicBezTo>
                      <a:pt x="4712851" y="881167"/>
                      <a:pt x="4671770" y="823875"/>
                      <a:pt x="4667445" y="806643"/>
                    </a:cubicBezTo>
                    <a:cubicBezTo>
                      <a:pt x="4662683" y="787669"/>
                      <a:pt x="4669133" y="753979"/>
                      <a:pt x="4683798" y="721224"/>
                    </a:cubicBezTo>
                    <a:cubicBezTo>
                      <a:pt x="4697116" y="691476"/>
                      <a:pt x="4705295" y="652913"/>
                      <a:pt x="4701972" y="635529"/>
                    </a:cubicBezTo>
                    <a:cubicBezTo>
                      <a:pt x="4687853" y="561674"/>
                      <a:pt x="4570556" y="521091"/>
                      <a:pt x="4502150" y="566394"/>
                    </a:cubicBezTo>
                    <a:cubicBezTo>
                      <a:pt x="4427262" y="615990"/>
                      <a:pt x="4384915" y="608996"/>
                      <a:pt x="4349881" y="541247"/>
                    </a:cubicBezTo>
                    <a:cubicBezTo>
                      <a:pt x="4334194" y="510913"/>
                      <a:pt x="4333235" y="492322"/>
                      <a:pt x="4344618" y="439246"/>
                    </a:cubicBezTo>
                    <a:cubicBezTo>
                      <a:pt x="4362181" y="357352"/>
                      <a:pt x="4344888" y="310250"/>
                      <a:pt x="4281422" y="267124"/>
                    </a:cubicBezTo>
                    <a:cubicBezTo>
                      <a:pt x="4197357" y="210001"/>
                      <a:pt x="4100108" y="230878"/>
                      <a:pt x="4047619" y="317317"/>
                    </a:cubicBezTo>
                    <a:cubicBezTo>
                      <a:pt x="4000371" y="395124"/>
                      <a:pt x="3974432" y="399660"/>
                      <a:pt x="3845497" y="352657"/>
                    </a:cubicBezTo>
                    <a:cubicBezTo>
                      <a:pt x="3787556" y="331536"/>
                      <a:pt x="3711207" y="308269"/>
                      <a:pt x="3675832" y="300955"/>
                    </a:cubicBezTo>
                    <a:cubicBezTo>
                      <a:pt x="3640457" y="293640"/>
                      <a:pt x="3549017" y="273380"/>
                      <a:pt x="3472632" y="255933"/>
                    </a:cubicBezTo>
                    <a:cubicBezTo>
                      <a:pt x="3285338" y="213155"/>
                      <a:pt x="3068324" y="194203"/>
                      <a:pt x="2881221" y="201970"/>
                    </a:cubicBezTo>
                    <a:close/>
                    <a:moveTo>
                      <a:pt x="2791470" y="1"/>
                    </a:moveTo>
                    <a:cubicBezTo>
                      <a:pt x="2854395" y="-21"/>
                      <a:pt x="2927588" y="322"/>
                      <a:pt x="3003550" y="1066"/>
                    </a:cubicBezTo>
                    <a:cubicBezTo>
                      <a:pt x="3359053" y="4547"/>
                      <a:pt x="3378028" y="6010"/>
                      <a:pt x="3549650" y="43149"/>
                    </a:cubicBezTo>
                    <a:cubicBezTo>
                      <a:pt x="3647440" y="64311"/>
                      <a:pt x="3767065" y="96125"/>
                      <a:pt x="3815484" y="113847"/>
                    </a:cubicBezTo>
                    <a:lnTo>
                      <a:pt x="3903518" y="146068"/>
                    </a:lnTo>
                    <a:lnTo>
                      <a:pt x="3963614" y="101953"/>
                    </a:lnTo>
                    <a:cubicBezTo>
                      <a:pt x="4058819" y="32066"/>
                      <a:pt x="4124672" y="6916"/>
                      <a:pt x="4193699" y="14081"/>
                    </a:cubicBezTo>
                    <a:cubicBezTo>
                      <a:pt x="4353301" y="30649"/>
                      <a:pt x="4496381" y="131155"/>
                      <a:pt x="4541596" y="258461"/>
                    </a:cubicBezTo>
                    <a:cubicBezTo>
                      <a:pt x="4563343" y="319691"/>
                      <a:pt x="4566579" y="322639"/>
                      <a:pt x="4620090" y="329974"/>
                    </a:cubicBezTo>
                    <a:cubicBezTo>
                      <a:pt x="4809936" y="355995"/>
                      <a:pt x="4919157" y="489142"/>
                      <a:pt x="4916267" y="691032"/>
                    </a:cubicBezTo>
                    <a:cubicBezTo>
                      <a:pt x="4915159" y="768440"/>
                      <a:pt x="4917263" y="773945"/>
                      <a:pt x="4976952" y="849782"/>
                    </a:cubicBezTo>
                    <a:cubicBezTo>
                      <a:pt x="5261536" y="1211359"/>
                      <a:pt x="5436689" y="1663478"/>
                      <a:pt x="5472816" y="2129747"/>
                    </a:cubicBezTo>
                    <a:cubicBezTo>
                      <a:pt x="5508410" y="2589132"/>
                      <a:pt x="5524168" y="2855644"/>
                      <a:pt x="5517345" y="2882830"/>
                    </a:cubicBezTo>
                    <a:cubicBezTo>
                      <a:pt x="5510664" y="2909448"/>
                      <a:pt x="5516571" y="2915132"/>
                      <a:pt x="5569735" y="2933247"/>
                    </a:cubicBezTo>
                    <a:cubicBezTo>
                      <a:pt x="5751978" y="2995343"/>
                      <a:pt x="5885407" y="3144354"/>
                      <a:pt x="5937356" y="3343799"/>
                    </a:cubicBezTo>
                    <a:cubicBezTo>
                      <a:pt x="5949705" y="3391210"/>
                      <a:pt x="5956300" y="3477346"/>
                      <a:pt x="5956300" y="3591218"/>
                    </a:cubicBezTo>
                    <a:cubicBezTo>
                      <a:pt x="5956300" y="3742541"/>
                      <a:pt x="5952752" y="3773185"/>
                      <a:pt x="5929774" y="3820325"/>
                    </a:cubicBezTo>
                    <a:cubicBezTo>
                      <a:pt x="5915185" y="3850256"/>
                      <a:pt x="5891133" y="3908670"/>
                      <a:pt x="5876326" y="3950135"/>
                    </a:cubicBezTo>
                    <a:cubicBezTo>
                      <a:pt x="5854553" y="4011105"/>
                      <a:pt x="5833514" y="4040056"/>
                      <a:pt x="5766327" y="4101493"/>
                    </a:cubicBezTo>
                    <a:cubicBezTo>
                      <a:pt x="5588918" y="4263720"/>
                      <a:pt x="5553590" y="4286304"/>
                      <a:pt x="5436198" y="4312539"/>
                    </a:cubicBezTo>
                    <a:cubicBezTo>
                      <a:pt x="5211521" y="4362750"/>
                      <a:pt x="5223681" y="4356533"/>
                      <a:pt x="5179679" y="4443700"/>
                    </a:cubicBezTo>
                    <a:cubicBezTo>
                      <a:pt x="5157917" y="4486809"/>
                      <a:pt x="5114017" y="4556452"/>
                      <a:pt x="5082122" y="4598462"/>
                    </a:cubicBezTo>
                    <a:cubicBezTo>
                      <a:pt x="5050227" y="4640472"/>
                      <a:pt x="4989640" y="4720564"/>
                      <a:pt x="4947484" y="4776444"/>
                    </a:cubicBezTo>
                    <a:cubicBezTo>
                      <a:pt x="4668008" y="5146902"/>
                      <a:pt x="4257279" y="5412545"/>
                      <a:pt x="3771900" y="5536765"/>
                    </a:cubicBezTo>
                    <a:cubicBezTo>
                      <a:pt x="3498431" y="5606751"/>
                      <a:pt x="3416058" y="5614644"/>
                      <a:pt x="2959100" y="5614644"/>
                    </a:cubicBezTo>
                    <a:cubicBezTo>
                      <a:pt x="2601616" y="5614644"/>
                      <a:pt x="2512347" y="5610890"/>
                      <a:pt x="2400300" y="5591143"/>
                    </a:cubicBezTo>
                    <a:cubicBezTo>
                      <a:pt x="1867184" y="5497188"/>
                      <a:pt x="1500282" y="5320460"/>
                      <a:pt x="1176418" y="5001626"/>
                    </a:cubicBezTo>
                    <a:cubicBezTo>
                      <a:pt x="1000371" y="4828314"/>
                      <a:pt x="834958" y="4601283"/>
                      <a:pt x="760853" y="4431257"/>
                    </a:cubicBezTo>
                    <a:cubicBezTo>
                      <a:pt x="732900" y="4367122"/>
                      <a:pt x="730400" y="4365107"/>
                      <a:pt x="661365" y="4351032"/>
                    </a:cubicBezTo>
                    <a:cubicBezTo>
                      <a:pt x="371157" y="4291863"/>
                      <a:pt x="199954" y="4181350"/>
                      <a:pt x="79002" y="3975113"/>
                    </a:cubicBezTo>
                    <a:cubicBezTo>
                      <a:pt x="12705" y="3862067"/>
                      <a:pt x="0" y="3800030"/>
                      <a:pt x="0" y="3589357"/>
                    </a:cubicBezTo>
                    <a:cubicBezTo>
                      <a:pt x="0" y="3334066"/>
                      <a:pt x="47490" y="3190583"/>
                      <a:pt x="173789" y="3064283"/>
                    </a:cubicBezTo>
                    <a:cubicBezTo>
                      <a:pt x="230082" y="3007991"/>
                      <a:pt x="360479" y="2928594"/>
                      <a:pt x="396639" y="2928594"/>
                    </a:cubicBezTo>
                    <a:cubicBezTo>
                      <a:pt x="412092" y="2928594"/>
                      <a:pt x="415398" y="2886001"/>
                      <a:pt x="417088" y="2665069"/>
                    </a:cubicBezTo>
                    <a:cubicBezTo>
                      <a:pt x="418465" y="2485233"/>
                      <a:pt x="427054" y="2342012"/>
                      <a:pt x="444135" y="2214086"/>
                    </a:cubicBezTo>
                    <a:cubicBezTo>
                      <a:pt x="457901" y="2110983"/>
                      <a:pt x="475435" y="1970966"/>
                      <a:pt x="483099" y="1902936"/>
                    </a:cubicBezTo>
                    <a:cubicBezTo>
                      <a:pt x="490763" y="1834905"/>
                      <a:pt x="511175" y="1739861"/>
                      <a:pt x="528459" y="1691727"/>
                    </a:cubicBezTo>
                    <a:cubicBezTo>
                      <a:pt x="545744" y="1643592"/>
                      <a:pt x="570267" y="1563582"/>
                      <a:pt x="582955" y="1513927"/>
                    </a:cubicBezTo>
                    <a:cubicBezTo>
                      <a:pt x="613737" y="1393455"/>
                      <a:pt x="710173" y="1210395"/>
                      <a:pt x="903518" y="905414"/>
                    </a:cubicBezTo>
                    <a:cubicBezTo>
                      <a:pt x="1035936" y="696538"/>
                      <a:pt x="1333802" y="445628"/>
                      <a:pt x="1588113" y="328738"/>
                    </a:cubicBezTo>
                    <a:cubicBezTo>
                      <a:pt x="1647822" y="301293"/>
                      <a:pt x="1756408" y="249644"/>
                      <a:pt x="1829413" y="213961"/>
                    </a:cubicBezTo>
                    <a:cubicBezTo>
                      <a:pt x="1902418" y="178279"/>
                      <a:pt x="2019300" y="132247"/>
                      <a:pt x="2089150" y="111667"/>
                    </a:cubicBezTo>
                    <a:cubicBezTo>
                      <a:pt x="2197619" y="79709"/>
                      <a:pt x="2469680" y="21508"/>
                      <a:pt x="2597150" y="2993"/>
                    </a:cubicBezTo>
                    <a:cubicBezTo>
                      <a:pt x="2610247" y="1091"/>
                      <a:pt x="2686596" y="39"/>
                      <a:pt x="2791470" y="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3" name="文本框 42">
              <a:extLst>
                <a:ext uri="{FF2B5EF4-FFF2-40B4-BE49-F238E27FC236}">
                  <a16:creationId xmlns:a16="http://schemas.microsoft.com/office/drawing/2014/main" xmlns="" id="{D89CF92C-9632-474A-B05C-6C67E7266ADF}"/>
                </a:ext>
              </a:extLst>
            </p:cNvPr>
            <p:cNvSpPr txBox="1"/>
            <p:nvPr/>
          </p:nvSpPr>
          <p:spPr>
            <a:xfrm>
              <a:off x="10229888" y="5858952"/>
              <a:ext cx="1350046" cy="269077"/>
            </a:xfrm>
            <a:custGeom>
              <a:avLst/>
              <a:gdLst/>
              <a:ahLst/>
              <a:cxnLst/>
              <a:rect l="l" t="t" r="r" b="b"/>
              <a:pathLst>
                <a:path w="4455881" h="888095">
                  <a:moveTo>
                    <a:pt x="1641625" y="805494"/>
                  </a:moveTo>
                  <a:lnTo>
                    <a:pt x="1676943" y="805494"/>
                  </a:lnTo>
                  <a:lnTo>
                    <a:pt x="1676943" y="859139"/>
                  </a:lnTo>
                  <a:lnTo>
                    <a:pt x="1641625" y="888095"/>
                  </a:lnTo>
                  <a:close/>
                  <a:moveTo>
                    <a:pt x="3399768" y="672899"/>
                  </a:moveTo>
                  <a:lnTo>
                    <a:pt x="3365935" y="769242"/>
                  </a:lnTo>
                  <a:lnTo>
                    <a:pt x="3432686" y="769242"/>
                  </a:lnTo>
                  <a:close/>
                  <a:moveTo>
                    <a:pt x="4155577" y="653380"/>
                  </a:moveTo>
                  <a:lnTo>
                    <a:pt x="4155577" y="725656"/>
                  </a:lnTo>
                  <a:lnTo>
                    <a:pt x="4203147" y="725656"/>
                  </a:lnTo>
                  <a:cubicBezTo>
                    <a:pt x="4214753" y="725586"/>
                    <a:pt x="4224015" y="722447"/>
                    <a:pt x="4230934" y="716240"/>
                  </a:cubicBezTo>
                  <a:cubicBezTo>
                    <a:pt x="4237852" y="710033"/>
                    <a:pt x="4241397" y="701176"/>
                    <a:pt x="4241569" y="689670"/>
                  </a:cubicBezTo>
                  <a:cubicBezTo>
                    <a:pt x="4241397" y="678151"/>
                    <a:pt x="4237852" y="669244"/>
                    <a:pt x="4230934" y="662948"/>
                  </a:cubicBezTo>
                  <a:cubicBezTo>
                    <a:pt x="4224015" y="656652"/>
                    <a:pt x="4214753" y="653463"/>
                    <a:pt x="4203147" y="653380"/>
                  </a:cubicBezTo>
                  <a:close/>
                  <a:moveTo>
                    <a:pt x="3955552" y="653380"/>
                  </a:moveTo>
                  <a:lnTo>
                    <a:pt x="3955552" y="725656"/>
                  </a:lnTo>
                  <a:lnTo>
                    <a:pt x="4003121" y="725656"/>
                  </a:lnTo>
                  <a:cubicBezTo>
                    <a:pt x="4014728" y="725586"/>
                    <a:pt x="4023991" y="722447"/>
                    <a:pt x="4030909" y="716240"/>
                  </a:cubicBezTo>
                  <a:cubicBezTo>
                    <a:pt x="4037827" y="710033"/>
                    <a:pt x="4041372" y="701176"/>
                    <a:pt x="4041543" y="689670"/>
                  </a:cubicBezTo>
                  <a:cubicBezTo>
                    <a:pt x="4041372" y="678151"/>
                    <a:pt x="4037827" y="669244"/>
                    <a:pt x="4030909" y="662948"/>
                  </a:cubicBezTo>
                  <a:cubicBezTo>
                    <a:pt x="4023991" y="656652"/>
                    <a:pt x="4014728" y="653463"/>
                    <a:pt x="4003121" y="653380"/>
                  </a:cubicBezTo>
                  <a:close/>
                  <a:moveTo>
                    <a:pt x="2402977" y="653380"/>
                  </a:moveTo>
                  <a:lnTo>
                    <a:pt x="2402977" y="721389"/>
                  </a:lnTo>
                  <a:lnTo>
                    <a:pt x="2451766" y="721389"/>
                  </a:lnTo>
                  <a:cubicBezTo>
                    <a:pt x="2462909" y="721312"/>
                    <a:pt x="2471803" y="718339"/>
                    <a:pt x="2478448" y="712468"/>
                  </a:cubicBezTo>
                  <a:cubicBezTo>
                    <a:pt x="2485093" y="706597"/>
                    <a:pt x="2488499" y="698287"/>
                    <a:pt x="2488664" y="687537"/>
                  </a:cubicBezTo>
                  <a:cubicBezTo>
                    <a:pt x="2488499" y="676774"/>
                    <a:pt x="2485093" y="668412"/>
                    <a:pt x="2478448" y="662453"/>
                  </a:cubicBezTo>
                  <a:cubicBezTo>
                    <a:pt x="2471803" y="656493"/>
                    <a:pt x="2462909" y="653469"/>
                    <a:pt x="2451766" y="653380"/>
                  </a:cubicBezTo>
                  <a:close/>
                  <a:moveTo>
                    <a:pt x="1298077" y="653380"/>
                  </a:moveTo>
                  <a:lnTo>
                    <a:pt x="1298077" y="725656"/>
                  </a:lnTo>
                  <a:lnTo>
                    <a:pt x="1345647" y="725656"/>
                  </a:lnTo>
                  <a:cubicBezTo>
                    <a:pt x="1357253" y="725586"/>
                    <a:pt x="1366516" y="722447"/>
                    <a:pt x="1373434" y="716240"/>
                  </a:cubicBezTo>
                  <a:cubicBezTo>
                    <a:pt x="1380352" y="710033"/>
                    <a:pt x="1383897" y="701176"/>
                    <a:pt x="1384069" y="689670"/>
                  </a:cubicBezTo>
                  <a:cubicBezTo>
                    <a:pt x="1383897" y="678151"/>
                    <a:pt x="1380352" y="669244"/>
                    <a:pt x="1373434" y="662948"/>
                  </a:cubicBezTo>
                  <a:cubicBezTo>
                    <a:pt x="1366516" y="656652"/>
                    <a:pt x="1357253" y="653463"/>
                    <a:pt x="1345647" y="653380"/>
                  </a:cubicBezTo>
                  <a:close/>
                  <a:moveTo>
                    <a:pt x="1098052" y="653380"/>
                  </a:moveTo>
                  <a:lnTo>
                    <a:pt x="1098052" y="725656"/>
                  </a:lnTo>
                  <a:lnTo>
                    <a:pt x="1145622" y="725656"/>
                  </a:lnTo>
                  <a:cubicBezTo>
                    <a:pt x="1157228" y="725586"/>
                    <a:pt x="1166491" y="722447"/>
                    <a:pt x="1173409" y="716240"/>
                  </a:cubicBezTo>
                  <a:cubicBezTo>
                    <a:pt x="1180327" y="710033"/>
                    <a:pt x="1183872" y="701176"/>
                    <a:pt x="1184044" y="689670"/>
                  </a:cubicBezTo>
                  <a:cubicBezTo>
                    <a:pt x="1183872" y="678151"/>
                    <a:pt x="1180327" y="669244"/>
                    <a:pt x="1173409" y="662948"/>
                  </a:cubicBezTo>
                  <a:cubicBezTo>
                    <a:pt x="1166491" y="656652"/>
                    <a:pt x="1157228" y="653463"/>
                    <a:pt x="1145622" y="653380"/>
                  </a:cubicBezTo>
                  <a:close/>
                  <a:moveTo>
                    <a:pt x="259852" y="653380"/>
                  </a:moveTo>
                  <a:lnTo>
                    <a:pt x="259852" y="721389"/>
                  </a:lnTo>
                  <a:lnTo>
                    <a:pt x="308642" y="721389"/>
                  </a:lnTo>
                  <a:cubicBezTo>
                    <a:pt x="319784" y="721312"/>
                    <a:pt x="328678" y="718339"/>
                    <a:pt x="335323" y="712468"/>
                  </a:cubicBezTo>
                  <a:cubicBezTo>
                    <a:pt x="341969" y="706597"/>
                    <a:pt x="345374" y="698287"/>
                    <a:pt x="345539" y="687537"/>
                  </a:cubicBezTo>
                  <a:cubicBezTo>
                    <a:pt x="345374" y="676774"/>
                    <a:pt x="341969" y="668412"/>
                    <a:pt x="335323" y="662453"/>
                  </a:cubicBezTo>
                  <a:cubicBezTo>
                    <a:pt x="328678" y="656493"/>
                    <a:pt x="319784" y="653469"/>
                    <a:pt x="308642" y="653380"/>
                  </a:cubicBezTo>
                  <a:close/>
                  <a:moveTo>
                    <a:pt x="2230631" y="651551"/>
                  </a:moveTo>
                  <a:cubicBezTo>
                    <a:pt x="2224158" y="651596"/>
                    <a:pt x="2218123" y="652803"/>
                    <a:pt x="2212526" y="655172"/>
                  </a:cubicBezTo>
                  <a:cubicBezTo>
                    <a:pt x="2206929" y="657542"/>
                    <a:pt x="2202190" y="660806"/>
                    <a:pt x="2198309" y="664967"/>
                  </a:cubicBezTo>
                  <a:cubicBezTo>
                    <a:pt x="2194791" y="668638"/>
                    <a:pt x="2192103" y="672948"/>
                    <a:pt x="2190245" y="677895"/>
                  </a:cubicBezTo>
                  <a:cubicBezTo>
                    <a:pt x="2188388" y="682843"/>
                    <a:pt x="2187123" y="689569"/>
                    <a:pt x="2186451" y="698073"/>
                  </a:cubicBezTo>
                  <a:cubicBezTo>
                    <a:pt x="2185780" y="706578"/>
                    <a:pt x="2185463" y="718001"/>
                    <a:pt x="2185503" y="732343"/>
                  </a:cubicBezTo>
                  <a:cubicBezTo>
                    <a:pt x="2185463" y="746685"/>
                    <a:pt x="2185780" y="758108"/>
                    <a:pt x="2186451" y="766613"/>
                  </a:cubicBezTo>
                  <a:cubicBezTo>
                    <a:pt x="2187123" y="775117"/>
                    <a:pt x="2188388" y="781843"/>
                    <a:pt x="2190245" y="786790"/>
                  </a:cubicBezTo>
                  <a:cubicBezTo>
                    <a:pt x="2192103" y="791738"/>
                    <a:pt x="2194791" y="796048"/>
                    <a:pt x="2198309" y="799719"/>
                  </a:cubicBezTo>
                  <a:cubicBezTo>
                    <a:pt x="2202190" y="803879"/>
                    <a:pt x="2206929" y="807144"/>
                    <a:pt x="2212526" y="809513"/>
                  </a:cubicBezTo>
                  <a:cubicBezTo>
                    <a:pt x="2218123" y="811882"/>
                    <a:pt x="2224158" y="813089"/>
                    <a:pt x="2230631" y="813133"/>
                  </a:cubicBezTo>
                  <a:cubicBezTo>
                    <a:pt x="2237105" y="813089"/>
                    <a:pt x="2243140" y="811882"/>
                    <a:pt x="2248737" y="809513"/>
                  </a:cubicBezTo>
                  <a:cubicBezTo>
                    <a:pt x="2254333" y="807144"/>
                    <a:pt x="2259072" y="803879"/>
                    <a:pt x="2262954" y="799719"/>
                  </a:cubicBezTo>
                  <a:cubicBezTo>
                    <a:pt x="2266472" y="796048"/>
                    <a:pt x="2269160" y="791738"/>
                    <a:pt x="2271017" y="786790"/>
                  </a:cubicBezTo>
                  <a:cubicBezTo>
                    <a:pt x="2272875" y="781843"/>
                    <a:pt x="2274140" y="775117"/>
                    <a:pt x="2274812" y="766613"/>
                  </a:cubicBezTo>
                  <a:cubicBezTo>
                    <a:pt x="2275483" y="758108"/>
                    <a:pt x="2275799" y="746685"/>
                    <a:pt x="2275760" y="732343"/>
                  </a:cubicBezTo>
                  <a:cubicBezTo>
                    <a:pt x="2275799" y="718001"/>
                    <a:pt x="2275483" y="706578"/>
                    <a:pt x="2274812" y="698073"/>
                  </a:cubicBezTo>
                  <a:cubicBezTo>
                    <a:pt x="2274140" y="689569"/>
                    <a:pt x="2272875" y="682843"/>
                    <a:pt x="2271017" y="677895"/>
                  </a:cubicBezTo>
                  <a:cubicBezTo>
                    <a:pt x="2269160" y="672948"/>
                    <a:pt x="2266472" y="668638"/>
                    <a:pt x="2262954" y="664967"/>
                  </a:cubicBezTo>
                  <a:cubicBezTo>
                    <a:pt x="2259072" y="660806"/>
                    <a:pt x="2254333" y="657542"/>
                    <a:pt x="2248737" y="655172"/>
                  </a:cubicBezTo>
                  <a:cubicBezTo>
                    <a:pt x="2243140" y="652803"/>
                    <a:pt x="2237105" y="651596"/>
                    <a:pt x="2230631" y="651551"/>
                  </a:cubicBezTo>
                  <a:close/>
                  <a:moveTo>
                    <a:pt x="506606" y="651551"/>
                  </a:moveTo>
                  <a:cubicBezTo>
                    <a:pt x="500133" y="651596"/>
                    <a:pt x="494098" y="652803"/>
                    <a:pt x="488501" y="655172"/>
                  </a:cubicBezTo>
                  <a:cubicBezTo>
                    <a:pt x="482904" y="657542"/>
                    <a:pt x="478165" y="660806"/>
                    <a:pt x="474284" y="664967"/>
                  </a:cubicBezTo>
                  <a:cubicBezTo>
                    <a:pt x="470766" y="668638"/>
                    <a:pt x="468078" y="672948"/>
                    <a:pt x="466220" y="677895"/>
                  </a:cubicBezTo>
                  <a:cubicBezTo>
                    <a:pt x="464363" y="682843"/>
                    <a:pt x="463098" y="689569"/>
                    <a:pt x="462426" y="698073"/>
                  </a:cubicBezTo>
                  <a:cubicBezTo>
                    <a:pt x="461755" y="706578"/>
                    <a:pt x="461439" y="718001"/>
                    <a:pt x="461478" y="732343"/>
                  </a:cubicBezTo>
                  <a:cubicBezTo>
                    <a:pt x="461439" y="746685"/>
                    <a:pt x="461755" y="758108"/>
                    <a:pt x="462426" y="766613"/>
                  </a:cubicBezTo>
                  <a:cubicBezTo>
                    <a:pt x="463098" y="775117"/>
                    <a:pt x="464363" y="781843"/>
                    <a:pt x="466220" y="786790"/>
                  </a:cubicBezTo>
                  <a:cubicBezTo>
                    <a:pt x="468078" y="791738"/>
                    <a:pt x="470766" y="796048"/>
                    <a:pt x="474284" y="799719"/>
                  </a:cubicBezTo>
                  <a:cubicBezTo>
                    <a:pt x="478165" y="803879"/>
                    <a:pt x="482904" y="807144"/>
                    <a:pt x="488501" y="809513"/>
                  </a:cubicBezTo>
                  <a:cubicBezTo>
                    <a:pt x="494098" y="811882"/>
                    <a:pt x="500133" y="813089"/>
                    <a:pt x="506606" y="813133"/>
                  </a:cubicBezTo>
                  <a:cubicBezTo>
                    <a:pt x="513080" y="813089"/>
                    <a:pt x="519115" y="811882"/>
                    <a:pt x="524712" y="809513"/>
                  </a:cubicBezTo>
                  <a:cubicBezTo>
                    <a:pt x="530308" y="807144"/>
                    <a:pt x="535048" y="803879"/>
                    <a:pt x="538929" y="799719"/>
                  </a:cubicBezTo>
                  <a:cubicBezTo>
                    <a:pt x="542447" y="796048"/>
                    <a:pt x="545135" y="791738"/>
                    <a:pt x="546992" y="786790"/>
                  </a:cubicBezTo>
                  <a:cubicBezTo>
                    <a:pt x="548850" y="781843"/>
                    <a:pt x="550115" y="775117"/>
                    <a:pt x="550787" y="766613"/>
                  </a:cubicBezTo>
                  <a:cubicBezTo>
                    <a:pt x="551458" y="758108"/>
                    <a:pt x="551775" y="746685"/>
                    <a:pt x="551735" y="732343"/>
                  </a:cubicBezTo>
                  <a:cubicBezTo>
                    <a:pt x="551775" y="718001"/>
                    <a:pt x="551458" y="706578"/>
                    <a:pt x="550787" y="698073"/>
                  </a:cubicBezTo>
                  <a:cubicBezTo>
                    <a:pt x="550115" y="689569"/>
                    <a:pt x="548850" y="682843"/>
                    <a:pt x="546992" y="677895"/>
                  </a:cubicBezTo>
                  <a:cubicBezTo>
                    <a:pt x="545135" y="672948"/>
                    <a:pt x="542447" y="668638"/>
                    <a:pt x="538929" y="664967"/>
                  </a:cubicBezTo>
                  <a:cubicBezTo>
                    <a:pt x="535048" y="660806"/>
                    <a:pt x="530308" y="657542"/>
                    <a:pt x="524712" y="655172"/>
                  </a:cubicBezTo>
                  <a:cubicBezTo>
                    <a:pt x="519115" y="652803"/>
                    <a:pt x="513080" y="651596"/>
                    <a:pt x="506606" y="651551"/>
                  </a:cubicBezTo>
                  <a:close/>
                  <a:moveTo>
                    <a:pt x="4303519" y="623853"/>
                  </a:moveTo>
                  <a:lnTo>
                    <a:pt x="4455881" y="623853"/>
                  </a:lnTo>
                  <a:lnTo>
                    <a:pt x="4455881" y="653380"/>
                  </a:lnTo>
                  <a:lnTo>
                    <a:pt x="4396141" y="653380"/>
                  </a:lnTo>
                  <a:lnTo>
                    <a:pt x="4396141" y="840832"/>
                  </a:lnTo>
                  <a:lnTo>
                    <a:pt x="4363260" y="840832"/>
                  </a:lnTo>
                  <a:lnTo>
                    <a:pt x="4363260" y="653380"/>
                  </a:lnTo>
                  <a:lnTo>
                    <a:pt x="4303519" y="653380"/>
                  </a:lnTo>
                  <a:close/>
                  <a:moveTo>
                    <a:pt x="4122697" y="623853"/>
                  </a:moveTo>
                  <a:lnTo>
                    <a:pt x="4204977" y="623853"/>
                  </a:lnTo>
                  <a:cubicBezTo>
                    <a:pt x="4226411" y="624232"/>
                    <a:pt x="4243287" y="630475"/>
                    <a:pt x="4255604" y="642582"/>
                  </a:cubicBezTo>
                  <a:cubicBezTo>
                    <a:pt x="4267921" y="654689"/>
                    <a:pt x="4274203" y="670385"/>
                    <a:pt x="4274449" y="689670"/>
                  </a:cubicBezTo>
                  <a:cubicBezTo>
                    <a:pt x="4274203" y="708955"/>
                    <a:pt x="4267921" y="724652"/>
                    <a:pt x="4255604" y="736759"/>
                  </a:cubicBezTo>
                  <a:cubicBezTo>
                    <a:pt x="4243287" y="748866"/>
                    <a:pt x="4226411" y="755109"/>
                    <a:pt x="4204977" y="755488"/>
                  </a:cubicBezTo>
                  <a:lnTo>
                    <a:pt x="4155577" y="755488"/>
                  </a:lnTo>
                  <a:lnTo>
                    <a:pt x="4155577" y="840832"/>
                  </a:lnTo>
                  <a:lnTo>
                    <a:pt x="4122697" y="840832"/>
                  </a:lnTo>
                  <a:close/>
                  <a:moveTo>
                    <a:pt x="3922671" y="623853"/>
                  </a:moveTo>
                  <a:lnTo>
                    <a:pt x="4004951" y="623853"/>
                  </a:lnTo>
                  <a:cubicBezTo>
                    <a:pt x="4026386" y="624232"/>
                    <a:pt x="4043261" y="630475"/>
                    <a:pt x="4055579" y="642582"/>
                  </a:cubicBezTo>
                  <a:cubicBezTo>
                    <a:pt x="4067896" y="654689"/>
                    <a:pt x="4074178" y="670385"/>
                    <a:pt x="4074424" y="689670"/>
                  </a:cubicBezTo>
                  <a:cubicBezTo>
                    <a:pt x="4074178" y="708955"/>
                    <a:pt x="4067896" y="724652"/>
                    <a:pt x="4055579" y="736759"/>
                  </a:cubicBezTo>
                  <a:cubicBezTo>
                    <a:pt x="4043261" y="748866"/>
                    <a:pt x="4026386" y="755109"/>
                    <a:pt x="4004951" y="755488"/>
                  </a:cubicBezTo>
                  <a:lnTo>
                    <a:pt x="3955552" y="755488"/>
                  </a:lnTo>
                  <a:lnTo>
                    <a:pt x="3955552" y="840832"/>
                  </a:lnTo>
                  <a:lnTo>
                    <a:pt x="3922671" y="840832"/>
                  </a:lnTo>
                  <a:close/>
                  <a:moveTo>
                    <a:pt x="3532147" y="623853"/>
                  </a:moveTo>
                  <a:lnTo>
                    <a:pt x="3562287" y="623853"/>
                  </a:lnTo>
                  <a:lnTo>
                    <a:pt x="3662601" y="776242"/>
                  </a:lnTo>
                  <a:lnTo>
                    <a:pt x="3662601" y="623853"/>
                  </a:lnTo>
                  <a:lnTo>
                    <a:pt x="3695481" y="623853"/>
                  </a:lnTo>
                  <a:lnTo>
                    <a:pt x="3695481" y="840832"/>
                  </a:lnTo>
                  <a:lnTo>
                    <a:pt x="3665341" y="840832"/>
                  </a:lnTo>
                  <a:lnTo>
                    <a:pt x="3565027" y="688139"/>
                  </a:lnTo>
                  <a:lnTo>
                    <a:pt x="3565027" y="840832"/>
                  </a:lnTo>
                  <a:lnTo>
                    <a:pt x="3532147" y="840832"/>
                  </a:lnTo>
                  <a:close/>
                  <a:moveTo>
                    <a:pt x="3385747" y="623853"/>
                  </a:moveTo>
                  <a:lnTo>
                    <a:pt x="3412265" y="623853"/>
                  </a:lnTo>
                  <a:lnTo>
                    <a:pt x="3491817" y="840832"/>
                  </a:lnTo>
                  <a:lnTo>
                    <a:pt x="3456765" y="840832"/>
                  </a:lnTo>
                  <a:lnTo>
                    <a:pt x="3441831" y="797246"/>
                  </a:lnTo>
                  <a:lnTo>
                    <a:pt x="3356182" y="797246"/>
                  </a:lnTo>
                  <a:lnTo>
                    <a:pt x="3341247" y="840832"/>
                  </a:lnTo>
                  <a:lnTo>
                    <a:pt x="3306194" y="840832"/>
                  </a:lnTo>
                  <a:close/>
                  <a:moveTo>
                    <a:pt x="3113047" y="623853"/>
                  </a:moveTo>
                  <a:lnTo>
                    <a:pt x="3145927" y="623853"/>
                  </a:lnTo>
                  <a:lnTo>
                    <a:pt x="3145927" y="716512"/>
                  </a:lnTo>
                  <a:lnTo>
                    <a:pt x="3234052" y="716512"/>
                  </a:lnTo>
                  <a:lnTo>
                    <a:pt x="3234052" y="623853"/>
                  </a:lnTo>
                  <a:lnTo>
                    <a:pt x="3266933" y="623853"/>
                  </a:lnTo>
                  <a:lnTo>
                    <a:pt x="3266933" y="840832"/>
                  </a:lnTo>
                  <a:lnTo>
                    <a:pt x="3234052" y="840832"/>
                  </a:lnTo>
                  <a:lnTo>
                    <a:pt x="3234052" y="746039"/>
                  </a:lnTo>
                  <a:lnTo>
                    <a:pt x="3145927" y="746039"/>
                  </a:lnTo>
                  <a:lnTo>
                    <a:pt x="3145927" y="840832"/>
                  </a:lnTo>
                  <a:lnTo>
                    <a:pt x="3113047" y="840832"/>
                  </a:lnTo>
                  <a:close/>
                  <a:moveTo>
                    <a:pt x="2912869" y="623853"/>
                  </a:moveTo>
                  <a:lnTo>
                    <a:pt x="3065231" y="623853"/>
                  </a:lnTo>
                  <a:lnTo>
                    <a:pt x="3065231" y="653380"/>
                  </a:lnTo>
                  <a:lnTo>
                    <a:pt x="3005490" y="653380"/>
                  </a:lnTo>
                  <a:lnTo>
                    <a:pt x="3005490" y="840832"/>
                  </a:lnTo>
                  <a:lnTo>
                    <a:pt x="2972610" y="840832"/>
                  </a:lnTo>
                  <a:lnTo>
                    <a:pt x="2972610" y="653380"/>
                  </a:lnTo>
                  <a:lnTo>
                    <a:pt x="2912869" y="653380"/>
                  </a:lnTo>
                  <a:close/>
                  <a:moveTo>
                    <a:pt x="2579647" y="623853"/>
                  </a:moveTo>
                  <a:lnTo>
                    <a:pt x="2718293" y="623853"/>
                  </a:lnTo>
                  <a:lnTo>
                    <a:pt x="2718293" y="653380"/>
                  </a:lnTo>
                  <a:lnTo>
                    <a:pt x="2612527" y="653380"/>
                  </a:lnTo>
                  <a:lnTo>
                    <a:pt x="2612527" y="716817"/>
                  </a:lnTo>
                  <a:lnTo>
                    <a:pt x="2702748" y="716817"/>
                  </a:lnTo>
                  <a:lnTo>
                    <a:pt x="2702748" y="746039"/>
                  </a:lnTo>
                  <a:lnTo>
                    <a:pt x="2612527" y="746039"/>
                  </a:lnTo>
                  <a:lnTo>
                    <a:pt x="2612527" y="811305"/>
                  </a:lnTo>
                  <a:lnTo>
                    <a:pt x="2718293" y="811305"/>
                  </a:lnTo>
                  <a:lnTo>
                    <a:pt x="2718293" y="840832"/>
                  </a:lnTo>
                  <a:lnTo>
                    <a:pt x="2579647" y="840832"/>
                  </a:lnTo>
                  <a:close/>
                  <a:moveTo>
                    <a:pt x="2370097" y="623853"/>
                  </a:moveTo>
                  <a:lnTo>
                    <a:pt x="2454206" y="623853"/>
                  </a:lnTo>
                  <a:cubicBezTo>
                    <a:pt x="2475017" y="624187"/>
                    <a:pt x="2491385" y="630139"/>
                    <a:pt x="2503309" y="641706"/>
                  </a:cubicBezTo>
                  <a:cubicBezTo>
                    <a:pt x="2515232" y="653274"/>
                    <a:pt x="2521311" y="668449"/>
                    <a:pt x="2521544" y="687232"/>
                  </a:cubicBezTo>
                  <a:cubicBezTo>
                    <a:pt x="2521265" y="702822"/>
                    <a:pt x="2517104" y="715473"/>
                    <a:pt x="2509060" y="725183"/>
                  </a:cubicBezTo>
                  <a:cubicBezTo>
                    <a:pt x="2501015" y="734893"/>
                    <a:pt x="2490761" y="741441"/>
                    <a:pt x="2478296" y="744826"/>
                  </a:cubicBezTo>
                  <a:lnTo>
                    <a:pt x="2528250" y="840832"/>
                  </a:lnTo>
                  <a:lnTo>
                    <a:pt x="2489881" y="840832"/>
                  </a:lnTo>
                  <a:lnTo>
                    <a:pt x="2444143" y="749392"/>
                  </a:lnTo>
                  <a:lnTo>
                    <a:pt x="2402977" y="749392"/>
                  </a:lnTo>
                  <a:lnTo>
                    <a:pt x="2402977" y="840832"/>
                  </a:lnTo>
                  <a:lnTo>
                    <a:pt x="2370097" y="840832"/>
                  </a:lnTo>
                  <a:close/>
                  <a:moveTo>
                    <a:pt x="1903372" y="623853"/>
                  </a:moveTo>
                  <a:lnTo>
                    <a:pt x="1936252" y="623853"/>
                  </a:lnTo>
                  <a:lnTo>
                    <a:pt x="1999670" y="758865"/>
                  </a:lnTo>
                  <a:lnTo>
                    <a:pt x="2061868" y="623853"/>
                  </a:lnTo>
                  <a:lnTo>
                    <a:pt x="2094748" y="623853"/>
                  </a:lnTo>
                  <a:lnTo>
                    <a:pt x="2094748" y="840832"/>
                  </a:lnTo>
                  <a:lnTo>
                    <a:pt x="2061868" y="840832"/>
                  </a:lnTo>
                  <a:lnTo>
                    <a:pt x="2061868" y="695760"/>
                  </a:lnTo>
                  <a:lnTo>
                    <a:pt x="2011865" y="801545"/>
                  </a:lnTo>
                  <a:lnTo>
                    <a:pt x="1987474" y="801545"/>
                  </a:lnTo>
                  <a:lnTo>
                    <a:pt x="1936252" y="695760"/>
                  </a:lnTo>
                  <a:lnTo>
                    <a:pt x="1936252" y="840832"/>
                  </a:lnTo>
                  <a:lnTo>
                    <a:pt x="1903372" y="840832"/>
                  </a:lnTo>
                  <a:close/>
                  <a:moveTo>
                    <a:pt x="1446019" y="623853"/>
                  </a:moveTo>
                  <a:lnTo>
                    <a:pt x="1598381" y="623853"/>
                  </a:lnTo>
                  <a:lnTo>
                    <a:pt x="1598381" y="653380"/>
                  </a:lnTo>
                  <a:lnTo>
                    <a:pt x="1538640" y="653380"/>
                  </a:lnTo>
                  <a:lnTo>
                    <a:pt x="1538640" y="840832"/>
                  </a:lnTo>
                  <a:lnTo>
                    <a:pt x="1505760" y="840832"/>
                  </a:lnTo>
                  <a:lnTo>
                    <a:pt x="1505760" y="653380"/>
                  </a:lnTo>
                  <a:lnTo>
                    <a:pt x="1446019" y="653380"/>
                  </a:lnTo>
                  <a:close/>
                  <a:moveTo>
                    <a:pt x="1265197" y="623853"/>
                  </a:moveTo>
                  <a:lnTo>
                    <a:pt x="1347476" y="623853"/>
                  </a:lnTo>
                  <a:cubicBezTo>
                    <a:pt x="1368911" y="624232"/>
                    <a:pt x="1385787" y="630475"/>
                    <a:pt x="1398104" y="642582"/>
                  </a:cubicBezTo>
                  <a:cubicBezTo>
                    <a:pt x="1410421" y="654689"/>
                    <a:pt x="1416703" y="670385"/>
                    <a:pt x="1416949" y="689670"/>
                  </a:cubicBezTo>
                  <a:cubicBezTo>
                    <a:pt x="1416703" y="708955"/>
                    <a:pt x="1410421" y="724652"/>
                    <a:pt x="1398104" y="736759"/>
                  </a:cubicBezTo>
                  <a:cubicBezTo>
                    <a:pt x="1385787" y="748866"/>
                    <a:pt x="1368911" y="755109"/>
                    <a:pt x="1347476" y="755488"/>
                  </a:cubicBezTo>
                  <a:lnTo>
                    <a:pt x="1298077" y="755488"/>
                  </a:lnTo>
                  <a:lnTo>
                    <a:pt x="1298077" y="840832"/>
                  </a:lnTo>
                  <a:lnTo>
                    <a:pt x="1265197" y="840832"/>
                  </a:lnTo>
                  <a:close/>
                  <a:moveTo>
                    <a:pt x="1065172" y="623853"/>
                  </a:moveTo>
                  <a:lnTo>
                    <a:pt x="1147451" y="623853"/>
                  </a:lnTo>
                  <a:cubicBezTo>
                    <a:pt x="1168886" y="624232"/>
                    <a:pt x="1185762" y="630475"/>
                    <a:pt x="1198079" y="642582"/>
                  </a:cubicBezTo>
                  <a:cubicBezTo>
                    <a:pt x="1210396" y="654689"/>
                    <a:pt x="1216678" y="670385"/>
                    <a:pt x="1216924" y="689670"/>
                  </a:cubicBezTo>
                  <a:cubicBezTo>
                    <a:pt x="1216678" y="708955"/>
                    <a:pt x="1210396" y="724652"/>
                    <a:pt x="1198079" y="736759"/>
                  </a:cubicBezTo>
                  <a:cubicBezTo>
                    <a:pt x="1185762" y="748866"/>
                    <a:pt x="1168886" y="755109"/>
                    <a:pt x="1147451" y="755488"/>
                  </a:cubicBezTo>
                  <a:lnTo>
                    <a:pt x="1098052" y="755488"/>
                  </a:lnTo>
                  <a:lnTo>
                    <a:pt x="1098052" y="840832"/>
                  </a:lnTo>
                  <a:lnTo>
                    <a:pt x="1065172" y="840832"/>
                  </a:lnTo>
                  <a:close/>
                  <a:moveTo>
                    <a:pt x="646072" y="623853"/>
                  </a:moveTo>
                  <a:lnTo>
                    <a:pt x="678952" y="623853"/>
                  </a:lnTo>
                  <a:lnTo>
                    <a:pt x="742370" y="758865"/>
                  </a:lnTo>
                  <a:lnTo>
                    <a:pt x="804568" y="623853"/>
                  </a:lnTo>
                  <a:lnTo>
                    <a:pt x="837448" y="623853"/>
                  </a:lnTo>
                  <a:lnTo>
                    <a:pt x="837448" y="840832"/>
                  </a:lnTo>
                  <a:lnTo>
                    <a:pt x="804568" y="840832"/>
                  </a:lnTo>
                  <a:lnTo>
                    <a:pt x="804568" y="695760"/>
                  </a:lnTo>
                  <a:lnTo>
                    <a:pt x="754565" y="801545"/>
                  </a:lnTo>
                  <a:lnTo>
                    <a:pt x="730174" y="801545"/>
                  </a:lnTo>
                  <a:lnTo>
                    <a:pt x="678952" y="695760"/>
                  </a:lnTo>
                  <a:lnTo>
                    <a:pt x="678952" y="840832"/>
                  </a:lnTo>
                  <a:lnTo>
                    <a:pt x="646072" y="840832"/>
                  </a:lnTo>
                  <a:close/>
                  <a:moveTo>
                    <a:pt x="226972" y="623853"/>
                  </a:moveTo>
                  <a:lnTo>
                    <a:pt x="311081" y="623853"/>
                  </a:lnTo>
                  <a:cubicBezTo>
                    <a:pt x="331892" y="624187"/>
                    <a:pt x="348260" y="630139"/>
                    <a:pt x="360183" y="641706"/>
                  </a:cubicBezTo>
                  <a:cubicBezTo>
                    <a:pt x="372107" y="653274"/>
                    <a:pt x="378186" y="668449"/>
                    <a:pt x="378419" y="687232"/>
                  </a:cubicBezTo>
                  <a:cubicBezTo>
                    <a:pt x="378140" y="702822"/>
                    <a:pt x="373979" y="715473"/>
                    <a:pt x="365935" y="725183"/>
                  </a:cubicBezTo>
                  <a:cubicBezTo>
                    <a:pt x="357891" y="734893"/>
                    <a:pt x="347636" y="741441"/>
                    <a:pt x="335171" y="744826"/>
                  </a:cubicBezTo>
                  <a:lnTo>
                    <a:pt x="385125" y="840832"/>
                  </a:lnTo>
                  <a:lnTo>
                    <a:pt x="346757" y="840832"/>
                  </a:lnTo>
                  <a:lnTo>
                    <a:pt x="301018" y="749392"/>
                  </a:lnTo>
                  <a:lnTo>
                    <a:pt x="259852" y="749392"/>
                  </a:lnTo>
                  <a:lnTo>
                    <a:pt x="259852" y="840832"/>
                  </a:lnTo>
                  <a:lnTo>
                    <a:pt x="226972" y="840832"/>
                  </a:lnTo>
                  <a:close/>
                  <a:moveTo>
                    <a:pt x="36472" y="623853"/>
                  </a:moveTo>
                  <a:lnTo>
                    <a:pt x="175118" y="623853"/>
                  </a:lnTo>
                  <a:lnTo>
                    <a:pt x="175118" y="653380"/>
                  </a:lnTo>
                  <a:lnTo>
                    <a:pt x="69352" y="653380"/>
                  </a:lnTo>
                  <a:lnTo>
                    <a:pt x="69352" y="719560"/>
                  </a:lnTo>
                  <a:lnTo>
                    <a:pt x="159573" y="719560"/>
                  </a:lnTo>
                  <a:lnTo>
                    <a:pt x="159573" y="749087"/>
                  </a:lnTo>
                  <a:lnTo>
                    <a:pt x="69352" y="749087"/>
                  </a:lnTo>
                  <a:lnTo>
                    <a:pt x="69352" y="840832"/>
                  </a:lnTo>
                  <a:lnTo>
                    <a:pt x="36472" y="840832"/>
                  </a:lnTo>
                  <a:close/>
                  <a:moveTo>
                    <a:pt x="2230631" y="622024"/>
                  </a:moveTo>
                  <a:cubicBezTo>
                    <a:pt x="2242225" y="622055"/>
                    <a:pt x="2252808" y="624047"/>
                    <a:pt x="2262380" y="627998"/>
                  </a:cubicBezTo>
                  <a:cubicBezTo>
                    <a:pt x="2271951" y="631949"/>
                    <a:pt x="2280471" y="637669"/>
                    <a:pt x="2287938" y="645159"/>
                  </a:cubicBezTo>
                  <a:cubicBezTo>
                    <a:pt x="2298125" y="655514"/>
                    <a:pt x="2304240" y="667490"/>
                    <a:pt x="2306282" y="681088"/>
                  </a:cubicBezTo>
                  <a:cubicBezTo>
                    <a:pt x="2308324" y="694685"/>
                    <a:pt x="2309111" y="711770"/>
                    <a:pt x="2308641" y="732343"/>
                  </a:cubicBezTo>
                  <a:cubicBezTo>
                    <a:pt x="2309111" y="752915"/>
                    <a:pt x="2308324" y="770000"/>
                    <a:pt x="2306282" y="783598"/>
                  </a:cubicBezTo>
                  <a:cubicBezTo>
                    <a:pt x="2304240" y="797195"/>
                    <a:pt x="2298125" y="809171"/>
                    <a:pt x="2287938" y="819526"/>
                  </a:cubicBezTo>
                  <a:cubicBezTo>
                    <a:pt x="2280471" y="827016"/>
                    <a:pt x="2271951" y="832736"/>
                    <a:pt x="2262380" y="836687"/>
                  </a:cubicBezTo>
                  <a:cubicBezTo>
                    <a:pt x="2252808" y="840638"/>
                    <a:pt x="2242225" y="842629"/>
                    <a:pt x="2230631" y="842661"/>
                  </a:cubicBezTo>
                  <a:cubicBezTo>
                    <a:pt x="2219050" y="842629"/>
                    <a:pt x="2208518" y="840638"/>
                    <a:pt x="2199036" y="836687"/>
                  </a:cubicBezTo>
                  <a:cubicBezTo>
                    <a:pt x="2189553" y="832736"/>
                    <a:pt x="2181084" y="827016"/>
                    <a:pt x="2173629" y="819526"/>
                  </a:cubicBezTo>
                  <a:cubicBezTo>
                    <a:pt x="2163430" y="809171"/>
                    <a:pt x="2157265" y="797195"/>
                    <a:pt x="2155133" y="783598"/>
                  </a:cubicBezTo>
                  <a:cubicBezTo>
                    <a:pt x="2153002" y="770000"/>
                    <a:pt x="2152165" y="752915"/>
                    <a:pt x="2152622" y="732343"/>
                  </a:cubicBezTo>
                  <a:cubicBezTo>
                    <a:pt x="2152165" y="711770"/>
                    <a:pt x="2153002" y="694685"/>
                    <a:pt x="2155133" y="681088"/>
                  </a:cubicBezTo>
                  <a:cubicBezTo>
                    <a:pt x="2157265" y="667490"/>
                    <a:pt x="2163430" y="655514"/>
                    <a:pt x="2173629" y="645159"/>
                  </a:cubicBezTo>
                  <a:cubicBezTo>
                    <a:pt x="2181084" y="637669"/>
                    <a:pt x="2189553" y="631949"/>
                    <a:pt x="2199035" y="627998"/>
                  </a:cubicBezTo>
                  <a:cubicBezTo>
                    <a:pt x="2208518" y="624047"/>
                    <a:pt x="2219050" y="622055"/>
                    <a:pt x="2230631" y="622024"/>
                  </a:cubicBezTo>
                  <a:close/>
                  <a:moveTo>
                    <a:pt x="506606" y="622024"/>
                  </a:moveTo>
                  <a:cubicBezTo>
                    <a:pt x="518201" y="622055"/>
                    <a:pt x="528783" y="624047"/>
                    <a:pt x="538355" y="627998"/>
                  </a:cubicBezTo>
                  <a:cubicBezTo>
                    <a:pt x="547926" y="631949"/>
                    <a:pt x="556446" y="637669"/>
                    <a:pt x="563913" y="645159"/>
                  </a:cubicBezTo>
                  <a:cubicBezTo>
                    <a:pt x="574100" y="655514"/>
                    <a:pt x="580215" y="667490"/>
                    <a:pt x="582257" y="681088"/>
                  </a:cubicBezTo>
                  <a:cubicBezTo>
                    <a:pt x="584299" y="694685"/>
                    <a:pt x="585086" y="711770"/>
                    <a:pt x="584616" y="732343"/>
                  </a:cubicBezTo>
                  <a:cubicBezTo>
                    <a:pt x="585086" y="752915"/>
                    <a:pt x="584299" y="770000"/>
                    <a:pt x="582257" y="783598"/>
                  </a:cubicBezTo>
                  <a:cubicBezTo>
                    <a:pt x="580215" y="797195"/>
                    <a:pt x="574100" y="809171"/>
                    <a:pt x="563913" y="819526"/>
                  </a:cubicBezTo>
                  <a:cubicBezTo>
                    <a:pt x="556446" y="827016"/>
                    <a:pt x="547926" y="832736"/>
                    <a:pt x="538355" y="836687"/>
                  </a:cubicBezTo>
                  <a:cubicBezTo>
                    <a:pt x="528783" y="840638"/>
                    <a:pt x="518201" y="842629"/>
                    <a:pt x="506606" y="842661"/>
                  </a:cubicBezTo>
                  <a:cubicBezTo>
                    <a:pt x="495025" y="842629"/>
                    <a:pt x="484493" y="840638"/>
                    <a:pt x="475011" y="836687"/>
                  </a:cubicBezTo>
                  <a:cubicBezTo>
                    <a:pt x="465528" y="832736"/>
                    <a:pt x="457059" y="827016"/>
                    <a:pt x="449604" y="819526"/>
                  </a:cubicBezTo>
                  <a:cubicBezTo>
                    <a:pt x="439405" y="809171"/>
                    <a:pt x="433240" y="797195"/>
                    <a:pt x="431108" y="783598"/>
                  </a:cubicBezTo>
                  <a:cubicBezTo>
                    <a:pt x="428977" y="770000"/>
                    <a:pt x="428140" y="752915"/>
                    <a:pt x="428597" y="732343"/>
                  </a:cubicBezTo>
                  <a:cubicBezTo>
                    <a:pt x="428140" y="711770"/>
                    <a:pt x="428977" y="694685"/>
                    <a:pt x="431108" y="681088"/>
                  </a:cubicBezTo>
                  <a:cubicBezTo>
                    <a:pt x="433240" y="667490"/>
                    <a:pt x="439405" y="655514"/>
                    <a:pt x="449604" y="645159"/>
                  </a:cubicBezTo>
                  <a:cubicBezTo>
                    <a:pt x="457059" y="637669"/>
                    <a:pt x="465528" y="631949"/>
                    <a:pt x="475011" y="627998"/>
                  </a:cubicBezTo>
                  <a:cubicBezTo>
                    <a:pt x="484493" y="624047"/>
                    <a:pt x="495025" y="622055"/>
                    <a:pt x="506606" y="622024"/>
                  </a:cubicBezTo>
                  <a:close/>
                  <a:moveTo>
                    <a:pt x="424681" y="326008"/>
                  </a:moveTo>
                  <a:cubicBezTo>
                    <a:pt x="444996" y="352450"/>
                    <a:pt x="465150" y="382600"/>
                    <a:pt x="485143" y="416459"/>
                  </a:cubicBezTo>
                  <a:lnTo>
                    <a:pt x="435322" y="445964"/>
                  </a:lnTo>
                  <a:cubicBezTo>
                    <a:pt x="419844" y="416297"/>
                    <a:pt x="401142" y="385180"/>
                    <a:pt x="379214" y="352611"/>
                  </a:cubicBezTo>
                  <a:close/>
                  <a:moveTo>
                    <a:pt x="54174" y="264096"/>
                  </a:moveTo>
                  <a:cubicBezTo>
                    <a:pt x="78358" y="275060"/>
                    <a:pt x="98190" y="282799"/>
                    <a:pt x="113668" y="287313"/>
                  </a:cubicBezTo>
                  <a:lnTo>
                    <a:pt x="70135" y="469665"/>
                  </a:lnTo>
                  <a:cubicBezTo>
                    <a:pt x="48853" y="461603"/>
                    <a:pt x="27571" y="454993"/>
                    <a:pt x="6288" y="449833"/>
                  </a:cubicBezTo>
                  <a:cubicBezTo>
                    <a:pt x="22734" y="400497"/>
                    <a:pt x="38696" y="338584"/>
                    <a:pt x="54174" y="264096"/>
                  </a:cubicBezTo>
                  <a:close/>
                  <a:moveTo>
                    <a:pt x="286346" y="237009"/>
                  </a:moveTo>
                  <a:lnTo>
                    <a:pt x="286346" y="267965"/>
                  </a:lnTo>
                  <a:lnTo>
                    <a:pt x="396627" y="267965"/>
                  </a:lnTo>
                  <a:lnTo>
                    <a:pt x="396627" y="237009"/>
                  </a:lnTo>
                  <a:close/>
                  <a:moveTo>
                    <a:pt x="286346" y="162037"/>
                  </a:moveTo>
                  <a:lnTo>
                    <a:pt x="286346" y="192510"/>
                  </a:lnTo>
                  <a:lnTo>
                    <a:pt x="396627" y="192510"/>
                  </a:lnTo>
                  <a:lnTo>
                    <a:pt x="396627" y="162037"/>
                  </a:lnTo>
                  <a:close/>
                  <a:moveTo>
                    <a:pt x="39663" y="125760"/>
                  </a:moveTo>
                  <a:cubicBezTo>
                    <a:pt x="64170" y="143495"/>
                    <a:pt x="89644" y="163811"/>
                    <a:pt x="116086" y="186705"/>
                  </a:cubicBezTo>
                  <a:lnTo>
                    <a:pt x="72554" y="238944"/>
                  </a:lnTo>
                  <a:cubicBezTo>
                    <a:pt x="49014" y="216049"/>
                    <a:pt x="24830" y="193638"/>
                    <a:pt x="0" y="171711"/>
                  </a:cubicBezTo>
                  <a:close/>
                  <a:moveTo>
                    <a:pt x="3917287" y="96739"/>
                  </a:moveTo>
                  <a:lnTo>
                    <a:pt x="3917287" y="217661"/>
                  </a:lnTo>
                  <a:lnTo>
                    <a:pt x="3951871" y="217661"/>
                  </a:lnTo>
                  <a:cubicBezTo>
                    <a:pt x="3998789" y="217661"/>
                    <a:pt x="4022247" y="197266"/>
                    <a:pt x="4022247" y="156475"/>
                  </a:cubicBezTo>
                  <a:cubicBezTo>
                    <a:pt x="4022247" y="116651"/>
                    <a:pt x="3999030" y="96739"/>
                    <a:pt x="3952596" y="96739"/>
                  </a:cubicBezTo>
                  <a:close/>
                  <a:moveTo>
                    <a:pt x="3564861" y="96739"/>
                  </a:moveTo>
                  <a:lnTo>
                    <a:pt x="3564861" y="217661"/>
                  </a:lnTo>
                  <a:lnTo>
                    <a:pt x="3599445" y="217661"/>
                  </a:lnTo>
                  <a:cubicBezTo>
                    <a:pt x="3646363" y="217661"/>
                    <a:pt x="3669823" y="197266"/>
                    <a:pt x="3669823" y="156475"/>
                  </a:cubicBezTo>
                  <a:cubicBezTo>
                    <a:pt x="3669823" y="116651"/>
                    <a:pt x="3646605" y="96739"/>
                    <a:pt x="3600171" y="96739"/>
                  </a:cubicBezTo>
                  <a:close/>
                  <a:moveTo>
                    <a:pt x="1526512" y="96739"/>
                  </a:moveTo>
                  <a:lnTo>
                    <a:pt x="1526512" y="217661"/>
                  </a:lnTo>
                  <a:lnTo>
                    <a:pt x="1561096" y="217661"/>
                  </a:lnTo>
                  <a:cubicBezTo>
                    <a:pt x="1608014" y="217661"/>
                    <a:pt x="1631473" y="197266"/>
                    <a:pt x="1631473" y="156475"/>
                  </a:cubicBezTo>
                  <a:cubicBezTo>
                    <a:pt x="1631473" y="116651"/>
                    <a:pt x="1608256" y="96739"/>
                    <a:pt x="1561821" y="96739"/>
                  </a:cubicBezTo>
                  <a:close/>
                  <a:moveTo>
                    <a:pt x="1164562" y="96739"/>
                  </a:moveTo>
                  <a:lnTo>
                    <a:pt x="1164562" y="217661"/>
                  </a:lnTo>
                  <a:lnTo>
                    <a:pt x="1199146" y="217661"/>
                  </a:lnTo>
                  <a:cubicBezTo>
                    <a:pt x="1246064" y="217661"/>
                    <a:pt x="1269523" y="197266"/>
                    <a:pt x="1269523" y="156475"/>
                  </a:cubicBezTo>
                  <a:cubicBezTo>
                    <a:pt x="1269523" y="116651"/>
                    <a:pt x="1246306" y="96739"/>
                    <a:pt x="1199871" y="96739"/>
                  </a:cubicBezTo>
                  <a:close/>
                  <a:moveTo>
                    <a:pt x="4154835" y="34826"/>
                  </a:moveTo>
                  <a:lnTo>
                    <a:pt x="4448435" y="34826"/>
                  </a:lnTo>
                  <a:lnTo>
                    <a:pt x="4448435" y="100124"/>
                  </a:lnTo>
                  <a:lnTo>
                    <a:pt x="4341539" y="100124"/>
                  </a:lnTo>
                  <a:lnTo>
                    <a:pt x="4341539" y="409445"/>
                  </a:lnTo>
                  <a:lnTo>
                    <a:pt x="4261489" y="409445"/>
                  </a:lnTo>
                  <a:lnTo>
                    <a:pt x="4261489" y="100124"/>
                  </a:lnTo>
                  <a:lnTo>
                    <a:pt x="4154835" y="100124"/>
                  </a:lnTo>
                  <a:close/>
                  <a:moveTo>
                    <a:pt x="3837477" y="34826"/>
                  </a:moveTo>
                  <a:lnTo>
                    <a:pt x="3966381" y="34826"/>
                  </a:lnTo>
                  <a:cubicBezTo>
                    <a:pt x="4059572" y="34826"/>
                    <a:pt x="4106168" y="74328"/>
                    <a:pt x="4106168" y="153331"/>
                  </a:cubicBezTo>
                  <a:cubicBezTo>
                    <a:pt x="4106168" y="191703"/>
                    <a:pt x="4092101" y="222458"/>
                    <a:pt x="4063966" y="245595"/>
                  </a:cubicBezTo>
                  <a:cubicBezTo>
                    <a:pt x="4035831" y="268731"/>
                    <a:pt x="4000643" y="279816"/>
                    <a:pt x="3958400" y="278848"/>
                  </a:cubicBezTo>
                  <a:lnTo>
                    <a:pt x="3917287" y="278848"/>
                  </a:lnTo>
                  <a:lnTo>
                    <a:pt x="3917287" y="409445"/>
                  </a:lnTo>
                  <a:lnTo>
                    <a:pt x="3837477" y="409445"/>
                  </a:lnTo>
                  <a:close/>
                  <a:moveTo>
                    <a:pt x="3485053" y="34826"/>
                  </a:moveTo>
                  <a:lnTo>
                    <a:pt x="3613956" y="34826"/>
                  </a:lnTo>
                  <a:cubicBezTo>
                    <a:pt x="3707147" y="34826"/>
                    <a:pt x="3753743" y="74328"/>
                    <a:pt x="3753743" y="153331"/>
                  </a:cubicBezTo>
                  <a:cubicBezTo>
                    <a:pt x="3753743" y="191703"/>
                    <a:pt x="3739675" y="222458"/>
                    <a:pt x="3711541" y="245595"/>
                  </a:cubicBezTo>
                  <a:cubicBezTo>
                    <a:pt x="3683406" y="268731"/>
                    <a:pt x="3648218" y="279816"/>
                    <a:pt x="3605975" y="278848"/>
                  </a:cubicBezTo>
                  <a:lnTo>
                    <a:pt x="3564861" y="278848"/>
                  </a:lnTo>
                  <a:lnTo>
                    <a:pt x="3564861" y="409445"/>
                  </a:lnTo>
                  <a:lnTo>
                    <a:pt x="3485053" y="409445"/>
                  </a:lnTo>
                  <a:close/>
                  <a:moveTo>
                    <a:pt x="1764060" y="34826"/>
                  </a:moveTo>
                  <a:lnTo>
                    <a:pt x="2057661" y="34826"/>
                  </a:lnTo>
                  <a:lnTo>
                    <a:pt x="2057661" y="100124"/>
                  </a:lnTo>
                  <a:lnTo>
                    <a:pt x="1950765" y="100124"/>
                  </a:lnTo>
                  <a:lnTo>
                    <a:pt x="1950765" y="409445"/>
                  </a:lnTo>
                  <a:lnTo>
                    <a:pt x="1870714" y="409445"/>
                  </a:lnTo>
                  <a:lnTo>
                    <a:pt x="1870714" y="100124"/>
                  </a:lnTo>
                  <a:lnTo>
                    <a:pt x="1764060" y="100124"/>
                  </a:lnTo>
                  <a:close/>
                  <a:moveTo>
                    <a:pt x="1446703" y="34826"/>
                  </a:moveTo>
                  <a:lnTo>
                    <a:pt x="1575606" y="34826"/>
                  </a:lnTo>
                  <a:cubicBezTo>
                    <a:pt x="1668798" y="34826"/>
                    <a:pt x="1715393" y="74328"/>
                    <a:pt x="1715393" y="153331"/>
                  </a:cubicBezTo>
                  <a:cubicBezTo>
                    <a:pt x="1715393" y="191703"/>
                    <a:pt x="1701326" y="222458"/>
                    <a:pt x="1673191" y="245595"/>
                  </a:cubicBezTo>
                  <a:cubicBezTo>
                    <a:pt x="1645056" y="268731"/>
                    <a:pt x="1609868" y="279816"/>
                    <a:pt x="1567625" y="278848"/>
                  </a:cubicBezTo>
                  <a:lnTo>
                    <a:pt x="1526512" y="278848"/>
                  </a:lnTo>
                  <a:lnTo>
                    <a:pt x="1526512" y="409445"/>
                  </a:lnTo>
                  <a:lnTo>
                    <a:pt x="1446703" y="409445"/>
                  </a:lnTo>
                  <a:close/>
                  <a:moveTo>
                    <a:pt x="1084753" y="34826"/>
                  </a:moveTo>
                  <a:lnTo>
                    <a:pt x="1213656" y="34826"/>
                  </a:lnTo>
                  <a:cubicBezTo>
                    <a:pt x="1306848" y="34826"/>
                    <a:pt x="1353443" y="74328"/>
                    <a:pt x="1353443" y="153331"/>
                  </a:cubicBezTo>
                  <a:cubicBezTo>
                    <a:pt x="1353443" y="191703"/>
                    <a:pt x="1339376" y="222458"/>
                    <a:pt x="1311241" y="245595"/>
                  </a:cubicBezTo>
                  <a:cubicBezTo>
                    <a:pt x="1283106" y="268731"/>
                    <a:pt x="1247918" y="279816"/>
                    <a:pt x="1205675" y="278848"/>
                  </a:cubicBezTo>
                  <a:lnTo>
                    <a:pt x="1164562" y="278848"/>
                  </a:lnTo>
                  <a:lnTo>
                    <a:pt x="1164562" y="409445"/>
                  </a:lnTo>
                  <a:lnTo>
                    <a:pt x="1084753" y="409445"/>
                  </a:lnTo>
                  <a:close/>
                  <a:moveTo>
                    <a:pt x="2411574" y="28054"/>
                  </a:moveTo>
                  <a:lnTo>
                    <a:pt x="2855603" y="28054"/>
                  </a:lnTo>
                  <a:lnTo>
                    <a:pt x="2855603" y="93836"/>
                  </a:lnTo>
                  <a:lnTo>
                    <a:pt x="2683650" y="93836"/>
                  </a:lnTo>
                  <a:cubicBezTo>
                    <a:pt x="2673009" y="120762"/>
                    <a:pt x="2660352" y="146720"/>
                    <a:pt x="2645681" y="171711"/>
                  </a:cubicBezTo>
                  <a:lnTo>
                    <a:pt x="2668898" y="171711"/>
                  </a:lnTo>
                  <a:lnTo>
                    <a:pt x="2668898" y="228303"/>
                  </a:lnTo>
                  <a:lnTo>
                    <a:pt x="2717267" y="182836"/>
                  </a:lnTo>
                  <a:cubicBezTo>
                    <a:pt x="2760799" y="221531"/>
                    <a:pt x="2813360" y="269255"/>
                    <a:pt x="2874950" y="326008"/>
                  </a:cubicBezTo>
                  <a:lnTo>
                    <a:pt x="2818358" y="381633"/>
                  </a:lnTo>
                  <a:cubicBezTo>
                    <a:pt x="2777245" y="333909"/>
                    <a:pt x="2727424" y="283444"/>
                    <a:pt x="2668898" y="230237"/>
                  </a:cubicBezTo>
                  <a:lnTo>
                    <a:pt x="2668898" y="475469"/>
                  </a:lnTo>
                  <a:lnTo>
                    <a:pt x="2595860" y="475469"/>
                  </a:lnTo>
                  <a:lnTo>
                    <a:pt x="2595860" y="243781"/>
                  </a:lnTo>
                  <a:cubicBezTo>
                    <a:pt x="2554263" y="295536"/>
                    <a:pt x="2502508" y="342938"/>
                    <a:pt x="2440595" y="385986"/>
                  </a:cubicBezTo>
                  <a:cubicBezTo>
                    <a:pt x="2430277" y="371153"/>
                    <a:pt x="2413831" y="349870"/>
                    <a:pt x="2391259" y="322139"/>
                  </a:cubicBezTo>
                  <a:cubicBezTo>
                    <a:pt x="2493479" y="255551"/>
                    <a:pt x="2563775" y="179450"/>
                    <a:pt x="2602148" y="93836"/>
                  </a:cubicBezTo>
                  <a:lnTo>
                    <a:pt x="2411574" y="93836"/>
                  </a:lnTo>
                  <a:close/>
                  <a:moveTo>
                    <a:pt x="565956" y="25152"/>
                  </a:moveTo>
                  <a:lnTo>
                    <a:pt x="966453" y="25152"/>
                  </a:lnTo>
                  <a:lnTo>
                    <a:pt x="966453" y="93836"/>
                  </a:lnTo>
                  <a:lnTo>
                    <a:pt x="807802" y="93836"/>
                  </a:lnTo>
                  <a:lnTo>
                    <a:pt x="807802" y="189607"/>
                  </a:lnTo>
                  <a:lnTo>
                    <a:pt x="1000795" y="189607"/>
                  </a:lnTo>
                  <a:lnTo>
                    <a:pt x="1000795" y="258292"/>
                  </a:lnTo>
                  <a:lnTo>
                    <a:pt x="807802" y="258292"/>
                  </a:lnTo>
                  <a:lnTo>
                    <a:pt x="807802" y="364220"/>
                  </a:lnTo>
                  <a:cubicBezTo>
                    <a:pt x="807802" y="396627"/>
                    <a:pt x="801232" y="420933"/>
                    <a:pt x="788092" y="437136"/>
                  </a:cubicBezTo>
                  <a:cubicBezTo>
                    <a:pt x="774951" y="453340"/>
                    <a:pt x="755846" y="461724"/>
                    <a:pt x="730774" y="462288"/>
                  </a:cubicBezTo>
                  <a:cubicBezTo>
                    <a:pt x="705703" y="462853"/>
                    <a:pt x="671724" y="463216"/>
                    <a:pt x="628836" y="463377"/>
                  </a:cubicBezTo>
                  <a:cubicBezTo>
                    <a:pt x="624322" y="439192"/>
                    <a:pt x="618518" y="414685"/>
                    <a:pt x="611423" y="389856"/>
                  </a:cubicBezTo>
                  <a:cubicBezTo>
                    <a:pt x="639155" y="392758"/>
                    <a:pt x="666725" y="394209"/>
                    <a:pt x="694135" y="394209"/>
                  </a:cubicBezTo>
                  <a:cubicBezTo>
                    <a:pt x="720899" y="394209"/>
                    <a:pt x="734281" y="380827"/>
                    <a:pt x="734281" y="354062"/>
                  </a:cubicBezTo>
                  <a:lnTo>
                    <a:pt x="734281" y="258292"/>
                  </a:lnTo>
                  <a:lnTo>
                    <a:pt x="530163" y="258292"/>
                  </a:lnTo>
                  <a:lnTo>
                    <a:pt x="530163" y="189607"/>
                  </a:lnTo>
                  <a:lnTo>
                    <a:pt x="734281" y="189607"/>
                  </a:lnTo>
                  <a:lnTo>
                    <a:pt x="734281" y="93836"/>
                  </a:lnTo>
                  <a:lnTo>
                    <a:pt x="565956" y="93836"/>
                  </a:lnTo>
                  <a:close/>
                  <a:moveTo>
                    <a:pt x="138336" y="16930"/>
                  </a:moveTo>
                  <a:lnTo>
                    <a:pt x="477404" y="16930"/>
                  </a:lnTo>
                  <a:lnTo>
                    <a:pt x="477404" y="71103"/>
                  </a:lnTo>
                  <a:lnTo>
                    <a:pt x="358174" y="71103"/>
                  </a:lnTo>
                  <a:cubicBezTo>
                    <a:pt x="354304" y="80616"/>
                    <a:pt x="347855" y="94481"/>
                    <a:pt x="338826" y="112700"/>
                  </a:cubicBezTo>
                  <a:lnTo>
                    <a:pt x="456605" y="112700"/>
                  </a:lnTo>
                  <a:lnTo>
                    <a:pt x="456605" y="317302"/>
                  </a:lnTo>
                  <a:lnTo>
                    <a:pt x="374861" y="317302"/>
                  </a:lnTo>
                  <a:lnTo>
                    <a:pt x="374861" y="408720"/>
                  </a:lnTo>
                  <a:cubicBezTo>
                    <a:pt x="374861" y="427100"/>
                    <a:pt x="371032" y="441449"/>
                    <a:pt x="363373" y="451768"/>
                  </a:cubicBezTo>
                  <a:cubicBezTo>
                    <a:pt x="355715" y="462087"/>
                    <a:pt x="344026" y="468375"/>
                    <a:pt x="328306" y="470632"/>
                  </a:cubicBezTo>
                  <a:cubicBezTo>
                    <a:pt x="312586" y="472889"/>
                    <a:pt x="291989" y="473695"/>
                    <a:pt x="266514" y="473051"/>
                  </a:cubicBezTo>
                  <a:cubicBezTo>
                    <a:pt x="263773" y="455476"/>
                    <a:pt x="259823" y="436612"/>
                    <a:pt x="254664" y="416459"/>
                  </a:cubicBezTo>
                  <a:cubicBezTo>
                    <a:pt x="245312" y="429035"/>
                    <a:pt x="235397" y="441933"/>
                    <a:pt x="224917" y="455154"/>
                  </a:cubicBezTo>
                  <a:lnTo>
                    <a:pt x="179933" y="418877"/>
                  </a:lnTo>
                  <a:cubicBezTo>
                    <a:pt x="203473" y="394048"/>
                    <a:pt x="226045" y="363736"/>
                    <a:pt x="247650" y="327943"/>
                  </a:cubicBezTo>
                  <a:lnTo>
                    <a:pt x="295052" y="356965"/>
                  </a:lnTo>
                  <a:cubicBezTo>
                    <a:pt x="284411" y="374216"/>
                    <a:pt x="272238" y="392274"/>
                    <a:pt x="258533" y="411138"/>
                  </a:cubicBezTo>
                  <a:cubicBezTo>
                    <a:pt x="266917" y="412428"/>
                    <a:pt x="277800" y="413234"/>
                    <a:pt x="291182" y="413557"/>
                  </a:cubicBezTo>
                  <a:cubicBezTo>
                    <a:pt x="305371" y="411622"/>
                    <a:pt x="312626" y="405011"/>
                    <a:pt x="312949" y="393725"/>
                  </a:cubicBezTo>
                  <a:lnTo>
                    <a:pt x="312949" y="317302"/>
                  </a:lnTo>
                  <a:lnTo>
                    <a:pt x="227335" y="317302"/>
                  </a:lnTo>
                  <a:lnTo>
                    <a:pt x="227335" y="112700"/>
                  </a:lnTo>
                  <a:lnTo>
                    <a:pt x="279332" y="112700"/>
                  </a:lnTo>
                  <a:cubicBezTo>
                    <a:pt x="285136" y="99318"/>
                    <a:pt x="290215" y="85453"/>
                    <a:pt x="294568" y="71103"/>
                  </a:cubicBezTo>
                  <a:lnTo>
                    <a:pt x="200248" y="71103"/>
                  </a:lnTo>
                  <a:lnTo>
                    <a:pt x="200248" y="216694"/>
                  </a:lnTo>
                  <a:cubicBezTo>
                    <a:pt x="200248" y="337939"/>
                    <a:pt x="182352" y="425004"/>
                    <a:pt x="146559" y="477887"/>
                  </a:cubicBezTo>
                  <a:cubicBezTo>
                    <a:pt x="125921" y="457250"/>
                    <a:pt x="107702" y="441772"/>
                    <a:pt x="91902" y="431453"/>
                  </a:cubicBezTo>
                  <a:cubicBezTo>
                    <a:pt x="123180" y="385019"/>
                    <a:pt x="138658" y="310530"/>
                    <a:pt x="138336" y="207988"/>
                  </a:cubicBezTo>
                  <a:close/>
                  <a:moveTo>
                    <a:pt x="49337" y="968"/>
                  </a:moveTo>
                  <a:cubicBezTo>
                    <a:pt x="85775" y="27087"/>
                    <a:pt x="112217" y="46918"/>
                    <a:pt x="128662" y="60462"/>
                  </a:cubicBezTo>
                  <a:lnTo>
                    <a:pt x="83679" y="109315"/>
                  </a:lnTo>
                  <a:cubicBezTo>
                    <a:pt x="60784" y="87065"/>
                    <a:pt x="35955" y="64976"/>
                    <a:pt x="9190" y="43049"/>
                  </a:cubicBezTo>
                  <a:close/>
                  <a:moveTo>
                    <a:pt x="3151659" y="0"/>
                  </a:moveTo>
                  <a:lnTo>
                    <a:pt x="3225180" y="0"/>
                  </a:lnTo>
                  <a:lnTo>
                    <a:pt x="3225180" y="147043"/>
                  </a:lnTo>
                  <a:lnTo>
                    <a:pt x="3364967" y="147043"/>
                  </a:lnTo>
                  <a:lnTo>
                    <a:pt x="3364967" y="211374"/>
                  </a:lnTo>
                  <a:lnTo>
                    <a:pt x="3225180" y="211374"/>
                  </a:lnTo>
                  <a:lnTo>
                    <a:pt x="3225180" y="382600"/>
                  </a:lnTo>
                  <a:lnTo>
                    <a:pt x="3392053" y="382600"/>
                  </a:lnTo>
                  <a:lnTo>
                    <a:pt x="3392053" y="448382"/>
                  </a:lnTo>
                  <a:lnTo>
                    <a:pt x="2919971" y="448382"/>
                  </a:lnTo>
                  <a:lnTo>
                    <a:pt x="2919971" y="382600"/>
                  </a:lnTo>
                  <a:lnTo>
                    <a:pt x="2990106" y="382600"/>
                  </a:lnTo>
                  <a:lnTo>
                    <a:pt x="2990106" y="90934"/>
                  </a:lnTo>
                  <a:lnTo>
                    <a:pt x="3061692" y="90934"/>
                  </a:lnTo>
                  <a:lnTo>
                    <a:pt x="3061692" y="382600"/>
                  </a:lnTo>
                  <a:lnTo>
                    <a:pt x="3151659" y="382600"/>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endParaRPr kumimoji="0" lang="zh-CN" altLang="en-US" sz="39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grpSp>
    </p:spTree>
    <p:extLst>
      <p:ext uri="{BB962C8B-B14F-4D97-AF65-F5344CB8AC3E}">
        <p14:creationId xmlns:p14="http://schemas.microsoft.com/office/powerpoint/2010/main" val="3284999784"/>
      </p:ext>
    </p:extLst>
  </p:cSld>
  <p:clrMapOvr>
    <a:masterClrMapping/>
  </p:clrMapOvr>
  <p:transition spd="slow">
    <p:wip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椭圆 6">
            <a:extLst>
              <a:ext uri="{FF2B5EF4-FFF2-40B4-BE49-F238E27FC236}">
                <a16:creationId xmlns:a16="http://schemas.microsoft.com/office/drawing/2014/main" xmlns="" id="{A726EE0B-F22E-4C13-967B-FC181DAF857A}"/>
              </a:ext>
            </a:extLst>
          </p:cNvPr>
          <p:cNvSpPr/>
          <p:nvPr/>
        </p:nvSpPr>
        <p:spPr>
          <a:xfrm>
            <a:off x="10949254" y="5197950"/>
            <a:ext cx="3348813" cy="3348813"/>
          </a:xfrm>
          <a:prstGeom prst="ellipse">
            <a:avLst/>
          </a:prstGeom>
          <a:solidFill>
            <a:srgbClr val="2056FF"/>
          </a:solidFill>
          <a:ln>
            <a:noFill/>
          </a:ln>
          <a:effectLst>
            <a:outerShdw blurRad="190500" dist="50800" dir="5400000" sx="101000" sy="101000" algn="ctr" rotWithShape="0">
              <a:srgbClr val="2056FF">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a:extLst>
              <a:ext uri="{FF2B5EF4-FFF2-40B4-BE49-F238E27FC236}">
                <a16:creationId xmlns:a16="http://schemas.microsoft.com/office/drawing/2014/main" xmlns="" id="{604F7167-17C6-4BF4-9C07-F796C34482A0}"/>
              </a:ext>
            </a:extLst>
          </p:cNvPr>
          <p:cNvSpPr/>
          <p:nvPr/>
        </p:nvSpPr>
        <p:spPr>
          <a:xfrm flipV="1">
            <a:off x="11142294" y="4661088"/>
            <a:ext cx="561910" cy="561910"/>
          </a:xfrm>
          <a:prstGeom prst="ellipse">
            <a:avLst/>
          </a:prstGeom>
          <a:solidFill>
            <a:srgbClr val="2056FF"/>
          </a:solidFill>
          <a:ln>
            <a:noFill/>
          </a:ln>
          <a:effectLst>
            <a:outerShdw blurRad="190500" dist="50800" dir="5400000" sx="101000" sy="101000" algn="ctr" rotWithShape="0">
              <a:srgbClr val="2056FF">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a:extLst>
              <a:ext uri="{FF2B5EF4-FFF2-40B4-BE49-F238E27FC236}">
                <a16:creationId xmlns:a16="http://schemas.microsoft.com/office/drawing/2014/main" xmlns="" id="{C92AD7C2-BEE6-4E85-8EB4-CCF3179AEC5E}"/>
              </a:ext>
            </a:extLst>
          </p:cNvPr>
          <p:cNvSpPr/>
          <p:nvPr/>
        </p:nvSpPr>
        <p:spPr>
          <a:xfrm flipV="1">
            <a:off x="9551372" y="5628640"/>
            <a:ext cx="879460" cy="879460"/>
          </a:xfrm>
          <a:prstGeom prst="ellipse">
            <a:avLst/>
          </a:prstGeom>
          <a:solidFill>
            <a:srgbClr val="2056FF"/>
          </a:solidFill>
          <a:ln>
            <a:noFill/>
          </a:ln>
          <a:effectLst>
            <a:outerShdw blurRad="190500" dist="50800" dir="5400000" sx="101000" sy="101000" algn="ctr" rotWithShape="0">
              <a:srgbClr val="2056FF">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a:extLst>
              <a:ext uri="{FF2B5EF4-FFF2-40B4-BE49-F238E27FC236}">
                <a16:creationId xmlns:a16="http://schemas.microsoft.com/office/drawing/2014/main" xmlns="" id="{8B7F8A7F-8053-4029-A7B3-9E586965A2A5}"/>
              </a:ext>
            </a:extLst>
          </p:cNvPr>
          <p:cNvSpPr/>
          <p:nvPr/>
        </p:nvSpPr>
        <p:spPr>
          <a:xfrm>
            <a:off x="-856897" y="-1118658"/>
            <a:ext cx="3348813" cy="3348813"/>
          </a:xfrm>
          <a:prstGeom prst="ellipse">
            <a:avLst/>
          </a:prstGeom>
          <a:solidFill>
            <a:srgbClr val="2056FF"/>
          </a:solidFill>
          <a:ln>
            <a:noFill/>
          </a:ln>
          <a:effectLst>
            <a:outerShdw blurRad="190500" dist="50800" dir="5400000" sx="101000" sy="101000" algn="ctr" rotWithShape="0">
              <a:srgbClr val="2056FF">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圆角 1">
            <a:extLst>
              <a:ext uri="{FF2B5EF4-FFF2-40B4-BE49-F238E27FC236}">
                <a16:creationId xmlns:a16="http://schemas.microsoft.com/office/drawing/2014/main" xmlns="" id="{4E008057-AB8A-4B40-9287-F50382261A52}"/>
              </a:ext>
            </a:extLst>
          </p:cNvPr>
          <p:cNvSpPr/>
          <p:nvPr/>
        </p:nvSpPr>
        <p:spPr>
          <a:xfrm>
            <a:off x="852639" y="1534489"/>
            <a:ext cx="3180862" cy="4307818"/>
          </a:xfrm>
          <a:prstGeom prst="roundRect">
            <a:avLst>
              <a:gd name="adj" fmla="val 5035"/>
            </a:avLst>
          </a:prstGeom>
          <a:solidFill>
            <a:schemeClr val="bg1"/>
          </a:solidFill>
          <a:ln>
            <a:noFill/>
          </a:ln>
          <a:effectLst>
            <a:outerShdw blurRad="190500" dist="50800" dir="5400000" sx="101000" sy="101000" algn="ctr" rotWithShape="0">
              <a:srgbClr val="2056FF">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圆角 12">
            <a:extLst>
              <a:ext uri="{FF2B5EF4-FFF2-40B4-BE49-F238E27FC236}">
                <a16:creationId xmlns:a16="http://schemas.microsoft.com/office/drawing/2014/main" xmlns="" id="{928D334C-D528-47EE-9FF0-26A5A678C13E}"/>
              </a:ext>
            </a:extLst>
          </p:cNvPr>
          <p:cNvSpPr/>
          <p:nvPr/>
        </p:nvSpPr>
        <p:spPr>
          <a:xfrm>
            <a:off x="4485109" y="1545555"/>
            <a:ext cx="3180862" cy="4307818"/>
          </a:xfrm>
          <a:prstGeom prst="roundRect">
            <a:avLst>
              <a:gd name="adj" fmla="val 5035"/>
            </a:avLst>
          </a:prstGeom>
          <a:solidFill>
            <a:schemeClr val="bg1"/>
          </a:solidFill>
          <a:ln>
            <a:noFill/>
          </a:ln>
          <a:effectLst>
            <a:outerShdw blurRad="190500" dist="50800" dir="5400000" sx="101000" sy="101000" algn="ctr" rotWithShape="0">
              <a:srgbClr val="2056FF">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圆角 13">
            <a:extLst>
              <a:ext uri="{FF2B5EF4-FFF2-40B4-BE49-F238E27FC236}">
                <a16:creationId xmlns:a16="http://schemas.microsoft.com/office/drawing/2014/main" xmlns="" id="{0D6AB885-848E-4B2A-BE0E-360385EDB7F9}"/>
              </a:ext>
            </a:extLst>
          </p:cNvPr>
          <p:cNvSpPr/>
          <p:nvPr/>
        </p:nvSpPr>
        <p:spPr>
          <a:xfrm>
            <a:off x="8117579" y="1545555"/>
            <a:ext cx="3180862" cy="4307818"/>
          </a:xfrm>
          <a:prstGeom prst="roundRect">
            <a:avLst>
              <a:gd name="adj" fmla="val 5035"/>
            </a:avLst>
          </a:prstGeom>
          <a:solidFill>
            <a:schemeClr val="bg1"/>
          </a:solidFill>
          <a:ln>
            <a:noFill/>
          </a:ln>
          <a:effectLst>
            <a:outerShdw blurRad="190500" dist="50800" dir="5400000" sx="101000" sy="101000" algn="ctr" rotWithShape="0">
              <a:srgbClr val="2056FF">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片 16">
            <a:extLst>
              <a:ext uri="{FF2B5EF4-FFF2-40B4-BE49-F238E27FC236}">
                <a16:creationId xmlns:a16="http://schemas.microsoft.com/office/drawing/2014/main" xmlns="" id="{8C90742C-8113-4C76-95C3-2D5CEBC76BB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07327" y="2314203"/>
            <a:ext cx="2820176" cy="1885143"/>
          </a:xfrm>
          <a:prstGeom prst="rect">
            <a:avLst/>
          </a:prstGeom>
        </p:spPr>
      </p:pic>
      <p:pic>
        <p:nvPicPr>
          <p:cNvPr id="20" name="图片 19">
            <a:extLst>
              <a:ext uri="{FF2B5EF4-FFF2-40B4-BE49-F238E27FC236}">
                <a16:creationId xmlns:a16="http://schemas.microsoft.com/office/drawing/2014/main" xmlns="" id="{B0E72FFF-6C72-4D3A-8396-735F211ABB6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661683" y="2314203"/>
            <a:ext cx="2827715" cy="1885143"/>
          </a:xfrm>
          <a:prstGeom prst="rect">
            <a:avLst/>
          </a:prstGeom>
        </p:spPr>
      </p:pic>
      <p:sp>
        <p:nvSpPr>
          <p:cNvPr id="22" name="文本框 21">
            <a:extLst>
              <a:ext uri="{FF2B5EF4-FFF2-40B4-BE49-F238E27FC236}">
                <a16:creationId xmlns:a16="http://schemas.microsoft.com/office/drawing/2014/main" xmlns="" id="{142A8DBA-6F28-4C9D-9079-790A05717620}"/>
              </a:ext>
            </a:extLst>
          </p:cNvPr>
          <p:cNvSpPr txBox="1"/>
          <p:nvPr/>
        </p:nvSpPr>
        <p:spPr>
          <a:xfrm>
            <a:off x="1539159" y="1724291"/>
            <a:ext cx="1723549" cy="400110"/>
          </a:xfrm>
          <a:prstGeom prst="rect">
            <a:avLst/>
          </a:prstGeom>
          <a:noFill/>
        </p:spPr>
        <p:txBody>
          <a:bodyPr wrap="none" rtlCol="0">
            <a:spAutoFit/>
          </a:bodyPr>
          <a:lstStyle/>
          <a:p>
            <a:pPr algn="ctr"/>
            <a:r>
              <a:rPr lang="zh-CN" altLang="en-US" sz="2000" b="1" dirty="0">
                <a:solidFill>
                  <a:schemeClr val="accent1"/>
                </a:solidFill>
                <a:latin typeface="微软雅黑" panose="020B0503020204020204" pitchFamily="34" charset="-122"/>
                <a:ea typeface="微软雅黑" panose="020B0503020204020204" pitchFamily="34" charset="-122"/>
              </a:rPr>
              <a:t>请输入小标题</a:t>
            </a:r>
          </a:p>
        </p:txBody>
      </p:sp>
      <p:sp>
        <p:nvSpPr>
          <p:cNvPr id="24" name="文本框 23">
            <a:extLst>
              <a:ext uri="{FF2B5EF4-FFF2-40B4-BE49-F238E27FC236}">
                <a16:creationId xmlns:a16="http://schemas.microsoft.com/office/drawing/2014/main" xmlns="" id="{82096E30-1A9E-43CD-9F45-C44ABB42C496}"/>
              </a:ext>
            </a:extLst>
          </p:cNvPr>
          <p:cNvSpPr txBox="1"/>
          <p:nvPr/>
        </p:nvSpPr>
        <p:spPr>
          <a:xfrm>
            <a:off x="1121561" y="4338730"/>
            <a:ext cx="2643017" cy="1089144"/>
          </a:xfrm>
          <a:prstGeom prst="rect">
            <a:avLst/>
          </a:prstGeom>
          <a:noFill/>
        </p:spPr>
        <p:txBody>
          <a:bodyPr wrap="square" rtlCol="0">
            <a:spAutoFit/>
          </a:bodyPr>
          <a:lstStyle/>
          <a:p>
            <a:pPr algn="dist">
              <a:lnSpc>
                <a:spcPct val="140000"/>
              </a:lnSpc>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请输入段落文字请输入段落文字请输入段落文字请输入段落文字请输入段落文字</a:t>
            </a:r>
          </a:p>
        </p:txBody>
      </p:sp>
      <p:sp>
        <p:nvSpPr>
          <p:cNvPr id="25" name="文本框 24">
            <a:extLst>
              <a:ext uri="{FF2B5EF4-FFF2-40B4-BE49-F238E27FC236}">
                <a16:creationId xmlns:a16="http://schemas.microsoft.com/office/drawing/2014/main" xmlns="" id="{CDBC484C-B775-4E86-B5B0-D207FD46ADA3}"/>
              </a:ext>
            </a:extLst>
          </p:cNvPr>
          <p:cNvSpPr txBox="1"/>
          <p:nvPr/>
        </p:nvSpPr>
        <p:spPr>
          <a:xfrm>
            <a:off x="5213766" y="1724291"/>
            <a:ext cx="1723549" cy="400110"/>
          </a:xfrm>
          <a:prstGeom prst="rect">
            <a:avLst/>
          </a:prstGeom>
          <a:noFill/>
        </p:spPr>
        <p:txBody>
          <a:bodyPr wrap="none" rtlCol="0">
            <a:spAutoFit/>
          </a:bodyPr>
          <a:lstStyle/>
          <a:p>
            <a:pPr algn="ctr"/>
            <a:r>
              <a:rPr lang="zh-CN" altLang="en-US" sz="2000" b="1" dirty="0">
                <a:solidFill>
                  <a:schemeClr val="accent1"/>
                </a:solidFill>
                <a:latin typeface="微软雅黑" panose="020B0503020204020204" pitchFamily="34" charset="-122"/>
                <a:ea typeface="微软雅黑" panose="020B0503020204020204" pitchFamily="34" charset="-122"/>
              </a:rPr>
              <a:t>请输入小标题</a:t>
            </a:r>
          </a:p>
        </p:txBody>
      </p:sp>
      <p:sp>
        <p:nvSpPr>
          <p:cNvPr id="26" name="文本框 25">
            <a:extLst>
              <a:ext uri="{FF2B5EF4-FFF2-40B4-BE49-F238E27FC236}">
                <a16:creationId xmlns:a16="http://schemas.microsoft.com/office/drawing/2014/main" xmlns="" id="{96DEA7A6-BF5F-40F4-ACD0-C9B65B8A40E0}"/>
              </a:ext>
            </a:extLst>
          </p:cNvPr>
          <p:cNvSpPr txBox="1"/>
          <p:nvPr/>
        </p:nvSpPr>
        <p:spPr>
          <a:xfrm>
            <a:off x="8793316" y="1724291"/>
            <a:ext cx="1723549" cy="400110"/>
          </a:xfrm>
          <a:prstGeom prst="rect">
            <a:avLst/>
          </a:prstGeom>
          <a:noFill/>
        </p:spPr>
        <p:txBody>
          <a:bodyPr wrap="none" rtlCol="0">
            <a:spAutoFit/>
          </a:bodyPr>
          <a:lstStyle/>
          <a:p>
            <a:pPr algn="ctr"/>
            <a:r>
              <a:rPr lang="zh-CN" altLang="en-US" sz="2000" b="1" dirty="0">
                <a:solidFill>
                  <a:schemeClr val="accent1"/>
                </a:solidFill>
                <a:latin typeface="微软雅黑" panose="020B0503020204020204" pitchFamily="34" charset="-122"/>
                <a:ea typeface="微软雅黑" panose="020B0503020204020204" pitchFamily="34" charset="-122"/>
              </a:rPr>
              <a:t>请输入小标题</a:t>
            </a:r>
          </a:p>
        </p:txBody>
      </p:sp>
      <p:sp>
        <p:nvSpPr>
          <p:cNvPr id="27" name="文本框 26">
            <a:extLst>
              <a:ext uri="{FF2B5EF4-FFF2-40B4-BE49-F238E27FC236}">
                <a16:creationId xmlns:a16="http://schemas.microsoft.com/office/drawing/2014/main" xmlns="" id="{2608CE80-4FE4-46A1-9E09-E0518011D542}"/>
              </a:ext>
            </a:extLst>
          </p:cNvPr>
          <p:cNvSpPr txBox="1"/>
          <p:nvPr/>
        </p:nvSpPr>
        <p:spPr>
          <a:xfrm>
            <a:off x="4754032" y="4338730"/>
            <a:ext cx="2643017" cy="1089144"/>
          </a:xfrm>
          <a:prstGeom prst="rect">
            <a:avLst/>
          </a:prstGeom>
          <a:noFill/>
        </p:spPr>
        <p:txBody>
          <a:bodyPr wrap="square" rtlCol="0">
            <a:spAutoFit/>
          </a:bodyPr>
          <a:lstStyle/>
          <a:p>
            <a:pPr algn="dist">
              <a:lnSpc>
                <a:spcPct val="140000"/>
              </a:lnSpc>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请输入段落文字请输入段落文字请输入段落文字请输入段落文字请输入段落文字</a:t>
            </a:r>
          </a:p>
        </p:txBody>
      </p:sp>
      <p:pic>
        <p:nvPicPr>
          <p:cNvPr id="28" name="图片 27">
            <a:extLst>
              <a:ext uri="{FF2B5EF4-FFF2-40B4-BE49-F238E27FC236}">
                <a16:creationId xmlns:a16="http://schemas.microsoft.com/office/drawing/2014/main" xmlns="" id="{DAC9D5EE-CD62-4C2E-AECE-F6168E81DAE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278560" y="2314203"/>
            <a:ext cx="2827715" cy="1885143"/>
          </a:xfrm>
          <a:prstGeom prst="rect">
            <a:avLst/>
          </a:prstGeom>
        </p:spPr>
      </p:pic>
      <p:sp>
        <p:nvSpPr>
          <p:cNvPr id="29" name="文本框 28">
            <a:extLst>
              <a:ext uri="{FF2B5EF4-FFF2-40B4-BE49-F238E27FC236}">
                <a16:creationId xmlns:a16="http://schemas.microsoft.com/office/drawing/2014/main" xmlns="" id="{35688A7A-F65A-42A7-830C-0346C410EC2C}"/>
              </a:ext>
            </a:extLst>
          </p:cNvPr>
          <p:cNvSpPr txBox="1"/>
          <p:nvPr/>
        </p:nvSpPr>
        <p:spPr>
          <a:xfrm>
            <a:off x="8370909" y="4338730"/>
            <a:ext cx="2643017" cy="1089144"/>
          </a:xfrm>
          <a:prstGeom prst="rect">
            <a:avLst/>
          </a:prstGeom>
          <a:noFill/>
        </p:spPr>
        <p:txBody>
          <a:bodyPr wrap="square" rtlCol="0">
            <a:spAutoFit/>
          </a:bodyPr>
          <a:lstStyle/>
          <a:p>
            <a:pPr algn="dist">
              <a:lnSpc>
                <a:spcPct val="140000"/>
              </a:lnSpc>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请输入段落文字请输入段落文字请输入段落文字请输入段落文字请输入段落文字</a:t>
            </a:r>
          </a:p>
        </p:txBody>
      </p:sp>
      <p:grpSp>
        <p:nvGrpSpPr>
          <p:cNvPr id="44" name="组合 43">
            <a:extLst>
              <a:ext uri="{FF2B5EF4-FFF2-40B4-BE49-F238E27FC236}">
                <a16:creationId xmlns:a16="http://schemas.microsoft.com/office/drawing/2014/main" xmlns="" id="{39502400-8BA0-41D6-BD2C-86E39CFAF61C}"/>
              </a:ext>
            </a:extLst>
          </p:cNvPr>
          <p:cNvGrpSpPr/>
          <p:nvPr/>
        </p:nvGrpSpPr>
        <p:grpSpPr>
          <a:xfrm>
            <a:off x="4977745" y="841556"/>
            <a:ext cx="2236510" cy="283982"/>
            <a:chOff x="4683418" y="2076789"/>
            <a:chExt cx="1979272" cy="283982"/>
          </a:xfrm>
        </p:grpSpPr>
        <p:sp>
          <p:nvSpPr>
            <p:cNvPr id="45" name="矩形 44">
              <a:extLst>
                <a:ext uri="{FF2B5EF4-FFF2-40B4-BE49-F238E27FC236}">
                  <a16:creationId xmlns:a16="http://schemas.microsoft.com/office/drawing/2014/main" xmlns="" id="{49237E72-3393-48F4-A12A-958ADA408915}"/>
                </a:ext>
              </a:extLst>
            </p:cNvPr>
            <p:cNvSpPr/>
            <p:nvPr/>
          </p:nvSpPr>
          <p:spPr>
            <a:xfrm>
              <a:off x="4683418" y="2169289"/>
              <a:ext cx="1979271" cy="191482"/>
            </a:xfrm>
            <a:prstGeom prst="rect">
              <a:avLst/>
            </a:prstGeom>
            <a:solidFill>
              <a:srgbClr val="2056FF"/>
            </a:solidFill>
            <a:ln>
              <a:noFill/>
            </a:ln>
            <a:effectLst>
              <a:outerShdw blurRad="190500" dist="50800" dir="5400000" sx="101000" sy="101000" algn="ctr" rotWithShape="0">
                <a:srgbClr val="2056FF">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45">
              <a:extLst>
                <a:ext uri="{FF2B5EF4-FFF2-40B4-BE49-F238E27FC236}">
                  <a16:creationId xmlns:a16="http://schemas.microsoft.com/office/drawing/2014/main" xmlns="" id="{00E72EB0-B4CF-4DCA-A385-39F8DF78A6AD}"/>
                </a:ext>
              </a:extLst>
            </p:cNvPr>
            <p:cNvSpPr/>
            <p:nvPr/>
          </p:nvSpPr>
          <p:spPr>
            <a:xfrm>
              <a:off x="4683419" y="2076789"/>
              <a:ext cx="1979271" cy="191482"/>
            </a:xfrm>
            <a:prstGeom prst="rect">
              <a:avLst/>
            </a:prstGeom>
            <a:solidFill>
              <a:srgbClr val="B8CAFF"/>
            </a:solidFill>
            <a:ln>
              <a:noFill/>
            </a:ln>
            <a:effectLst>
              <a:outerShdw blurRad="190500" dist="50800" dir="5400000" sx="101000" sy="101000" algn="ctr" rotWithShape="0">
                <a:srgbClr val="2056FF">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7" name="文本框 46">
            <a:extLst>
              <a:ext uri="{FF2B5EF4-FFF2-40B4-BE49-F238E27FC236}">
                <a16:creationId xmlns:a16="http://schemas.microsoft.com/office/drawing/2014/main" xmlns="" id="{15BB84C4-3465-4077-A1AF-4F33922B77FC}"/>
              </a:ext>
            </a:extLst>
          </p:cNvPr>
          <p:cNvSpPr txBox="1"/>
          <p:nvPr/>
        </p:nvSpPr>
        <p:spPr>
          <a:xfrm>
            <a:off x="4977745" y="448263"/>
            <a:ext cx="2236510" cy="584775"/>
          </a:xfrm>
          <a:prstGeom prst="rect">
            <a:avLst/>
          </a:prstGeom>
          <a:noFill/>
        </p:spPr>
        <p:txBody>
          <a:bodyPr wrap="none" rtlCol="0">
            <a:spAutoFit/>
          </a:bodyPr>
          <a:lstStyle/>
          <a:p>
            <a:r>
              <a:rPr lang="zh-CN" altLang="en-US" sz="3200" b="1" dirty="0">
                <a:latin typeface="微软雅黑" panose="020B0503020204020204" pitchFamily="34" charset="-122"/>
                <a:ea typeface="微软雅黑" panose="020B0503020204020204" pitchFamily="34" charset="-122"/>
              </a:rPr>
              <a:t>这里是标题</a:t>
            </a:r>
          </a:p>
        </p:txBody>
      </p:sp>
      <p:grpSp>
        <p:nvGrpSpPr>
          <p:cNvPr id="48" name="组合 47">
            <a:extLst>
              <a:ext uri="{FF2B5EF4-FFF2-40B4-BE49-F238E27FC236}">
                <a16:creationId xmlns:a16="http://schemas.microsoft.com/office/drawing/2014/main" xmlns="" id="{650DACB6-82FC-46EA-B6F2-13C59507B856}"/>
              </a:ext>
            </a:extLst>
          </p:cNvPr>
          <p:cNvGrpSpPr/>
          <p:nvPr/>
        </p:nvGrpSpPr>
        <p:grpSpPr>
          <a:xfrm>
            <a:off x="10829433" y="478751"/>
            <a:ext cx="738680" cy="699618"/>
            <a:chOff x="9895261" y="4215510"/>
            <a:chExt cx="2019300" cy="1912519"/>
          </a:xfrm>
          <a:solidFill>
            <a:schemeClr val="tx1"/>
          </a:solidFill>
        </p:grpSpPr>
        <p:grpSp>
          <p:nvGrpSpPr>
            <p:cNvPr id="49" name="组合 48">
              <a:extLst>
                <a:ext uri="{FF2B5EF4-FFF2-40B4-BE49-F238E27FC236}">
                  <a16:creationId xmlns:a16="http://schemas.microsoft.com/office/drawing/2014/main" xmlns="" id="{44A8D9C1-81A3-4597-AA5E-47253DDC55FF}"/>
                </a:ext>
              </a:extLst>
            </p:cNvPr>
            <p:cNvGrpSpPr/>
            <p:nvPr/>
          </p:nvGrpSpPr>
          <p:grpSpPr>
            <a:xfrm>
              <a:off x="9895261" y="4215510"/>
              <a:ext cx="2019300" cy="1499626"/>
              <a:chOff x="3873500" y="1778468"/>
              <a:chExt cx="4445000" cy="3301064"/>
            </a:xfrm>
            <a:grpFill/>
          </p:grpSpPr>
          <p:grpSp>
            <p:nvGrpSpPr>
              <p:cNvPr id="51" name="组合 50">
                <a:extLst>
                  <a:ext uri="{FF2B5EF4-FFF2-40B4-BE49-F238E27FC236}">
                    <a16:creationId xmlns:a16="http://schemas.microsoft.com/office/drawing/2014/main" xmlns="" id="{B0D66BCD-9BEE-4528-9EAA-07EEBE0F6BCB}"/>
                  </a:ext>
                </a:extLst>
              </p:cNvPr>
              <p:cNvGrpSpPr/>
              <p:nvPr/>
            </p:nvGrpSpPr>
            <p:grpSpPr>
              <a:xfrm>
                <a:off x="3873500" y="1778468"/>
                <a:ext cx="4445000" cy="3301064"/>
                <a:chOff x="3229664" y="5039688"/>
                <a:chExt cx="883282" cy="655966"/>
              </a:xfrm>
              <a:grpFill/>
            </p:grpSpPr>
            <p:sp>
              <p:nvSpPr>
                <p:cNvPr id="59" name="Freeform 193">
                  <a:extLst>
                    <a:ext uri="{FF2B5EF4-FFF2-40B4-BE49-F238E27FC236}">
                      <a16:creationId xmlns:a16="http://schemas.microsoft.com/office/drawing/2014/main" xmlns="" id="{3861AC46-F656-4E2B-8A7B-B85B26262651}"/>
                    </a:ext>
                  </a:extLst>
                </p:cNvPr>
                <p:cNvSpPr>
                  <a:spLocks noEditPoints="1"/>
                </p:cNvSpPr>
                <p:nvPr/>
              </p:nvSpPr>
              <p:spPr bwMode="auto">
                <a:xfrm>
                  <a:off x="3229664" y="5039688"/>
                  <a:ext cx="361540" cy="647307"/>
                </a:xfrm>
                <a:custGeom>
                  <a:avLst/>
                  <a:gdLst>
                    <a:gd name="T0" fmla="*/ 80 w 80"/>
                    <a:gd name="T1" fmla="*/ 133 h 144"/>
                    <a:gd name="T2" fmla="*/ 62 w 80"/>
                    <a:gd name="T3" fmla="*/ 136 h 144"/>
                    <a:gd name="T4" fmla="*/ 64 w 80"/>
                    <a:gd name="T5" fmla="*/ 129 h 144"/>
                    <a:gd name="T6" fmla="*/ 48 w 80"/>
                    <a:gd name="T7" fmla="*/ 131 h 144"/>
                    <a:gd name="T8" fmla="*/ 51 w 80"/>
                    <a:gd name="T9" fmla="*/ 124 h 144"/>
                    <a:gd name="T10" fmla="*/ 29 w 80"/>
                    <a:gd name="T11" fmla="*/ 126 h 144"/>
                    <a:gd name="T12" fmla="*/ 35 w 80"/>
                    <a:gd name="T13" fmla="*/ 124 h 144"/>
                    <a:gd name="T14" fmla="*/ 39 w 80"/>
                    <a:gd name="T15" fmla="*/ 117 h 144"/>
                    <a:gd name="T16" fmla="*/ 39 w 80"/>
                    <a:gd name="T17" fmla="*/ 118 h 144"/>
                    <a:gd name="T18" fmla="*/ 16 w 80"/>
                    <a:gd name="T19" fmla="*/ 114 h 144"/>
                    <a:gd name="T20" fmla="*/ 22 w 80"/>
                    <a:gd name="T21" fmla="*/ 28 h 144"/>
                    <a:gd name="T22" fmla="*/ 24 w 80"/>
                    <a:gd name="T23" fmla="*/ 23 h 144"/>
                    <a:gd name="T24" fmla="*/ 22 w 80"/>
                    <a:gd name="T25" fmla="*/ 28 h 144"/>
                    <a:gd name="T26" fmla="*/ 80 w 80"/>
                    <a:gd name="T27" fmla="*/ 132 h 144"/>
                    <a:gd name="T28" fmla="*/ 67 w 80"/>
                    <a:gd name="T29" fmla="*/ 120 h 144"/>
                    <a:gd name="T30" fmla="*/ 65 w 80"/>
                    <a:gd name="T31" fmla="*/ 128 h 144"/>
                    <a:gd name="T32" fmla="*/ 55 w 80"/>
                    <a:gd name="T33" fmla="*/ 109 h 144"/>
                    <a:gd name="T34" fmla="*/ 45 w 80"/>
                    <a:gd name="T35" fmla="*/ 110 h 144"/>
                    <a:gd name="T36" fmla="*/ 48 w 80"/>
                    <a:gd name="T37" fmla="*/ 105 h 144"/>
                    <a:gd name="T38" fmla="*/ 45 w 80"/>
                    <a:gd name="T39" fmla="*/ 110 h 144"/>
                    <a:gd name="T40" fmla="*/ 35 w 80"/>
                    <a:gd name="T41" fmla="*/ 102 h 144"/>
                    <a:gd name="T42" fmla="*/ 40 w 80"/>
                    <a:gd name="T43" fmla="*/ 116 h 144"/>
                    <a:gd name="T44" fmla="*/ 40 w 80"/>
                    <a:gd name="T45" fmla="*/ 99 h 144"/>
                    <a:gd name="T46" fmla="*/ 35 w 80"/>
                    <a:gd name="T47" fmla="*/ 102 h 144"/>
                    <a:gd name="T48" fmla="*/ 32 w 80"/>
                    <a:gd name="T49" fmla="*/ 87 h 144"/>
                    <a:gd name="T50" fmla="*/ 27 w 80"/>
                    <a:gd name="T51" fmla="*/ 105 h 144"/>
                    <a:gd name="T52" fmla="*/ 10 w 80"/>
                    <a:gd name="T53" fmla="*/ 104 h 144"/>
                    <a:gd name="T54" fmla="*/ 21 w 80"/>
                    <a:gd name="T55" fmla="*/ 96 h 144"/>
                    <a:gd name="T56" fmla="*/ 29 w 80"/>
                    <a:gd name="T57" fmla="*/ 78 h 144"/>
                    <a:gd name="T58" fmla="*/ 8 w 80"/>
                    <a:gd name="T59" fmla="*/ 85 h 144"/>
                    <a:gd name="T60" fmla="*/ 7 w 80"/>
                    <a:gd name="T61" fmla="*/ 93 h 144"/>
                    <a:gd name="T62" fmla="*/ 16 w 80"/>
                    <a:gd name="T63" fmla="*/ 83 h 144"/>
                    <a:gd name="T64" fmla="*/ 22 w 80"/>
                    <a:gd name="T65" fmla="*/ 69 h 144"/>
                    <a:gd name="T66" fmla="*/ 0 w 80"/>
                    <a:gd name="T67" fmla="*/ 66 h 144"/>
                    <a:gd name="T68" fmla="*/ 14 w 80"/>
                    <a:gd name="T69" fmla="*/ 70 h 144"/>
                    <a:gd name="T70" fmla="*/ 14 w 80"/>
                    <a:gd name="T71" fmla="*/ 65 h 144"/>
                    <a:gd name="T72" fmla="*/ 14 w 80"/>
                    <a:gd name="T73" fmla="*/ 70 h 144"/>
                    <a:gd name="T74" fmla="*/ 24 w 80"/>
                    <a:gd name="T75" fmla="*/ 52 h 144"/>
                    <a:gd name="T76" fmla="*/ 32 w 80"/>
                    <a:gd name="T77" fmla="*/ 42 h 144"/>
                    <a:gd name="T78" fmla="*/ 6 w 80"/>
                    <a:gd name="T79" fmla="*/ 34 h 144"/>
                    <a:gd name="T80" fmla="*/ 8 w 80"/>
                    <a:gd name="T81" fmla="*/ 49 h 144"/>
                    <a:gd name="T82" fmla="*/ 18 w 80"/>
                    <a:gd name="T83" fmla="*/ 41 h 144"/>
                    <a:gd name="T84" fmla="*/ 36 w 80"/>
                    <a:gd name="T85" fmla="*/ 30 h 144"/>
                    <a:gd name="T86" fmla="*/ 11 w 80"/>
                    <a:gd name="T87" fmla="*/ 20 h 144"/>
                    <a:gd name="T88" fmla="*/ 18 w 80"/>
                    <a:gd name="T89" fmla="*/ 41 h 144"/>
                    <a:gd name="T90" fmla="*/ 26 w 80"/>
                    <a:gd name="T91" fmla="*/ 19 h 144"/>
                    <a:gd name="T92" fmla="*/ 35 w 80"/>
                    <a:gd name="T93"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0" h="144">
                      <a:moveTo>
                        <a:pt x="62" y="136"/>
                      </a:moveTo>
                      <a:cubicBezTo>
                        <a:pt x="67" y="133"/>
                        <a:pt x="74" y="130"/>
                        <a:pt x="80" y="133"/>
                      </a:cubicBezTo>
                      <a:cubicBezTo>
                        <a:pt x="76" y="142"/>
                        <a:pt x="65" y="144"/>
                        <a:pt x="56" y="141"/>
                      </a:cubicBezTo>
                      <a:cubicBezTo>
                        <a:pt x="58" y="139"/>
                        <a:pt x="60" y="138"/>
                        <a:pt x="62" y="136"/>
                      </a:cubicBezTo>
                      <a:close/>
                      <a:moveTo>
                        <a:pt x="48" y="131"/>
                      </a:moveTo>
                      <a:cubicBezTo>
                        <a:pt x="52" y="128"/>
                        <a:pt x="59" y="125"/>
                        <a:pt x="64" y="129"/>
                      </a:cubicBezTo>
                      <a:cubicBezTo>
                        <a:pt x="60" y="137"/>
                        <a:pt x="50" y="139"/>
                        <a:pt x="42" y="135"/>
                      </a:cubicBezTo>
                      <a:cubicBezTo>
                        <a:pt x="44" y="133"/>
                        <a:pt x="46" y="132"/>
                        <a:pt x="48" y="131"/>
                      </a:cubicBezTo>
                      <a:close/>
                      <a:moveTo>
                        <a:pt x="35" y="124"/>
                      </a:moveTo>
                      <a:cubicBezTo>
                        <a:pt x="40" y="122"/>
                        <a:pt x="47" y="119"/>
                        <a:pt x="51" y="124"/>
                      </a:cubicBezTo>
                      <a:cubicBezTo>
                        <a:pt x="47" y="129"/>
                        <a:pt x="40" y="131"/>
                        <a:pt x="34" y="129"/>
                      </a:cubicBezTo>
                      <a:cubicBezTo>
                        <a:pt x="32" y="129"/>
                        <a:pt x="30" y="128"/>
                        <a:pt x="29" y="126"/>
                      </a:cubicBezTo>
                      <a:cubicBezTo>
                        <a:pt x="31" y="125"/>
                        <a:pt x="33" y="125"/>
                        <a:pt x="35" y="124"/>
                      </a:cubicBezTo>
                      <a:cubicBezTo>
                        <a:pt x="35" y="124"/>
                        <a:pt x="35" y="124"/>
                        <a:pt x="35" y="124"/>
                      </a:cubicBezTo>
                      <a:close/>
                      <a:moveTo>
                        <a:pt x="23" y="113"/>
                      </a:moveTo>
                      <a:cubicBezTo>
                        <a:pt x="29" y="112"/>
                        <a:pt x="35" y="112"/>
                        <a:pt x="39" y="117"/>
                      </a:cubicBezTo>
                      <a:cubicBezTo>
                        <a:pt x="39" y="117"/>
                        <a:pt x="40" y="117"/>
                        <a:pt x="40" y="117"/>
                      </a:cubicBezTo>
                      <a:cubicBezTo>
                        <a:pt x="39" y="118"/>
                        <a:pt x="39" y="118"/>
                        <a:pt x="39" y="118"/>
                      </a:cubicBezTo>
                      <a:cubicBezTo>
                        <a:pt x="33" y="123"/>
                        <a:pt x="27" y="122"/>
                        <a:pt x="20" y="118"/>
                      </a:cubicBezTo>
                      <a:cubicBezTo>
                        <a:pt x="19" y="117"/>
                        <a:pt x="17" y="116"/>
                        <a:pt x="16" y="114"/>
                      </a:cubicBezTo>
                      <a:cubicBezTo>
                        <a:pt x="18" y="113"/>
                        <a:pt x="20" y="113"/>
                        <a:pt x="23" y="113"/>
                      </a:cubicBezTo>
                      <a:close/>
                      <a:moveTo>
                        <a:pt x="22" y="28"/>
                      </a:moveTo>
                      <a:cubicBezTo>
                        <a:pt x="31" y="30"/>
                        <a:pt x="38" y="25"/>
                        <a:pt x="42" y="17"/>
                      </a:cubicBezTo>
                      <a:cubicBezTo>
                        <a:pt x="36" y="17"/>
                        <a:pt x="28" y="18"/>
                        <a:pt x="24" y="23"/>
                      </a:cubicBezTo>
                      <a:cubicBezTo>
                        <a:pt x="25" y="17"/>
                        <a:pt x="21" y="10"/>
                        <a:pt x="17" y="5"/>
                      </a:cubicBezTo>
                      <a:cubicBezTo>
                        <a:pt x="13" y="13"/>
                        <a:pt x="14" y="23"/>
                        <a:pt x="22" y="28"/>
                      </a:cubicBezTo>
                      <a:close/>
                      <a:moveTo>
                        <a:pt x="67" y="120"/>
                      </a:moveTo>
                      <a:cubicBezTo>
                        <a:pt x="69" y="126"/>
                        <a:pt x="73" y="132"/>
                        <a:pt x="80" y="132"/>
                      </a:cubicBezTo>
                      <a:cubicBezTo>
                        <a:pt x="80" y="124"/>
                        <a:pt x="73" y="116"/>
                        <a:pt x="66" y="114"/>
                      </a:cubicBezTo>
                      <a:cubicBezTo>
                        <a:pt x="66" y="116"/>
                        <a:pt x="66" y="118"/>
                        <a:pt x="67" y="120"/>
                      </a:cubicBezTo>
                      <a:close/>
                      <a:moveTo>
                        <a:pt x="55" y="116"/>
                      </a:moveTo>
                      <a:cubicBezTo>
                        <a:pt x="55" y="121"/>
                        <a:pt x="58" y="128"/>
                        <a:pt x="65" y="128"/>
                      </a:cubicBezTo>
                      <a:cubicBezTo>
                        <a:pt x="65" y="122"/>
                        <a:pt x="63" y="115"/>
                        <a:pt x="58" y="111"/>
                      </a:cubicBezTo>
                      <a:cubicBezTo>
                        <a:pt x="57" y="110"/>
                        <a:pt x="56" y="110"/>
                        <a:pt x="55" y="109"/>
                      </a:cubicBezTo>
                      <a:cubicBezTo>
                        <a:pt x="55" y="111"/>
                        <a:pt x="54" y="113"/>
                        <a:pt x="55" y="116"/>
                      </a:cubicBezTo>
                      <a:close/>
                      <a:moveTo>
                        <a:pt x="45" y="110"/>
                      </a:moveTo>
                      <a:cubicBezTo>
                        <a:pt x="44" y="115"/>
                        <a:pt x="45" y="122"/>
                        <a:pt x="52" y="123"/>
                      </a:cubicBezTo>
                      <a:cubicBezTo>
                        <a:pt x="53" y="117"/>
                        <a:pt x="52" y="109"/>
                        <a:pt x="48" y="105"/>
                      </a:cubicBezTo>
                      <a:cubicBezTo>
                        <a:pt x="47" y="104"/>
                        <a:pt x="46" y="104"/>
                        <a:pt x="46" y="103"/>
                      </a:cubicBezTo>
                      <a:cubicBezTo>
                        <a:pt x="45" y="106"/>
                        <a:pt x="45" y="107"/>
                        <a:pt x="45" y="110"/>
                      </a:cubicBezTo>
                      <a:cubicBezTo>
                        <a:pt x="45" y="110"/>
                        <a:pt x="45" y="110"/>
                        <a:pt x="45" y="110"/>
                      </a:cubicBezTo>
                      <a:close/>
                      <a:moveTo>
                        <a:pt x="35" y="102"/>
                      </a:moveTo>
                      <a:cubicBezTo>
                        <a:pt x="33" y="108"/>
                        <a:pt x="34" y="114"/>
                        <a:pt x="40" y="116"/>
                      </a:cubicBezTo>
                      <a:cubicBezTo>
                        <a:pt x="40" y="116"/>
                        <a:pt x="40" y="116"/>
                        <a:pt x="40" y="116"/>
                      </a:cubicBezTo>
                      <a:cubicBezTo>
                        <a:pt x="40" y="116"/>
                        <a:pt x="41" y="115"/>
                        <a:pt x="41" y="115"/>
                      </a:cubicBezTo>
                      <a:cubicBezTo>
                        <a:pt x="42" y="110"/>
                        <a:pt x="42" y="104"/>
                        <a:pt x="40" y="99"/>
                      </a:cubicBezTo>
                      <a:cubicBezTo>
                        <a:pt x="39" y="98"/>
                        <a:pt x="38" y="97"/>
                        <a:pt x="37" y="96"/>
                      </a:cubicBezTo>
                      <a:cubicBezTo>
                        <a:pt x="36" y="98"/>
                        <a:pt x="35" y="100"/>
                        <a:pt x="35" y="102"/>
                      </a:cubicBezTo>
                      <a:close/>
                      <a:moveTo>
                        <a:pt x="29" y="107"/>
                      </a:moveTo>
                      <a:cubicBezTo>
                        <a:pt x="32" y="102"/>
                        <a:pt x="35" y="93"/>
                        <a:pt x="32" y="87"/>
                      </a:cubicBezTo>
                      <a:cubicBezTo>
                        <a:pt x="30" y="89"/>
                        <a:pt x="29" y="90"/>
                        <a:pt x="28" y="92"/>
                      </a:cubicBezTo>
                      <a:cubicBezTo>
                        <a:pt x="25" y="96"/>
                        <a:pt x="24" y="101"/>
                        <a:pt x="27" y="105"/>
                      </a:cubicBezTo>
                      <a:cubicBezTo>
                        <a:pt x="22" y="101"/>
                        <a:pt x="12" y="99"/>
                        <a:pt x="6" y="99"/>
                      </a:cubicBezTo>
                      <a:cubicBezTo>
                        <a:pt x="7" y="101"/>
                        <a:pt x="8" y="103"/>
                        <a:pt x="10" y="104"/>
                      </a:cubicBezTo>
                      <a:cubicBezTo>
                        <a:pt x="15" y="110"/>
                        <a:pt x="22" y="111"/>
                        <a:pt x="29" y="107"/>
                      </a:cubicBezTo>
                      <a:close/>
                      <a:moveTo>
                        <a:pt x="21" y="96"/>
                      </a:moveTo>
                      <a:cubicBezTo>
                        <a:pt x="24" y="93"/>
                        <a:pt x="26" y="90"/>
                        <a:pt x="28" y="85"/>
                      </a:cubicBezTo>
                      <a:cubicBezTo>
                        <a:pt x="29" y="83"/>
                        <a:pt x="29" y="80"/>
                        <a:pt x="29" y="78"/>
                      </a:cubicBezTo>
                      <a:cubicBezTo>
                        <a:pt x="24" y="80"/>
                        <a:pt x="17" y="86"/>
                        <a:pt x="19" y="92"/>
                      </a:cubicBezTo>
                      <a:cubicBezTo>
                        <a:pt x="16" y="89"/>
                        <a:pt x="12" y="87"/>
                        <a:pt x="8" y="85"/>
                      </a:cubicBezTo>
                      <a:cubicBezTo>
                        <a:pt x="6" y="84"/>
                        <a:pt x="4" y="83"/>
                        <a:pt x="1" y="83"/>
                      </a:cubicBezTo>
                      <a:cubicBezTo>
                        <a:pt x="2" y="87"/>
                        <a:pt x="4" y="90"/>
                        <a:pt x="7" y="93"/>
                      </a:cubicBezTo>
                      <a:cubicBezTo>
                        <a:pt x="11" y="96"/>
                        <a:pt x="15" y="97"/>
                        <a:pt x="21" y="96"/>
                      </a:cubicBezTo>
                      <a:close/>
                      <a:moveTo>
                        <a:pt x="16" y="83"/>
                      </a:moveTo>
                      <a:cubicBezTo>
                        <a:pt x="22" y="80"/>
                        <a:pt x="28" y="74"/>
                        <a:pt x="28" y="66"/>
                      </a:cubicBezTo>
                      <a:cubicBezTo>
                        <a:pt x="26" y="67"/>
                        <a:pt x="24" y="68"/>
                        <a:pt x="22" y="69"/>
                      </a:cubicBezTo>
                      <a:cubicBezTo>
                        <a:pt x="19" y="71"/>
                        <a:pt x="15" y="75"/>
                        <a:pt x="15" y="79"/>
                      </a:cubicBezTo>
                      <a:cubicBezTo>
                        <a:pt x="13" y="74"/>
                        <a:pt x="5" y="69"/>
                        <a:pt x="0" y="66"/>
                      </a:cubicBezTo>
                      <a:cubicBezTo>
                        <a:pt x="0" y="75"/>
                        <a:pt x="6" y="84"/>
                        <a:pt x="16" y="83"/>
                      </a:cubicBezTo>
                      <a:close/>
                      <a:moveTo>
                        <a:pt x="14" y="70"/>
                      </a:moveTo>
                      <a:cubicBezTo>
                        <a:pt x="22" y="68"/>
                        <a:pt x="28" y="61"/>
                        <a:pt x="29" y="53"/>
                      </a:cubicBezTo>
                      <a:cubicBezTo>
                        <a:pt x="23" y="55"/>
                        <a:pt x="16" y="58"/>
                        <a:pt x="14" y="65"/>
                      </a:cubicBezTo>
                      <a:cubicBezTo>
                        <a:pt x="13" y="59"/>
                        <a:pt x="7" y="52"/>
                        <a:pt x="2" y="48"/>
                      </a:cubicBezTo>
                      <a:cubicBezTo>
                        <a:pt x="0" y="57"/>
                        <a:pt x="4" y="68"/>
                        <a:pt x="14" y="70"/>
                      </a:cubicBezTo>
                      <a:close/>
                      <a:moveTo>
                        <a:pt x="15" y="54"/>
                      </a:moveTo>
                      <a:cubicBezTo>
                        <a:pt x="18" y="54"/>
                        <a:pt x="21" y="53"/>
                        <a:pt x="24" y="52"/>
                      </a:cubicBezTo>
                      <a:cubicBezTo>
                        <a:pt x="27" y="50"/>
                        <a:pt x="28" y="49"/>
                        <a:pt x="30" y="46"/>
                      </a:cubicBezTo>
                      <a:cubicBezTo>
                        <a:pt x="31" y="45"/>
                        <a:pt x="32" y="44"/>
                        <a:pt x="32" y="42"/>
                      </a:cubicBezTo>
                      <a:cubicBezTo>
                        <a:pt x="27" y="42"/>
                        <a:pt x="19" y="44"/>
                        <a:pt x="16" y="49"/>
                      </a:cubicBezTo>
                      <a:cubicBezTo>
                        <a:pt x="16" y="44"/>
                        <a:pt x="10" y="38"/>
                        <a:pt x="6" y="34"/>
                      </a:cubicBezTo>
                      <a:cubicBezTo>
                        <a:pt x="5" y="36"/>
                        <a:pt x="5" y="38"/>
                        <a:pt x="5" y="40"/>
                      </a:cubicBezTo>
                      <a:cubicBezTo>
                        <a:pt x="5" y="43"/>
                        <a:pt x="6" y="46"/>
                        <a:pt x="8" y="49"/>
                      </a:cubicBezTo>
                      <a:cubicBezTo>
                        <a:pt x="10" y="51"/>
                        <a:pt x="12" y="53"/>
                        <a:pt x="15" y="54"/>
                      </a:cubicBezTo>
                      <a:close/>
                      <a:moveTo>
                        <a:pt x="18" y="41"/>
                      </a:moveTo>
                      <a:cubicBezTo>
                        <a:pt x="24" y="42"/>
                        <a:pt x="30" y="39"/>
                        <a:pt x="34" y="34"/>
                      </a:cubicBezTo>
                      <a:cubicBezTo>
                        <a:pt x="35" y="33"/>
                        <a:pt x="36" y="32"/>
                        <a:pt x="36" y="30"/>
                      </a:cubicBezTo>
                      <a:cubicBezTo>
                        <a:pt x="31" y="30"/>
                        <a:pt x="23" y="32"/>
                        <a:pt x="19" y="37"/>
                      </a:cubicBezTo>
                      <a:cubicBezTo>
                        <a:pt x="19" y="31"/>
                        <a:pt x="15" y="24"/>
                        <a:pt x="11" y="20"/>
                      </a:cubicBezTo>
                      <a:cubicBezTo>
                        <a:pt x="10" y="22"/>
                        <a:pt x="9" y="24"/>
                        <a:pt x="9" y="26"/>
                      </a:cubicBezTo>
                      <a:cubicBezTo>
                        <a:pt x="9" y="32"/>
                        <a:pt x="12" y="38"/>
                        <a:pt x="18" y="41"/>
                      </a:cubicBezTo>
                      <a:close/>
                      <a:moveTo>
                        <a:pt x="35" y="6"/>
                      </a:moveTo>
                      <a:cubicBezTo>
                        <a:pt x="35" y="12"/>
                        <a:pt x="32" y="17"/>
                        <a:pt x="26" y="19"/>
                      </a:cubicBezTo>
                      <a:cubicBezTo>
                        <a:pt x="23" y="13"/>
                        <a:pt x="26" y="7"/>
                        <a:pt x="30" y="3"/>
                      </a:cubicBezTo>
                      <a:cubicBezTo>
                        <a:pt x="31" y="2"/>
                        <a:pt x="33" y="1"/>
                        <a:pt x="35" y="0"/>
                      </a:cubicBezTo>
                      <a:cubicBezTo>
                        <a:pt x="35" y="2"/>
                        <a:pt x="35" y="4"/>
                        <a:pt x="35"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60" name="Freeform 194">
                  <a:extLst>
                    <a:ext uri="{FF2B5EF4-FFF2-40B4-BE49-F238E27FC236}">
                      <a16:creationId xmlns:a16="http://schemas.microsoft.com/office/drawing/2014/main" xmlns="" id="{00BD6B95-3A1C-4BB2-9ED5-8C0B45A6D377}"/>
                    </a:ext>
                  </a:extLst>
                </p:cNvPr>
                <p:cNvSpPr>
                  <a:spLocks/>
                </p:cNvSpPr>
                <p:nvPr/>
              </p:nvSpPr>
              <p:spPr bwMode="auto">
                <a:xfrm>
                  <a:off x="3283786" y="5119788"/>
                  <a:ext cx="450300" cy="575864"/>
                </a:xfrm>
                <a:custGeom>
                  <a:avLst/>
                  <a:gdLst>
                    <a:gd name="T0" fmla="*/ 14 w 100"/>
                    <a:gd name="T1" fmla="*/ 0 h 128"/>
                    <a:gd name="T2" fmla="*/ 15 w 100"/>
                    <a:gd name="T3" fmla="*/ 0 h 128"/>
                    <a:gd name="T4" fmla="*/ 5 w 100"/>
                    <a:gd name="T5" fmla="*/ 32 h 128"/>
                    <a:gd name="T6" fmla="*/ 6 w 100"/>
                    <a:gd name="T7" fmla="*/ 71 h 128"/>
                    <a:gd name="T8" fmla="*/ 28 w 100"/>
                    <a:gd name="T9" fmla="*/ 98 h 128"/>
                    <a:gd name="T10" fmla="*/ 71 w 100"/>
                    <a:gd name="T11" fmla="*/ 114 h 128"/>
                    <a:gd name="T12" fmla="*/ 71 w 100"/>
                    <a:gd name="T13" fmla="*/ 114 h 128"/>
                    <a:gd name="T14" fmla="*/ 100 w 100"/>
                    <a:gd name="T15" fmla="*/ 125 h 128"/>
                    <a:gd name="T16" fmla="*/ 99 w 100"/>
                    <a:gd name="T17" fmla="*/ 128 h 128"/>
                    <a:gd name="T18" fmla="*/ 70 w 100"/>
                    <a:gd name="T19" fmla="*/ 116 h 128"/>
                    <a:gd name="T20" fmla="*/ 70 w 100"/>
                    <a:gd name="T21" fmla="*/ 116 h 128"/>
                    <a:gd name="T22" fmla="*/ 27 w 100"/>
                    <a:gd name="T23" fmla="*/ 100 h 128"/>
                    <a:gd name="T24" fmla="*/ 5 w 100"/>
                    <a:gd name="T25" fmla="*/ 71 h 128"/>
                    <a:gd name="T26" fmla="*/ 3 w 100"/>
                    <a:gd name="T27" fmla="*/ 32 h 128"/>
                    <a:gd name="T28" fmla="*/ 14 w 100"/>
                    <a:gd name="T29" fmla="*/ 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0" h="128">
                      <a:moveTo>
                        <a:pt x="14" y="0"/>
                      </a:moveTo>
                      <a:cubicBezTo>
                        <a:pt x="14" y="0"/>
                        <a:pt x="14" y="0"/>
                        <a:pt x="15" y="0"/>
                      </a:cubicBezTo>
                      <a:cubicBezTo>
                        <a:pt x="10" y="11"/>
                        <a:pt x="7" y="21"/>
                        <a:pt x="5" y="32"/>
                      </a:cubicBezTo>
                      <a:cubicBezTo>
                        <a:pt x="2" y="46"/>
                        <a:pt x="2" y="57"/>
                        <a:pt x="6" y="71"/>
                      </a:cubicBezTo>
                      <a:cubicBezTo>
                        <a:pt x="11" y="83"/>
                        <a:pt x="18" y="90"/>
                        <a:pt x="28" y="98"/>
                      </a:cubicBezTo>
                      <a:cubicBezTo>
                        <a:pt x="42" y="107"/>
                        <a:pt x="55" y="110"/>
                        <a:pt x="71" y="114"/>
                      </a:cubicBezTo>
                      <a:cubicBezTo>
                        <a:pt x="71" y="114"/>
                        <a:pt x="71" y="114"/>
                        <a:pt x="71" y="114"/>
                      </a:cubicBezTo>
                      <a:cubicBezTo>
                        <a:pt x="82" y="115"/>
                        <a:pt x="91" y="119"/>
                        <a:pt x="100" y="125"/>
                      </a:cubicBezTo>
                      <a:cubicBezTo>
                        <a:pt x="100" y="126"/>
                        <a:pt x="99" y="127"/>
                        <a:pt x="99" y="128"/>
                      </a:cubicBezTo>
                      <a:cubicBezTo>
                        <a:pt x="90" y="121"/>
                        <a:pt x="82" y="118"/>
                        <a:pt x="70" y="116"/>
                      </a:cubicBezTo>
                      <a:cubicBezTo>
                        <a:pt x="70" y="116"/>
                        <a:pt x="70" y="116"/>
                        <a:pt x="70" y="116"/>
                      </a:cubicBezTo>
                      <a:cubicBezTo>
                        <a:pt x="54" y="113"/>
                        <a:pt x="41" y="109"/>
                        <a:pt x="27" y="100"/>
                      </a:cubicBezTo>
                      <a:cubicBezTo>
                        <a:pt x="16" y="92"/>
                        <a:pt x="10" y="84"/>
                        <a:pt x="5" y="71"/>
                      </a:cubicBezTo>
                      <a:cubicBezTo>
                        <a:pt x="0" y="58"/>
                        <a:pt x="1" y="46"/>
                        <a:pt x="3" y="32"/>
                      </a:cubicBezTo>
                      <a:cubicBezTo>
                        <a:pt x="6" y="20"/>
                        <a:pt x="9" y="11"/>
                        <a:pt x="1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61" name="Freeform 195">
                  <a:extLst>
                    <a:ext uri="{FF2B5EF4-FFF2-40B4-BE49-F238E27FC236}">
                      <a16:creationId xmlns:a16="http://schemas.microsoft.com/office/drawing/2014/main" xmlns="" id="{9AC9FA1C-2FAB-4444-B4E2-F45CE4CF292C}"/>
                    </a:ext>
                  </a:extLst>
                </p:cNvPr>
                <p:cNvSpPr>
                  <a:spLocks noEditPoints="1"/>
                </p:cNvSpPr>
                <p:nvPr/>
              </p:nvSpPr>
              <p:spPr bwMode="auto">
                <a:xfrm>
                  <a:off x="3751406" y="5039688"/>
                  <a:ext cx="361540" cy="647307"/>
                </a:xfrm>
                <a:custGeom>
                  <a:avLst/>
                  <a:gdLst>
                    <a:gd name="T0" fmla="*/ 0 w 80"/>
                    <a:gd name="T1" fmla="*/ 133 h 144"/>
                    <a:gd name="T2" fmla="*/ 18 w 80"/>
                    <a:gd name="T3" fmla="*/ 136 h 144"/>
                    <a:gd name="T4" fmla="*/ 16 w 80"/>
                    <a:gd name="T5" fmla="*/ 129 h 144"/>
                    <a:gd name="T6" fmla="*/ 32 w 80"/>
                    <a:gd name="T7" fmla="*/ 131 h 144"/>
                    <a:gd name="T8" fmla="*/ 29 w 80"/>
                    <a:gd name="T9" fmla="*/ 124 h 144"/>
                    <a:gd name="T10" fmla="*/ 51 w 80"/>
                    <a:gd name="T11" fmla="*/ 126 h 144"/>
                    <a:gd name="T12" fmla="*/ 45 w 80"/>
                    <a:gd name="T13" fmla="*/ 124 h 144"/>
                    <a:gd name="T14" fmla="*/ 41 w 80"/>
                    <a:gd name="T15" fmla="*/ 117 h 144"/>
                    <a:gd name="T16" fmla="*/ 41 w 80"/>
                    <a:gd name="T17" fmla="*/ 118 h 144"/>
                    <a:gd name="T18" fmla="*/ 64 w 80"/>
                    <a:gd name="T19" fmla="*/ 114 h 144"/>
                    <a:gd name="T20" fmla="*/ 58 w 80"/>
                    <a:gd name="T21" fmla="*/ 28 h 144"/>
                    <a:gd name="T22" fmla="*/ 56 w 80"/>
                    <a:gd name="T23" fmla="*/ 23 h 144"/>
                    <a:gd name="T24" fmla="*/ 58 w 80"/>
                    <a:gd name="T25" fmla="*/ 28 h 144"/>
                    <a:gd name="T26" fmla="*/ 0 w 80"/>
                    <a:gd name="T27" fmla="*/ 132 h 144"/>
                    <a:gd name="T28" fmla="*/ 13 w 80"/>
                    <a:gd name="T29" fmla="*/ 120 h 144"/>
                    <a:gd name="T30" fmla="*/ 15 w 80"/>
                    <a:gd name="T31" fmla="*/ 128 h 144"/>
                    <a:gd name="T32" fmla="*/ 25 w 80"/>
                    <a:gd name="T33" fmla="*/ 109 h 144"/>
                    <a:gd name="T34" fmla="*/ 36 w 80"/>
                    <a:gd name="T35" fmla="*/ 110 h 144"/>
                    <a:gd name="T36" fmla="*/ 32 w 80"/>
                    <a:gd name="T37" fmla="*/ 105 h 144"/>
                    <a:gd name="T38" fmla="*/ 35 w 80"/>
                    <a:gd name="T39" fmla="*/ 110 h 144"/>
                    <a:gd name="T40" fmla="*/ 45 w 80"/>
                    <a:gd name="T41" fmla="*/ 102 h 144"/>
                    <a:gd name="T42" fmla="*/ 40 w 80"/>
                    <a:gd name="T43" fmla="*/ 116 h 144"/>
                    <a:gd name="T44" fmla="*/ 40 w 80"/>
                    <a:gd name="T45" fmla="*/ 99 h 144"/>
                    <a:gd name="T46" fmla="*/ 45 w 80"/>
                    <a:gd name="T47" fmla="*/ 102 h 144"/>
                    <a:gd name="T48" fmla="*/ 48 w 80"/>
                    <a:gd name="T49" fmla="*/ 87 h 144"/>
                    <a:gd name="T50" fmla="*/ 54 w 80"/>
                    <a:gd name="T51" fmla="*/ 105 h 144"/>
                    <a:gd name="T52" fmla="*/ 70 w 80"/>
                    <a:gd name="T53" fmla="*/ 104 h 144"/>
                    <a:gd name="T54" fmla="*/ 60 w 80"/>
                    <a:gd name="T55" fmla="*/ 96 h 144"/>
                    <a:gd name="T56" fmla="*/ 51 w 80"/>
                    <a:gd name="T57" fmla="*/ 78 h 144"/>
                    <a:gd name="T58" fmla="*/ 72 w 80"/>
                    <a:gd name="T59" fmla="*/ 85 h 144"/>
                    <a:gd name="T60" fmla="*/ 73 w 80"/>
                    <a:gd name="T61" fmla="*/ 93 h 144"/>
                    <a:gd name="T62" fmla="*/ 64 w 80"/>
                    <a:gd name="T63" fmla="*/ 83 h 144"/>
                    <a:gd name="T64" fmla="*/ 58 w 80"/>
                    <a:gd name="T65" fmla="*/ 69 h 144"/>
                    <a:gd name="T66" fmla="*/ 80 w 80"/>
                    <a:gd name="T67" fmla="*/ 66 h 144"/>
                    <a:gd name="T68" fmla="*/ 66 w 80"/>
                    <a:gd name="T69" fmla="*/ 70 h 144"/>
                    <a:gd name="T70" fmla="*/ 66 w 80"/>
                    <a:gd name="T71" fmla="*/ 65 h 144"/>
                    <a:gd name="T72" fmla="*/ 66 w 80"/>
                    <a:gd name="T73" fmla="*/ 70 h 144"/>
                    <a:gd name="T74" fmla="*/ 56 w 80"/>
                    <a:gd name="T75" fmla="*/ 52 h 144"/>
                    <a:gd name="T76" fmla="*/ 48 w 80"/>
                    <a:gd name="T77" fmla="*/ 42 h 144"/>
                    <a:gd name="T78" fmla="*/ 74 w 80"/>
                    <a:gd name="T79" fmla="*/ 34 h 144"/>
                    <a:gd name="T80" fmla="*/ 72 w 80"/>
                    <a:gd name="T81" fmla="*/ 49 h 144"/>
                    <a:gd name="T82" fmla="*/ 62 w 80"/>
                    <a:gd name="T83" fmla="*/ 41 h 144"/>
                    <a:gd name="T84" fmla="*/ 44 w 80"/>
                    <a:gd name="T85" fmla="*/ 30 h 144"/>
                    <a:gd name="T86" fmla="*/ 69 w 80"/>
                    <a:gd name="T87" fmla="*/ 20 h 144"/>
                    <a:gd name="T88" fmla="*/ 62 w 80"/>
                    <a:gd name="T89" fmla="*/ 41 h 144"/>
                    <a:gd name="T90" fmla="*/ 54 w 80"/>
                    <a:gd name="T91" fmla="*/ 19 h 144"/>
                    <a:gd name="T92" fmla="*/ 45 w 80"/>
                    <a:gd name="T93"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0" h="144">
                      <a:moveTo>
                        <a:pt x="18" y="136"/>
                      </a:moveTo>
                      <a:cubicBezTo>
                        <a:pt x="13" y="133"/>
                        <a:pt x="6" y="130"/>
                        <a:pt x="0" y="133"/>
                      </a:cubicBezTo>
                      <a:cubicBezTo>
                        <a:pt x="4" y="142"/>
                        <a:pt x="15" y="144"/>
                        <a:pt x="24" y="141"/>
                      </a:cubicBezTo>
                      <a:cubicBezTo>
                        <a:pt x="22" y="139"/>
                        <a:pt x="20" y="138"/>
                        <a:pt x="18" y="136"/>
                      </a:cubicBezTo>
                      <a:close/>
                      <a:moveTo>
                        <a:pt x="32" y="131"/>
                      </a:moveTo>
                      <a:cubicBezTo>
                        <a:pt x="28" y="128"/>
                        <a:pt x="21" y="125"/>
                        <a:pt x="16" y="129"/>
                      </a:cubicBezTo>
                      <a:cubicBezTo>
                        <a:pt x="20" y="137"/>
                        <a:pt x="31" y="139"/>
                        <a:pt x="38" y="135"/>
                      </a:cubicBezTo>
                      <a:cubicBezTo>
                        <a:pt x="36" y="133"/>
                        <a:pt x="34" y="132"/>
                        <a:pt x="32" y="131"/>
                      </a:cubicBezTo>
                      <a:close/>
                      <a:moveTo>
                        <a:pt x="45" y="124"/>
                      </a:moveTo>
                      <a:cubicBezTo>
                        <a:pt x="40" y="122"/>
                        <a:pt x="33" y="119"/>
                        <a:pt x="29" y="124"/>
                      </a:cubicBezTo>
                      <a:cubicBezTo>
                        <a:pt x="33" y="129"/>
                        <a:pt x="40" y="131"/>
                        <a:pt x="46" y="129"/>
                      </a:cubicBezTo>
                      <a:cubicBezTo>
                        <a:pt x="48" y="129"/>
                        <a:pt x="50" y="128"/>
                        <a:pt x="51" y="126"/>
                      </a:cubicBezTo>
                      <a:cubicBezTo>
                        <a:pt x="49" y="125"/>
                        <a:pt x="47" y="125"/>
                        <a:pt x="45" y="124"/>
                      </a:cubicBezTo>
                      <a:cubicBezTo>
                        <a:pt x="45" y="124"/>
                        <a:pt x="45" y="124"/>
                        <a:pt x="45" y="124"/>
                      </a:cubicBezTo>
                      <a:close/>
                      <a:moveTo>
                        <a:pt x="57" y="113"/>
                      </a:moveTo>
                      <a:cubicBezTo>
                        <a:pt x="51" y="112"/>
                        <a:pt x="45" y="112"/>
                        <a:pt x="41" y="117"/>
                      </a:cubicBezTo>
                      <a:cubicBezTo>
                        <a:pt x="41" y="117"/>
                        <a:pt x="40" y="117"/>
                        <a:pt x="40" y="117"/>
                      </a:cubicBezTo>
                      <a:cubicBezTo>
                        <a:pt x="41" y="118"/>
                        <a:pt x="41" y="118"/>
                        <a:pt x="41" y="118"/>
                      </a:cubicBezTo>
                      <a:cubicBezTo>
                        <a:pt x="47" y="123"/>
                        <a:pt x="54" y="122"/>
                        <a:pt x="60" y="118"/>
                      </a:cubicBezTo>
                      <a:cubicBezTo>
                        <a:pt x="61" y="117"/>
                        <a:pt x="63" y="116"/>
                        <a:pt x="64" y="114"/>
                      </a:cubicBezTo>
                      <a:cubicBezTo>
                        <a:pt x="62" y="113"/>
                        <a:pt x="60" y="113"/>
                        <a:pt x="57" y="113"/>
                      </a:cubicBezTo>
                      <a:close/>
                      <a:moveTo>
                        <a:pt x="58" y="28"/>
                      </a:moveTo>
                      <a:cubicBezTo>
                        <a:pt x="49" y="30"/>
                        <a:pt x="42" y="25"/>
                        <a:pt x="38" y="17"/>
                      </a:cubicBezTo>
                      <a:cubicBezTo>
                        <a:pt x="44" y="17"/>
                        <a:pt x="52" y="18"/>
                        <a:pt x="56" y="23"/>
                      </a:cubicBezTo>
                      <a:cubicBezTo>
                        <a:pt x="56" y="17"/>
                        <a:pt x="59" y="10"/>
                        <a:pt x="63" y="5"/>
                      </a:cubicBezTo>
                      <a:cubicBezTo>
                        <a:pt x="67" y="13"/>
                        <a:pt x="66" y="23"/>
                        <a:pt x="58" y="28"/>
                      </a:cubicBezTo>
                      <a:close/>
                      <a:moveTo>
                        <a:pt x="13" y="120"/>
                      </a:moveTo>
                      <a:cubicBezTo>
                        <a:pt x="11" y="126"/>
                        <a:pt x="7" y="132"/>
                        <a:pt x="0" y="132"/>
                      </a:cubicBezTo>
                      <a:cubicBezTo>
                        <a:pt x="0" y="124"/>
                        <a:pt x="7" y="116"/>
                        <a:pt x="14" y="114"/>
                      </a:cubicBezTo>
                      <a:cubicBezTo>
                        <a:pt x="14" y="116"/>
                        <a:pt x="14" y="118"/>
                        <a:pt x="13" y="120"/>
                      </a:cubicBezTo>
                      <a:close/>
                      <a:moveTo>
                        <a:pt x="25" y="116"/>
                      </a:moveTo>
                      <a:cubicBezTo>
                        <a:pt x="25" y="121"/>
                        <a:pt x="22" y="128"/>
                        <a:pt x="15" y="128"/>
                      </a:cubicBezTo>
                      <a:cubicBezTo>
                        <a:pt x="15" y="122"/>
                        <a:pt x="17" y="115"/>
                        <a:pt x="22" y="111"/>
                      </a:cubicBezTo>
                      <a:cubicBezTo>
                        <a:pt x="23" y="110"/>
                        <a:pt x="24" y="110"/>
                        <a:pt x="25" y="109"/>
                      </a:cubicBezTo>
                      <a:cubicBezTo>
                        <a:pt x="25" y="111"/>
                        <a:pt x="26" y="113"/>
                        <a:pt x="25" y="116"/>
                      </a:cubicBezTo>
                      <a:close/>
                      <a:moveTo>
                        <a:pt x="36" y="110"/>
                      </a:moveTo>
                      <a:cubicBezTo>
                        <a:pt x="36" y="115"/>
                        <a:pt x="35" y="122"/>
                        <a:pt x="29" y="123"/>
                      </a:cubicBezTo>
                      <a:cubicBezTo>
                        <a:pt x="27" y="117"/>
                        <a:pt x="28" y="109"/>
                        <a:pt x="32" y="105"/>
                      </a:cubicBezTo>
                      <a:cubicBezTo>
                        <a:pt x="33" y="104"/>
                        <a:pt x="34" y="104"/>
                        <a:pt x="34" y="103"/>
                      </a:cubicBezTo>
                      <a:cubicBezTo>
                        <a:pt x="35" y="106"/>
                        <a:pt x="35" y="107"/>
                        <a:pt x="35" y="110"/>
                      </a:cubicBezTo>
                      <a:cubicBezTo>
                        <a:pt x="35" y="110"/>
                        <a:pt x="36" y="110"/>
                        <a:pt x="36" y="110"/>
                      </a:cubicBezTo>
                      <a:close/>
                      <a:moveTo>
                        <a:pt x="45" y="102"/>
                      </a:moveTo>
                      <a:cubicBezTo>
                        <a:pt x="47" y="108"/>
                        <a:pt x="46" y="114"/>
                        <a:pt x="40" y="116"/>
                      </a:cubicBezTo>
                      <a:cubicBezTo>
                        <a:pt x="40" y="116"/>
                        <a:pt x="40" y="116"/>
                        <a:pt x="40" y="116"/>
                      </a:cubicBezTo>
                      <a:cubicBezTo>
                        <a:pt x="40" y="116"/>
                        <a:pt x="39" y="115"/>
                        <a:pt x="39" y="115"/>
                      </a:cubicBezTo>
                      <a:cubicBezTo>
                        <a:pt x="38" y="110"/>
                        <a:pt x="38" y="104"/>
                        <a:pt x="40" y="99"/>
                      </a:cubicBezTo>
                      <a:cubicBezTo>
                        <a:pt x="41" y="98"/>
                        <a:pt x="42" y="97"/>
                        <a:pt x="43" y="96"/>
                      </a:cubicBezTo>
                      <a:cubicBezTo>
                        <a:pt x="44" y="98"/>
                        <a:pt x="45" y="100"/>
                        <a:pt x="45" y="102"/>
                      </a:cubicBezTo>
                      <a:close/>
                      <a:moveTo>
                        <a:pt x="51" y="107"/>
                      </a:moveTo>
                      <a:cubicBezTo>
                        <a:pt x="48" y="102"/>
                        <a:pt x="45" y="93"/>
                        <a:pt x="48" y="87"/>
                      </a:cubicBezTo>
                      <a:cubicBezTo>
                        <a:pt x="50" y="89"/>
                        <a:pt x="51" y="90"/>
                        <a:pt x="52" y="92"/>
                      </a:cubicBezTo>
                      <a:cubicBezTo>
                        <a:pt x="55" y="96"/>
                        <a:pt x="56" y="101"/>
                        <a:pt x="54" y="105"/>
                      </a:cubicBezTo>
                      <a:cubicBezTo>
                        <a:pt x="58" y="101"/>
                        <a:pt x="68" y="99"/>
                        <a:pt x="74" y="99"/>
                      </a:cubicBezTo>
                      <a:cubicBezTo>
                        <a:pt x="73" y="101"/>
                        <a:pt x="72" y="103"/>
                        <a:pt x="70" y="104"/>
                      </a:cubicBezTo>
                      <a:cubicBezTo>
                        <a:pt x="65" y="110"/>
                        <a:pt x="58" y="111"/>
                        <a:pt x="51" y="107"/>
                      </a:cubicBezTo>
                      <a:close/>
                      <a:moveTo>
                        <a:pt x="60" y="96"/>
                      </a:moveTo>
                      <a:cubicBezTo>
                        <a:pt x="56" y="93"/>
                        <a:pt x="54" y="90"/>
                        <a:pt x="52" y="85"/>
                      </a:cubicBezTo>
                      <a:cubicBezTo>
                        <a:pt x="51" y="83"/>
                        <a:pt x="51" y="80"/>
                        <a:pt x="51" y="78"/>
                      </a:cubicBezTo>
                      <a:cubicBezTo>
                        <a:pt x="56" y="80"/>
                        <a:pt x="63" y="86"/>
                        <a:pt x="61" y="92"/>
                      </a:cubicBezTo>
                      <a:cubicBezTo>
                        <a:pt x="64" y="89"/>
                        <a:pt x="68" y="87"/>
                        <a:pt x="72" y="85"/>
                      </a:cubicBezTo>
                      <a:cubicBezTo>
                        <a:pt x="74" y="84"/>
                        <a:pt x="76" y="83"/>
                        <a:pt x="79" y="83"/>
                      </a:cubicBezTo>
                      <a:cubicBezTo>
                        <a:pt x="78" y="87"/>
                        <a:pt x="76" y="90"/>
                        <a:pt x="73" y="93"/>
                      </a:cubicBezTo>
                      <a:cubicBezTo>
                        <a:pt x="69" y="96"/>
                        <a:pt x="65" y="97"/>
                        <a:pt x="60" y="96"/>
                      </a:cubicBezTo>
                      <a:close/>
                      <a:moveTo>
                        <a:pt x="64" y="83"/>
                      </a:moveTo>
                      <a:cubicBezTo>
                        <a:pt x="58" y="80"/>
                        <a:pt x="52" y="74"/>
                        <a:pt x="52" y="66"/>
                      </a:cubicBezTo>
                      <a:cubicBezTo>
                        <a:pt x="54" y="67"/>
                        <a:pt x="56" y="68"/>
                        <a:pt x="58" y="69"/>
                      </a:cubicBezTo>
                      <a:cubicBezTo>
                        <a:pt x="61" y="71"/>
                        <a:pt x="65" y="75"/>
                        <a:pt x="65" y="79"/>
                      </a:cubicBezTo>
                      <a:cubicBezTo>
                        <a:pt x="67" y="74"/>
                        <a:pt x="75" y="69"/>
                        <a:pt x="80" y="66"/>
                      </a:cubicBezTo>
                      <a:cubicBezTo>
                        <a:pt x="80" y="75"/>
                        <a:pt x="74" y="84"/>
                        <a:pt x="64" y="83"/>
                      </a:cubicBezTo>
                      <a:close/>
                      <a:moveTo>
                        <a:pt x="66" y="70"/>
                      </a:moveTo>
                      <a:cubicBezTo>
                        <a:pt x="58" y="68"/>
                        <a:pt x="52" y="61"/>
                        <a:pt x="51" y="53"/>
                      </a:cubicBezTo>
                      <a:cubicBezTo>
                        <a:pt x="57" y="55"/>
                        <a:pt x="64" y="58"/>
                        <a:pt x="66" y="65"/>
                      </a:cubicBezTo>
                      <a:cubicBezTo>
                        <a:pt x="67" y="59"/>
                        <a:pt x="73" y="52"/>
                        <a:pt x="78" y="48"/>
                      </a:cubicBezTo>
                      <a:cubicBezTo>
                        <a:pt x="80" y="57"/>
                        <a:pt x="76" y="68"/>
                        <a:pt x="66" y="70"/>
                      </a:cubicBezTo>
                      <a:close/>
                      <a:moveTo>
                        <a:pt x="65" y="54"/>
                      </a:moveTo>
                      <a:cubicBezTo>
                        <a:pt x="62" y="54"/>
                        <a:pt x="59" y="53"/>
                        <a:pt x="56" y="52"/>
                      </a:cubicBezTo>
                      <a:cubicBezTo>
                        <a:pt x="54" y="50"/>
                        <a:pt x="52" y="49"/>
                        <a:pt x="50" y="46"/>
                      </a:cubicBezTo>
                      <a:cubicBezTo>
                        <a:pt x="49" y="45"/>
                        <a:pt x="48" y="44"/>
                        <a:pt x="48" y="42"/>
                      </a:cubicBezTo>
                      <a:cubicBezTo>
                        <a:pt x="53" y="42"/>
                        <a:pt x="61" y="44"/>
                        <a:pt x="64" y="49"/>
                      </a:cubicBezTo>
                      <a:cubicBezTo>
                        <a:pt x="65" y="44"/>
                        <a:pt x="70" y="38"/>
                        <a:pt x="74" y="34"/>
                      </a:cubicBezTo>
                      <a:cubicBezTo>
                        <a:pt x="75" y="36"/>
                        <a:pt x="75" y="38"/>
                        <a:pt x="75" y="40"/>
                      </a:cubicBezTo>
                      <a:cubicBezTo>
                        <a:pt x="75" y="43"/>
                        <a:pt x="74" y="46"/>
                        <a:pt x="72" y="49"/>
                      </a:cubicBezTo>
                      <a:cubicBezTo>
                        <a:pt x="70" y="51"/>
                        <a:pt x="68" y="53"/>
                        <a:pt x="65" y="54"/>
                      </a:cubicBezTo>
                      <a:close/>
                      <a:moveTo>
                        <a:pt x="62" y="41"/>
                      </a:moveTo>
                      <a:cubicBezTo>
                        <a:pt x="56" y="42"/>
                        <a:pt x="50" y="39"/>
                        <a:pt x="46" y="34"/>
                      </a:cubicBezTo>
                      <a:cubicBezTo>
                        <a:pt x="45" y="33"/>
                        <a:pt x="44" y="32"/>
                        <a:pt x="44" y="30"/>
                      </a:cubicBezTo>
                      <a:cubicBezTo>
                        <a:pt x="50" y="30"/>
                        <a:pt x="57" y="32"/>
                        <a:pt x="61" y="37"/>
                      </a:cubicBezTo>
                      <a:cubicBezTo>
                        <a:pt x="61" y="31"/>
                        <a:pt x="66" y="24"/>
                        <a:pt x="69" y="20"/>
                      </a:cubicBezTo>
                      <a:cubicBezTo>
                        <a:pt x="70" y="22"/>
                        <a:pt x="71" y="24"/>
                        <a:pt x="71" y="26"/>
                      </a:cubicBezTo>
                      <a:cubicBezTo>
                        <a:pt x="71" y="32"/>
                        <a:pt x="68" y="38"/>
                        <a:pt x="62" y="41"/>
                      </a:cubicBezTo>
                      <a:close/>
                      <a:moveTo>
                        <a:pt x="45" y="6"/>
                      </a:moveTo>
                      <a:cubicBezTo>
                        <a:pt x="45" y="12"/>
                        <a:pt x="48" y="17"/>
                        <a:pt x="54" y="19"/>
                      </a:cubicBezTo>
                      <a:cubicBezTo>
                        <a:pt x="57" y="13"/>
                        <a:pt x="54" y="7"/>
                        <a:pt x="50" y="3"/>
                      </a:cubicBezTo>
                      <a:cubicBezTo>
                        <a:pt x="49" y="2"/>
                        <a:pt x="47" y="1"/>
                        <a:pt x="45" y="0"/>
                      </a:cubicBezTo>
                      <a:cubicBezTo>
                        <a:pt x="45" y="2"/>
                        <a:pt x="45" y="4"/>
                        <a:pt x="45"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62" name="Freeform 196">
                  <a:extLst>
                    <a:ext uri="{FF2B5EF4-FFF2-40B4-BE49-F238E27FC236}">
                      <a16:creationId xmlns:a16="http://schemas.microsoft.com/office/drawing/2014/main" xmlns="" id="{4F9FA947-AA02-4F7D-8EC5-9EA9ACB3EA43}"/>
                    </a:ext>
                  </a:extLst>
                </p:cNvPr>
                <p:cNvSpPr>
                  <a:spLocks/>
                </p:cNvSpPr>
                <p:nvPr/>
              </p:nvSpPr>
              <p:spPr bwMode="auto">
                <a:xfrm>
                  <a:off x="3608521" y="5119790"/>
                  <a:ext cx="450300" cy="575864"/>
                </a:xfrm>
                <a:custGeom>
                  <a:avLst/>
                  <a:gdLst>
                    <a:gd name="T0" fmla="*/ 86 w 100"/>
                    <a:gd name="T1" fmla="*/ 0 h 128"/>
                    <a:gd name="T2" fmla="*/ 85 w 100"/>
                    <a:gd name="T3" fmla="*/ 0 h 128"/>
                    <a:gd name="T4" fmla="*/ 96 w 100"/>
                    <a:gd name="T5" fmla="*/ 32 h 128"/>
                    <a:gd name="T6" fmla="*/ 94 w 100"/>
                    <a:gd name="T7" fmla="*/ 71 h 128"/>
                    <a:gd name="T8" fmla="*/ 72 w 100"/>
                    <a:gd name="T9" fmla="*/ 98 h 128"/>
                    <a:gd name="T10" fmla="*/ 29 w 100"/>
                    <a:gd name="T11" fmla="*/ 114 h 128"/>
                    <a:gd name="T12" fmla="*/ 29 w 100"/>
                    <a:gd name="T13" fmla="*/ 114 h 128"/>
                    <a:gd name="T14" fmla="*/ 0 w 100"/>
                    <a:gd name="T15" fmla="*/ 125 h 128"/>
                    <a:gd name="T16" fmla="*/ 1 w 100"/>
                    <a:gd name="T17" fmla="*/ 128 h 128"/>
                    <a:gd name="T18" fmla="*/ 30 w 100"/>
                    <a:gd name="T19" fmla="*/ 116 h 128"/>
                    <a:gd name="T20" fmla="*/ 30 w 100"/>
                    <a:gd name="T21" fmla="*/ 116 h 128"/>
                    <a:gd name="T22" fmla="*/ 73 w 100"/>
                    <a:gd name="T23" fmla="*/ 100 h 128"/>
                    <a:gd name="T24" fmla="*/ 95 w 100"/>
                    <a:gd name="T25" fmla="*/ 71 h 128"/>
                    <a:gd name="T26" fmla="*/ 97 w 100"/>
                    <a:gd name="T27" fmla="*/ 32 h 128"/>
                    <a:gd name="T28" fmla="*/ 86 w 100"/>
                    <a:gd name="T29" fmla="*/ 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0" h="128">
                      <a:moveTo>
                        <a:pt x="86" y="0"/>
                      </a:moveTo>
                      <a:cubicBezTo>
                        <a:pt x="86" y="0"/>
                        <a:pt x="86" y="0"/>
                        <a:pt x="85" y="0"/>
                      </a:cubicBezTo>
                      <a:cubicBezTo>
                        <a:pt x="90" y="11"/>
                        <a:pt x="93" y="21"/>
                        <a:pt x="96" y="32"/>
                      </a:cubicBezTo>
                      <a:cubicBezTo>
                        <a:pt x="98" y="46"/>
                        <a:pt x="98" y="57"/>
                        <a:pt x="94" y="71"/>
                      </a:cubicBezTo>
                      <a:cubicBezTo>
                        <a:pt x="89" y="83"/>
                        <a:pt x="82" y="90"/>
                        <a:pt x="72" y="98"/>
                      </a:cubicBezTo>
                      <a:cubicBezTo>
                        <a:pt x="58" y="107"/>
                        <a:pt x="45" y="110"/>
                        <a:pt x="29" y="114"/>
                      </a:cubicBezTo>
                      <a:cubicBezTo>
                        <a:pt x="29" y="114"/>
                        <a:pt x="29" y="114"/>
                        <a:pt x="29" y="114"/>
                      </a:cubicBezTo>
                      <a:cubicBezTo>
                        <a:pt x="18" y="115"/>
                        <a:pt x="9" y="119"/>
                        <a:pt x="0" y="125"/>
                      </a:cubicBezTo>
                      <a:cubicBezTo>
                        <a:pt x="0" y="126"/>
                        <a:pt x="1" y="127"/>
                        <a:pt x="1" y="128"/>
                      </a:cubicBezTo>
                      <a:cubicBezTo>
                        <a:pt x="10" y="121"/>
                        <a:pt x="19" y="118"/>
                        <a:pt x="30" y="116"/>
                      </a:cubicBezTo>
                      <a:cubicBezTo>
                        <a:pt x="30" y="116"/>
                        <a:pt x="30" y="116"/>
                        <a:pt x="30" y="116"/>
                      </a:cubicBezTo>
                      <a:cubicBezTo>
                        <a:pt x="46" y="113"/>
                        <a:pt x="59" y="109"/>
                        <a:pt x="73" y="100"/>
                      </a:cubicBezTo>
                      <a:cubicBezTo>
                        <a:pt x="84" y="92"/>
                        <a:pt x="90" y="84"/>
                        <a:pt x="95" y="71"/>
                      </a:cubicBezTo>
                      <a:cubicBezTo>
                        <a:pt x="100" y="58"/>
                        <a:pt x="99" y="46"/>
                        <a:pt x="97" y="32"/>
                      </a:cubicBezTo>
                      <a:cubicBezTo>
                        <a:pt x="94" y="20"/>
                        <a:pt x="91" y="11"/>
                        <a:pt x="8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grpSp>
          <p:sp>
            <p:nvSpPr>
              <p:cNvPr id="52" name="任意多边形: 形状 51">
                <a:extLst>
                  <a:ext uri="{FF2B5EF4-FFF2-40B4-BE49-F238E27FC236}">
                    <a16:creationId xmlns:a16="http://schemas.microsoft.com/office/drawing/2014/main" xmlns="" id="{2D7118F1-E1EC-4A69-9401-C6DCE9E6C7FE}"/>
                  </a:ext>
                </a:extLst>
              </p:cNvPr>
              <p:cNvSpPr>
                <a:spLocks/>
              </p:cNvSpPr>
              <p:nvPr/>
            </p:nvSpPr>
            <p:spPr bwMode="auto">
              <a:xfrm>
                <a:off x="4887521" y="2050478"/>
                <a:ext cx="2416958" cy="640640"/>
              </a:xfrm>
              <a:custGeom>
                <a:avLst/>
                <a:gdLst>
                  <a:gd name="connsiteX0" fmla="*/ 1208479 w 2416958"/>
                  <a:gd name="connsiteY0" fmla="*/ 247520 h 640640"/>
                  <a:gd name="connsiteX1" fmla="*/ 2092998 w 2416958"/>
                  <a:gd name="connsiteY1" fmla="*/ 549640 h 640640"/>
                  <a:gd name="connsiteX2" fmla="*/ 2416958 w 2416958"/>
                  <a:gd name="connsiteY2" fmla="*/ 524160 h 640640"/>
                  <a:gd name="connsiteX3" fmla="*/ 2045678 w 2416958"/>
                  <a:gd name="connsiteY3" fmla="*/ 640640 h 640640"/>
                  <a:gd name="connsiteX4" fmla="*/ 1208479 w 2416958"/>
                  <a:gd name="connsiteY4" fmla="*/ 353080 h 640640"/>
                  <a:gd name="connsiteX5" fmla="*/ 371279 w 2416958"/>
                  <a:gd name="connsiteY5" fmla="*/ 640640 h 640640"/>
                  <a:gd name="connsiteX6" fmla="*/ 0 w 2416958"/>
                  <a:gd name="connsiteY6" fmla="*/ 524160 h 640640"/>
                  <a:gd name="connsiteX7" fmla="*/ 320320 w 2416958"/>
                  <a:gd name="connsiteY7" fmla="*/ 549640 h 640640"/>
                  <a:gd name="connsiteX8" fmla="*/ 1368639 w 2416958"/>
                  <a:gd name="connsiteY8" fmla="*/ 182000 h 640640"/>
                  <a:gd name="connsiteX9" fmla="*/ 1441439 w 2416958"/>
                  <a:gd name="connsiteY9" fmla="*/ 200200 h 640640"/>
                  <a:gd name="connsiteX10" fmla="*/ 1379559 w 2416958"/>
                  <a:gd name="connsiteY10" fmla="*/ 240240 h 640640"/>
                  <a:gd name="connsiteX11" fmla="*/ 1306759 w 2416958"/>
                  <a:gd name="connsiteY11" fmla="*/ 222040 h 640640"/>
                  <a:gd name="connsiteX12" fmla="*/ 1051959 w 2416958"/>
                  <a:gd name="connsiteY12" fmla="*/ 178360 h 640640"/>
                  <a:gd name="connsiteX13" fmla="*/ 1106559 w 2416958"/>
                  <a:gd name="connsiteY13" fmla="*/ 229320 h 640640"/>
                  <a:gd name="connsiteX14" fmla="*/ 1033759 w 2416958"/>
                  <a:gd name="connsiteY14" fmla="*/ 236600 h 640640"/>
                  <a:gd name="connsiteX15" fmla="*/ 979159 w 2416958"/>
                  <a:gd name="connsiteY15" fmla="*/ 189280 h 640640"/>
                  <a:gd name="connsiteX16" fmla="*/ 1208479 w 2416958"/>
                  <a:gd name="connsiteY16" fmla="*/ 0 h 640640"/>
                  <a:gd name="connsiteX17" fmla="*/ 1255799 w 2416958"/>
                  <a:gd name="connsiteY17" fmla="*/ 109200 h 640640"/>
                  <a:gd name="connsiteX18" fmla="*/ 1208479 w 2416958"/>
                  <a:gd name="connsiteY18" fmla="*/ 222040 h 640640"/>
                  <a:gd name="connsiteX19" fmla="*/ 1161159 w 2416958"/>
                  <a:gd name="connsiteY19" fmla="*/ 109200 h 640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416958" h="640640">
                    <a:moveTo>
                      <a:pt x="1208479" y="247520"/>
                    </a:moveTo>
                    <a:lnTo>
                      <a:pt x="2092998" y="549640"/>
                    </a:lnTo>
                    <a:lnTo>
                      <a:pt x="2416958" y="524160"/>
                    </a:lnTo>
                    <a:lnTo>
                      <a:pt x="2045678" y="640640"/>
                    </a:lnTo>
                    <a:lnTo>
                      <a:pt x="1208479" y="353080"/>
                    </a:lnTo>
                    <a:lnTo>
                      <a:pt x="371279" y="640640"/>
                    </a:lnTo>
                    <a:lnTo>
                      <a:pt x="0" y="524160"/>
                    </a:lnTo>
                    <a:lnTo>
                      <a:pt x="320320" y="549640"/>
                    </a:lnTo>
                    <a:close/>
                    <a:moveTo>
                      <a:pt x="1368639" y="182000"/>
                    </a:moveTo>
                    <a:lnTo>
                      <a:pt x="1441439" y="200200"/>
                    </a:lnTo>
                    <a:lnTo>
                      <a:pt x="1379559" y="240240"/>
                    </a:lnTo>
                    <a:lnTo>
                      <a:pt x="1306759" y="222040"/>
                    </a:lnTo>
                    <a:close/>
                    <a:moveTo>
                      <a:pt x="1051959" y="178360"/>
                    </a:moveTo>
                    <a:lnTo>
                      <a:pt x="1106559" y="229320"/>
                    </a:lnTo>
                    <a:lnTo>
                      <a:pt x="1033759" y="236600"/>
                    </a:lnTo>
                    <a:lnTo>
                      <a:pt x="979159" y="189280"/>
                    </a:lnTo>
                    <a:close/>
                    <a:moveTo>
                      <a:pt x="1208479" y="0"/>
                    </a:moveTo>
                    <a:lnTo>
                      <a:pt x="1255799" y="109200"/>
                    </a:lnTo>
                    <a:lnTo>
                      <a:pt x="1208479" y="222040"/>
                    </a:lnTo>
                    <a:lnTo>
                      <a:pt x="1161159" y="1092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53" name="Freeform 65">
                <a:extLst>
                  <a:ext uri="{FF2B5EF4-FFF2-40B4-BE49-F238E27FC236}">
                    <a16:creationId xmlns:a16="http://schemas.microsoft.com/office/drawing/2014/main" xmlns="" id="{9139F22E-8269-49B9-9216-3C1D6364B120}"/>
                  </a:ext>
                </a:extLst>
              </p:cNvPr>
              <p:cNvSpPr>
                <a:spLocks noEditPoints="1"/>
              </p:cNvSpPr>
              <p:nvPr/>
            </p:nvSpPr>
            <p:spPr bwMode="auto">
              <a:xfrm>
                <a:off x="5553641" y="2989597"/>
                <a:ext cx="178360" cy="873599"/>
              </a:xfrm>
              <a:custGeom>
                <a:avLst/>
                <a:gdLst>
                  <a:gd name="T0" fmla="*/ 69 w 162"/>
                  <a:gd name="T1" fmla="*/ 695 h 784"/>
                  <a:gd name="T2" fmla="*/ 72 w 162"/>
                  <a:gd name="T3" fmla="*/ 701 h 784"/>
                  <a:gd name="T4" fmla="*/ 112 w 162"/>
                  <a:gd name="T5" fmla="*/ 775 h 784"/>
                  <a:gd name="T6" fmla="*/ 126 w 162"/>
                  <a:gd name="T7" fmla="*/ 783 h 784"/>
                  <a:gd name="T8" fmla="*/ 139 w 162"/>
                  <a:gd name="T9" fmla="*/ 772 h 784"/>
                  <a:gd name="T10" fmla="*/ 161 w 162"/>
                  <a:gd name="T11" fmla="*/ 691 h 784"/>
                  <a:gd name="T12" fmla="*/ 162 w 162"/>
                  <a:gd name="T13" fmla="*/ 684 h 784"/>
                  <a:gd name="T14" fmla="*/ 95 w 162"/>
                  <a:gd name="T15" fmla="*/ 30 h 784"/>
                  <a:gd name="T16" fmla="*/ 60 w 162"/>
                  <a:gd name="T17" fmla="*/ 2 h 784"/>
                  <a:gd name="T18" fmla="*/ 30 w 162"/>
                  <a:gd name="T19" fmla="*/ 6 h 784"/>
                  <a:gd name="T20" fmla="*/ 2 w 162"/>
                  <a:gd name="T21" fmla="*/ 40 h 784"/>
                  <a:gd name="T22" fmla="*/ 68 w 162"/>
                  <a:gd name="T23" fmla="*/ 675 h 784"/>
                  <a:gd name="T24" fmla="*/ 69 w 162"/>
                  <a:gd name="T25" fmla="*/ 695 h 784"/>
                  <a:gd name="T26" fmla="*/ 148 w 162"/>
                  <a:gd name="T27" fmla="*/ 685 h 784"/>
                  <a:gd name="T28" fmla="*/ 147 w 162"/>
                  <a:gd name="T29" fmla="*/ 689 h 784"/>
                  <a:gd name="T30" fmla="*/ 139 w 162"/>
                  <a:gd name="T31" fmla="*/ 725 h 784"/>
                  <a:gd name="T32" fmla="*/ 134 w 162"/>
                  <a:gd name="T33" fmla="*/ 729 h 784"/>
                  <a:gd name="T34" fmla="*/ 106 w 162"/>
                  <a:gd name="T35" fmla="*/ 732 h 784"/>
                  <a:gd name="T36" fmla="*/ 102 w 162"/>
                  <a:gd name="T37" fmla="*/ 730 h 784"/>
                  <a:gd name="T38" fmla="*/ 83 w 162"/>
                  <a:gd name="T39" fmla="*/ 692 h 784"/>
                  <a:gd name="T40" fmla="*/ 115 w 162"/>
                  <a:gd name="T41" fmla="*/ 681 h 784"/>
                  <a:gd name="T42" fmla="*/ 148 w 162"/>
                  <a:gd name="T43" fmla="*/ 685 h 784"/>
                  <a:gd name="T44" fmla="*/ 12 w 162"/>
                  <a:gd name="T45" fmla="*/ 47 h 784"/>
                  <a:gd name="T46" fmla="*/ 26 w 162"/>
                  <a:gd name="T47" fmla="*/ 30 h 784"/>
                  <a:gd name="T48" fmla="*/ 43 w 162"/>
                  <a:gd name="T49" fmla="*/ 44 h 784"/>
                  <a:gd name="T50" fmla="*/ 107 w 162"/>
                  <a:gd name="T51" fmla="*/ 666 h 784"/>
                  <a:gd name="T52" fmla="*/ 95 w 162"/>
                  <a:gd name="T53" fmla="*/ 683 h 784"/>
                  <a:gd name="T54" fmla="*/ 77 w 162"/>
                  <a:gd name="T55" fmla="*/ 675 h 784"/>
                  <a:gd name="T56" fmla="*/ 76 w 162"/>
                  <a:gd name="T57" fmla="*/ 670 h 784"/>
                  <a:gd name="T58" fmla="*/ 12 w 162"/>
                  <a:gd name="T59" fmla="*/ 47 h 7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2" h="784">
                    <a:moveTo>
                      <a:pt x="69" y="695"/>
                    </a:moveTo>
                    <a:cubicBezTo>
                      <a:pt x="70" y="697"/>
                      <a:pt x="70" y="699"/>
                      <a:pt x="72" y="701"/>
                    </a:cubicBezTo>
                    <a:cubicBezTo>
                      <a:pt x="112" y="775"/>
                      <a:pt x="112" y="775"/>
                      <a:pt x="112" y="775"/>
                    </a:cubicBezTo>
                    <a:cubicBezTo>
                      <a:pt x="115" y="781"/>
                      <a:pt x="120" y="784"/>
                      <a:pt x="126" y="783"/>
                    </a:cubicBezTo>
                    <a:cubicBezTo>
                      <a:pt x="132" y="782"/>
                      <a:pt x="137" y="778"/>
                      <a:pt x="139" y="772"/>
                    </a:cubicBezTo>
                    <a:cubicBezTo>
                      <a:pt x="161" y="691"/>
                      <a:pt x="161" y="691"/>
                      <a:pt x="161" y="691"/>
                    </a:cubicBezTo>
                    <a:cubicBezTo>
                      <a:pt x="162" y="689"/>
                      <a:pt x="162" y="687"/>
                      <a:pt x="162" y="684"/>
                    </a:cubicBezTo>
                    <a:cubicBezTo>
                      <a:pt x="95" y="30"/>
                      <a:pt x="95" y="30"/>
                      <a:pt x="95" y="30"/>
                    </a:cubicBezTo>
                    <a:cubicBezTo>
                      <a:pt x="93" y="13"/>
                      <a:pt x="77" y="0"/>
                      <a:pt x="60" y="2"/>
                    </a:cubicBezTo>
                    <a:cubicBezTo>
                      <a:pt x="30" y="6"/>
                      <a:pt x="30" y="6"/>
                      <a:pt x="30" y="6"/>
                    </a:cubicBezTo>
                    <a:cubicBezTo>
                      <a:pt x="12" y="8"/>
                      <a:pt x="0" y="30"/>
                      <a:pt x="2" y="40"/>
                    </a:cubicBezTo>
                    <a:cubicBezTo>
                      <a:pt x="68" y="675"/>
                      <a:pt x="68" y="675"/>
                      <a:pt x="68" y="675"/>
                    </a:cubicBezTo>
                    <a:lnTo>
                      <a:pt x="69" y="695"/>
                    </a:lnTo>
                    <a:close/>
                    <a:moveTo>
                      <a:pt x="148" y="685"/>
                    </a:moveTo>
                    <a:cubicBezTo>
                      <a:pt x="148" y="687"/>
                      <a:pt x="148" y="688"/>
                      <a:pt x="147" y="689"/>
                    </a:cubicBezTo>
                    <a:cubicBezTo>
                      <a:pt x="144" y="701"/>
                      <a:pt x="141" y="713"/>
                      <a:pt x="139" y="725"/>
                    </a:cubicBezTo>
                    <a:cubicBezTo>
                      <a:pt x="138" y="727"/>
                      <a:pt x="137" y="728"/>
                      <a:pt x="134" y="729"/>
                    </a:cubicBezTo>
                    <a:cubicBezTo>
                      <a:pt x="125" y="730"/>
                      <a:pt x="116" y="731"/>
                      <a:pt x="106" y="732"/>
                    </a:cubicBezTo>
                    <a:cubicBezTo>
                      <a:pt x="105" y="732"/>
                      <a:pt x="103" y="731"/>
                      <a:pt x="102" y="730"/>
                    </a:cubicBezTo>
                    <a:cubicBezTo>
                      <a:pt x="96" y="718"/>
                      <a:pt x="90" y="706"/>
                      <a:pt x="83" y="692"/>
                    </a:cubicBezTo>
                    <a:cubicBezTo>
                      <a:pt x="97" y="696"/>
                      <a:pt x="107" y="692"/>
                      <a:pt x="115" y="681"/>
                    </a:cubicBezTo>
                    <a:cubicBezTo>
                      <a:pt x="125" y="690"/>
                      <a:pt x="136" y="692"/>
                      <a:pt x="148" y="685"/>
                    </a:cubicBezTo>
                    <a:close/>
                    <a:moveTo>
                      <a:pt x="12" y="47"/>
                    </a:moveTo>
                    <a:cubicBezTo>
                      <a:pt x="11" y="39"/>
                      <a:pt x="17" y="31"/>
                      <a:pt x="26" y="30"/>
                    </a:cubicBezTo>
                    <a:cubicBezTo>
                      <a:pt x="35" y="29"/>
                      <a:pt x="42" y="35"/>
                      <a:pt x="43" y="44"/>
                    </a:cubicBezTo>
                    <a:cubicBezTo>
                      <a:pt x="57" y="166"/>
                      <a:pt x="105" y="651"/>
                      <a:pt x="107" y="666"/>
                    </a:cubicBezTo>
                    <a:cubicBezTo>
                      <a:pt x="108" y="675"/>
                      <a:pt x="103" y="681"/>
                      <a:pt x="95" y="683"/>
                    </a:cubicBezTo>
                    <a:cubicBezTo>
                      <a:pt x="88" y="685"/>
                      <a:pt x="80" y="681"/>
                      <a:pt x="77" y="675"/>
                    </a:cubicBezTo>
                    <a:cubicBezTo>
                      <a:pt x="76" y="673"/>
                      <a:pt x="76" y="672"/>
                      <a:pt x="76" y="670"/>
                    </a:cubicBezTo>
                    <a:cubicBezTo>
                      <a:pt x="74" y="655"/>
                      <a:pt x="26" y="170"/>
                      <a:pt x="12"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54" name="任意多边形: 形状 53">
                <a:extLst>
                  <a:ext uri="{FF2B5EF4-FFF2-40B4-BE49-F238E27FC236}">
                    <a16:creationId xmlns:a16="http://schemas.microsoft.com/office/drawing/2014/main" xmlns="" id="{21D52377-C09E-41B0-A080-AB9BCA79C272}"/>
                  </a:ext>
                </a:extLst>
              </p:cNvPr>
              <p:cNvSpPr>
                <a:spLocks/>
              </p:cNvSpPr>
              <p:nvPr/>
            </p:nvSpPr>
            <p:spPr bwMode="auto">
              <a:xfrm>
                <a:off x="5135041" y="2742077"/>
                <a:ext cx="1921918" cy="1259438"/>
              </a:xfrm>
              <a:custGeom>
                <a:avLst/>
                <a:gdLst>
                  <a:gd name="connsiteX0" fmla="*/ 695240 w 1921918"/>
                  <a:gd name="connsiteY0" fmla="*/ 924558 h 1259438"/>
                  <a:gd name="connsiteX1" fmla="*/ 800800 w 1921918"/>
                  <a:gd name="connsiteY1" fmla="*/ 924558 h 1259438"/>
                  <a:gd name="connsiteX2" fmla="*/ 724360 w 1921918"/>
                  <a:gd name="connsiteY2" fmla="*/ 1259438 h 1259438"/>
                  <a:gd name="connsiteX3" fmla="*/ 691600 w 1921918"/>
                  <a:gd name="connsiteY3" fmla="*/ 1259438 h 1259438"/>
                  <a:gd name="connsiteX4" fmla="*/ 611520 w 1921918"/>
                  <a:gd name="connsiteY4" fmla="*/ 1259438 h 1259438"/>
                  <a:gd name="connsiteX5" fmla="*/ 418600 w 1921918"/>
                  <a:gd name="connsiteY5" fmla="*/ 1259438 h 1259438"/>
                  <a:gd name="connsiteX6" fmla="*/ 418600 w 1921918"/>
                  <a:gd name="connsiteY6" fmla="*/ 1153878 h 1259438"/>
                  <a:gd name="connsiteX7" fmla="*/ 637910 w 1921918"/>
                  <a:gd name="connsiteY7" fmla="*/ 1153878 h 1259438"/>
                  <a:gd name="connsiteX8" fmla="*/ 1671911 w 1921918"/>
                  <a:gd name="connsiteY8" fmla="*/ 586085 h 1259438"/>
                  <a:gd name="connsiteX9" fmla="*/ 1618496 w 1921918"/>
                  <a:gd name="connsiteY9" fmla="*/ 731639 h 1259438"/>
                  <a:gd name="connsiteX10" fmla="*/ 1723990 w 1921918"/>
                  <a:gd name="connsiteY10" fmla="*/ 731639 h 1259438"/>
                  <a:gd name="connsiteX11" fmla="*/ 1496039 w 1921918"/>
                  <a:gd name="connsiteY11" fmla="*/ 407679 h 1259438"/>
                  <a:gd name="connsiteX12" fmla="*/ 1805439 w 1921918"/>
                  <a:gd name="connsiteY12" fmla="*/ 407679 h 1259438"/>
                  <a:gd name="connsiteX13" fmla="*/ 1845479 w 1921918"/>
                  <a:gd name="connsiteY13" fmla="*/ 513239 h 1259438"/>
                  <a:gd name="connsiteX14" fmla="*/ 1751407 w 1921918"/>
                  <a:gd name="connsiteY14" fmla="*/ 513239 h 1259438"/>
                  <a:gd name="connsiteX15" fmla="*/ 1867319 w 1921918"/>
                  <a:gd name="connsiteY15" fmla="*/ 837199 h 1259438"/>
                  <a:gd name="connsiteX16" fmla="*/ 1761759 w 1921918"/>
                  <a:gd name="connsiteY16" fmla="*/ 837199 h 1259438"/>
                  <a:gd name="connsiteX17" fmla="*/ 1725359 w 1921918"/>
                  <a:gd name="connsiteY17" fmla="*/ 837199 h 1259438"/>
                  <a:gd name="connsiteX18" fmla="*/ 1725359 w 1921918"/>
                  <a:gd name="connsiteY18" fmla="*/ 899079 h 1259438"/>
                  <a:gd name="connsiteX19" fmla="*/ 1823639 w 1921918"/>
                  <a:gd name="connsiteY19" fmla="*/ 899079 h 1259438"/>
                  <a:gd name="connsiteX20" fmla="*/ 1867319 w 1921918"/>
                  <a:gd name="connsiteY20" fmla="*/ 1004639 h 1259438"/>
                  <a:gd name="connsiteX21" fmla="*/ 1725359 w 1921918"/>
                  <a:gd name="connsiteY21" fmla="*/ 1004639 h 1259438"/>
                  <a:gd name="connsiteX22" fmla="*/ 1725359 w 1921918"/>
                  <a:gd name="connsiteY22" fmla="*/ 1153878 h 1259438"/>
                  <a:gd name="connsiteX23" fmla="*/ 1921918 w 1921918"/>
                  <a:gd name="connsiteY23" fmla="*/ 1153878 h 1259438"/>
                  <a:gd name="connsiteX24" fmla="*/ 1878238 w 1921918"/>
                  <a:gd name="connsiteY24" fmla="*/ 1259438 h 1259438"/>
                  <a:gd name="connsiteX25" fmla="*/ 1292199 w 1921918"/>
                  <a:gd name="connsiteY25" fmla="*/ 1259438 h 1259438"/>
                  <a:gd name="connsiteX26" fmla="*/ 1226679 w 1921918"/>
                  <a:gd name="connsiteY26" fmla="*/ 1259438 h 1259438"/>
                  <a:gd name="connsiteX27" fmla="*/ 1179359 w 1921918"/>
                  <a:gd name="connsiteY27" fmla="*/ 1259438 h 1259438"/>
                  <a:gd name="connsiteX28" fmla="*/ 1115886 w 1921918"/>
                  <a:gd name="connsiteY28" fmla="*/ 1071068 h 1259438"/>
                  <a:gd name="connsiteX29" fmla="*/ 1048319 w 1921918"/>
                  <a:gd name="connsiteY29" fmla="*/ 1259438 h 1259438"/>
                  <a:gd name="connsiteX30" fmla="*/ 1044679 w 1921918"/>
                  <a:gd name="connsiteY30" fmla="*/ 1259438 h 1259438"/>
                  <a:gd name="connsiteX31" fmla="*/ 935479 w 1921918"/>
                  <a:gd name="connsiteY31" fmla="*/ 1259438 h 1259438"/>
                  <a:gd name="connsiteX32" fmla="*/ 931839 w 1921918"/>
                  <a:gd name="connsiteY32" fmla="*/ 1259438 h 1259438"/>
                  <a:gd name="connsiteX33" fmla="*/ 811719 w 1921918"/>
                  <a:gd name="connsiteY33" fmla="*/ 924558 h 1259438"/>
                  <a:gd name="connsiteX34" fmla="*/ 917279 w 1921918"/>
                  <a:gd name="connsiteY34" fmla="*/ 924558 h 1259438"/>
                  <a:gd name="connsiteX35" fmla="*/ 990079 w 1921918"/>
                  <a:gd name="connsiteY35" fmla="*/ 1115918 h 1259438"/>
                  <a:gd name="connsiteX36" fmla="*/ 1062879 w 1921918"/>
                  <a:gd name="connsiteY36" fmla="*/ 924558 h 1259438"/>
                  <a:gd name="connsiteX37" fmla="*/ 1066519 w 1921918"/>
                  <a:gd name="connsiteY37" fmla="*/ 924558 h 1259438"/>
                  <a:gd name="connsiteX38" fmla="*/ 1168439 w 1921918"/>
                  <a:gd name="connsiteY38" fmla="*/ 924558 h 1259438"/>
                  <a:gd name="connsiteX39" fmla="*/ 1172079 w 1921918"/>
                  <a:gd name="connsiteY39" fmla="*/ 924558 h 1259438"/>
                  <a:gd name="connsiteX40" fmla="*/ 1254335 w 1921918"/>
                  <a:gd name="connsiteY40" fmla="*/ 1153878 h 1259438"/>
                  <a:gd name="connsiteX41" fmla="*/ 1619799 w 1921918"/>
                  <a:gd name="connsiteY41" fmla="*/ 1153878 h 1259438"/>
                  <a:gd name="connsiteX42" fmla="*/ 1619799 w 1921918"/>
                  <a:gd name="connsiteY42" fmla="*/ 1004639 h 1259438"/>
                  <a:gd name="connsiteX43" fmla="*/ 1517879 w 1921918"/>
                  <a:gd name="connsiteY43" fmla="*/ 1004639 h 1259438"/>
                  <a:gd name="connsiteX44" fmla="*/ 1474199 w 1921918"/>
                  <a:gd name="connsiteY44" fmla="*/ 899079 h 1259438"/>
                  <a:gd name="connsiteX45" fmla="*/ 1619799 w 1921918"/>
                  <a:gd name="connsiteY45" fmla="*/ 899079 h 1259438"/>
                  <a:gd name="connsiteX46" fmla="*/ 1619799 w 1921918"/>
                  <a:gd name="connsiteY46" fmla="*/ 837199 h 1259438"/>
                  <a:gd name="connsiteX47" fmla="*/ 1579759 w 1921918"/>
                  <a:gd name="connsiteY47" fmla="*/ 837199 h 1259438"/>
                  <a:gd name="connsiteX48" fmla="*/ 1474199 w 1921918"/>
                  <a:gd name="connsiteY48" fmla="*/ 837199 h 1259438"/>
                  <a:gd name="connsiteX49" fmla="*/ 1593083 w 1921918"/>
                  <a:gd name="connsiteY49" fmla="*/ 513239 h 1259438"/>
                  <a:gd name="connsiteX50" fmla="*/ 1539719 w 1921918"/>
                  <a:gd name="connsiteY50" fmla="*/ 513239 h 1259438"/>
                  <a:gd name="connsiteX51" fmla="*/ 247520 w 1921918"/>
                  <a:gd name="connsiteY51" fmla="*/ 251160 h 1259438"/>
                  <a:gd name="connsiteX52" fmla="*/ 167440 w 1921918"/>
                  <a:gd name="connsiteY52" fmla="*/ 589680 h 1259438"/>
                  <a:gd name="connsiteX53" fmla="*/ 243880 w 1921918"/>
                  <a:gd name="connsiteY53" fmla="*/ 589680 h 1259438"/>
                  <a:gd name="connsiteX54" fmla="*/ 65520 w 1921918"/>
                  <a:gd name="connsiteY54" fmla="*/ 1110199 h 1259438"/>
                  <a:gd name="connsiteX55" fmla="*/ 138320 w 1921918"/>
                  <a:gd name="connsiteY55" fmla="*/ 691600 h 1259438"/>
                  <a:gd name="connsiteX56" fmla="*/ 65520 w 1921918"/>
                  <a:gd name="connsiteY56" fmla="*/ 691600 h 1259438"/>
                  <a:gd name="connsiteX57" fmla="*/ 116559 w 1921918"/>
                  <a:gd name="connsiteY57" fmla="*/ 378560 h 1259438"/>
                  <a:gd name="connsiteX58" fmla="*/ 87360 w 1921918"/>
                  <a:gd name="connsiteY58" fmla="*/ 378560 h 1259438"/>
                  <a:gd name="connsiteX59" fmla="*/ 1066519 w 1921918"/>
                  <a:gd name="connsiteY59" fmla="*/ 138319 h 1259438"/>
                  <a:gd name="connsiteX60" fmla="*/ 1106559 w 1921918"/>
                  <a:gd name="connsiteY60" fmla="*/ 247519 h 1259438"/>
                  <a:gd name="connsiteX61" fmla="*/ 1066519 w 1921918"/>
                  <a:gd name="connsiteY61" fmla="*/ 356719 h 1259438"/>
                  <a:gd name="connsiteX62" fmla="*/ 1026479 w 1921918"/>
                  <a:gd name="connsiteY62" fmla="*/ 247519 h 1259438"/>
                  <a:gd name="connsiteX63" fmla="*/ 848119 w 1921918"/>
                  <a:gd name="connsiteY63" fmla="*/ 138319 h 1259438"/>
                  <a:gd name="connsiteX64" fmla="*/ 888159 w 1921918"/>
                  <a:gd name="connsiteY64" fmla="*/ 247519 h 1259438"/>
                  <a:gd name="connsiteX65" fmla="*/ 848119 w 1921918"/>
                  <a:gd name="connsiteY65" fmla="*/ 356719 h 1259438"/>
                  <a:gd name="connsiteX66" fmla="*/ 808079 w 1921918"/>
                  <a:gd name="connsiteY66" fmla="*/ 247519 h 1259438"/>
                  <a:gd name="connsiteX67" fmla="*/ 1011919 w 1921918"/>
                  <a:gd name="connsiteY67" fmla="*/ 105560 h 1259438"/>
                  <a:gd name="connsiteX68" fmla="*/ 1011919 w 1921918"/>
                  <a:gd name="connsiteY68" fmla="*/ 389480 h 1259438"/>
                  <a:gd name="connsiteX69" fmla="*/ 1128399 w 1921918"/>
                  <a:gd name="connsiteY69" fmla="*/ 389480 h 1259438"/>
                  <a:gd name="connsiteX70" fmla="*/ 1128399 w 1921918"/>
                  <a:gd name="connsiteY70" fmla="*/ 105560 h 1259438"/>
                  <a:gd name="connsiteX71" fmla="*/ 793520 w 1921918"/>
                  <a:gd name="connsiteY71" fmla="*/ 105560 h 1259438"/>
                  <a:gd name="connsiteX72" fmla="*/ 793520 w 1921918"/>
                  <a:gd name="connsiteY72" fmla="*/ 389480 h 1259438"/>
                  <a:gd name="connsiteX73" fmla="*/ 906359 w 1921918"/>
                  <a:gd name="connsiteY73" fmla="*/ 389480 h 1259438"/>
                  <a:gd name="connsiteX74" fmla="*/ 906359 w 1921918"/>
                  <a:gd name="connsiteY74" fmla="*/ 105560 h 1259438"/>
                  <a:gd name="connsiteX75" fmla="*/ 1354079 w 1921918"/>
                  <a:gd name="connsiteY75" fmla="*/ 0 h 1259438"/>
                  <a:gd name="connsiteX76" fmla="*/ 1426879 w 1921918"/>
                  <a:gd name="connsiteY76" fmla="*/ 0 h 1259438"/>
                  <a:gd name="connsiteX77" fmla="*/ 1459639 w 1921918"/>
                  <a:gd name="connsiteY77" fmla="*/ 0 h 1259438"/>
                  <a:gd name="connsiteX78" fmla="*/ 1860039 w 1921918"/>
                  <a:gd name="connsiteY78" fmla="*/ 0 h 1259438"/>
                  <a:gd name="connsiteX79" fmla="*/ 1860039 w 1921918"/>
                  <a:gd name="connsiteY79" fmla="*/ 36400 h 1259438"/>
                  <a:gd name="connsiteX80" fmla="*/ 1860039 w 1921918"/>
                  <a:gd name="connsiteY80" fmla="*/ 105560 h 1259438"/>
                  <a:gd name="connsiteX81" fmla="*/ 1860039 w 1921918"/>
                  <a:gd name="connsiteY81" fmla="*/ 251160 h 1259438"/>
                  <a:gd name="connsiteX82" fmla="*/ 1860039 w 1921918"/>
                  <a:gd name="connsiteY82" fmla="*/ 356720 h 1259438"/>
                  <a:gd name="connsiteX83" fmla="*/ 1754479 w 1921918"/>
                  <a:gd name="connsiteY83" fmla="*/ 356720 h 1259438"/>
                  <a:gd name="connsiteX84" fmla="*/ 1485119 w 1921918"/>
                  <a:gd name="connsiteY84" fmla="*/ 356720 h 1259438"/>
                  <a:gd name="connsiteX85" fmla="*/ 1485119 w 1921918"/>
                  <a:gd name="connsiteY85" fmla="*/ 251160 h 1259438"/>
                  <a:gd name="connsiteX86" fmla="*/ 1754479 w 1921918"/>
                  <a:gd name="connsiteY86" fmla="*/ 251160 h 1259438"/>
                  <a:gd name="connsiteX87" fmla="*/ 1710799 w 1921918"/>
                  <a:gd name="connsiteY87" fmla="*/ 174720 h 1259438"/>
                  <a:gd name="connsiteX88" fmla="*/ 1754479 w 1921918"/>
                  <a:gd name="connsiteY88" fmla="*/ 105560 h 1259438"/>
                  <a:gd name="connsiteX89" fmla="*/ 1459639 w 1921918"/>
                  <a:gd name="connsiteY89" fmla="*/ 105560 h 1259438"/>
                  <a:gd name="connsiteX90" fmla="*/ 1459639 w 1921918"/>
                  <a:gd name="connsiteY90" fmla="*/ 251160 h 1259438"/>
                  <a:gd name="connsiteX91" fmla="*/ 1459639 w 1921918"/>
                  <a:gd name="connsiteY91" fmla="*/ 356720 h 1259438"/>
                  <a:gd name="connsiteX92" fmla="*/ 1459639 w 1921918"/>
                  <a:gd name="connsiteY92" fmla="*/ 869959 h 1259438"/>
                  <a:gd name="connsiteX93" fmla="*/ 1419599 w 1921918"/>
                  <a:gd name="connsiteY93" fmla="*/ 1124759 h 1259438"/>
                  <a:gd name="connsiteX94" fmla="*/ 1314039 w 1921918"/>
                  <a:gd name="connsiteY94" fmla="*/ 1124759 h 1259438"/>
                  <a:gd name="connsiteX95" fmla="*/ 1354079 w 1921918"/>
                  <a:gd name="connsiteY95" fmla="*/ 869959 h 1259438"/>
                  <a:gd name="connsiteX96" fmla="*/ 687960 w 1921918"/>
                  <a:gd name="connsiteY96" fmla="*/ 0 h 1259438"/>
                  <a:gd name="connsiteX97" fmla="*/ 793520 w 1921918"/>
                  <a:gd name="connsiteY97" fmla="*/ 0 h 1259438"/>
                  <a:gd name="connsiteX98" fmla="*/ 1230319 w 1921918"/>
                  <a:gd name="connsiteY98" fmla="*/ 0 h 1259438"/>
                  <a:gd name="connsiteX99" fmla="*/ 1230319 w 1921918"/>
                  <a:gd name="connsiteY99" fmla="*/ 495040 h 1259438"/>
                  <a:gd name="connsiteX100" fmla="*/ 1011919 w 1921918"/>
                  <a:gd name="connsiteY100" fmla="*/ 495040 h 1259438"/>
                  <a:gd name="connsiteX101" fmla="*/ 1011919 w 1921918"/>
                  <a:gd name="connsiteY101" fmla="*/ 564199 h 1259438"/>
                  <a:gd name="connsiteX102" fmla="*/ 1190279 w 1921918"/>
                  <a:gd name="connsiteY102" fmla="*/ 564199 h 1259438"/>
                  <a:gd name="connsiteX103" fmla="*/ 1233959 w 1921918"/>
                  <a:gd name="connsiteY103" fmla="*/ 669759 h 1259438"/>
                  <a:gd name="connsiteX104" fmla="*/ 1011919 w 1921918"/>
                  <a:gd name="connsiteY104" fmla="*/ 669759 h 1259438"/>
                  <a:gd name="connsiteX105" fmla="*/ 1011919 w 1921918"/>
                  <a:gd name="connsiteY105" fmla="*/ 764399 h 1259438"/>
                  <a:gd name="connsiteX106" fmla="*/ 1215759 w 1921918"/>
                  <a:gd name="connsiteY106" fmla="*/ 764399 h 1259438"/>
                  <a:gd name="connsiteX107" fmla="*/ 1255799 w 1921918"/>
                  <a:gd name="connsiteY107" fmla="*/ 869959 h 1259438"/>
                  <a:gd name="connsiteX108" fmla="*/ 706159 w 1921918"/>
                  <a:gd name="connsiteY108" fmla="*/ 869959 h 1259438"/>
                  <a:gd name="connsiteX109" fmla="*/ 662479 w 1921918"/>
                  <a:gd name="connsiteY109" fmla="*/ 764399 h 1259438"/>
                  <a:gd name="connsiteX110" fmla="*/ 906359 w 1921918"/>
                  <a:gd name="connsiteY110" fmla="*/ 764399 h 1259438"/>
                  <a:gd name="connsiteX111" fmla="*/ 906359 w 1921918"/>
                  <a:gd name="connsiteY111" fmla="*/ 669759 h 1259438"/>
                  <a:gd name="connsiteX112" fmla="*/ 731640 w 1921918"/>
                  <a:gd name="connsiteY112" fmla="*/ 669759 h 1259438"/>
                  <a:gd name="connsiteX113" fmla="*/ 687960 w 1921918"/>
                  <a:gd name="connsiteY113" fmla="*/ 564199 h 1259438"/>
                  <a:gd name="connsiteX114" fmla="*/ 906359 w 1921918"/>
                  <a:gd name="connsiteY114" fmla="*/ 564199 h 1259438"/>
                  <a:gd name="connsiteX115" fmla="*/ 906359 w 1921918"/>
                  <a:gd name="connsiteY115" fmla="*/ 495040 h 1259438"/>
                  <a:gd name="connsiteX116" fmla="*/ 793520 w 1921918"/>
                  <a:gd name="connsiteY116" fmla="*/ 495040 h 1259438"/>
                  <a:gd name="connsiteX117" fmla="*/ 687960 w 1921918"/>
                  <a:gd name="connsiteY117" fmla="*/ 495040 h 1259438"/>
                  <a:gd name="connsiteX118" fmla="*/ 687960 w 1921918"/>
                  <a:gd name="connsiteY118" fmla="*/ 389480 h 1259438"/>
                  <a:gd name="connsiteX119" fmla="*/ 687960 w 1921918"/>
                  <a:gd name="connsiteY119" fmla="*/ 105560 h 1259438"/>
                  <a:gd name="connsiteX120" fmla="*/ 276640 w 1921918"/>
                  <a:gd name="connsiteY120" fmla="*/ 0 h 1259438"/>
                  <a:gd name="connsiteX121" fmla="*/ 382200 w 1921918"/>
                  <a:gd name="connsiteY121" fmla="*/ 0 h 1259438"/>
                  <a:gd name="connsiteX122" fmla="*/ 382200 w 1921918"/>
                  <a:gd name="connsiteY122" fmla="*/ 1259438 h 1259438"/>
                  <a:gd name="connsiteX123" fmla="*/ 382199 w 1921918"/>
                  <a:gd name="connsiteY123" fmla="*/ 1259438 h 1259438"/>
                  <a:gd name="connsiteX124" fmla="*/ 276640 w 1921918"/>
                  <a:gd name="connsiteY124" fmla="*/ 1259438 h 1259438"/>
                  <a:gd name="connsiteX125" fmla="*/ 43680 w 1921918"/>
                  <a:gd name="connsiteY125" fmla="*/ 1259438 h 1259438"/>
                  <a:gd name="connsiteX126" fmla="*/ 0 w 1921918"/>
                  <a:gd name="connsiteY126" fmla="*/ 1153878 h 1259438"/>
                  <a:gd name="connsiteX127" fmla="*/ 276640 w 1921918"/>
                  <a:gd name="connsiteY127" fmla="*/ 1153878 h 1259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Lst>
                <a:rect l="l" t="t" r="r" b="b"/>
                <a:pathLst>
                  <a:path w="1921918" h="1259438">
                    <a:moveTo>
                      <a:pt x="695240" y="924558"/>
                    </a:moveTo>
                    <a:lnTo>
                      <a:pt x="800800" y="924558"/>
                    </a:lnTo>
                    <a:lnTo>
                      <a:pt x="724360" y="1259438"/>
                    </a:lnTo>
                    <a:lnTo>
                      <a:pt x="691600" y="1259438"/>
                    </a:lnTo>
                    <a:lnTo>
                      <a:pt x="611520" y="1259438"/>
                    </a:lnTo>
                    <a:lnTo>
                      <a:pt x="418600" y="1259438"/>
                    </a:lnTo>
                    <a:lnTo>
                      <a:pt x="418600" y="1153878"/>
                    </a:lnTo>
                    <a:lnTo>
                      <a:pt x="637910" y="1153878"/>
                    </a:lnTo>
                    <a:close/>
                    <a:moveTo>
                      <a:pt x="1671911" y="586085"/>
                    </a:moveTo>
                    <a:lnTo>
                      <a:pt x="1618496" y="731639"/>
                    </a:lnTo>
                    <a:lnTo>
                      <a:pt x="1723990" y="731639"/>
                    </a:lnTo>
                    <a:close/>
                    <a:moveTo>
                      <a:pt x="1496039" y="407679"/>
                    </a:moveTo>
                    <a:lnTo>
                      <a:pt x="1805439" y="407679"/>
                    </a:lnTo>
                    <a:lnTo>
                      <a:pt x="1845479" y="513239"/>
                    </a:lnTo>
                    <a:lnTo>
                      <a:pt x="1751407" y="513239"/>
                    </a:lnTo>
                    <a:lnTo>
                      <a:pt x="1867319" y="837199"/>
                    </a:lnTo>
                    <a:lnTo>
                      <a:pt x="1761759" y="837199"/>
                    </a:lnTo>
                    <a:lnTo>
                      <a:pt x="1725359" y="837199"/>
                    </a:lnTo>
                    <a:lnTo>
                      <a:pt x="1725359" y="899079"/>
                    </a:lnTo>
                    <a:lnTo>
                      <a:pt x="1823639" y="899079"/>
                    </a:lnTo>
                    <a:lnTo>
                      <a:pt x="1867319" y="1004639"/>
                    </a:lnTo>
                    <a:lnTo>
                      <a:pt x="1725359" y="1004639"/>
                    </a:lnTo>
                    <a:lnTo>
                      <a:pt x="1725359" y="1153878"/>
                    </a:lnTo>
                    <a:lnTo>
                      <a:pt x="1921918" y="1153878"/>
                    </a:lnTo>
                    <a:lnTo>
                      <a:pt x="1878238" y="1259438"/>
                    </a:lnTo>
                    <a:lnTo>
                      <a:pt x="1292199" y="1259438"/>
                    </a:lnTo>
                    <a:lnTo>
                      <a:pt x="1226679" y="1259438"/>
                    </a:lnTo>
                    <a:lnTo>
                      <a:pt x="1179359" y="1259438"/>
                    </a:lnTo>
                    <a:lnTo>
                      <a:pt x="1115886" y="1071068"/>
                    </a:lnTo>
                    <a:lnTo>
                      <a:pt x="1048319" y="1259438"/>
                    </a:lnTo>
                    <a:lnTo>
                      <a:pt x="1044679" y="1259438"/>
                    </a:lnTo>
                    <a:lnTo>
                      <a:pt x="935479" y="1259438"/>
                    </a:lnTo>
                    <a:lnTo>
                      <a:pt x="931839" y="1259438"/>
                    </a:lnTo>
                    <a:lnTo>
                      <a:pt x="811719" y="924558"/>
                    </a:lnTo>
                    <a:lnTo>
                      <a:pt x="917279" y="924558"/>
                    </a:lnTo>
                    <a:lnTo>
                      <a:pt x="990079" y="1115918"/>
                    </a:lnTo>
                    <a:lnTo>
                      <a:pt x="1062879" y="924558"/>
                    </a:lnTo>
                    <a:lnTo>
                      <a:pt x="1066519" y="924558"/>
                    </a:lnTo>
                    <a:lnTo>
                      <a:pt x="1168439" y="924558"/>
                    </a:lnTo>
                    <a:lnTo>
                      <a:pt x="1172079" y="924558"/>
                    </a:lnTo>
                    <a:lnTo>
                      <a:pt x="1254335" y="1153878"/>
                    </a:lnTo>
                    <a:lnTo>
                      <a:pt x="1619799" y="1153878"/>
                    </a:lnTo>
                    <a:lnTo>
                      <a:pt x="1619799" y="1004639"/>
                    </a:lnTo>
                    <a:lnTo>
                      <a:pt x="1517879" y="1004639"/>
                    </a:lnTo>
                    <a:lnTo>
                      <a:pt x="1474199" y="899079"/>
                    </a:lnTo>
                    <a:lnTo>
                      <a:pt x="1619799" y="899079"/>
                    </a:lnTo>
                    <a:lnTo>
                      <a:pt x="1619799" y="837199"/>
                    </a:lnTo>
                    <a:lnTo>
                      <a:pt x="1579759" y="837199"/>
                    </a:lnTo>
                    <a:lnTo>
                      <a:pt x="1474199" y="837199"/>
                    </a:lnTo>
                    <a:lnTo>
                      <a:pt x="1593083" y="513239"/>
                    </a:lnTo>
                    <a:lnTo>
                      <a:pt x="1539719" y="513239"/>
                    </a:lnTo>
                    <a:close/>
                    <a:moveTo>
                      <a:pt x="247520" y="251160"/>
                    </a:moveTo>
                    <a:lnTo>
                      <a:pt x="167440" y="589680"/>
                    </a:lnTo>
                    <a:lnTo>
                      <a:pt x="243880" y="589680"/>
                    </a:lnTo>
                    <a:lnTo>
                      <a:pt x="65520" y="1110199"/>
                    </a:lnTo>
                    <a:lnTo>
                      <a:pt x="138320" y="691600"/>
                    </a:lnTo>
                    <a:lnTo>
                      <a:pt x="65520" y="691600"/>
                    </a:lnTo>
                    <a:lnTo>
                      <a:pt x="116559" y="378560"/>
                    </a:lnTo>
                    <a:lnTo>
                      <a:pt x="87360" y="378560"/>
                    </a:lnTo>
                    <a:close/>
                    <a:moveTo>
                      <a:pt x="1066519" y="138319"/>
                    </a:moveTo>
                    <a:lnTo>
                      <a:pt x="1106559" y="247519"/>
                    </a:lnTo>
                    <a:lnTo>
                      <a:pt x="1066519" y="356719"/>
                    </a:lnTo>
                    <a:lnTo>
                      <a:pt x="1026479" y="247519"/>
                    </a:lnTo>
                    <a:close/>
                    <a:moveTo>
                      <a:pt x="848119" y="138319"/>
                    </a:moveTo>
                    <a:lnTo>
                      <a:pt x="888159" y="247519"/>
                    </a:lnTo>
                    <a:lnTo>
                      <a:pt x="848119" y="356719"/>
                    </a:lnTo>
                    <a:lnTo>
                      <a:pt x="808079" y="247519"/>
                    </a:lnTo>
                    <a:close/>
                    <a:moveTo>
                      <a:pt x="1011919" y="105560"/>
                    </a:moveTo>
                    <a:lnTo>
                      <a:pt x="1011919" y="389480"/>
                    </a:lnTo>
                    <a:lnTo>
                      <a:pt x="1128399" y="389480"/>
                    </a:lnTo>
                    <a:lnTo>
                      <a:pt x="1128399" y="105560"/>
                    </a:lnTo>
                    <a:close/>
                    <a:moveTo>
                      <a:pt x="793520" y="105560"/>
                    </a:moveTo>
                    <a:lnTo>
                      <a:pt x="793520" y="389480"/>
                    </a:lnTo>
                    <a:lnTo>
                      <a:pt x="906359" y="389480"/>
                    </a:lnTo>
                    <a:lnTo>
                      <a:pt x="906359" y="105560"/>
                    </a:lnTo>
                    <a:close/>
                    <a:moveTo>
                      <a:pt x="1354079" y="0"/>
                    </a:moveTo>
                    <a:lnTo>
                      <a:pt x="1426879" y="0"/>
                    </a:lnTo>
                    <a:lnTo>
                      <a:pt x="1459639" y="0"/>
                    </a:lnTo>
                    <a:lnTo>
                      <a:pt x="1860039" y="0"/>
                    </a:lnTo>
                    <a:lnTo>
                      <a:pt x="1860039" y="36400"/>
                    </a:lnTo>
                    <a:lnTo>
                      <a:pt x="1860039" y="105560"/>
                    </a:lnTo>
                    <a:lnTo>
                      <a:pt x="1860039" y="251160"/>
                    </a:lnTo>
                    <a:lnTo>
                      <a:pt x="1860039" y="356720"/>
                    </a:lnTo>
                    <a:lnTo>
                      <a:pt x="1754479" y="356720"/>
                    </a:lnTo>
                    <a:lnTo>
                      <a:pt x="1485119" y="356720"/>
                    </a:lnTo>
                    <a:lnTo>
                      <a:pt x="1485119" y="251160"/>
                    </a:lnTo>
                    <a:lnTo>
                      <a:pt x="1754479" y="251160"/>
                    </a:lnTo>
                    <a:lnTo>
                      <a:pt x="1710799" y="174720"/>
                    </a:lnTo>
                    <a:lnTo>
                      <a:pt x="1754479" y="105560"/>
                    </a:lnTo>
                    <a:lnTo>
                      <a:pt x="1459639" y="105560"/>
                    </a:lnTo>
                    <a:lnTo>
                      <a:pt x="1459639" y="251160"/>
                    </a:lnTo>
                    <a:lnTo>
                      <a:pt x="1459639" y="356720"/>
                    </a:lnTo>
                    <a:lnTo>
                      <a:pt x="1459639" y="869959"/>
                    </a:lnTo>
                    <a:lnTo>
                      <a:pt x="1419599" y="1124759"/>
                    </a:lnTo>
                    <a:lnTo>
                      <a:pt x="1314039" y="1124759"/>
                    </a:lnTo>
                    <a:lnTo>
                      <a:pt x="1354079" y="869959"/>
                    </a:lnTo>
                    <a:close/>
                    <a:moveTo>
                      <a:pt x="687960" y="0"/>
                    </a:moveTo>
                    <a:lnTo>
                      <a:pt x="793520" y="0"/>
                    </a:lnTo>
                    <a:lnTo>
                      <a:pt x="1230319" y="0"/>
                    </a:lnTo>
                    <a:lnTo>
                      <a:pt x="1230319" y="495040"/>
                    </a:lnTo>
                    <a:lnTo>
                      <a:pt x="1011919" y="495040"/>
                    </a:lnTo>
                    <a:lnTo>
                      <a:pt x="1011919" y="564199"/>
                    </a:lnTo>
                    <a:lnTo>
                      <a:pt x="1190279" y="564199"/>
                    </a:lnTo>
                    <a:lnTo>
                      <a:pt x="1233959" y="669759"/>
                    </a:lnTo>
                    <a:lnTo>
                      <a:pt x="1011919" y="669759"/>
                    </a:lnTo>
                    <a:lnTo>
                      <a:pt x="1011919" y="764399"/>
                    </a:lnTo>
                    <a:lnTo>
                      <a:pt x="1215759" y="764399"/>
                    </a:lnTo>
                    <a:lnTo>
                      <a:pt x="1255799" y="869959"/>
                    </a:lnTo>
                    <a:lnTo>
                      <a:pt x="706159" y="869959"/>
                    </a:lnTo>
                    <a:lnTo>
                      <a:pt x="662479" y="764399"/>
                    </a:lnTo>
                    <a:lnTo>
                      <a:pt x="906359" y="764399"/>
                    </a:lnTo>
                    <a:lnTo>
                      <a:pt x="906359" y="669759"/>
                    </a:lnTo>
                    <a:lnTo>
                      <a:pt x="731640" y="669759"/>
                    </a:lnTo>
                    <a:lnTo>
                      <a:pt x="687960" y="564199"/>
                    </a:lnTo>
                    <a:lnTo>
                      <a:pt x="906359" y="564199"/>
                    </a:lnTo>
                    <a:lnTo>
                      <a:pt x="906359" y="495040"/>
                    </a:lnTo>
                    <a:lnTo>
                      <a:pt x="793520" y="495040"/>
                    </a:lnTo>
                    <a:lnTo>
                      <a:pt x="687960" y="495040"/>
                    </a:lnTo>
                    <a:lnTo>
                      <a:pt x="687960" y="389480"/>
                    </a:lnTo>
                    <a:lnTo>
                      <a:pt x="687960" y="105560"/>
                    </a:lnTo>
                    <a:close/>
                    <a:moveTo>
                      <a:pt x="276640" y="0"/>
                    </a:moveTo>
                    <a:lnTo>
                      <a:pt x="382200" y="0"/>
                    </a:lnTo>
                    <a:lnTo>
                      <a:pt x="382200" y="1259438"/>
                    </a:lnTo>
                    <a:lnTo>
                      <a:pt x="382199" y="1259438"/>
                    </a:lnTo>
                    <a:lnTo>
                      <a:pt x="276640" y="1259438"/>
                    </a:lnTo>
                    <a:lnTo>
                      <a:pt x="43680" y="1259438"/>
                    </a:lnTo>
                    <a:lnTo>
                      <a:pt x="0" y="1153878"/>
                    </a:lnTo>
                    <a:lnTo>
                      <a:pt x="276640" y="11538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55" name="任意多边形: 形状 54">
                <a:extLst>
                  <a:ext uri="{FF2B5EF4-FFF2-40B4-BE49-F238E27FC236}">
                    <a16:creationId xmlns:a16="http://schemas.microsoft.com/office/drawing/2014/main" xmlns="" id="{1C5AE1DD-5FF6-4D8A-853A-D76DCD070D58}"/>
                  </a:ext>
                </a:extLst>
              </p:cNvPr>
              <p:cNvSpPr>
                <a:spLocks noChangeArrowheads="1"/>
              </p:cNvSpPr>
              <p:nvPr/>
            </p:nvSpPr>
            <p:spPr bwMode="auto">
              <a:xfrm>
                <a:off x="6053464" y="2554682"/>
                <a:ext cx="81154" cy="95662"/>
              </a:xfrm>
              <a:custGeom>
                <a:avLst/>
                <a:gdLst>
                  <a:gd name="connsiteX0" fmla="*/ 27051 w 81154"/>
                  <a:gd name="connsiteY0" fmla="*/ 50576 h 95662"/>
                  <a:gd name="connsiteX1" fmla="*/ 54102 w 81154"/>
                  <a:gd name="connsiteY1" fmla="*/ 50576 h 95662"/>
                  <a:gd name="connsiteX2" fmla="*/ 54102 w 81154"/>
                  <a:gd name="connsiteY2" fmla="*/ 59593 h 95662"/>
                  <a:gd name="connsiteX3" fmla="*/ 48091 w 81154"/>
                  <a:gd name="connsiteY3" fmla="*/ 59593 h 95662"/>
                  <a:gd name="connsiteX4" fmla="*/ 48091 w 81154"/>
                  <a:gd name="connsiteY4" fmla="*/ 64980 h 95662"/>
                  <a:gd name="connsiteX5" fmla="*/ 71009 w 81154"/>
                  <a:gd name="connsiteY5" fmla="*/ 64980 h 95662"/>
                  <a:gd name="connsiteX6" fmla="*/ 81153 w 81154"/>
                  <a:gd name="connsiteY6" fmla="*/ 64980 h 95662"/>
                  <a:gd name="connsiteX7" fmla="*/ 71009 w 81154"/>
                  <a:gd name="connsiteY7" fmla="*/ 77003 h 95662"/>
                  <a:gd name="connsiteX8" fmla="*/ 67471 w 81154"/>
                  <a:gd name="connsiteY8" fmla="*/ 77003 h 95662"/>
                  <a:gd name="connsiteX9" fmla="*/ 69685 w 81154"/>
                  <a:gd name="connsiteY9" fmla="*/ 80023 h 95662"/>
                  <a:gd name="connsiteX10" fmla="*/ 81154 w 81154"/>
                  <a:gd name="connsiteY10" fmla="*/ 95662 h 95662"/>
                  <a:gd name="connsiteX11" fmla="*/ 69818 w 81154"/>
                  <a:gd name="connsiteY11" fmla="*/ 95662 h 95662"/>
                  <a:gd name="connsiteX12" fmla="*/ 66984 w 81154"/>
                  <a:gd name="connsiteY12" fmla="*/ 93658 h 95662"/>
                  <a:gd name="connsiteX13" fmla="*/ 59014 w 81154"/>
                  <a:gd name="connsiteY13" fmla="*/ 83092 h 95662"/>
                  <a:gd name="connsiteX14" fmla="*/ 54421 w 81154"/>
                  <a:gd name="connsiteY14" fmla="*/ 77003 h 95662"/>
                  <a:gd name="connsiteX15" fmla="*/ 48091 w 81154"/>
                  <a:gd name="connsiteY15" fmla="*/ 77003 h 95662"/>
                  <a:gd name="connsiteX16" fmla="*/ 48091 w 81154"/>
                  <a:gd name="connsiteY16" fmla="*/ 95662 h 95662"/>
                  <a:gd name="connsiteX17" fmla="*/ 36068 w 81154"/>
                  <a:gd name="connsiteY17" fmla="*/ 95662 h 95662"/>
                  <a:gd name="connsiteX18" fmla="*/ 36068 w 81154"/>
                  <a:gd name="connsiteY18" fmla="*/ 77003 h 95662"/>
                  <a:gd name="connsiteX19" fmla="*/ 35822 w 81154"/>
                  <a:gd name="connsiteY19" fmla="*/ 77003 h 95662"/>
                  <a:gd name="connsiteX20" fmla="*/ 27468 w 81154"/>
                  <a:gd name="connsiteY20" fmla="*/ 77003 h 95662"/>
                  <a:gd name="connsiteX21" fmla="*/ 15028 w 81154"/>
                  <a:gd name="connsiteY21" fmla="*/ 95662 h 95662"/>
                  <a:gd name="connsiteX22" fmla="*/ 0 w 81154"/>
                  <a:gd name="connsiteY22" fmla="*/ 95662 h 95662"/>
                  <a:gd name="connsiteX23" fmla="*/ 14513 w 81154"/>
                  <a:gd name="connsiteY23" fmla="*/ 77003 h 95662"/>
                  <a:gd name="connsiteX24" fmla="*/ 13353 w 81154"/>
                  <a:gd name="connsiteY24" fmla="*/ 77003 h 95662"/>
                  <a:gd name="connsiteX25" fmla="*/ 10144 w 81154"/>
                  <a:gd name="connsiteY25" fmla="*/ 77003 h 95662"/>
                  <a:gd name="connsiteX26" fmla="*/ 0 w 81154"/>
                  <a:gd name="connsiteY26" fmla="*/ 64980 h 95662"/>
                  <a:gd name="connsiteX27" fmla="*/ 26787 w 81154"/>
                  <a:gd name="connsiteY27" fmla="*/ 64980 h 95662"/>
                  <a:gd name="connsiteX28" fmla="*/ 36068 w 81154"/>
                  <a:gd name="connsiteY28" fmla="*/ 64980 h 95662"/>
                  <a:gd name="connsiteX29" fmla="*/ 36068 w 81154"/>
                  <a:gd name="connsiteY29" fmla="*/ 59593 h 95662"/>
                  <a:gd name="connsiteX30" fmla="*/ 27051 w 81154"/>
                  <a:gd name="connsiteY30" fmla="*/ 59593 h 95662"/>
                  <a:gd name="connsiteX31" fmla="*/ 36068 w 81154"/>
                  <a:gd name="connsiteY31" fmla="*/ 0 h 95662"/>
                  <a:gd name="connsiteX32" fmla="*/ 48091 w 81154"/>
                  <a:gd name="connsiteY32" fmla="*/ 0 h 95662"/>
                  <a:gd name="connsiteX33" fmla="*/ 48091 w 81154"/>
                  <a:gd name="connsiteY33" fmla="*/ 5491 h 95662"/>
                  <a:gd name="connsiteX34" fmla="*/ 71009 w 81154"/>
                  <a:gd name="connsiteY34" fmla="*/ 5491 h 95662"/>
                  <a:gd name="connsiteX35" fmla="*/ 81153 w 81154"/>
                  <a:gd name="connsiteY35" fmla="*/ 5491 h 95662"/>
                  <a:gd name="connsiteX36" fmla="*/ 71009 w 81154"/>
                  <a:gd name="connsiteY36" fmla="*/ 14508 h 95662"/>
                  <a:gd name="connsiteX37" fmla="*/ 48091 w 81154"/>
                  <a:gd name="connsiteY37" fmla="*/ 14508 h 95662"/>
                  <a:gd name="connsiteX38" fmla="*/ 48091 w 81154"/>
                  <a:gd name="connsiteY38" fmla="*/ 20519 h 95662"/>
                  <a:gd name="connsiteX39" fmla="*/ 66501 w 81154"/>
                  <a:gd name="connsiteY39" fmla="*/ 20519 h 95662"/>
                  <a:gd name="connsiteX40" fmla="*/ 75142 w 81154"/>
                  <a:gd name="connsiteY40" fmla="*/ 20519 h 95662"/>
                  <a:gd name="connsiteX41" fmla="*/ 66046 w 81154"/>
                  <a:gd name="connsiteY41" fmla="*/ 29536 h 95662"/>
                  <a:gd name="connsiteX42" fmla="*/ 48091 w 81154"/>
                  <a:gd name="connsiteY42" fmla="*/ 29536 h 95662"/>
                  <a:gd name="connsiteX43" fmla="*/ 48091 w 81154"/>
                  <a:gd name="connsiteY43" fmla="*/ 35548 h 95662"/>
                  <a:gd name="connsiteX44" fmla="*/ 71009 w 81154"/>
                  <a:gd name="connsiteY44" fmla="*/ 35548 h 95662"/>
                  <a:gd name="connsiteX45" fmla="*/ 81153 w 81154"/>
                  <a:gd name="connsiteY45" fmla="*/ 35548 h 95662"/>
                  <a:gd name="connsiteX46" fmla="*/ 72042 w 81154"/>
                  <a:gd name="connsiteY46" fmla="*/ 43647 h 95662"/>
                  <a:gd name="connsiteX47" fmla="*/ 81154 w 81154"/>
                  <a:gd name="connsiteY47" fmla="*/ 59593 h 95662"/>
                  <a:gd name="connsiteX48" fmla="*/ 69131 w 81154"/>
                  <a:gd name="connsiteY48" fmla="*/ 59593 h 95662"/>
                  <a:gd name="connsiteX49" fmla="*/ 60544 w 81154"/>
                  <a:gd name="connsiteY49" fmla="*/ 44565 h 95662"/>
                  <a:gd name="connsiteX50" fmla="*/ 35822 w 81154"/>
                  <a:gd name="connsiteY50" fmla="*/ 44565 h 95662"/>
                  <a:gd name="connsiteX51" fmla="*/ 21469 w 81154"/>
                  <a:gd name="connsiteY51" fmla="*/ 44565 h 95662"/>
                  <a:gd name="connsiteX52" fmla="*/ 15029 w 81154"/>
                  <a:gd name="connsiteY52" fmla="*/ 59593 h 95662"/>
                  <a:gd name="connsiteX53" fmla="*/ 0 w 81154"/>
                  <a:gd name="connsiteY53" fmla="*/ 59593 h 95662"/>
                  <a:gd name="connsiteX54" fmla="*/ 9112 w 81154"/>
                  <a:gd name="connsiteY54" fmla="*/ 43647 h 95662"/>
                  <a:gd name="connsiteX55" fmla="*/ 0 w 81154"/>
                  <a:gd name="connsiteY55" fmla="*/ 35548 h 95662"/>
                  <a:gd name="connsiteX56" fmla="*/ 26787 w 81154"/>
                  <a:gd name="connsiteY56" fmla="*/ 35548 h 95662"/>
                  <a:gd name="connsiteX57" fmla="*/ 36068 w 81154"/>
                  <a:gd name="connsiteY57" fmla="*/ 35548 h 95662"/>
                  <a:gd name="connsiteX58" fmla="*/ 36068 w 81154"/>
                  <a:gd name="connsiteY58" fmla="*/ 29536 h 95662"/>
                  <a:gd name="connsiteX59" fmla="*/ 22270 w 81154"/>
                  <a:gd name="connsiteY59" fmla="*/ 29536 h 95662"/>
                  <a:gd name="connsiteX60" fmla="*/ 16017 w 81154"/>
                  <a:gd name="connsiteY60" fmla="*/ 29536 h 95662"/>
                  <a:gd name="connsiteX61" fmla="*/ 6011 w 81154"/>
                  <a:gd name="connsiteY61" fmla="*/ 20519 h 95662"/>
                  <a:gd name="connsiteX62" fmla="*/ 36068 w 81154"/>
                  <a:gd name="connsiteY62" fmla="*/ 20519 h 95662"/>
                  <a:gd name="connsiteX63" fmla="*/ 36068 w 81154"/>
                  <a:gd name="connsiteY63" fmla="*/ 14508 h 95662"/>
                  <a:gd name="connsiteX64" fmla="*/ 35822 w 81154"/>
                  <a:gd name="connsiteY64" fmla="*/ 14508 h 95662"/>
                  <a:gd name="connsiteX65" fmla="*/ 10144 w 81154"/>
                  <a:gd name="connsiteY65" fmla="*/ 14508 h 95662"/>
                  <a:gd name="connsiteX66" fmla="*/ 0 w 81154"/>
                  <a:gd name="connsiteY66" fmla="*/ 5491 h 95662"/>
                  <a:gd name="connsiteX67" fmla="*/ 26787 w 81154"/>
                  <a:gd name="connsiteY67" fmla="*/ 5491 h 95662"/>
                  <a:gd name="connsiteX68" fmla="*/ 36068 w 81154"/>
                  <a:gd name="connsiteY68" fmla="*/ 5491 h 956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81154" h="95662">
                    <a:moveTo>
                      <a:pt x="27051" y="50576"/>
                    </a:moveTo>
                    <a:lnTo>
                      <a:pt x="54102" y="50576"/>
                    </a:lnTo>
                    <a:lnTo>
                      <a:pt x="54102" y="59593"/>
                    </a:lnTo>
                    <a:lnTo>
                      <a:pt x="48091" y="59593"/>
                    </a:lnTo>
                    <a:lnTo>
                      <a:pt x="48091" y="64980"/>
                    </a:lnTo>
                    <a:lnTo>
                      <a:pt x="71009" y="64980"/>
                    </a:lnTo>
                    <a:cubicBezTo>
                      <a:pt x="81153" y="64980"/>
                      <a:pt x="81153" y="64980"/>
                      <a:pt x="81153" y="64980"/>
                    </a:cubicBezTo>
                    <a:cubicBezTo>
                      <a:pt x="81153" y="71538"/>
                      <a:pt x="76542" y="77003"/>
                      <a:pt x="71009" y="77003"/>
                    </a:cubicBezTo>
                    <a:lnTo>
                      <a:pt x="67471" y="77003"/>
                    </a:lnTo>
                    <a:lnTo>
                      <a:pt x="69685" y="80023"/>
                    </a:lnTo>
                    <a:cubicBezTo>
                      <a:pt x="72475" y="83827"/>
                      <a:pt x="76195" y="88899"/>
                      <a:pt x="81154" y="95662"/>
                    </a:cubicBezTo>
                    <a:lnTo>
                      <a:pt x="69818" y="95662"/>
                    </a:lnTo>
                    <a:cubicBezTo>
                      <a:pt x="68874" y="95662"/>
                      <a:pt x="67929" y="94660"/>
                      <a:pt x="66984" y="93658"/>
                    </a:cubicBezTo>
                    <a:cubicBezTo>
                      <a:pt x="66984" y="93658"/>
                      <a:pt x="66984" y="93658"/>
                      <a:pt x="59014" y="83092"/>
                    </a:cubicBezTo>
                    <a:lnTo>
                      <a:pt x="54421" y="77003"/>
                    </a:lnTo>
                    <a:lnTo>
                      <a:pt x="48091" y="77003"/>
                    </a:lnTo>
                    <a:lnTo>
                      <a:pt x="48091" y="95662"/>
                    </a:lnTo>
                    <a:lnTo>
                      <a:pt x="36068" y="95662"/>
                    </a:lnTo>
                    <a:lnTo>
                      <a:pt x="36068" y="77003"/>
                    </a:lnTo>
                    <a:lnTo>
                      <a:pt x="35822" y="77003"/>
                    </a:lnTo>
                    <a:lnTo>
                      <a:pt x="27468" y="77003"/>
                    </a:lnTo>
                    <a:lnTo>
                      <a:pt x="15028" y="95662"/>
                    </a:lnTo>
                    <a:lnTo>
                      <a:pt x="0" y="95662"/>
                    </a:lnTo>
                    <a:lnTo>
                      <a:pt x="14513" y="77003"/>
                    </a:lnTo>
                    <a:lnTo>
                      <a:pt x="13353" y="77003"/>
                    </a:lnTo>
                    <a:cubicBezTo>
                      <a:pt x="10144" y="77003"/>
                      <a:pt x="10144" y="77003"/>
                      <a:pt x="10144" y="77003"/>
                    </a:cubicBezTo>
                    <a:cubicBezTo>
                      <a:pt x="4611" y="77003"/>
                      <a:pt x="0" y="71538"/>
                      <a:pt x="0" y="64980"/>
                    </a:cubicBezTo>
                    <a:cubicBezTo>
                      <a:pt x="10144" y="64980"/>
                      <a:pt x="19020" y="64980"/>
                      <a:pt x="26787" y="64980"/>
                    </a:cubicBezTo>
                    <a:lnTo>
                      <a:pt x="36068" y="64980"/>
                    </a:lnTo>
                    <a:lnTo>
                      <a:pt x="36068" y="59593"/>
                    </a:lnTo>
                    <a:lnTo>
                      <a:pt x="27051" y="59593"/>
                    </a:lnTo>
                    <a:close/>
                    <a:moveTo>
                      <a:pt x="36068" y="0"/>
                    </a:moveTo>
                    <a:lnTo>
                      <a:pt x="48091" y="0"/>
                    </a:lnTo>
                    <a:lnTo>
                      <a:pt x="48091" y="5491"/>
                    </a:lnTo>
                    <a:lnTo>
                      <a:pt x="71009" y="5491"/>
                    </a:lnTo>
                    <a:cubicBezTo>
                      <a:pt x="81153" y="5491"/>
                      <a:pt x="81153" y="5491"/>
                      <a:pt x="81153" y="5491"/>
                    </a:cubicBezTo>
                    <a:cubicBezTo>
                      <a:pt x="81153" y="10409"/>
                      <a:pt x="76542" y="14508"/>
                      <a:pt x="71009" y="14508"/>
                    </a:cubicBezTo>
                    <a:lnTo>
                      <a:pt x="48091" y="14508"/>
                    </a:lnTo>
                    <a:lnTo>
                      <a:pt x="48091" y="20519"/>
                    </a:lnTo>
                    <a:lnTo>
                      <a:pt x="66501" y="20519"/>
                    </a:lnTo>
                    <a:cubicBezTo>
                      <a:pt x="75142" y="20519"/>
                      <a:pt x="75142" y="20519"/>
                      <a:pt x="75142" y="20519"/>
                    </a:cubicBezTo>
                    <a:cubicBezTo>
                      <a:pt x="75142" y="25437"/>
                      <a:pt x="71504" y="29536"/>
                      <a:pt x="66046" y="29536"/>
                    </a:cubicBezTo>
                    <a:lnTo>
                      <a:pt x="48091" y="29536"/>
                    </a:lnTo>
                    <a:lnTo>
                      <a:pt x="48091" y="35548"/>
                    </a:lnTo>
                    <a:lnTo>
                      <a:pt x="71009" y="35548"/>
                    </a:lnTo>
                    <a:cubicBezTo>
                      <a:pt x="81153" y="35548"/>
                      <a:pt x="81153" y="35548"/>
                      <a:pt x="81153" y="35548"/>
                    </a:cubicBezTo>
                    <a:lnTo>
                      <a:pt x="72042" y="43647"/>
                    </a:lnTo>
                    <a:lnTo>
                      <a:pt x="81154" y="59593"/>
                    </a:lnTo>
                    <a:lnTo>
                      <a:pt x="69131" y="59593"/>
                    </a:lnTo>
                    <a:lnTo>
                      <a:pt x="60544" y="44565"/>
                    </a:lnTo>
                    <a:lnTo>
                      <a:pt x="35822" y="44565"/>
                    </a:lnTo>
                    <a:lnTo>
                      <a:pt x="21469" y="44565"/>
                    </a:lnTo>
                    <a:lnTo>
                      <a:pt x="15029" y="59593"/>
                    </a:lnTo>
                    <a:lnTo>
                      <a:pt x="0" y="59593"/>
                    </a:lnTo>
                    <a:lnTo>
                      <a:pt x="9112" y="43647"/>
                    </a:lnTo>
                    <a:lnTo>
                      <a:pt x="0" y="35548"/>
                    </a:lnTo>
                    <a:cubicBezTo>
                      <a:pt x="10144" y="35548"/>
                      <a:pt x="19020" y="35548"/>
                      <a:pt x="26787" y="35548"/>
                    </a:cubicBezTo>
                    <a:lnTo>
                      <a:pt x="36068" y="35548"/>
                    </a:lnTo>
                    <a:lnTo>
                      <a:pt x="36068" y="29536"/>
                    </a:lnTo>
                    <a:lnTo>
                      <a:pt x="22270" y="29536"/>
                    </a:lnTo>
                    <a:cubicBezTo>
                      <a:pt x="16017" y="29536"/>
                      <a:pt x="16017" y="29536"/>
                      <a:pt x="16017" y="29536"/>
                    </a:cubicBezTo>
                    <a:cubicBezTo>
                      <a:pt x="10559" y="29536"/>
                      <a:pt x="6011" y="25437"/>
                      <a:pt x="6011" y="20519"/>
                    </a:cubicBezTo>
                    <a:lnTo>
                      <a:pt x="36068" y="20519"/>
                    </a:lnTo>
                    <a:lnTo>
                      <a:pt x="36068" y="14508"/>
                    </a:lnTo>
                    <a:lnTo>
                      <a:pt x="35822" y="14508"/>
                    </a:lnTo>
                    <a:cubicBezTo>
                      <a:pt x="10144" y="14508"/>
                      <a:pt x="10144" y="14508"/>
                      <a:pt x="10144" y="14508"/>
                    </a:cubicBezTo>
                    <a:cubicBezTo>
                      <a:pt x="4611" y="14508"/>
                      <a:pt x="0" y="10409"/>
                      <a:pt x="0" y="5491"/>
                    </a:cubicBezTo>
                    <a:cubicBezTo>
                      <a:pt x="10144" y="5491"/>
                      <a:pt x="19020" y="5491"/>
                      <a:pt x="26787" y="5491"/>
                    </a:cubicBezTo>
                    <a:lnTo>
                      <a:pt x="36068" y="5491"/>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56" name="任意多边形: 形状 55">
                <a:extLst>
                  <a:ext uri="{FF2B5EF4-FFF2-40B4-BE49-F238E27FC236}">
                    <a16:creationId xmlns:a16="http://schemas.microsoft.com/office/drawing/2014/main" xmlns="" id="{1A4CA211-6B44-442D-9036-9543EA9599E2}"/>
                  </a:ext>
                </a:extLst>
              </p:cNvPr>
              <p:cNvSpPr/>
              <p:nvPr/>
            </p:nvSpPr>
            <p:spPr>
              <a:xfrm>
                <a:off x="5695833" y="2604460"/>
                <a:ext cx="280271" cy="26889"/>
              </a:xfrm>
              <a:custGeom>
                <a:avLst/>
                <a:gdLst/>
                <a:ahLst/>
                <a:cxnLst/>
                <a:rect l="l" t="t" r="r" b="b"/>
                <a:pathLst>
                  <a:path w="2299830" h="220637">
                    <a:moveTo>
                      <a:pt x="1901152" y="49644"/>
                    </a:moveTo>
                    <a:lnTo>
                      <a:pt x="1901152" y="93573"/>
                    </a:lnTo>
                    <a:lnTo>
                      <a:pt x="1931349" y="93573"/>
                    </a:lnTo>
                    <a:cubicBezTo>
                      <a:pt x="1938720" y="93364"/>
                      <a:pt x="1944413" y="91114"/>
                      <a:pt x="1948430" y="86824"/>
                    </a:cubicBezTo>
                    <a:cubicBezTo>
                      <a:pt x="1952446" y="82534"/>
                      <a:pt x="1954479" y="77462"/>
                      <a:pt x="1954530" y="71609"/>
                    </a:cubicBezTo>
                    <a:cubicBezTo>
                      <a:pt x="1954479" y="65755"/>
                      <a:pt x="1952446" y="60684"/>
                      <a:pt x="1948430" y="56394"/>
                    </a:cubicBezTo>
                    <a:cubicBezTo>
                      <a:pt x="1944413" y="52104"/>
                      <a:pt x="1938720" y="49854"/>
                      <a:pt x="1931349" y="49644"/>
                    </a:cubicBezTo>
                    <a:close/>
                    <a:moveTo>
                      <a:pt x="1596352" y="49644"/>
                    </a:moveTo>
                    <a:lnTo>
                      <a:pt x="1596352" y="93573"/>
                    </a:lnTo>
                    <a:lnTo>
                      <a:pt x="1626549" y="93573"/>
                    </a:lnTo>
                    <a:cubicBezTo>
                      <a:pt x="1633920" y="93364"/>
                      <a:pt x="1639613" y="91114"/>
                      <a:pt x="1643630" y="86824"/>
                    </a:cubicBezTo>
                    <a:cubicBezTo>
                      <a:pt x="1647646" y="82534"/>
                      <a:pt x="1649679" y="77462"/>
                      <a:pt x="1649730" y="71609"/>
                    </a:cubicBezTo>
                    <a:cubicBezTo>
                      <a:pt x="1649679" y="65755"/>
                      <a:pt x="1647646" y="60684"/>
                      <a:pt x="1643630" y="56394"/>
                    </a:cubicBezTo>
                    <a:cubicBezTo>
                      <a:pt x="1639613" y="52104"/>
                      <a:pt x="1633920" y="49854"/>
                      <a:pt x="1626549" y="49644"/>
                    </a:cubicBezTo>
                    <a:close/>
                    <a:moveTo>
                      <a:pt x="348577" y="49644"/>
                    </a:moveTo>
                    <a:lnTo>
                      <a:pt x="348577" y="93573"/>
                    </a:lnTo>
                    <a:lnTo>
                      <a:pt x="378774" y="93573"/>
                    </a:lnTo>
                    <a:cubicBezTo>
                      <a:pt x="386145" y="93364"/>
                      <a:pt x="391838" y="91114"/>
                      <a:pt x="395854" y="86824"/>
                    </a:cubicBezTo>
                    <a:cubicBezTo>
                      <a:pt x="399870" y="82534"/>
                      <a:pt x="401904" y="77462"/>
                      <a:pt x="401955" y="71609"/>
                    </a:cubicBezTo>
                    <a:cubicBezTo>
                      <a:pt x="401904" y="65755"/>
                      <a:pt x="399870" y="60684"/>
                      <a:pt x="395854" y="56394"/>
                    </a:cubicBezTo>
                    <a:cubicBezTo>
                      <a:pt x="391838" y="52104"/>
                      <a:pt x="386145" y="49854"/>
                      <a:pt x="378774" y="49644"/>
                    </a:cubicBezTo>
                    <a:close/>
                    <a:moveTo>
                      <a:pt x="685171" y="47511"/>
                    </a:moveTo>
                    <a:cubicBezTo>
                      <a:pt x="680260" y="47580"/>
                      <a:pt x="675977" y="48508"/>
                      <a:pt x="672323" y="50293"/>
                    </a:cubicBezTo>
                    <a:cubicBezTo>
                      <a:pt x="668670" y="52077"/>
                      <a:pt x="665836" y="54301"/>
                      <a:pt x="663821" y="56962"/>
                    </a:cubicBezTo>
                    <a:cubicBezTo>
                      <a:pt x="662187" y="58902"/>
                      <a:pt x="660779" y="61526"/>
                      <a:pt x="659596" y="64833"/>
                    </a:cubicBezTo>
                    <a:cubicBezTo>
                      <a:pt x="658414" y="68140"/>
                      <a:pt x="657503" y="73293"/>
                      <a:pt x="656863" y="80292"/>
                    </a:cubicBezTo>
                    <a:cubicBezTo>
                      <a:pt x="656223" y="87291"/>
                      <a:pt x="655899" y="97300"/>
                      <a:pt x="655891" y="110318"/>
                    </a:cubicBezTo>
                    <a:cubicBezTo>
                      <a:pt x="655899" y="123333"/>
                      <a:pt x="656223" y="133315"/>
                      <a:pt x="656863" y="140266"/>
                    </a:cubicBezTo>
                    <a:cubicBezTo>
                      <a:pt x="657503" y="147216"/>
                      <a:pt x="658414" y="152320"/>
                      <a:pt x="659596" y="155578"/>
                    </a:cubicBezTo>
                    <a:cubicBezTo>
                      <a:pt x="660779" y="158836"/>
                      <a:pt x="662187" y="161433"/>
                      <a:pt x="663821" y="163370"/>
                    </a:cubicBezTo>
                    <a:cubicBezTo>
                      <a:pt x="665836" y="166044"/>
                      <a:pt x="668670" y="168318"/>
                      <a:pt x="672323" y="170192"/>
                    </a:cubicBezTo>
                    <a:cubicBezTo>
                      <a:pt x="675977" y="172066"/>
                      <a:pt x="680260" y="173044"/>
                      <a:pt x="685171" y="173126"/>
                    </a:cubicBezTo>
                    <a:cubicBezTo>
                      <a:pt x="690083" y="173044"/>
                      <a:pt x="694366" y="172066"/>
                      <a:pt x="698019" y="170192"/>
                    </a:cubicBezTo>
                    <a:cubicBezTo>
                      <a:pt x="701673" y="168318"/>
                      <a:pt x="704507" y="166044"/>
                      <a:pt x="706521" y="163370"/>
                    </a:cubicBezTo>
                    <a:cubicBezTo>
                      <a:pt x="708155" y="161433"/>
                      <a:pt x="709564" y="158836"/>
                      <a:pt x="710746" y="155578"/>
                    </a:cubicBezTo>
                    <a:cubicBezTo>
                      <a:pt x="711928" y="152320"/>
                      <a:pt x="712839" y="147216"/>
                      <a:pt x="713480" y="140266"/>
                    </a:cubicBezTo>
                    <a:cubicBezTo>
                      <a:pt x="714120" y="133315"/>
                      <a:pt x="714443" y="123333"/>
                      <a:pt x="714451" y="110318"/>
                    </a:cubicBezTo>
                    <a:cubicBezTo>
                      <a:pt x="714443" y="97300"/>
                      <a:pt x="714120" y="87291"/>
                      <a:pt x="713480" y="80292"/>
                    </a:cubicBezTo>
                    <a:cubicBezTo>
                      <a:pt x="712839" y="73293"/>
                      <a:pt x="711928" y="68140"/>
                      <a:pt x="710746" y="64833"/>
                    </a:cubicBezTo>
                    <a:cubicBezTo>
                      <a:pt x="709564" y="61526"/>
                      <a:pt x="708155" y="58902"/>
                      <a:pt x="706521" y="56962"/>
                    </a:cubicBezTo>
                    <a:cubicBezTo>
                      <a:pt x="704507" y="54301"/>
                      <a:pt x="701673" y="52077"/>
                      <a:pt x="698019" y="50293"/>
                    </a:cubicBezTo>
                    <a:cubicBezTo>
                      <a:pt x="694366" y="48508"/>
                      <a:pt x="690083" y="47580"/>
                      <a:pt x="685171" y="47511"/>
                    </a:cubicBezTo>
                    <a:close/>
                    <a:moveTo>
                      <a:pt x="2139848" y="1829"/>
                    </a:moveTo>
                    <a:lnTo>
                      <a:pt x="2299830" y="1829"/>
                    </a:lnTo>
                    <a:lnTo>
                      <a:pt x="2299830" y="49339"/>
                    </a:lnTo>
                    <a:lnTo>
                      <a:pt x="2246490" y="49339"/>
                    </a:lnTo>
                    <a:lnTo>
                      <a:pt x="2246490" y="218808"/>
                    </a:lnTo>
                    <a:lnTo>
                      <a:pt x="2193188" y="218808"/>
                    </a:lnTo>
                    <a:lnTo>
                      <a:pt x="2193188" y="49339"/>
                    </a:lnTo>
                    <a:lnTo>
                      <a:pt x="2139848" y="49339"/>
                    </a:lnTo>
                    <a:close/>
                    <a:moveTo>
                      <a:pt x="1847850" y="1829"/>
                    </a:moveTo>
                    <a:lnTo>
                      <a:pt x="1933789" y="1829"/>
                    </a:lnTo>
                    <a:cubicBezTo>
                      <a:pt x="1949862" y="2030"/>
                      <a:pt x="1963395" y="5418"/>
                      <a:pt x="1974387" y="11993"/>
                    </a:cubicBezTo>
                    <a:cubicBezTo>
                      <a:pt x="1985378" y="18569"/>
                      <a:pt x="1993695" y="27126"/>
                      <a:pt x="1999336" y="37664"/>
                    </a:cubicBezTo>
                    <a:cubicBezTo>
                      <a:pt x="2004977" y="48203"/>
                      <a:pt x="2007809" y="59518"/>
                      <a:pt x="2007832" y="71609"/>
                    </a:cubicBezTo>
                    <a:cubicBezTo>
                      <a:pt x="2007809" y="83700"/>
                      <a:pt x="2004977" y="95014"/>
                      <a:pt x="1999336" y="105553"/>
                    </a:cubicBezTo>
                    <a:cubicBezTo>
                      <a:pt x="1993695" y="116092"/>
                      <a:pt x="1985378" y="124649"/>
                      <a:pt x="1974387" y="131224"/>
                    </a:cubicBezTo>
                    <a:cubicBezTo>
                      <a:pt x="1963395" y="137800"/>
                      <a:pt x="1949862" y="141188"/>
                      <a:pt x="1933789" y="141389"/>
                    </a:cubicBezTo>
                    <a:lnTo>
                      <a:pt x="1901152" y="141389"/>
                    </a:lnTo>
                    <a:lnTo>
                      <a:pt x="1901152" y="218808"/>
                    </a:lnTo>
                    <a:lnTo>
                      <a:pt x="1847850" y="218808"/>
                    </a:lnTo>
                    <a:close/>
                    <a:moveTo>
                      <a:pt x="1543050" y="1829"/>
                    </a:moveTo>
                    <a:lnTo>
                      <a:pt x="1628989" y="1829"/>
                    </a:lnTo>
                    <a:cubicBezTo>
                      <a:pt x="1645062" y="2030"/>
                      <a:pt x="1658595" y="5418"/>
                      <a:pt x="1669587" y="11993"/>
                    </a:cubicBezTo>
                    <a:cubicBezTo>
                      <a:pt x="1680578" y="18569"/>
                      <a:pt x="1688895" y="27126"/>
                      <a:pt x="1694536" y="37664"/>
                    </a:cubicBezTo>
                    <a:cubicBezTo>
                      <a:pt x="1700178" y="48203"/>
                      <a:pt x="1703009" y="59518"/>
                      <a:pt x="1703032" y="71609"/>
                    </a:cubicBezTo>
                    <a:cubicBezTo>
                      <a:pt x="1703009" y="83700"/>
                      <a:pt x="1700178" y="95014"/>
                      <a:pt x="1694536" y="105553"/>
                    </a:cubicBezTo>
                    <a:cubicBezTo>
                      <a:pt x="1688895" y="116092"/>
                      <a:pt x="1680578" y="124649"/>
                      <a:pt x="1669587" y="131224"/>
                    </a:cubicBezTo>
                    <a:cubicBezTo>
                      <a:pt x="1658595" y="137800"/>
                      <a:pt x="1645062" y="141188"/>
                      <a:pt x="1628989" y="141389"/>
                    </a:cubicBezTo>
                    <a:lnTo>
                      <a:pt x="1596352" y="141389"/>
                    </a:lnTo>
                    <a:lnTo>
                      <a:pt x="1596352" y="218808"/>
                    </a:lnTo>
                    <a:lnTo>
                      <a:pt x="1543050" y="218808"/>
                    </a:lnTo>
                    <a:close/>
                    <a:moveTo>
                      <a:pt x="914400" y="1829"/>
                    </a:moveTo>
                    <a:lnTo>
                      <a:pt x="966788" y="1829"/>
                    </a:lnTo>
                    <a:lnTo>
                      <a:pt x="1015574" y="97515"/>
                    </a:lnTo>
                    <a:lnTo>
                      <a:pt x="1064361" y="1829"/>
                    </a:lnTo>
                    <a:lnTo>
                      <a:pt x="1116749" y="1829"/>
                    </a:lnTo>
                    <a:lnTo>
                      <a:pt x="1116749" y="218808"/>
                    </a:lnTo>
                    <a:lnTo>
                      <a:pt x="1063447" y="218808"/>
                    </a:lnTo>
                    <a:lnTo>
                      <a:pt x="1063447" y="114892"/>
                    </a:lnTo>
                    <a:lnTo>
                      <a:pt x="1032650" y="168546"/>
                    </a:lnTo>
                    <a:lnTo>
                      <a:pt x="998499" y="168546"/>
                    </a:lnTo>
                    <a:lnTo>
                      <a:pt x="967702" y="114892"/>
                    </a:lnTo>
                    <a:lnTo>
                      <a:pt x="967702" y="218808"/>
                    </a:lnTo>
                    <a:lnTo>
                      <a:pt x="914400" y="218808"/>
                    </a:lnTo>
                    <a:close/>
                    <a:moveTo>
                      <a:pt x="295275" y="1829"/>
                    </a:moveTo>
                    <a:lnTo>
                      <a:pt x="381214" y="1829"/>
                    </a:lnTo>
                    <a:cubicBezTo>
                      <a:pt x="397287" y="2030"/>
                      <a:pt x="410820" y="5418"/>
                      <a:pt x="421812" y="11993"/>
                    </a:cubicBezTo>
                    <a:cubicBezTo>
                      <a:pt x="432803" y="18569"/>
                      <a:pt x="441120" y="27126"/>
                      <a:pt x="446761" y="37664"/>
                    </a:cubicBezTo>
                    <a:cubicBezTo>
                      <a:pt x="452402" y="48203"/>
                      <a:pt x="455234" y="59518"/>
                      <a:pt x="455257" y="71609"/>
                    </a:cubicBezTo>
                    <a:cubicBezTo>
                      <a:pt x="454851" y="86378"/>
                      <a:pt x="451094" y="98456"/>
                      <a:pt x="443987" y="107844"/>
                    </a:cubicBezTo>
                    <a:cubicBezTo>
                      <a:pt x="436880" y="117232"/>
                      <a:pt x="428859" y="124047"/>
                      <a:pt x="419925" y="128291"/>
                    </a:cubicBezTo>
                    <a:lnTo>
                      <a:pt x="466839" y="218808"/>
                    </a:lnTo>
                    <a:lnTo>
                      <a:pt x="405001" y="218808"/>
                    </a:lnTo>
                    <a:lnTo>
                      <a:pt x="366573" y="138036"/>
                    </a:lnTo>
                    <a:lnTo>
                      <a:pt x="348577" y="138036"/>
                    </a:lnTo>
                    <a:lnTo>
                      <a:pt x="348577" y="218808"/>
                    </a:lnTo>
                    <a:lnTo>
                      <a:pt x="295275" y="218808"/>
                    </a:lnTo>
                    <a:close/>
                    <a:moveTo>
                      <a:pt x="0" y="1829"/>
                    </a:moveTo>
                    <a:lnTo>
                      <a:pt x="147485" y="1829"/>
                    </a:lnTo>
                    <a:lnTo>
                      <a:pt x="147485" y="49339"/>
                    </a:lnTo>
                    <a:lnTo>
                      <a:pt x="53302" y="49339"/>
                    </a:lnTo>
                    <a:lnTo>
                      <a:pt x="53302" y="87477"/>
                    </a:lnTo>
                    <a:lnTo>
                      <a:pt x="133769" y="87477"/>
                    </a:lnTo>
                    <a:lnTo>
                      <a:pt x="133769" y="134988"/>
                    </a:lnTo>
                    <a:lnTo>
                      <a:pt x="53302" y="134988"/>
                    </a:lnTo>
                    <a:lnTo>
                      <a:pt x="53302" y="218808"/>
                    </a:lnTo>
                    <a:lnTo>
                      <a:pt x="0" y="218808"/>
                    </a:lnTo>
                    <a:close/>
                    <a:moveTo>
                      <a:pt x="685171" y="0"/>
                    </a:moveTo>
                    <a:cubicBezTo>
                      <a:pt x="698318" y="25"/>
                      <a:pt x="709763" y="2106"/>
                      <a:pt x="719508" y="6243"/>
                    </a:cubicBezTo>
                    <a:cubicBezTo>
                      <a:pt x="729253" y="10380"/>
                      <a:pt x="738025" y="16421"/>
                      <a:pt x="745823" y="24365"/>
                    </a:cubicBezTo>
                    <a:cubicBezTo>
                      <a:pt x="753285" y="32012"/>
                      <a:pt x="758565" y="40408"/>
                      <a:pt x="761662" y="49551"/>
                    </a:cubicBezTo>
                    <a:cubicBezTo>
                      <a:pt x="764758" y="58694"/>
                      <a:pt x="766586" y="68381"/>
                      <a:pt x="767144" y="78611"/>
                    </a:cubicBezTo>
                    <a:cubicBezTo>
                      <a:pt x="767702" y="88841"/>
                      <a:pt x="767905" y="99410"/>
                      <a:pt x="767753" y="110318"/>
                    </a:cubicBezTo>
                    <a:cubicBezTo>
                      <a:pt x="767905" y="121227"/>
                      <a:pt x="767702" y="131796"/>
                      <a:pt x="767144" y="142026"/>
                    </a:cubicBezTo>
                    <a:cubicBezTo>
                      <a:pt x="766586" y="152256"/>
                      <a:pt x="764758" y="161943"/>
                      <a:pt x="761662" y="171086"/>
                    </a:cubicBezTo>
                    <a:cubicBezTo>
                      <a:pt x="758565" y="180229"/>
                      <a:pt x="753285" y="188625"/>
                      <a:pt x="745823" y="196273"/>
                    </a:cubicBezTo>
                    <a:cubicBezTo>
                      <a:pt x="738025" y="204216"/>
                      <a:pt x="729253" y="210257"/>
                      <a:pt x="719508" y="214394"/>
                    </a:cubicBezTo>
                    <a:cubicBezTo>
                      <a:pt x="709763" y="218530"/>
                      <a:pt x="698318" y="220612"/>
                      <a:pt x="685171" y="220637"/>
                    </a:cubicBezTo>
                    <a:cubicBezTo>
                      <a:pt x="672025" y="220612"/>
                      <a:pt x="660579" y="218530"/>
                      <a:pt x="650834" y="214394"/>
                    </a:cubicBezTo>
                    <a:cubicBezTo>
                      <a:pt x="641089" y="210257"/>
                      <a:pt x="632317" y="204216"/>
                      <a:pt x="624519" y="196273"/>
                    </a:cubicBezTo>
                    <a:cubicBezTo>
                      <a:pt x="617057" y="188625"/>
                      <a:pt x="611777" y="180229"/>
                      <a:pt x="608681" y="171086"/>
                    </a:cubicBezTo>
                    <a:cubicBezTo>
                      <a:pt x="605584" y="161943"/>
                      <a:pt x="603757" y="152256"/>
                      <a:pt x="603198" y="142026"/>
                    </a:cubicBezTo>
                    <a:cubicBezTo>
                      <a:pt x="602640" y="131796"/>
                      <a:pt x="602437" y="121227"/>
                      <a:pt x="602589" y="110318"/>
                    </a:cubicBezTo>
                    <a:cubicBezTo>
                      <a:pt x="602437" y="99410"/>
                      <a:pt x="602640" y="88841"/>
                      <a:pt x="603198" y="78611"/>
                    </a:cubicBezTo>
                    <a:cubicBezTo>
                      <a:pt x="603757" y="68381"/>
                      <a:pt x="605584" y="58694"/>
                      <a:pt x="608681" y="49551"/>
                    </a:cubicBezTo>
                    <a:cubicBezTo>
                      <a:pt x="611777" y="40408"/>
                      <a:pt x="617057" y="32012"/>
                      <a:pt x="624519" y="24365"/>
                    </a:cubicBezTo>
                    <a:cubicBezTo>
                      <a:pt x="632317" y="16421"/>
                      <a:pt x="641089" y="10380"/>
                      <a:pt x="650834" y="6243"/>
                    </a:cubicBezTo>
                    <a:cubicBezTo>
                      <a:pt x="660579" y="2106"/>
                      <a:pt x="672025" y="25"/>
                      <a:pt x="685171" y="0"/>
                    </a:cubicBez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sz="2400" dirty="0">
                  <a:solidFill>
                    <a:srgbClr val="FCE3C1"/>
                  </a:solidFill>
                  <a:latin typeface="DIN Black" pitchFamily="50" charset="0"/>
                  <a:ea typeface="微软雅黑" panose="020B0503020204020204" pitchFamily="34" charset="-122"/>
                </a:endParaRPr>
              </a:p>
            </p:txBody>
          </p:sp>
          <p:sp>
            <p:nvSpPr>
              <p:cNvPr id="57" name="任意多边形: 形状 56">
                <a:extLst>
                  <a:ext uri="{FF2B5EF4-FFF2-40B4-BE49-F238E27FC236}">
                    <a16:creationId xmlns:a16="http://schemas.microsoft.com/office/drawing/2014/main" xmlns="" id="{D5C7289E-DEC3-43A3-AFBF-49B70F54EE12}"/>
                  </a:ext>
                </a:extLst>
              </p:cNvPr>
              <p:cNvSpPr/>
              <p:nvPr/>
            </p:nvSpPr>
            <p:spPr>
              <a:xfrm>
                <a:off x="6217221" y="2604460"/>
                <a:ext cx="304647" cy="26889"/>
              </a:xfrm>
              <a:custGeom>
                <a:avLst/>
                <a:gdLst/>
                <a:ahLst/>
                <a:cxnLst/>
                <a:rect l="l" t="t" r="r" b="b"/>
                <a:pathLst>
                  <a:path w="2499855" h="220637">
                    <a:moveTo>
                      <a:pt x="1469574" y="84108"/>
                    </a:moveTo>
                    <a:lnTo>
                      <a:pt x="1450067" y="142037"/>
                    </a:lnTo>
                    <a:lnTo>
                      <a:pt x="1487862" y="142037"/>
                    </a:lnTo>
                    <a:close/>
                    <a:moveTo>
                      <a:pt x="2215477" y="49644"/>
                    </a:moveTo>
                    <a:lnTo>
                      <a:pt x="2215477" y="93573"/>
                    </a:lnTo>
                    <a:lnTo>
                      <a:pt x="2245673" y="93573"/>
                    </a:lnTo>
                    <a:cubicBezTo>
                      <a:pt x="2253045" y="93364"/>
                      <a:pt x="2258738" y="91114"/>
                      <a:pt x="2262754" y="86824"/>
                    </a:cubicBezTo>
                    <a:cubicBezTo>
                      <a:pt x="2266770" y="82534"/>
                      <a:pt x="2268804" y="77462"/>
                      <a:pt x="2268855" y="71609"/>
                    </a:cubicBezTo>
                    <a:cubicBezTo>
                      <a:pt x="2268804" y="65755"/>
                      <a:pt x="2266770" y="60684"/>
                      <a:pt x="2262754" y="56394"/>
                    </a:cubicBezTo>
                    <a:cubicBezTo>
                      <a:pt x="2258738" y="52104"/>
                      <a:pt x="2253045" y="49854"/>
                      <a:pt x="2245673" y="49644"/>
                    </a:cubicBezTo>
                    <a:close/>
                    <a:moveTo>
                      <a:pt x="2015451" y="49644"/>
                    </a:moveTo>
                    <a:lnTo>
                      <a:pt x="2015451" y="93573"/>
                    </a:lnTo>
                    <a:lnTo>
                      <a:pt x="2045649" y="93573"/>
                    </a:lnTo>
                    <a:cubicBezTo>
                      <a:pt x="2053019" y="93364"/>
                      <a:pt x="2058713" y="91114"/>
                      <a:pt x="2062729" y="86824"/>
                    </a:cubicBezTo>
                    <a:cubicBezTo>
                      <a:pt x="2066745" y="82534"/>
                      <a:pt x="2068779" y="77462"/>
                      <a:pt x="2068830" y="71609"/>
                    </a:cubicBezTo>
                    <a:cubicBezTo>
                      <a:pt x="2068779" y="65755"/>
                      <a:pt x="2066745" y="60684"/>
                      <a:pt x="2062729" y="56394"/>
                    </a:cubicBezTo>
                    <a:cubicBezTo>
                      <a:pt x="2058713" y="52104"/>
                      <a:pt x="2053020" y="49854"/>
                      <a:pt x="2045649" y="49644"/>
                    </a:cubicBezTo>
                    <a:close/>
                    <a:moveTo>
                      <a:pt x="500977" y="49644"/>
                    </a:moveTo>
                    <a:lnTo>
                      <a:pt x="500977" y="93573"/>
                    </a:lnTo>
                    <a:lnTo>
                      <a:pt x="531174" y="93573"/>
                    </a:lnTo>
                    <a:cubicBezTo>
                      <a:pt x="538545" y="93364"/>
                      <a:pt x="544239" y="91114"/>
                      <a:pt x="548255" y="86824"/>
                    </a:cubicBezTo>
                    <a:cubicBezTo>
                      <a:pt x="552271" y="82534"/>
                      <a:pt x="554304" y="77462"/>
                      <a:pt x="554355" y="71609"/>
                    </a:cubicBezTo>
                    <a:cubicBezTo>
                      <a:pt x="554304" y="65755"/>
                      <a:pt x="552271" y="60684"/>
                      <a:pt x="548255" y="56394"/>
                    </a:cubicBezTo>
                    <a:cubicBezTo>
                      <a:pt x="544239" y="52104"/>
                      <a:pt x="538545" y="49854"/>
                      <a:pt x="531174" y="49644"/>
                    </a:cubicBezTo>
                    <a:close/>
                    <a:moveTo>
                      <a:pt x="323221" y="47511"/>
                    </a:moveTo>
                    <a:cubicBezTo>
                      <a:pt x="318310" y="47580"/>
                      <a:pt x="314027" y="48508"/>
                      <a:pt x="310373" y="50293"/>
                    </a:cubicBezTo>
                    <a:cubicBezTo>
                      <a:pt x="306720" y="52077"/>
                      <a:pt x="303886" y="54301"/>
                      <a:pt x="301871" y="56962"/>
                    </a:cubicBezTo>
                    <a:cubicBezTo>
                      <a:pt x="300237" y="58902"/>
                      <a:pt x="298829" y="61526"/>
                      <a:pt x="297647" y="64833"/>
                    </a:cubicBezTo>
                    <a:cubicBezTo>
                      <a:pt x="296464" y="68140"/>
                      <a:pt x="295553" y="73293"/>
                      <a:pt x="294913" y="80292"/>
                    </a:cubicBezTo>
                    <a:cubicBezTo>
                      <a:pt x="294273" y="87291"/>
                      <a:pt x="293949" y="97300"/>
                      <a:pt x="293941" y="110318"/>
                    </a:cubicBezTo>
                    <a:cubicBezTo>
                      <a:pt x="293949" y="123333"/>
                      <a:pt x="294273" y="133315"/>
                      <a:pt x="294913" y="140266"/>
                    </a:cubicBezTo>
                    <a:cubicBezTo>
                      <a:pt x="295553" y="147216"/>
                      <a:pt x="296464" y="152320"/>
                      <a:pt x="297647" y="155578"/>
                    </a:cubicBezTo>
                    <a:cubicBezTo>
                      <a:pt x="298829" y="158836"/>
                      <a:pt x="300237" y="161433"/>
                      <a:pt x="301871" y="163370"/>
                    </a:cubicBezTo>
                    <a:cubicBezTo>
                      <a:pt x="303886" y="166044"/>
                      <a:pt x="306720" y="168318"/>
                      <a:pt x="310373" y="170192"/>
                    </a:cubicBezTo>
                    <a:cubicBezTo>
                      <a:pt x="314027" y="172066"/>
                      <a:pt x="318310" y="173044"/>
                      <a:pt x="323221" y="173126"/>
                    </a:cubicBezTo>
                    <a:cubicBezTo>
                      <a:pt x="328133" y="173044"/>
                      <a:pt x="332416" y="172066"/>
                      <a:pt x="336069" y="170192"/>
                    </a:cubicBezTo>
                    <a:cubicBezTo>
                      <a:pt x="339723" y="168318"/>
                      <a:pt x="342557" y="166044"/>
                      <a:pt x="344571" y="163370"/>
                    </a:cubicBezTo>
                    <a:cubicBezTo>
                      <a:pt x="346206" y="161433"/>
                      <a:pt x="347614" y="158836"/>
                      <a:pt x="348796" y="155578"/>
                    </a:cubicBezTo>
                    <a:cubicBezTo>
                      <a:pt x="349978" y="152320"/>
                      <a:pt x="350890" y="147216"/>
                      <a:pt x="351530" y="140266"/>
                    </a:cubicBezTo>
                    <a:cubicBezTo>
                      <a:pt x="352170" y="133315"/>
                      <a:pt x="352494" y="123333"/>
                      <a:pt x="352501" y="110318"/>
                    </a:cubicBezTo>
                    <a:cubicBezTo>
                      <a:pt x="352494" y="97300"/>
                      <a:pt x="352170" y="87291"/>
                      <a:pt x="351530" y="80292"/>
                    </a:cubicBezTo>
                    <a:cubicBezTo>
                      <a:pt x="350890" y="73293"/>
                      <a:pt x="349978" y="68140"/>
                      <a:pt x="348796" y="64833"/>
                    </a:cubicBezTo>
                    <a:cubicBezTo>
                      <a:pt x="347614" y="61526"/>
                      <a:pt x="346206" y="58902"/>
                      <a:pt x="344571" y="56962"/>
                    </a:cubicBezTo>
                    <a:cubicBezTo>
                      <a:pt x="342557" y="54301"/>
                      <a:pt x="339723" y="52077"/>
                      <a:pt x="336069" y="50293"/>
                    </a:cubicBezTo>
                    <a:cubicBezTo>
                      <a:pt x="332416" y="48508"/>
                      <a:pt x="328133" y="47580"/>
                      <a:pt x="323221" y="47511"/>
                    </a:cubicBezTo>
                    <a:close/>
                    <a:moveTo>
                      <a:pt x="2339873" y="1829"/>
                    </a:moveTo>
                    <a:lnTo>
                      <a:pt x="2499855" y="1829"/>
                    </a:lnTo>
                    <a:lnTo>
                      <a:pt x="2499855" y="49339"/>
                    </a:lnTo>
                    <a:lnTo>
                      <a:pt x="2446515" y="49339"/>
                    </a:lnTo>
                    <a:lnTo>
                      <a:pt x="2446515" y="218808"/>
                    </a:lnTo>
                    <a:lnTo>
                      <a:pt x="2393213" y="218808"/>
                    </a:lnTo>
                    <a:lnTo>
                      <a:pt x="2393213" y="49339"/>
                    </a:lnTo>
                    <a:lnTo>
                      <a:pt x="2339873" y="49339"/>
                    </a:lnTo>
                    <a:close/>
                    <a:moveTo>
                      <a:pt x="2162175" y="1829"/>
                    </a:moveTo>
                    <a:lnTo>
                      <a:pt x="2248113" y="1829"/>
                    </a:lnTo>
                    <a:cubicBezTo>
                      <a:pt x="2264187" y="2030"/>
                      <a:pt x="2277720" y="5418"/>
                      <a:pt x="2288711" y="11993"/>
                    </a:cubicBezTo>
                    <a:cubicBezTo>
                      <a:pt x="2299703" y="18569"/>
                      <a:pt x="2308020" y="27126"/>
                      <a:pt x="2313661" y="37664"/>
                    </a:cubicBezTo>
                    <a:cubicBezTo>
                      <a:pt x="2319302" y="48203"/>
                      <a:pt x="2322134" y="59518"/>
                      <a:pt x="2322157" y="71609"/>
                    </a:cubicBezTo>
                    <a:cubicBezTo>
                      <a:pt x="2322134" y="83700"/>
                      <a:pt x="2319302" y="95014"/>
                      <a:pt x="2313661" y="105553"/>
                    </a:cubicBezTo>
                    <a:cubicBezTo>
                      <a:pt x="2308020" y="116092"/>
                      <a:pt x="2299703" y="124649"/>
                      <a:pt x="2288711" y="131224"/>
                    </a:cubicBezTo>
                    <a:cubicBezTo>
                      <a:pt x="2277720" y="137800"/>
                      <a:pt x="2264187" y="141188"/>
                      <a:pt x="2248113" y="141389"/>
                    </a:cubicBezTo>
                    <a:lnTo>
                      <a:pt x="2215477" y="141389"/>
                    </a:lnTo>
                    <a:lnTo>
                      <a:pt x="2215477" y="218808"/>
                    </a:lnTo>
                    <a:lnTo>
                      <a:pt x="2162175" y="218808"/>
                    </a:lnTo>
                    <a:close/>
                    <a:moveTo>
                      <a:pt x="1962150" y="1829"/>
                    </a:moveTo>
                    <a:lnTo>
                      <a:pt x="2048089" y="1829"/>
                    </a:lnTo>
                    <a:cubicBezTo>
                      <a:pt x="2064162" y="2030"/>
                      <a:pt x="2077695" y="5418"/>
                      <a:pt x="2088687" y="11993"/>
                    </a:cubicBezTo>
                    <a:cubicBezTo>
                      <a:pt x="2099678" y="18569"/>
                      <a:pt x="2107995" y="27126"/>
                      <a:pt x="2113636" y="37664"/>
                    </a:cubicBezTo>
                    <a:cubicBezTo>
                      <a:pt x="2119277" y="48203"/>
                      <a:pt x="2122109" y="59518"/>
                      <a:pt x="2122131" y="71609"/>
                    </a:cubicBezTo>
                    <a:cubicBezTo>
                      <a:pt x="2122109" y="83700"/>
                      <a:pt x="2119277" y="95014"/>
                      <a:pt x="2113636" y="105553"/>
                    </a:cubicBezTo>
                    <a:cubicBezTo>
                      <a:pt x="2107995" y="116092"/>
                      <a:pt x="2099678" y="124649"/>
                      <a:pt x="2088687" y="131224"/>
                    </a:cubicBezTo>
                    <a:cubicBezTo>
                      <a:pt x="2077695" y="137800"/>
                      <a:pt x="2064162" y="141188"/>
                      <a:pt x="2048089" y="141389"/>
                    </a:cubicBezTo>
                    <a:lnTo>
                      <a:pt x="2015451" y="141389"/>
                    </a:lnTo>
                    <a:lnTo>
                      <a:pt x="2015451" y="218808"/>
                    </a:lnTo>
                    <a:lnTo>
                      <a:pt x="1962150" y="218808"/>
                    </a:lnTo>
                    <a:close/>
                    <a:moveTo>
                      <a:pt x="1590675" y="1829"/>
                    </a:moveTo>
                    <a:lnTo>
                      <a:pt x="1637276" y="1829"/>
                    </a:lnTo>
                    <a:lnTo>
                      <a:pt x="1706803" y="110928"/>
                    </a:lnTo>
                    <a:lnTo>
                      <a:pt x="1706803" y="1829"/>
                    </a:lnTo>
                    <a:lnTo>
                      <a:pt x="1760105" y="1829"/>
                    </a:lnTo>
                    <a:lnTo>
                      <a:pt x="1760105" y="218808"/>
                    </a:lnTo>
                    <a:lnTo>
                      <a:pt x="1713504" y="218808"/>
                    </a:lnTo>
                    <a:lnTo>
                      <a:pt x="1643977" y="109709"/>
                    </a:lnTo>
                    <a:lnTo>
                      <a:pt x="1643977" y="218808"/>
                    </a:lnTo>
                    <a:lnTo>
                      <a:pt x="1590675" y="218808"/>
                    </a:lnTo>
                    <a:close/>
                    <a:moveTo>
                      <a:pt x="1447628" y="1829"/>
                    </a:moveTo>
                    <a:lnTo>
                      <a:pt x="1488776" y="1829"/>
                    </a:lnTo>
                    <a:lnTo>
                      <a:pt x="1567719" y="218808"/>
                    </a:lnTo>
                    <a:lnTo>
                      <a:pt x="1511941" y="218808"/>
                    </a:lnTo>
                    <a:lnTo>
                      <a:pt x="1501883" y="186499"/>
                    </a:lnTo>
                    <a:lnTo>
                      <a:pt x="1435131" y="186499"/>
                    </a:lnTo>
                    <a:lnTo>
                      <a:pt x="1424463" y="218808"/>
                    </a:lnTo>
                    <a:lnTo>
                      <a:pt x="1368685" y="218808"/>
                    </a:lnTo>
                    <a:close/>
                    <a:moveTo>
                      <a:pt x="1171575" y="1829"/>
                    </a:moveTo>
                    <a:lnTo>
                      <a:pt x="1224877" y="1829"/>
                    </a:lnTo>
                    <a:lnTo>
                      <a:pt x="1224877" y="85344"/>
                    </a:lnTo>
                    <a:lnTo>
                      <a:pt x="1281607" y="85344"/>
                    </a:lnTo>
                    <a:lnTo>
                      <a:pt x="1281607" y="1829"/>
                    </a:lnTo>
                    <a:lnTo>
                      <a:pt x="1334909" y="1829"/>
                    </a:lnTo>
                    <a:lnTo>
                      <a:pt x="1334909" y="218808"/>
                    </a:lnTo>
                    <a:lnTo>
                      <a:pt x="1281607" y="218808"/>
                    </a:lnTo>
                    <a:lnTo>
                      <a:pt x="1281607" y="132855"/>
                    </a:lnTo>
                    <a:lnTo>
                      <a:pt x="1224877" y="132855"/>
                    </a:lnTo>
                    <a:lnTo>
                      <a:pt x="1224877" y="218808"/>
                    </a:lnTo>
                    <a:lnTo>
                      <a:pt x="1171575" y="218808"/>
                    </a:lnTo>
                    <a:close/>
                    <a:moveTo>
                      <a:pt x="977798" y="1829"/>
                    </a:moveTo>
                    <a:lnTo>
                      <a:pt x="1137780" y="1829"/>
                    </a:lnTo>
                    <a:lnTo>
                      <a:pt x="1137780" y="49339"/>
                    </a:lnTo>
                    <a:lnTo>
                      <a:pt x="1084440" y="49339"/>
                    </a:lnTo>
                    <a:lnTo>
                      <a:pt x="1084440" y="218808"/>
                    </a:lnTo>
                    <a:lnTo>
                      <a:pt x="1031138" y="218808"/>
                    </a:lnTo>
                    <a:lnTo>
                      <a:pt x="1031138" y="49339"/>
                    </a:lnTo>
                    <a:lnTo>
                      <a:pt x="977798" y="49339"/>
                    </a:lnTo>
                    <a:close/>
                    <a:moveTo>
                      <a:pt x="647700" y="1829"/>
                    </a:moveTo>
                    <a:lnTo>
                      <a:pt x="795185" y="1829"/>
                    </a:lnTo>
                    <a:lnTo>
                      <a:pt x="795185" y="49339"/>
                    </a:lnTo>
                    <a:lnTo>
                      <a:pt x="701002" y="49339"/>
                    </a:lnTo>
                    <a:lnTo>
                      <a:pt x="701002" y="85649"/>
                    </a:lnTo>
                    <a:lnTo>
                      <a:pt x="781469" y="85649"/>
                    </a:lnTo>
                    <a:lnTo>
                      <a:pt x="781469" y="133159"/>
                    </a:lnTo>
                    <a:lnTo>
                      <a:pt x="701002" y="133159"/>
                    </a:lnTo>
                    <a:lnTo>
                      <a:pt x="701002" y="171297"/>
                    </a:lnTo>
                    <a:lnTo>
                      <a:pt x="795185" y="171297"/>
                    </a:lnTo>
                    <a:lnTo>
                      <a:pt x="795185" y="218808"/>
                    </a:lnTo>
                    <a:lnTo>
                      <a:pt x="647700" y="218808"/>
                    </a:lnTo>
                    <a:close/>
                    <a:moveTo>
                      <a:pt x="447675" y="1829"/>
                    </a:moveTo>
                    <a:lnTo>
                      <a:pt x="533614" y="1829"/>
                    </a:lnTo>
                    <a:cubicBezTo>
                      <a:pt x="549687" y="2030"/>
                      <a:pt x="563220" y="5418"/>
                      <a:pt x="574212" y="11993"/>
                    </a:cubicBezTo>
                    <a:cubicBezTo>
                      <a:pt x="585203" y="18569"/>
                      <a:pt x="593520" y="27126"/>
                      <a:pt x="599161" y="37664"/>
                    </a:cubicBezTo>
                    <a:cubicBezTo>
                      <a:pt x="604803" y="48203"/>
                      <a:pt x="607634" y="59518"/>
                      <a:pt x="607657" y="71609"/>
                    </a:cubicBezTo>
                    <a:cubicBezTo>
                      <a:pt x="607251" y="86378"/>
                      <a:pt x="603494" y="98456"/>
                      <a:pt x="596387" y="107844"/>
                    </a:cubicBezTo>
                    <a:cubicBezTo>
                      <a:pt x="589280" y="117232"/>
                      <a:pt x="581260" y="124047"/>
                      <a:pt x="572325" y="128291"/>
                    </a:cubicBezTo>
                    <a:lnTo>
                      <a:pt x="619239" y="218808"/>
                    </a:lnTo>
                    <a:lnTo>
                      <a:pt x="557401" y="218808"/>
                    </a:lnTo>
                    <a:lnTo>
                      <a:pt x="518973" y="138036"/>
                    </a:lnTo>
                    <a:lnTo>
                      <a:pt x="500977" y="138036"/>
                    </a:lnTo>
                    <a:lnTo>
                      <a:pt x="500977" y="218808"/>
                    </a:lnTo>
                    <a:lnTo>
                      <a:pt x="447675" y="218808"/>
                    </a:lnTo>
                    <a:close/>
                    <a:moveTo>
                      <a:pt x="0" y="1829"/>
                    </a:moveTo>
                    <a:lnTo>
                      <a:pt x="52388" y="1829"/>
                    </a:lnTo>
                    <a:lnTo>
                      <a:pt x="101174" y="97515"/>
                    </a:lnTo>
                    <a:lnTo>
                      <a:pt x="149961" y="1829"/>
                    </a:lnTo>
                    <a:lnTo>
                      <a:pt x="202349" y="1829"/>
                    </a:lnTo>
                    <a:lnTo>
                      <a:pt x="202349" y="218808"/>
                    </a:lnTo>
                    <a:lnTo>
                      <a:pt x="149047" y="218808"/>
                    </a:lnTo>
                    <a:lnTo>
                      <a:pt x="149047" y="114892"/>
                    </a:lnTo>
                    <a:lnTo>
                      <a:pt x="118250" y="168546"/>
                    </a:lnTo>
                    <a:lnTo>
                      <a:pt x="84099" y="168546"/>
                    </a:lnTo>
                    <a:lnTo>
                      <a:pt x="53302" y="114892"/>
                    </a:lnTo>
                    <a:lnTo>
                      <a:pt x="53302" y="218808"/>
                    </a:lnTo>
                    <a:lnTo>
                      <a:pt x="0" y="218808"/>
                    </a:lnTo>
                    <a:close/>
                    <a:moveTo>
                      <a:pt x="323221" y="0"/>
                    </a:moveTo>
                    <a:cubicBezTo>
                      <a:pt x="336368" y="25"/>
                      <a:pt x="347813" y="2106"/>
                      <a:pt x="357558" y="6243"/>
                    </a:cubicBezTo>
                    <a:cubicBezTo>
                      <a:pt x="367304" y="10380"/>
                      <a:pt x="376075" y="16421"/>
                      <a:pt x="383873" y="24365"/>
                    </a:cubicBezTo>
                    <a:cubicBezTo>
                      <a:pt x="391335" y="32012"/>
                      <a:pt x="396615" y="40408"/>
                      <a:pt x="399712" y="49551"/>
                    </a:cubicBezTo>
                    <a:cubicBezTo>
                      <a:pt x="402808" y="58694"/>
                      <a:pt x="404636" y="68381"/>
                      <a:pt x="405194" y="78611"/>
                    </a:cubicBezTo>
                    <a:cubicBezTo>
                      <a:pt x="405752" y="88841"/>
                      <a:pt x="405955" y="99410"/>
                      <a:pt x="405803" y="110318"/>
                    </a:cubicBezTo>
                    <a:cubicBezTo>
                      <a:pt x="405955" y="121227"/>
                      <a:pt x="405752" y="131796"/>
                      <a:pt x="405194" y="142026"/>
                    </a:cubicBezTo>
                    <a:cubicBezTo>
                      <a:pt x="404636" y="152256"/>
                      <a:pt x="402808" y="161943"/>
                      <a:pt x="399712" y="171086"/>
                    </a:cubicBezTo>
                    <a:cubicBezTo>
                      <a:pt x="396615" y="180229"/>
                      <a:pt x="391335" y="188625"/>
                      <a:pt x="383873" y="196273"/>
                    </a:cubicBezTo>
                    <a:cubicBezTo>
                      <a:pt x="376075" y="204216"/>
                      <a:pt x="367304" y="210257"/>
                      <a:pt x="357558" y="214394"/>
                    </a:cubicBezTo>
                    <a:cubicBezTo>
                      <a:pt x="347813" y="218530"/>
                      <a:pt x="336368" y="220612"/>
                      <a:pt x="323221" y="220637"/>
                    </a:cubicBezTo>
                    <a:cubicBezTo>
                      <a:pt x="310075" y="220612"/>
                      <a:pt x="298629" y="218530"/>
                      <a:pt x="288884" y="214394"/>
                    </a:cubicBezTo>
                    <a:cubicBezTo>
                      <a:pt x="279139" y="210257"/>
                      <a:pt x="270367" y="204216"/>
                      <a:pt x="262569" y="196273"/>
                    </a:cubicBezTo>
                    <a:cubicBezTo>
                      <a:pt x="255107" y="188625"/>
                      <a:pt x="249827" y="180229"/>
                      <a:pt x="246731" y="171086"/>
                    </a:cubicBezTo>
                    <a:cubicBezTo>
                      <a:pt x="243634" y="161943"/>
                      <a:pt x="241807" y="152256"/>
                      <a:pt x="241249" y="142026"/>
                    </a:cubicBezTo>
                    <a:cubicBezTo>
                      <a:pt x="240690" y="131796"/>
                      <a:pt x="240487" y="121227"/>
                      <a:pt x="240640" y="110318"/>
                    </a:cubicBezTo>
                    <a:cubicBezTo>
                      <a:pt x="240487" y="99410"/>
                      <a:pt x="240690" y="88841"/>
                      <a:pt x="241249" y="78611"/>
                    </a:cubicBezTo>
                    <a:cubicBezTo>
                      <a:pt x="241807" y="68381"/>
                      <a:pt x="243634" y="58694"/>
                      <a:pt x="246731" y="49551"/>
                    </a:cubicBezTo>
                    <a:cubicBezTo>
                      <a:pt x="249827" y="40408"/>
                      <a:pt x="255107" y="32012"/>
                      <a:pt x="262569" y="24365"/>
                    </a:cubicBezTo>
                    <a:cubicBezTo>
                      <a:pt x="270367" y="16421"/>
                      <a:pt x="279139" y="10380"/>
                      <a:pt x="288884" y="6243"/>
                    </a:cubicBezTo>
                    <a:cubicBezTo>
                      <a:pt x="298629" y="2106"/>
                      <a:pt x="310075" y="25"/>
                      <a:pt x="323221" y="0"/>
                    </a:cubicBez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sz="2400" dirty="0">
                  <a:solidFill>
                    <a:srgbClr val="FCE3C1"/>
                  </a:solidFill>
                  <a:latin typeface="DIN Black" pitchFamily="50" charset="0"/>
                  <a:ea typeface="微软雅黑" panose="020B0503020204020204" pitchFamily="34" charset="-122"/>
                </a:endParaRPr>
              </a:p>
            </p:txBody>
          </p:sp>
          <p:sp>
            <p:nvSpPr>
              <p:cNvPr id="58" name="任意多边形: 形状 57">
                <a:extLst>
                  <a:ext uri="{FF2B5EF4-FFF2-40B4-BE49-F238E27FC236}">
                    <a16:creationId xmlns:a16="http://schemas.microsoft.com/office/drawing/2014/main" xmlns="" id="{CD0926AC-6A13-4A5C-899C-C8A6E18936F8}"/>
                  </a:ext>
                </a:extLst>
              </p:cNvPr>
              <p:cNvSpPr/>
              <p:nvPr/>
            </p:nvSpPr>
            <p:spPr>
              <a:xfrm>
                <a:off x="6001891" y="2517662"/>
                <a:ext cx="182669" cy="172189"/>
              </a:xfrm>
              <a:custGeom>
                <a:avLst/>
                <a:gdLst>
                  <a:gd name="connsiteX0" fmla="*/ 2881221 w 5956300"/>
                  <a:gd name="connsiteY0" fmla="*/ 201970 h 5614644"/>
                  <a:gd name="connsiteX1" fmla="*/ 2706298 w 5956300"/>
                  <a:gd name="connsiteY1" fmla="*/ 218751 h 5614644"/>
                  <a:gd name="connsiteX2" fmla="*/ 2000250 w 5956300"/>
                  <a:gd name="connsiteY2" fmla="*/ 371892 h 5614644"/>
                  <a:gd name="connsiteX3" fmla="*/ 1284932 w 5956300"/>
                  <a:gd name="connsiteY3" fmla="*/ 827382 h 5614644"/>
                  <a:gd name="connsiteX4" fmla="*/ 888669 w 5956300"/>
                  <a:gd name="connsiteY4" fmla="*/ 1334744 h 5614644"/>
                  <a:gd name="connsiteX5" fmla="*/ 711453 w 5956300"/>
                  <a:gd name="connsiteY5" fmla="*/ 1885291 h 5614644"/>
                  <a:gd name="connsiteX6" fmla="*/ 647700 w 5956300"/>
                  <a:gd name="connsiteY6" fmla="*/ 2771587 h 5614644"/>
                  <a:gd name="connsiteX7" fmla="*/ 647700 w 5956300"/>
                  <a:gd name="connsiteY7" fmla="*/ 3032148 h 5614644"/>
                  <a:gd name="connsiteX8" fmla="*/ 606425 w 5956300"/>
                  <a:gd name="connsiteY8" fmla="*/ 3060721 h 5614644"/>
                  <a:gd name="connsiteX9" fmla="*/ 482306 w 5956300"/>
                  <a:gd name="connsiteY9" fmla="*/ 3122734 h 5614644"/>
                  <a:gd name="connsiteX10" fmla="*/ 213393 w 5956300"/>
                  <a:gd name="connsiteY10" fmla="*/ 3490955 h 5614644"/>
                  <a:gd name="connsiteX11" fmla="*/ 253015 w 5956300"/>
                  <a:gd name="connsiteY11" fmla="*/ 3837826 h 5614644"/>
                  <a:gd name="connsiteX12" fmla="*/ 751252 w 5956300"/>
                  <a:gd name="connsiteY12" fmla="*/ 4140189 h 5614644"/>
                  <a:gd name="connsiteX13" fmla="*/ 908318 w 5956300"/>
                  <a:gd name="connsiteY13" fmla="*/ 4236694 h 5614644"/>
                  <a:gd name="connsiteX14" fmla="*/ 1506701 w 5956300"/>
                  <a:gd name="connsiteY14" fmla="*/ 5003131 h 5614644"/>
                  <a:gd name="connsiteX15" fmla="*/ 2508250 w 5956300"/>
                  <a:gd name="connsiteY15" fmla="*/ 5386987 h 5614644"/>
                  <a:gd name="connsiteX16" fmla="*/ 3409950 w 5956300"/>
                  <a:gd name="connsiteY16" fmla="*/ 5387186 h 5614644"/>
                  <a:gd name="connsiteX17" fmla="*/ 3970352 w 5956300"/>
                  <a:gd name="connsiteY17" fmla="*/ 5252754 h 5614644"/>
                  <a:gd name="connsiteX18" fmla="*/ 4204932 w 5956300"/>
                  <a:gd name="connsiteY18" fmla="*/ 5142614 h 5614644"/>
                  <a:gd name="connsiteX19" fmla="*/ 4434259 w 5956300"/>
                  <a:gd name="connsiteY19" fmla="*/ 5005112 h 5614644"/>
                  <a:gd name="connsiteX20" fmla="*/ 4975508 w 5956300"/>
                  <a:gd name="connsiteY20" fmla="*/ 4319244 h 5614644"/>
                  <a:gd name="connsiteX21" fmla="*/ 5041338 w 5956300"/>
                  <a:gd name="connsiteY21" fmla="*/ 4195280 h 5614644"/>
                  <a:gd name="connsiteX22" fmla="*/ 5177624 w 5956300"/>
                  <a:gd name="connsiteY22" fmla="*/ 4139369 h 5614644"/>
                  <a:gd name="connsiteX23" fmla="*/ 5585980 w 5956300"/>
                  <a:gd name="connsiteY23" fmla="*/ 3989705 h 5614644"/>
                  <a:gd name="connsiteX24" fmla="*/ 5743053 w 5956300"/>
                  <a:gd name="connsiteY24" fmla="*/ 3492045 h 5614644"/>
                  <a:gd name="connsiteX25" fmla="*/ 5453833 w 5956300"/>
                  <a:gd name="connsiteY25" fmla="*/ 3125548 h 5614644"/>
                  <a:gd name="connsiteX26" fmla="*/ 5295900 w 5956300"/>
                  <a:gd name="connsiteY26" fmla="*/ 2828239 h 5614644"/>
                  <a:gd name="connsiteX27" fmla="*/ 5180673 w 5956300"/>
                  <a:gd name="connsiteY27" fmla="*/ 1766544 h 5614644"/>
                  <a:gd name="connsiteX28" fmla="*/ 4758737 w 5956300"/>
                  <a:gd name="connsiteY28" fmla="*/ 933959 h 5614644"/>
                  <a:gd name="connsiteX29" fmla="*/ 4667445 w 5956300"/>
                  <a:gd name="connsiteY29" fmla="*/ 806643 h 5614644"/>
                  <a:gd name="connsiteX30" fmla="*/ 4683798 w 5956300"/>
                  <a:gd name="connsiteY30" fmla="*/ 721224 h 5614644"/>
                  <a:gd name="connsiteX31" fmla="*/ 4701972 w 5956300"/>
                  <a:gd name="connsiteY31" fmla="*/ 635529 h 5614644"/>
                  <a:gd name="connsiteX32" fmla="*/ 4502150 w 5956300"/>
                  <a:gd name="connsiteY32" fmla="*/ 566394 h 5614644"/>
                  <a:gd name="connsiteX33" fmla="*/ 4349881 w 5956300"/>
                  <a:gd name="connsiteY33" fmla="*/ 541247 h 5614644"/>
                  <a:gd name="connsiteX34" fmla="*/ 4344618 w 5956300"/>
                  <a:gd name="connsiteY34" fmla="*/ 439246 h 5614644"/>
                  <a:gd name="connsiteX35" fmla="*/ 4281422 w 5956300"/>
                  <a:gd name="connsiteY35" fmla="*/ 267124 h 5614644"/>
                  <a:gd name="connsiteX36" fmla="*/ 4047619 w 5956300"/>
                  <a:gd name="connsiteY36" fmla="*/ 317317 h 5614644"/>
                  <a:gd name="connsiteX37" fmla="*/ 3845497 w 5956300"/>
                  <a:gd name="connsiteY37" fmla="*/ 352657 h 5614644"/>
                  <a:gd name="connsiteX38" fmla="*/ 3675832 w 5956300"/>
                  <a:gd name="connsiteY38" fmla="*/ 300955 h 5614644"/>
                  <a:gd name="connsiteX39" fmla="*/ 3472632 w 5956300"/>
                  <a:gd name="connsiteY39" fmla="*/ 255933 h 5614644"/>
                  <a:gd name="connsiteX40" fmla="*/ 2881221 w 5956300"/>
                  <a:gd name="connsiteY40" fmla="*/ 201970 h 5614644"/>
                  <a:gd name="connsiteX41" fmla="*/ 2791470 w 5956300"/>
                  <a:gd name="connsiteY41" fmla="*/ 1 h 5614644"/>
                  <a:gd name="connsiteX42" fmla="*/ 3003550 w 5956300"/>
                  <a:gd name="connsiteY42" fmla="*/ 1066 h 5614644"/>
                  <a:gd name="connsiteX43" fmla="*/ 3549650 w 5956300"/>
                  <a:gd name="connsiteY43" fmla="*/ 43149 h 5614644"/>
                  <a:gd name="connsiteX44" fmla="*/ 3815484 w 5956300"/>
                  <a:gd name="connsiteY44" fmla="*/ 113847 h 5614644"/>
                  <a:gd name="connsiteX45" fmla="*/ 3903518 w 5956300"/>
                  <a:gd name="connsiteY45" fmla="*/ 146068 h 5614644"/>
                  <a:gd name="connsiteX46" fmla="*/ 3963614 w 5956300"/>
                  <a:gd name="connsiteY46" fmla="*/ 101953 h 5614644"/>
                  <a:gd name="connsiteX47" fmla="*/ 4193699 w 5956300"/>
                  <a:gd name="connsiteY47" fmla="*/ 14081 h 5614644"/>
                  <a:gd name="connsiteX48" fmla="*/ 4541596 w 5956300"/>
                  <a:gd name="connsiteY48" fmla="*/ 258461 h 5614644"/>
                  <a:gd name="connsiteX49" fmla="*/ 4620090 w 5956300"/>
                  <a:gd name="connsiteY49" fmla="*/ 329974 h 5614644"/>
                  <a:gd name="connsiteX50" fmla="*/ 4916267 w 5956300"/>
                  <a:gd name="connsiteY50" fmla="*/ 691032 h 5614644"/>
                  <a:gd name="connsiteX51" fmla="*/ 4976952 w 5956300"/>
                  <a:gd name="connsiteY51" fmla="*/ 849782 h 5614644"/>
                  <a:gd name="connsiteX52" fmla="*/ 5472816 w 5956300"/>
                  <a:gd name="connsiteY52" fmla="*/ 2129747 h 5614644"/>
                  <a:gd name="connsiteX53" fmla="*/ 5517345 w 5956300"/>
                  <a:gd name="connsiteY53" fmla="*/ 2882830 h 5614644"/>
                  <a:gd name="connsiteX54" fmla="*/ 5569735 w 5956300"/>
                  <a:gd name="connsiteY54" fmla="*/ 2933247 h 5614644"/>
                  <a:gd name="connsiteX55" fmla="*/ 5937356 w 5956300"/>
                  <a:gd name="connsiteY55" fmla="*/ 3343799 h 5614644"/>
                  <a:gd name="connsiteX56" fmla="*/ 5956300 w 5956300"/>
                  <a:gd name="connsiteY56" fmla="*/ 3591218 h 5614644"/>
                  <a:gd name="connsiteX57" fmla="*/ 5929774 w 5956300"/>
                  <a:gd name="connsiteY57" fmla="*/ 3820325 h 5614644"/>
                  <a:gd name="connsiteX58" fmla="*/ 5876326 w 5956300"/>
                  <a:gd name="connsiteY58" fmla="*/ 3950135 h 5614644"/>
                  <a:gd name="connsiteX59" fmla="*/ 5766327 w 5956300"/>
                  <a:gd name="connsiteY59" fmla="*/ 4101493 h 5614644"/>
                  <a:gd name="connsiteX60" fmla="*/ 5436198 w 5956300"/>
                  <a:gd name="connsiteY60" fmla="*/ 4312539 h 5614644"/>
                  <a:gd name="connsiteX61" fmla="*/ 5179679 w 5956300"/>
                  <a:gd name="connsiteY61" fmla="*/ 4443700 h 5614644"/>
                  <a:gd name="connsiteX62" fmla="*/ 5082122 w 5956300"/>
                  <a:gd name="connsiteY62" fmla="*/ 4598462 h 5614644"/>
                  <a:gd name="connsiteX63" fmla="*/ 4947484 w 5956300"/>
                  <a:gd name="connsiteY63" fmla="*/ 4776444 h 5614644"/>
                  <a:gd name="connsiteX64" fmla="*/ 3771900 w 5956300"/>
                  <a:gd name="connsiteY64" fmla="*/ 5536765 h 5614644"/>
                  <a:gd name="connsiteX65" fmla="*/ 2959100 w 5956300"/>
                  <a:gd name="connsiteY65" fmla="*/ 5614644 h 5614644"/>
                  <a:gd name="connsiteX66" fmla="*/ 2400300 w 5956300"/>
                  <a:gd name="connsiteY66" fmla="*/ 5591143 h 5614644"/>
                  <a:gd name="connsiteX67" fmla="*/ 1176418 w 5956300"/>
                  <a:gd name="connsiteY67" fmla="*/ 5001626 h 5614644"/>
                  <a:gd name="connsiteX68" fmla="*/ 760853 w 5956300"/>
                  <a:gd name="connsiteY68" fmla="*/ 4431257 h 5614644"/>
                  <a:gd name="connsiteX69" fmla="*/ 661365 w 5956300"/>
                  <a:gd name="connsiteY69" fmla="*/ 4351032 h 5614644"/>
                  <a:gd name="connsiteX70" fmla="*/ 79002 w 5956300"/>
                  <a:gd name="connsiteY70" fmla="*/ 3975113 h 5614644"/>
                  <a:gd name="connsiteX71" fmla="*/ 0 w 5956300"/>
                  <a:gd name="connsiteY71" fmla="*/ 3589357 h 5614644"/>
                  <a:gd name="connsiteX72" fmla="*/ 173789 w 5956300"/>
                  <a:gd name="connsiteY72" fmla="*/ 3064283 h 5614644"/>
                  <a:gd name="connsiteX73" fmla="*/ 396639 w 5956300"/>
                  <a:gd name="connsiteY73" fmla="*/ 2928594 h 5614644"/>
                  <a:gd name="connsiteX74" fmla="*/ 417088 w 5956300"/>
                  <a:gd name="connsiteY74" fmla="*/ 2665069 h 5614644"/>
                  <a:gd name="connsiteX75" fmla="*/ 444135 w 5956300"/>
                  <a:gd name="connsiteY75" fmla="*/ 2214086 h 5614644"/>
                  <a:gd name="connsiteX76" fmla="*/ 483099 w 5956300"/>
                  <a:gd name="connsiteY76" fmla="*/ 1902936 h 5614644"/>
                  <a:gd name="connsiteX77" fmla="*/ 528459 w 5956300"/>
                  <a:gd name="connsiteY77" fmla="*/ 1691727 h 5614644"/>
                  <a:gd name="connsiteX78" fmla="*/ 582955 w 5956300"/>
                  <a:gd name="connsiteY78" fmla="*/ 1513927 h 5614644"/>
                  <a:gd name="connsiteX79" fmla="*/ 903518 w 5956300"/>
                  <a:gd name="connsiteY79" fmla="*/ 905414 h 5614644"/>
                  <a:gd name="connsiteX80" fmla="*/ 1588113 w 5956300"/>
                  <a:gd name="connsiteY80" fmla="*/ 328738 h 5614644"/>
                  <a:gd name="connsiteX81" fmla="*/ 1829413 w 5956300"/>
                  <a:gd name="connsiteY81" fmla="*/ 213961 h 5614644"/>
                  <a:gd name="connsiteX82" fmla="*/ 2089150 w 5956300"/>
                  <a:gd name="connsiteY82" fmla="*/ 111667 h 5614644"/>
                  <a:gd name="connsiteX83" fmla="*/ 2597150 w 5956300"/>
                  <a:gd name="connsiteY83" fmla="*/ 2993 h 5614644"/>
                  <a:gd name="connsiteX84" fmla="*/ 2791470 w 5956300"/>
                  <a:gd name="connsiteY84" fmla="*/ 1 h 56146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5956300" h="5614644">
                    <a:moveTo>
                      <a:pt x="2881221" y="201970"/>
                    </a:moveTo>
                    <a:cubicBezTo>
                      <a:pt x="2818854" y="204559"/>
                      <a:pt x="2759810" y="210117"/>
                      <a:pt x="2706298" y="218751"/>
                    </a:cubicBezTo>
                    <a:cubicBezTo>
                      <a:pt x="2388383" y="270047"/>
                      <a:pt x="2113789" y="329606"/>
                      <a:pt x="2000250" y="371892"/>
                    </a:cubicBezTo>
                    <a:cubicBezTo>
                      <a:pt x="1793054" y="449059"/>
                      <a:pt x="1464740" y="658118"/>
                      <a:pt x="1284932" y="827382"/>
                    </a:cubicBezTo>
                    <a:cubicBezTo>
                      <a:pt x="1089170" y="1011665"/>
                      <a:pt x="973134" y="1160232"/>
                      <a:pt x="888669" y="1334744"/>
                    </a:cubicBezTo>
                    <a:cubicBezTo>
                      <a:pt x="818192" y="1480353"/>
                      <a:pt x="798656" y="1541047"/>
                      <a:pt x="711453" y="1885291"/>
                    </a:cubicBezTo>
                    <a:cubicBezTo>
                      <a:pt x="667796" y="2057633"/>
                      <a:pt x="647700" y="2337007"/>
                      <a:pt x="647700" y="2771587"/>
                    </a:cubicBezTo>
                    <a:lnTo>
                      <a:pt x="647700" y="3032148"/>
                    </a:lnTo>
                    <a:lnTo>
                      <a:pt x="606425" y="3060721"/>
                    </a:lnTo>
                    <a:cubicBezTo>
                      <a:pt x="583724" y="3076436"/>
                      <a:pt x="527870" y="3104342"/>
                      <a:pt x="482306" y="3122734"/>
                    </a:cubicBezTo>
                    <a:cubicBezTo>
                      <a:pt x="315744" y="3189969"/>
                      <a:pt x="239740" y="3294040"/>
                      <a:pt x="213393" y="3490955"/>
                    </a:cubicBezTo>
                    <a:cubicBezTo>
                      <a:pt x="192717" y="3645487"/>
                      <a:pt x="203875" y="3743168"/>
                      <a:pt x="253015" y="3837826"/>
                    </a:cubicBezTo>
                    <a:cubicBezTo>
                      <a:pt x="350457" y="4025528"/>
                      <a:pt x="531275" y="4135260"/>
                      <a:pt x="751252" y="4140189"/>
                    </a:cubicBezTo>
                    <a:cubicBezTo>
                      <a:pt x="863173" y="4142697"/>
                      <a:pt x="871280" y="4147678"/>
                      <a:pt x="908318" y="4236694"/>
                    </a:cubicBezTo>
                    <a:cubicBezTo>
                      <a:pt x="1019822" y="4504678"/>
                      <a:pt x="1270691" y="4826002"/>
                      <a:pt x="1506701" y="5003131"/>
                    </a:cubicBezTo>
                    <a:cubicBezTo>
                      <a:pt x="1763553" y="5195902"/>
                      <a:pt x="2104773" y="5326678"/>
                      <a:pt x="2508250" y="5386987"/>
                    </a:cubicBezTo>
                    <a:cubicBezTo>
                      <a:pt x="2722999" y="5419085"/>
                      <a:pt x="3197695" y="5419190"/>
                      <a:pt x="3409950" y="5387186"/>
                    </a:cubicBezTo>
                    <a:cubicBezTo>
                      <a:pt x="3717541" y="5340807"/>
                      <a:pt x="3852661" y="5308394"/>
                      <a:pt x="3970352" y="5252754"/>
                    </a:cubicBezTo>
                    <a:cubicBezTo>
                      <a:pt x="4032336" y="5223451"/>
                      <a:pt x="4137897" y="5173888"/>
                      <a:pt x="4204932" y="5142614"/>
                    </a:cubicBezTo>
                    <a:cubicBezTo>
                      <a:pt x="4271967" y="5111339"/>
                      <a:pt x="4375164" y="5049463"/>
                      <a:pt x="4434259" y="5005112"/>
                    </a:cubicBezTo>
                    <a:cubicBezTo>
                      <a:pt x="4612367" y="4871441"/>
                      <a:pt x="4850139" y="4570136"/>
                      <a:pt x="4975508" y="4319244"/>
                    </a:cubicBezTo>
                    <a:cubicBezTo>
                      <a:pt x="5003431" y="4263364"/>
                      <a:pt x="5033054" y="4207580"/>
                      <a:pt x="5041338" y="4195280"/>
                    </a:cubicBezTo>
                    <a:cubicBezTo>
                      <a:pt x="5066420" y="4158038"/>
                      <a:pt x="5130547" y="4131729"/>
                      <a:pt x="5177624" y="4139369"/>
                    </a:cubicBezTo>
                    <a:cubicBezTo>
                      <a:pt x="5291722" y="4157885"/>
                      <a:pt x="5479923" y="4088908"/>
                      <a:pt x="5585980" y="3989705"/>
                    </a:cubicBezTo>
                    <a:cubicBezTo>
                      <a:pt x="5716084" y="3868007"/>
                      <a:pt x="5770351" y="3696072"/>
                      <a:pt x="5743053" y="3492045"/>
                    </a:cubicBezTo>
                    <a:cubicBezTo>
                      <a:pt x="5714712" y="3280226"/>
                      <a:pt x="5639235" y="3184584"/>
                      <a:pt x="5453833" y="3125548"/>
                    </a:cubicBezTo>
                    <a:cubicBezTo>
                      <a:pt x="5297283" y="3075699"/>
                      <a:pt x="5295900" y="3073095"/>
                      <a:pt x="5295900" y="2828239"/>
                    </a:cubicBezTo>
                    <a:cubicBezTo>
                      <a:pt x="5295900" y="2497670"/>
                      <a:pt x="5244593" y="2024930"/>
                      <a:pt x="5180673" y="1766544"/>
                    </a:cubicBezTo>
                    <a:cubicBezTo>
                      <a:pt x="5099012" y="1436444"/>
                      <a:pt x="4964104" y="1170237"/>
                      <a:pt x="4758737" y="933959"/>
                    </a:cubicBezTo>
                    <a:cubicBezTo>
                      <a:pt x="4712851" y="881167"/>
                      <a:pt x="4671770" y="823875"/>
                      <a:pt x="4667445" y="806643"/>
                    </a:cubicBezTo>
                    <a:cubicBezTo>
                      <a:pt x="4662683" y="787669"/>
                      <a:pt x="4669133" y="753979"/>
                      <a:pt x="4683798" y="721224"/>
                    </a:cubicBezTo>
                    <a:cubicBezTo>
                      <a:pt x="4697116" y="691476"/>
                      <a:pt x="4705295" y="652913"/>
                      <a:pt x="4701972" y="635529"/>
                    </a:cubicBezTo>
                    <a:cubicBezTo>
                      <a:pt x="4687853" y="561674"/>
                      <a:pt x="4570556" y="521091"/>
                      <a:pt x="4502150" y="566394"/>
                    </a:cubicBezTo>
                    <a:cubicBezTo>
                      <a:pt x="4427262" y="615990"/>
                      <a:pt x="4384915" y="608996"/>
                      <a:pt x="4349881" y="541247"/>
                    </a:cubicBezTo>
                    <a:cubicBezTo>
                      <a:pt x="4334194" y="510913"/>
                      <a:pt x="4333235" y="492322"/>
                      <a:pt x="4344618" y="439246"/>
                    </a:cubicBezTo>
                    <a:cubicBezTo>
                      <a:pt x="4362181" y="357352"/>
                      <a:pt x="4344888" y="310250"/>
                      <a:pt x="4281422" y="267124"/>
                    </a:cubicBezTo>
                    <a:cubicBezTo>
                      <a:pt x="4197357" y="210001"/>
                      <a:pt x="4100108" y="230878"/>
                      <a:pt x="4047619" y="317317"/>
                    </a:cubicBezTo>
                    <a:cubicBezTo>
                      <a:pt x="4000371" y="395124"/>
                      <a:pt x="3974432" y="399660"/>
                      <a:pt x="3845497" y="352657"/>
                    </a:cubicBezTo>
                    <a:cubicBezTo>
                      <a:pt x="3787556" y="331536"/>
                      <a:pt x="3711207" y="308269"/>
                      <a:pt x="3675832" y="300955"/>
                    </a:cubicBezTo>
                    <a:cubicBezTo>
                      <a:pt x="3640457" y="293640"/>
                      <a:pt x="3549017" y="273380"/>
                      <a:pt x="3472632" y="255933"/>
                    </a:cubicBezTo>
                    <a:cubicBezTo>
                      <a:pt x="3285338" y="213155"/>
                      <a:pt x="3068324" y="194203"/>
                      <a:pt x="2881221" y="201970"/>
                    </a:cubicBezTo>
                    <a:close/>
                    <a:moveTo>
                      <a:pt x="2791470" y="1"/>
                    </a:moveTo>
                    <a:cubicBezTo>
                      <a:pt x="2854395" y="-21"/>
                      <a:pt x="2927588" y="322"/>
                      <a:pt x="3003550" y="1066"/>
                    </a:cubicBezTo>
                    <a:cubicBezTo>
                      <a:pt x="3359053" y="4547"/>
                      <a:pt x="3378028" y="6010"/>
                      <a:pt x="3549650" y="43149"/>
                    </a:cubicBezTo>
                    <a:cubicBezTo>
                      <a:pt x="3647440" y="64311"/>
                      <a:pt x="3767065" y="96125"/>
                      <a:pt x="3815484" y="113847"/>
                    </a:cubicBezTo>
                    <a:lnTo>
                      <a:pt x="3903518" y="146068"/>
                    </a:lnTo>
                    <a:lnTo>
                      <a:pt x="3963614" y="101953"/>
                    </a:lnTo>
                    <a:cubicBezTo>
                      <a:pt x="4058819" y="32066"/>
                      <a:pt x="4124672" y="6916"/>
                      <a:pt x="4193699" y="14081"/>
                    </a:cubicBezTo>
                    <a:cubicBezTo>
                      <a:pt x="4353301" y="30649"/>
                      <a:pt x="4496381" y="131155"/>
                      <a:pt x="4541596" y="258461"/>
                    </a:cubicBezTo>
                    <a:cubicBezTo>
                      <a:pt x="4563343" y="319691"/>
                      <a:pt x="4566579" y="322639"/>
                      <a:pt x="4620090" y="329974"/>
                    </a:cubicBezTo>
                    <a:cubicBezTo>
                      <a:pt x="4809936" y="355995"/>
                      <a:pt x="4919157" y="489142"/>
                      <a:pt x="4916267" y="691032"/>
                    </a:cubicBezTo>
                    <a:cubicBezTo>
                      <a:pt x="4915159" y="768440"/>
                      <a:pt x="4917263" y="773945"/>
                      <a:pt x="4976952" y="849782"/>
                    </a:cubicBezTo>
                    <a:cubicBezTo>
                      <a:pt x="5261536" y="1211359"/>
                      <a:pt x="5436689" y="1663478"/>
                      <a:pt x="5472816" y="2129747"/>
                    </a:cubicBezTo>
                    <a:cubicBezTo>
                      <a:pt x="5508410" y="2589132"/>
                      <a:pt x="5524168" y="2855644"/>
                      <a:pt x="5517345" y="2882830"/>
                    </a:cubicBezTo>
                    <a:cubicBezTo>
                      <a:pt x="5510664" y="2909448"/>
                      <a:pt x="5516571" y="2915132"/>
                      <a:pt x="5569735" y="2933247"/>
                    </a:cubicBezTo>
                    <a:cubicBezTo>
                      <a:pt x="5751978" y="2995343"/>
                      <a:pt x="5885407" y="3144354"/>
                      <a:pt x="5937356" y="3343799"/>
                    </a:cubicBezTo>
                    <a:cubicBezTo>
                      <a:pt x="5949705" y="3391210"/>
                      <a:pt x="5956300" y="3477346"/>
                      <a:pt x="5956300" y="3591218"/>
                    </a:cubicBezTo>
                    <a:cubicBezTo>
                      <a:pt x="5956300" y="3742541"/>
                      <a:pt x="5952752" y="3773185"/>
                      <a:pt x="5929774" y="3820325"/>
                    </a:cubicBezTo>
                    <a:cubicBezTo>
                      <a:pt x="5915185" y="3850256"/>
                      <a:pt x="5891133" y="3908670"/>
                      <a:pt x="5876326" y="3950135"/>
                    </a:cubicBezTo>
                    <a:cubicBezTo>
                      <a:pt x="5854553" y="4011105"/>
                      <a:pt x="5833514" y="4040056"/>
                      <a:pt x="5766327" y="4101493"/>
                    </a:cubicBezTo>
                    <a:cubicBezTo>
                      <a:pt x="5588918" y="4263720"/>
                      <a:pt x="5553590" y="4286304"/>
                      <a:pt x="5436198" y="4312539"/>
                    </a:cubicBezTo>
                    <a:cubicBezTo>
                      <a:pt x="5211521" y="4362750"/>
                      <a:pt x="5223681" y="4356533"/>
                      <a:pt x="5179679" y="4443700"/>
                    </a:cubicBezTo>
                    <a:cubicBezTo>
                      <a:pt x="5157917" y="4486809"/>
                      <a:pt x="5114017" y="4556452"/>
                      <a:pt x="5082122" y="4598462"/>
                    </a:cubicBezTo>
                    <a:cubicBezTo>
                      <a:pt x="5050227" y="4640472"/>
                      <a:pt x="4989640" y="4720564"/>
                      <a:pt x="4947484" y="4776444"/>
                    </a:cubicBezTo>
                    <a:cubicBezTo>
                      <a:pt x="4668008" y="5146902"/>
                      <a:pt x="4257279" y="5412545"/>
                      <a:pt x="3771900" y="5536765"/>
                    </a:cubicBezTo>
                    <a:cubicBezTo>
                      <a:pt x="3498431" y="5606751"/>
                      <a:pt x="3416058" y="5614644"/>
                      <a:pt x="2959100" y="5614644"/>
                    </a:cubicBezTo>
                    <a:cubicBezTo>
                      <a:pt x="2601616" y="5614644"/>
                      <a:pt x="2512347" y="5610890"/>
                      <a:pt x="2400300" y="5591143"/>
                    </a:cubicBezTo>
                    <a:cubicBezTo>
                      <a:pt x="1867184" y="5497188"/>
                      <a:pt x="1500282" y="5320460"/>
                      <a:pt x="1176418" y="5001626"/>
                    </a:cubicBezTo>
                    <a:cubicBezTo>
                      <a:pt x="1000371" y="4828314"/>
                      <a:pt x="834958" y="4601283"/>
                      <a:pt x="760853" y="4431257"/>
                    </a:cubicBezTo>
                    <a:cubicBezTo>
                      <a:pt x="732900" y="4367122"/>
                      <a:pt x="730400" y="4365107"/>
                      <a:pt x="661365" y="4351032"/>
                    </a:cubicBezTo>
                    <a:cubicBezTo>
                      <a:pt x="371157" y="4291863"/>
                      <a:pt x="199954" y="4181350"/>
                      <a:pt x="79002" y="3975113"/>
                    </a:cubicBezTo>
                    <a:cubicBezTo>
                      <a:pt x="12705" y="3862067"/>
                      <a:pt x="0" y="3800030"/>
                      <a:pt x="0" y="3589357"/>
                    </a:cubicBezTo>
                    <a:cubicBezTo>
                      <a:pt x="0" y="3334066"/>
                      <a:pt x="47490" y="3190583"/>
                      <a:pt x="173789" y="3064283"/>
                    </a:cubicBezTo>
                    <a:cubicBezTo>
                      <a:pt x="230082" y="3007991"/>
                      <a:pt x="360479" y="2928594"/>
                      <a:pt x="396639" y="2928594"/>
                    </a:cubicBezTo>
                    <a:cubicBezTo>
                      <a:pt x="412092" y="2928594"/>
                      <a:pt x="415398" y="2886001"/>
                      <a:pt x="417088" y="2665069"/>
                    </a:cubicBezTo>
                    <a:cubicBezTo>
                      <a:pt x="418465" y="2485233"/>
                      <a:pt x="427054" y="2342012"/>
                      <a:pt x="444135" y="2214086"/>
                    </a:cubicBezTo>
                    <a:cubicBezTo>
                      <a:pt x="457901" y="2110983"/>
                      <a:pt x="475435" y="1970966"/>
                      <a:pt x="483099" y="1902936"/>
                    </a:cubicBezTo>
                    <a:cubicBezTo>
                      <a:pt x="490763" y="1834905"/>
                      <a:pt x="511175" y="1739861"/>
                      <a:pt x="528459" y="1691727"/>
                    </a:cubicBezTo>
                    <a:cubicBezTo>
                      <a:pt x="545744" y="1643592"/>
                      <a:pt x="570267" y="1563582"/>
                      <a:pt x="582955" y="1513927"/>
                    </a:cubicBezTo>
                    <a:cubicBezTo>
                      <a:pt x="613737" y="1393455"/>
                      <a:pt x="710173" y="1210395"/>
                      <a:pt x="903518" y="905414"/>
                    </a:cubicBezTo>
                    <a:cubicBezTo>
                      <a:pt x="1035936" y="696538"/>
                      <a:pt x="1333802" y="445628"/>
                      <a:pt x="1588113" y="328738"/>
                    </a:cubicBezTo>
                    <a:cubicBezTo>
                      <a:pt x="1647822" y="301293"/>
                      <a:pt x="1756408" y="249644"/>
                      <a:pt x="1829413" y="213961"/>
                    </a:cubicBezTo>
                    <a:cubicBezTo>
                      <a:pt x="1902418" y="178279"/>
                      <a:pt x="2019300" y="132247"/>
                      <a:pt x="2089150" y="111667"/>
                    </a:cubicBezTo>
                    <a:cubicBezTo>
                      <a:pt x="2197619" y="79709"/>
                      <a:pt x="2469680" y="21508"/>
                      <a:pt x="2597150" y="2993"/>
                    </a:cubicBezTo>
                    <a:cubicBezTo>
                      <a:pt x="2610247" y="1091"/>
                      <a:pt x="2686596" y="39"/>
                      <a:pt x="2791470" y="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0" name="文本框 49">
              <a:extLst>
                <a:ext uri="{FF2B5EF4-FFF2-40B4-BE49-F238E27FC236}">
                  <a16:creationId xmlns:a16="http://schemas.microsoft.com/office/drawing/2014/main" xmlns="" id="{105E8D6A-735D-47EF-87A8-8020915113B8}"/>
                </a:ext>
              </a:extLst>
            </p:cNvPr>
            <p:cNvSpPr txBox="1"/>
            <p:nvPr/>
          </p:nvSpPr>
          <p:spPr>
            <a:xfrm>
              <a:off x="10229888" y="5858952"/>
              <a:ext cx="1350046" cy="269077"/>
            </a:xfrm>
            <a:custGeom>
              <a:avLst/>
              <a:gdLst/>
              <a:ahLst/>
              <a:cxnLst/>
              <a:rect l="l" t="t" r="r" b="b"/>
              <a:pathLst>
                <a:path w="4455881" h="888095">
                  <a:moveTo>
                    <a:pt x="1641625" y="805494"/>
                  </a:moveTo>
                  <a:lnTo>
                    <a:pt x="1676943" y="805494"/>
                  </a:lnTo>
                  <a:lnTo>
                    <a:pt x="1676943" y="859139"/>
                  </a:lnTo>
                  <a:lnTo>
                    <a:pt x="1641625" y="888095"/>
                  </a:lnTo>
                  <a:close/>
                  <a:moveTo>
                    <a:pt x="3399768" y="672899"/>
                  </a:moveTo>
                  <a:lnTo>
                    <a:pt x="3365935" y="769242"/>
                  </a:lnTo>
                  <a:lnTo>
                    <a:pt x="3432686" y="769242"/>
                  </a:lnTo>
                  <a:close/>
                  <a:moveTo>
                    <a:pt x="4155577" y="653380"/>
                  </a:moveTo>
                  <a:lnTo>
                    <a:pt x="4155577" y="725656"/>
                  </a:lnTo>
                  <a:lnTo>
                    <a:pt x="4203147" y="725656"/>
                  </a:lnTo>
                  <a:cubicBezTo>
                    <a:pt x="4214753" y="725586"/>
                    <a:pt x="4224015" y="722447"/>
                    <a:pt x="4230934" y="716240"/>
                  </a:cubicBezTo>
                  <a:cubicBezTo>
                    <a:pt x="4237852" y="710033"/>
                    <a:pt x="4241397" y="701176"/>
                    <a:pt x="4241569" y="689670"/>
                  </a:cubicBezTo>
                  <a:cubicBezTo>
                    <a:pt x="4241397" y="678151"/>
                    <a:pt x="4237852" y="669244"/>
                    <a:pt x="4230934" y="662948"/>
                  </a:cubicBezTo>
                  <a:cubicBezTo>
                    <a:pt x="4224015" y="656652"/>
                    <a:pt x="4214753" y="653463"/>
                    <a:pt x="4203147" y="653380"/>
                  </a:cubicBezTo>
                  <a:close/>
                  <a:moveTo>
                    <a:pt x="3955552" y="653380"/>
                  </a:moveTo>
                  <a:lnTo>
                    <a:pt x="3955552" y="725656"/>
                  </a:lnTo>
                  <a:lnTo>
                    <a:pt x="4003121" y="725656"/>
                  </a:lnTo>
                  <a:cubicBezTo>
                    <a:pt x="4014728" y="725586"/>
                    <a:pt x="4023991" y="722447"/>
                    <a:pt x="4030909" y="716240"/>
                  </a:cubicBezTo>
                  <a:cubicBezTo>
                    <a:pt x="4037827" y="710033"/>
                    <a:pt x="4041372" y="701176"/>
                    <a:pt x="4041543" y="689670"/>
                  </a:cubicBezTo>
                  <a:cubicBezTo>
                    <a:pt x="4041372" y="678151"/>
                    <a:pt x="4037827" y="669244"/>
                    <a:pt x="4030909" y="662948"/>
                  </a:cubicBezTo>
                  <a:cubicBezTo>
                    <a:pt x="4023991" y="656652"/>
                    <a:pt x="4014728" y="653463"/>
                    <a:pt x="4003121" y="653380"/>
                  </a:cubicBezTo>
                  <a:close/>
                  <a:moveTo>
                    <a:pt x="2402977" y="653380"/>
                  </a:moveTo>
                  <a:lnTo>
                    <a:pt x="2402977" y="721389"/>
                  </a:lnTo>
                  <a:lnTo>
                    <a:pt x="2451766" y="721389"/>
                  </a:lnTo>
                  <a:cubicBezTo>
                    <a:pt x="2462909" y="721312"/>
                    <a:pt x="2471803" y="718339"/>
                    <a:pt x="2478448" y="712468"/>
                  </a:cubicBezTo>
                  <a:cubicBezTo>
                    <a:pt x="2485093" y="706597"/>
                    <a:pt x="2488499" y="698287"/>
                    <a:pt x="2488664" y="687537"/>
                  </a:cubicBezTo>
                  <a:cubicBezTo>
                    <a:pt x="2488499" y="676774"/>
                    <a:pt x="2485093" y="668412"/>
                    <a:pt x="2478448" y="662453"/>
                  </a:cubicBezTo>
                  <a:cubicBezTo>
                    <a:pt x="2471803" y="656493"/>
                    <a:pt x="2462909" y="653469"/>
                    <a:pt x="2451766" y="653380"/>
                  </a:cubicBezTo>
                  <a:close/>
                  <a:moveTo>
                    <a:pt x="1298077" y="653380"/>
                  </a:moveTo>
                  <a:lnTo>
                    <a:pt x="1298077" y="725656"/>
                  </a:lnTo>
                  <a:lnTo>
                    <a:pt x="1345647" y="725656"/>
                  </a:lnTo>
                  <a:cubicBezTo>
                    <a:pt x="1357253" y="725586"/>
                    <a:pt x="1366516" y="722447"/>
                    <a:pt x="1373434" y="716240"/>
                  </a:cubicBezTo>
                  <a:cubicBezTo>
                    <a:pt x="1380352" y="710033"/>
                    <a:pt x="1383897" y="701176"/>
                    <a:pt x="1384069" y="689670"/>
                  </a:cubicBezTo>
                  <a:cubicBezTo>
                    <a:pt x="1383897" y="678151"/>
                    <a:pt x="1380352" y="669244"/>
                    <a:pt x="1373434" y="662948"/>
                  </a:cubicBezTo>
                  <a:cubicBezTo>
                    <a:pt x="1366516" y="656652"/>
                    <a:pt x="1357253" y="653463"/>
                    <a:pt x="1345647" y="653380"/>
                  </a:cubicBezTo>
                  <a:close/>
                  <a:moveTo>
                    <a:pt x="1098052" y="653380"/>
                  </a:moveTo>
                  <a:lnTo>
                    <a:pt x="1098052" y="725656"/>
                  </a:lnTo>
                  <a:lnTo>
                    <a:pt x="1145622" y="725656"/>
                  </a:lnTo>
                  <a:cubicBezTo>
                    <a:pt x="1157228" y="725586"/>
                    <a:pt x="1166491" y="722447"/>
                    <a:pt x="1173409" y="716240"/>
                  </a:cubicBezTo>
                  <a:cubicBezTo>
                    <a:pt x="1180327" y="710033"/>
                    <a:pt x="1183872" y="701176"/>
                    <a:pt x="1184044" y="689670"/>
                  </a:cubicBezTo>
                  <a:cubicBezTo>
                    <a:pt x="1183872" y="678151"/>
                    <a:pt x="1180327" y="669244"/>
                    <a:pt x="1173409" y="662948"/>
                  </a:cubicBezTo>
                  <a:cubicBezTo>
                    <a:pt x="1166491" y="656652"/>
                    <a:pt x="1157228" y="653463"/>
                    <a:pt x="1145622" y="653380"/>
                  </a:cubicBezTo>
                  <a:close/>
                  <a:moveTo>
                    <a:pt x="259852" y="653380"/>
                  </a:moveTo>
                  <a:lnTo>
                    <a:pt x="259852" y="721389"/>
                  </a:lnTo>
                  <a:lnTo>
                    <a:pt x="308642" y="721389"/>
                  </a:lnTo>
                  <a:cubicBezTo>
                    <a:pt x="319784" y="721312"/>
                    <a:pt x="328678" y="718339"/>
                    <a:pt x="335323" y="712468"/>
                  </a:cubicBezTo>
                  <a:cubicBezTo>
                    <a:pt x="341969" y="706597"/>
                    <a:pt x="345374" y="698287"/>
                    <a:pt x="345539" y="687537"/>
                  </a:cubicBezTo>
                  <a:cubicBezTo>
                    <a:pt x="345374" y="676774"/>
                    <a:pt x="341969" y="668412"/>
                    <a:pt x="335323" y="662453"/>
                  </a:cubicBezTo>
                  <a:cubicBezTo>
                    <a:pt x="328678" y="656493"/>
                    <a:pt x="319784" y="653469"/>
                    <a:pt x="308642" y="653380"/>
                  </a:cubicBezTo>
                  <a:close/>
                  <a:moveTo>
                    <a:pt x="2230631" y="651551"/>
                  </a:moveTo>
                  <a:cubicBezTo>
                    <a:pt x="2224158" y="651596"/>
                    <a:pt x="2218123" y="652803"/>
                    <a:pt x="2212526" y="655172"/>
                  </a:cubicBezTo>
                  <a:cubicBezTo>
                    <a:pt x="2206929" y="657542"/>
                    <a:pt x="2202190" y="660806"/>
                    <a:pt x="2198309" y="664967"/>
                  </a:cubicBezTo>
                  <a:cubicBezTo>
                    <a:pt x="2194791" y="668638"/>
                    <a:pt x="2192103" y="672948"/>
                    <a:pt x="2190245" y="677895"/>
                  </a:cubicBezTo>
                  <a:cubicBezTo>
                    <a:pt x="2188388" y="682843"/>
                    <a:pt x="2187123" y="689569"/>
                    <a:pt x="2186451" y="698073"/>
                  </a:cubicBezTo>
                  <a:cubicBezTo>
                    <a:pt x="2185780" y="706578"/>
                    <a:pt x="2185463" y="718001"/>
                    <a:pt x="2185503" y="732343"/>
                  </a:cubicBezTo>
                  <a:cubicBezTo>
                    <a:pt x="2185463" y="746685"/>
                    <a:pt x="2185780" y="758108"/>
                    <a:pt x="2186451" y="766613"/>
                  </a:cubicBezTo>
                  <a:cubicBezTo>
                    <a:pt x="2187123" y="775117"/>
                    <a:pt x="2188388" y="781843"/>
                    <a:pt x="2190245" y="786790"/>
                  </a:cubicBezTo>
                  <a:cubicBezTo>
                    <a:pt x="2192103" y="791738"/>
                    <a:pt x="2194791" y="796048"/>
                    <a:pt x="2198309" y="799719"/>
                  </a:cubicBezTo>
                  <a:cubicBezTo>
                    <a:pt x="2202190" y="803879"/>
                    <a:pt x="2206929" y="807144"/>
                    <a:pt x="2212526" y="809513"/>
                  </a:cubicBezTo>
                  <a:cubicBezTo>
                    <a:pt x="2218123" y="811882"/>
                    <a:pt x="2224158" y="813089"/>
                    <a:pt x="2230631" y="813133"/>
                  </a:cubicBezTo>
                  <a:cubicBezTo>
                    <a:pt x="2237105" y="813089"/>
                    <a:pt x="2243140" y="811882"/>
                    <a:pt x="2248737" y="809513"/>
                  </a:cubicBezTo>
                  <a:cubicBezTo>
                    <a:pt x="2254333" y="807144"/>
                    <a:pt x="2259072" y="803879"/>
                    <a:pt x="2262954" y="799719"/>
                  </a:cubicBezTo>
                  <a:cubicBezTo>
                    <a:pt x="2266472" y="796048"/>
                    <a:pt x="2269160" y="791738"/>
                    <a:pt x="2271017" y="786790"/>
                  </a:cubicBezTo>
                  <a:cubicBezTo>
                    <a:pt x="2272875" y="781843"/>
                    <a:pt x="2274140" y="775117"/>
                    <a:pt x="2274812" y="766613"/>
                  </a:cubicBezTo>
                  <a:cubicBezTo>
                    <a:pt x="2275483" y="758108"/>
                    <a:pt x="2275799" y="746685"/>
                    <a:pt x="2275760" y="732343"/>
                  </a:cubicBezTo>
                  <a:cubicBezTo>
                    <a:pt x="2275799" y="718001"/>
                    <a:pt x="2275483" y="706578"/>
                    <a:pt x="2274812" y="698073"/>
                  </a:cubicBezTo>
                  <a:cubicBezTo>
                    <a:pt x="2274140" y="689569"/>
                    <a:pt x="2272875" y="682843"/>
                    <a:pt x="2271017" y="677895"/>
                  </a:cubicBezTo>
                  <a:cubicBezTo>
                    <a:pt x="2269160" y="672948"/>
                    <a:pt x="2266472" y="668638"/>
                    <a:pt x="2262954" y="664967"/>
                  </a:cubicBezTo>
                  <a:cubicBezTo>
                    <a:pt x="2259072" y="660806"/>
                    <a:pt x="2254333" y="657542"/>
                    <a:pt x="2248737" y="655172"/>
                  </a:cubicBezTo>
                  <a:cubicBezTo>
                    <a:pt x="2243140" y="652803"/>
                    <a:pt x="2237105" y="651596"/>
                    <a:pt x="2230631" y="651551"/>
                  </a:cubicBezTo>
                  <a:close/>
                  <a:moveTo>
                    <a:pt x="506606" y="651551"/>
                  </a:moveTo>
                  <a:cubicBezTo>
                    <a:pt x="500133" y="651596"/>
                    <a:pt x="494098" y="652803"/>
                    <a:pt x="488501" y="655172"/>
                  </a:cubicBezTo>
                  <a:cubicBezTo>
                    <a:pt x="482904" y="657542"/>
                    <a:pt x="478165" y="660806"/>
                    <a:pt x="474284" y="664967"/>
                  </a:cubicBezTo>
                  <a:cubicBezTo>
                    <a:pt x="470766" y="668638"/>
                    <a:pt x="468078" y="672948"/>
                    <a:pt x="466220" y="677895"/>
                  </a:cubicBezTo>
                  <a:cubicBezTo>
                    <a:pt x="464363" y="682843"/>
                    <a:pt x="463098" y="689569"/>
                    <a:pt x="462426" y="698073"/>
                  </a:cubicBezTo>
                  <a:cubicBezTo>
                    <a:pt x="461755" y="706578"/>
                    <a:pt x="461439" y="718001"/>
                    <a:pt x="461478" y="732343"/>
                  </a:cubicBezTo>
                  <a:cubicBezTo>
                    <a:pt x="461439" y="746685"/>
                    <a:pt x="461755" y="758108"/>
                    <a:pt x="462426" y="766613"/>
                  </a:cubicBezTo>
                  <a:cubicBezTo>
                    <a:pt x="463098" y="775117"/>
                    <a:pt x="464363" y="781843"/>
                    <a:pt x="466220" y="786790"/>
                  </a:cubicBezTo>
                  <a:cubicBezTo>
                    <a:pt x="468078" y="791738"/>
                    <a:pt x="470766" y="796048"/>
                    <a:pt x="474284" y="799719"/>
                  </a:cubicBezTo>
                  <a:cubicBezTo>
                    <a:pt x="478165" y="803879"/>
                    <a:pt x="482904" y="807144"/>
                    <a:pt x="488501" y="809513"/>
                  </a:cubicBezTo>
                  <a:cubicBezTo>
                    <a:pt x="494098" y="811882"/>
                    <a:pt x="500133" y="813089"/>
                    <a:pt x="506606" y="813133"/>
                  </a:cubicBezTo>
                  <a:cubicBezTo>
                    <a:pt x="513080" y="813089"/>
                    <a:pt x="519115" y="811882"/>
                    <a:pt x="524712" y="809513"/>
                  </a:cubicBezTo>
                  <a:cubicBezTo>
                    <a:pt x="530308" y="807144"/>
                    <a:pt x="535048" y="803879"/>
                    <a:pt x="538929" y="799719"/>
                  </a:cubicBezTo>
                  <a:cubicBezTo>
                    <a:pt x="542447" y="796048"/>
                    <a:pt x="545135" y="791738"/>
                    <a:pt x="546992" y="786790"/>
                  </a:cubicBezTo>
                  <a:cubicBezTo>
                    <a:pt x="548850" y="781843"/>
                    <a:pt x="550115" y="775117"/>
                    <a:pt x="550787" y="766613"/>
                  </a:cubicBezTo>
                  <a:cubicBezTo>
                    <a:pt x="551458" y="758108"/>
                    <a:pt x="551775" y="746685"/>
                    <a:pt x="551735" y="732343"/>
                  </a:cubicBezTo>
                  <a:cubicBezTo>
                    <a:pt x="551775" y="718001"/>
                    <a:pt x="551458" y="706578"/>
                    <a:pt x="550787" y="698073"/>
                  </a:cubicBezTo>
                  <a:cubicBezTo>
                    <a:pt x="550115" y="689569"/>
                    <a:pt x="548850" y="682843"/>
                    <a:pt x="546992" y="677895"/>
                  </a:cubicBezTo>
                  <a:cubicBezTo>
                    <a:pt x="545135" y="672948"/>
                    <a:pt x="542447" y="668638"/>
                    <a:pt x="538929" y="664967"/>
                  </a:cubicBezTo>
                  <a:cubicBezTo>
                    <a:pt x="535048" y="660806"/>
                    <a:pt x="530308" y="657542"/>
                    <a:pt x="524712" y="655172"/>
                  </a:cubicBezTo>
                  <a:cubicBezTo>
                    <a:pt x="519115" y="652803"/>
                    <a:pt x="513080" y="651596"/>
                    <a:pt x="506606" y="651551"/>
                  </a:cubicBezTo>
                  <a:close/>
                  <a:moveTo>
                    <a:pt x="4303519" y="623853"/>
                  </a:moveTo>
                  <a:lnTo>
                    <a:pt x="4455881" y="623853"/>
                  </a:lnTo>
                  <a:lnTo>
                    <a:pt x="4455881" y="653380"/>
                  </a:lnTo>
                  <a:lnTo>
                    <a:pt x="4396141" y="653380"/>
                  </a:lnTo>
                  <a:lnTo>
                    <a:pt x="4396141" y="840832"/>
                  </a:lnTo>
                  <a:lnTo>
                    <a:pt x="4363260" y="840832"/>
                  </a:lnTo>
                  <a:lnTo>
                    <a:pt x="4363260" y="653380"/>
                  </a:lnTo>
                  <a:lnTo>
                    <a:pt x="4303519" y="653380"/>
                  </a:lnTo>
                  <a:close/>
                  <a:moveTo>
                    <a:pt x="4122697" y="623853"/>
                  </a:moveTo>
                  <a:lnTo>
                    <a:pt x="4204977" y="623853"/>
                  </a:lnTo>
                  <a:cubicBezTo>
                    <a:pt x="4226411" y="624232"/>
                    <a:pt x="4243287" y="630475"/>
                    <a:pt x="4255604" y="642582"/>
                  </a:cubicBezTo>
                  <a:cubicBezTo>
                    <a:pt x="4267921" y="654689"/>
                    <a:pt x="4274203" y="670385"/>
                    <a:pt x="4274449" y="689670"/>
                  </a:cubicBezTo>
                  <a:cubicBezTo>
                    <a:pt x="4274203" y="708955"/>
                    <a:pt x="4267921" y="724652"/>
                    <a:pt x="4255604" y="736759"/>
                  </a:cubicBezTo>
                  <a:cubicBezTo>
                    <a:pt x="4243287" y="748866"/>
                    <a:pt x="4226411" y="755109"/>
                    <a:pt x="4204977" y="755488"/>
                  </a:cubicBezTo>
                  <a:lnTo>
                    <a:pt x="4155577" y="755488"/>
                  </a:lnTo>
                  <a:lnTo>
                    <a:pt x="4155577" y="840832"/>
                  </a:lnTo>
                  <a:lnTo>
                    <a:pt x="4122697" y="840832"/>
                  </a:lnTo>
                  <a:close/>
                  <a:moveTo>
                    <a:pt x="3922671" y="623853"/>
                  </a:moveTo>
                  <a:lnTo>
                    <a:pt x="4004951" y="623853"/>
                  </a:lnTo>
                  <a:cubicBezTo>
                    <a:pt x="4026386" y="624232"/>
                    <a:pt x="4043261" y="630475"/>
                    <a:pt x="4055579" y="642582"/>
                  </a:cubicBezTo>
                  <a:cubicBezTo>
                    <a:pt x="4067896" y="654689"/>
                    <a:pt x="4074178" y="670385"/>
                    <a:pt x="4074424" y="689670"/>
                  </a:cubicBezTo>
                  <a:cubicBezTo>
                    <a:pt x="4074178" y="708955"/>
                    <a:pt x="4067896" y="724652"/>
                    <a:pt x="4055579" y="736759"/>
                  </a:cubicBezTo>
                  <a:cubicBezTo>
                    <a:pt x="4043261" y="748866"/>
                    <a:pt x="4026386" y="755109"/>
                    <a:pt x="4004951" y="755488"/>
                  </a:cubicBezTo>
                  <a:lnTo>
                    <a:pt x="3955552" y="755488"/>
                  </a:lnTo>
                  <a:lnTo>
                    <a:pt x="3955552" y="840832"/>
                  </a:lnTo>
                  <a:lnTo>
                    <a:pt x="3922671" y="840832"/>
                  </a:lnTo>
                  <a:close/>
                  <a:moveTo>
                    <a:pt x="3532147" y="623853"/>
                  </a:moveTo>
                  <a:lnTo>
                    <a:pt x="3562287" y="623853"/>
                  </a:lnTo>
                  <a:lnTo>
                    <a:pt x="3662601" y="776242"/>
                  </a:lnTo>
                  <a:lnTo>
                    <a:pt x="3662601" y="623853"/>
                  </a:lnTo>
                  <a:lnTo>
                    <a:pt x="3695481" y="623853"/>
                  </a:lnTo>
                  <a:lnTo>
                    <a:pt x="3695481" y="840832"/>
                  </a:lnTo>
                  <a:lnTo>
                    <a:pt x="3665341" y="840832"/>
                  </a:lnTo>
                  <a:lnTo>
                    <a:pt x="3565027" y="688139"/>
                  </a:lnTo>
                  <a:lnTo>
                    <a:pt x="3565027" y="840832"/>
                  </a:lnTo>
                  <a:lnTo>
                    <a:pt x="3532147" y="840832"/>
                  </a:lnTo>
                  <a:close/>
                  <a:moveTo>
                    <a:pt x="3385747" y="623853"/>
                  </a:moveTo>
                  <a:lnTo>
                    <a:pt x="3412265" y="623853"/>
                  </a:lnTo>
                  <a:lnTo>
                    <a:pt x="3491817" y="840832"/>
                  </a:lnTo>
                  <a:lnTo>
                    <a:pt x="3456765" y="840832"/>
                  </a:lnTo>
                  <a:lnTo>
                    <a:pt x="3441831" y="797246"/>
                  </a:lnTo>
                  <a:lnTo>
                    <a:pt x="3356182" y="797246"/>
                  </a:lnTo>
                  <a:lnTo>
                    <a:pt x="3341247" y="840832"/>
                  </a:lnTo>
                  <a:lnTo>
                    <a:pt x="3306194" y="840832"/>
                  </a:lnTo>
                  <a:close/>
                  <a:moveTo>
                    <a:pt x="3113047" y="623853"/>
                  </a:moveTo>
                  <a:lnTo>
                    <a:pt x="3145927" y="623853"/>
                  </a:lnTo>
                  <a:lnTo>
                    <a:pt x="3145927" y="716512"/>
                  </a:lnTo>
                  <a:lnTo>
                    <a:pt x="3234052" y="716512"/>
                  </a:lnTo>
                  <a:lnTo>
                    <a:pt x="3234052" y="623853"/>
                  </a:lnTo>
                  <a:lnTo>
                    <a:pt x="3266933" y="623853"/>
                  </a:lnTo>
                  <a:lnTo>
                    <a:pt x="3266933" y="840832"/>
                  </a:lnTo>
                  <a:lnTo>
                    <a:pt x="3234052" y="840832"/>
                  </a:lnTo>
                  <a:lnTo>
                    <a:pt x="3234052" y="746039"/>
                  </a:lnTo>
                  <a:lnTo>
                    <a:pt x="3145927" y="746039"/>
                  </a:lnTo>
                  <a:lnTo>
                    <a:pt x="3145927" y="840832"/>
                  </a:lnTo>
                  <a:lnTo>
                    <a:pt x="3113047" y="840832"/>
                  </a:lnTo>
                  <a:close/>
                  <a:moveTo>
                    <a:pt x="2912869" y="623853"/>
                  </a:moveTo>
                  <a:lnTo>
                    <a:pt x="3065231" y="623853"/>
                  </a:lnTo>
                  <a:lnTo>
                    <a:pt x="3065231" y="653380"/>
                  </a:lnTo>
                  <a:lnTo>
                    <a:pt x="3005490" y="653380"/>
                  </a:lnTo>
                  <a:lnTo>
                    <a:pt x="3005490" y="840832"/>
                  </a:lnTo>
                  <a:lnTo>
                    <a:pt x="2972610" y="840832"/>
                  </a:lnTo>
                  <a:lnTo>
                    <a:pt x="2972610" y="653380"/>
                  </a:lnTo>
                  <a:lnTo>
                    <a:pt x="2912869" y="653380"/>
                  </a:lnTo>
                  <a:close/>
                  <a:moveTo>
                    <a:pt x="2579647" y="623853"/>
                  </a:moveTo>
                  <a:lnTo>
                    <a:pt x="2718293" y="623853"/>
                  </a:lnTo>
                  <a:lnTo>
                    <a:pt x="2718293" y="653380"/>
                  </a:lnTo>
                  <a:lnTo>
                    <a:pt x="2612527" y="653380"/>
                  </a:lnTo>
                  <a:lnTo>
                    <a:pt x="2612527" y="716817"/>
                  </a:lnTo>
                  <a:lnTo>
                    <a:pt x="2702748" y="716817"/>
                  </a:lnTo>
                  <a:lnTo>
                    <a:pt x="2702748" y="746039"/>
                  </a:lnTo>
                  <a:lnTo>
                    <a:pt x="2612527" y="746039"/>
                  </a:lnTo>
                  <a:lnTo>
                    <a:pt x="2612527" y="811305"/>
                  </a:lnTo>
                  <a:lnTo>
                    <a:pt x="2718293" y="811305"/>
                  </a:lnTo>
                  <a:lnTo>
                    <a:pt x="2718293" y="840832"/>
                  </a:lnTo>
                  <a:lnTo>
                    <a:pt x="2579647" y="840832"/>
                  </a:lnTo>
                  <a:close/>
                  <a:moveTo>
                    <a:pt x="2370097" y="623853"/>
                  </a:moveTo>
                  <a:lnTo>
                    <a:pt x="2454206" y="623853"/>
                  </a:lnTo>
                  <a:cubicBezTo>
                    <a:pt x="2475017" y="624187"/>
                    <a:pt x="2491385" y="630139"/>
                    <a:pt x="2503309" y="641706"/>
                  </a:cubicBezTo>
                  <a:cubicBezTo>
                    <a:pt x="2515232" y="653274"/>
                    <a:pt x="2521311" y="668449"/>
                    <a:pt x="2521544" y="687232"/>
                  </a:cubicBezTo>
                  <a:cubicBezTo>
                    <a:pt x="2521265" y="702822"/>
                    <a:pt x="2517104" y="715473"/>
                    <a:pt x="2509060" y="725183"/>
                  </a:cubicBezTo>
                  <a:cubicBezTo>
                    <a:pt x="2501015" y="734893"/>
                    <a:pt x="2490761" y="741441"/>
                    <a:pt x="2478296" y="744826"/>
                  </a:cubicBezTo>
                  <a:lnTo>
                    <a:pt x="2528250" y="840832"/>
                  </a:lnTo>
                  <a:lnTo>
                    <a:pt x="2489881" y="840832"/>
                  </a:lnTo>
                  <a:lnTo>
                    <a:pt x="2444143" y="749392"/>
                  </a:lnTo>
                  <a:lnTo>
                    <a:pt x="2402977" y="749392"/>
                  </a:lnTo>
                  <a:lnTo>
                    <a:pt x="2402977" y="840832"/>
                  </a:lnTo>
                  <a:lnTo>
                    <a:pt x="2370097" y="840832"/>
                  </a:lnTo>
                  <a:close/>
                  <a:moveTo>
                    <a:pt x="1903372" y="623853"/>
                  </a:moveTo>
                  <a:lnTo>
                    <a:pt x="1936252" y="623853"/>
                  </a:lnTo>
                  <a:lnTo>
                    <a:pt x="1999670" y="758865"/>
                  </a:lnTo>
                  <a:lnTo>
                    <a:pt x="2061868" y="623853"/>
                  </a:lnTo>
                  <a:lnTo>
                    <a:pt x="2094748" y="623853"/>
                  </a:lnTo>
                  <a:lnTo>
                    <a:pt x="2094748" y="840832"/>
                  </a:lnTo>
                  <a:lnTo>
                    <a:pt x="2061868" y="840832"/>
                  </a:lnTo>
                  <a:lnTo>
                    <a:pt x="2061868" y="695760"/>
                  </a:lnTo>
                  <a:lnTo>
                    <a:pt x="2011865" y="801545"/>
                  </a:lnTo>
                  <a:lnTo>
                    <a:pt x="1987474" y="801545"/>
                  </a:lnTo>
                  <a:lnTo>
                    <a:pt x="1936252" y="695760"/>
                  </a:lnTo>
                  <a:lnTo>
                    <a:pt x="1936252" y="840832"/>
                  </a:lnTo>
                  <a:lnTo>
                    <a:pt x="1903372" y="840832"/>
                  </a:lnTo>
                  <a:close/>
                  <a:moveTo>
                    <a:pt x="1446019" y="623853"/>
                  </a:moveTo>
                  <a:lnTo>
                    <a:pt x="1598381" y="623853"/>
                  </a:lnTo>
                  <a:lnTo>
                    <a:pt x="1598381" y="653380"/>
                  </a:lnTo>
                  <a:lnTo>
                    <a:pt x="1538640" y="653380"/>
                  </a:lnTo>
                  <a:lnTo>
                    <a:pt x="1538640" y="840832"/>
                  </a:lnTo>
                  <a:lnTo>
                    <a:pt x="1505760" y="840832"/>
                  </a:lnTo>
                  <a:lnTo>
                    <a:pt x="1505760" y="653380"/>
                  </a:lnTo>
                  <a:lnTo>
                    <a:pt x="1446019" y="653380"/>
                  </a:lnTo>
                  <a:close/>
                  <a:moveTo>
                    <a:pt x="1265197" y="623853"/>
                  </a:moveTo>
                  <a:lnTo>
                    <a:pt x="1347476" y="623853"/>
                  </a:lnTo>
                  <a:cubicBezTo>
                    <a:pt x="1368911" y="624232"/>
                    <a:pt x="1385787" y="630475"/>
                    <a:pt x="1398104" y="642582"/>
                  </a:cubicBezTo>
                  <a:cubicBezTo>
                    <a:pt x="1410421" y="654689"/>
                    <a:pt x="1416703" y="670385"/>
                    <a:pt x="1416949" y="689670"/>
                  </a:cubicBezTo>
                  <a:cubicBezTo>
                    <a:pt x="1416703" y="708955"/>
                    <a:pt x="1410421" y="724652"/>
                    <a:pt x="1398104" y="736759"/>
                  </a:cubicBezTo>
                  <a:cubicBezTo>
                    <a:pt x="1385787" y="748866"/>
                    <a:pt x="1368911" y="755109"/>
                    <a:pt x="1347476" y="755488"/>
                  </a:cubicBezTo>
                  <a:lnTo>
                    <a:pt x="1298077" y="755488"/>
                  </a:lnTo>
                  <a:lnTo>
                    <a:pt x="1298077" y="840832"/>
                  </a:lnTo>
                  <a:lnTo>
                    <a:pt x="1265197" y="840832"/>
                  </a:lnTo>
                  <a:close/>
                  <a:moveTo>
                    <a:pt x="1065172" y="623853"/>
                  </a:moveTo>
                  <a:lnTo>
                    <a:pt x="1147451" y="623853"/>
                  </a:lnTo>
                  <a:cubicBezTo>
                    <a:pt x="1168886" y="624232"/>
                    <a:pt x="1185762" y="630475"/>
                    <a:pt x="1198079" y="642582"/>
                  </a:cubicBezTo>
                  <a:cubicBezTo>
                    <a:pt x="1210396" y="654689"/>
                    <a:pt x="1216678" y="670385"/>
                    <a:pt x="1216924" y="689670"/>
                  </a:cubicBezTo>
                  <a:cubicBezTo>
                    <a:pt x="1216678" y="708955"/>
                    <a:pt x="1210396" y="724652"/>
                    <a:pt x="1198079" y="736759"/>
                  </a:cubicBezTo>
                  <a:cubicBezTo>
                    <a:pt x="1185762" y="748866"/>
                    <a:pt x="1168886" y="755109"/>
                    <a:pt x="1147451" y="755488"/>
                  </a:cubicBezTo>
                  <a:lnTo>
                    <a:pt x="1098052" y="755488"/>
                  </a:lnTo>
                  <a:lnTo>
                    <a:pt x="1098052" y="840832"/>
                  </a:lnTo>
                  <a:lnTo>
                    <a:pt x="1065172" y="840832"/>
                  </a:lnTo>
                  <a:close/>
                  <a:moveTo>
                    <a:pt x="646072" y="623853"/>
                  </a:moveTo>
                  <a:lnTo>
                    <a:pt x="678952" y="623853"/>
                  </a:lnTo>
                  <a:lnTo>
                    <a:pt x="742370" y="758865"/>
                  </a:lnTo>
                  <a:lnTo>
                    <a:pt x="804568" y="623853"/>
                  </a:lnTo>
                  <a:lnTo>
                    <a:pt x="837448" y="623853"/>
                  </a:lnTo>
                  <a:lnTo>
                    <a:pt x="837448" y="840832"/>
                  </a:lnTo>
                  <a:lnTo>
                    <a:pt x="804568" y="840832"/>
                  </a:lnTo>
                  <a:lnTo>
                    <a:pt x="804568" y="695760"/>
                  </a:lnTo>
                  <a:lnTo>
                    <a:pt x="754565" y="801545"/>
                  </a:lnTo>
                  <a:lnTo>
                    <a:pt x="730174" y="801545"/>
                  </a:lnTo>
                  <a:lnTo>
                    <a:pt x="678952" y="695760"/>
                  </a:lnTo>
                  <a:lnTo>
                    <a:pt x="678952" y="840832"/>
                  </a:lnTo>
                  <a:lnTo>
                    <a:pt x="646072" y="840832"/>
                  </a:lnTo>
                  <a:close/>
                  <a:moveTo>
                    <a:pt x="226972" y="623853"/>
                  </a:moveTo>
                  <a:lnTo>
                    <a:pt x="311081" y="623853"/>
                  </a:lnTo>
                  <a:cubicBezTo>
                    <a:pt x="331892" y="624187"/>
                    <a:pt x="348260" y="630139"/>
                    <a:pt x="360183" y="641706"/>
                  </a:cubicBezTo>
                  <a:cubicBezTo>
                    <a:pt x="372107" y="653274"/>
                    <a:pt x="378186" y="668449"/>
                    <a:pt x="378419" y="687232"/>
                  </a:cubicBezTo>
                  <a:cubicBezTo>
                    <a:pt x="378140" y="702822"/>
                    <a:pt x="373979" y="715473"/>
                    <a:pt x="365935" y="725183"/>
                  </a:cubicBezTo>
                  <a:cubicBezTo>
                    <a:pt x="357891" y="734893"/>
                    <a:pt x="347636" y="741441"/>
                    <a:pt x="335171" y="744826"/>
                  </a:cubicBezTo>
                  <a:lnTo>
                    <a:pt x="385125" y="840832"/>
                  </a:lnTo>
                  <a:lnTo>
                    <a:pt x="346757" y="840832"/>
                  </a:lnTo>
                  <a:lnTo>
                    <a:pt x="301018" y="749392"/>
                  </a:lnTo>
                  <a:lnTo>
                    <a:pt x="259852" y="749392"/>
                  </a:lnTo>
                  <a:lnTo>
                    <a:pt x="259852" y="840832"/>
                  </a:lnTo>
                  <a:lnTo>
                    <a:pt x="226972" y="840832"/>
                  </a:lnTo>
                  <a:close/>
                  <a:moveTo>
                    <a:pt x="36472" y="623853"/>
                  </a:moveTo>
                  <a:lnTo>
                    <a:pt x="175118" y="623853"/>
                  </a:lnTo>
                  <a:lnTo>
                    <a:pt x="175118" y="653380"/>
                  </a:lnTo>
                  <a:lnTo>
                    <a:pt x="69352" y="653380"/>
                  </a:lnTo>
                  <a:lnTo>
                    <a:pt x="69352" y="719560"/>
                  </a:lnTo>
                  <a:lnTo>
                    <a:pt x="159573" y="719560"/>
                  </a:lnTo>
                  <a:lnTo>
                    <a:pt x="159573" y="749087"/>
                  </a:lnTo>
                  <a:lnTo>
                    <a:pt x="69352" y="749087"/>
                  </a:lnTo>
                  <a:lnTo>
                    <a:pt x="69352" y="840832"/>
                  </a:lnTo>
                  <a:lnTo>
                    <a:pt x="36472" y="840832"/>
                  </a:lnTo>
                  <a:close/>
                  <a:moveTo>
                    <a:pt x="2230631" y="622024"/>
                  </a:moveTo>
                  <a:cubicBezTo>
                    <a:pt x="2242225" y="622055"/>
                    <a:pt x="2252808" y="624047"/>
                    <a:pt x="2262380" y="627998"/>
                  </a:cubicBezTo>
                  <a:cubicBezTo>
                    <a:pt x="2271951" y="631949"/>
                    <a:pt x="2280471" y="637669"/>
                    <a:pt x="2287938" y="645159"/>
                  </a:cubicBezTo>
                  <a:cubicBezTo>
                    <a:pt x="2298125" y="655514"/>
                    <a:pt x="2304240" y="667490"/>
                    <a:pt x="2306282" y="681088"/>
                  </a:cubicBezTo>
                  <a:cubicBezTo>
                    <a:pt x="2308324" y="694685"/>
                    <a:pt x="2309111" y="711770"/>
                    <a:pt x="2308641" y="732343"/>
                  </a:cubicBezTo>
                  <a:cubicBezTo>
                    <a:pt x="2309111" y="752915"/>
                    <a:pt x="2308324" y="770000"/>
                    <a:pt x="2306282" y="783598"/>
                  </a:cubicBezTo>
                  <a:cubicBezTo>
                    <a:pt x="2304240" y="797195"/>
                    <a:pt x="2298125" y="809171"/>
                    <a:pt x="2287938" y="819526"/>
                  </a:cubicBezTo>
                  <a:cubicBezTo>
                    <a:pt x="2280471" y="827016"/>
                    <a:pt x="2271951" y="832736"/>
                    <a:pt x="2262380" y="836687"/>
                  </a:cubicBezTo>
                  <a:cubicBezTo>
                    <a:pt x="2252808" y="840638"/>
                    <a:pt x="2242225" y="842629"/>
                    <a:pt x="2230631" y="842661"/>
                  </a:cubicBezTo>
                  <a:cubicBezTo>
                    <a:pt x="2219050" y="842629"/>
                    <a:pt x="2208518" y="840638"/>
                    <a:pt x="2199036" y="836687"/>
                  </a:cubicBezTo>
                  <a:cubicBezTo>
                    <a:pt x="2189553" y="832736"/>
                    <a:pt x="2181084" y="827016"/>
                    <a:pt x="2173629" y="819526"/>
                  </a:cubicBezTo>
                  <a:cubicBezTo>
                    <a:pt x="2163430" y="809171"/>
                    <a:pt x="2157265" y="797195"/>
                    <a:pt x="2155133" y="783598"/>
                  </a:cubicBezTo>
                  <a:cubicBezTo>
                    <a:pt x="2153002" y="770000"/>
                    <a:pt x="2152165" y="752915"/>
                    <a:pt x="2152622" y="732343"/>
                  </a:cubicBezTo>
                  <a:cubicBezTo>
                    <a:pt x="2152165" y="711770"/>
                    <a:pt x="2153002" y="694685"/>
                    <a:pt x="2155133" y="681088"/>
                  </a:cubicBezTo>
                  <a:cubicBezTo>
                    <a:pt x="2157265" y="667490"/>
                    <a:pt x="2163430" y="655514"/>
                    <a:pt x="2173629" y="645159"/>
                  </a:cubicBezTo>
                  <a:cubicBezTo>
                    <a:pt x="2181084" y="637669"/>
                    <a:pt x="2189553" y="631949"/>
                    <a:pt x="2199035" y="627998"/>
                  </a:cubicBezTo>
                  <a:cubicBezTo>
                    <a:pt x="2208518" y="624047"/>
                    <a:pt x="2219050" y="622055"/>
                    <a:pt x="2230631" y="622024"/>
                  </a:cubicBezTo>
                  <a:close/>
                  <a:moveTo>
                    <a:pt x="506606" y="622024"/>
                  </a:moveTo>
                  <a:cubicBezTo>
                    <a:pt x="518201" y="622055"/>
                    <a:pt x="528783" y="624047"/>
                    <a:pt x="538355" y="627998"/>
                  </a:cubicBezTo>
                  <a:cubicBezTo>
                    <a:pt x="547926" y="631949"/>
                    <a:pt x="556446" y="637669"/>
                    <a:pt x="563913" y="645159"/>
                  </a:cubicBezTo>
                  <a:cubicBezTo>
                    <a:pt x="574100" y="655514"/>
                    <a:pt x="580215" y="667490"/>
                    <a:pt x="582257" y="681088"/>
                  </a:cubicBezTo>
                  <a:cubicBezTo>
                    <a:pt x="584299" y="694685"/>
                    <a:pt x="585086" y="711770"/>
                    <a:pt x="584616" y="732343"/>
                  </a:cubicBezTo>
                  <a:cubicBezTo>
                    <a:pt x="585086" y="752915"/>
                    <a:pt x="584299" y="770000"/>
                    <a:pt x="582257" y="783598"/>
                  </a:cubicBezTo>
                  <a:cubicBezTo>
                    <a:pt x="580215" y="797195"/>
                    <a:pt x="574100" y="809171"/>
                    <a:pt x="563913" y="819526"/>
                  </a:cubicBezTo>
                  <a:cubicBezTo>
                    <a:pt x="556446" y="827016"/>
                    <a:pt x="547926" y="832736"/>
                    <a:pt x="538355" y="836687"/>
                  </a:cubicBezTo>
                  <a:cubicBezTo>
                    <a:pt x="528783" y="840638"/>
                    <a:pt x="518201" y="842629"/>
                    <a:pt x="506606" y="842661"/>
                  </a:cubicBezTo>
                  <a:cubicBezTo>
                    <a:pt x="495025" y="842629"/>
                    <a:pt x="484493" y="840638"/>
                    <a:pt x="475011" y="836687"/>
                  </a:cubicBezTo>
                  <a:cubicBezTo>
                    <a:pt x="465528" y="832736"/>
                    <a:pt x="457059" y="827016"/>
                    <a:pt x="449604" y="819526"/>
                  </a:cubicBezTo>
                  <a:cubicBezTo>
                    <a:pt x="439405" y="809171"/>
                    <a:pt x="433240" y="797195"/>
                    <a:pt x="431108" y="783598"/>
                  </a:cubicBezTo>
                  <a:cubicBezTo>
                    <a:pt x="428977" y="770000"/>
                    <a:pt x="428140" y="752915"/>
                    <a:pt x="428597" y="732343"/>
                  </a:cubicBezTo>
                  <a:cubicBezTo>
                    <a:pt x="428140" y="711770"/>
                    <a:pt x="428977" y="694685"/>
                    <a:pt x="431108" y="681088"/>
                  </a:cubicBezTo>
                  <a:cubicBezTo>
                    <a:pt x="433240" y="667490"/>
                    <a:pt x="439405" y="655514"/>
                    <a:pt x="449604" y="645159"/>
                  </a:cubicBezTo>
                  <a:cubicBezTo>
                    <a:pt x="457059" y="637669"/>
                    <a:pt x="465528" y="631949"/>
                    <a:pt x="475011" y="627998"/>
                  </a:cubicBezTo>
                  <a:cubicBezTo>
                    <a:pt x="484493" y="624047"/>
                    <a:pt x="495025" y="622055"/>
                    <a:pt x="506606" y="622024"/>
                  </a:cubicBezTo>
                  <a:close/>
                  <a:moveTo>
                    <a:pt x="424681" y="326008"/>
                  </a:moveTo>
                  <a:cubicBezTo>
                    <a:pt x="444996" y="352450"/>
                    <a:pt x="465150" y="382600"/>
                    <a:pt x="485143" y="416459"/>
                  </a:cubicBezTo>
                  <a:lnTo>
                    <a:pt x="435322" y="445964"/>
                  </a:lnTo>
                  <a:cubicBezTo>
                    <a:pt x="419844" y="416297"/>
                    <a:pt x="401142" y="385180"/>
                    <a:pt x="379214" y="352611"/>
                  </a:cubicBezTo>
                  <a:close/>
                  <a:moveTo>
                    <a:pt x="54174" y="264096"/>
                  </a:moveTo>
                  <a:cubicBezTo>
                    <a:pt x="78358" y="275060"/>
                    <a:pt x="98190" y="282799"/>
                    <a:pt x="113668" y="287313"/>
                  </a:cubicBezTo>
                  <a:lnTo>
                    <a:pt x="70135" y="469665"/>
                  </a:lnTo>
                  <a:cubicBezTo>
                    <a:pt x="48853" y="461603"/>
                    <a:pt x="27571" y="454993"/>
                    <a:pt x="6288" y="449833"/>
                  </a:cubicBezTo>
                  <a:cubicBezTo>
                    <a:pt x="22734" y="400497"/>
                    <a:pt x="38696" y="338584"/>
                    <a:pt x="54174" y="264096"/>
                  </a:cubicBezTo>
                  <a:close/>
                  <a:moveTo>
                    <a:pt x="286346" y="237009"/>
                  </a:moveTo>
                  <a:lnTo>
                    <a:pt x="286346" y="267965"/>
                  </a:lnTo>
                  <a:lnTo>
                    <a:pt x="396627" y="267965"/>
                  </a:lnTo>
                  <a:lnTo>
                    <a:pt x="396627" y="237009"/>
                  </a:lnTo>
                  <a:close/>
                  <a:moveTo>
                    <a:pt x="286346" y="162037"/>
                  </a:moveTo>
                  <a:lnTo>
                    <a:pt x="286346" y="192510"/>
                  </a:lnTo>
                  <a:lnTo>
                    <a:pt x="396627" y="192510"/>
                  </a:lnTo>
                  <a:lnTo>
                    <a:pt x="396627" y="162037"/>
                  </a:lnTo>
                  <a:close/>
                  <a:moveTo>
                    <a:pt x="39663" y="125760"/>
                  </a:moveTo>
                  <a:cubicBezTo>
                    <a:pt x="64170" y="143495"/>
                    <a:pt x="89644" y="163811"/>
                    <a:pt x="116086" y="186705"/>
                  </a:cubicBezTo>
                  <a:lnTo>
                    <a:pt x="72554" y="238944"/>
                  </a:lnTo>
                  <a:cubicBezTo>
                    <a:pt x="49014" y="216049"/>
                    <a:pt x="24830" y="193638"/>
                    <a:pt x="0" y="171711"/>
                  </a:cubicBezTo>
                  <a:close/>
                  <a:moveTo>
                    <a:pt x="3917287" y="96739"/>
                  </a:moveTo>
                  <a:lnTo>
                    <a:pt x="3917287" y="217661"/>
                  </a:lnTo>
                  <a:lnTo>
                    <a:pt x="3951871" y="217661"/>
                  </a:lnTo>
                  <a:cubicBezTo>
                    <a:pt x="3998789" y="217661"/>
                    <a:pt x="4022247" y="197266"/>
                    <a:pt x="4022247" y="156475"/>
                  </a:cubicBezTo>
                  <a:cubicBezTo>
                    <a:pt x="4022247" y="116651"/>
                    <a:pt x="3999030" y="96739"/>
                    <a:pt x="3952596" y="96739"/>
                  </a:cubicBezTo>
                  <a:close/>
                  <a:moveTo>
                    <a:pt x="3564861" y="96739"/>
                  </a:moveTo>
                  <a:lnTo>
                    <a:pt x="3564861" y="217661"/>
                  </a:lnTo>
                  <a:lnTo>
                    <a:pt x="3599445" y="217661"/>
                  </a:lnTo>
                  <a:cubicBezTo>
                    <a:pt x="3646363" y="217661"/>
                    <a:pt x="3669823" y="197266"/>
                    <a:pt x="3669823" y="156475"/>
                  </a:cubicBezTo>
                  <a:cubicBezTo>
                    <a:pt x="3669823" y="116651"/>
                    <a:pt x="3646605" y="96739"/>
                    <a:pt x="3600171" y="96739"/>
                  </a:cubicBezTo>
                  <a:close/>
                  <a:moveTo>
                    <a:pt x="1526512" y="96739"/>
                  </a:moveTo>
                  <a:lnTo>
                    <a:pt x="1526512" y="217661"/>
                  </a:lnTo>
                  <a:lnTo>
                    <a:pt x="1561096" y="217661"/>
                  </a:lnTo>
                  <a:cubicBezTo>
                    <a:pt x="1608014" y="217661"/>
                    <a:pt x="1631473" y="197266"/>
                    <a:pt x="1631473" y="156475"/>
                  </a:cubicBezTo>
                  <a:cubicBezTo>
                    <a:pt x="1631473" y="116651"/>
                    <a:pt x="1608256" y="96739"/>
                    <a:pt x="1561821" y="96739"/>
                  </a:cubicBezTo>
                  <a:close/>
                  <a:moveTo>
                    <a:pt x="1164562" y="96739"/>
                  </a:moveTo>
                  <a:lnTo>
                    <a:pt x="1164562" y="217661"/>
                  </a:lnTo>
                  <a:lnTo>
                    <a:pt x="1199146" y="217661"/>
                  </a:lnTo>
                  <a:cubicBezTo>
                    <a:pt x="1246064" y="217661"/>
                    <a:pt x="1269523" y="197266"/>
                    <a:pt x="1269523" y="156475"/>
                  </a:cubicBezTo>
                  <a:cubicBezTo>
                    <a:pt x="1269523" y="116651"/>
                    <a:pt x="1246306" y="96739"/>
                    <a:pt x="1199871" y="96739"/>
                  </a:cubicBezTo>
                  <a:close/>
                  <a:moveTo>
                    <a:pt x="4154835" y="34826"/>
                  </a:moveTo>
                  <a:lnTo>
                    <a:pt x="4448435" y="34826"/>
                  </a:lnTo>
                  <a:lnTo>
                    <a:pt x="4448435" y="100124"/>
                  </a:lnTo>
                  <a:lnTo>
                    <a:pt x="4341539" y="100124"/>
                  </a:lnTo>
                  <a:lnTo>
                    <a:pt x="4341539" y="409445"/>
                  </a:lnTo>
                  <a:lnTo>
                    <a:pt x="4261489" y="409445"/>
                  </a:lnTo>
                  <a:lnTo>
                    <a:pt x="4261489" y="100124"/>
                  </a:lnTo>
                  <a:lnTo>
                    <a:pt x="4154835" y="100124"/>
                  </a:lnTo>
                  <a:close/>
                  <a:moveTo>
                    <a:pt x="3837477" y="34826"/>
                  </a:moveTo>
                  <a:lnTo>
                    <a:pt x="3966381" y="34826"/>
                  </a:lnTo>
                  <a:cubicBezTo>
                    <a:pt x="4059572" y="34826"/>
                    <a:pt x="4106168" y="74328"/>
                    <a:pt x="4106168" y="153331"/>
                  </a:cubicBezTo>
                  <a:cubicBezTo>
                    <a:pt x="4106168" y="191703"/>
                    <a:pt x="4092101" y="222458"/>
                    <a:pt x="4063966" y="245595"/>
                  </a:cubicBezTo>
                  <a:cubicBezTo>
                    <a:pt x="4035831" y="268731"/>
                    <a:pt x="4000643" y="279816"/>
                    <a:pt x="3958400" y="278848"/>
                  </a:cubicBezTo>
                  <a:lnTo>
                    <a:pt x="3917287" y="278848"/>
                  </a:lnTo>
                  <a:lnTo>
                    <a:pt x="3917287" y="409445"/>
                  </a:lnTo>
                  <a:lnTo>
                    <a:pt x="3837477" y="409445"/>
                  </a:lnTo>
                  <a:close/>
                  <a:moveTo>
                    <a:pt x="3485053" y="34826"/>
                  </a:moveTo>
                  <a:lnTo>
                    <a:pt x="3613956" y="34826"/>
                  </a:lnTo>
                  <a:cubicBezTo>
                    <a:pt x="3707147" y="34826"/>
                    <a:pt x="3753743" y="74328"/>
                    <a:pt x="3753743" y="153331"/>
                  </a:cubicBezTo>
                  <a:cubicBezTo>
                    <a:pt x="3753743" y="191703"/>
                    <a:pt x="3739675" y="222458"/>
                    <a:pt x="3711541" y="245595"/>
                  </a:cubicBezTo>
                  <a:cubicBezTo>
                    <a:pt x="3683406" y="268731"/>
                    <a:pt x="3648218" y="279816"/>
                    <a:pt x="3605975" y="278848"/>
                  </a:cubicBezTo>
                  <a:lnTo>
                    <a:pt x="3564861" y="278848"/>
                  </a:lnTo>
                  <a:lnTo>
                    <a:pt x="3564861" y="409445"/>
                  </a:lnTo>
                  <a:lnTo>
                    <a:pt x="3485053" y="409445"/>
                  </a:lnTo>
                  <a:close/>
                  <a:moveTo>
                    <a:pt x="1764060" y="34826"/>
                  </a:moveTo>
                  <a:lnTo>
                    <a:pt x="2057661" y="34826"/>
                  </a:lnTo>
                  <a:lnTo>
                    <a:pt x="2057661" y="100124"/>
                  </a:lnTo>
                  <a:lnTo>
                    <a:pt x="1950765" y="100124"/>
                  </a:lnTo>
                  <a:lnTo>
                    <a:pt x="1950765" y="409445"/>
                  </a:lnTo>
                  <a:lnTo>
                    <a:pt x="1870714" y="409445"/>
                  </a:lnTo>
                  <a:lnTo>
                    <a:pt x="1870714" y="100124"/>
                  </a:lnTo>
                  <a:lnTo>
                    <a:pt x="1764060" y="100124"/>
                  </a:lnTo>
                  <a:close/>
                  <a:moveTo>
                    <a:pt x="1446703" y="34826"/>
                  </a:moveTo>
                  <a:lnTo>
                    <a:pt x="1575606" y="34826"/>
                  </a:lnTo>
                  <a:cubicBezTo>
                    <a:pt x="1668798" y="34826"/>
                    <a:pt x="1715393" y="74328"/>
                    <a:pt x="1715393" y="153331"/>
                  </a:cubicBezTo>
                  <a:cubicBezTo>
                    <a:pt x="1715393" y="191703"/>
                    <a:pt x="1701326" y="222458"/>
                    <a:pt x="1673191" y="245595"/>
                  </a:cubicBezTo>
                  <a:cubicBezTo>
                    <a:pt x="1645056" y="268731"/>
                    <a:pt x="1609868" y="279816"/>
                    <a:pt x="1567625" y="278848"/>
                  </a:cubicBezTo>
                  <a:lnTo>
                    <a:pt x="1526512" y="278848"/>
                  </a:lnTo>
                  <a:lnTo>
                    <a:pt x="1526512" y="409445"/>
                  </a:lnTo>
                  <a:lnTo>
                    <a:pt x="1446703" y="409445"/>
                  </a:lnTo>
                  <a:close/>
                  <a:moveTo>
                    <a:pt x="1084753" y="34826"/>
                  </a:moveTo>
                  <a:lnTo>
                    <a:pt x="1213656" y="34826"/>
                  </a:lnTo>
                  <a:cubicBezTo>
                    <a:pt x="1306848" y="34826"/>
                    <a:pt x="1353443" y="74328"/>
                    <a:pt x="1353443" y="153331"/>
                  </a:cubicBezTo>
                  <a:cubicBezTo>
                    <a:pt x="1353443" y="191703"/>
                    <a:pt x="1339376" y="222458"/>
                    <a:pt x="1311241" y="245595"/>
                  </a:cubicBezTo>
                  <a:cubicBezTo>
                    <a:pt x="1283106" y="268731"/>
                    <a:pt x="1247918" y="279816"/>
                    <a:pt x="1205675" y="278848"/>
                  </a:cubicBezTo>
                  <a:lnTo>
                    <a:pt x="1164562" y="278848"/>
                  </a:lnTo>
                  <a:lnTo>
                    <a:pt x="1164562" y="409445"/>
                  </a:lnTo>
                  <a:lnTo>
                    <a:pt x="1084753" y="409445"/>
                  </a:lnTo>
                  <a:close/>
                  <a:moveTo>
                    <a:pt x="2411574" y="28054"/>
                  </a:moveTo>
                  <a:lnTo>
                    <a:pt x="2855603" y="28054"/>
                  </a:lnTo>
                  <a:lnTo>
                    <a:pt x="2855603" y="93836"/>
                  </a:lnTo>
                  <a:lnTo>
                    <a:pt x="2683650" y="93836"/>
                  </a:lnTo>
                  <a:cubicBezTo>
                    <a:pt x="2673009" y="120762"/>
                    <a:pt x="2660352" y="146720"/>
                    <a:pt x="2645681" y="171711"/>
                  </a:cubicBezTo>
                  <a:lnTo>
                    <a:pt x="2668898" y="171711"/>
                  </a:lnTo>
                  <a:lnTo>
                    <a:pt x="2668898" y="228303"/>
                  </a:lnTo>
                  <a:lnTo>
                    <a:pt x="2717267" y="182836"/>
                  </a:lnTo>
                  <a:cubicBezTo>
                    <a:pt x="2760799" y="221531"/>
                    <a:pt x="2813360" y="269255"/>
                    <a:pt x="2874950" y="326008"/>
                  </a:cubicBezTo>
                  <a:lnTo>
                    <a:pt x="2818358" y="381633"/>
                  </a:lnTo>
                  <a:cubicBezTo>
                    <a:pt x="2777245" y="333909"/>
                    <a:pt x="2727424" y="283444"/>
                    <a:pt x="2668898" y="230237"/>
                  </a:cubicBezTo>
                  <a:lnTo>
                    <a:pt x="2668898" y="475469"/>
                  </a:lnTo>
                  <a:lnTo>
                    <a:pt x="2595860" y="475469"/>
                  </a:lnTo>
                  <a:lnTo>
                    <a:pt x="2595860" y="243781"/>
                  </a:lnTo>
                  <a:cubicBezTo>
                    <a:pt x="2554263" y="295536"/>
                    <a:pt x="2502508" y="342938"/>
                    <a:pt x="2440595" y="385986"/>
                  </a:cubicBezTo>
                  <a:cubicBezTo>
                    <a:pt x="2430277" y="371153"/>
                    <a:pt x="2413831" y="349870"/>
                    <a:pt x="2391259" y="322139"/>
                  </a:cubicBezTo>
                  <a:cubicBezTo>
                    <a:pt x="2493479" y="255551"/>
                    <a:pt x="2563775" y="179450"/>
                    <a:pt x="2602148" y="93836"/>
                  </a:cubicBezTo>
                  <a:lnTo>
                    <a:pt x="2411574" y="93836"/>
                  </a:lnTo>
                  <a:close/>
                  <a:moveTo>
                    <a:pt x="565956" y="25152"/>
                  </a:moveTo>
                  <a:lnTo>
                    <a:pt x="966453" y="25152"/>
                  </a:lnTo>
                  <a:lnTo>
                    <a:pt x="966453" y="93836"/>
                  </a:lnTo>
                  <a:lnTo>
                    <a:pt x="807802" y="93836"/>
                  </a:lnTo>
                  <a:lnTo>
                    <a:pt x="807802" y="189607"/>
                  </a:lnTo>
                  <a:lnTo>
                    <a:pt x="1000795" y="189607"/>
                  </a:lnTo>
                  <a:lnTo>
                    <a:pt x="1000795" y="258292"/>
                  </a:lnTo>
                  <a:lnTo>
                    <a:pt x="807802" y="258292"/>
                  </a:lnTo>
                  <a:lnTo>
                    <a:pt x="807802" y="364220"/>
                  </a:lnTo>
                  <a:cubicBezTo>
                    <a:pt x="807802" y="396627"/>
                    <a:pt x="801232" y="420933"/>
                    <a:pt x="788092" y="437136"/>
                  </a:cubicBezTo>
                  <a:cubicBezTo>
                    <a:pt x="774951" y="453340"/>
                    <a:pt x="755846" y="461724"/>
                    <a:pt x="730774" y="462288"/>
                  </a:cubicBezTo>
                  <a:cubicBezTo>
                    <a:pt x="705703" y="462853"/>
                    <a:pt x="671724" y="463216"/>
                    <a:pt x="628836" y="463377"/>
                  </a:cubicBezTo>
                  <a:cubicBezTo>
                    <a:pt x="624322" y="439192"/>
                    <a:pt x="618518" y="414685"/>
                    <a:pt x="611423" y="389856"/>
                  </a:cubicBezTo>
                  <a:cubicBezTo>
                    <a:pt x="639155" y="392758"/>
                    <a:pt x="666725" y="394209"/>
                    <a:pt x="694135" y="394209"/>
                  </a:cubicBezTo>
                  <a:cubicBezTo>
                    <a:pt x="720899" y="394209"/>
                    <a:pt x="734281" y="380827"/>
                    <a:pt x="734281" y="354062"/>
                  </a:cubicBezTo>
                  <a:lnTo>
                    <a:pt x="734281" y="258292"/>
                  </a:lnTo>
                  <a:lnTo>
                    <a:pt x="530163" y="258292"/>
                  </a:lnTo>
                  <a:lnTo>
                    <a:pt x="530163" y="189607"/>
                  </a:lnTo>
                  <a:lnTo>
                    <a:pt x="734281" y="189607"/>
                  </a:lnTo>
                  <a:lnTo>
                    <a:pt x="734281" y="93836"/>
                  </a:lnTo>
                  <a:lnTo>
                    <a:pt x="565956" y="93836"/>
                  </a:lnTo>
                  <a:close/>
                  <a:moveTo>
                    <a:pt x="138336" y="16930"/>
                  </a:moveTo>
                  <a:lnTo>
                    <a:pt x="477404" y="16930"/>
                  </a:lnTo>
                  <a:lnTo>
                    <a:pt x="477404" y="71103"/>
                  </a:lnTo>
                  <a:lnTo>
                    <a:pt x="358174" y="71103"/>
                  </a:lnTo>
                  <a:cubicBezTo>
                    <a:pt x="354304" y="80616"/>
                    <a:pt x="347855" y="94481"/>
                    <a:pt x="338826" y="112700"/>
                  </a:cubicBezTo>
                  <a:lnTo>
                    <a:pt x="456605" y="112700"/>
                  </a:lnTo>
                  <a:lnTo>
                    <a:pt x="456605" y="317302"/>
                  </a:lnTo>
                  <a:lnTo>
                    <a:pt x="374861" y="317302"/>
                  </a:lnTo>
                  <a:lnTo>
                    <a:pt x="374861" y="408720"/>
                  </a:lnTo>
                  <a:cubicBezTo>
                    <a:pt x="374861" y="427100"/>
                    <a:pt x="371032" y="441449"/>
                    <a:pt x="363373" y="451768"/>
                  </a:cubicBezTo>
                  <a:cubicBezTo>
                    <a:pt x="355715" y="462087"/>
                    <a:pt x="344026" y="468375"/>
                    <a:pt x="328306" y="470632"/>
                  </a:cubicBezTo>
                  <a:cubicBezTo>
                    <a:pt x="312586" y="472889"/>
                    <a:pt x="291989" y="473695"/>
                    <a:pt x="266514" y="473051"/>
                  </a:cubicBezTo>
                  <a:cubicBezTo>
                    <a:pt x="263773" y="455476"/>
                    <a:pt x="259823" y="436612"/>
                    <a:pt x="254664" y="416459"/>
                  </a:cubicBezTo>
                  <a:cubicBezTo>
                    <a:pt x="245312" y="429035"/>
                    <a:pt x="235397" y="441933"/>
                    <a:pt x="224917" y="455154"/>
                  </a:cubicBezTo>
                  <a:lnTo>
                    <a:pt x="179933" y="418877"/>
                  </a:lnTo>
                  <a:cubicBezTo>
                    <a:pt x="203473" y="394048"/>
                    <a:pt x="226045" y="363736"/>
                    <a:pt x="247650" y="327943"/>
                  </a:cubicBezTo>
                  <a:lnTo>
                    <a:pt x="295052" y="356965"/>
                  </a:lnTo>
                  <a:cubicBezTo>
                    <a:pt x="284411" y="374216"/>
                    <a:pt x="272238" y="392274"/>
                    <a:pt x="258533" y="411138"/>
                  </a:cubicBezTo>
                  <a:cubicBezTo>
                    <a:pt x="266917" y="412428"/>
                    <a:pt x="277800" y="413234"/>
                    <a:pt x="291182" y="413557"/>
                  </a:cubicBezTo>
                  <a:cubicBezTo>
                    <a:pt x="305371" y="411622"/>
                    <a:pt x="312626" y="405011"/>
                    <a:pt x="312949" y="393725"/>
                  </a:cubicBezTo>
                  <a:lnTo>
                    <a:pt x="312949" y="317302"/>
                  </a:lnTo>
                  <a:lnTo>
                    <a:pt x="227335" y="317302"/>
                  </a:lnTo>
                  <a:lnTo>
                    <a:pt x="227335" y="112700"/>
                  </a:lnTo>
                  <a:lnTo>
                    <a:pt x="279332" y="112700"/>
                  </a:lnTo>
                  <a:cubicBezTo>
                    <a:pt x="285136" y="99318"/>
                    <a:pt x="290215" y="85453"/>
                    <a:pt x="294568" y="71103"/>
                  </a:cubicBezTo>
                  <a:lnTo>
                    <a:pt x="200248" y="71103"/>
                  </a:lnTo>
                  <a:lnTo>
                    <a:pt x="200248" y="216694"/>
                  </a:lnTo>
                  <a:cubicBezTo>
                    <a:pt x="200248" y="337939"/>
                    <a:pt x="182352" y="425004"/>
                    <a:pt x="146559" y="477887"/>
                  </a:cubicBezTo>
                  <a:cubicBezTo>
                    <a:pt x="125921" y="457250"/>
                    <a:pt x="107702" y="441772"/>
                    <a:pt x="91902" y="431453"/>
                  </a:cubicBezTo>
                  <a:cubicBezTo>
                    <a:pt x="123180" y="385019"/>
                    <a:pt x="138658" y="310530"/>
                    <a:pt x="138336" y="207988"/>
                  </a:cubicBezTo>
                  <a:close/>
                  <a:moveTo>
                    <a:pt x="49337" y="968"/>
                  </a:moveTo>
                  <a:cubicBezTo>
                    <a:pt x="85775" y="27087"/>
                    <a:pt x="112217" y="46918"/>
                    <a:pt x="128662" y="60462"/>
                  </a:cubicBezTo>
                  <a:lnTo>
                    <a:pt x="83679" y="109315"/>
                  </a:lnTo>
                  <a:cubicBezTo>
                    <a:pt x="60784" y="87065"/>
                    <a:pt x="35955" y="64976"/>
                    <a:pt x="9190" y="43049"/>
                  </a:cubicBezTo>
                  <a:close/>
                  <a:moveTo>
                    <a:pt x="3151659" y="0"/>
                  </a:moveTo>
                  <a:lnTo>
                    <a:pt x="3225180" y="0"/>
                  </a:lnTo>
                  <a:lnTo>
                    <a:pt x="3225180" y="147043"/>
                  </a:lnTo>
                  <a:lnTo>
                    <a:pt x="3364967" y="147043"/>
                  </a:lnTo>
                  <a:lnTo>
                    <a:pt x="3364967" y="211374"/>
                  </a:lnTo>
                  <a:lnTo>
                    <a:pt x="3225180" y="211374"/>
                  </a:lnTo>
                  <a:lnTo>
                    <a:pt x="3225180" y="382600"/>
                  </a:lnTo>
                  <a:lnTo>
                    <a:pt x="3392053" y="382600"/>
                  </a:lnTo>
                  <a:lnTo>
                    <a:pt x="3392053" y="448382"/>
                  </a:lnTo>
                  <a:lnTo>
                    <a:pt x="2919971" y="448382"/>
                  </a:lnTo>
                  <a:lnTo>
                    <a:pt x="2919971" y="382600"/>
                  </a:lnTo>
                  <a:lnTo>
                    <a:pt x="2990106" y="382600"/>
                  </a:lnTo>
                  <a:lnTo>
                    <a:pt x="2990106" y="90934"/>
                  </a:lnTo>
                  <a:lnTo>
                    <a:pt x="3061692" y="90934"/>
                  </a:lnTo>
                  <a:lnTo>
                    <a:pt x="3061692" y="382600"/>
                  </a:lnTo>
                  <a:lnTo>
                    <a:pt x="3151659" y="382600"/>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endParaRPr kumimoji="0" lang="zh-CN" altLang="en-US" sz="39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grpSp>
    </p:spTree>
    <p:extLst>
      <p:ext uri="{BB962C8B-B14F-4D97-AF65-F5344CB8AC3E}">
        <p14:creationId xmlns:p14="http://schemas.microsoft.com/office/powerpoint/2010/main" val="861443863"/>
      </p:ext>
    </p:extLst>
  </p:cSld>
  <p:clrMapOvr>
    <a:masterClrMapping/>
  </p:clrMapOvr>
  <p:transition spd="slow">
    <p:wip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椭圆 10">
            <a:extLst>
              <a:ext uri="{FF2B5EF4-FFF2-40B4-BE49-F238E27FC236}">
                <a16:creationId xmlns:a16="http://schemas.microsoft.com/office/drawing/2014/main" xmlns="" id="{CB66F8C2-9884-48B2-8AAF-009A6905AFF6}"/>
              </a:ext>
            </a:extLst>
          </p:cNvPr>
          <p:cNvSpPr/>
          <p:nvPr/>
        </p:nvSpPr>
        <p:spPr>
          <a:xfrm>
            <a:off x="10949254" y="5197950"/>
            <a:ext cx="3348813" cy="3348813"/>
          </a:xfrm>
          <a:prstGeom prst="ellipse">
            <a:avLst/>
          </a:prstGeom>
          <a:solidFill>
            <a:srgbClr val="2056FF"/>
          </a:solidFill>
          <a:ln>
            <a:noFill/>
          </a:ln>
          <a:effectLst>
            <a:outerShdw blurRad="190500" dist="50800" dir="5400000" sx="101000" sy="101000" algn="ctr" rotWithShape="0">
              <a:srgbClr val="2056FF">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a:extLst>
              <a:ext uri="{FF2B5EF4-FFF2-40B4-BE49-F238E27FC236}">
                <a16:creationId xmlns:a16="http://schemas.microsoft.com/office/drawing/2014/main" xmlns="" id="{8AC62BA7-2D66-45D9-A576-70E1D5A37104}"/>
              </a:ext>
            </a:extLst>
          </p:cNvPr>
          <p:cNvSpPr/>
          <p:nvPr/>
        </p:nvSpPr>
        <p:spPr>
          <a:xfrm flipV="1">
            <a:off x="11142294" y="4661088"/>
            <a:ext cx="561910" cy="561910"/>
          </a:xfrm>
          <a:prstGeom prst="ellipse">
            <a:avLst/>
          </a:prstGeom>
          <a:solidFill>
            <a:srgbClr val="2056FF"/>
          </a:solidFill>
          <a:ln>
            <a:noFill/>
          </a:ln>
          <a:effectLst>
            <a:outerShdw blurRad="190500" dist="50800" dir="5400000" sx="101000" sy="101000" algn="ctr" rotWithShape="0">
              <a:srgbClr val="2056FF">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a:extLst>
              <a:ext uri="{FF2B5EF4-FFF2-40B4-BE49-F238E27FC236}">
                <a16:creationId xmlns:a16="http://schemas.microsoft.com/office/drawing/2014/main" xmlns="" id="{8B879DA3-7CA1-4F48-AA4E-973D95582FB7}"/>
              </a:ext>
            </a:extLst>
          </p:cNvPr>
          <p:cNvSpPr/>
          <p:nvPr/>
        </p:nvSpPr>
        <p:spPr>
          <a:xfrm flipV="1">
            <a:off x="9551372" y="5628640"/>
            <a:ext cx="879460" cy="879460"/>
          </a:xfrm>
          <a:prstGeom prst="ellipse">
            <a:avLst/>
          </a:prstGeom>
          <a:solidFill>
            <a:srgbClr val="2056FF"/>
          </a:solidFill>
          <a:ln>
            <a:noFill/>
          </a:ln>
          <a:effectLst>
            <a:outerShdw blurRad="190500" dist="50800" dir="5400000" sx="101000" sy="101000" algn="ctr" rotWithShape="0">
              <a:srgbClr val="2056FF">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a:extLst>
              <a:ext uri="{FF2B5EF4-FFF2-40B4-BE49-F238E27FC236}">
                <a16:creationId xmlns:a16="http://schemas.microsoft.com/office/drawing/2014/main" xmlns="" id="{38BBF453-C457-49C2-A807-AB0173723748}"/>
              </a:ext>
            </a:extLst>
          </p:cNvPr>
          <p:cNvGrpSpPr/>
          <p:nvPr/>
        </p:nvGrpSpPr>
        <p:grpSpPr>
          <a:xfrm rot="5400000">
            <a:off x="-546733" y="3185544"/>
            <a:ext cx="2554545" cy="283982"/>
            <a:chOff x="-473587" y="5367325"/>
            <a:chExt cx="1979272" cy="283982"/>
          </a:xfrm>
        </p:grpSpPr>
        <p:sp>
          <p:nvSpPr>
            <p:cNvPr id="2" name="矩形 1">
              <a:extLst>
                <a:ext uri="{FF2B5EF4-FFF2-40B4-BE49-F238E27FC236}">
                  <a16:creationId xmlns:a16="http://schemas.microsoft.com/office/drawing/2014/main" xmlns="" id="{8D6AB1B4-714F-4F7B-9756-F22B23C839E4}"/>
                </a:ext>
              </a:extLst>
            </p:cNvPr>
            <p:cNvSpPr/>
            <p:nvPr/>
          </p:nvSpPr>
          <p:spPr>
            <a:xfrm>
              <a:off x="-473587" y="5459825"/>
              <a:ext cx="1979271" cy="191482"/>
            </a:xfrm>
            <a:prstGeom prst="rect">
              <a:avLst/>
            </a:prstGeom>
            <a:solidFill>
              <a:srgbClr val="2056FF"/>
            </a:solidFill>
            <a:ln>
              <a:noFill/>
            </a:ln>
            <a:effectLst>
              <a:outerShdw blurRad="190500" dist="50800" dir="5400000" sx="101000" sy="101000" algn="ctr" rotWithShape="0">
                <a:srgbClr val="2056FF">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a:extLst>
                <a:ext uri="{FF2B5EF4-FFF2-40B4-BE49-F238E27FC236}">
                  <a16:creationId xmlns:a16="http://schemas.microsoft.com/office/drawing/2014/main" xmlns="" id="{BA414C5A-3B89-4DDE-8BE7-D365A10B912B}"/>
                </a:ext>
              </a:extLst>
            </p:cNvPr>
            <p:cNvSpPr/>
            <p:nvPr/>
          </p:nvSpPr>
          <p:spPr>
            <a:xfrm>
              <a:off x="-473586" y="5367325"/>
              <a:ext cx="1979271" cy="191482"/>
            </a:xfrm>
            <a:prstGeom prst="rect">
              <a:avLst/>
            </a:prstGeom>
            <a:solidFill>
              <a:srgbClr val="B8CAFF"/>
            </a:solidFill>
            <a:ln>
              <a:noFill/>
            </a:ln>
            <a:effectLst>
              <a:outerShdw blurRad="190500" dist="50800" dir="5400000" sx="101000" sy="101000" algn="ctr" rotWithShape="0">
                <a:srgbClr val="2056FF">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 name="矩形: 圆角 12">
            <a:extLst>
              <a:ext uri="{FF2B5EF4-FFF2-40B4-BE49-F238E27FC236}">
                <a16:creationId xmlns:a16="http://schemas.microsoft.com/office/drawing/2014/main" xmlns="" id="{928D334C-D528-47EE-9FF0-26A5A678C13E}"/>
              </a:ext>
            </a:extLst>
          </p:cNvPr>
          <p:cNvSpPr/>
          <p:nvPr/>
        </p:nvSpPr>
        <p:spPr>
          <a:xfrm>
            <a:off x="1859024" y="863601"/>
            <a:ext cx="4267456" cy="2408824"/>
          </a:xfrm>
          <a:prstGeom prst="roundRect">
            <a:avLst>
              <a:gd name="adj" fmla="val 5035"/>
            </a:avLst>
          </a:prstGeom>
          <a:solidFill>
            <a:schemeClr val="bg1"/>
          </a:solidFill>
          <a:ln>
            <a:noFill/>
          </a:ln>
          <a:effectLst>
            <a:outerShdw blurRad="190500" dist="50800" dir="5400000" sx="101000" sy="101000" algn="ctr" rotWithShape="0">
              <a:srgbClr val="2056FF">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a:extLst>
              <a:ext uri="{FF2B5EF4-FFF2-40B4-BE49-F238E27FC236}">
                <a16:creationId xmlns:a16="http://schemas.microsoft.com/office/drawing/2014/main" xmlns="" id="{C6FFAC59-7189-4873-BA89-95F2133D5E95}"/>
              </a:ext>
            </a:extLst>
          </p:cNvPr>
          <p:cNvSpPr txBox="1"/>
          <p:nvPr/>
        </p:nvSpPr>
        <p:spPr>
          <a:xfrm>
            <a:off x="681048" y="2050263"/>
            <a:ext cx="595035" cy="2554545"/>
          </a:xfrm>
          <a:prstGeom prst="rect">
            <a:avLst/>
          </a:prstGeom>
          <a:noFill/>
        </p:spPr>
        <p:txBody>
          <a:bodyPr wrap="none" rtlCol="0">
            <a:spAutoFit/>
          </a:bodyPr>
          <a:lstStyle/>
          <a:p>
            <a:r>
              <a:rPr lang="zh-CN" altLang="en-US" sz="3200" b="1" dirty="0">
                <a:latin typeface="微软雅黑" panose="020B0503020204020204" pitchFamily="34" charset="-122"/>
                <a:ea typeface="微软雅黑" panose="020B0503020204020204" pitchFamily="34" charset="-122"/>
              </a:rPr>
              <a:t>这</a:t>
            </a:r>
            <a:endParaRPr lang="en-US" altLang="zh-CN" sz="3200" b="1" dirty="0">
              <a:latin typeface="微软雅黑" panose="020B0503020204020204" pitchFamily="34" charset="-122"/>
              <a:ea typeface="微软雅黑" panose="020B0503020204020204" pitchFamily="34" charset="-122"/>
            </a:endParaRPr>
          </a:p>
          <a:p>
            <a:r>
              <a:rPr lang="zh-CN" altLang="en-US" sz="3200" b="1" dirty="0">
                <a:latin typeface="微软雅黑" panose="020B0503020204020204" pitchFamily="34" charset="-122"/>
                <a:ea typeface="微软雅黑" panose="020B0503020204020204" pitchFamily="34" charset="-122"/>
              </a:rPr>
              <a:t>里</a:t>
            </a:r>
            <a:endParaRPr lang="en-US" altLang="zh-CN" sz="3200" b="1" dirty="0">
              <a:latin typeface="微软雅黑" panose="020B0503020204020204" pitchFamily="34" charset="-122"/>
              <a:ea typeface="微软雅黑" panose="020B0503020204020204" pitchFamily="34" charset="-122"/>
            </a:endParaRPr>
          </a:p>
          <a:p>
            <a:r>
              <a:rPr lang="zh-CN" altLang="en-US" sz="3200" b="1" dirty="0">
                <a:latin typeface="微软雅黑" panose="020B0503020204020204" pitchFamily="34" charset="-122"/>
                <a:ea typeface="微软雅黑" panose="020B0503020204020204" pitchFamily="34" charset="-122"/>
              </a:rPr>
              <a:t>是</a:t>
            </a:r>
            <a:endParaRPr lang="en-US" altLang="zh-CN" sz="3200" b="1" dirty="0">
              <a:latin typeface="微软雅黑" panose="020B0503020204020204" pitchFamily="34" charset="-122"/>
              <a:ea typeface="微软雅黑" panose="020B0503020204020204" pitchFamily="34" charset="-122"/>
            </a:endParaRPr>
          </a:p>
          <a:p>
            <a:r>
              <a:rPr lang="zh-CN" altLang="en-US" sz="3200" b="1" dirty="0">
                <a:latin typeface="微软雅黑" panose="020B0503020204020204" pitchFamily="34" charset="-122"/>
                <a:ea typeface="微软雅黑" panose="020B0503020204020204" pitchFamily="34" charset="-122"/>
              </a:rPr>
              <a:t>标</a:t>
            </a:r>
            <a:endParaRPr lang="en-US" altLang="zh-CN" sz="3200" b="1" dirty="0">
              <a:latin typeface="微软雅黑" panose="020B0503020204020204" pitchFamily="34" charset="-122"/>
              <a:ea typeface="微软雅黑" panose="020B0503020204020204" pitchFamily="34" charset="-122"/>
            </a:endParaRPr>
          </a:p>
          <a:p>
            <a:r>
              <a:rPr lang="zh-CN" altLang="en-US" sz="3200" b="1" dirty="0">
                <a:latin typeface="微软雅黑" panose="020B0503020204020204" pitchFamily="34" charset="-122"/>
                <a:ea typeface="微软雅黑" panose="020B0503020204020204" pitchFamily="34" charset="-122"/>
              </a:rPr>
              <a:t>题</a:t>
            </a:r>
          </a:p>
        </p:txBody>
      </p:sp>
      <p:sp>
        <p:nvSpPr>
          <p:cNvPr id="19" name="矩形: 圆角 18">
            <a:extLst>
              <a:ext uri="{FF2B5EF4-FFF2-40B4-BE49-F238E27FC236}">
                <a16:creationId xmlns:a16="http://schemas.microsoft.com/office/drawing/2014/main" xmlns="" id="{C08A4342-BA23-412F-9071-C0DE29AE7081}"/>
              </a:ext>
            </a:extLst>
          </p:cNvPr>
          <p:cNvSpPr/>
          <p:nvPr/>
        </p:nvSpPr>
        <p:spPr>
          <a:xfrm>
            <a:off x="6420864" y="863601"/>
            <a:ext cx="4267456" cy="2408824"/>
          </a:xfrm>
          <a:prstGeom prst="roundRect">
            <a:avLst>
              <a:gd name="adj" fmla="val 5035"/>
            </a:avLst>
          </a:prstGeom>
          <a:solidFill>
            <a:schemeClr val="bg1"/>
          </a:solidFill>
          <a:ln>
            <a:noFill/>
          </a:ln>
          <a:effectLst>
            <a:outerShdw blurRad="190500" dist="50800" dir="5400000" sx="101000" sy="101000" algn="ctr" rotWithShape="0">
              <a:srgbClr val="2056FF">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圆角 20">
            <a:extLst>
              <a:ext uri="{FF2B5EF4-FFF2-40B4-BE49-F238E27FC236}">
                <a16:creationId xmlns:a16="http://schemas.microsoft.com/office/drawing/2014/main" xmlns="" id="{8728B411-2783-40D3-9CB3-83F6280B9F40}"/>
              </a:ext>
            </a:extLst>
          </p:cNvPr>
          <p:cNvSpPr/>
          <p:nvPr/>
        </p:nvSpPr>
        <p:spPr>
          <a:xfrm>
            <a:off x="1859024" y="3585575"/>
            <a:ext cx="4267456" cy="2408824"/>
          </a:xfrm>
          <a:prstGeom prst="roundRect">
            <a:avLst>
              <a:gd name="adj" fmla="val 5035"/>
            </a:avLst>
          </a:prstGeom>
          <a:solidFill>
            <a:schemeClr val="bg1"/>
          </a:solidFill>
          <a:ln>
            <a:noFill/>
          </a:ln>
          <a:effectLst>
            <a:outerShdw blurRad="190500" dist="50800" dir="5400000" sx="101000" sy="101000" algn="ctr" rotWithShape="0">
              <a:srgbClr val="2056FF">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圆角 22">
            <a:extLst>
              <a:ext uri="{FF2B5EF4-FFF2-40B4-BE49-F238E27FC236}">
                <a16:creationId xmlns:a16="http://schemas.microsoft.com/office/drawing/2014/main" xmlns="" id="{9EF40770-DB63-4A4B-B303-419E88859497}"/>
              </a:ext>
            </a:extLst>
          </p:cNvPr>
          <p:cNvSpPr/>
          <p:nvPr/>
        </p:nvSpPr>
        <p:spPr>
          <a:xfrm>
            <a:off x="6420864" y="3585575"/>
            <a:ext cx="4267456" cy="2408824"/>
          </a:xfrm>
          <a:prstGeom prst="roundRect">
            <a:avLst>
              <a:gd name="adj" fmla="val 5035"/>
            </a:avLst>
          </a:prstGeom>
          <a:solidFill>
            <a:schemeClr val="bg1"/>
          </a:solidFill>
          <a:ln>
            <a:noFill/>
          </a:ln>
          <a:effectLst>
            <a:outerShdw blurRad="190500" dist="50800" dir="5400000" sx="101000" sy="101000" algn="ctr" rotWithShape="0">
              <a:srgbClr val="2056FF">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a:extLst>
              <a:ext uri="{FF2B5EF4-FFF2-40B4-BE49-F238E27FC236}">
                <a16:creationId xmlns:a16="http://schemas.microsoft.com/office/drawing/2014/main" xmlns="" id="{DF993279-8CCA-477C-9171-059199AF86DA}"/>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3373" r="16471"/>
          <a:stretch/>
        </p:blipFill>
        <p:spPr>
          <a:xfrm>
            <a:off x="2051164" y="1125441"/>
            <a:ext cx="1978485" cy="1885143"/>
          </a:xfrm>
          <a:prstGeom prst="rect">
            <a:avLst/>
          </a:prstGeom>
        </p:spPr>
      </p:pic>
      <p:pic>
        <p:nvPicPr>
          <p:cNvPr id="32" name="图片 31">
            <a:extLst>
              <a:ext uri="{FF2B5EF4-FFF2-40B4-BE49-F238E27FC236}">
                <a16:creationId xmlns:a16="http://schemas.microsoft.com/office/drawing/2014/main" xmlns="" id="{EECF1847-0324-4BEA-90C0-9C0686504714}"/>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3373" r="16471"/>
          <a:stretch/>
        </p:blipFill>
        <p:spPr>
          <a:xfrm>
            <a:off x="2051164" y="3848321"/>
            <a:ext cx="1978485" cy="1885143"/>
          </a:xfrm>
          <a:prstGeom prst="rect">
            <a:avLst/>
          </a:prstGeom>
        </p:spPr>
      </p:pic>
      <p:pic>
        <p:nvPicPr>
          <p:cNvPr id="33" name="图片 32">
            <a:extLst>
              <a:ext uri="{FF2B5EF4-FFF2-40B4-BE49-F238E27FC236}">
                <a16:creationId xmlns:a16="http://schemas.microsoft.com/office/drawing/2014/main" xmlns="" id="{987DAD90-F54B-4514-896F-843F623D4C62}"/>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3373" r="16471"/>
          <a:stretch/>
        </p:blipFill>
        <p:spPr>
          <a:xfrm>
            <a:off x="6643484" y="3848321"/>
            <a:ext cx="1978485" cy="1885143"/>
          </a:xfrm>
          <a:prstGeom prst="rect">
            <a:avLst/>
          </a:prstGeom>
        </p:spPr>
      </p:pic>
      <p:pic>
        <p:nvPicPr>
          <p:cNvPr id="34" name="图片 33">
            <a:extLst>
              <a:ext uri="{FF2B5EF4-FFF2-40B4-BE49-F238E27FC236}">
                <a16:creationId xmlns:a16="http://schemas.microsoft.com/office/drawing/2014/main" xmlns="" id="{142ACB43-5639-461F-8F73-0FE668F7FE6D}"/>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3373" r="16471"/>
          <a:stretch/>
        </p:blipFill>
        <p:spPr>
          <a:xfrm>
            <a:off x="6643484" y="1064481"/>
            <a:ext cx="1978485" cy="1885143"/>
          </a:xfrm>
          <a:prstGeom prst="rect">
            <a:avLst/>
          </a:prstGeom>
        </p:spPr>
      </p:pic>
      <p:sp>
        <p:nvSpPr>
          <p:cNvPr id="5" name="文本框 4">
            <a:extLst>
              <a:ext uri="{FF2B5EF4-FFF2-40B4-BE49-F238E27FC236}">
                <a16:creationId xmlns:a16="http://schemas.microsoft.com/office/drawing/2014/main" xmlns="" id="{A3CF9878-09E5-482C-AB63-B80A65C0CB63}"/>
              </a:ext>
            </a:extLst>
          </p:cNvPr>
          <p:cNvSpPr txBox="1"/>
          <p:nvPr/>
        </p:nvSpPr>
        <p:spPr>
          <a:xfrm>
            <a:off x="4216290" y="1117771"/>
            <a:ext cx="1723549" cy="400110"/>
          </a:xfrm>
          <a:prstGeom prst="rect">
            <a:avLst/>
          </a:prstGeom>
          <a:noFill/>
        </p:spPr>
        <p:txBody>
          <a:bodyPr wrap="none" rtlCol="0">
            <a:spAutoFit/>
          </a:bodyPr>
          <a:lstStyle/>
          <a:p>
            <a:pPr algn="ctr"/>
            <a:r>
              <a:rPr lang="zh-CN" altLang="en-US" sz="2000" b="1" dirty="0">
                <a:solidFill>
                  <a:schemeClr val="accent1"/>
                </a:solidFill>
                <a:latin typeface="微软雅黑" panose="020B0503020204020204" pitchFamily="34" charset="-122"/>
                <a:ea typeface="微软雅黑" panose="020B0503020204020204" pitchFamily="34" charset="-122"/>
              </a:rPr>
              <a:t>请输入小标题</a:t>
            </a:r>
          </a:p>
        </p:txBody>
      </p:sp>
      <p:sp>
        <p:nvSpPr>
          <p:cNvPr id="7" name="文本框 6">
            <a:extLst>
              <a:ext uri="{FF2B5EF4-FFF2-40B4-BE49-F238E27FC236}">
                <a16:creationId xmlns:a16="http://schemas.microsoft.com/office/drawing/2014/main" xmlns="" id="{28003118-885B-4D9B-8666-24324C1F60C8}"/>
              </a:ext>
            </a:extLst>
          </p:cNvPr>
          <p:cNvSpPr txBox="1"/>
          <p:nvPr/>
        </p:nvSpPr>
        <p:spPr>
          <a:xfrm>
            <a:off x="4141453" y="1576730"/>
            <a:ext cx="1873223" cy="1266116"/>
          </a:xfrm>
          <a:prstGeom prst="rect">
            <a:avLst/>
          </a:prstGeom>
          <a:noFill/>
        </p:spPr>
        <p:txBody>
          <a:bodyPr wrap="square" rtlCol="0">
            <a:spAutoFit/>
          </a:bodyPr>
          <a:lstStyle/>
          <a:p>
            <a:pPr>
              <a:lnSpc>
                <a:spcPct val="140000"/>
              </a:lnSpc>
            </a:pPr>
            <a:r>
              <a:rPr lang="zh-CN" altLang="en-US" sz="1400" dirty="0">
                <a:solidFill>
                  <a:schemeClr val="bg1">
                    <a:lumMod val="50000"/>
                  </a:schemeClr>
                </a:solidFill>
                <a:latin typeface="微软雅黑" panose="020B0503020204020204" pitchFamily="34" charset="-122"/>
                <a:ea typeface="微软雅黑" panose="020B0503020204020204" pitchFamily="34" charset="-122"/>
              </a:rPr>
              <a:t>请输入段落文字请输入段落文字请输入段落文字请输入段落文字请输入</a:t>
            </a:r>
          </a:p>
        </p:txBody>
      </p:sp>
      <p:sp>
        <p:nvSpPr>
          <p:cNvPr id="37" name="文本框 36">
            <a:extLst>
              <a:ext uri="{FF2B5EF4-FFF2-40B4-BE49-F238E27FC236}">
                <a16:creationId xmlns:a16="http://schemas.microsoft.com/office/drawing/2014/main" xmlns="" id="{0840976F-C919-4AEB-A820-5838977581BC}"/>
              </a:ext>
            </a:extLst>
          </p:cNvPr>
          <p:cNvSpPr txBox="1"/>
          <p:nvPr/>
        </p:nvSpPr>
        <p:spPr>
          <a:xfrm>
            <a:off x="4216290" y="3830491"/>
            <a:ext cx="1723549" cy="400110"/>
          </a:xfrm>
          <a:prstGeom prst="rect">
            <a:avLst/>
          </a:prstGeom>
          <a:noFill/>
        </p:spPr>
        <p:txBody>
          <a:bodyPr wrap="none" rtlCol="0">
            <a:spAutoFit/>
          </a:bodyPr>
          <a:lstStyle/>
          <a:p>
            <a:pPr algn="ctr"/>
            <a:r>
              <a:rPr lang="zh-CN" altLang="en-US" sz="2000" b="1" dirty="0">
                <a:solidFill>
                  <a:schemeClr val="accent1"/>
                </a:solidFill>
                <a:latin typeface="微软雅黑" panose="020B0503020204020204" pitchFamily="34" charset="-122"/>
                <a:ea typeface="微软雅黑" panose="020B0503020204020204" pitchFamily="34" charset="-122"/>
              </a:rPr>
              <a:t>请输入小标题</a:t>
            </a:r>
          </a:p>
        </p:txBody>
      </p:sp>
      <p:sp>
        <p:nvSpPr>
          <p:cNvPr id="38" name="文本框 37">
            <a:extLst>
              <a:ext uri="{FF2B5EF4-FFF2-40B4-BE49-F238E27FC236}">
                <a16:creationId xmlns:a16="http://schemas.microsoft.com/office/drawing/2014/main" xmlns="" id="{7B225A79-526A-4046-81BC-98AD34AEFC76}"/>
              </a:ext>
            </a:extLst>
          </p:cNvPr>
          <p:cNvSpPr txBox="1"/>
          <p:nvPr/>
        </p:nvSpPr>
        <p:spPr>
          <a:xfrm>
            <a:off x="4141453" y="4289450"/>
            <a:ext cx="1873223" cy="1266116"/>
          </a:xfrm>
          <a:prstGeom prst="rect">
            <a:avLst/>
          </a:prstGeom>
          <a:noFill/>
        </p:spPr>
        <p:txBody>
          <a:bodyPr wrap="square" rtlCol="0">
            <a:spAutoFit/>
          </a:bodyPr>
          <a:lstStyle/>
          <a:p>
            <a:pPr>
              <a:lnSpc>
                <a:spcPct val="140000"/>
              </a:lnSpc>
            </a:pPr>
            <a:r>
              <a:rPr lang="zh-CN" altLang="en-US" sz="1400" dirty="0">
                <a:solidFill>
                  <a:schemeClr val="bg1">
                    <a:lumMod val="50000"/>
                  </a:schemeClr>
                </a:solidFill>
                <a:latin typeface="微软雅黑" panose="020B0503020204020204" pitchFamily="34" charset="-122"/>
                <a:ea typeface="微软雅黑" panose="020B0503020204020204" pitchFamily="34" charset="-122"/>
              </a:rPr>
              <a:t>请输入段落文字请输入段落文字请输入段落文字请输入段落文字请输入</a:t>
            </a:r>
          </a:p>
        </p:txBody>
      </p:sp>
      <p:sp>
        <p:nvSpPr>
          <p:cNvPr id="39" name="文本框 38">
            <a:extLst>
              <a:ext uri="{FF2B5EF4-FFF2-40B4-BE49-F238E27FC236}">
                <a16:creationId xmlns:a16="http://schemas.microsoft.com/office/drawing/2014/main" xmlns="" id="{D9C9C9EE-5A62-4C33-AAAD-913CC0BA29EA}"/>
              </a:ext>
            </a:extLst>
          </p:cNvPr>
          <p:cNvSpPr txBox="1"/>
          <p:nvPr/>
        </p:nvSpPr>
        <p:spPr>
          <a:xfrm>
            <a:off x="8717170" y="3830491"/>
            <a:ext cx="1723549" cy="400110"/>
          </a:xfrm>
          <a:prstGeom prst="rect">
            <a:avLst/>
          </a:prstGeom>
          <a:noFill/>
        </p:spPr>
        <p:txBody>
          <a:bodyPr wrap="none" rtlCol="0">
            <a:spAutoFit/>
          </a:bodyPr>
          <a:lstStyle/>
          <a:p>
            <a:pPr algn="ctr"/>
            <a:r>
              <a:rPr lang="zh-CN" altLang="en-US" sz="2000" b="1" dirty="0">
                <a:solidFill>
                  <a:schemeClr val="accent1"/>
                </a:solidFill>
                <a:latin typeface="微软雅黑" panose="020B0503020204020204" pitchFamily="34" charset="-122"/>
                <a:ea typeface="微软雅黑" panose="020B0503020204020204" pitchFamily="34" charset="-122"/>
              </a:rPr>
              <a:t>请输入小标题</a:t>
            </a:r>
          </a:p>
        </p:txBody>
      </p:sp>
      <p:sp>
        <p:nvSpPr>
          <p:cNvPr id="40" name="文本框 39">
            <a:extLst>
              <a:ext uri="{FF2B5EF4-FFF2-40B4-BE49-F238E27FC236}">
                <a16:creationId xmlns:a16="http://schemas.microsoft.com/office/drawing/2014/main" xmlns="" id="{076376EB-E623-4E02-88FE-0EE5BA0C162D}"/>
              </a:ext>
            </a:extLst>
          </p:cNvPr>
          <p:cNvSpPr txBox="1"/>
          <p:nvPr/>
        </p:nvSpPr>
        <p:spPr>
          <a:xfrm>
            <a:off x="8642333" y="4289450"/>
            <a:ext cx="1873223" cy="1266116"/>
          </a:xfrm>
          <a:prstGeom prst="rect">
            <a:avLst/>
          </a:prstGeom>
          <a:noFill/>
        </p:spPr>
        <p:txBody>
          <a:bodyPr wrap="square" rtlCol="0">
            <a:spAutoFit/>
          </a:bodyPr>
          <a:lstStyle/>
          <a:p>
            <a:pPr>
              <a:lnSpc>
                <a:spcPct val="140000"/>
              </a:lnSpc>
            </a:pPr>
            <a:r>
              <a:rPr lang="zh-CN" altLang="en-US" sz="1400" dirty="0">
                <a:solidFill>
                  <a:schemeClr val="bg1">
                    <a:lumMod val="50000"/>
                  </a:schemeClr>
                </a:solidFill>
                <a:latin typeface="微软雅黑" panose="020B0503020204020204" pitchFamily="34" charset="-122"/>
                <a:ea typeface="微软雅黑" panose="020B0503020204020204" pitchFamily="34" charset="-122"/>
              </a:rPr>
              <a:t>请输入段落文字请输入段落文字请输入段落文字请输入段落文字请输入</a:t>
            </a:r>
          </a:p>
        </p:txBody>
      </p:sp>
      <p:sp>
        <p:nvSpPr>
          <p:cNvPr id="41" name="文本框 40">
            <a:extLst>
              <a:ext uri="{FF2B5EF4-FFF2-40B4-BE49-F238E27FC236}">
                <a16:creationId xmlns:a16="http://schemas.microsoft.com/office/drawing/2014/main" xmlns="" id="{2CDA288D-3845-4C0E-B0A9-1CFF033C4E22}"/>
              </a:ext>
            </a:extLst>
          </p:cNvPr>
          <p:cNvSpPr txBox="1"/>
          <p:nvPr/>
        </p:nvSpPr>
        <p:spPr>
          <a:xfrm>
            <a:off x="8779286" y="1125441"/>
            <a:ext cx="1723549" cy="400110"/>
          </a:xfrm>
          <a:prstGeom prst="rect">
            <a:avLst/>
          </a:prstGeom>
          <a:noFill/>
        </p:spPr>
        <p:txBody>
          <a:bodyPr wrap="none" rtlCol="0">
            <a:spAutoFit/>
          </a:bodyPr>
          <a:lstStyle/>
          <a:p>
            <a:pPr algn="ctr"/>
            <a:r>
              <a:rPr lang="zh-CN" altLang="en-US" sz="2000" b="1" dirty="0">
                <a:solidFill>
                  <a:schemeClr val="accent1"/>
                </a:solidFill>
                <a:latin typeface="微软雅黑" panose="020B0503020204020204" pitchFamily="34" charset="-122"/>
                <a:ea typeface="微软雅黑" panose="020B0503020204020204" pitchFamily="34" charset="-122"/>
              </a:rPr>
              <a:t>请输入小标题</a:t>
            </a:r>
          </a:p>
        </p:txBody>
      </p:sp>
      <p:sp>
        <p:nvSpPr>
          <p:cNvPr id="42" name="文本框 41">
            <a:extLst>
              <a:ext uri="{FF2B5EF4-FFF2-40B4-BE49-F238E27FC236}">
                <a16:creationId xmlns:a16="http://schemas.microsoft.com/office/drawing/2014/main" xmlns="" id="{29987D95-64B6-4DD0-B65F-8BFE6168F362}"/>
              </a:ext>
            </a:extLst>
          </p:cNvPr>
          <p:cNvSpPr txBox="1"/>
          <p:nvPr/>
        </p:nvSpPr>
        <p:spPr>
          <a:xfrm>
            <a:off x="8717170" y="1612363"/>
            <a:ext cx="1873223" cy="1266116"/>
          </a:xfrm>
          <a:prstGeom prst="rect">
            <a:avLst/>
          </a:prstGeom>
          <a:noFill/>
        </p:spPr>
        <p:txBody>
          <a:bodyPr wrap="square" rtlCol="0">
            <a:spAutoFit/>
          </a:bodyPr>
          <a:lstStyle/>
          <a:p>
            <a:pPr>
              <a:lnSpc>
                <a:spcPct val="140000"/>
              </a:lnSpc>
            </a:pPr>
            <a:r>
              <a:rPr lang="zh-CN" altLang="en-US" sz="1400" dirty="0">
                <a:solidFill>
                  <a:schemeClr val="bg1">
                    <a:lumMod val="50000"/>
                  </a:schemeClr>
                </a:solidFill>
                <a:latin typeface="微软雅黑" panose="020B0503020204020204" pitchFamily="34" charset="-122"/>
                <a:ea typeface="微软雅黑" panose="020B0503020204020204" pitchFamily="34" charset="-122"/>
              </a:rPr>
              <a:t>请输入段落文字请输入段落文字请输入段落文字请输入段落文字请输入</a:t>
            </a:r>
          </a:p>
        </p:txBody>
      </p:sp>
      <p:sp>
        <p:nvSpPr>
          <p:cNvPr id="28" name="椭圆 27">
            <a:extLst>
              <a:ext uri="{FF2B5EF4-FFF2-40B4-BE49-F238E27FC236}">
                <a16:creationId xmlns:a16="http://schemas.microsoft.com/office/drawing/2014/main" xmlns="" id="{4ADC99F0-513C-4BCA-9646-0CB17B34AB83}"/>
              </a:ext>
            </a:extLst>
          </p:cNvPr>
          <p:cNvSpPr/>
          <p:nvPr/>
        </p:nvSpPr>
        <p:spPr>
          <a:xfrm flipV="1">
            <a:off x="-677622" y="-679335"/>
            <a:ext cx="1358670" cy="1358670"/>
          </a:xfrm>
          <a:prstGeom prst="ellipse">
            <a:avLst/>
          </a:prstGeom>
          <a:solidFill>
            <a:srgbClr val="2056FF"/>
          </a:solidFill>
          <a:ln>
            <a:noFill/>
          </a:ln>
          <a:effectLst>
            <a:outerShdw blurRad="190500" dist="50800" dir="5400000" sx="101000" sy="101000" algn="ctr" rotWithShape="0">
              <a:srgbClr val="2056FF">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3" name="组合 52">
            <a:extLst>
              <a:ext uri="{FF2B5EF4-FFF2-40B4-BE49-F238E27FC236}">
                <a16:creationId xmlns:a16="http://schemas.microsoft.com/office/drawing/2014/main" xmlns="" id="{BC6AC86E-3B56-41F7-A129-9AF3E7FB937F}"/>
              </a:ext>
            </a:extLst>
          </p:cNvPr>
          <p:cNvGrpSpPr/>
          <p:nvPr/>
        </p:nvGrpSpPr>
        <p:grpSpPr>
          <a:xfrm>
            <a:off x="10829433" y="478751"/>
            <a:ext cx="738680" cy="699618"/>
            <a:chOff x="9895261" y="4215510"/>
            <a:chExt cx="2019300" cy="1912519"/>
          </a:xfrm>
          <a:solidFill>
            <a:schemeClr val="tx1"/>
          </a:solidFill>
        </p:grpSpPr>
        <p:grpSp>
          <p:nvGrpSpPr>
            <p:cNvPr id="54" name="组合 53">
              <a:extLst>
                <a:ext uri="{FF2B5EF4-FFF2-40B4-BE49-F238E27FC236}">
                  <a16:creationId xmlns:a16="http://schemas.microsoft.com/office/drawing/2014/main" xmlns="" id="{4C5151C9-C4FB-4D6A-9E70-C7379542F42A}"/>
                </a:ext>
              </a:extLst>
            </p:cNvPr>
            <p:cNvGrpSpPr/>
            <p:nvPr/>
          </p:nvGrpSpPr>
          <p:grpSpPr>
            <a:xfrm>
              <a:off x="9895261" y="4215510"/>
              <a:ext cx="2019300" cy="1499626"/>
              <a:chOff x="3873500" y="1778468"/>
              <a:chExt cx="4445000" cy="3301064"/>
            </a:xfrm>
            <a:grpFill/>
          </p:grpSpPr>
          <p:grpSp>
            <p:nvGrpSpPr>
              <p:cNvPr id="56" name="组合 55">
                <a:extLst>
                  <a:ext uri="{FF2B5EF4-FFF2-40B4-BE49-F238E27FC236}">
                    <a16:creationId xmlns:a16="http://schemas.microsoft.com/office/drawing/2014/main" xmlns="" id="{B1F4B2E8-C87E-4693-8516-FE2DC8E20E8A}"/>
                  </a:ext>
                </a:extLst>
              </p:cNvPr>
              <p:cNvGrpSpPr/>
              <p:nvPr/>
            </p:nvGrpSpPr>
            <p:grpSpPr>
              <a:xfrm>
                <a:off x="3873500" y="1778468"/>
                <a:ext cx="4445000" cy="3301064"/>
                <a:chOff x="3229664" y="5039688"/>
                <a:chExt cx="883282" cy="655966"/>
              </a:xfrm>
              <a:grpFill/>
            </p:grpSpPr>
            <p:sp>
              <p:nvSpPr>
                <p:cNvPr id="64" name="Freeform 193">
                  <a:extLst>
                    <a:ext uri="{FF2B5EF4-FFF2-40B4-BE49-F238E27FC236}">
                      <a16:creationId xmlns:a16="http://schemas.microsoft.com/office/drawing/2014/main" xmlns="" id="{39B20BB8-BDE4-46C7-8B36-98EF5CC25E5D}"/>
                    </a:ext>
                  </a:extLst>
                </p:cNvPr>
                <p:cNvSpPr>
                  <a:spLocks noEditPoints="1"/>
                </p:cNvSpPr>
                <p:nvPr/>
              </p:nvSpPr>
              <p:spPr bwMode="auto">
                <a:xfrm>
                  <a:off x="3229664" y="5039688"/>
                  <a:ext cx="361540" cy="647307"/>
                </a:xfrm>
                <a:custGeom>
                  <a:avLst/>
                  <a:gdLst>
                    <a:gd name="T0" fmla="*/ 80 w 80"/>
                    <a:gd name="T1" fmla="*/ 133 h 144"/>
                    <a:gd name="T2" fmla="*/ 62 w 80"/>
                    <a:gd name="T3" fmla="*/ 136 h 144"/>
                    <a:gd name="T4" fmla="*/ 64 w 80"/>
                    <a:gd name="T5" fmla="*/ 129 h 144"/>
                    <a:gd name="T6" fmla="*/ 48 w 80"/>
                    <a:gd name="T7" fmla="*/ 131 h 144"/>
                    <a:gd name="T8" fmla="*/ 51 w 80"/>
                    <a:gd name="T9" fmla="*/ 124 h 144"/>
                    <a:gd name="T10" fmla="*/ 29 w 80"/>
                    <a:gd name="T11" fmla="*/ 126 h 144"/>
                    <a:gd name="T12" fmla="*/ 35 w 80"/>
                    <a:gd name="T13" fmla="*/ 124 h 144"/>
                    <a:gd name="T14" fmla="*/ 39 w 80"/>
                    <a:gd name="T15" fmla="*/ 117 h 144"/>
                    <a:gd name="T16" fmla="*/ 39 w 80"/>
                    <a:gd name="T17" fmla="*/ 118 h 144"/>
                    <a:gd name="T18" fmla="*/ 16 w 80"/>
                    <a:gd name="T19" fmla="*/ 114 h 144"/>
                    <a:gd name="T20" fmla="*/ 22 w 80"/>
                    <a:gd name="T21" fmla="*/ 28 h 144"/>
                    <a:gd name="T22" fmla="*/ 24 w 80"/>
                    <a:gd name="T23" fmla="*/ 23 h 144"/>
                    <a:gd name="T24" fmla="*/ 22 w 80"/>
                    <a:gd name="T25" fmla="*/ 28 h 144"/>
                    <a:gd name="T26" fmla="*/ 80 w 80"/>
                    <a:gd name="T27" fmla="*/ 132 h 144"/>
                    <a:gd name="T28" fmla="*/ 67 w 80"/>
                    <a:gd name="T29" fmla="*/ 120 h 144"/>
                    <a:gd name="T30" fmla="*/ 65 w 80"/>
                    <a:gd name="T31" fmla="*/ 128 h 144"/>
                    <a:gd name="T32" fmla="*/ 55 w 80"/>
                    <a:gd name="T33" fmla="*/ 109 h 144"/>
                    <a:gd name="T34" fmla="*/ 45 w 80"/>
                    <a:gd name="T35" fmla="*/ 110 h 144"/>
                    <a:gd name="T36" fmla="*/ 48 w 80"/>
                    <a:gd name="T37" fmla="*/ 105 h 144"/>
                    <a:gd name="T38" fmla="*/ 45 w 80"/>
                    <a:gd name="T39" fmla="*/ 110 h 144"/>
                    <a:gd name="T40" fmla="*/ 35 w 80"/>
                    <a:gd name="T41" fmla="*/ 102 h 144"/>
                    <a:gd name="T42" fmla="*/ 40 w 80"/>
                    <a:gd name="T43" fmla="*/ 116 h 144"/>
                    <a:gd name="T44" fmla="*/ 40 w 80"/>
                    <a:gd name="T45" fmla="*/ 99 h 144"/>
                    <a:gd name="T46" fmla="*/ 35 w 80"/>
                    <a:gd name="T47" fmla="*/ 102 h 144"/>
                    <a:gd name="T48" fmla="*/ 32 w 80"/>
                    <a:gd name="T49" fmla="*/ 87 h 144"/>
                    <a:gd name="T50" fmla="*/ 27 w 80"/>
                    <a:gd name="T51" fmla="*/ 105 h 144"/>
                    <a:gd name="T52" fmla="*/ 10 w 80"/>
                    <a:gd name="T53" fmla="*/ 104 h 144"/>
                    <a:gd name="T54" fmla="*/ 21 w 80"/>
                    <a:gd name="T55" fmla="*/ 96 h 144"/>
                    <a:gd name="T56" fmla="*/ 29 w 80"/>
                    <a:gd name="T57" fmla="*/ 78 h 144"/>
                    <a:gd name="T58" fmla="*/ 8 w 80"/>
                    <a:gd name="T59" fmla="*/ 85 h 144"/>
                    <a:gd name="T60" fmla="*/ 7 w 80"/>
                    <a:gd name="T61" fmla="*/ 93 h 144"/>
                    <a:gd name="T62" fmla="*/ 16 w 80"/>
                    <a:gd name="T63" fmla="*/ 83 h 144"/>
                    <a:gd name="T64" fmla="*/ 22 w 80"/>
                    <a:gd name="T65" fmla="*/ 69 h 144"/>
                    <a:gd name="T66" fmla="*/ 0 w 80"/>
                    <a:gd name="T67" fmla="*/ 66 h 144"/>
                    <a:gd name="T68" fmla="*/ 14 w 80"/>
                    <a:gd name="T69" fmla="*/ 70 h 144"/>
                    <a:gd name="T70" fmla="*/ 14 w 80"/>
                    <a:gd name="T71" fmla="*/ 65 h 144"/>
                    <a:gd name="T72" fmla="*/ 14 w 80"/>
                    <a:gd name="T73" fmla="*/ 70 h 144"/>
                    <a:gd name="T74" fmla="*/ 24 w 80"/>
                    <a:gd name="T75" fmla="*/ 52 h 144"/>
                    <a:gd name="T76" fmla="*/ 32 w 80"/>
                    <a:gd name="T77" fmla="*/ 42 h 144"/>
                    <a:gd name="T78" fmla="*/ 6 w 80"/>
                    <a:gd name="T79" fmla="*/ 34 h 144"/>
                    <a:gd name="T80" fmla="*/ 8 w 80"/>
                    <a:gd name="T81" fmla="*/ 49 h 144"/>
                    <a:gd name="T82" fmla="*/ 18 w 80"/>
                    <a:gd name="T83" fmla="*/ 41 h 144"/>
                    <a:gd name="T84" fmla="*/ 36 w 80"/>
                    <a:gd name="T85" fmla="*/ 30 h 144"/>
                    <a:gd name="T86" fmla="*/ 11 w 80"/>
                    <a:gd name="T87" fmla="*/ 20 h 144"/>
                    <a:gd name="T88" fmla="*/ 18 w 80"/>
                    <a:gd name="T89" fmla="*/ 41 h 144"/>
                    <a:gd name="T90" fmla="*/ 26 w 80"/>
                    <a:gd name="T91" fmla="*/ 19 h 144"/>
                    <a:gd name="T92" fmla="*/ 35 w 80"/>
                    <a:gd name="T93"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0" h="144">
                      <a:moveTo>
                        <a:pt x="62" y="136"/>
                      </a:moveTo>
                      <a:cubicBezTo>
                        <a:pt x="67" y="133"/>
                        <a:pt x="74" y="130"/>
                        <a:pt x="80" y="133"/>
                      </a:cubicBezTo>
                      <a:cubicBezTo>
                        <a:pt x="76" y="142"/>
                        <a:pt x="65" y="144"/>
                        <a:pt x="56" y="141"/>
                      </a:cubicBezTo>
                      <a:cubicBezTo>
                        <a:pt x="58" y="139"/>
                        <a:pt x="60" y="138"/>
                        <a:pt x="62" y="136"/>
                      </a:cubicBezTo>
                      <a:close/>
                      <a:moveTo>
                        <a:pt x="48" y="131"/>
                      </a:moveTo>
                      <a:cubicBezTo>
                        <a:pt x="52" y="128"/>
                        <a:pt x="59" y="125"/>
                        <a:pt x="64" y="129"/>
                      </a:cubicBezTo>
                      <a:cubicBezTo>
                        <a:pt x="60" y="137"/>
                        <a:pt x="50" y="139"/>
                        <a:pt x="42" y="135"/>
                      </a:cubicBezTo>
                      <a:cubicBezTo>
                        <a:pt x="44" y="133"/>
                        <a:pt x="46" y="132"/>
                        <a:pt x="48" y="131"/>
                      </a:cubicBezTo>
                      <a:close/>
                      <a:moveTo>
                        <a:pt x="35" y="124"/>
                      </a:moveTo>
                      <a:cubicBezTo>
                        <a:pt x="40" y="122"/>
                        <a:pt x="47" y="119"/>
                        <a:pt x="51" y="124"/>
                      </a:cubicBezTo>
                      <a:cubicBezTo>
                        <a:pt x="47" y="129"/>
                        <a:pt x="40" y="131"/>
                        <a:pt x="34" y="129"/>
                      </a:cubicBezTo>
                      <a:cubicBezTo>
                        <a:pt x="32" y="129"/>
                        <a:pt x="30" y="128"/>
                        <a:pt x="29" y="126"/>
                      </a:cubicBezTo>
                      <a:cubicBezTo>
                        <a:pt x="31" y="125"/>
                        <a:pt x="33" y="125"/>
                        <a:pt x="35" y="124"/>
                      </a:cubicBezTo>
                      <a:cubicBezTo>
                        <a:pt x="35" y="124"/>
                        <a:pt x="35" y="124"/>
                        <a:pt x="35" y="124"/>
                      </a:cubicBezTo>
                      <a:close/>
                      <a:moveTo>
                        <a:pt x="23" y="113"/>
                      </a:moveTo>
                      <a:cubicBezTo>
                        <a:pt x="29" y="112"/>
                        <a:pt x="35" y="112"/>
                        <a:pt x="39" y="117"/>
                      </a:cubicBezTo>
                      <a:cubicBezTo>
                        <a:pt x="39" y="117"/>
                        <a:pt x="40" y="117"/>
                        <a:pt x="40" y="117"/>
                      </a:cubicBezTo>
                      <a:cubicBezTo>
                        <a:pt x="39" y="118"/>
                        <a:pt x="39" y="118"/>
                        <a:pt x="39" y="118"/>
                      </a:cubicBezTo>
                      <a:cubicBezTo>
                        <a:pt x="33" y="123"/>
                        <a:pt x="27" y="122"/>
                        <a:pt x="20" y="118"/>
                      </a:cubicBezTo>
                      <a:cubicBezTo>
                        <a:pt x="19" y="117"/>
                        <a:pt x="17" y="116"/>
                        <a:pt x="16" y="114"/>
                      </a:cubicBezTo>
                      <a:cubicBezTo>
                        <a:pt x="18" y="113"/>
                        <a:pt x="20" y="113"/>
                        <a:pt x="23" y="113"/>
                      </a:cubicBezTo>
                      <a:close/>
                      <a:moveTo>
                        <a:pt x="22" y="28"/>
                      </a:moveTo>
                      <a:cubicBezTo>
                        <a:pt x="31" y="30"/>
                        <a:pt x="38" y="25"/>
                        <a:pt x="42" y="17"/>
                      </a:cubicBezTo>
                      <a:cubicBezTo>
                        <a:pt x="36" y="17"/>
                        <a:pt x="28" y="18"/>
                        <a:pt x="24" y="23"/>
                      </a:cubicBezTo>
                      <a:cubicBezTo>
                        <a:pt x="25" y="17"/>
                        <a:pt x="21" y="10"/>
                        <a:pt x="17" y="5"/>
                      </a:cubicBezTo>
                      <a:cubicBezTo>
                        <a:pt x="13" y="13"/>
                        <a:pt x="14" y="23"/>
                        <a:pt x="22" y="28"/>
                      </a:cubicBezTo>
                      <a:close/>
                      <a:moveTo>
                        <a:pt x="67" y="120"/>
                      </a:moveTo>
                      <a:cubicBezTo>
                        <a:pt x="69" y="126"/>
                        <a:pt x="73" y="132"/>
                        <a:pt x="80" y="132"/>
                      </a:cubicBezTo>
                      <a:cubicBezTo>
                        <a:pt x="80" y="124"/>
                        <a:pt x="73" y="116"/>
                        <a:pt x="66" y="114"/>
                      </a:cubicBezTo>
                      <a:cubicBezTo>
                        <a:pt x="66" y="116"/>
                        <a:pt x="66" y="118"/>
                        <a:pt x="67" y="120"/>
                      </a:cubicBezTo>
                      <a:close/>
                      <a:moveTo>
                        <a:pt x="55" y="116"/>
                      </a:moveTo>
                      <a:cubicBezTo>
                        <a:pt x="55" y="121"/>
                        <a:pt x="58" y="128"/>
                        <a:pt x="65" y="128"/>
                      </a:cubicBezTo>
                      <a:cubicBezTo>
                        <a:pt x="65" y="122"/>
                        <a:pt x="63" y="115"/>
                        <a:pt x="58" y="111"/>
                      </a:cubicBezTo>
                      <a:cubicBezTo>
                        <a:pt x="57" y="110"/>
                        <a:pt x="56" y="110"/>
                        <a:pt x="55" y="109"/>
                      </a:cubicBezTo>
                      <a:cubicBezTo>
                        <a:pt x="55" y="111"/>
                        <a:pt x="54" y="113"/>
                        <a:pt x="55" y="116"/>
                      </a:cubicBezTo>
                      <a:close/>
                      <a:moveTo>
                        <a:pt x="45" y="110"/>
                      </a:moveTo>
                      <a:cubicBezTo>
                        <a:pt x="44" y="115"/>
                        <a:pt x="45" y="122"/>
                        <a:pt x="52" y="123"/>
                      </a:cubicBezTo>
                      <a:cubicBezTo>
                        <a:pt x="53" y="117"/>
                        <a:pt x="52" y="109"/>
                        <a:pt x="48" y="105"/>
                      </a:cubicBezTo>
                      <a:cubicBezTo>
                        <a:pt x="47" y="104"/>
                        <a:pt x="46" y="104"/>
                        <a:pt x="46" y="103"/>
                      </a:cubicBezTo>
                      <a:cubicBezTo>
                        <a:pt x="45" y="106"/>
                        <a:pt x="45" y="107"/>
                        <a:pt x="45" y="110"/>
                      </a:cubicBezTo>
                      <a:cubicBezTo>
                        <a:pt x="45" y="110"/>
                        <a:pt x="45" y="110"/>
                        <a:pt x="45" y="110"/>
                      </a:cubicBezTo>
                      <a:close/>
                      <a:moveTo>
                        <a:pt x="35" y="102"/>
                      </a:moveTo>
                      <a:cubicBezTo>
                        <a:pt x="33" y="108"/>
                        <a:pt x="34" y="114"/>
                        <a:pt x="40" y="116"/>
                      </a:cubicBezTo>
                      <a:cubicBezTo>
                        <a:pt x="40" y="116"/>
                        <a:pt x="40" y="116"/>
                        <a:pt x="40" y="116"/>
                      </a:cubicBezTo>
                      <a:cubicBezTo>
                        <a:pt x="40" y="116"/>
                        <a:pt x="41" y="115"/>
                        <a:pt x="41" y="115"/>
                      </a:cubicBezTo>
                      <a:cubicBezTo>
                        <a:pt x="42" y="110"/>
                        <a:pt x="42" y="104"/>
                        <a:pt x="40" y="99"/>
                      </a:cubicBezTo>
                      <a:cubicBezTo>
                        <a:pt x="39" y="98"/>
                        <a:pt x="38" y="97"/>
                        <a:pt x="37" y="96"/>
                      </a:cubicBezTo>
                      <a:cubicBezTo>
                        <a:pt x="36" y="98"/>
                        <a:pt x="35" y="100"/>
                        <a:pt x="35" y="102"/>
                      </a:cubicBezTo>
                      <a:close/>
                      <a:moveTo>
                        <a:pt x="29" y="107"/>
                      </a:moveTo>
                      <a:cubicBezTo>
                        <a:pt x="32" y="102"/>
                        <a:pt x="35" y="93"/>
                        <a:pt x="32" y="87"/>
                      </a:cubicBezTo>
                      <a:cubicBezTo>
                        <a:pt x="30" y="89"/>
                        <a:pt x="29" y="90"/>
                        <a:pt x="28" y="92"/>
                      </a:cubicBezTo>
                      <a:cubicBezTo>
                        <a:pt x="25" y="96"/>
                        <a:pt x="24" y="101"/>
                        <a:pt x="27" y="105"/>
                      </a:cubicBezTo>
                      <a:cubicBezTo>
                        <a:pt x="22" y="101"/>
                        <a:pt x="12" y="99"/>
                        <a:pt x="6" y="99"/>
                      </a:cubicBezTo>
                      <a:cubicBezTo>
                        <a:pt x="7" y="101"/>
                        <a:pt x="8" y="103"/>
                        <a:pt x="10" y="104"/>
                      </a:cubicBezTo>
                      <a:cubicBezTo>
                        <a:pt x="15" y="110"/>
                        <a:pt x="22" y="111"/>
                        <a:pt x="29" y="107"/>
                      </a:cubicBezTo>
                      <a:close/>
                      <a:moveTo>
                        <a:pt x="21" y="96"/>
                      </a:moveTo>
                      <a:cubicBezTo>
                        <a:pt x="24" y="93"/>
                        <a:pt x="26" y="90"/>
                        <a:pt x="28" y="85"/>
                      </a:cubicBezTo>
                      <a:cubicBezTo>
                        <a:pt x="29" y="83"/>
                        <a:pt x="29" y="80"/>
                        <a:pt x="29" y="78"/>
                      </a:cubicBezTo>
                      <a:cubicBezTo>
                        <a:pt x="24" y="80"/>
                        <a:pt x="17" y="86"/>
                        <a:pt x="19" y="92"/>
                      </a:cubicBezTo>
                      <a:cubicBezTo>
                        <a:pt x="16" y="89"/>
                        <a:pt x="12" y="87"/>
                        <a:pt x="8" y="85"/>
                      </a:cubicBezTo>
                      <a:cubicBezTo>
                        <a:pt x="6" y="84"/>
                        <a:pt x="4" y="83"/>
                        <a:pt x="1" y="83"/>
                      </a:cubicBezTo>
                      <a:cubicBezTo>
                        <a:pt x="2" y="87"/>
                        <a:pt x="4" y="90"/>
                        <a:pt x="7" y="93"/>
                      </a:cubicBezTo>
                      <a:cubicBezTo>
                        <a:pt x="11" y="96"/>
                        <a:pt x="15" y="97"/>
                        <a:pt x="21" y="96"/>
                      </a:cubicBezTo>
                      <a:close/>
                      <a:moveTo>
                        <a:pt x="16" y="83"/>
                      </a:moveTo>
                      <a:cubicBezTo>
                        <a:pt x="22" y="80"/>
                        <a:pt x="28" y="74"/>
                        <a:pt x="28" y="66"/>
                      </a:cubicBezTo>
                      <a:cubicBezTo>
                        <a:pt x="26" y="67"/>
                        <a:pt x="24" y="68"/>
                        <a:pt x="22" y="69"/>
                      </a:cubicBezTo>
                      <a:cubicBezTo>
                        <a:pt x="19" y="71"/>
                        <a:pt x="15" y="75"/>
                        <a:pt x="15" y="79"/>
                      </a:cubicBezTo>
                      <a:cubicBezTo>
                        <a:pt x="13" y="74"/>
                        <a:pt x="5" y="69"/>
                        <a:pt x="0" y="66"/>
                      </a:cubicBezTo>
                      <a:cubicBezTo>
                        <a:pt x="0" y="75"/>
                        <a:pt x="6" y="84"/>
                        <a:pt x="16" y="83"/>
                      </a:cubicBezTo>
                      <a:close/>
                      <a:moveTo>
                        <a:pt x="14" y="70"/>
                      </a:moveTo>
                      <a:cubicBezTo>
                        <a:pt x="22" y="68"/>
                        <a:pt x="28" y="61"/>
                        <a:pt x="29" y="53"/>
                      </a:cubicBezTo>
                      <a:cubicBezTo>
                        <a:pt x="23" y="55"/>
                        <a:pt x="16" y="58"/>
                        <a:pt x="14" y="65"/>
                      </a:cubicBezTo>
                      <a:cubicBezTo>
                        <a:pt x="13" y="59"/>
                        <a:pt x="7" y="52"/>
                        <a:pt x="2" y="48"/>
                      </a:cubicBezTo>
                      <a:cubicBezTo>
                        <a:pt x="0" y="57"/>
                        <a:pt x="4" y="68"/>
                        <a:pt x="14" y="70"/>
                      </a:cubicBezTo>
                      <a:close/>
                      <a:moveTo>
                        <a:pt x="15" y="54"/>
                      </a:moveTo>
                      <a:cubicBezTo>
                        <a:pt x="18" y="54"/>
                        <a:pt x="21" y="53"/>
                        <a:pt x="24" y="52"/>
                      </a:cubicBezTo>
                      <a:cubicBezTo>
                        <a:pt x="27" y="50"/>
                        <a:pt x="28" y="49"/>
                        <a:pt x="30" y="46"/>
                      </a:cubicBezTo>
                      <a:cubicBezTo>
                        <a:pt x="31" y="45"/>
                        <a:pt x="32" y="44"/>
                        <a:pt x="32" y="42"/>
                      </a:cubicBezTo>
                      <a:cubicBezTo>
                        <a:pt x="27" y="42"/>
                        <a:pt x="19" y="44"/>
                        <a:pt x="16" y="49"/>
                      </a:cubicBezTo>
                      <a:cubicBezTo>
                        <a:pt x="16" y="44"/>
                        <a:pt x="10" y="38"/>
                        <a:pt x="6" y="34"/>
                      </a:cubicBezTo>
                      <a:cubicBezTo>
                        <a:pt x="5" y="36"/>
                        <a:pt x="5" y="38"/>
                        <a:pt x="5" y="40"/>
                      </a:cubicBezTo>
                      <a:cubicBezTo>
                        <a:pt x="5" y="43"/>
                        <a:pt x="6" y="46"/>
                        <a:pt x="8" y="49"/>
                      </a:cubicBezTo>
                      <a:cubicBezTo>
                        <a:pt x="10" y="51"/>
                        <a:pt x="12" y="53"/>
                        <a:pt x="15" y="54"/>
                      </a:cubicBezTo>
                      <a:close/>
                      <a:moveTo>
                        <a:pt x="18" y="41"/>
                      </a:moveTo>
                      <a:cubicBezTo>
                        <a:pt x="24" y="42"/>
                        <a:pt x="30" y="39"/>
                        <a:pt x="34" y="34"/>
                      </a:cubicBezTo>
                      <a:cubicBezTo>
                        <a:pt x="35" y="33"/>
                        <a:pt x="36" y="32"/>
                        <a:pt x="36" y="30"/>
                      </a:cubicBezTo>
                      <a:cubicBezTo>
                        <a:pt x="31" y="30"/>
                        <a:pt x="23" y="32"/>
                        <a:pt x="19" y="37"/>
                      </a:cubicBezTo>
                      <a:cubicBezTo>
                        <a:pt x="19" y="31"/>
                        <a:pt x="15" y="24"/>
                        <a:pt x="11" y="20"/>
                      </a:cubicBezTo>
                      <a:cubicBezTo>
                        <a:pt x="10" y="22"/>
                        <a:pt x="9" y="24"/>
                        <a:pt x="9" y="26"/>
                      </a:cubicBezTo>
                      <a:cubicBezTo>
                        <a:pt x="9" y="32"/>
                        <a:pt x="12" y="38"/>
                        <a:pt x="18" y="41"/>
                      </a:cubicBezTo>
                      <a:close/>
                      <a:moveTo>
                        <a:pt x="35" y="6"/>
                      </a:moveTo>
                      <a:cubicBezTo>
                        <a:pt x="35" y="12"/>
                        <a:pt x="32" y="17"/>
                        <a:pt x="26" y="19"/>
                      </a:cubicBezTo>
                      <a:cubicBezTo>
                        <a:pt x="23" y="13"/>
                        <a:pt x="26" y="7"/>
                        <a:pt x="30" y="3"/>
                      </a:cubicBezTo>
                      <a:cubicBezTo>
                        <a:pt x="31" y="2"/>
                        <a:pt x="33" y="1"/>
                        <a:pt x="35" y="0"/>
                      </a:cubicBezTo>
                      <a:cubicBezTo>
                        <a:pt x="35" y="2"/>
                        <a:pt x="35" y="4"/>
                        <a:pt x="35"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65" name="Freeform 194">
                  <a:extLst>
                    <a:ext uri="{FF2B5EF4-FFF2-40B4-BE49-F238E27FC236}">
                      <a16:creationId xmlns:a16="http://schemas.microsoft.com/office/drawing/2014/main" xmlns="" id="{ACA89462-04A9-4605-BDF2-C8D35BC7FAEB}"/>
                    </a:ext>
                  </a:extLst>
                </p:cNvPr>
                <p:cNvSpPr>
                  <a:spLocks/>
                </p:cNvSpPr>
                <p:nvPr/>
              </p:nvSpPr>
              <p:spPr bwMode="auto">
                <a:xfrm>
                  <a:off x="3283786" y="5119788"/>
                  <a:ext cx="450300" cy="575864"/>
                </a:xfrm>
                <a:custGeom>
                  <a:avLst/>
                  <a:gdLst>
                    <a:gd name="T0" fmla="*/ 14 w 100"/>
                    <a:gd name="T1" fmla="*/ 0 h 128"/>
                    <a:gd name="T2" fmla="*/ 15 w 100"/>
                    <a:gd name="T3" fmla="*/ 0 h 128"/>
                    <a:gd name="T4" fmla="*/ 5 w 100"/>
                    <a:gd name="T5" fmla="*/ 32 h 128"/>
                    <a:gd name="T6" fmla="*/ 6 w 100"/>
                    <a:gd name="T7" fmla="*/ 71 h 128"/>
                    <a:gd name="T8" fmla="*/ 28 w 100"/>
                    <a:gd name="T9" fmla="*/ 98 h 128"/>
                    <a:gd name="T10" fmla="*/ 71 w 100"/>
                    <a:gd name="T11" fmla="*/ 114 h 128"/>
                    <a:gd name="T12" fmla="*/ 71 w 100"/>
                    <a:gd name="T13" fmla="*/ 114 h 128"/>
                    <a:gd name="T14" fmla="*/ 100 w 100"/>
                    <a:gd name="T15" fmla="*/ 125 h 128"/>
                    <a:gd name="T16" fmla="*/ 99 w 100"/>
                    <a:gd name="T17" fmla="*/ 128 h 128"/>
                    <a:gd name="T18" fmla="*/ 70 w 100"/>
                    <a:gd name="T19" fmla="*/ 116 h 128"/>
                    <a:gd name="T20" fmla="*/ 70 w 100"/>
                    <a:gd name="T21" fmla="*/ 116 h 128"/>
                    <a:gd name="T22" fmla="*/ 27 w 100"/>
                    <a:gd name="T23" fmla="*/ 100 h 128"/>
                    <a:gd name="T24" fmla="*/ 5 w 100"/>
                    <a:gd name="T25" fmla="*/ 71 h 128"/>
                    <a:gd name="T26" fmla="*/ 3 w 100"/>
                    <a:gd name="T27" fmla="*/ 32 h 128"/>
                    <a:gd name="T28" fmla="*/ 14 w 100"/>
                    <a:gd name="T29" fmla="*/ 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0" h="128">
                      <a:moveTo>
                        <a:pt x="14" y="0"/>
                      </a:moveTo>
                      <a:cubicBezTo>
                        <a:pt x="14" y="0"/>
                        <a:pt x="14" y="0"/>
                        <a:pt x="15" y="0"/>
                      </a:cubicBezTo>
                      <a:cubicBezTo>
                        <a:pt x="10" y="11"/>
                        <a:pt x="7" y="21"/>
                        <a:pt x="5" y="32"/>
                      </a:cubicBezTo>
                      <a:cubicBezTo>
                        <a:pt x="2" y="46"/>
                        <a:pt x="2" y="57"/>
                        <a:pt x="6" y="71"/>
                      </a:cubicBezTo>
                      <a:cubicBezTo>
                        <a:pt x="11" y="83"/>
                        <a:pt x="18" y="90"/>
                        <a:pt x="28" y="98"/>
                      </a:cubicBezTo>
                      <a:cubicBezTo>
                        <a:pt x="42" y="107"/>
                        <a:pt x="55" y="110"/>
                        <a:pt x="71" y="114"/>
                      </a:cubicBezTo>
                      <a:cubicBezTo>
                        <a:pt x="71" y="114"/>
                        <a:pt x="71" y="114"/>
                        <a:pt x="71" y="114"/>
                      </a:cubicBezTo>
                      <a:cubicBezTo>
                        <a:pt x="82" y="115"/>
                        <a:pt x="91" y="119"/>
                        <a:pt x="100" y="125"/>
                      </a:cubicBezTo>
                      <a:cubicBezTo>
                        <a:pt x="100" y="126"/>
                        <a:pt x="99" y="127"/>
                        <a:pt x="99" y="128"/>
                      </a:cubicBezTo>
                      <a:cubicBezTo>
                        <a:pt x="90" y="121"/>
                        <a:pt x="82" y="118"/>
                        <a:pt x="70" y="116"/>
                      </a:cubicBezTo>
                      <a:cubicBezTo>
                        <a:pt x="70" y="116"/>
                        <a:pt x="70" y="116"/>
                        <a:pt x="70" y="116"/>
                      </a:cubicBezTo>
                      <a:cubicBezTo>
                        <a:pt x="54" y="113"/>
                        <a:pt x="41" y="109"/>
                        <a:pt x="27" y="100"/>
                      </a:cubicBezTo>
                      <a:cubicBezTo>
                        <a:pt x="16" y="92"/>
                        <a:pt x="10" y="84"/>
                        <a:pt x="5" y="71"/>
                      </a:cubicBezTo>
                      <a:cubicBezTo>
                        <a:pt x="0" y="58"/>
                        <a:pt x="1" y="46"/>
                        <a:pt x="3" y="32"/>
                      </a:cubicBezTo>
                      <a:cubicBezTo>
                        <a:pt x="6" y="20"/>
                        <a:pt x="9" y="11"/>
                        <a:pt x="1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66" name="Freeform 195">
                  <a:extLst>
                    <a:ext uri="{FF2B5EF4-FFF2-40B4-BE49-F238E27FC236}">
                      <a16:creationId xmlns:a16="http://schemas.microsoft.com/office/drawing/2014/main" xmlns="" id="{83F41DE4-1D4B-42D1-AAC6-79B459270A6D}"/>
                    </a:ext>
                  </a:extLst>
                </p:cNvPr>
                <p:cNvSpPr>
                  <a:spLocks noEditPoints="1"/>
                </p:cNvSpPr>
                <p:nvPr/>
              </p:nvSpPr>
              <p:spPr bwMode="auto">
                <a:xfrm>
                  <a:off x="3751406" y="5039688"/>
                  <a:ext cx="361540" cy="647307"/>
                </a:xfrm>
                <a:custGeom>
                  <a:avLst/>
                  <a:gdLst>
                    <a:gd name="T0" fmla="*/ 0 w 80"/>
                    <a:gd name="T1" fmla="*/ 133 h 144"/>
                    <a:gd name="T2" fmla="*/ 18 w 80"/>
                    <a:gd name="T3" fmla="*/ 136 h 144"/>
                    <a:gd name="T4" fmla="*/ 16 w 80"/>
                    <a:gd name="T5" fmla="*/ 129 h 144"/>
                    <a:gd name="T6" fmla="*/ 32 w 80"/>
                    <a:gd name="T7" fmla="*/ 131 h 144"/>
                    <a:gd name="T8" fmla="*/ 29 w 80"/>
                    <a:gd name="T9" fmla="*/ 124 h 144"/>
                    <a:gd name="T10" fmla="*/ 51 w 80"/>
                    <a:gd name="T11" fmla="*/ 126 h 144"/>
                    <a:gd name="T12" fmla="*/ 45 w 80"/>
                    <a:gd name="T13" fmla="*/ 124 h 144"/>
                    <a:gd name="T14" fmla="*/ 41 w 80"/>
                    <a:gd name="T15" fmla="*/ 117 h 144"/>
                    <a:gd name="T16" fmla="*/ 41 w 80"/>
                    <a:gd name="T17" fmla="*/ 118 h 144"/>
                    <a:gd name="T18" fmla="*/ 64 w 80"/>
                    <a:gd name="T19" fmla="*/ 114 h 144"/>
                    <a:gd name="T20" fmla="*/ 58 w 80"/>
                    <a:gd name="T21" fmla="*/ 28 h 144"/>
                    <a:gd name="T22" fmla="*/ 56 w 80"/>
                    <a:gd name="T23" fmla="*/ 23 h 144"/>
                    <a:gd name="T24" fmla="*/ 58 w 80"/>
                    <a:gd name="T25" fmla="*/ 28 h 144"/>
                    <a:gd name="T26" fmla="*/ 0 w 80"/>
                    <a:gd name="T27" fmla="*/ 132 h 144"/>
                    <a:gd name="T28" fmla="*/ 13 w 80"/>
                    <a:gd name="T29" fmla="*/ 120 h 144"/>
                    <a:gd name="T30" fmla="*/ 15 w 80"/>
                    <a:gd name="T31" fmla="*/ 128 h 144"/>
                    <a:gd name="T32" fmla="*/ 25 w 80"/>
                    <a:gd name="T33" fmla="*/ 109 h 144"/>
                    <a:gd name="T34" fmla="*/ 36 w 80"/>
                    <a:gd name="T35" fmla="*/ 110 h 144"/>
                    <a:gd name="T36" fmla="*/ 32 w 80"/>
                    <a:gd name="T37" fmla="*/ 105 h 144"/>
                    <a:gd name="T38" fmla="*/ 35 w 80"/>
                    <a:gd name="T39" fmla="*/ 110 h 144"/>
                    <a:gd name="T40" fmla="*/ 45 w 80"/>
                    <a:gd name="T41" fmla="*/ 102 h 144"/>
                    <a:gd name="T42" fmla="*/ 40 w 80"/>
                    <a:gd name="T43" fmla="*/ 116 h 144"/>
                    <a:gd name="T44" fmla="*/ 40 w 80"/>
                    <a:gd name="T45" fmla="*/ 99 h 144"/>
                    <a:gd name="T46" fmla="*/ 45 w 80"/>
                    <a:gd name="T47" fmla="*/ 102 h 144"/>
                    <a:gd name="T48" fmla="*/ 48 w 80"/>
                    <a:gd name="T49" fmla="*/ 87 h 144"/>
                    <a:gd name="T50" fmla="*/ 54 w 80"/>
                    <a:gd name="T51" fmla="*/ 105 h 144"/>
                    <a:gd name="T52" fmla="*/ 70 w 80"/>
                    <a:gd name="T53" fmla="*/ 104 h 144"/>
                    <a:gd name="T54" fmla="*/ 60 w 80"/>
                    <a:gd name="T55" fmla="*/ 96 h 144"/>
                    <a:gd name="T56" fmla="*/ 51 w 80"/>
                    <a:gd name="T57" fmla="*/ 78 h 144"/>
                    <a:gd name="T58" fmla="*/ 72 w 80"/>
                    <a:gd name="T59" fmla="*/ 85 h 144"/>
                    <a:gd name="T60" fmla="*/ 73 w 80"/>
                    <a:gd name="T61" fmla="*/ 93 h 144"/>
                    <a:gd name="T62" fmla="*/ 64 w 80"/>
                    <a:gd name="T63" fmla="*/ 83 h 144"/>
                    <a:gd name="T64" fmla="*/ 58 w 80"/>
                    <a:gd name="T65" fmla="*/ 69 h 144"/>
                    <a:gd name="T66" fmla="*/ 80 w 80"/>
                    <a:gd name="T67" fmla="*/ 66 h 144"/>
                    <a:gd name="T68" fmla="*/ 66 w 80"/>
                    <a:gd name="T69" fmla="*/ 70 h 144"/>
                    <a:gd name="T70" fmla="*/ 66 w 80"/>
                    <a:gd name="T71" fmla="*/ 65 h 144"/>
                    <a:gd name="T72" fmla="*/ 66 w 80"/>
                    <a:gd name="T73" fmla="*/ 70 h 144"/>
                    <a:gd name="T74" fmla="*/ 56 w 80"/>
                    <a:gd name="T75" fmla="*/ 52 h 144"/>
                    <a:gd name="T76" fmla="*/ 48 w 80"/>
                    <a:gd name="T77" fmla="*/ 42 h 144"/>
                    <a:gd name="T78" fmla="*/ 74 w 80"/>
                    <a:gd name="T79" fmla="*/ 34 h 144"/>
                    <a:gd name="T80" fmla="*/ 72 w 80"/>
                    <a:gd name="T81" fmla="*/ 49 h 144"/>
                    <a:gd name="T82" fmla="*/ 62 w 80"/>
                    <a:gd name="T83" fmla="*/ 41 h 144"/>
                    <a:gd name="T84" fmla="*/ 44 w 80"/>
                    <a:gd name="T85" fmla="*/ 30 h 144"/>
                    <a:gd name="T86" fmla="*/ 69 w 80"/>
                    <a:gd name="T87" fmla="*/ 20 h 144"/>
                    <a:gd name="T88" fmla="*/ 62 w 80"/>
                    <a:gd name="T89" fmla="*/ 41 h 144"/>
                    <a:gd name="T90" fmla="*/ 54 w 80"/>
                    <a:gd name="T91" fmla="*/ 19 h 144"/>
                    <a:gd name="T92" fmla="*/ 45 w 80"/>
                    <a:gd name="T93"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0" h="144">
                      <a:moveTo>
                        <a:pt x="18" y="136"/>
                      </a:moveTo>
                      <a:cubicBezTo>
                        <a:pt x="13" y="133"/>
                        <a:pt x="6" y="130"/>
                        <a:pt x="0" y="133"/>
                      </a:cubicBezTo>
                      <a:cubicBezTo>
                        <a:pt x="4" y="142"/>
                        <a:pt x="15" y="144"/>
                        <a:pt x="24" y="141"/>
                      </a:cubicBezTo>
                      <a:cubicBezTo>
                        <a:pt x="22" y="139"/>
                        <a:pt x="20" y="138"/>
                        <a:pt x="18" y="136"/>
                      </a:cubicBezTo>
                      <a:close/>
                      <a:moveTo>
                        <a:pt x="32" y="131"/>
                      </a:moveTo>
                      <a:cubicBezTo>
                        <a:pt x="28" y="128"/>
                        <a:pt x="21" y="125"/>
                        <a:pt x="16" y="129"/>
                      </a:cubicBezTo>
                      <a:cubicBezTo>
                        <a:pt x="20" y="137"/>
                        <a:pt x="31" y="139"/>
                        <a:pt x="38" y="135"/>
                      </a:cubicBezTo>
                      <a:cubicBezTo>
                        <a:pt x="36" y="133"/>
                        <a:pt x="34" y="132"/>
                        <a:pt x="32" y="131"/>
                      </a:cubicBezTo>
                      <a:close/>
                      <a:moveTo>
                        <a:pt x="45" y="124"/>
                      </a:moveTo>
                      <a:cubicBezTo>
                        <a:pt x="40" y="122"/>
                        <a:pt x="33" y="119"/>
                        <a:pt x="29" y="124"/>
                      </a:cubicBezTo>
                      <a:cubicBezTo>
                        <a:pt x="33" y="129"/>
                        <a:pt x="40" y="131"/>
                        <a:pt x="46" y="129"/>
                      </a:cubicBezTo>
                      <a:cubicBezTo>
                        <a:pt x="48" y="129"/>
                        <a:pt x="50" y="128"/>
                        <a:pt x="51" y="126"/>
                      </a:cubicBezTo>
                      <a:cubicBezTo>
                        <a:pt x="49" y="125"/>
                        <a:pt x="47" y="125"/>
                        <a:pt x="45" y="124"/>
                      </a:cubicBezTo>
                      <a:cubicBezTo>
                        <a:pt x="45" y="124"/>
                        <a:pt x="45" y="124"/>
                        <a:pt x="45" y="124"/>
                      </a:cubicBezTo>
                      <a:close/>
                      <a:moveTo>
                        <a:pt x="57" y="113"/>
                      </a:moveTo>
                      <a:cubicBezTo>
                        <a:pt x="51" y="112"/>
                        <a:pt x="45" y="112"/>
                        <a:pt x="41" y="117"/>
                      </a:cubicBezTo>
                      <a:cubicBezTo>
                        <a:pt x="41" y="117"/>
                        <a:pt x="40" y="117"/>
                        <a:pt x="40" y="117"/>
                      </a:cubicBezTo>
                      <a:cubicBezTo>
                        <a:pt x="41" y="118"/>
                        <a:pt x="41" y="118"/>
                        <a:pt x="41" y="118"/>
                      </a:cubicBezTo>
                      <a:cubicBezTo>
                        <a:pt x="47" y="123"/>
                        <a:pt x="54" y="122"/>
                        <a:pt x="60" y="118"/>
                      </a:cubicBezTo>
                      <a:cubicBezTo>
                        <a:pt x="61" y="117"/>
                        <a:pt x="63" y="116"/>
                        <a:pt x="64" y="114"/>
                      </a:cubicBezTo>
                      <a:cubicBezTo>
                        <a:pt x="62" y="113"/>
                        <a:pt x="60" y="113"/>
                        <a:pt x="57" y="113"/>
                      </a:cubicBezTo>
                      <a:close/>
                      <a:moveTo>
                        <a:pt x="58" y="28"/>
                      </a:moveTo>
                      <a:cubicBezTo>
                        <a:pt x="49" y="30"/>
                        <a:pt x="42" y="25"/>
                        <a:pt x="38" y="17"/>
                      </a:cubicBezTo>
                      <a:cubicBezTo>
                        <a:pt x="44" y="17"/>
                        <a:pt x="52" y="18"/>
                        <a:pt x="56" y="23"/>
                      </a:cubicBezTo>
                      <a:cubicBezTo>
                        <a:pt x="56" y="17"/>
                        <a:pt x="59" y="10"/>
                        <a:pt x="63" y="5"/>
                      </a:cubicBezTo>
                      <a:cubicBezTo>
                        <a:pt x="67" y="13"/>
                        <a:pt x="66" y="23"/>
                        <a:pt x="58" y="28"/>
                      </a:cubicBezTo>
                      <a:close/>
                      <a:moveTo>
                        <a:pt x="13" y="120"/>
                      </a:moveTo>
                      <a:cubicBezTo>
                        <a:pt x="11" y="126"/>
                        <a:pt x="7" y="132"/>
                        <a:pt x="0" y="132"/>
                      </a:cubicBezTo>
                      <a:cubicBezTo>
                        <a:pt x="0" y="124"/>
                        <a:pt x="7" y="116"/>
                        <a:pt x="14" y="114"/>
                      </a:cubicBezTo>
                      <a:cubicBezTo>
                        <a:pt x="14" y="116"/>
                        <a:pt x="14" y="118"/>
                        <a:pt x="13" y="120"/>
                      </a:cubicBezTo>
                      <a:close/>
                      <a:moveTo>
                        <a:pt x="25" y="116"/>
                      </a:moveTo>
                      <a:cubicBezTo>
                        <a:pt x="25" y="121"/>
                        <a:pt x="22" y="128"/>
                        <a:pt x="15" y="128"/>
                      </a:cubicBezTo>
                      <a:cubicBezTo>
                        <a:pt x="15" y="122"/>
                        <a:pt x="17" y="115"/>
                        <a:pt x="22" y="111"/>
                      </a:cubicBezTo>
                      <a:cubicBezTo>
                        <a:pt x="23" y="110"/>
                        <a:pt x="24" y="110"/>
                        <a:pt x="25" y="109"/>
                      </a:cubicBezTo>
                      <a:cubicBezTo>
                        <a:pt x="25" y="111"/>
                        <a:pt x="26" y="113"/>
                        <a:pt x="25" y="116"/>
                      </a:cubicBezTo>
                      <a:close/>
                      <a:moveTo>
                        <a:pt x="36" y="110"/>
                      </a:moveTo>
                      <a:cubicBezTo>
                        <a:pt x="36" y="115"/>
                        <a:pt x="35" y="122"/>
                        <a:pt x="29" y="123"/>
                      </a:cubicBezTo>
                      <a:cubicBezTo>
                        <a:pt x="27" y="117"/>
                        <a:pt x="28" y="109"/>
                        <a:pt x="32" y="105"/>
                      </a:cubicBezTo>
                      <a:cubicBezTo>
                        <a:pt x="33" y="104"/>
                        <a:pt x="34" y="104"/>
                        <a:pt x="34" y="103"/>
                      </a:cubicBezTo>
                      <a:cubicBezTo>
                        <a:pt x="35" y="106"/>
                        <a:pt x="35" y="107"/>
                        <a:pt x="35" y="110"/>
                      </a:cubicBezTo>
                      <a:cubicBezTo>
                        <a:pt x="35" y="110"/>
                        <a:pt x="36" y="110"/>
                        <a:pt x="36" y="110"/>
                      </a:cubicBezTo>
                      <a:close/>
                      <a:moveTo>
                        <a:pt x="45" y="102"/>
                      </a:moveTo>
                      <a:cubicBezTo>
                        <a:pt x="47" y="108"/>
                        <a:pt x="46" y="114"/>
                        <a:pt x="40" y="116"/>
                      </a:cubicBezTo>
                      <a:cubicBezTo>
                        <a:pt x="40" y="116"/>
                        <a:pt x="40" y="116"/>
                        <a:pt x="40" y="116"/>
                      </a:cubicBezTo>
                      <a:cubicBezTo>
                        <a:pt x="40" y="116"/>
                        <a:pt x="39" y="115"/>
                        <a:pt x="39" y="115"/>
                      </a:cubicBezTo>
                      <a:cubicBezTo>
                        <a:pt x="38" y="110"/>
                        <a:pt x="38" y="104"/>
                        <a:pt x="40" y="99"/>
                      </a:cubicBezTo>
                      <a:cubicBezTo>
                        <a:pt x="41" y="98"/>
                        <a:pt x="42" y="97"/>
                        <a:pt x="43" y="96"/>
                      </a:cubicBezTo>
                      <a:cubicBezTo>
                        <a:pt x="44" y="98"/>
                        <a:pt x="45" y="100"/>
                        <a:pt x="45" y="102"/>
                      </a:cubicBezTo>
                      <a:close/>
                      <a:moveTo>
                        <a:pt x="51" y="107"/>
                      </a:moveTo>
                      <a:cubicBezTo>
                        <a:pt x="48" y="102"/>
                        <a:pt x="45" y="93"/>
                        <a:pt x="48" y="87"/>
                      </a:cubicBezTo>
                      <a:cubicBezTo>
                        <a:pt x="50" y="89"/>
                        <a:pt x="51" y="90"/>
                        <a:pt x="52" y="92"/>
                      </a:cubicBezTo>
                      <a:cubicBezTo>
                        <a:pt x="55" y="96"/>
                        <a:pt x="56" y="101"/>
                        <a:pt x="54" y="105"/>
                      </a:cubicBezTo>
                      <a:cubicBezTo>
                        <a:pt x="58" y="101"/>
                        <a:pt x="68" y="99"/>
                        <a:pt x="74" y="99"/>
                      </a:cubicBezTo>
                      <a:cubicBezTo>
                        <a:pt x="73" y="101"/>
                        <a:pt x="72" y="103"/>
                        <a:pt x="70" y="104"/>
                      </a:cubicBezTo>
                      <a:cubicBezTo>
                        <a:pt x="65" y="110"/>
                        <a:pt x="58" y="111"/>
                        <a:pt x="51" y="107"/>
                      </a:cubicBezTo>
                      <a:close/>
                      <a:moveTo>
                        <a:pt x="60" y="96"/>
                      </a:moveTo>
                      <a:cubicBezTo>
                        <a:pt x="56" y="93"/>
                        <a:pt x="54" y="90"/>
                        <a:pt x="52" y="85"/>
                      </a:cubicBezTo>
                      <a:cubicBezTo>
                        <a:pt x="51" y="83"/>
                        <a:pt x="51" y="80"/>
                        <a:pt x="51" y="78"/>
                      </a:cubicBezTo>
                      <a:cubicBezTo>
                        <a:pt x="56" y="80"/>
                        <a:pt x="63" y="86"/>
                        <a:pt x="61" y="92"/>
                      </a:cubicBezTo>
                      <a:cubicBezTo>
                        <a:pt x="64" y="89"/>
                        <a:pt x="68" y="87"/>
                        <a:pt x="72" y="85"/>
                      </a:cubicBezTo>
                      <a:cubicBezTo>
                        <a:pt x="74" y="84"/>
                        <a:pt x="76" y="83"/>
                        <a:pt x="79" y="83"/>
                      </a:cubicBezTo>
                      <a:cubicBezTo>
                        <a:pt x="78" y="87"/>
                        <a:pt x="76" y="90"/>
                        <a:pt x="73" y="93"/>
                      </a:cubicBezTo>
                      <a:cubicBezTo>
                        <a:pt x="69" y="96"/>
                        <a:pt x="65" y="97"/>
                        <a:pt x="60" y="96"/>
                      </a:cubicBezTo>
                      <a:close/>
                      <a:moveTo>
                        <a:pt x="64" y="83"/>
                      </a:moveTo>
                      <a:cubicBezTo>
                        <a:pt x="58" y="80"/>
                        <a:pt x="52" y="74"/>
                        <a:pt x="52" y="66"/>
                      </a:cubicBezTo>
                      <a:cubicBezTo>
                        <a:pt x="54" y="67"/>
                        <a:pt x="56" y="68"/>
                        <a:pt x="58" y="69"/>
                      </a:cubicBezTo>
                      <a:cubicBezTo>
                        <a:pt x="61" y="71"/>
                        <a:pt x="65" y="75"/>
                        <a:pt x="65" y="79"/>
                      </a:cubicBezTo>
                      <a:cubicBezTo>
                        <a:pt x="67" y="74"/>
                        <a:pt x="75" y="69"/>
                        <a:pt x="80" y="66"/>
                      </a:cubicBezTo>
                      <a:cubicBezTo>
                        <a:pt x="80" y="75"/>
                        <a:pt x="74" y="84"/>
                        <a:pt x="64" y="83"/>
                      </a:cubicBezTo>
                      <a:close/>
                      <a:moveTo>
                        <a:pt x="66" y="70"/>
                      </a:moveTo>
                      <a:cubicBezTo>
                        <a:pt x="58" y="68"/>
                        <a:pt x="52" y="61"/>
                        <a:pt x="51" y="53"/>
                      </a:cubicBezTo>
                      <a:cubicBezTo>
                        <a:pt x="57" y="55"/>
                        <a:pt x="64" y="58"/>
                        <a:pt x="66" y="65"/>
                      </a:cubicBezTo>
                      <a:cubicBezTo>
                        <a:pt x="67" y="59"/>
                        <a:pt x="73" y="52"/>
                        <a:pt x="78" y="48"/>
                      </a:cubicBezTo>
                      <a:cubicBezTo>
                        <a:pt x="80" y="57"/>
                        <a:pt x="76" y="68"/>
                        <a:pt x="66" y="70"/>
                      </a:cubicBezTo>
                      <a:close/>
                      <a:moveTo>
                        <a:pt x="65" y="54"/>
                      </a:moveTo>
                      <a:cubicBezTo>
                        <a:pt x="62" y="54"/>
                        <a:pt x="59" y="53"/>
                        <a:pt x="56" y="52"/>
                      </a:cubicBezTo>
                      <a:cubicBezTo>
                        <a:pt x="54" y="50"/>
                        <a:pt x="52" y="49"/>
                        <a:pt x="50" y="46"/>
                      </a:cubicBezTo>
                      <a:cubicBezTo>
                        <a:pt x="49" y="45"/>
                        <a:pt x="48" y="44"/>
                        <a:pt x="48" y="42"/>
                      </a:cubicBezTo>
                      <a:cubicBezTo>
                        <a:pt x="53" y="42"/>
                        <a:pt x="61" y="44"/>
                        <a:pt x="64" y="49"/>
                      </a:cubicBezTo>
                      <a:cubicBezTo>
                        <a:pt x="65" y="44"/>
                        <a:pt x="70" y="38"/>
                        <a:pt x="74" y="34"/>
                      </a:cubicBezTo>
                      <a:cubicBezTo>
                        <a:pt x="75" y="36"/>
                        <a:pt x="75" y="38"/>
                        <a:pt x="75" y="40"/>
                      </a:cubicBezTo>
                      <a:cubicBezTo>
                        <a:pt x="75" y="43"/>
                        <a:pt x="74" y="46"/>
                        <a:pt x="72" y="49"/>
                      </a:cubicBezTo>
                      <a:cubicBezTo>
                        <a:pt x="70" y="51"/>
                        <a:pt x="68" y="53"/>
                        <a:pt x="65" y="54"/>
                      </a:cubicBezTo>
                      <a:close/>
                      <a:moveTo>
                        <a:pt x="62" y="41"/>
                      </a:moveTo>
                      <a:cubicBezTo>
                        <a:pt x="56" y="42"/>
                        <a:pt x="50" y="39"/>
                        <a:pt x="46" y="34"/>
                      </a:cubicBezTo>
                      <a:cubicBezTo>
                        <a:pt x="45" y="33"/>
                        <a:pt x="44" y="32"/>
                        <a:pt x="44" y="30"/>
                      </a:cubicBezTo>
                      <a:cubicBezTo>
                        <a:pt x="50" y="30"/>
                        <a:pt x="57" y="32"/>
                        <a:pt x="61" y="37"/>
                      </a:cubicBezTo>
                      <a:cubicBezTo>
                        <a:pt x="61" y="31"/>
                        <a:pt x="66" y="24"/>
                        <a:pt x="69" y="20"/>
                      </a:cubicBezTo>
                      <a:cubicBezTo>
                        <a:pt x="70" y="22"/>
                        <a:pt x="71" y="24"/>
                        <a:pt x="71" y="26"/>
                      </a:cubicBezTo>
                      <a:cubicBezTo>
                        <a:pt x="71" y="32"/>
                        <a:pt x="68" y="38"/>
                        <a:pt x="62" y="41"/>
                      </a:cubicBezTo>
                      <a:close/>
                      <a:moveTo>
                        <a:pt x="45" y="6"/>
                      </a:moveTo>
                      <a:cubicBezTo>
                        <a:pt x="45" y="12"/>
                        <a:pt x="48" y="17"/>
                        <a:pt x="54" y="19"/>
                      </a:cubicBezTo>
                      <a:cubicBezTo>
                        <a:pt x="57" y="13"/>
                        <a:pt x="54" y="7"/>
                        <a:pt x="50" y="3"/>
                      </a:cubicBezTo>
                      <a:cubicBezTo>
                        <a:pt x="49" y="2"/>
                        <a:pt x="47" y="1"/>
                        <a:pt x="45" y="0"/>
                      </a:cubicBezTo>
                      <a:cubicBezTo>
                        <a:pt x="45" y="2"/>
                        <a:pt x="45" y="4"/>
                        <a:pt x="45"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67" name="Freeform 196">
                  <a:extLst>
                    <a:ext uri="{FF2B5EF4-FFF2-40B4-BE49-F238E27FC236}">
                      <a16:creationId xmlns:a16="http://schemas.microsoft.com/office/drawing/2014/main" xmlns="" id="{A5741F48-3208-4598-830D-EEB5E7AEFD89}"/>
                    </a:ext>
                  </a:extLst>
                </p:cNvPr>
                <p:cNvSpPr>
                  <a:spLocks/>
                </p:cNvSpPr>
                <p:nvPr/>
              </p:nvSpPr>
              <p:spPr bwMode="auto">
                <a:xfrm>
                  <a:off x="3608521" y="5119790"/>
                  <a:ext cx="450300" cy="575864"/>
                </a:xfrm>
                <a:custGeom>
                  <a:avLst/>
                  <a:gdLst>
                    <a:gd name="T0" fmla="*/ 86 w 100"/>
                    <a:gd name="T1" fmla="*/ 0 h 128"/>
                    <a:gd name="T2" fmla="*/ 85 w 100"/>
                    <a:gd name="T3" fmla="*/ 0 h 128"/>
                    <a:gd name="T4" fmla="*/ 96 w 100"/>
                    <a:gd name="T5" fmla="*/ 32 h 128"/>
                    <a:gd name="T6" fmla="*/ 94 w 100"/>
                    <a:gd name="T7" fmla="*/ 71 h 128"/>
                    <a:gd name="T8" fmla="*/ 72 w 100"/>
                    <a:gd name="T9" fmla="*/ 98 h 128"/>
                    <a:gd name="T10" fmla="*/ 29 w 100"/>
                    <a:gd name="T11" fmla="*/ 114 h 128"/>
                    <a:gd name="T12" fmla="*/ 29 w 100"/>
                    <a:gd name="T13" fmla="*/ 114 h 128"/>
                    <a:gd name="T14" fmla="*/ 0 w 100"/>
                    <a:gd name="T15" fmla="*/ 125 h 128"/>
                    <a:gd name="T16" fmla="*/ 1 w 100"/>
                    <a:gd name="T17" fmla="*/ 128 h 128"/>
                    <a:gd name="T18" fmla="*/ 30 w 100"/>
                    <a:gd name="T19" fmla="*/ 116 h 128"/>
                    <a:gd name="T20" fmla="*/ 30 w 100"/>
                    <a:gd name="T21" fmla="*/ 116 h 128"/>
                    <a:gd name="T22" fmla="*/ 73 w 100"/>
                    <a:gd name="T23" fmla="*/ 100 h 128"/>
                    <a:gd name="T24" fmla="*/ 95 w 100"/>
                    <a:gd name="T25" fmla="*/ 71 h 128"/>
                    <a:gd name="T26" fmla="*/ 97 w 100"/>
                    <a:gd name="T27" fmla="*/ 32 h 128"/>
                    <a:gd name="T28" fmla="*/ 86 w 100"/>
                    <a:gd name="T29" fmla="*/ 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0" h="128">
                      <a:moveTo>
                        <a:pt x="86" y="0"/>
                      </a:moveTo>
                      <a:cubicBezTo>
                        <a:pt x="86" y="0"/>
                        <a:pt x="86" y="0"/>
                        <a:pt x="85" y="0"/>
                      </a:cubicBezTo>
                      <a:cubicBezTo>
                        <a:pt x="90" y="11"/>
                        <a:pt x="93" y="21"/>
                        <a:pt x="96" y="32"/>
                      </a:cubicBezTo>
                      <a:cubicBezTo>
                        <a:pt x="98" y="46"/>
                        <a:pt x="98" y="57"/>
                        <a:pt x="94" y="71"/>
                      </a:cubicBezTo>
                      <a:cubicBezTo>
                        <a:pt x="89" y="83"/>
                        <a:pt x="82" y="90"/>
                        <a:pt x="72" y="98"/>
                      </a:cubicBezTo>
                      <a:cubicBezTo>
                        <a:pt x="58" y="107"/>
                        <a:pt x="45" y="110"/>
                        <a:pt x="29" y="114"/>
                      </a:cubicBezTo>
                      <a:cubicBezTo>
                        <a:pt x="29" y="114"/>
                        <a:pt x="29" y="114"/>
                        <a:pt x="29" y="114"/>
                      </a:cubicBezTo>
                      <a:cubicBezTo>
                        <a:pt x="18" y="115"/>
                        <a:pt x="9" y="119"/>
                        <a:pt x="0" y="125"/>
                      </a:cubicBezTo>
                      <a:cubicBezTo>
                        <a:pt x="0" y="126"/>
                        <a:pt x="1" y="127"/>
                        <a:pt x="1" y="128"/>
                      </a:cubicBezTo>
                      <a:cubicBezTo>
                        <a:pt x="10" y="121"/>
                        <a:pt x="19" y="118"/>
                        <a:pt x="30" y="116"/>
                      </a:cubicBezTo>
                      <a:cubicBezTo>
                        <a:pt x="30" y="116"/>
                        <a:pt x="30" y="116"/>
                        <a:pt x="30" y="116"/>
                      </a:cubicBezTo>
                      <a:cubicBezTo>
                        <a:pt x="46" y="113"/>
                        <a:pt x="59" y="109"/>
                        <a:pt x="73" y="100"/>
                      </a:cubicBezTo>
                      <a:cubicBezTo>
                        <a:pt x="84" y="92"/>
                        <a:pt x="90" y="84"/>
                        <a:pt x="95" y="71"/>
                      </a:cubicBezTo>
                      <a:cubicBezTo>
                        <a:pt x="100" y="58"/>
                        <a:pt x="99" y="46"/>
                        <a:pt x="97" y="32"/>
                      </a:cubicBezTo>
                      <a:cubicBezTo>
                        <a:pt x="94" y="20"/>
                        <a:pt x="91" y="11"/>
                        <a:pt x="8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grpSp>
          <p:sp>
            <p:nvSpPr>
              <p:cNvPr id="57" name="任意多边形: 形状 56">
                <a:extLst>
                  <a:ext uri="{FF2B5EF4-FFF2-40B4-BE49-F238E27FC236}">
                    <a16:creationId xmlns:a16="http://schemas.microsoft.com/office/drawing/2014/main" xmlns="" id="{E7E5C659-E044-4494-8399-AD612BDEDA9E}"/>
                  </a:ext>
                </a:extLst>
              </p:cNvPr>
              <p:cNvSpPr>
                <a:spLocks/>
              </p:cNvSpPr>
              <p:nvPr/>
            </p:nvSpPr>
            <p:spPr bwMode="auto">
              <a:xfrm>
                <a:off x="4887521" y="2050478"/>
                <a:ext cx="2416958" cy="640640"/>
              </a:xfrm>
              <a:custGeom>
                <a:avLst/>
                <a:gdLst>
                  <a:gd name="connsiteX0" fmla="*/ 1208479 w 2416958"/>
                  <a:gd name="connsiteY0" fmla="*/ 247520 h 640640"/>
                  <a:gd name="connsiteX1" fmla="*/ 2092998 w 2416958"/>
                  <a:gd name="connsiteY1" fmla="*/ 549640 h 640640"/>
                  <a:gd name="connsiteX2" fmla="*/ 2416958 w 2416958"/>
                  <a:gd name="connsiteY2" fmla="*/ 524160 h 640640"/>
                  <a:gd name="connsiteX3" fmla="*/ 2045678 w 2416958"/>
                  <a:gd name="connsiteY3" fmla="*/ 640640 h 640640"/>
                  <a:gd name="connsiteX4" fmla="*/ 1208479 w 2416958"/>
                  <a:gd name="connsiteY4" fmla="*/ 353080 h 640640"/>
                  <a:gd name="connsiteX5" fmla="*/ 371279 w 2416958"/>
                  <a:gd name="connsiteY5" fmla="*/ 640640 h 640640"/>
                  <a:gd name="connsiteX6" fmla="*/ 0 w 2416958"/>
                  <a:gd name="connsiteY6" fmla="*/ 524160 h 640640"/>
                  <a:gd name="connsiteX7" fmla="*/ 320320 w 2416958"/>
                  <a:gd name="connsiteY7" fmla="*/ 549640 h 640640"/>
                  <a:gd name="connsiteX8" fmla="*/ 1368639 w 2416958"/>
                  <a:gd name="connsiteY8" fmla="*/ 182000 h 640640"/>
                  <a:gd name="connsiteX9" fmla="*/ 1441439 w 2416958"/>
                  <a:gd name="connsiteY9" fmla="*/ 200200 h 640640"/>
                  <a:gd name="connsiteX10" fmla="*/ 1379559 w 2416958"/>
                  <a:gd name="connsiteY10" fmla="*/ 240240 h 640640"/>
                  <a:gd name="connsiteX11" fmla="*/ 1306759 w 2416958"/>
                  <a:gd name="connsiteY11" fmla="*/ 222040 h 640640"/>
                  <a:gd name="connsiteX12" fmla="*/ 1051959 w 2416958"/>
                  <a:gd name="connsiteY12" fmla="*/ 178360 h 640640"/>
                  <a:gd name="connsiteX13" fmla="*/ 1106559 w 2416958"/>
                  <a:gd name="connsiteY13" fmla="*/ 229320 h 640640"/>
                  <a:gd name="connsiteX14" fmla="*/ 1033759 w 2416958"/>
                  <a:gd name="connsiteY14" fmla="*/ 236600 h 640640"/>
                  <a:gd name="connsiteX15" fmla="*/ 979159 w 2416958"/>
                  <a:gd name="connsiteY15" fmla="*/ 189280 h 640640"/>
                  <a:gd name="connsiteX16" fmla="*/ 1208479 w 2416958"/>
                  <a:gd name="connsiteY16" fmla="*/ 0 h 640640"/>
                  <a:gd name="connsiteX17" fmla="*/ 1255799 w 2416958"/>
                  <a:gd name="connsiteY17" fmla="*/ 109200 h 640640"/>
                  <a:gd name="connsiteX18" fmla="*/ 1208479 w 2416958"/>
                  <a:gd name="connsiteY18" fmla="*/ 222040 h 640640"/>
                  <a:gd name="connsiteX19" fmla="*/ 1161159 w 2416958"/>
                  <a:gd name="connsiteY19" fmla="*/ 109200 h 640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416958" h="640640">
                    <a:moveTo>
                      <a:pt x="1208479" y="247520"/>
                    </a:moveTo>
                    <a:lnTo>
                      <a:pt x="2092998" y="549640"/>
                    </a:lnTo>
                    <a:lnTo>
                      <a:pt x="2416958" y="524160"/>
                    </a:lnTo>
                    <a:lnTo>
                      <a:pt x="2045678" y="640640"/>
                    </a:lnTo>
                    <a:lnTo>
                      <a:pt x="1208479" y="353080"/>
                    </a:lnTo>
                    <a:lnTo>
                      <a:pt x="371279" y="640640"/>
                    </a:lnTo>
                    <a:lnTo>
                      <a:pt x="0" y="524160"/>
                    </a:lnTo>
                    <a:lnTo>
                      <a:pt x="320320" y="549640"/>
                    </a:lnTo>
                    <a:close/>
                    <a:moveTo>
                      <a:pt x="1368639" y="182000"/>
                    </a:moveTo>
                    <a:lnTo>
                      <a:pt x="1441439" y="200200"/>
                    </a:lnTo>
                    <a:lnTo>
                      <a:pt x="1379559" y="240240"/>
                    </a:lnTo>
                    <a:lnTo>
                      <a:pt x="1306759" y="222040"/>
                    </a:lnTo>
                    <a:close/>
                    <a:moveTo>
                      <a:pt x="1051959" y="178360"/>
                    </a:moveTo>
                    <a:lnTo>
                      <a:pt x="1106559" y="229320"/>
                    </a:lnTo>
                    <a:lnTo>
                      <a:pt x="1033759" y="236600"/>
                    </a:lnTo>
                    <a:lnTo>
                      <a:pt x="979159" y="189280"/>
                    </a:lnTo>
                    <a:close/>
                    <a:moveTo>
                      <a:pt x="1208479" y="0"/>
                    </a:moveTo>
                    <a:lnTo>
                      <a:pt x="1255799" y="109200"/>
                    </a:lnTo>
                    <a:lnTo>
                      <a:pt x="1208479" y="222040"/>
                    </a:lnTo>
                    <a:lnTo>
                      <a:pt x="1161159" y="1092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58" name="Freeform 65">
                <a:extLst>
                  <a:ext uri="{FF2B5EF4-FFF2-40B4-BE49-F238E27FC236}">
                    <a16:creationId xmlns:a16="http://schemas.microsoft.com/office/drawing/2014/main" xmlns="" id="{B380C047-7098-4940-BC01-56E985D08EDE}"/>
                  </a:ext>
                </a:extLst>
              </p:cNvPr>
              <p:cNvSpPr>
                <a:spLocks noEditPoints="1"/>
              </p:cNvSpPr>
              <p:nvPr/>
            </p:nvSpPr>
            <p:spPr bwMode="auto">
              <a:xfrm>
                <a:off x="5553641" y="2989597"/>
                <a:ext cx="178360" cy="873599"/>
              </a:xfrm>
              <a:custGeom>
                <a:avLst/>
                <a:gdLst>
                  <a:gd name="T0" fmla="*/ 69 w 162"/>
                  <a:gd name="T1" fmla="*/ 695 h 784"/>
                  <a:gd name="T2" fmla="*/ 72 w 162"/>
                  <a:gd name="T3" fmla="*/ 701 h 784"/>
                  <a:gd name="T4" fmla="*/ 112 w 162"/>
                  <a:gd name="T5" fmla="*/ 775 h 784"/>
                  <a:gd name="T6" fmla="*/ 126 w 162"/>
                  <a:gd name="T7" fmla="*/ 783 h 784"/>
                  <a:gd name="T8" fmla="*/ 139 w 162"/>
                  <a:gd name="T9" fmla="*/ 772 h 784"/>
                  <a:gd name="T10" fmla="*/ 161 w 162"/>
                  <a:gd name="T11" fmla="*/ 691 h 784"/>
                  <a:gd name="T12" fmla="*/ 162 w 162"/>
                  <a:gd name="T13" fmla="*/ 684 h 784"/>
                  <a:gd name="T14" fmla="*/ 95 w 162"/>
                  <a:gd name="T15" fmla="*/ 30 h 784"/>
                  <a:gd name="T16" fmla="*/ 60 w 162"/>
                  <a:gd name="T17" fmla="*/ 2 h 784"/>
                  <a:gd name="T18" fmla="*/ 30 w 162"/>
                  <a:gd name="T19" fmla="*/ 6 h 784"/>
                  <a:gd name="T20" fmla="*/ 2 w 162"/>
                  <a:gd name="T21" fmla="*/ 40 h 784"/>
                  <a:gd name="T22" fmla="*/ 68 w 162"/>
                  <a:gd name="T23" fmla="*/ 675 h 784"/>
                  <a:gd name="T24" fmla="*/ 69 w 162"/>
                  <a:gd name="T25" fmla="*/ 695 h 784"/>
                  <a:gd name="T26" fmla="*/ 148 w 162"/>
                  <a:gd name="T27" fmla="*/ 685 h 784"/>
                  <a:gd name="T28" fmla="*/ 147 w 162"/>
                  <a:gd name="T29" fmla="*/ 689 h 784"/>
                  <a:gd name="T30" fmla="*/ 139 w 162"/>
                  <a:gd name="T31" fmla="*/ 725 h 784"/>
                  <a:gd name="T32" fmla="*/ 134 w 162"/>
                  <a:gd name="T33" fmla="*/ 729 h 784"/>
                  <a:gd name="T34" fmla="*/ 106 w 162"/>
                  <a:gd name="T35" fmla="*/ 732 h 784"/>
                  <a:gd name="T36" fmla="*/ 102 w 162"/>
                  <a:gd name="T37" fmla="*/ 730 h 784"/>
                  <a:gd name="T38" fmla="*/ 83 w 162"/>
                  <a:gd name="T39" fmla="*/ 692 h 784"/>
                  <a:gd name="T40" fmla="*/ 115 w 162"/>
                  <a:gd name="T41" fmla="*/ 681 h 784"/>
                  <a:gd name="T42" fmla="*/ 148 w 162"/>
                  <a:gd name="T43" fmla="*/ 685 h 784"/>
                  <a:gd name="T44" fmla="*/ 12 w 162"/>
                  <a:gd name="T45" fmla="*/ 47 h 784"/>
                  <a:gd name="T46" fmla="*/ 26 w 162"/>
                  <a:gd name="T47" fmla="*/ 30 h 784"/>
                  <a:gd name="T48" fmla="*/ 43 w 162"/>
                  <a:gd name="T49" fmla="*/ 44 h 784"/>
                  <a:gd name="T50" fmla="*/ 107 w 162"/>
                  <a:gd name="T51" fmla="*/ 666 h 784"/>
                  <a:gd name="T52" fmla="*/ 95 w 162"/>
                  <a:gd name="T53" fmla="*/ 683 h 784"/>
                  <a:gd name="T54" fmla="*/ 77 w 162"/>
                  <a:gd name="T55" fmla="*/ 675 h 784"/>
                  <a:gd name="T56" fmla="*/ 76 w 162"/>
                  <a:gd name="T57" fmla="*/ 670 h 784"/>
                  <a:gd name="T58" fmla="*/ 12 w 162"/>
                  <a:gd name="T59" fmla="*/ 47 h 7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2" h="784">
                    <a:moveTo>
                      <a:pt x="69" y="695"/>
                    </a:moveTo>
                    <a:cubicBezTo>
                      <a:pt x="70" y="697"/>
                      <a:pt x="70" y="699"/>
                      <a:pt x="72" y="701"/>
                    </a:cubicBezTo>
                    <a:cubicBezTo>
                      <a:pt x="112" y="775"/>
                      <a:pt x="112" y="775"/>
                      <a:pt x="112" y="775"/>
                    </a:cubicBezTo>
                    <a:cubicBezTo>
                      <a:pt x="115" y="781"/>
                      <a:pt x="120" y="784"/>
                      <a:pt x="126" y="783"/>
                    </a:cubicBezTo>
                    <a:cubicBezTo>
                      <a:pt x="132" y="782"/>
                      <a:pt x="137" y="778"/>
                      <a:pt x="139" y="772"/>
                    </a:cubicBezTo>
                    <a:cubicBezTo>
                      <a:pt x="161" y="691"/>
                      <a:pt x="161" y="691"/>
                      <a:pt x="161" y="691"/>
                    </a:cubicBezTo>
                    <a:cubicBezTo>
                      <a:pt x="162" y="689"/>
                      <a:pt x="162" y="687"/>
                      <a:pt x="162" y="684"/>
                    </a:cubicBezTo>
                    <a:cubicBezTo>
                      <a:pt x="95" y="30"/>
                      <a:pt x="95" y="30"/>
                      <a:pt x="95" y="30"/>
                    </a:cubicBezTo>
                    <a:cubicBezTo>
                      <a:pt x="93" y="13"/>
                      <a:pt x="77" y="0"/>
                      <a:pt x="60" y="2"/>
                    </a:cubicBezTo>
                    <a:cubicBezTo>
                      <a:pt x="30" y="6"/>
                      <a:pt x="30" y="6"/>
                      <a:pt x="30" y="6"/>
                    </a:cubicBezTo>
                    <a:cubicBezTo>
                      <a:pt x="12" y="8"/>
                      <a:pt x="0" y="30"/>
                      <a:pt x="2" y="40"/>
                    </a:cubicBezTo>
                    <a:cubicBezTo>
                      <a:pt x="68" y="675"/>
                      <a:pt x="68" y="675"/>
                      <a:pt x="68" y="675"/>
                    </a:cubicBezTo>
                    <a:lnTo>
                      <a:pt x="69" y="695"/>
                    </a:lnTo>
                    <a:close/>
                    <a:moveTo>
                      <a:pt x="148" y="685"/>
                    </a:moveTo>
                    <a:cubicBezTo>
                      <a:pt x="148" y="687"/>
                      <a:pt x="148" y="688"/>
                      <a:pt x="147" y="689"/>
                    </a:cubicBezTo>
                    <a:cubicBezTo>
                      <a:pt x="144" y="701"/>
                      <a:pt x="141" y="713"/>
                      <a:pt x="139" y="725"/>
                    </a:cubicBezTo>
                    <a:cubicBezTo>
                      <a:pt x="138" y="727"/>
                      <a:pt x="137" y="728"/>
                      <a:pt x="134" y="729"/>
                    </a:cubicBezTo>
                    <a:cubicBezTo>
                      <a:pt x="125" y="730"/>
                      <a:pt x="116" y="731"/>
                      <a:pt x="106" y="732"/>
                    </a:cubicBezTo>
                    <a:cubicBezTo>
                      <a:pt x="105" y="732"/>
                      <a:pt x="103" y="731"/>
                      <a:pt x="102" y="730"/>
                    </a:cubicBezTo>
                    <a:cubicBezTo>
                      <a:pt x="96" y="718"/>
                      <a:pt x="90" y="706"/>
                      <a:pt x="83" y="692"/>
                    </a:cubicBezTo>
                    <a:cubicBezTo>
                      <a:pt x="97" y="696"/>
                      <a:pt x="107" y="692"/>
                      <a:pt x="115" y="681"/>
                    </a:cubicBezTo>
                    <a:cubicBezTo>
                      <a:pt x="125" y="690"/>
                      <a:pt x="136" y="692"/>
                      <a:pt x="148" y="685"/>
                    </a:cubicBezTo>
                    <a:close/>
                    <a:moveTo>
                      <a:pt x="12" y="47"/>
                    </a:moveTo>
                    <a:cubicBezTo>
                      <a:pt x="11" y="39"/>
                      <a:pt x="17" y="31"/>
                      <a:pt x="26" y="30"/>
                    </a:cubicBezTo>
                    <a:cubicBezTo>
                      <a:pt x="35" y="29"/>
                      <a:pt x="42" y="35"/>
                      <a:pt x="43" y="44"/>
                    </a:cubicBezTo>
                    <a:cubicBezTo>
                      <a:pt x="57" y="166"/>
                      <a:pt x="105" y="651"/>
                      <a:pt x="107" y="666"/>
                    </a:cubicBezTo>
                    <a:cubicBezTo>
                      <a:pt x="108" y="675"/>
                      <a:pt x="103" y="681"/>
                      <a:pt x="95" y="683"/>
                    </a:cubicBezTo>
                    <a:cubicBezTo>
                      <a:pt x="88" y="685"/>
                      <a:pt x="80" y="681"/>
                      <a:pt x="77" y="675"/>
                    </a:cubicBezTo>
                    <a:cubicBezTo>
                      <a:pt x="76" y="673"/>
                      <a:pt x="76" y="672"/>
                      <a:pt x="76" y="670"/>
                    </a:cubicBezTo>
                    <a:cubicBezTo>
                      <a:pt x="74" y="655"/>
                      <a:pt x="26" y="170"/>
                      <a:pt x="12"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59" name="任意多边形: 形状 58">
                <a:extLst>
                  <a:ext uri="{FF2B5EF4-FFF2-40B4-BE49-F238E27FC236}">
                    <a16:creationId xmlns:a16="http://schemas.microsoft.com/office/drawing/2014/main" xmlns="" id="{65DDADBB-9210-4468-B043-DAB77FBAF311}"/>
                  </a:ext>
                </a:extLst>
              </p:cNvPr>
              <p:cNvSpPr>
                <a:spLocks/>
              </p:cNvSpPr>
              <p:nvPr/>
            </p:nvSpPr>
            <p:spPr bwMode="auto">
              <a:xfrm>
                <a:off x="5135041" y="2742077"/>
                <a:ext cx="1921918" cy="1259438"/>
              </a:xfrm>
              <a:custGeom>
                <a:avLst/>
                <a:gdLst>
                  <a:gd name="connsiteX0" fmla="*/ 695240 w 1921918"/>
                  <a:gd name="connsiteY0" fmla="*/ 924558 h 1259438"/>
                  <a:gd name="connsiteX1" fmla="*/ 800800 w 1921918"/>
                  <a:gd name="connsiteY1" fmla="*/ 924558 h 1259438"/>
                  <a:gd name="connsiteX2" fmla="*/ 724360 w 1921918"/>
                  <a:gd name="connsiteY2" fmla="*/ 1259438 h 1259438"/>
                  <a:gd name="connsiteX3" fmla="*/ 691600 w 1921918"/>
                  <a:gd name="connsiteY3" fmla="*/ 1259438 h 1259438"/>
                  <a:gd name="connsiteX4" fmla="*/ 611520 w 1921918"/>
                  <a:gd name="connsiteY4" fmla="*/ 1259438 h 1259438"/>
                  <a:gd name="connsiteX5" fmla="*/ 418600 w 1921918"/>
                  <a:gd name="connsiteY5" fmla="*/ 1259438 h 1259438"/>
                  <a:gd name="connsiteX6" fmla="*/ 418600 w 1921918"/>
                  <a:gd name="connsiteY6" fmla="*/ 1153878 h 1259438"/>
                  <a:gd name="connsiteX7" fmla="*/ 637910 w 1921918"/>
                  <a:gd name="connsiteY7" fmla="*/ 1153878 h 1259438"/>
                  <a:gd name="connsiteX8" fmla="*/ 1671911 w 1921918"/>
                  <a:gd name="connsiteY8" fmla="*/ 586085 h 1259438"/>
                  <a:gd name="connsiteX9" fmla="*/ 1618496 w 1921918"/>
                  <a:gd name="connsiteY9" fmla="*/ 731639 h 1259438"/>
                  <a:gd name="connsiteX10" fmla="*/ 1723990 w 1921918"/>
                  <a:gd name="connsiteY10" fmla="*/ 731639 h 1259438"/>
                  <a:gd name="connsiteX11" fmla="*/ 1496039 w 1921918"/>
                  <a:gd name="connsiteY11" fmla="*/ 407679 h 1259438"/>
                  <a:gd name="connsiteX12" fmla="*/ 1805439 w 1921918"/>
                  <a:gd name="connsiteY12" fmla="*/ 407679 h 1259438"/>
                  <a:gd name="connsiteX13" fmla="*/ 1845479 w 1921918"/>
                  <a:gd name="connsiteY13" fmla="*/ 513239 h 1259438"/>
                  <a:gd name="connsiteX14" fmla="*/ 1751407 w 1921918"/>
                  <a:gd name="connsiteY14" fmla="*/ 513239 h 1259438"/>
                  <a:gd name="connsiteX15" fmla="*/ 1867319 w 1921918"/>
                  <a:gd name="connsiteY15" fmla="*/ 837199 h 1259438"/>
                  <a:gd name="connsiteX16" fmla="*/ 1761759 w 1921918"/>
                  <a:gd name="connsiteY16" fmla="*/ 837199 h 1259438"/>
                  <a:gd name="connsiteX17" fmla="*/ 1725359 w 1921918"/>
                  <a:gd name="connsiteY17" fmla="*/ 837199 h 1259438"/>
                  <a:gd name="connsiteX18" fmla="*/ 1725359 w 1921918"/>
                  <a:gd name="connsiteY18" fmla="*/ 899079 h 1259438"/>
                  <a:gd name="connsiteX19" fmla="*/ 1823639 w 1921918"/>
                  <a:gd name="connsiteY19" fmla="*/ 899079 h 1259438"/>
                  <a:gd name="connsiteX20" fmla="*/ 1867319 w 1921918"/>
                  <a:gd name="connsiteY20" fmla="*/ 1004639 h 1259438"/>
                  <a:gd name="connsiteX21" fmla="*/ 1725359 w 1921918"/>
                  <a:gd name="connsiteY21" fmla="*/ 1004639 h 1259438"/>
                  <a:gd name="connsiteX22" fmla="*/ 1725359 w 1921918"/>
                  <a:gd name="connsiteY22" fmla="*/ 1153878 h 1259438"/>
                  <a:gd name="connsiteX23" fmla="*/ 1921918 w 1921918"/>
                  <a:gd name="connsiteY23" fmla="*/ 1153878 h 1259438"/>
                  <a:gd name="connsiteX24" fmla="*/ 1878238 w 1921918"/>
                  <a:gd name="connsiteY24" fmla="*/ 1259438 h 1259438"/>
                  <a:gd name="connsiteX25" fmla="*/ 1292199 w 1921918"/>
                  <a:gd name="connsiteY25" fmla="*/ 1259438 h 1259438"/>
                  <a:gd name="connsiteX26" fmla="*/ 1226679 w 1921918"/>
                  <a:gd name="connsiteY26" fmla="*/ 1259438 h 1259438"/>
                  <a:gd name="connsiteX27" fmla="*/ 1179359 w 1921918"/>
                  <a:gd name="connsiteY27" fmla="*/ 1259438 h 1259438"/>
                  <a:gd name="connsiteX28" fmla="*/ 1115886 w 1921918"/>
                  <a:gd name="connsiteY28" fmla="*/ 1071068 h 1259438"/>
                  <a:gd name="connsiteX29" fmla="*/ 1048319 w 1921918"/>
                  <a:gd name="connsiteY29" fmla="*/ 1259438 h 1259438"/>
                  <a:gd name="connsiteX30" fmla="*/ 1044679 w 1921918"/>
                  <a:gd name="connsiteY30" fmla="*/ 1259438 h 1259438"/>
                  <a:gd name="connsiteX31" fmla="*/ 935479 w 1921918"/>
                  <a:gd name="connsiteY31" fmla="*/ 1259438 h 1259438"/>
                  <a:gd name="connsiteX32" fmla="*/ 931839 w 1921918"/>
                  <a:gd name="connsiteY32" fmla="*/ 1259438 h 1259438"/>
                  <a:gd name="connsiteX33" fmla="*/ 811719 w 1921918"/>
                  <a:gd name="connsiteY33" fmla="*/ 924558 h 1259438"/>
                  <a:gd name="connsiteX34" fmla="*/ 917279 w 1921918"/>
                  <a:gd name="connsiteY34" fmla="*/ 924558 h 1259438"/>
                  <a:gd name="connsiteX35" fmla="*/ 990079 w 1921918"/>
                  <a:gd name="connsiteY35" fmla="*/ 1115918 h 1259438"/>
                  <a:gd name="connsiteX36" fmla="*/ 1062879 w 1921918"/>
                  <a:gd name="connsiteY36" fmla="*/ 924558 h 1259438"/>
                  <a:gd name="connsiteX37" fmla="*/ 1066519 w 1921918"/>
                  <a:gd name="connsiteY37" fmla="*/ 924558 h 1259438"/>
                  <a:gd name="connsiteX38" fmla="*/ 1168439 w 1921918"/>
                  <a:gd name="connsiteY38" fmla="*/ 924558 h 1259438"/>
                  <a:gd name="connsiteX39" fmla="*/ 1172079 w 1921918"/>
                  <a:gd name="connsiteY39" fmla="*/ 924558 h 1259438"/>
                  <a:gd name="connsiteX40" fmla="*/ 1254335 w 1921918"/>
                  <a:gd name="connsiteY40" fmla="*/ 1153878 h 1259438"/>
                  <a:gd name="connsiteX41" fmla="*/ 1619799 w 1921918"/>
                  <a:gd name="connsiteY41" fmla="*/ 1153878 h 1259438"/>
                  <a:gd name="connsiteX42" fmla="*/ 1619799 w 1921918"/>
                  <a:gd name="connsiteY42" fmla="*/ 1004639 h 1259438"/>
                  <a:gd name="connsiteX43" fmla="*/ 1517879 w 1921918"/>
                  <a:gd name="connsiteY43" fmla="*/ 1004639 h 1259438"/>
                  <a:gd name="connsiteX44" fmla="*/ 1474199 w 1921918"/>
                  <a:gd name="connsiteY44" fmla="*/ 899079 h 1259438"/>
                  <a:gd name="connsiteX45" fmla="*/ 1619799 w 1921918"/>
                  <a:gd name="connsiteY45" fmla="*/ 899079 h 1259438"/>
                  <a:gd name="connsiteX46" fmla="*/ 1619799 w 1921918"/>
                  <a:gd name="connsiteY46" fmla="*/ 837199 h 1259438"/>
                  <a:gd name="connsiteX47" fmla="*/ 1579759 w 1921918"/>
                  <a:gd name="connsiteY47" fmla="*/ 837199 h 1259438"/>
                  <a:gd name="connsiteX48" fmla="*/ 1474199 w 1921918"/>
                  <a:gd name="connsiteY48" fmla="*/ 837199 h 1259438"/>
                  <a:gd name="connsiteX49" fmla="*/ 1593083 w 1921918"/>
                  <a:gd name="connsiteY49" fmla="*/ 513239 h 1259438"/>
                  <a:gd name="connsiteX50" fmla="*/ 1539719 w 1921918"/>
                  <a:gd name="connsiteY50" fmla="*/ 513239 h 1259438"/>
                  <a:gd name="connsiteX51" fmla="*/ 247520 w 1921918"/>
                  <a:gd name="connsiteY51" fmla="*/ 251160 h 1259438"/>
                  <a:gd name="connsiteX52" fmla="*/ 167440 w 1921918"/>
                  <a:gd name="connsiteY52" fmla="*/ 589680 h 1259438"/>
                  <a:gd name="connsiteX53" fmla="*/ 243880 w 1921918"/>
                  <a:gd name="connsiteY53" fmla="*/ 589680 h 1259438"/>
                  <a:gd name="connsiteX54" fmla="*/ 65520 w 1921918"/>
                  <a:gd name="connsiteY54" fmla="*/ 1110199 h 1259438"/>
                  <a:gd name="connsiteX55" fmla="*/ 138320 w 1921918"/>
                  <a:gd name="connsiteY55" fmla="*/ 691600 h 1259438"/>
                  <a:gd name="connsiteX56" fmla="*/ 65520 w 1921918"/>
                  <a:gd name="connsiteY56" fmla="*/ 691600 h 1259438"/>
                  <a:gd name="connsiteX57" fmla="*/ 116559 w 1921918"/>
                  <a:gd name="connsiteY57" fmla="*/ 378560 h 1259438"/>
                  <a:gd name="connsiteX58" fmla="*/ 87360 w 1921918"/>
                  <a:gd name="connsiteY58" fmla="*/ 378560 h 1259438"/>
                  <a:gd name="connsiteX59" fmla="*/ 1066519 w 1921918"/>
                  <a:gd name="connsiteY59" fmla="*/ 138319 h 1259438"/>
                  <a:gd name="connsiteX60" fmla="*/ 1106559 w 1921918"/>
                  <a:gd name="connsiteY60" fmla="*/ 247519 h 1259438"/>
                  <a:gd name="connsiteX61" fmla="*/ 1066519 w 1921918"/>
                  <a:gd name="connsiteY61" fmla="*/ 356719 h 1259438"/>
                  <a:gd name="connsiteX62" fmla="*/ 1026479 w 1921918"/>
                  <a:gd name="connsiteY62" fmla="*/ 247519 h 1259438"/>
                  <a:gd name="connsiteX63" fmla="*/ 848119 w 1921918"/>
                  <a:gd name="connsiteY63" fmla="*/ 138319 h 1259438"/>
                  <a:gd name="connsiteX64" fmla="*/ 888159 w 1921918"/>
                  <a:gd name="connsiteY64" fmla="*/ 247519 h 1259438"/>
                  <a:gd name="connsiteX65" fmla="*/ 848119 w 1921918"/>
                  <a:gd name="connsiteY65" fmla="*/ 356719 h 1259438"/>
                  <a:gd name="connsiteX66" fmla="*/ 808079 w 1921918"/>
                  <a:gd name="connsiteY66" fmla="*/ 247519 h 1259438"/>
                  <a:gd name="connsiteX67" fmla="*/ 1011919 w 1921918"/>
                  <a:gd name="connsiteY67" fmla="*/ 105560 h 1259438"/>
                  <a:gd name="connsiteX68" fmla="*/ 1011919 w 1921918"/>
                  <a:gd name="connsiteY68" fmla="*/ 389480 h 1259438"/>
                  <a:gd name="connsiteX69" fmla="*/ 1128399 w 1921918"/>
                  <a:gd name="connsiteY69" fmla="*/ 389480 h 1259438"/>
                  <a:gd name="connsiteX70" fmla="*/ 1128399 w 1921918"/>
                  <a:gd name="connsiteY70" fmla="*/ 105560 h 1259438"/>
                  <a:gd name="connsiteX71" fmla="*/ 793520 w 1921918"/>
                  <a:gd name="connsiteY71" fmla="*/ 105560 h 1259438"/>
                  <a:gd name="connsiteX72" fmla="*/ 793520 w 1921918"/>
                  <a:gd name="connsiteY72" fmla="*/ 389480 h 1259438"/>
                  <a:gd name="connsiteX73" fmla="*/ 906359 w 1921918"/>
                  <a:gd name="connsiteY73" fmla="*/ 389480 h 1259438"/>
                  <a:gd name="connsiteX74" fmla="*/ 906359 w 1921918"/>
                  <a:gd name="connsiteY74" fmla="*/ 105560 h 1259438"/>
                  <a:gd name="connsiteX75" fmla="*/ 1354079 w 1921918"/>
                  <a:gd name="connsiteY75" fmla="*/ 0 h 1259438"/>
                  <a:gd name="connsiteX76" fmla="*/ 1426879 w 1921918"/>
                  <a:gd name="connsiteY76" fmla="*/ 0 h 1259438"/>
                  <a:gd name="connsiteX77" fmla="*/ 1459639 w 1921918"/>
                  <a:gd name="connsiteY77" fmla="*/ 0 h 1259438"/>
                  <a:gd name="connsiteX78" fmla="*/ 1860039 w 1921918"/>
                  <a:gd name="connsiteY78" fmla="*/ 0 h 1259438"/>
                  <a:gd name="connsiteX79" fmla="*/ 1860039 w 1921918"/>
                  <a:gd name="connsiteY79" fmla="*/ 36400 h 1259438"/>
                  <a:gd name="connsiteX80" fmla="*/ 1860039 w 1921918"/>
                  <a:gd name="connsiteY80" fmla="*/ 105560 h 1259438"/>
                  <a:gd name="connsiteX81" fmla="*/ 1860039 w 1921918"/>
                  <a:gd name="connsiteY81" fmla="*/ 251160 h 1259438"/>
                  <a:gd name="connsiteX82" fmla="*/ 1860039 w 1921918"/>
                  <a:gd name="connsiteY82" fmla="*/ 356720 h 1259438"/>
                  <a:gd name="connsiteX83" fmla="*/ 1754479 w 1921918"/>
                  <a:gd name="connsiteY83" fmla="*/ 356720 h 1259438"/>
                  <a:gd name="connsiteX84" fmla="*/ 1485119 w 1921918"/>
                  <a:gd name="connsiteY84" fmla="*/ 356720 h 1259438"/>
                  <a:gd name="connsiteX85" fmla="*/ 1485119 w 1921918"/>
                  <a:gd name="connsiteY85" fmla="*/ 251160 h 1259438"/>
                  <a:gd name="connsiteX86" fmla="*/ 1754479 w 1921918"/>
                  <a:gd name="connsiteY86" fmla="*/ 251160 h 1259438"/>
                  <a:gd name="connsiteX87" fmla="*/ 1710799 w 1921918"/>
                  <a:gd name="connsiteY87" fmla="*/ 174720 h 1259438"/>
                  <a:gd name="connsiteX88" fmla="*/ 1754479 w 1921918"/>
                  <a:gd name="connsiteY88" fmla="*/ 105560 h 1259438"/>
                  <a:gd name="connsiteX89" fmla="*/ 1459639 w 1921918"/>
                  <a:gd name="connsiteY89" fmla="*/ 105560 h 1259438"/>
                  <a:gd name="connsiteX90" fmla="*/ 1459639 w 1921918"/>
                  <a:gd name="connsiteY90" fmla="*/ 251160 h 1259438"/>
                  <a:gd name="connsiteX91" fmla="*/ 1459639 w 1921918"/>
                  <a:gd name="connsiteY91" fmla="*/ 356720 h 1259438"/>
                  <a:gd name="connsiteX92" fmla="*/ 1459639 w 1921918"/>
                  <a:gd name="connsiteY92" fmla="*/ 869959 h 1259438"/>
                  <a:gd name="connsiteX93" fmla="*/ 1419599 w 1921918"/>
                  <a:gd name="connsiteY93" fmla="*/ 1124759 h 1259438"/>
                  <a:gd name="connsiteX94" fmla="*/ 1314039 w 1921918"/>
                  <a:gd name="connsiteY94" fmla="*/ 1124759 h 1259438"/>
                  <a:gd name="connsiteX95" fmla="*/ 1354079 w 1921918"/>
                  <a:gd name="connsiteY95" fmla="*/ 869959 h 1259438"/>
                  <a:gd name="connsiteX96" fmla="*/ 687960 w 1921918"/>
                  <a:gd name="connsiteY96" fmla="*/ 0 h 1259438"/>
                  <a:gd name="connsiteX97" fmla="*/ 793520 w 1921918"/>
                  <a:gd name="connsiteY97" fmla="*/ 0 h 1259438"/>
                  <a:gd name="connsiteX98" fmla="*/ 1230319 w 1921918"/>
                  <a:gd name="connsiteY98" fmla="*/ 0 h 1259438"/>
                  <a:gd name="connsiteX99" fmla="*/ 1230319 w 1921918"/>
                  <a:gd name="connsiteY99" fmla="*/ 495040 h 1259438"/>
                  <a:gd name="connsiteX100" fmla="*/ 1011919 w 1921918"/>
                  <a:gd name="connsiteY100" fmla="*/ 495040 h 1259438"/>
                  <a:gd name="connsiteX101" fmla="*/ 1011919 w 1921918"/>
                  <a:gd name="connsiteY101" fmla="*/ 564199 h 1259438"/>
                  <a:gd name="connsiteX102" fmla="*/ 1190279 w 1921918"/>
                  <a:gd name="connsiteY102" fmla="*/ 564199 h 1259438"/>
                  <a:gd name="connsiteX103" fmla="*/ 1233959 w 1921918"/>
                  <a:gd name="connsiteY103" fmla="*/ 669759 h 1259438"/>
                  <a:gd name="connsiteX104" fmla="*/ 1011919 w 1921918"/>
                  <a:gd name="connsiteY104" fmla="*/ 669759 h 1259438"/>
                  <a:gd name="connsiteX105" fmla="*/ 1011919 w 1921918"/>
                  <a:gd name="connsiteY105" fmla="*/ 764399 h 1259438"/>
                  <a:gd name="connsiteX106" fmla="*/ 1215759 w 1921918"/>
                  <a:gd name="connsiteY106" fmla="*/ 764399 h 1259438"/>
                  <a:gd name="connsiteX107" fmla="*/ 1255799 w 1921918"/>
                  <a:gd name="connsiteY107" fmla="*/ 869959 h 1259438"/>
                  <a:gd name="connsiteX108" fmla="*/ 706159 w 1921918"/>
                  <a:gd name="connsiteY108" fmla="*/ 869959 h 1259438"/>
                  <a:gd name="connsiteX109" fmla="*/ 662479 w 1921918"/>
                  <a:gd name="connsiteY109" fmla="*/ 764399 h 1259438"/>
                  <a:gd name="connsiteX110" fmla="*/ 906359 w 1921918"/>
                  <a:gd name="connsiteY110" fmla="*/ 764399 h 1259438"/>
                  <a:gd name="connsiteX111" fmla="*/ 906359 w 1921918"/>
                  <a:gd name="connsiteY111" fmla="*/ 669759 h 1259438"/>
                  <a:gd name="connsiteX112" fmla="*/ 731640 w 1921918"/>
                  <a:gd name="connsiteY112" fmla="*/ 669759 h 1259438"/>
                  <a:gd name="connsiteX113" fmla="*/ 687960 w 1921918"/>
                  <a:gd name="connsiteY113" fmla="*/ 564199 h 1259438"/>
                  <a:gd name="connsiteX114" fmla="*/ 906359 w 1921918"/>
                  <a:gd name="connsiteY114" fmla="*/ 564199 h 1259438"/>
                  <a:gd name="connsiteX115" fmla="*/ 906359 w 1921918"/>
                  <a:gd name="connsiteY115" fmla="*/ 495040 h 1259438"/>
                  <a:gd name="connsiteX116" fmla="*/ 793520 w 1921918"/>
                  <a:gd name="connsiteY116" fmla="*/ 495040 h 1259438"/>
                  <a:gd name="connsiteX117" fmla="*/ 687960 w 1921918"/>
                  <a:gd name="connsiteY117" fmla="*/ 495040 h 1259438"/>
                  <a:gd name="connsiteX118" fmla="*/ 687960 w 1921918"/>
                  <a:gd name="connsiteY118" fmla="*/ 389480 h 1259438"/>
                  <a:gd name="connsiteX119" fmla="*/ 687960 w 1921918"/>
                  <a:gd name="connsiteY119" fmla="*/ 105560 h 1259438"/>
                  <a:gd name="connsiteX120" fmla="*/ 276640 w 1921918"/>
                  <a:gd name="connsiteY120" fmla="*/ 0 h 1259438"/>
                  <a:gd name="connsiteX121" fmla="*/ 382200 w 1921918"/>
                  <a:gd name="connsiteY121" fmla="*/ 0 h 1259438"/>
                  <a:gd name="connsiteX122" fmla="*/ 382200 w 1921918"/>
                  <a:gd name="connsiteY122" fmla="*/ 1259438 h 1259438"/>
                  <a:gd name="connsiteX123" fmla="*/ 382199 w 1921918"/>
                  <a:gd name="connsiteY123" fmla="*/ 1259438 h 1259438"/>
                  <a:gd name="connsiteX124" fmla="*/ 276640 w 1921918"/>
                  <a:gd name="connsiteY124" fmla="*/ 1259438 h 1259438"/>
                  <a:gd name="connsiteX125" fmla="*/ 43680 w 1921918"/>
                  <a:gd name="connsiteY125" fmla="*/ 1259438 h 1259438"/>
                  <a:gd name="connsiteX126" fmla="*/ 0 w 1921918"/>
                  <a:gd name="connsiteY126" fmla="*/ 1153878 h 1259438"/>
                  <a:gd name="connsiteX127" fmla="*/ 276640 w 1921918"/>
                  <a:gd name="connsiteY127" fmla="*/ 1153878 h 1259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Lst>
                <a:rect l="l" t="t" r="r" b="b"/>
                <a:pathLst>
                  <a:path w="1921918" h="1259438">
                    <a:moveTo>
                      <a:pt x="695240" y="924558"/>
                    </a:moveTo>
                    <a:lnTo>
                      <a:pt x="800800" y="924558"/>
                    </a:lnTo>
                    <a:lnTo>
                      <a:pt x="724360" y="1259438"/>
                    </a:lnTo>
                    <a:lnTo>
                      <a:pt x="691600" y="1259438"/>
                    </a:lnTo>
                    <a:lnTo>
                      <a:pt x="611520" y="1259438"/>
                    </a:lnTo>
                    <a:lnTo>
                      <a:pt x="418600" y="1259438"/>
                    </a:lnTo>
                    <a:lnTo>
                      <a:pt x="418600" y="1153878"/>
                    </a:lnTo>
                    <a:lnTo>
                      <a:pt x="637910" y="1153878"/>
                    </a:lnTo>
                    <a:close/>
                    <a:moveTo>
                      <a:pt x="1671911" y="586085"/>
                    </a:moveTo>
                    <a:lnTo>
                      <a:pt x="1618496" y="731639"/>
                    </a:lnTo>
                    <a:lnTo>
                      <a:pt x="1723990" y="731639"/>
                    </a:lnTo>
                    <a:close/>
                    <a:moveTo>
                      <a:pt x="1496039" y="407679"/>
                    </a:moveTo>
                    <a:lnTo>
                      <a:pt x="1805439" y="407679"/>
                    </a:lnTo>
                    <a:lnTo>
                      <a:pt x="1845479" y="513239"/>
                    </a:lnTo>
                    <a:lnTo>
                      <a:pt x="1751407" y="513239"/>
                    </a:lnTo>
                    <a:lnTo>
                      <a:pt x="1867319" y="837199"/>
                    </a:lnTo>
                    <a:lnTo>
                      <a:pt x="1761759" y="837199"/>
                    </a:lnTo>
                    <a:lnTo>
                      <a:pt x="1725359" y="837199"/>
                    </a:lnTo>
                    <a:lnTo>
                      <a:pt x="1725359" y="899079"/>
                    </a:lnTo>
                    <a:lnTo>
                      <a:pt x="1823639" y="899079"/>
                    </a:lnTo>
                    <a:lnTo>
                      <a:pt x="1867319" y="1004639"/>
                    </a:lnTo>
                    <a:lnTo>
                      <a:pt x="1725359" y="1004639"/>
                    </a:lnTo>
                    <a:lnTo>
                      <a:pt x="1725359" y="1153878"/>
                    </a:lnTo>
                    <a:lnTo>
                      <a:pt x="1921918" y="1153878"/>
                    </a:lnTo>
                    <a:lnTo>
                      <a:pt x="1878238" y="1259438"/>
                    </a:lnTo>
                    <a:lnTo>
                      <a:pt x="1292199" y="1259438"/>
                    </a:lnTo>
                    <a:lnTo>
                      <a:pt x="1226679" y="1259438"/>
                    </a:lnTo>
                    <a:lnTo>
                      <a:pt x="1179359" y="1259438"/>
                    </a:lnTo>
                    <a:lnTo>
                      <a:pt x="1115886" y="1071068"/>
                    </a:lnTo>
                    <a:lnTo>
                      <a:pt x="1048319" y="1259438"/>
                    </a:lnTo>
                    <a:lnTo>
                      <a:pt x="1044679" y="1259438"/>
                    </a:lnTo>
                    <a:lnTo>
                      <a:pt x="935479" y="1259438"/>
                    </a:lnTo>
                    <a:lnTo>
                      <a:pt x="931839" y="1259438"/>
                    </a:lnTo>
                    <a:lnTo>
                      <a:pt x="811719" y="924558"/>
                    </a:lnTo>
                    <a:lnTo>
                      <a:pt x="917279" y="924558"/>
                    </a:lnTo>
                    <a:lnTo>
                      <a:pt x="990079" y="1115918"/>
                    </a:lnTo>
                    <a:lnTo>
                      <a:pt x="1062879" y="924558"/>
                    </a:lnTo>
                    <a:lnTo>
                      <a:pt x="1066519" y="924558"/>
                    </a:lnTo>
                    <a:lnTo>
                      <a:pt x="1168439" y="924558"/>
                    </a:lnTo>
                    <a:lnTo>
                      <a:pt x="1172079" y="924558"/>
                    </a:lnTo>
                    <a:lnTo>
                      <a:pt x="1254335" y="1153878"/>
                    </a:lnTo>
                    <a:lnTo>
                      <a:pt x="1619799" y="1153878"/>
                    </a:lnTo>
                    <a:lnTo>
                      <a:pt x="1619799" y="1004639"/>
                    </a:lnTo>
                    <a:lnTo>
                      <a:pt x="1517879" y="1004639"/>
                    </a:lnTo>
                    <a:lnTo>
                      <a:pt x="1474199" y="899079"/>
                    </a:lnTo>
                    <a:lnTo>
                      <a:pt x="1619799" y="899079"/>
                    </a:lnTo>
                    <a:lnTo>
                      <a:pt x="1619799" y="837199"/>
                    </a:lnTo>
                    <a:lnTo>
                      <a:pt x="1579759" y="837199"/>
                    </a:lnTo>
                    <a:lnTo>
                      <a:pt x="1474199" y="837199"/>
                    </a:lnTo>
                    <a:lnTo>
                      <a:pt x="1593083" y="513239"/>
                    </a:lnTo>
                    <a:lnTo>
                      <a:pt x="1539719" y="513239"/>
                    </a:lnTo>
                    <a:close/>
                    <a:moveTo>
                      <a:pt x="247520" y="251160"/>
                    </a:moveTo>
                    <a:lnTo>
                      <a:pt x="167440" y="589680"/>
                    </a:lnTo>
                    <a:lnTo>
                      <a:pt x="243880" y="589680"/>
                    </a:lnTo>
                    <a:lnTo>
                      <a:pt x="65520" y="1110199"/>
                    </a:lnTo>
                    <a:lnTo>
                      <a:pt x="138320" y="691600"/>
                    </a:lnTo>
                    <a:lnTo>
                      <a:pt x="65520" y="691600"/>
                    </a:lnTo>
                    <a:lnTo>
                      <a:pt x="116559" y="378560"/>
                    </a:lnTo>
                    <a:lnTo>
                      <a:pt x="87360" y="378560"/>
                    </a:lnTo>
                    <a:close/>
                    <a:moveTo>
                      <a:pt x="1066519" y="138319"/>
                    </a:moveTo>
                    <a:lnTo>
                      <a:pt x="1106559" y="247519"/>
                    </a:lnTo>
                    <a:lnTo>
                      <a:pt x="1066519" y="356719"/>
                    </a:lnTo>
                    <a:lnTo>
                      <a:pt x="1026479" y="247519"/>
                    </a:lnTo>
                    <a:close/>
                    <a:moveTo>
                      <a:pt x="848119" y="138319"/>
                    </a:moveTo>
                    <a:lnTo>
                      <a:pt x="888159" y="247519"/>
                    </a:lnTo>
                    <a:lnTo>
                      <a:pt x="848119" y="356719"/>
                    </a:lnTo>
                    <a:lnTo>
                      <a:pt x="808079" y="247519"/>
                    </a:lnTo>
                    <a:close/>
                    <a:moveTo>
                      <a:pt x="1011919" y="105560"/>
                    </a:moveTo>
                    <a:lnTo>
                      <a:pt x="1011919" y="389480"/>
                    </a:lnTo>
                    <a:lnTo>
                      <a:pt x="1128399" y="389480"/>
                    </a:lnTo>
                    <a:lnTo>
                      <a:pt x="1128399" y="105560"/>
                    </a:lnTo>
                    <a:close/>
                    <a:moveTo>
                      <a:pt x="793520" y="105560"/>
                    </a:moveTo>
                    <a:lnTo>
                      <a:pt x="793520" y="389480"/>
                    </a:lnTo>
                    <a:lnTo>
                      <a:pt x="906359" y="389480"/>
                    </a:lnTo>
                    <a:lnTo>
                      <a:pt x="906359" y="105560"/>
                    </a:lnTo>
                    <a:close/>
                    <a:moveTo>
                      <a:pt x="1354079" y="0"/>
                    </a:moveTo>
                    <a:lnTo>
                      <a:pt x="1426879" y="0"/>
                    </a:lnTo>
                    <a:lnTo>
                      <a:pt x="1459639" y="0"/>
                    </a:lnTo>
                    <a:lnTo>
                      <a:pt x="1860039" y="0"/>
                    </a:lnTo>
                    <a:lnTo>
                      <a:pt x="1860039" y="36400"/>
                    </a:lnTo>
                    <a:lnTo>
                      <a:pt x="1860039" y="105560"/>
                    </a:lnTo>
                    <a:lnTo>
                      <a:pt x="1860039" y="251160"/>
                    </a:lnTo>
                    <a:lnTo>
                      <a:pt x="1860039" y="356720"/>
                    </a:lnTo>
                    <a:lnTo>
                      <a:pt x="1754479" y="356720"/>
                    </a:lnTo>
                    <a:lnTo>
                      <a:pt x="1485119" y="356720"/>
                    </a:lnTo>
                    <a:lnTo>
                      <a:pt x="1485119" y="251160"/>
                    </a:lnTo>
                    <a:lnTo>
                      <a:pt x="1754479" y="251160"/>
                    </a:lnTo>
                    <a:lnTo>
                      <a:pt x="1710799" y="174720"/>
                    </a:lnTo>
                    <a:lnTo>
                      <a:pt x="1754479" y="105560"/>
                    </a:lnTo>
                    <a:lnTo>
                      <a:pt x="1459639" y="105560"/>
                    </a:lnTo>
                    <a:lnTo>
                      <a:pt x="1459639" y="251160"/>
                    </a:lnTo>
                    <a:lnTo>
                      <a:pt x="1459639" y="356720"/>
                    </a:lnTo>
                    <a:lnTo>
                      <a:pt x="1459639" y="869959"/>
                    </a:lnTo>
                    <a:lnTo>
                      <a:pt x="1419599" y="1124759"/>
                    </a:lnTo>
                    <a:lnTo>
                      <a:pt x="1314039" y="1124759"/>
                    </a:lnTo>
                    <a:lnTo>
                      <a:pt x="1354079" y="869959"/>
                    </a:lnTo>
                    <a:close/>
                    <a:moveTo>
                      <a:pt x="687960" y="0"/>
                    </a:moveTo>
                    <a:lnTo>
                      <a:pt x="793520" y="0"/>
                    </a:lnTo>
                    <a:lnTo>
                      <a:pt x="1230319" y="0"/>
                    </a:lnTo>
                    <a:lnTo>
                      <a:pt x="1230319" y="495040"/>
                    </a:lnTo>
                    <a:lnTo>
                      <a:pt x="1011919" y="495040"/>
                    </a:lnTo>
                    <a:lnTo>
                      <a:pt x="1011919" y="564199"/>
                    </a:lnTo>
                    <a:lnTo>
                      <a:pt x="1190279" y="564199"/>
                    </a:lnTo>
                    <a:lnTo>
                      <a:pt x="1233959" y="669759"/>
                    </a:lnTo>
                    <a:lnTo>
                      <a:pt x="1011919" y="669759"/>
                    </a:lnTo>
                    <a:lnTo>
                      <a:pt x="1011919" y="764399"/>
                    </a:lnTo>
                    <a:lnTo>
                      <a:pt x="1215759" y="764399"/>
                    </a:lnTo>
                    <a:lnTo>
                      <a:pt x="1255799" y="869959"/>
                    </a:lnTo>
                    <a:lnTo>
                      <a:pt x="706159" y="869959"/>
                    </a:lnTo>
                    <a:lnTo>
                      <a:pt x="662479" y="764399"/>
                    </a:lnTo>
                    <a:lnTo>
                      <a:pt x="906359" y="764399"/>
                    </a:lnTo>
                    <a:lnTo>
                      <a:pt x="906359" y="669759"/>
                    </a:lnTo>
                    <a:lnTo>
                      <a:pt x="731640" y="669759"/>
                    </a:lnTo>
                    <a:lnTo>
                      <a:pt x="687960" y="564199"/>
                    </a:lnTo>
                    <a:lnTo>
                      <a:pt x="906359" y="564199"/>
                    </a:lnTo>
                    <a:lnTo>
                      <a:pt x="906359" y="495040"/>
                    </a:lnTo>
                    <a:lnTo>
                      <a:pt x="793520" y="495040"/>
                    </a:lnTo>
                    <a:lnTo>
                      <a:pt x="687960" y="495040"/>
                    </a:lnTo>
                    <a:lnTo>
                      <a:pt x="687960" y="389480"/>
                    </a:lnTo>
                    <a:lnTo>
                      <a:pt x="687960" y="105560"/>
                    </a:lnTo>
                    <a:close/>
                    <a:moveTo>
                      <a:pt x="276640" y="0"/>
                    </a:moveTo>
                    <a:lnTo>
                      <a:pt x="382200" y="0"/>
                    </a:lnTo>
                    <a:lnTo>
                      <a:pt x="382200" y="1259438"/>
                    </a:lnTo>
                    <a:lnTo>
                      <a:pt x="382199" y="1259438"/>
                    </a:lnTo>
                    <a:lnTo>
                      <a:pt x="276640" y="1259438"/>
                    </a:lnTo>
                    <a:lnTo>
                      <a:pt x="43680" y="1259438"/>
                    </a:lnTo>
                    <a:lnTo>
                      <a:pt x="0" y="1153878"/>
                    </a:lnTo>
                    <a:lnTo>
                      <a:pt x="276640" y="11538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60" name="任意多边形: 形状 59">
                <a:extLst>
                  <a:ext uri="{FF2B5EF4-FFF2-40B4-BE49-F238E27FC236}">
                    <a16:creationId xmlns:a16="http://schemas.microsoft.com/office/drawing/2014/main" xmlns="" id="{4F889597-D9E6-473F-88D7-D349A2F4CA77}"/>
                  </a:ext>
                </a:extLst>
              </p:cNvPr>
              <p:cNvSpPr>
                <a:spLocks noChangeArrowheads="1"/>
              </p:cNvSpPr>
              <p:nvPr/>
            </p:nvSpPr>
            <p:spPr bwMode="auto">
              <a:xfrm>
                <a:off x="6053464" y="2554682"/>
                <a:ext cx="81154" cy="95662"/>
              </a:xfrm>
              <a:custGeom>
                <a:avLst/>
                <a:gdLst>
                  <a:gd name="connsiteX0" fmla="*/ 27051 w 81154"/>
                  <a:gd name="connsiteY0" fmla="*/ 50576 h 95662"/>
                  <a:gd name="connsiteX1" fmla="*/ 54102 w 81154"/>
                  <a:gd name="connsiteY1" fmla="*/ 50576 h 95662"/>
                  <a:gd name="connsiteX2" fmla="*/ 54102 w 81154"/>
                  <a:gd name="connsiteY2" fmla="*/ 59593 h 95662"/>
                  <a:gd name="connsiteX3" fmla="*/ 48091 w 81154"/>
                  <a:gd name="connsiteY3" fmla="*/ 59593 h 95662"/>
                  <a:gd name="connsiteX4" fmla="*/ 48091 w 81154"/>
                  <a:gd name="connsiteY4" fmla="*/ 64980 h 95662"/>
                  <a:gd name="connsiteX5" fmla="*/ 71009 w 81154"/>
                  <a:gd name="connsiteY5" fmla="*/ 64980 h 95662"/>
                  <a:gd name="connsiteX6" fmla="*/ 81153 w 81154"/>
                  <a:gd name="connsiteY6" fmla="*/ 64980 h 95662"/>
                  <a:gd name="connsiteX7" fmla="*/ 71009 w 81154"/>
                  <a:gd name="connsiteY7" fmla="*/ 77003 h 95662"/>
                  <a:gd name="connsiteX8" fmla="*/ 67471 w 81154"/>
                  <a:gd name="connsiteY8" fmla="*/ 77003 h 95662"/>
                  <a:gd name="connsiteX9" fmla="*/ 69685 w 81154"/>
                  <a:gd name="connsiteY9" fmla="*/ 80023 h 95662"/>
                  <a:gd name="connsiteX10" fmla="*/ 81154 w 81154"/>
                  <a:gd name="connsiteY10" fmla="*/ 95662 h 95662"/>
                  <a:gd name="connsiteX11" fmla="*/ 69818 w 81154"/>
                  <a:gd name="connsiteY11" fmla="*/ 95662 h 95662"/>
                  <a:gd name="connsiteX12" fmla="*/ 66984 w 81154"/>
                  <a:gd name="connsiteY12" fmla="*/ 93658 h 95662"/>
                  <a:gd name="connsiteX13" fmla="*/ 59014 w 81154"/>
                  <a:gd name="connsiteY13" fmla="*/ 83092 h 95662"/>
                  <a:gd name="connsiteX14" fmla="*/ 54421 w 81154"/>
                  <a:gd name="connsiteY14" fmla="*/ 77003 h 95662"/>
                  <a:gd name="connsiteX15" fmla="*/ 48091 w 81154"/>
                  <a:gd name="connsiteY15" fmla="*/ 77003 h 95662"/>
                  <a:gd name="connsiteX16" fmla="*/ 48091 w 81154"/>
                  <a:gd name="connsiteY16" fmla="*/ 95662 h 95662"/>
                  <a:gd name="connsiteX17" fmla="*/ 36068 w 81154"/>
                  <a:gd name="connsiteY17" fmla="*/ 95662 h 95662"/>
                  <a:gd name="connsiteX18" fmla="*/ 36068 w 81154"/>
                  <a:gd name="connsiteY18" fmla="*/ 77003 h 95662"/>
                  <a:gd name="connsiteX19" fmla="*/ 35822 w 81154"/>
                  <a:gd name="connsiteY19" fmla="*/ 77003 h 95662"/>
                  <a:gd name="connsiteX20" fmla="*/ 27468 w 81154"/>
                  <a:gd name="connsiteY20" fmla="*/ 77003 h 95662"/>
                  <a:gd name="connsiteX21" fmla="*/ 15028 w 81154"/>
                  <a:gd name="connsiteY21" fmla="*/ 95662 h 95662"/>
                  <a:gd name="connsiteX22" fmla="*/ 0 w 81154"/>
                  <a:gd name="connsiteY22" fmla="*/ 95662 h 95662"/>
                  <a:gd name="connsiteX23" fmla="*/ 14513 w 81154"/>
                  <a:gd name="connsiteY23" fmla="*/ 77003 h 95662"/>
                  <a:gd name="connsiteX24" fmla="*/ 13353 w 81154"/>
                  <a:gd name="connsiteY24" fmla="*/ 77003 h 95662"/>
                  <a:gd name="connsiteX25" fmla="*/ 10144 w 81154"/>
                  <a:gd name="connsiteY25" fmla="*/ 77003 h 95662"/>
                  <a:gd name="connsiteX26" fmla="*/ 0 w 81154"/>
                  <a:gd name="connsiteY26" fmla="*/ 64980 h 95662"/>
                  <a:gd name="connsiteX27" fmla="*/ 26787 w 81154"/>
                  <a:gd name="connsiteY27" fmla="*/ 64980 h 95662"/>
                  <a:gd name="connsiteX28" fmla="*/ 36068 w 81154"/>
                  <a:gd name="connsiteY28" fmla="*/ 64980 h 95662"/>
                  <a:gd name="connsiteX29" fmla="*/ 36068 w 81154"/>
                  <a:gd name="connsiteY29" fmla="*/ 59593 h 95662"/>
                  <a:gd name="connsiteX30" fmla="*/ 27051 w 81154"/>
                  <a:gd name="connsiteY30" fmla="*/ 59593 h 95662"/>
                  <a:gd name="connsiteX31" fmla="*/ 36068 w 81154"/>
                  <a:gd name="connsiteY31" fmla="*/ 0 h 95662"/>
                  <a:gd name="connsiteX32" fmla="*/ 48091 w 81154"/>
                  <a:gd name="connsiteY32" fmla="*/ 0 h 95662"/>
                  <a:gd name="connsiteX33" fmla="*/ 48091 w 81154"/>
                  <a:gd name="connsiteY33" fmla="*/ 5491 h 95662"/>
                  <a:gd name="connsiteX34" fmla="*/ 71009 w 81154"/>
                  <a:gd name="connsiteY34" fmla="*/ 5491 h 95662"/>
                  <a:gd name="connsiteX35" fmla="*/ 81153 w 81154"/>
                  <a:gd name="connsiteY35" fmla="*/ 5491 h 95662"/>
                  <a:gd name="connsiteX36" fmla="*/ 71009 w 81154"/>
                  <a:gd name="connsiteY36" fmla="*/ 14508 h 95662"/>
                  <a:gd name="connsiteX37" fmla="*/ 48091 w 81154"/>
                  <a:gd name="connsiteY37" fmla="*/ 14508 h 95662"/>
                  <a:gd name="connsiteX38" fmla="*/ 48091 w 81154"/>
                  <a:gd name="connsiteY38" fmla="*/ 20519 h 95662"/>
                  <a:gd name="connsiteX39" fmla="*/ 66501 w 81154"/>
                  <a:gd name="connsiteY39" fmla="*/ 20519 h 95662"/>
                  <a:gd name="connsiteX40" fmla="*/ 75142 w 81154"/>
                  <a:gd name="connsiteY40" fmla="*/ 20519 h 95662"/>
                  <a:gd name="connsiteX41" fmla="*/ 66046 w 81154"/>
                  <a:gd name="connsiteY41" fmla="*/ 29536 h 95662"/>
                  <a:gd name="connsiteX42" fmla="*/ 48091 w 81154"/>
                  <a:gd name="connsiteY42" fmla="*/ 29536 h 95662"/>
                  <a:gd name="connsiteX43" fmla="*/ 48091 w 81154"/>
                  <a:gd name="connsiteY43" fmla="*/ 35548 h 95662"/>
                  <a:gd name="connsiteX44" fmla="*/ 71009 w 81154"/>
                  <a:gd name="connsiteY44" fmla="*/ 35548 h 95662"/>
                  <a:gd name="connsiteX45" fmla="*/ 81153 w 81154"/>
                  <a:gd name="connsiteY45" fmla="*/ 35548 h 95662"/>
                  <a:gd name="connsiteX46" fmla="*/ 72042 w 81154"/>
                  <a:gd name="connsiteY46" fmla="*/ 43647 h 95662"/>
                  <a:gd name="connsiteX47" fmla="*/ 81154 w 81154"/>
                  <a:gd name="connsiteY47" fmla="*/ 59593 h 95662"/>
                  <a:gd name="connsiteX48" fmla="*/ 69131 w 81154"/>
                  <a:gd name="connsiteY48" fmla="*/ 59593 h 95662"/>
                  <a:gd name="connsiteX49" fmla="*/ 60544 w 81154"/>
                  <a:gd name="connsiteY49" fmla="*/ 44565 h 95662"/>
                  <a:gd name="connsiteX50" fmla="*/ 35822 w 81154"/>
                  <a:gd name="connsiteY50" fmla="*/ 44565 h 95662"/>
                  <a:gd name="connsiteX51" fmla="*/ 21469 w 81154"/>
                  <a:gd name="connsiteY51" fmla="*/ 44565 h 95662"/>
                  <a:gd name="connsiteX52" fmla="*/ 15029 w 81154"/>
                  <a:gd name="connsiteY52" fmla="*/ 59593 h 95662"/>
                  <a:gd name="connsiteX53" fmla="*/ 0 w 81154"/>
                  <a:gd name="connsiteY53" fmla="*/ 59593 h 95662"/>
                  <a:gd name="connsiteX54" fmla="*/ 9112 w 81154"/>
                  <a:gd name="connsiteY54" fmla="*/ 43647 h 95662"/>
                  <a:gd name="connsiteX55" fmla="*/ 0 w 81154"/>
                  <a:gd name="connsiteY55" fmla="*/ 35548 h 95662"/>
                  <a:gd name="connsiteX56" fmla="*/ 26787 w 81154"/>
                  <a:gd name="connsiteY56" fmla="*/ 35548 h 95662"/>
                  <a:gd name="connsiteX57" fmla="*/ 36068 w 81154"/>
                  <a:gd name="connsiteY57" fmla="*/ 35548 h 95662"/>
                  <a:gd name="connsiteX58" fmla="*/ 36068 w 81154"/>
                  <a:gd name="connsiteY58" fmla="*/ 29536 h 95662"/>
                  <a:gd name="connsiteX59" fmla="*/ 22270 w 81154"/>
                  <a:gd name="connsiteY59" fmla="*/ 29536 h 95662"/>
                  <a:gd name="connsiteX60" fmla="*/ 16017 w 81154"/>
                  <a:gd name="connsiteY60" fmla="*/ 29536 h 95662"/>
                  <a:gd name="connsiteX61" fmla="*/ 6011 w 81154"/>
                  <a:gd name="connsiteY61" fmla="*/ 20519 h 95662"/>
                  <a:gd name="connsiteX62" fmla="*/ 36068 w 81154"/>
                  <a:gd name="connsiteY62" fmla="*/ 20519 h 95662"/>
                  <a:gd name="connsiteX63" fmla="*/ 36068 w 81154"/>
                  <a:gd name="connsiteY63" fmla="*/ 14508 h 95662"/>
                  <a:gd name="connsiteX64" fmla="*/ 35822 w 81154"/>
                  <a:gd name="connsiteY64" fmla="*/ 14508 h 95662"/>
                  <a:gd name="connsiteX65" fmla="*/ 10144 w 81154"/>
                  <a:gd name="connsiteY65" fmla="*/ 14508 h 95662"/>
                  <a:gd name="connsiteX66" fmla="*/ 0 w 81154"/>
                  <a:gd name="connsiteY66" fmla="*/ 5491 h 95662"/>
                  <a:gd name="connsiteX67" fmla="*/ 26787 w 81154"/>
                  <a:gd name="connsiteY67" fmla="*/ 5491 h 95662"/>
                  <a:gd name="connsiteX68" fmla="*/ 36068 w 81154"/>
                  <a:gd name="connsiteY68" fmla="*/ 5491 h 956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81154" h="95662">
                    <a:moveTo>
                      <a:pt x="27051" y="50576"/>
                    </a:moveTo>
                    <a:lnTo>
                      <a:pt x="54102" y="50576"/>
                    </a:lnTo>
                    <a:lnTo>
                      <a:pt x="54102" y="59593"/>
                    </a:lnTo>
                    <a:lnTo>
                      <a:pt x="48091" y="59593"/>
                    </a:lnTo>
                    <a:lnTo>
                      <a:pt x="48091" y="64980"/>
                    </a:lnTo>
                    <a:lnTo>
                      <a:pt x="71009" y="64980"/>
                    </a:lnTo>
                    <a:cubicBezTo>
                      <a:pt x="81153" y="64980"/>
                      <a:pt x="81153" y="64980"/>
                      <a:pt x="81153" y="64980"/>
                    </a:cubicBezTo>
                    <a:cubicBezTo>
                      <a:pt x="81153" y="71538"/>
                      <a:pt x="76542" y="77003"/>
                      <a:pt x="71009" y="77003"/>
                    </a:cubicBezTo>
                    <a:lnTo>
                      <a:pt x="67471" y="77003"/>
                    </a:lnTo>
                    <a:lnTo>
                      <a:pt x="69685" y="80023"/>
                    </a:lnTo>
                    <a:cubicBezTo>
                      <a:pt x="72475" y="83827"/>
                      <a:pt x="76195" y="88899"/>
                      <a:pt x="81154" y="95662"/>
                    </a:cubicBezTo>
                    <a:lnTo>
                      <a:pt x="69818" y="95662"/>
                    </a:lnTo>
                    <a:cubicBezTo>
                      <a:pt x="68874" y="95662"/>
                      <a:pt x="67929" y="94660"/>
                      <a:pt x="66984" y="93658"/>
                    </a:cubicBezTo>
                    <a:cubicBezTo>
                      <a:pt x="66984" y="93658"/>
                      <a:pt x="66984" y="93658"/>
                      <a:pt x="59014" y="83092"/>
                    </a:cubicBezTo>
                    <a:lnTo>
                      <a:pt x="54421" y="77003"/>
                    </a:lnTo>
                    <a:lnTo>
                      <a:pt x="48091" y="77003"/>
                    </a:lnTo>
                    <a:lnTo>
                      <a:pt x="48091" y="95662"/>
                    </a:lnTo>
                    <a:lnTo>
                      <a:pt x="36068" y="95662"/>
                    </a:lnTo>
                    <a:lnTo>
                      <a:pt x="36068" y="77003"/>
                    </a:lnTo>
                    <a:lnTo>
                      <a:pt x="35822" y="77003"/>
                    </a:lnTo>
                    <a:lnTo>
                      <a:pt x="27468" y="77003"/>
                    </a:lnTo>
                    <a:lnTo>
                      <a:pt x="15028" y="95662"/>
                    </a:lnTo>
                    <a:lnTo>
                      <a:pt x="0" y="95662"/>
                    </a:lnTo>
                    <a:lnTo>
                      <a:pt x="14513" y="77003"/>
                    </a:lnTo>
                    <a:lnTo>
                      <a:pt x="13353" y="77003"/>
                    </a:lnTo>
                    <a:cubicBezTo>
                      <a:pt x="10144" y="77003"/>
                      <a:pt x="10144" y="77003"/>
                      <a:pt x="10144" y="77003"/>
                    </a:cubicBezTo>
                    <a:cubicBezTo>
                      <a:pt x="4611" y="77003"/>
                      <a:pt x="0" y="71538"/>
                      <a:pt x="0" y="64980"/>
                    </a:cubicBezTo>
                    <a:cubicBezTo>
                      <a:pt x="10144" y="64980"/>
                      <a:pt x="19020" y="64980"/>
                      <a:pt x="26787" y="64980"/>
                    </a:cubicBezTo>
                    <a:lnTo>
                      <a:pt x="36068" y="64980"/>
                    </a:lnTo>
                    <a:lnTo>
                      <a:pt x="36068" y="59593"/>
                    </a:lnTo>
                    <a:lnTo>
                      <a:pt x="27051" y="59593"/>
                    </a:lnTo>
                    <a:close/>
                    <a:moveTo>
                      <a:pt x="36068" y="0"/>
                    </a:moveTo>
                    <a:lnTo>
                      <a:pt x="48091" y="0"/>
                    </a:lnTo>
                    <a:lnTo>
                      <a:pt x="48091" y="5491"/>
                    </a:lnTo>
                    <a:lnTo>
                      <a:pt x="71009" y="5491"/>
                    </a:lnTo>
                    <a:cubicBezTo>
                      <a:pt x="81153" y="5491"/>
                      <a:pt x="81153" y="5491"/>
                      <a:pt x="81153" y="5491"/>
                    </a:cubicBezTo>
                    <a:cubicBezTo>
                      <a:pt x="81153" y="10409"/>
                      <a:pt x="76542" y="14508"/>
                      <a:pt x="71009" y="14508"/>
                    </a:cubicBezTo>
                    <a:lnTo>
                      <a:pt x="48091" y="14508"/>
                    </a:lnTo>
                    <a:lnTo>
                      <a:pt x="48091" y="20519"/>
                    </a:lnTo>
                    <a:lnTo>
                      <a:pt x="66501" y="20519"/>
                    </a:lnTo>
                    <a:cubicBezTo>
                      <a:pt x="75142" y="20519"/>
                      <a:pt x="75142" y="20519"/>
                      <a:pt x="75142" y="20519"/>
                    </a:cubicBezTo>
                    <a:cubicBezTo>
                      <a:pt x="75142" y="25437"/>
                      <a:pt x="71504" y="29536"/>
                      <a:pt x="66046" y="29536"/>
                    </a:cubicBezTo>
                    <a:lnTo>
                      <a:pt x="48091" y="29536"/>
                    </a:lnTo>
                    <a:lnTo>
                      <a:pt x="48091" y="35548"/>
                    </a:lnTo>
                    <a:lnTo>
                      <a:pt x="71009" y="35548"/>
                    </a:lnTo>
                    <a:cubicBezTo>
                      <a:pt x="81153" y="35548"/>
                      <a:pt x="81153" y="35548"/>
                      <a:pt x="81153" y="35548"/>
                    </a:cubicBezTo>
                    <a:lnTo>
                      <a:pt x="72042" y="43647"/>
                    </a:lnTo>
                    <a:lnTo>
                      <a:pt x="81154" y="59593"/>
                    </a:lnTo>
                    <a:lnTo>
                      <a:pt x="69131" y="59593"/>
                    </a:lnTo>
                    <a:lnTo>
                      <a:pt x="60544" y="44565"/>
                    </a:lnTo>
                    <a:lnTo>
                      <a:pt x="35822" y="44565"/>
                    </a:lnTo>
                    <a:lnTo>
                      <a:pt x="21469" y="44565"/>
                    </a:lnTo>
                    <a:lnTo>
                      <a:pt x="15029" y="59593"/>
                    </a:lnTo>
                    <a:lnTo>
                      <a:pt x="0" y="59593"/>
                    </a:lnTo>
                    <a:lnTo>
                      <a:pt x="9112" y="43647"/>
                    </a:lnTo>
                    <a:lnTo>
                      <a:pt x="0" y="35548"/>
                    </a:lnTo>
                    <a:cubicBezTo>
                      <a:pt x="10144" y="35548"/>
                      <a:pt x="19020" y="35548"/>
                      <a:pt x="26787" y="35548"/>
                    </a:cubicBezTo>
                    <a:lnTo>
                      <a:pt x="36068" y="35548"/>
                    </a:lnTo>
                    <a:lnTo>
                      <a:pt x="36068" y="29536"/>
                    </a:lnTo>
                    <a:lnTo>
                      <a:pt x="22270" y="29536"/>
                    </a:lnTo>
                    <a:cubicBezTo>
                      <a:pt x="16017" y="29536"/>
                      <a:pt x="16017" y="29536"/>
                      <a:pt x="16017" y="29536"/>
                    </a:cubicBezTo>
                    <a:cubicBezTo>
                      <a:pt x="10559" y="29536"/>
                      <a:pt x="6011" y="25437"/>
                      <a:pt x="6011" y="20519"/>
                    </a:cubicBezTo>
                    <a:lnTo>
                      <a:pt x="36068" y="20519"/>
                    </a:lnTo>
                    <a:lnTo>
                      <a:pt x="36068" y="14508"/>
                    </a:lnTo>
                    <a:lnTo>
                      <a:pt x="35822" y="14508"/>
                    </a:lnTo>
                    <a:cubicBezTo>
                      <a:pt x="10144" y="14508"/>
                      <a:pt x="10144" y="14508"/>
                      <a:pt x="10144" y="14508"/>
                    </a:cubicBezTo>
                    <a:cubicBezTo>
                      <a:pt x="4611" y="14508"/>
                      <a:pt x="0" y="10409"/>
                      <a:pt x="0" y="5491"/>
                    </a:cubicBezTo>
                    <a:cubicBezTo>
                      <a:pt x="10144" y="5491"/>
                      <a:pt x="19020" y="5491"/>
                      <a:pt x="26787" y="5491"/>
                    </a:cubicBezTo>
                    <a:lnTo>
                      <a:pt x="36068" y="5491"/>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61" name="任意多边形: 形状 60">
                <a:extLst>
                  <a:ext uri="{FF2B5EF4-FFF2-40B4-BE49-F238E27FC236}">
                    <a16:creationId xmlns:a16="http://schemas.microsoft.com/office/drawing/2014/main" xmlns="" id="{5ABD7799-FEA8-4928-A513-5A6231891882}"/>
                  </a:ext>
                </a:extLst>
              </p:cNvPr>
              <p:cNvSpPr/>
              <p:nvPr/>
            </p:nvSpPr>
            <p:spPr>
              <a:xfrm>
                <a:off x="5695833" y="2604460"/>
                <a:ext cx="280271" cy="26889"/>
              </a:xfrm>
              <a:custGeom>
                <a:avLst/>
                <a:gdLst/>
                <a:ahLst/>
                <a:cxnLst/>
                <a:rect l="l" t="t" r="r" b="b"/>
                <a:pathLst>
                  <a:path w="2299830" h="220637">
                    <a:moveTo>
                      <a:pt x="1901152" y="49644"/>
                    </a:moveTo>
                    <a:lnTo>
                      <a:pt x="1901152" y="93573"/>
                    </a:lnTo>
                    <a:lnTo>
                      <a:pt x="1931349" y="93573"/>
                    </a:lnTo>
                    <a:cubicBezTo>
                      <a:pt x="1938720" y="93364"/>
                      <a:pt x="1944413" y="91114"/>
                      <a:pt x="1948430" y="86824"/>
                    </a:cubicBezTo>
                    <a:cubicBezTo>
                      <a:pt x="1952446" y="82534"/>
                      <a:pt x="1954479" y="77462"/>
                      <a:pt x="1954530" y="71609"/>
                    </a:cubicBezTo>
                    <a:cubicBezTo>
                      <a:pt x="1954479" y="65755"/>
                      <a:pt x="1952446" y="60684"/>
                      <a:pt x="1948430" y="56394"/>
                    </a:cubicBezTo>
                    <a:cubicBezTo>
                      <a:pt x="1944413" y="52104"/>
                      <a:pt x="1938720" y="49854"/>
                      <a:pt x="1931349" y="49644"/>
                    </a:cubicBezTo>
                    <a:close/>
                    <a:moveTo>
                      <a:pt x="1596352" y="49644"/>
                    </a:moveTo>
                    <a:lnTo>
                      <a:pt x="1596352" y="93573"/>
                    </a:lnTo>
                    <a:lnTo>
                      <a:pt x="1626549" y="93573"/>
                    </a:lnTo>
                    <a:cubicBezTo>
                      <a:pt x="1633920" y="93364"/>
                      <a:pt x="1639613" y="91114"/>
                      <a:pt x="1643630" y="86824"/>
                    </a:cubicBezTo>
                    <a:cubicBezTo>
                      <a:pt x="1647646" y="82534"/>
                      <a:pt x="1649679" y="77462"/>
                      <a:pt x="1649730" y="71609"/>
                    </a:cubicBezTo>
                    <a:cubicBezTo>
                      <a:pt x="1649679" y="65755"/>
                      <a:pt x="1647646" y="60684"/>
                      <a:pt x="1643630" y="56394"/>
                    </a:cubicBezTo>
                    <a:cubicBezTo>
                      <a:pt x="1639613" y="52104"/>
                      <a:pt x="1633920" y="49854"/>
                      <a:pt x="1626549" y="49644"/>
                    </a:cubicBezTo>
                    <a:close/>
                    <a:moveTo>
                      <a:pt x="348577" y="49644"/>
                    </a:moveTo>
                    <a:lnTo>
                      <a:pt x="348577" y="93573"/>
                    </a:lnTo>
                    <a:lnTo>
                      <a:pt x="378774" y="93573"/>
                    </a:lnTo>
                    <a:cubicBezTo>
                      <a:pt x="386145" y="93364"/>
                      <a:pt x="391838" y="91114"/>
                      <a:pt x="395854" y="86824"/>
                    </a:cubicBezTo>
                    <a:cubicBezTo>
                      <a:pt x="399870" y="82534"/>
                      <a:pt x="401904" y="77462"/>
                      <a:pt x="401955" y="71609"/>
                    </a:cubicBezTo>
                    <a:cubicBezTo>
                      <a:pt x="401904" y="65755"/>
                      <a:pt x="399870" y="60684"/>
                      <a:pt x="395854" y="56394"/>
                    </a:cubicBezTo>
                    <a:cubicBezTo>
                      <a:pt x="391838" y="52104"/>
                      <a:pt x="386145" y="49854"/>
                      <a:pt x="378774" y="49644"/>
                    </a:cubicBezTo>
                    <a:close/>
                    <a:moveTo>
                      <a:pt x="685171" y="47511"/>
                    </a:moveTo>
                    <a:cubicBezTo>
                      <a:pt x="680260" y="47580"/>
                      <a:pt x="675977" y="48508"/>
                      <a:pt x="672323" y="50293"/>
                    </a:cubicBezTo>
                    <a:cubicBezTo>
                      <a:pt x="668670" y="52077"/>
                      <a:pt x="665836" y="54301"/>
                      <a:pt x="663821" y="56962"/>
                    </a:cubicBezTo>
                    <a:cubicBezTo>
                      <a:pt x="662187" y="58902"/>
                      <a:pt x="660779" y="61526"/>
                      <a:pt x="659596" y="64833"/>
                    </a:cubicBezTo>
                    <a:cubicBezTo>
                      <a:pt x="658414" y="68140"/>
                      <a:pt x="657503" y="73293"/>
                      <a:pt x="656863" y="80292"/>
                    </a:cubicBezTo>
                    <a:cubicBezTo>
                      <a:pt x="656223" y="87291"/>
                      <a:pt x="655899" y="97300"/>
                      <a:pt x="655891" y="110318"/>
                    </a:cubicBezTo>
                    <a:cubicBezTo>
                      <a:pt x="655899" y="123333"/>
                      <a:pt x="656223" y="133315"/>
                      <a:pt x="656863" y="140266"/>
                    </a:cubicBezTo>
                    <a:cubicBezTo>
                      <a:pt x="657503" y="147216"/>
                      <a:pt x="658414" y="152320"/>
                      <a:pt x="659596" y="155578"/>
                    </a:cubicBezTo>
                    <a:cubicBezTo>
                      <a:pt x="660779" y="158836"/>
                      <a:pt x="662187" y="161433"/>
                      <a:pt x="663821" y="163370"/>
                    </a:cubicBezTo>
                    <a:cubicBezTo>
                      <a:pt x="665836" y="166044"/>
                      <a:pt x="668670" y="168318"/>
                      <a:pt x="672323" y="170192"/>
                    </a:cubicBezTo>
                    <a:cubicBezTo>
                      <a:pt x="675977" y="172066"/>
                      <a:pt x="680260" y="173044"/>
                      <a:pt x="685171" y="173126"/>
                    </a:cubicBezTo>
                    <a:cubicBezTo>
                      <a:pt x="690083" y="173044"/>
                      <a:pt x="694366" y="172066"/>
                      <a:pt x="698019" y="170192"/>
                    </a:cubicBezTo>
                    <a:cubicBezTo>
                      <a:pt x="701673" y="168318"/>
                      <a:pt x="704507" y="166044"/>
                      <a:pt x="706521" y="163370"/>
                    </a:cubicBezTo>
                    <a:cubicBezTo>
                      <a:pt x="708155" y="161433"/>
                      <a:pt x="709564" y="158836"/>
                      <a:pt x="710746" y="155578"/>
                    </a:cubicBezTo>
                    <a:cubicBezTo>
                      <a:pt x="711928" y="152320"/>
                      <a:pt x="712839" y="147216"/>
                      <a:pt x="713480" y="140266"/>
                    </a:cubicBezTo>
                    <a:cubicBezTo>
                      <a:pt x="714120" y="133315"/>
                      <a:pt x="714443" y="123333"/>
                      <a:pt x="714451" y="110318"/>
                    </a:cubicBezTo>
                    <a:cubicBezTo>
                      <a:pt x="714443" y="97300"/>
                      <a:pt x="714120" y="87291"/>
                      <a:pt x="713480" y="80292"/>
                    </a:cubicBezTo>
                    <a:cubicBezTo>
                      <a:pt x="712839" y="73293"/>
                      <a:pt x="711928" y="68140"/>
                      <a:pt x="710746" y="64833"/>
                    </a:cubicBezTo>
                    <a:cubicBezTo>
                      <a:pt x="709564" y="61526"/>
                      <a:pt x="708155" y="58902"/>
                      <a:pt x="706521" y="56962"/>
                    </a:cubicBezTo>
                    <a:cubicBezTo>
                      <a:pt x="704507" y="54301"/>
                      <a:pt x="701673" y="52077"/>
                      <a:pt x="698019" y="50293"/>
                    </a:cubicBezTo>
                    <a:cubicBezTo>
                      <a:pt x="694366" y="48508"/>
                      <a:pt x="690083" y="47580"/>
                      <a:pt x="685171" y="47511"/>
                    </a:cubicBezTo>
                    <a:close/>
                    <a:moveTo>
                      <a:pt x="2139848" y="1829"/>
                    </a:moveTo>
                    <a:lnTo>
                      <a:pt x="2299830" y="1829"/>
                    </a:lnTo>
                    <a:lnTo>
                      <a:pt x="2299830" y="49339"/>
                    </a:lnTo>
                    <a:lnTo>
                      <a:pt x="2246490" y="49339"/>
                    </a:lnTo>
                    <a:lnTo>
                      <a:pt x="2246490" y="218808"/>
                    </a:lnTo>
                    <a:lnTo>
                      <a:pt x="2193188" y="218808"/>
                    </a:lnTo>
                    <a:lnTo>
                      <a:pt x="2193188" y="49339"/>
                    </a:lnTo>
                    <a:lnTo>
                      <a:pt x="2139848" y="49339"/>
                    </a:lnTo>
                    <a:close/>
                    <a:moveTo>
                      <a:pt x="1847850" y="1829"/>
                    </a:moveTo>
                    <a:lnTo>
                      <a:pt x="1933789" y="1829"/>
                    </a:lnTo>
                    <a:cubicBezTo>
                      <a:pt x="1949862" y="2030"/>
                      <a:pt x="1963395" y="5418"/>
                      <a:pt x="1974387" y="11993"/>
                    </a:cubicBezTo>
                    <a:cubicBezTo>
                      <a:pt x="1985378" y="18569"/>
                      <a:pt x="1993695" y="27126"/>
                      <a:pt x="1999336" y="37664"/>
                    </a:cubicBezTo>
                    <a:cubicBezTo>
                      <a:pt x="2004977" y="48203"/>
                      <a:pt x="2007809" y="59518"/>
                      <a:pt x="2007832" y="71609"/>
                    </a:cubicBezTo>
                    <a:cubicBezTo>
                      <a:pt x="2007809" y="83700"/>
                      <a:pt x="2004977" y="95014"/>
                      <a:pt x="1999336" y="105553"/>
                    </a:cubicBezTo>
                    <a:cubicBezTo>
                      <a:pt x="1993695" y="116092"/>
                      <a:pt x="1985378" y="124649"/>
                      <a:pt x="1974387" y="131224"/>
                    </a:cubicBezTo>
                    <a:cubicBezTo>
                      <a:pt x="1963395" y="137800"/>
                      <a:pt x="1949862" y="141188"/>
                      <a:pt x="1933789" y="141389"/>
                    </a:cubicBezTo>
                    <a:lnTo>
                      <a:pt x="1901152" y="141389"/>
                    </a:lnTo>
                    <a:lnTo>
                      <a:pt x="1901152" y="218808"/>
                    </a:lnTo>
                    <a:lnTo>
                      <a:pt x="1847850" y="218808"/>
                    </a:lnTo>
                    <a:close/>
                    <a:moveTo>
                      <a:pt x="1543050" y="1829"/>
                    </a:moveTo>
                    <a:lnTo>
                      <a:pt x="1628989" y="1829"/>
                    </a:lnTo>
                    <a:cubicBezTo>
                      <a:pt x="1645062" y="2030"/>
                      <a:pt x="1658595" y="5418"/>
                      <a:pt x="1669587" y="11993"/>
                    </a:cubicBezTo>
                    <a:cubicBezTo>
                      <a:pt x="1680578" y="18569"/>
                      <a:pt x="1688895" y="27126"/>
                      <a:pt x="1694536" y="37664"/>
                    </a:cubicBezTo>
                    <a:cubicBezTo>
                      <a:pt x="1700178" y="48203"/>
                      <a:pt x="1703009" y="59518"/>
                      <a:pt x="1703032" y="71609"/>
                    </a:cubicBezTo>
                    <a:cubicBezTo>
                      <a:pt x="1703009" y="83700"/>
                      <a:pt x="1700178" y="95014"/>
                      <a:pt x="1694536" y="105553"/>
                    </a:cubicBezTo>
                    <a:cubicBezTo>
                      <a:pt x="1688895" y="116092"/>
                      <a:pt x="1680578" y="124649"/>
                      <a:pt x="1669587" y="131224"/>
                    </a:cubicBezTo>
                    <a:cubicBezTo>
                      <a:pt x="1658595" y="137800"/>
                      <a:pt x="1645062" y="141188"/>
                      <a:pt x="1628989" y="141389"/>
                    </a:cubicBezTo>
                    <a:lnTo>
                      <a:pt x="1596352" y="141389"/>
                    </a:lnTo>
                    <a:lnTo>
                      <a:pt x="1596352" y="218808"/>
                    </a:lnTo>
                    <a:lnTo>
                      <a:pt x="1543050" y="218808"/>
                    </a:lnTo>
                    <a:close/>
                    <a:moveTo>
                      <a:pt x="914400" y="1829"/>
                    </a:moveTo>
                    <a:lnTo>
                      <a:pt x="966788" y="1829"/>
                    </a:lnTo>
                    <a:lnTo>
                      <a:pt x="1015574" y="97515"/>
                    </a:lnTo>
                    <a:lnTo>
                      <a:pt x="1064361" y="1829"/>
                    </a:lnTo>
                    <a:lnTo>
                      <a:pt x="1116749" y="1829"/>
                    </a:lnTo>
                    <a:lnTo>
                      <a:pt x="1116749" y="218808"/>
                    </a:lnTo>
                    <a:lnTo>
                      <a:pt x="1063447" y="218808"/>
                    </a:lnTo>
                    <a:lnTo>
                      <a:pt x="1063447" y="114892"/>
                    </a:lnTo>
                    <a:lnTo>
                      <a:pt x="1032650" y="168546"/>
                    </a:lnTo>
                    <a:lnTo>
                      <a:pt x="998499" y="168546"/>
                    </a:lnTo>
                    <a:lnTo>
                      <a:pt x="967702" y="114892"/>
                    </a:lnTo>
                    <a:lnTo>
                      <a:pt x="967702" y="218808"/>
                    </a:lnTo>
                    <a:lnTo>
                      <a:pt x="914400" y="218808"/>
                    </a:lnTo>
                    <a:close/>
                    <a:moveTo>
                      <a:pt x="295275" y="1829"/>
                    </a:moveTo>
                    <a:lnTo>
                      <a:pt x="381214" y="1829"/>
                    </a:lnTo>
                    <a:cubicBezTo>
                      <a:pt x="397287" y="2030"/>
                      <a:pt x="410820" y="5418"/>
                      <a:pt x="421812" y="11993"/>
                    </a:cubicBezTo>
                    <a:cubicBezTo>
                      <a:pt x="432803" y="18569"/>
                      <a:pt x="441120" y="27126"/>
                      <a:pt x="446761" y="37664"/>
                    </a:cubicBezTo>
                    <a:cubicBezTo>
                      <a:pt x="452402" y="48203"/>
                      <a:pt x="455234" y="59518"/>
                      <a:pt x="455257" y="71609"/>
                    </a:cubicBezTo>
                    <a:cubicBezTo>
                      <a:pt x="454851" y="86378"/>
                      <a:pt x="451094" y="98456"/>
                      <a:pt x="443987" y="107844"/>
                    </a:cubicBezTo>
                    <a:cubicBezTo>
                      <a:pt x="436880" y="117232"/>
                      <a:pt x="428859" y="124047"/>
                      <a:pt x="419925" y="128291"/>
                    </a:cubicBezTo>
                    <a:lnTo>
                      <a:pt x="466839" y="218808"/>
                    </a:lnTo>
                    <a:lnTo>
                      <a:pt x="405001" y="218808"/>
                    </a:lnTo>
                    <a:lnTo>
                      <a:pt x="366573" y="138036"/>
                    </a:lnTo>
                    <a:lnTo>
                      <a:pt x="348577" y="138036"/>
                    </a:lnTo>
                    <a:lnTo>
                      <a:pt x="348577" y="218808"/>
                    </a:lnTo>
                    <a:lnTo>
                      <a:pt x="295275" y="218808"/>
                    </a:lnTo>
                    <a:close/>
                    <a:moveTo>
                      <a:pt x="0" y="1829"/>
                    </a:moveTo>
                    <a:lnTo>
                      <a:pt x="147485" y="1829"/>
                    </a:lnTo>
                    <a:lnTo>
                      <a:pt x="147485" y="49339"/>
                    </a:lnTo>
                    <a:lnTo>
                      <a:pt x="53302" y="49339"/>
                    </a:lnTo>
                    <a:lnTo>
                      <a:pt x="53302" y="87477"/>
                    </a:lnTo>
                    <a:lnTo>
                      <a:pt x="133769" y="87477"/>
                    </a:lnTo>
                    <a:lnTo>
                      <a:pt x="133769" y="134988"/>
                    </a:lnTo>
                    <a:lnTo>
                      <a:pt x="53302" y="134988"/>
                    </a:lnTo>
                    <a:lnTo>
                      <a:pt x="53302" y="218808"/>
                    </a:lnTo>
                    <a:lnTo>
                      <a:pt x="0" y="218808"/>
                    </a:lnTo>
                    <a:close/>
                    <a:moveTo>
                      <a:pt x="685171" y="0"/>
                    </a:moveTo>
                    <a:cubicBezTo>
                      <a:pt x="698318" y="25"/>
                      <a:pt x="709763" y="2106"/>
                      <a:pt x="719508" y="6243"/>
                    </a:cubicBezTo>
                    <a:cubicBezTo>
                      <a:pt x="729253" y="10380"/>
                      <a:pt x="738025" y="16421"/>
                      <a:pt x="745823" y="24365"/>
                    </a:cubicBezTo>
                    <a:cubicBezTo>
                      <a:pt x="753285" y="32012"/>
                      <a:pt x="758565" y="40408"/>
                      <a:pt x="761662" y="49551"/>
                    </a:cubicBezTo>
                    <a:cubicBezTo>
                      <a:pt x="764758" y="58694"/>
                      <a:pt x="766586" y="68381"/>
                      <a:pt x="767144" y="78611"/>
                    </a:cubicBezTo>
                    <a:cubicBezTo>
                      <a:pt x="767702" y="88841"/>
                      <a:pt x="767905" y="99410"/>
                      <a:pt x="767753" y="110318"/>
                    </a:cubicBezTo>
                    <a:cubicBezTo>
                      <a:pt x="767905" y="121227"/>
                      <a:pt x="767702" y="131796"/>
                      <a:pt x="767144" y="142026"/>
                    </a:cubicBezTo>
                    <a:cubicBezTo>
                      <a:pt x="766586" y="152256"/>
                      <a:pt x="764758" y="161943"/>
                      <a:pt x="761662" y="171086"/>
                    </a:cubicBezTo>
                    <a:cubicBezTo>
                      <a:pt x="758565" y="180229"/>
                      <a:pt x="753285" y="188625"/>
                      <a:pt x="745823" y="196273"/>
                    </a:cubicBezTo>
                    <a:cubicBezTo>
                      <a:pt x="738025" y="204216"/>
                      <a:pt x="729253" y="210257"/>
                      <a:pt x="719508" y="214394"/>
                    </a:cubicBezTo>
                    <a:cubicBezTo>
                      <a:pt x="709763" y="218530"/>
                      <a:pt x="698318" y="220612"/>
                      <a:pt x="685171" y="220637"/>
                    </a:cubicBezTo>
                    <a:cubicBezTo>
                      <a:pt x="672025" y="220612"/>
                      <a:pt x="660579" y="218530"/>
                      <a:pt x="650834" y="214394"/>
                    </a:cubicBezTo>
                    <a:cubicBezTo>
                      <a:pt x="641089" y="210257"/>
                      <a:pt x="632317" y="204216"/>
                      <a:pt x="624519" y="196273"/>
                    </a:cubicBezTo>
                    <a:cubicBezTo>
                      <a:pt x="617057" y="188625"/>
                      <a:pt x="611777" y="180229"/>
                      <a:pt x="608681" y="171086"/>
                    </a:cubicBezTo>
                    <a:cubicBezTo>
                      <a:pt x="605584" y="161943"/>
                      <a:pt x="603757" y="152256"/>
                      <a:pt x="603198" y="142026"/>
                    </a:cubicBezTo>
                    <a:cubicBezTo>
                      <a:pt x="602640" y="131796"/>
                      <a:pt x="602437" y="121227"/>
                      <a:pt x="602589" y="110318"/>
                    </a:cubicBezTo>
                    <a:cubicBezTo>
                      <a:pt x="602437" y="99410"/>
                      <a:pt x="602640" y="88841"/>
                      <a:pt x="603198" y="78611"/>
                    </a:cubicBezTo>
                    <a:cubicBezTo>
                      <a:pt x="603757" y="68381"/>
                      <a:pt x="605584" y="58694"/>
                      <a:pt x="608681" y="49551"/>
                    </a:cubicBezTo>
                    <a:cubicBezTo>
                      <a:pt x="611777" y="40408"/>
                      <a:pt x="617057" y="32012"/>
                      <a:pt x="624519" y="24365"/>
                    </a:cubicBezTo>
                    <a:cubicBezTo>
                      <a:pt x="632317" y="16421"/>
                      <a:pt x="641089" y="10380"/>
                      <a:pt x="650834" y="6243"/>
                    </a:cubicBezTo>
                    <a:cubicBezTo>
                      <a:pt x="660579" y="2106"/>
                      <a:pt x="672025" y="25"/>
                      <a:pt x="685171" y="0"/>
                    </a:cubicBez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sz="2400" dirty="0">
                  <a:solidFill>
                    <a:srgbClr val="FCE3C1"/>
                  </a:solidFill>
                  <a:latin typeface="DIN Black" pitchFamily="50" charset="0"/>
                  <a:ea typeface="微软雅黑" panose="020B0503020204020204" pitchFamily="34" charset="-122"/>
                </a:endParaRPr>
              </a:p>
            </p:txBody>
          </p:sp>
          <p:sp>
            <p:nvSpPr>
              <p:cNvPr id="62" name="任意多边形: 形状 61">
                <a:extLst>
                  <a:ext uri="{FF2B5EF4-FFF2-40B4-BE49-F238E27FC236}">
                    <a16:creationId xmlns:a16="http://schemas.microsoft.com/office/drawing/2014/main" xmlns="" id="{CDDBEEA4-B89F-449E-856D-DE7D9B725A5F}"/>
                  </a:ext>
                </a:extLst>
              </p:cNvPr>
              <p:cNvSpPr/>
              <p:nvPr/>
            </p:nvSpPr>
            <p:spPr>
              <a:xfrm>
                <a:off x="6217221" y="2604460"/>
                <a:ext cx="304647" cy="26889"/>
              </a:xfrm>
              <a:custGeom>
                <a:avLst/>
                <a:gdLst/>
                <a:ahLst/>
                <a:cxnLst/>
                <a:rect l="l" t="t" r="r" b="b"/>
                <a:pathLst>
                  <a:path w="2499855" h="220637">
                    <a:moveTo>
                      <a:pt x="1469574" y="84108"/>
                    </a:moveTo>
                    <a:lnTo>
                      <a:pt x="1450067" y="142037"/>
                    </a:lnTo>
                    <a:lnTo>
                      <a:pt x="1487862" y="142037"/>
                    </a:lnTo>
                    <a:close/>
                    <a:moveTo>
                      <a:pt x="2215477" y="49644"/>
                    </a:moveTo>
                    <a:lnTo>
                      <a:pt x="2215477" y="93573"/>
                    </a:lnTo>
                    <a:lnTo>
                      <a:pt x="2245673" y="93573"/>
                    </a:lnTo>
                    <a:cubicBezTo>
                      <a:pt x="2253045" y="93364"/>
                      <a:pt x="2258738" y="91114"/>
                      <a:pt x="2262754" y="86824"/>
                    </a:cubicBezTo>
                    <a:cubicBezTo>
                      <a:pt x="2266770" y="82534"/>
                      <a:pt x="2268804" y="77462"/>
                      <a:pt x="2268855" y="71609"/>
                    </a:cubicBezTo>
                    <a:cubicBezTo>
                      <a:pt x="2268804" y="65755"/>
                      <a:pt x="2266770" y="60684"/>
                      <a:pt x="2262754" y="56394"/>
                    </a:cubicBezTo>
                    <a:cubicBezTo>
                      <a:pt x="2258738" y="52104"/>
                      <a:pt x="2253045" y="49854"/>
                      <a:pt x="2245673" y="49644"/>
                    </a:cubicBezTo>
                    <a:close/>
                    <a:moveTo>
                      <a:pt x="2015451" y="49644"/>
                    </a:moveTo>
                    <a:lnTo>
                      <a:pt x="2015451" y="93573"/>
                    </a:lnTo>
                    <a:lnTo>
                      <a:pt x="2045649" y="93573"/>
                    </a:lnTo>
                    <a:cubicBezTo>
                      <a:pt x="2053019" y="93364"/>
                      <a:pt x="2058713" y="91114"/>
                      <a:pt x="2062729" y="86824"/>
                    </a:cubicBezTo>
                    <a:cubicBezTo>
                      <a:pt x="2066745" y="82534"/>
                      <a:pt x="2068779" y="77462"/>
                      <a:pt x="2068830" y="71609"/>
                    </a:cubicBezTo>
                    <a:cubicBezTo>
                      <a:pt x="2068779" y="65755"/>
                      <a:pt x="2066745" y="60684"/>
                      <a:pt x="2062729" y="56394"/>
                    </a:cubicBezTo>
                    <a:cubicBezTo>
                      <a:pt x="2058713" y="52104"/>
                      <a:pt x="2053020" y="49854"/>
                      <a:pt x="2045649" y="49644"/>
                    </a:cubicBezTo>
                    <a:close/>
                    <a:moveTo>
                      <a:pt x="500977" y="49644"/>
                    </a:moveTo>
                    <a:lnTo>
                      <a:pt x="500977" y="93573"/>
                    </a:lnTo>
                    <a:lnTo>
                      <a:pt x="531174" y="93573"/>
                    </a:lnTo>
                    <a:cubicBezTo>
                      <a:pt x="538545" y="93364"/>
                      <a:pt x="544239" y="91114"/>
                      <a:pt x="548255" y="86824"/>
                    </a:cubicBezTo>
                    <a:cubicBezTo>
                      <a:pt x="552271" y="82534"/>
                      <a:pt x="554304" y="77462"/>
                      <a:pt x="554355" y="71609"/>
                    </a:cubicBezTo>
                    <a:cubicBezTo>
                      <a:pt x="554304" y="65755"/>
                      <a:pt x="552271" y="60684"/>
                      <a:pt x="548255" y="56394"/>
                    </a:cubicBezTo>
                    <a:cubicBezTo>
                      <a:pt x="544239" y="52104"/>
                      <a:pt x="538545" y="49854"/>
                      <a:pt x="531174" y="49644"/>
                    </a:cubicBezTo>
                    <a:close/>
                    <a:moveTo>
                      <a:pt x="323221" y="47511"/>
                    </a:moveTo>
                    <a:cubicBezTo>
                      <a:pt x="318310" y="47580"/>
                      <a:pt x="314027" y="48508"/>
                      <a:pt x="310373" y="50293"/>
                    </a:cubicBezTo>
                    <a:cubicBezTo>
                      <a:pt x="306720" y="52077"/>
                      <a:pt x="303886" y="54301"/>
                      <a:pt x="301871" y="56962"/>
                    </a:cubicBezTo>
                    <a:cubicBezTo>
                      <a:pt x="300237" y="58902"/>
                      <a:pt x="298829" y="61526"/>
                      <a:pt x="297647" y="64833"/>
                    </a:cubicBezTo>
                    <a:cubicBezTo>
                      <a:pt x="296464" y="68140"/>
                      <a:pt x="295553" y="73293"/>
                      <a:pt x="294913" y="80292"/>
                    </a:cubicBezTo>
                    <a:cubicBezTo>
                      <a:pt x="294273" y="87291"/>
                      <a:pt x="293949" y="97300"/>
                      <a:pt x="293941" y="110318"/>
                    </a:cubicBezTo>
                    <a:cubicBezTo>
                      <a:pt x="293949" y="123333"/>
                      <a:pt x="294273" y="133315"/>
                      <a:pt x="294913" y="140266"/>
                    </a:cubicBezTo>
                    <a:cubicBezTo>
                      <a:pt x="295553" y="147216"/>
                      <a:pt x="296464" y="152320"/>
                      <a:pt x="297647" y="155578"/>
                    </a:cubicBezTo>
                    <a:cubicBezTo>
                      <a:pt x="298829" y="158836"/>
                      <a:pt x="300237" y="161433"/>
                      <a:pt x="301871" y="163370"/>
                    </a:cubicBezTo>
                    <a:cubicBezTo>
                      <a:pt x="303886" y="166044"/>
                      <a:pt x="306720" y="168318"/>
                      <a:pt x="310373" y="170192"/>
                    </a:cubicBezTo>
                    <a:cubicBezTo>
                      <a:pt x="314027" y="172066"/>
                      <a:pt x="318310" y="173044"/>
                      <a:pt x="323221" y="173126"/>
                    </a:cubicBezTo>
                    <a:cubicBezTo>
                      <a:pt x="328133" y="173044"/>
                      <a:pt x="332416" y="172066"/>
                      <a:pt x="336069" y="170192"/>
                    </a:cubicBezTo>
                    <a:cubicBezTo>
                      <a:pt x="339723" y="168318"/>
                      <a:pt x="342557" y="166044"/>
                      <a:pt x="344571" y="163370"/>
                    </a:cubicBezTo>
                    <a:cubicBezTo>
                      <a:pt x="346206" y="161433"/>
                      <a:pt x="347614" y="158836"/>
                      <a:pt x="348796" y="155578"/>
                    </a:cubicBezTo>
                    <a:cubicBezTo>
                      <a:pt x="349978" y="152320"/>
                      <a:pt x="350890" y="147216"/>
                      <a:pt x="351530" y="140266"/>
                    </a:cubicBezTo>
                    <a:cubicBezTo>
                      <a:pt x="352170" y="133315"/>
                      <a:pt x="352494" y="123333"/>
                      <a:pt x="352501" y="110318"/>
                    </a:cubicBezTo>
                    <a:cubicBezTo>
                      <a:pt x="352494" y="97300"/>
                      <a:pt x="352170" y="87291"/>
                      <a:pt x="351530" y="80292"/>
                    </a:cubicBezTo>
                    <a:cubicBezTo>
                      <a:pt x="350890" y="73293"/>
                      <a:pt x="349978" y="68140"/>
                      <a:pt x="348796" y="64833"/>
                    </a:cubicBezTo>
                    <a:cubicBezTo>
                      <a:pt x="347614" y="61526"/>
                      <a:pt x="346206" y="58902"/>
                      <a:pt x="344571" y="56962"/>
                    </a:cubicBezTo>
                    <a:cubicBezTo>
                      <a:pt x="342557" y="54301"/>
                      <a:pt x="339723" y="52077"/>
                      <a:pt x="336069" y="50293"/>
                    </a:cubicBezTo>
                    <a:cubicBezTo>
                      <a:pt x="332416" y="48508"/>
                      <a:pt x="328133" y="47580"/>
                      <a:pt x="323221" y="47511"/>
                    </a:cubicBezTo>
                    <a:close/>
                    <a:moveTo>
                      <a:pt x="2339873" y="1829"/>
                    </a:moveTo>
                    <a:lnTo>
                      <a:pt x="2499855" y="1829"/>
                    </a:lnTo>
                    <a:lnTo>
                      <a:pt x="2499855" y="49339"/>
                    </a:lnTo>
                    <a:lnTo>
                      <a:pt x="2446515" y="49339"/>
                    </a:lnTo>
                    <a:lnTo>
                      <a:pt x="2446515" y="218808"/>
                    </a:lnTo>
                    <a:lnTo>
                      <a:pt x="2393213" y="218808"/>
                    </a:lnTo>
                    <a:lnTo>
                      <a:pt x="2393213" y="49339"/>
                    </a:lnTo>
                    <a:lnTo>
                      <a:pt x="2339873" y="49339"/>
                    </a:lnTo>
                    <a:close/>
                    <a:moveTo>
                      <a:pt x="2162175" y="1829"/>
                    </a:moveTo>
                    <a:lnTo>
                      <a:pt x="2248113" y="1829"/>
                    </a:lnTo>
                    <a:cubicBezTo>
                      <a:pt x="2264187" y="2030"/>
                      <a:pt x="2277720" y="5418"/>
                      <a:pt x="2288711" y="11993"/>
                    </a:cubicBezTo>
                    <a:cubicBezTo>
                      <a:pt x="2299703" y="18569"/>
                      <a:pt x="2308020" y="27126"/>
                      <a:pt x="2313661" y="37664"/>
                    </a:cubicBezTo>
                    <a:cubicBezTo>
                      <a:pt x="2319302" y="48203"/>
                      <a:pt x="2322134" y="59518"/>
                      <a:pt x="2322157" y="71609"/>
                    </a:cubicBezTo>
                    <a:cubicBezTo>
                      <a:pt x="2322134" y="83700"/>
                      <a:pt x="2319302" y="95014"/>
                      <a:pt x="2313661" y="105553"/>
                    </a:cubicBezTo>
                    <a:cubicBezTo>
                      <a:pt x="2308020" y="116092"/>
                      <a:pt x="2299703" y="124649"/>
                      <a:pt x="2288711" y="131224"/>
                    </a:cubicBezTo>
                    <a:cubicBezTo>
                      <a:pt x="2277720" y="137800"/>
                      <a:pt x="2264187" y="141188"/>
                      <a:pt x="2248113" y="141389"/>
                    </a:cubicBezTo>
                    <a:lnTo>
                      <a:pt x="2215477" y="141389"/>
                    </a:lnTo>
                    <a:lnTo>
                      <a:pt x="2215477" y="218808"/>
                    </a:lnTo>
                    <a:lnTo>
                      <a:pt x="2162175" y="218808"/>
                    </a:lnTo>
                    <a:close/>
                    <a:moveTo>
                      <a:pt x="1962150" y="1829"/>
                    </a:moveTo>
                    <a:lnTo>
                      <a:pt x="2048089" y="1829"/>
                    </a:lnTo>
                    <a:cubicBezTo>
                      <a:pt x="2064162" y="2030"/>
                      <a:pt x="2077695" y="5418"/>
                      <a:pt x="2088687" y="11993"/>
                    </a:cubicBezTo>
                    <a:cubicBezTo>
                      <a:pt x="2099678" y="18569"/>
                      <a:pt x="2107995" y="27126"/>
                      <a:pt x="2113636" y="37664"/>
                    </a:cubicBezTo>
                    <a:cubicBezTo>
                      <a:pt x="2119277" y="48203"/>
                      <a:pt x="2122109" y="59518"/>
                      <a:pt x="2122131" y="71609"/>
                    </a:cubicBezTo>
                    <a:cubicBezTo>
                      <a:pt x="2122109" y="83700"/>
                      <a:pt x="2119277" y="95014"/>
                      <a:pt x="2113636" y="105553"/>
                    </a:cubicBezTo>
                    <a:cubicBezTo>
                      <a:pt x="2107995" y="116092"/>
                      <a:pt x="2099678" y="124649"/>
                      <a:pt x="2088687" y="131224"/>
                    </a:cubicBezTo>
                    <a:cubicBezTo>
                      <a:pt x="2077695" y="137800"/>
                      <a:pt x="2064162" y="141188"/>
                      <a:pt x="2048089" y="141389"/>
                    </a:cubicBezTo>
                    <a:lnTo>
                      <a:pt x="2015451" y="141389"/>
                    </a:lnTo>
                    <a:lnTo>
                      <a:pt x="2015451" y="218808"/>
                    </a:lnTo>
                    <a:lnTo>
                      <a:pt x="1962150" y="218808"/>
                    </a:lnTo>
                    <a:close/>
                    <a:moveTo>
                      <a:pt x="1590675" y="1829"/>
                    </a:moveTo>
                    <a:lnTo>
                      <a:pt x="1637276" y="1829"/>
                    </a:lnTo>
                    <a:lnTo>
                      <a:pt x="1706803" y="110928"/>
                    </a:lnTo>
                    <a:lnTo>
                      <a:pt x="1706803" y="1829"/>
                    </a:lnTo>
                    <a:lnTo>
                      <a:pt x="1760105" y="1829"/>
                    </a:lnTo>
                    <a:lnTo>
                      <a:pt x="1760105" y="218808"/>
                    </a:lnTo>
                    <a:lnTo>
                      <a:pt x="1713504" y="218808"/>
                    </a:lnTo>
                    <a:lnTo>
                      <a:pt x="1643977" y="109709"/>
                    </a:lnTo>
                    <a:lnTo>
                      <a:pt x="1643977" y="218808"/>
                    </a:lnTo>
                    <a:lnTo>
                      <a:pt x="1590675" y="218808"/>
                    </a:lnTo>
                    <a:close/>
                    <a:moveTo>
                      <a:pt x="1447628" y="1829"/>
                    </a:moveTo>
                    <a:lnTo>
                      <a:pt x="1488776" y="1829"/>
                    </a:lnTo>
                    <a:lnTo>
                      <a:pt x="1567719" y="218808"/>
                    </a:lnTo>
                    <a:lnTo>
                      <a:pt x="1511941" y="218808"/>
                    </a:lnTo>
                    <a:lnTo>
                      <a:pt x="1501883" y="186499"/>
                    </a:lnTo>
                    <a:lnTo>
                      <a:pt x="1435131" y="186499"/>
                    </a:lnTo>
                    <a:lnTo>
                      <a:pt x="1424463" y="218808"/>
                    </a:lnTo>
                    <a:lnTo>
                      <a:pt x="1368685" y="218808"/>
                    </a:lnTo>
                    <a:close/>
                    <a:moveTo>
                      <a:pt x="1171575" y="1829"/>
                    </a:moveTo>
                    <a:lnTo>
                      <a:pt x="1224877" y="1829"/>
                    </a:lnTo>
                    <a:lnTo>
                      <a:pt x="1224877" y="85344"/>
                    </a:lnTo>
                    <a:lnTo>
                      <a:pt x="1281607" y="85344"/>
                    </a:lnTo>
                    <a:lnTo>
                      <a:pt x="1281607" y="1829"/>
                    </a:lnTo>
                    <a:lnTo>
                      <a:pt x="1334909" y="1829"/>
                    </a:lnTo>
                    <a:lnTo>
                      <a:pt x="1334909" y="218808"/>
                    </a:lnTo>
                    <a:lnTo>
                      <a:pt x="1281607" y="218808"/>
                    </a:lnTo>
                    <a:lnTo>
                      <a:pt x="1281607" y="132855"/>
                    </a:lnTo>
                    <a:lnTo>
                      <a:pt x="1224877" y="132855"/>
                    </a:lnTo>
                    <a:lnTo>
                      <a:pt x="1224877" y="218808"/>
                    </a:lnTo>
                    <a:lnTo>
                      <a:pt x="1171575" y="218808"/>
                    </a:lnTo>
                    <a:close/>
                    <a:moveTo>
                      <a:pt x="977798" y="1829"/>
                    </a:moveTo>
                    <a:lnTo>
                      <a:pt x="1137780" y="1829"/>
                    </a:lnTo>
                    <a:lnTo>
                      <a:pt x="1137780" y="49339"/>
                    </a:lnTo>
                    <a:lnTo>
                      <a:pt x="1084440" y="49339"/>
                    </a:lnTo>
                    <a:lnTo>
                      <a:pt x="1084440" y="218808"/>
                    </a:lnTo>
                    <a:lnTo>
                      <a:pt x="1031138" y="218808"/>
                    </a:lnTo>
                    <a:lnTo>
                      <a:pt x="1031138" y="49339"/>
                    </a:lnTo>
                    <a:lnTo>
                      <a:pt x="977798" y="49339"/>
                    </a:lnTo>
                    <a:close/>
                    <a:moveTo>
                      <a:pt x="647700" y="1829"/>
                    </a:moveTo>
                    <a:lnTo>
                      <a:pt x="795185" y="1829"/>
                    </a:lnTo>
                    <a:lnTo>
                      <a:pt x="795185" y="49339"/>
                    </a:lnTo>
                    <a:lnTo>
                      <a:pt x="701002" y="49339"/>
                    </a:lnTo>
                    <a:lnTo>
                      <a:pt x="701002" y="85649"/>
                    </a:lnTo>
                    <a:lnTo>
                      <a:pt x="781469" y="85649"/>
                    </a:lnTo>
                    <a:lnTo>
                      <a:pt x="781469" y="133159"/>
                    </a:lnTo>
                    <a:lnTo>
                      <a:pt x="701002" y="133159"/>
                    </a:lnTo>
                    <a:lnTo>
                      <a:pt x="701002" y="171297"/>
                    </a:lnTo>
                    <a:lnTo>
                      <a:pt x="795185" y="171297"/>
                    </a:lnTo>
                    <a:lnTo>
                      <a:pt x="795185" y="218808"/>
                    </a:lnTo>
                    <a:lnTo>
                      <a:pt x="647700" y="218808"/>
                    </a:lnTo>
                    <a:close/>
                    <a:moveTo>
                      <a:pt x="447675" y="1829"/>
                    </a:moveTo>
                    <a:lnTo>
                      <a:pt x="533614" y="1829"/>
                    </a:lnTo>
                    <a:cubicBezTo>
                      <a:pt x="549687" y="2030"/>
                      <a:pt x="563220" y="5418"/>
                      <a:pt x="574212" y="11993"/>
                    </a:cubicBezTo>
                    <a:cubicBezTo>
                      <a:pt x="585203" y="18569"/>
                      <a:pt x="593520" y="27126"/>
                      <a:pt x="599161" y="37664"/>
                    </a:cubicBezTo>
                    <a:cubicBezTo>
                      <a:pt x="604803" y="48203"/>
                      <a:pt x="607634" y="59518"/>
                      <a:pt x="607657" y="71609"/>
                    </a:cubicBezTo>
                    <a:cubicBezTo>
                      <a:pt x="607251" y="86378"/>
                      <a:pt x="603494" y="98456"/>
                      <a:pt x="596387" y="107844"/>
                    </a:cubicBezTo>
                    <a:cubicBezTo>
                      <a:pt x="589280" y="117232"/>
                      <a:pt x="581260" y="124047"/>
                      <a:pt x="572325" y="128291"/>
                    </a:cubicBezTo>
                    <a:lnTo>
                      <a:pt x="619239" y="218808"/>
                    </a:lnTo>
                    <a:lnTo>
                      <a:pt x="557401" y="218808"/>
                    </a:lnTo>
                    <a:lnTo>
                      <a:pt x="518973" y="138036"/>
                    </a:lnTo>
                    <a:lnTo>
                      <a:pt x="500977" y="138036"/>
                    </a:lnTo>
                    <a:lnTo>
                      <a:pt x="500977" y="218808"/>
                    </a:lnTo>
                    <a:lnTo>
                      <a:pt x="447675" y="218808"/>
                    </a:lnTo>
                    <a:close/>
                    <a:moveTo>
                      <a:pt x="0" y="1829"/>
                    </a:moveTo>
                    <a:lnTo>
                      <a:pt x="52388" y="1829"/>
                    </a:lnTo>
                    <a:lnTo>
                      <a:pt x="101174" y="97515"/>
                    </a:lnTo>
                    <a:lnTo>
                      <a:pt x="149961" y="1829"/>
                    </a:lnTo>
                    <a:lnTo>
                      <a:pt x="202349" y="1829"/>
                    </a:lnTo>
                    <a:lnTo>
                      <a:pt x="202349" y="218808"/>
                    </a:lnTo>
                    <a:lnTo>
                      <a:pt x="149047" y="218808"/>
                    </a:lnTo>
                    <a:lnTo>
                      <a:pt x="149047" y="114892"/>
                    </a:lnTo>
                    <a:lnTo>
                      <a:pt x="118250" y="168546"/>
                    </a:lnTo>
                    <a:lnTo>
                      <a:pt x="84099" y="168546"/>
                    </a:lnTo>
                    <a:lnTo>
                      <a:pt x="53302" y="114892"/>
                    </a:lnTo>
                    <a:lnTo>
                      <a:pt x="53302" y="218808"/>
                    </a:lnTo>
                    <a:lnTo>
                      <a:pt x="0" y="218808"/>
                    </a:lnTo>
                    <a:close/>
                    <a:moveTo>
                      <a:pt x="323221" y="0"/>
                    </a:moveTo>
                    <a:cubicBezTo>
                      <a:pt x="336368" y="25"/>
                      <a:pt x="347813" y="2106"/>
                      <a:pt x="357558" y="6243"/>
                    </a:cubicBezTo>
                    <a:cubicBezTo>
                      <a:pt x="367304" y="10380"/>
                      <a:pt x="376075" y="16421"/>
                      <a:pt x="383873" y="24365"/>
                    </a:cubicBezTo>
                    <a:cubicBezTo>
                      <a:pt x="391335" y="32012"/>
                      <a:pt x="396615" y="40408"/>
                      <a:pt x="399712" y="49551"/>
                    </a:cubicBezTo>
                    <a:cubicBezTo>
                      <a:pt x="402808" y="58694"/>
                      <a:pt x="404636" y="68381"/>
                      <a:pt x="405194" y="78611"/>
                    </a:cubicBezTo>
                    <a:cubicBezTo>
                      <a:pt x="405752" y="88841"/>
                      <a:pt x="405955" y="99410"/>
                      <a:pt x="405803" y="110318"/>
                    </a:cubicBezTo>
                    <a:cubicBezTo>
                      <a:pt x="405955" y="121227"/>
                      <a:pt x="405752" y="131796"/>
                      <a:pt x="405194" y="142026"/>
                    </a:cubicBezTo>
                    <a:cubicBezTo>
                      <a:pt x="404636" y="152256"/>
                      <a:pt x="402808" y="161943"/>
                      <a:pt x="399712" y="171086"/>
                    </a:cubicBezTo>
                    <a:cubicBezTo>
                      <a:pt x="396615" y="180229"/>
                      <a:pt x="391335" y="188625"/>
                      <a:pt x="383873" y="196273"/>
                    </a:cubicBezTo>
                    <a:cubicBezTo>
                      <a:pt x="376075" y="204216"/>
                      <a:pt x="367304" y="210257"/>
                      <a:pt x="357558" y="214394"/>
                    </a:cubicBezTo>
                    <a:cubicBezTo>
                      <a:pt x="347813" y="218530"/>
                      <a:pt x="336368" y="220612"/>
                      <a:pt x="323221" y="220637"/>
                    </a:cubicBezTo>
                    <a:cubicBezTo>
                      <a:pt x="310075" y="220612"/>
                      <a:pt x="298629" y="218530"/>
                      <a:pt x="288884" y="214394"/>
                    </a:cubicBezTo>
                    <a:cubicBezTo>
                      <a:pt x="279139" y="210257"/>
                      <a:pt x="270367" y="204216"/>
                      <a:pt x="262569" y="196273"/>
                    </a:cubicBezTo>
                    <a:cubicBezTo>
                      <a:pt x="255107" y="188625"/>
                      <a:pt x="249827" y="180229"/>
                      <a:pt x="246731" y="171086"/>
                    </a:cubicBezTo>
                    <a:cubicBezTo>
                      <a:pt x="243634" y="161943"/>
                      <a:pt x="241807" y="152256"/>
                      <a:pt x="241249" y="142026"/>
                    </a:cubicBezTo>
                    <a:cubicBezTo>
                      <a:pt x="240690" y="131796"/>
                      <a:pt x="240487" y="121227"/>
                      <a:pt x="240640" y="110318"/>
                    </a:cubicBezTo>
                    <a:cubicBezTo>
                      <a:pt x="240487" y="99410"/>
                      <a:pt x="240690" y="88841"/>
                      <a:pt x="241249" y="78611"/>
                    </a:cubicBezTo>
                    <a:cubicBezTo>
                      <a:pt x="241807" y="68381"/>
                      <a:pt x="243634" y="58694"/>
                      <a:pt x="246731" y="49551"/>
                    </a:cubicBezTo>
                    <a:cubicBezTo>
                      <a:pt x="249827" y="40408"/>
                      <a:pt x="255107" y="32012"/>
                      <a:pt x="262569" y="24365"/>
                    </a:cubicBezTo>
                    <a:cubicBezTo>
                      <a:pt x="270367" y="16421"/>
                      <a:pt x="279139" y="10380"/>
                      <a:pt x="288884" y="6243"/>
                    </a:cubicBezTo>
                    <a:cubicBezTo>
                      <a:pt x="298629" y="2106"/>
                      <a:pt x="310075" y="25"/>
                      <a:pt x="323221" y="0"/>
                    </a:cubicBez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sz="2400" dirty="0">
                  <a:solidFill>
                    <a:srgbClr val="FCE3C1"/>
                  </a:solidFill>
                  <a:latin typeface="DIN Black" pitchFamily="50" charset="0"/>
                  <a:ea typeface="微软雅黑" panose="020B0503020204020204" pitchFamily="34" charset="-122"/>
                </a:endParaRPr>
              </a:p>
            </p:txBody>
          </p:sp>
          <p:sp>
            <p:nvSpPr>
              <p:cNvPr id="63" name="任意多边形: 形状 62">
                <a:extLst>
                  <a:ext uri="{FF2B5EF4-FFF2-40B4-BE49-F238E27FC236}">
                    <a16:creationId xmlns:a16="http://schemas.microsoft.com/office/drawing/2014/main" xmlns="" id="{64801DDC-6E4D-4B67-99B2-9CD15B72FB5D}"/>
                  </a:ext>
                </a:extLst>
              </p:cNvPr>
              <p:cNvSpPr/>
              <p:nvPr/>
            </p:nvSpPr>
            <p:spPr>
              <a:xfrm>
                <a:off x="6001891" y="2517662"/>
                <a:ext cx="182669" cy="172189"/>
              </a:xfrm>
              <a:custGeom>
                <a:avLst/>
                <a:gdLst>
                  <a:gd name="connsiteX0" fmla="*/ 2881221 w 5956300"/>
                  <a:gd name="connsiteY0" fmla="*/ 201970 h 5614644"/>
                  <a:gd name="connsiteX1" fmla="*/ 2706298 w 5956300"/>
                  <a:gd name="connsiteY1" fmla="*/ 218751 h 5614644"/>
                  <a:gd name="connsiteX2" fmla="*/ 2000250 w 5956300"/>
                  <a:gd name="connsiteY2" fmla="*/ 371892 h 5614644"/>
                  <a:gd name="connsiteX3" fmla="*/ 1284932 w 5956300"/>
                  <a:gd name="connsiteY3" fmla="*/ 827382 h 5614644"/>
                  <a:gd name="connsiteX4" fmla="*/ 888669 w 5956300"/>
                  <a:gd name="connsiteY4" fmla="*/ 1334744 h 5614644"/>
                  <a:gd name="connsiteX5" fmla="*/ 711453 w 5956300"/>
                  <a:gd name="connsiteY5" fmla="*/ 1885291 h 5614644"/>
                  <a:gd name="connsiteX6" fmla="*/ 647700 w 5956300"/>
                  <a:gd name="connsiteY6" fmla="*/ 2771587 h 5614644"/>
                  <a:gd name="connsiteX7" fmla="*/ 647700 w 5956300"/>
                  <a:gd name="connsiteY7" fmla="*/ 3032148 h 5614644"/>
                  <a:gd name="connsiteX8" fmla="*/ 606425 w 5956300"/>
                  <a:gd name="connsiteY8" fmla="*/ 3060721 h 5614644"/>
                  <a:gd name="connsiteX9" fmla="*/ 482306 w 5956300"/>
                  <a:gd name="connsiteY9" fmla="*/ 3122734 h 5614644"/>
                  <a:gd name="connsiteX10" fmla="*/ 213393 w 5956300"/>
                  <a:gd name="connsiteY10" fmla="*/ 3490955 h 5614644"/>
                  <a:gd name="connsiteX11" fmla="*/ 253015 w 5956300"/>
                  <a:gd name="connsiteY11" fmla="*/ 3837826 h 5614644"/>
                  <a:gd name="connsiteX12" fmla="*/ 751252 w 5956300"/>
                  <a:gd name="connsiteY12" fmla="*/ 4140189 h 5614644"/>
                  <a:gd name="connsiteX13" fmla="*/ 908318 w 5956300"/>
                  <a:gd name="connsiteY13" fmla="*/ 4236694 h 5614644"/>
                  <a:gd name="connsiteX14" fmla="*/ 1506701 w 5956300"/>
                  <a:gd name="connsiteY14" fmla="*/ 5003131 h 5614644"/>
                  <a:gd name="connsiteX15" fmla="*/ 2508250 w 5956300"/>
                  <a:gd name="connsiteY15" fmla="*/ 5386987 h 5614644"/>
                  <a:gd name="connsiteX16" fmla="*/ 3409950 w 5956300"/>
                  <a:gd name="connsiteY16" fmla="*/ 5387186 h 5614644"/>
                  <a:gd name="connsiteX17" fmla="*/ 3970352 w 5956300"/>
                  <a:gd name="connsiteY17" fmla="*/ 5252754 h 5614644"/>
                  <a:gd name="connsiteX18" fmla="*/ 4204932 w 5956300"/>
                  <a:gd name="connsiteY18" fmla="*/ 5142614 h 5614644"/>
                  <a:gd name="connsiteX19" fmla="*/ 4434259 w 5956300"/>
                  <a:gd name="connsiteY19" fmla="*/ 5005112 h 5614644"/>
                  <a:gd name="connsiteX20" fmla="*/ 4975508 w 5956300"/>
                  <a:gd name="connsiteY20" fmla="*/ 4319244 h 5614644"/>
                  <a:gd name="connsiteX21" fmla="*/ 5041338 w 5956300"/>
                  <a:gd name="connsiteY21" fmla="*/ 4195280 h 5614644"/>
                  <a:gd name="connsiteX22" fmla="*/ 5177624 w 5956300"/>
                  <a:gd name="connsiteY22" fmla="*/ 4139369 h 5614644"/>
                  <a:gd name="connsiteX23" fmla="*/ 5585980 w 5956300"/>
                  <a:gd name="connsiteY23" fmla="*/ 3989705 h 5614644"/>
                  <a:gd name="connsiteX24" fmla="*/ 5743053 w 5956300"/>
                  <a:gd name="connsiteY24" fmla="*/ 3492045 h 5614644"/>
                  <a:gd name="connsiteX25" fmla="*/ 5453833 w 5956300"/>
                  <a:gd name="connsiteY25" fmla="*/ 3125548 h 5614644"/>
                  <a:gd name="connsiteX26" fmla="*/ 5295900 w 5956300"/>
                  <a:gd name="connsiteY26" fmla="*/ 2828239 h 5614644"/>
                  <a:gd name="connsiteX27" fmla="*/ 5180673 w 5956300"/>
                  <a:gd name="connsiteY27" fmla="*/ 1766544 h 5614644"/>
                  <a:gd name="connsiteX28" fmla="*/ 4758737 w 5956300"/>
                  <a:gd name="connsiteY28" fmla="*/ 933959 h 5614644"/>
                  <a:gd name="connsiteX29" fmla="*/ 4667445 w 5956300"/>
                  <a:gd name="connsiteY29" fmla="*/ 806643 h 5614644"/>
                  <a:gd name="connsiteX30" fmla="*/ 4683798 w 5956300"/>
                  <a:gd name="connsiteY30" fmla="*/ 721224 h 5614644"/>
                  <a:gd name="connsiteX31" fmla="*/ 4701972 w 5956300"/>
                  <a:gd name="connsiteY31" fmla="*/ 635529 h 5614644"/>
                  <a:gd name="connsiteX32" fmla="*/ 4502150 w 5956300"/>
                  <a:gd name="connsiteY32" fmla="*/ 566394 h 5614644"/>
                  <a:gd name="connsiteX33" fmla="*/ 4349881 w 5956300"/>
                  <a:gd name="connsiteY33" fmla="*/ 541247 h 5614644"/>
                  <a:gd name="connsiteX34" fmla="*/ 4344618 w 5956300"/>
                  <a:gd name="connsiteY34" fmla="*/ 439246 h 5614644"/>
                  <a:gd name="connsiteX35" fmla="*/ 4281422 w 5956300"/>
                  <a:gd name="connsiteY35" fmla="*/ 267124 h 5614644"/>
                  <a:gd name="connsiteX36" fmla="*/ 4047619 w 5956300"/>
                  <a:gd name="connsiteY36" fmla="*/ 317317 h 5614644"/>
                  <a:gd name="connsiteX37" fmla="*/ 3845497 w 5956300"/>
                  <a:gd name="connsiteY37" fmla="*/ 352657 h 5614644"/>
                  <a:gd name="connsiteX38" fmla="*/ 3675832 w 5956300"/>
                  <a:gd name="connsiteY38" fmla="*/ 300955 h 5614644"/>
                  <a:gd name="connsiteX39" fmla="*/ 3472632 w 5956300"/>
                  <a:gd name="connsiteY39" fmla="*/ 255933 h 5614644"/>
                  <a:gd name="connsiteX40" fmla="*/ 2881221 w 5956300"/>
                  <a:gd name="connsiteY40" fmla="*/ 201970 h 5614644"/>
                  <a:gd name="connsiteX41" fmla="*/ 2791470 w 5956300"/>
                  <a:gd name="connsiteY41" fmla="*/ 1 h 5614644"/>
                  <a:gd name="connsiteX42" fmla="*/ 3003550 w 5956300"/>
                  <a:gd name="connsiteY42" fmla="*/ 1066 h 5614644"/>
                  <a:gd name="connsiteX43" fmla="*/ 3549650 w 5956300"/>
                  <a:gd name="connsiteY43" fmla="*/ 43149 h 5614644"/>
                  <a:gd name="connsiteX44" fmla="*/ 3815484 w 5956300"/>
                  <a:gd name="connsiteY44" fmla="*/ 113847 h 5614644"/>
                  <a:gd name="connsiteX45" fmla="*/ 3903518 w 5956300"/>
                  <a:gd name="connsiteY45" fmla="*/ 146068 h 5614644"/>
                  <a:gd name="connsiteX46" fmla="*/ 3963614 w 5956300"/>
                  <a:gd name="connsiteY46" fmla="*/ 101953 h 5614644"/>
                  <a:gd name="connsiteX47" fmla="*/ 4193699 w 5956300"/>
                  <a:gd name="connsiteY47" fmla="*/ 14081 h 5614644"/>
                  <a:gd name="connsiteX48" fmla="*/ 4541596 w 5956300"/>
                  <a:gd name="connsiteY48" fmla="*/ 258461 h 5614644"/>
                  <a:gd name="connsiteX49" fmla="*/ 4620090 w 5956300"/>
                  <a:gd name="connsiteY49" fmla="*/ 329974 h 5614644"/>
                  <a:gd name="connsiteX50" fmla="*/ 4916267 w 5956300"/>
                  <a:gd name="connsiteY50" fmla="*/ 691032 h 5614644"/>
                  <a:gd name="connsiteX51" fmla="*/ 4976952 w 5956300"/>
                  <a:gd name="connsiteY51" fmla="*/ 849782 h 5614644"/>
                  <a:gd name="connsiteX52" fmla="*/ 5472816 w 5956300"/>
                  <a:gd name="connsiteY52" fmla="*/ 2129747 h 5614644"/>
                  <a:gd name="connsiteX53" fmla="*/ 5517345 w 5956300"/>
                  <a:gd name="connsiteY53" fmla="*/ 2882830 h 5614644"/>
                  <a:gd name="connsiteX54" fmla="*/ 5569735 w 5956300"/>
                  <a:gd name="connsiteY54" fmla="*/ 2933247 h 5614644"/>
                  <a:gd name="connsiteX55" fmla="*/ 5937356 w 5956300"/>
                  <a:gd name="connsiteY55" fmla="*/ 3343799 h 5614644"/>
                  <a:gd name="connsiteX56" fmla="*/ 5956300 w 5956300"/>
                  <a:gd name="connsiteY56" fmla="*/ 3591218 h 5614644"/>
                  <a:gd name="connsiteX57" fmla="*/ 5929774 w 5956300"/>
                  <a:gd name="connsiteY57" fmla="*/ 3820325 h 5614644"/>
                  <a:gd name="connsiteX58" fmla="*/ 5876326 w 5956300"/>
                  <a:gd name="connsiteY58" fmla="*/ 3950135 h 5614644"/>
                  <a:gd name="connsiteX59" fmla="*/ 5766327 w 5956300"/>
                  <a:gd name="connsiteY59" fmla="*/ 4101493 h 5614644"/>
                  <a:gd name="connsiteX60" fmla="*/ 5436198 w 5956300"/>
                  <a:gd name="connsiteY60" fmla="*/ 4312539 h 5614644"/>
                  <a:gd name="connsiteX61" fmla="*/ 5179679 w 5956300"/>
                  <a:gd name="connsiteY61" fmla="*/ 4443700 h 5614644"/>
                  <a:gd name="connsiteX62" fmla="*/ 5082122 w 5956300"/>
                  <a:gd name="connsiteY62" fmla="*/ 4598462 h 5614644"/>
                  <a:gd name="connsiteX63" fmla="*/ 4947484 w 5956300"/>
                  <a:gd name="connsiteY63" fmla="*/ 4776444 h 5614644"/>
                  <a:gd name="connsiteX64" fmla="*/ 3771900 w 5956300"/>
                  <a:gd name="connsiteY64" fmla="*/ 5536765 h 5614644"/>
                  <a:gd name="connsiteX65" fmla="*/ 2959100 w 5956300"/>
                  <a:gd name="connsiteY65" fmla="*/ 5614644 h 5614644"/>
                  <a:gd name="connsiteX66" fmla="*/ 2400300 w 5956300"/>
                  <a:gd name="connsiteY66" fmla="*/ 5591143 h 5614644"/>
                  <a:gd name="connsiteX67" fmla="*/ 1176418 w 5956300"/>
                  <a:gd name="connsiteY67" fmla="*/ 5001626 h 5614644"/>
                  <a:gd name="connsiteX68" fmla="*/ 760853 w 5956300"/>
                  <a:gd name="connsiteY68" fmla="*/ 4431257 h 5614644"/>
                  <a:gd name="connsiteX69" fmla="*/ 661365 w 5956300"/>
                  <a:gd name="connsiteY69" fmla="*/ 4351032 h 5614644"/>
                  <a:gd name="connsiteX70" fmla="*/ 79002 w 5956300"/>
                  <a:gd name="connsiteY70" fmla="*/ 3975113 h 5614644"/>
                  <a:gd name="connsiteX71" fmla="*/ 0 w 5956300"/>
                  <a:gd name="connsiteY71" fmla="*/ 3589357 h 5614644"/>
                  <a:gd name="connsiteX72" fmla="*/ 173789 w 5956300"/>
                  <a:gd name="connsiteY72" fmla="*/ 3064283 h 5614644"/>
                  <a:gd name="connsiteX73" fmla="*/ 396639 w 5956300"/>
                  <a:gd name="connsiteY73" fmla="*/ 2928594 h 5614644"/>
                  <a:gd name="connsiteX74" fmla="*/ 417088 w 5956300"/>
                  <a:gd name="connsiteY74" fmla="*/ 2665069 h 5614644"/>
                  <a:gd name="connsiteX75" fmla="*/ 444135 w 5956300"/>
                  <a:gd name="connsiteY75" fmla="*/ 2214086 h 5614644"/>
                  <a:gd name="connsiteX76" fmla="*/ 483099 w 5956300"/>
                  <a:gd name="connsiteY76" fmla="*/ 1902936 h 5614644"/>
                  <a:gd name="connsiteX77" fmla="*/ 528459 w 5956300"/>
                  <a:gd name="connsiteY77" fmla="*/ 1691727 h 5614644"/>
                  <a:gd name="connsiteX78" fmla="*/ 582955 w 5956300"/>
                  <a:gd name="connsiteY78" fmla="*/ 1513927 h 5614644"/>
                  <a:gd name="connsiteX79" fmla="*/ 903518 w 5956300"/>
                  <a:gd name="connsiteY79" fmla="*/ 905414 h 5614644"/>
                  <a:gd name="connsiteX80" fmla="*/ 1588113 w 5956300"/>
                  <a:gd name="connsiteY80" fmla="*/ 328738 h 5614644"/>
                  <a:gd name="connsiteX81" fmla="*/ 1829413 w 5956300"/>
                  <a:gd name="connsiteY81" fmla="*/ 213961 h 5614644"/>
                  <a:gd name="connsiteX82" fmla="*/ 2089150 w 5956300"/>
                  <a:gd name="connsiteY82" fmla="*/ 111667 h 5614644"/>
                  <a:gd name="connsiteX83" fmla="*/ 2597150 w 5956300"/>
                  <a:gd name="connsiteY83" fmla="*/ 2993 h 5614644"/>
                  <a:gd name="connsiteX84" fmla="*/ 2791470 w 5956300"/>
                  <a:gd name="connsiteY84" fmla="*/ 1 h 56146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5956300" h="5614644">
                    <a:moveTo>
                      <a:pt x="2881221" y="201970"/>
                    </a:moveTo>
                    <a:cubicBezTo>
                      <a:pt x="2818854" y="204559"/>
                      <a:pt x="2759810" y="210117"/>
                      <a:pt x="2706298" y="218751"/>
                    </a:cubicBezTo>
                    <a:cubicBezTo>
                      <a:pt x="2388383" y="270047"/>
                      <a:pt x="2113789" y="329606"/>
                      <a:pt x="2000250" y="371892"/>
                    </a:cubicBezTo>
                    <a:cubicBezTo>
                      <a:pt x="1793054" y="449059"/>
                      <a:pt x="1464740" y="658118"/>
                      <a:pt x="1284932" y="827382"/>
                    </a:cubicBezTo>
                    <a:cubicBezTo>
                      <a:pt x="1089170" y="1011665"/>
                      <a:pt x="973134" y="1160232"/>
                      <a:pt x="888669" y="1334744"/>
                    </a:cubicBezTo>
                    <a:cubicBezTo>
                      <a:pt x="818192" y="1480353"/>
                      <a:pt x="798656" y="1541047"/>
                      <a:pt x="711453" y="1885291"/>
                    </a:cubicBezTo>
                    <a:cubicBezTo>
                      <a:pt x="667796" y="2057633"/>
                      <a:pt x="647700" y="2337007"/>
                      <a:pt x="647700" y="2771587"/>
                    </a:cubicBezTo>
                    <a:lnTo>
                      <a:pt x="647700" y="3032148"/>
                    </a:lnTo>
                    <a:lnTo>
                      <a:pt x="606425" y="3060721"/>
                    </a:lnTo>
                    <a:cubicBezTo>
                      <a:pt x="583724" y="3076436"/>
                      <a:pt x="527870" y="3104342"/>
                      <a:pt x="482306" y="3122734"/>
                    </a:cubicBezTo>
                    <a:cubicBezTo>
                      <a:pt x="315744" y="3189969"/>
                      <a:pt x="239740" y="3294040"/>
                      <a:pt x="213393" y="3490955"/>
                    </a:cubicBezTo>
                    <a:cubicBezTo>
                      <a:pt x="192717" y="3645487"/>
                      <a:pt x="203875" y="3743168"/>
                      <a:pt x="253015" y="3837826"/>
                    </a:cubicBezTo>
                    <a:cubicBezTo>
                      <a:pt x="350457" y="4025528"/>
                      <a:pt x="531275" y="4135260"/>
                      <a:pt x="751252" y="4140189"/>
                    </a:cubicBezTo>
                    <a:cubicBezTo>
                      <a:pt x="863173" y="4142697"/>
                      <a:pt x="871280" y="4147678"/>
                      <a:pt x="908318" y="4236694"/>
                    </a:cubicBezTo>
                    <a:cubicBezTo>
                      <a:pt x="1019822" y="4504678"/>
                      <a:pt x="1270691" y="4826002"/>
                      <a:pt x="1506701" y="5003131"/>
                    </a:cubicBezTo>
                    <a:cubicBezTo>
                      <a:pt x="1763553" y="5195902"/>
                      <a:pt x="2104773" y="5326678"/>
                      <a:pt x="2508250" y="5386987"/>
                    </a:cubicBezTo>
                    <a:cubicBezTo>
                      <a:pt x="2722999" y="5419085"/>
                      <a:pt x="3197695" y="5419190"/>
                      <a:pt x="3409950" y="5387186"/>
                    </a:cubicBezTo>
                    <a:cubicBezTo>
                      <a:pt x="3717541" y="5340807"/>
                      <a:pt x="3852661" y="5308394"/>
                      <a:pt x="3970352" y="5252754"/>
                    </a:cubicBezTo>
                    <a:cubicBezTo>
                      <a:pt x="4032336" y="5223451"/>
                      <a:pt x="4137897" y="5173888"/>
                      <a:pt x="4204932" y="5142614"/>
                    </a:cubicBezTo>
                    <a:cubicBezTo>
                      <a:pt x="4271967" y="5111339"/>
                      <a:pt x="4375164" y="5049463"/>
                      <a:pt x="4434259" y="5005112"/>
                    </a:cubicBezTo>
                    <a:cubicBezTo>
                      <a:pt x="4612367" y="4871441"/>
                      <a:pt x="4850139" y="4570136"/>
                      <a:pt x="4975508" y="4319244"/>
                    </a:cubicBezTo>
                    <a:cubicBezTo>
                      <a:pt x="5003431" y="4263364"/>
                      <a:pt x="5033054" y="4207580"/>
                      <a:pt x="5041338" y="4195280"/>
                    </a:cubicBezTo>
                    <a:cubicBezTo>
                      <a:pt x="5066420" y="4158038"/>
                      <a:pt x="5130547" y="4131729"/>
                      <a:pt x="5177624" y="4139369"/>
                    </a:cubicBezTo>
                    <a:cubicBezTo>
                      <a:pt x="5291722" y="4157885"/>
                      <a:pt x="5479923" y="4088908"/>
                      <a:pt x="5585980" y="3989705"/>
                    </a:cubicBezTo>
                    <a:cubicBezTo>
                      <a:pt x="5716084" y="3868007"/>
                      <a:pt x="5770351" y="3696072"/>
                      <a:pt x="5743053" y="3492045"/>
                    </a:cubicBezTo>
                    <a:cubicBezTo>
                      <a:pt x="5714712" y="3280226"/>
                      <a:pt x="5639235" y="3184584"/>
                      <a:pt x="5453833" y="3125548"/>
                    </a:cubicBezTo>
                    <a:cubicBezTo>
                      <a:pt x="5297283" y="3075699"/>
                      <a:pt x="5295900" y="3073095"/>
                      <a:pt x="5295900" y="2828239"/>
                    </a:cubicBezTo>
                    <a:cubicBezTo>
                      <a:pt x="5295900" y="2497670"/>
                      <a:pt x="5244593" y="2024930"/>
                      <a:pt x="5180673" y="1766544"/>
                    </a:cubicBezTo>
                    <a:cubicBezTo>
                      <a:pt x="5099012" y="1436444"/>
                      <a:pt x="4964104" y="1170237"/>
                      <a:pt x="4758737" y="933959"/>
                    </a:cubicBezTo>
                    <a:cubicBezTo>
                      <a:pt x="4712851" y="881167"/>
                      <a:pt x="4671770" y="823875"/>
                      <a:pt x="4667445" y="806643"/>
                    </a:cubicBezTo>
                    <a:cubicBezTo>
                      <a:pt x="4662683" y="787669"/>
                      <a:pt x="4669133" y="753979"/>
                      <a:pt x="4683798" y="721224"/>
                    </a:cubicBezTo>
                    <a:cubicBezTo>
                      <a:pt x="4697116" y="691476"/>
                      <a:pt x="4705295" y="652913"/>
                      <a:pt x="4701972" y="635529"/>
                    </a:cubicBezTo>
                    <a:cubicBezTo>
                      <a:pt x="4687853" y="561674"/>
                      <a:pt x="4570556" y="521091"/>
                      <a:pt x="4502150" y="566394"/>
                    </a:cubicBezTo>
                    <a:cubicBezTo>
                      <a:pt x="4427262" y="615990"/>
                      <a:pt x="4384915" y="608996"/>
                      <a:pt x="4349881" y="541247"/>
                    </a:cubicBezTo>
                    <a:cubicBezTo>
                      <a:pt x="4334194" y="510913"/>
                      <a:pt x="4333235" y="492322"/>
                      <a:pt x="4344618" y="439246"/>
                    </a:cubicBezTo>
                    <a:cubicBezTo>
                      <a:pt x="4362181" y="357352"/>
                      <a:pt x="4344888" y="310250"/>
                      <a:pt x="4281422" y="267124"/>
                    </a:cubicBezTo>
                    <a:cubicBezTo>
                      <a:pt x="4197357" y="210001"/>
                      <a:pt x="4100108" y="230878"/>
                      <a:pt x="4047619" y="317317"/>
                    </a:cubicBezTo>
                    <a:cubicBezTo>
                      <a:pt x="4000371" y="395124"/>
                      <a:pt x="3974432" y="399660"/>
                      <a:pt x="3845497" y="352657"/>
                    </a:cubicBezTo>
                    <a:cubicBezTo>
                      <a:pt x="3787556" y="331536"/>
                      <a:pt x="3711207" y="308269"/>
                      <a:pt x="3675832" y="300955"/>
                    </a:cubicBezTo>
                    <a:cubicBezTo>
                      <a:pt x="3640457" y="293640"/>
                      <a:pt x="3549017" y="273380"/>
                      <a:pt x="3472632" y="255933"/>
                    </a:cubicBezTo>
                    <a:cubicBezTo>
                      <a:pt x="3285338" y="213155"/>
                      <a:pt x="3068324" y="194203"/>
                      <a:pt x="2881221" y="201970"/>
                    </a:cubicBezTo>
                    <a:close/>
                    <a:moveTo>
                      <a:pt x="2791470" y="1"/>
                    </a:moveTo>
                    <a:cubicBezTo>
                      <a:pt x="2854395" y="-21"/>
                      <a:pt x="2927588" y="322"/>
                      <a:pt x="3003550" y="1066"/>
                    </a:cubicBezTo>
                    <a:cubicBezTo>
                      <a:pt x="3359053" y="4547"/>
                      <a:pt x="3378028" y="6010"/>
                      <a:pt x="3549650" y="43149"/>
                    </a:cubicBezTo>
                    <a:cubicBezTo>
                      <a:pt x="3647440" y="64311"/>
                      <a:pt x="3767065" y="96125"/>
                      <a:pt x="3815484" y="113847"/>
                    </a:cubicBezTo>
                    <a:lnTo>
                      <a:pt x="3903518" y="146068"/>
                    </a:lnTo>
                    <a:lnTo>
                      <a:pt x="3963614" y="101953"/>
                    </a:lnTo>
                    <a:cubicBezTo>
                      <a:pt x="4058819" y="32066"/>
                      <a:pt x="4124672" y="6916"/>
                      <a:pt x="4193699" y="14081"/>
                    </a:cubicBezTo>
                    <a:cubicBezTo>
                      <a:pt x="4353301" y="30649"/>
                      <a:pt x="4496381" y="131155"/>
                      <a:pt x="4541596" y="258461"/>
                    </a:cubicBezTo>
                    <a:cubicBezTo>
                      <a:pt x="4563343" y="319691"/>
                      <a:pt x="4566579" y="322639"/>
                      <a:pt x="4620090" y="329974"/>
                    </a:cubicBezTo>
                    <a:cubicBezTo>
                      <a:pt x="4809936" y="355995"/>
                      <a:pt x="4919157" y="489142"/>
                      <a:pt x="4916267" y="691032"/>
                    </a:cubicBezTo>
                    <a:cubicBezTo>
                      <a:pt x="4915159" y="768440"/>
                      <a:pt x="4917263" y="773945"/>
                      <a:pt x="4976952" y="849782"/>
                    </a:cubicBezTo>
                    <a:cubicBezTo>
                      <a:pt x="5261536" y="1211359"/>
                      <a:pt x="5436689" y="1663478"/>
                      <a:pt x="5472816" y="2129747"/>
                    </a:cubicBezTo>
                    <a:cubicBezTo>
                      <a:pt x="5508410" y="2589132"/>
                      <a:pt x="5524168" y="2855644"/>
                      <a:pt x="5517345" y="2882830"/>
                    </a:cubicBezTo>
                    <a:cubicBezTo>
                      <a:pt x="5510664" y="2909448"/>
                      <a:pt x="5516571" y="2915132"/>
                      <a:pt x="5569735" y="2933247"/>
                    </a:cubicBezTo>
                    <a:cubicBezTo>
                      <a:pt x="5751978" y="2995343"/>
                      <a:pt x="5885407" y="3144354"/>
                      <a:pt x="5937356" y="3343799"/>
                    </a:cubicBezTo>
                    <a:cubicBezTo>
                      <a:pt x="5949705" y="3391210"/>
                      <a:pt x="5956300" y="3477346"/>
                      <a:pt x="5956300" y="3591218"/>
                    </a:cubicBezTo>
                    <a:cubicBezTo>
                      <a:pt x="5956300" y="3742541"/>
                      <a:pt x="5952752" y="3773185"/>
                      <a:pt x="5929774" y="3820325"/>
                    </a:cubicBezTo>
                    <a:cubicBezTo>
                      <a:pt x="5915185" y="3850256"/>
                      <a:pt x="5891133" y="3908670"/>
                      <a:pt x="5876326" y="3950135"/>
                    </a:cubicBezTo>
                    <a:cubicBezTo>
                      <a:pt x="5854553" y="4011105"/>
                      <a:pt x="5833514" y="4040056"/>
                      <a:pt x="5766327" y="4101493"/>
                    </a:cubicBezTo>
                    <a:cubicBezTo>
                      <a:pt x="5588918" y="4263720"/>
                      <a:pt x="5553590" y="4286304"/>
                      <a:pt x="5436198" y="4312539"/>
                    </a:cubicBezTo>
                    <a:cubicBezTo>
                      <a:pt x="5211521" y="4362750"/>
                      <a:pt x="5223681" y="4356533"/>
                      <a:pt x="5179679" y="4443700"/>
                    </a:cubicBezTo>
                    <a:cubicBezTo>
                      <a:pt x="5157917" y="4486809"/>
                      <a:pt x="5114017" y="4556452"/>
                      <a:pt x="5082122" y="4598462"/>
                    </a:cubicBezTo>
                    <a:cubicBezTo>
                      <a:pt x="5050227" y="4640472"/>
                      <a:pt x="4989640" y="4720564"/>
                      <a:pt x="4947484" y="4776444"/>
                    </a:cubicBezTo>
                    <a:cubicBezTo>
                      <a:pt x="4668008" y="5146902"/>
                      <a:pt x="4257279" y="5412545"/>
                      <a:pt x="3771900" y="5536765"/>
                    </a:cubicBezTo>
                    <a:cubicBezTo>
                      <a:pt x="3498431" y="5606751"/>
                      <a:pt x="3416058" y="5614644"/>
                      <a:pt x="2959100" y="5614644"/>
                    </a:cubicBezTo>
                    <a:cubicBezTo>
                      <a:pt x="2601616" y="5614644"/>
                      <a:pt x="2512347" y="5610890"/>
                      <a:pt x="2400300" y="5591143"/>
                    </a:cubicBezTo>
                    <a:cubicBezTo>
                      <a:pt x="1867184" y="5497188"/>
                      <a:pt x="1500282" y="5320460"/>
                      <a:pt x="1176418" y="5001626"/>
                    </a:cubicBezTo>
                    <a:cubicBezTo>
                      <a:pt x="1000371" y="4828314"/>
                      <a:pt x="834958" y="4601283"/>
                      <a:pt x="760853" y="4431257"/>
                    </a:cubicBezTo>
                    <a:cubicBezTo>
                      <a:pt x="732900" y="4367122"/>
                      <a:pt x="730400" y="4365107"/>
                      <a:pt x="661365" y="4351032"/>
                    </a:cubicBezTo>
                    <a:cubicBezTo>
                      <a:pt x="371157" y="4291863"/>
                      <a:pt x="199954" y="4181350"/>
                      <a:pt x="79002" y="3975113"/>
                    </a:cubicBezTo>
                    <a:cubicBezTo>
                      <a:pt x="12705" y="3862067"/>
                      <a:pt x="0" y="3800030"/>
                      <a:pt x="0" y="3589357"/>
                    </a:cubicBezTo>
                    <a:cubicBezTo>
                      <a:pt x="0" y="3334066"/>
                      <a:pt x="47490" y="3190583"/>
                      <a:pt x="173789" y="3064283"/>
                    </a:cubicBezTo>
                    <a:cubicBezTo>
                      <a:pt x="230082" y="3007991"/>
                      <a:pt x="360479" y="2928594"/>
                      <a:pt x="396639" y="2928594"/>
                    </a:cubicBezTo>
                    <a:cubicBezTo>
                      <a:pt x="412092" y="2928594"/>
                      <a:pt x="415398" y="2886001"/>
                      <a:pt x="417088" y="2665069"/>
                    </a:cubicBezTo>
                    <a:cubicBezTo>
                      <a:pt x="418465" y="2485233"/>
                      <a:pt x="427054" y="2342012"/>
                      <a:pt x="444135" y="2214086"/>
                    </a:cubicBezTo>
                    <a:cubicBezTo>
                      <a:pt x="457901" y="2110983"/>
                      <a:pt x="475435" y="1970966"/>
                      <a:pt x="483099" y="1902936"/>
                    </a:cubicBezTo>
                    <a:cubicBezTo>
                      <a:pt x="490763" y="1834905"/>
                      <a:pt x="511175" y="1739861"/>
                      <a:pt x="528459" y="1691727"/>
                    </a:cubicBezTo>
                    <a:cubicBezTo>
                      <a:pt x="545744" y="1643592"/>
                      <a:pt x="570267" y="1563582"/>
                      <a:pt x="582955" y="1513927"/>
                    </a:cubicBezTo>
                    <a:cubicBezTo>
                      <a:pt x="613737" y="1393455"/>
                      <a:pt x="710173" y="1210395"/>
                      <a:pt x="903518" y="905414"/>
                    </a:cubicBezTo>
                    <a:cubicBezTo>
                      <a:pt x="1035936" y="696538"/>
                      <a:pt x="1333802" y="445628"/>
                      <a:pt x="1588113" y="328738"/>
                    </a:cubicBezTo>
                    <a:cubicBezTo>
                      <a:pt x="1647822" y="301293"/>
                      <a:pt x="1756408" y="249644"/>
                      <a:pt x="1829413" y="213961"/>
                    </a:cubicBezTo>
                    <a:cubicBezTo>
                      <a:pt x="1902418" y="178279"/>
                      <a:pt x="2019300" y="132247"/>
                      <a:pt x="2089150" y="111667"/>
                    </a:cubicBezTo>
                    <a:cubicBezTo>
                      <a:pt x="2197619" y="79709"/>
                      <a:pt x="2469680" y="21508"/>
                      <a:pt x="2597150" y="2993"/>
                    </a:cubicBezTo>
                    <a:cubicBezTo>
                      <a:pt x="2610247" y="1091"/>
                      <a:pt x="2686596" y="39"/>
                      <a:pt x="2791470" y="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5" name="文本框 54">
              <a:extLst>
                <a:ext uri="{FF2B5EF4-FFF2-40B4-BE49-F238E27FC236}">
                  <a16:creationId xmlns:a16="http://schemas.microsoft.com/office/drawing/2014/main" xmlns="" id="{15E6D2D9-AAE4-4DEE-B90E-36D5FC48FD32}"/>
                </a:ext>
              </a:extLst>
            </p:cNvPr>
            <p:cNvSpPr txBox="1"/>
            <p:nvPr/>
          </p:nvSpPr>
          <p:spPr>
            <a:xfrm>
              <a:off x="10229888" y="5858952"/>
              <a:ext cx="1350046" cy="269077"/>
            </a:xfrm>
            <a:custGeom>
              <a:avLst/>
              <a:gdLst/>
              <a:ahLst/>
              <a:cxnLst/>
              <a:rect l="l" t="t" r="r" b="b"/>
              <a:pathLst>
                <a:path w="4455881" h="888095">
                  <a:moveTo>
                    <a:pt x="1641625" y="805494"/>
                  </a:moveTo>
                  <a:lnTo>
                    <a:pt x="1676943" y="805494"/>
                  </a:lnTo>
                  <a:lnTo>
                    <a:pt x="1676943" y="859139"/>
                  </a:lnTo>
                  <a:lnTo>
                    <a:pt x="1641625" y="888095"/>
                  </a:lnTo>
                  <a:close/>
                  <a:moveTo>
                    <a:pt x="3399768" y="672899"/>
                  </a:moveTo>
                  <a:lnTo>
                    <a:pt x="3365935" y="769242"/>
                  </a:lnTo>
                  <a:lnTo>
                    <a:pt x="3432686" y="769242"/>
                  </a:lnTo>
                  <a:close/>
                  <a:moveTo>
                    <a:pt x="4155577" y="653380"/>
                  </a:moveTo>
                  <a:lnTo>
                    <a:pt x="4155577" y="725656"/>
                  </a:lnTo>
                  <a:lnTo>
                    <a:pt x="4203147" y="725656"/>
                  </a:lnTo>
                  <a:cubicBezTo>
                    <a:pt x="4214753" y="725586"/>
                    <a:pt x="4224015" y="722447"/>
                    <a:pt x="4230934" y="716240"/>
                  </a:cubicBezTo>
                  <a:cubicBezTo>
                    <a:pt x="4237852" y="710033"/>
                    <a:pt x="4241397" y="701176"/>
                    <a:pt x="4241569" y="689670"/>
                  </a:cubicBezTo>
                  <a:cubicBezTo>
                    <a:pt x="4241397" y="678151"/>
                    <a:pt x="4237852" y="669244"/>
                    <a:pt x="4230934" y="662948"/>
                  </a:cubicBezTo>
                  <a:cubicBezTo>
                    <a:pt x="4224015" y="656652"/>
                    <a:pt x="4214753" y="653463"/>
                    <a:pt x="4203147" y="653380"/>
                  </a:cubicBezTo>
                  <a:close/>
                  <a:moveTo>
                    <a:pt x="3955552" y="653380"/>
                  </a:moveTo>
                  <a:lnTo>
                    <a:pt x="3955552" y="725656"/>
                  </a:lnTo>
                  <a:lnTo>
                    <a:pt x="4003121" y="725656"/>
                  </a:lnTo>
                  <a:cubicBezTo>
                    <a:pt x="4014728" y="725586"/>
                    <a:pt x="4023991" y="722447"/>
                    <a:pt x="4030909" y="716240"/>
                  </a:cubicBezTo>
                  <a:cubicBezTo>
                    <a:pt x="4037827" y="710033"/>
                    <a:pt x="4041372" y="701176"/>
                    <a:pt x="4041543" y="689670"/>
                  </a:cubicBezTo>
                  <a:cubicBezTo>
                    <a:pt x="4041372" y="678151"/>
                    <a:pt x="4037827" y="669244"/>
                    <a:pt x="4030909" y="662948"/>
                  </a:cubicBezTo>
                  <a:cubicBezTo>
                    <a:pt x="4023991" y="656652"/>
                    <a:pt x="4014728" y="653463"/>
                    <a:pt x="4003121" y="653380"/>
                  </a:cubicBezTo>
                  <a:close/>
                  <a:moveTo>
                    <a:pt x="2402977" y="653380"/>
                  </a:moveTo>
                  <a:lnTo>
                    <a:pt x="2402977" y="721389"/>
                  </a:lnTo>
                  <a:lnTo>
                    <a:pt x="2451766" y="721389"/>
                  </a:lnTo>
                  <a:cubicBezTo>
                    <a:pt x="2462909" y="721312"/>
                    <a:pt x="2471803" y="718339"/>
                    <a:pt x="2478448" y="712468"/>
                  </a:cubicBezTo>
                  <a:cubicBezTo>
                    <a:pt x="2485093" y="706597"/>
                    <a:pt x="2488499" y="698287"/>
                    <a:pt x="2488664" y="687537"/>
                  </a:cubicBezTo>
                  <a:cubicBezTo>
                    <a:pt x="2488499" y="676774"/>
                    <a:pt x="2485093" y="668412"/>
                    <a:pt x="2478448" y="662453"/>
                  </a:cubicBezTo>
                  <a:cubicBezTo>
                    <a:pt x="2471803" y="656493"/>
                    <a:pt x="2462909" y="653469"/>
                    <a:pt x="2451766" y="653380"/>
                  </a:cubicBezTo>
                  <a:close/>
                  <a:moveTo>
                    <a:pt x="1298077" y="653380"/>
                  </a:moveTo>
                  <a:lnTo>
                    <a:pt x="1298077" y="725656"/>
                  </a:lnTo>
                  <a:lnTo>
                    <a:pt x="1345647" y="725656"/>
                  </a:lnTo>
                  <a:cubicBezTo>
                    <a:pt x="1357253" y="725586"/>
                    <a:pt x="1366516" y="722447"/>
                    <a:pt x="1373434" y="716240"/>
                  </a:cubicBezTo>
                  <a:cubicBezTo>
                    <a:pt x="1380352" y="710033"/>
                    <a:pt x="1383897" y="701176"/>
                    <a:pt x="1384069" y="689670"/>
                  </a:cubicBezTo>
                  <a:cubicBezTo>
                    <a:pt x="1383897" y="678151"/>
                    <a:pt x="1380352" y="669244"/>
                    <a:pt x="1373434" y="662948"/>
                  </a:cubicBezTo>
                  <a:cubicBezTo>
                    <a:pt x="1366516" y="656652"/>
                    <a:pt x="1357253" y="653463"/>
                    <a:pt x="1345647" y="653380"/>
                  </a:cubicBezTo>
                  <a:close/>
                  <a:moveTo>
                    <a:pt x="1098052" y="653380"/>
                  </a:moveTo>
                  <a:lnTo>
                    <a:pt x="1098052" y="725656"/>
                  </a:lnTo>
                  <a:lnTo>
                    <a:pt x="1145622" y="725656"/>
                  </a:lnTo>
                  <a:cubicBezTo>
                    <a:pt x="1157228" y="725586"/>
                    <a:pt x="1166491" y="722447"/>
                    <a:pt x="1173409" y="716240"/>
                  </a:cubicBezTo>
                  <a:cubicBezTo>
                    <a:pt x="1180327" y="710033"/>
                    <a:pt x="1183872" y="701176"/>
                    <a:pt x="1184044" y="689670"/>
                  </a:cubicBezTo>
                  <a:cubicBezTo>
                    <a:pt x="1183872" y="678151"/>
                    <a:pt x="1180327" y="669244"/>
                    <a:pt x="1173409" y="662948"/>
                  </a:cubicBezTo>
                  <a:cubicBezTo>
                    <a:pt x="1166491" y="656652"/>
                    <a:pt x="1157228" y="653463"/>
                    <a:pt x="1145622" y="653380"/>
                  </a:cubicBezTo>
                  <a:close/>
                  <a:moveTo>
                    <a:pt x="259852" y="653380"/>
                  </a:moveTo>
                  <a:lnTo>
                    <a:pt x="259852" y="721389"/>
                  </a:lnTo>
                  <a:lnTo>
                    <a:pt x="308642" y="721389"/>
                  </a:lnTo>
                  <a:cubicBezTo>
                    <a:pt x="319784" y="721312"/>
                    <a:pt x="328678" y="718339"/>
                    <a:pt x="335323" y="712468"/>
                  </a:cubicBezTo>
                  <a:cubicBezTo>
                    <a:pt x="341969" y="706597"/>
                    <a:pt x="345374" y="698287"/>
                    <a:pt x="345539" y="687537"/>
                  </a:cubicBezTo>
                  <a:cubicBezTo>
                    <a:pt x="345374" y="676774"/>
                    <a:pt x="341969" y="668412"/>
                    <a:pt x="335323" y="662453"/>
                  </a:cubicBezTo>
                  <a:cubicBezTo>
                    <a:pt x="328678" y="656493"/>
                    <a:pt x="319784" y="653469"/>
                    <a:pt x="308642" y="653380"/>
                  </a:cubicBezTo>
                  <a:close/>
                  <a:moveTo>
                    <a:pt x="2230631" y="651551"/>
                  </a:moveTo>
                  <a:cubicBezTo>
                    <a:pt x="2224158" y="651596"/>
                    <a:pt x="2218123" y="652803"/>
                    <a:pt x="2212526" y="655172"/>
                  </a:cubicBezTo>
                  <a:cubicBezTo>
                    <a:pt x="2206929" y="657542"/>
                    <a:pt x="2202190" y="660806"/>
                    <a:pt x="2198309" y="664967"/>
                  </a:cubicBezTo>
                  <a:cubicBezTo>
                    <a:pt x="2194791" y="668638"/>
                    <a:pt x="2192103" y="672948"/>
                    <a:pt x="2190245" y="677895"/>
                  </a:cubicBezTo>
                  <a:cubicBezTo>
                    <a:pt x="2188388" y="682843"/>
                    <a:pt x="2187123" y="689569"/>
                    <a:pt x="2186451" y="698073"/>
                  </a:cubicBezTo>
                  <a:cubicBezTo>
                    <a:pt x="2185780" y="706578"/>
                    <a:pt x="2185463" y="718001"/>
                    <a:pt x="2185503" y="732343"/>
                  </a:cubicBezTo>
                  <a:cubicBezTo>
                    <a:pt x="2185463" y="746685"/>
                    <a:pt x="2185780" y="758108"/>
                    <a:pt x="2186451" y="766613"/>
                  </a:cubicBezTo>
                  <a:cubicBezTo>
                    <a:pt x="2187123" y="775117"/>
                    <a:pt x="2188388" y="781843"/>
                    <a:pt x="2190245" y="786790"/>
                  </a:cubicBezTo>
                  <a:cubicBezTo>
                    <a:pt x="2192103" y="791738"/>
                    <a:pt x="2194791" y="796048"/>
                    <a:pt x="2198309" y="799719"/>
                  </a:cubicBezTo>
                  <a:cubicBezTo>
                    <a:pt x="2202190" y="803879"/>
                    <a:pt x="2206929" y="807144"/>
                    <a:pt x="2212526" y="809513"/>
                  </a:cubicBezTo>
                  <a:cubicBezTo>
                    <a:pt x="2218123" y="811882"/>
                    <a:pt x="2224158" y="813089"/>
                    <a:pt x="2230631" y="813133"/>
                  </a:cubicBezTo>
                  <a:cubicBezTo>
                    <a:pt x="2237105" y="813089"/>
                    <a:pt x="2243140" y="811882"/>
                    <a:pt x="2248737" y="809513"/>
                  </a:cubicBezTo>
                  <a:cubicBezTo>
                    <a:pt x="2254333" y="807144"/>
                    <a:pt x="2259072" y="803879"/>
                    <a:pt x="2262954" y="799719"/>
                  </a:cubicBezTo>
                  <a:cubicBezTo>
                    <a:pt x="2266472" y="796048"/>
                    <a:pt x="2269160" y="791738"/>
                    <a:pt x="2271017" y="786790"/>
                  </a:cubicBezTo>
                  <a:cubicBezTo>
                    <a:pt x="2272875" y="781843"/>
                    <a:pt x="2274140" y="775117"/>
                    <a:pt x="2274812" y="766613"/>
                  </a:cubicBezTo>
                  <a:cubicBezTo>
                    <a:pt x="2275483" y="758108"/>
                    <a:pt x="2275799" y="746685"/>
                    <a:pt x="2275760" y="732343"/>
                  </a:cubicBezTo>
                  <a:cubicBezTo>
                    <a:pt x="2275799" y="718001"/>
                    <a:pt x="2275483" y="706578"/>
                    <a:pt x="2274812" y="698073"/>
                  </a:cubicBezTo>
                  <a:cubicBezTo>
                    <a:pt x="2274140" y="689569"/>
                    <a:pt x="2272875" y="682843"/>
                    <a:pt x="2271017" y="677895"/>
                  </a:cubicBezTo>
                  <a:cubicBezTo>
                    <a:pt x="2269160" y="672948"/>
                    <a:pt x="2266472" y="668638"/>
                    <a:pt x="2262954" y="664967"/>
                  </a:cubicBezTo>
                  <a:cubicBezTo>
                    <a:pt x="2259072" y="660806"/>
                    <a:pt x="2254333" y="657542"/>
                    <a:pt x="2248737" y="655172"/>
                  </a:cubicBezTo>
                  <a:cubicBezTo>
                    <a:pt x="2243140" y="652803"/>
                    <a:pt x="2237105" y="651596"/>
                    <a:pt x="2230631" y="651551"/>
                  </a:cubicBezTo>
                  <a:close/>
                  <a:moveTo>
                    <a:pt x="506606" y="651551"/>
                  </a:moveTo>
                  <a:cubicBezTo>
                    <a:pt x="500133" y="651596"/>
                    <a:pt x="494098" y="652803"/>
                    <a:pt x="488501" y="655172"/>
                  </a:cubicBezTo>
                  <a:cubicBezTo>
                    <a:pt x="482904" y="657542"/>
                    <a:pt x="478165" y="660806"/>
                    <a:pt x="474284" y="664967"/>
                  </a:cubicBezTo>
                  <a:cubicBezTo>
                    <a:pt x="470766" y="668638"/>
                    <a:pt x="468078" y="672948"/>
                    <a:pt x="466220" y="677895"/>
                  </a:cubicBezTo>
                  <a:cubicBezTo>
                    <a:pt x="464363" y="682843"/>
                    <a:pt x="463098" y="689569"/>
                    <a:pt x="462426" y="698073"/>
                  </a:cubicBezTo>
                  <a:cubicBezTo>
                    <a:pt x="461755" y="706578"/>
                    <a:pt x="461439" y="718001"/>
                    <a:pt x="461478" y="732343"/>
                  </a:cubicBezTo>
                  <a:cubicBezTo>
                    <a:pt x="461439" y="746685"/>
                    <a:pt x="461755" y="758108"/>
                    <a:pt x="462426" y="766613"/>
                  </a:cubicBezTo>
                  <a:cubicBezTo>
                    <a:pt x="463098" y="775117"/>
                    <a:pt x="464363" y="781843"/>
                    <a:pt x="466220" y="786790"/>
                  </a:cubicBezTo>
                  <a:cubicBezTo>
                    <a:pt x="468078" y="791738"/>
                    <a:pt x="470766" y="796048"/>
                    <a:pt x="474284" y="799719"/>
                  </a:cubicBezTo>
                  <a:cubicBezTo>
                    <a:pt x="478165" y="803879"/>
                    <a:pt x="482904" y="807144"/>
                    <a:pt x="488501" y="809513"/>
                  </a:cubicBezTo>
                  <a:cubicBezTo>
                    <a:pt x="494098" y="811882"/>
                    <a:pt x="500133" y="813089"/>
                    <a:pt x="506606" y="813133"/>
                  </a:cubicBezTo>
                  <a:cubicBezTo>
                    <a:pt x="513080" y="813089"/>
                    <a:pt x="519115" y="811882"/>
                    <a:pt x="524712" y="809513"/>
                  </a:cubicBezTo>
                  <a:cubicBezTo>
                    <a:pt x="530308" y="807144"/>
                    <a:pt x="535048" y="803879"/>
                    <a:pt x="538929" y="799719"/>
                  </a:cubicBezTo>
                  <a:cubicBezTo>
                    <a:pt x="542447" y="796048"/>
                    <a:pt x="545135" y="791738"/>
                    <a:pt x="546992" y="786790"/>
                  </a:cubicBezTo>
                  <a:cubicBezTo>
                    <a:pt x="548850" y="781843"/>
                    <a:pt x="550115" y="775117"/>
                    <a:pt x="550787" y="766613"/>
                  </a:cubicBezTo>
                  <a:cubicBezTo>
                    <a:pt x="551458" y="758108"/>
                    <a:pt x="551775" y="746685"/>
                    <a:pt x="551735" y="732343"/>
                  </a:cubicBezTo>
                  <a:cubicBezTo>
                    <a:pt x="551775" y="718001"/>
                    <a:pt x="551458" y="706578"/>
                    <a:pt x="550787" y="698073"/>
                  </a:cubicBezTo>
                  <a:cubicBezTo>
                    <a:pt x="550115" y="689569"/>
                    <a:pt x="548850" y="682843"/>
                    <a:pt x="546992" y="677895"/>
                  </a:cubicBezTo>
                  <a:cubicBezTo>
                    <a:pt x="545135" y="672948"/>
                    <a:pt x="542447" y="668638"/>
                    <a:pt x="538929" y="664967"/>
                  </a:cubicBezTo>
                  <a:cubicBezTo>
                    <a:pt x="535048" y="660806"/>
                    <a:pt x="530308" y="657542"/>
                    <a:pt x="524712" y="655172"/>
                  </a:cubicBezTo>
                  <a:cubicBezTo>
                    <a:pt x="519115" y="652803"/>
                    <a:pt x="513080" y="651596"/>
                    <a:pt x="506606" y="651551"/>
                  </a:cubicBezTo>
                  <a:close/>
                  <a:moveTo>
                    <a:pt x="4303519" y="623853"/>
                  </a:moveTo>
                  <a:lnTo>
                    <a:pt x="4455881" y="623853"/>
                  </a:lnTo>
                  <a:lnTo>
                    <a:pt x="4455881" y="653380"/>
                  </a:lnTo>
                  <a:lnTo>
                    <a:pt x="4396141" y="653380"/>
                  </a:lnTo>
                  <a:lnTo>
                    <a:pt x="4396141" y="840832"/>
                  </a:lnTo>
                  <a:lnTo>
                    <a:pt x="4363260" y="840832"/>
                  </a:lnTo>
                  <a:lnTo>
                    <a:pt x="4363260" y="653380"/>
                  </a:lnTo>
                  <a:lnTo>
                    <a:pt x="4303519" y="653380"/>
                  </a:lnTo>
                  <a:close/>
                  <a:moveTo>
                    <a:pt x="4122697" y="623853"/>
                  </a:moveTo>
                  <a:lnTo>
                    <a:pt x="4204977" y="623853"/>
                  </a:lnTo>
                  <a:cubicBezTo>
                    <a:pt x="4226411" y="624232"/>
                    <a:pt x="4243287" y="630475"/>
                    <a:pt x="4255604" y="642582"/>
                  </a:cubicBezTo>
                  <a:cubicBezTo>
                    <a:pt x="4267921" y="654689"/>
                    <a:pt x="4274203" y="670385"/>
                    <a:pt x="4274449" y="689670"/>
                  </a:cubicBezTo>
                  <a:cubicBezTo>
                    <a:pt x="4274203" y="708955"/>
                    <a:pt x="4267921" y="724652"/>
                    <a:pt x="4255604" y="736759"/>
                  </a:cubicBezTo>
                  <a:cubicBezTo>
                    <a:pt x="4243287" y="748866"/>
                    <a:pt x="4226411" y="755109"/>
                    <a:pt x="4204977" y="755488"/>
                  </a:cubicBezTo>
                  <a:lnTo>
                    <a:pt x="4155577" y="755488"/>
                  </a:lnTo>
                  <a:lnTo>
                    <a:pt x="4155577" y="840832"/>
                  </a:lnTo>
                  <a:lnTo>
                    <a:pt x="4122697" y="840832"/>
                  </a:lnTo>
                  <a:close/>
                  <a:moveTo>
                    <a:pt x="3922671" y="623853"/>
                  </a:moveTo>
                  <a:lnTo>
                    <a:pt x="4004951" y="623853"/>
                  </a:lnTo>
                  <a:cubicBezTo>
                    <a:pt x="4026386" y="624232"/>
                    <a:pt x="4043261" y="630475"/>
                    <a:pt x="4055579" y="642582"/>
                  </a:cubicBezTo>
                  <a:cubicBezTo>
                    <a:pt x="4067896" y="654689"/>
                    <a:pt x="4074178" y="670385"/>
                    <a:pt x="4074424" y="689670"/>
                  </a:cubicBezTo>
                  <a:cubicBezTo>
                    <a:pt x="4074178" y="708955"/>
                    <a:pt x="4067896" y="724652"/>
                    <a:pt x="4055579" y="736759"/>
                  </a:cubicBezTo>
                  <a:cubicBezTo>
                    <a:pt x="4043261" y="748866"/>
                    <a:pt x="4026386" y="755109"/>
                    <a:pt x="4004951" y="755488"/>
                  </a:cubicBezTo>
                  <a:lnTo>
                    <a:pt x="3955552" y="755488"/>
                  </a:lnTo>
                  <a:lnTo>
                    <a:pt x="3955552" y="840832"/>
                  </a:lnTo>
                  <a:lnTo>
                    <a:pt x="3922671" y="840832"/>
                  </a:lnTo>
                  <a:close/>
                  <a:moveTo>
                    <a:pt x="3532147" y="623853"/>
                  </a:moveTo>
                  <a:lnTo>
                    <a:pt x="3562287" y="623853"/>
                  </a:lnTo>
                  <a:lnTo>
                    <a:pt x="3662601" y="776242"/>
                  </a:lnTo>
                  <a:lnTo>
                    <a:pt x="3662601" y="623853"/>
                  </a:lnTo>
                  <a:lnTo>
                    <a:pt x="3695481" y="623853"/>
                  </a:lnTo>
                  <a:lnTo>
                    <a:pt x="3695481" y="840832"/>
                  </a:lnTo>
                  <a:lnTo>
                    <a:pt x="3665341" y="840832"/>
                  </a:lnTo>
                  <a:lnTo>
                    <a:pt x="3565027" y="688139"/>
                  </a:lnTo>
                  <a:lnTo>
                    <a:pt x="3565027" y="840832"/>
                  </a:lnTo>
                  <a:lnTo>
                    <a:pt x="3532147" y="840832"/>
                  </a:lnTo>
                  <a:close/>
                  <a:moveTo>
                    <a:pt x="3385747" y="623853"/>
                  </a:moveTo>
                  <a:lnTo>
                    <a:pt x="3412265" y="623853"/>
                  </a:lnTo>
                  <a:lnTo>
                    <a:pt x="3491817" y="840832"/>
                  </a:lnTo>
                  <a:lnTo>
                    <a:pt x="3456765" y="840832"/>
                  </a:lnTo>
                  <a:lnTo>
                    <a:pt x="3441831" y="797246"/>
                  </a:lnTo>
                  <a:lnTo>
                    <a:pt x="3356182" y="797246"/>
                  </a:lnTo>
                  <a:lnTo>
                    <a:pt x="3341247" y="840832"/>
                  </a:lnTo>
                  <a:lnTo>
                    <a:pt x="3306194" y="840832"/>
                  </a:lnTo>
                  <a:close/>
                  <a:moveTo>
                    <a:pt x="3113047" y="623853"/>
                  </a:moveTo>
                  <a:lnTo>
                    <a:pt x="3145927" y="623853"/>
                  </a:lnTo>
                  <a:lnTo>
                    <a:pt x="3145927" y="716512"/>
                  </a:lnTo>
                  <a:lnTo>
                    <a:pt x="3234052" y="716512"/>
                  </a:lnTo>
                  <a:lnTo>
                    <a:pt x="3234052" y="623853"/>
                  </a:lnTo>
                  <a:lnTo>
                    <a:pt x="3266933" y="623853"/>
                  </a:lnTo>
                  <a:lnTo>
                    <a:pt x="3266933" y="840832"/>
                  </a:lnTo>
                  <a:lnTo>
                    <a:pt x="3234052" y="840832"/>
                  </a:lnTo>
                  <a:lnTo>
                    <a:pt x="3234052" y="746039"/>
                  </a:lnTo>
                  <a:lnTo>
                    <a:pt x="3145927" y="746039"/>
                  </a:lnTo>
                  <a:lnTo>
                    <a:pt x="3145927" y="840832"/>
                  </a:lnTo>
                  <a:lnTo>
                    <a:pt x="3113047" y="840832"/>
                  </a:lnTo>
                  <a:close/>
                  <a:moveTo>
                    <a:pt x="2912869" y="623853"/>
                  </a:moveTo>
                  <a:lnTo>
                    <a:pt x="3065231" y="623853"/>
                  </a:lnTo>
                  <a:lnTo>
                    <a:pt x="3065231" y="653380"/>
                  </a:lnTo>
                  <a:lnTo>
                    <a:pt x="3005490" y="653380"/>
                  </a:lnTo>
                  <a:lnTo>
                    <a:pt x="3005490" y="840832"/>
                  </a:lnTo>
                  <a:lnTo>
                    <a:pt x="2972610" y="840832"/>
                  </a:lnTo>
                  <a:lnTo>
                    <a:pt x="2972610" y="653380"/>
                  </a:lnTo>
                  <a:lnTo>
                    <a:pt x="2912869" y="653380"/>
                  </a:lnTo>
                  <a:close/>
                  <a:moveTo>
                    <a:pt x="2579647" y="623853"/>
                  </a:moveTo>
                  <a:lnTo>
                    <a:pt x="2718293" y="623853"/>
                  </a:lnTo>
                  <a:lnTo>
                    <a:pt x="2718293" y="653380"/>
                  </a:lnTo>
                  <a:lnTo>
                    <a:pt x="2612527" y="653380"/>
                  </a:lnTo>
                  <a:lnTo>
                    <a:pt x="2612527" y="716817"/>
                  </a:lnTo>
                  <a:lnTo>
                    <a:pt x="2702748" y="716817"/>
                  </a:lnTo>
                  <a:lnTo>
                    <a:pt x="2702748" y="746039"/>
                  </a:lnTo>
                  <a:lnTo>
                    <a:pt x="2612527" y="746039"/>
                  </a:lnTo>
                  <a:lnTo>
                    <a:pt x="2612527" y="811305"/>
                  </a:lnTo>
                  <a:lnTo>
                    <a:pt x="2718293" y="811305"/>
                  </a:lnTo>
                  <a:lnTo>
                    <a:pt x="2718293" y="840832"/>
                  </a:lnTo>
                  <a:lnTo>
                    <a:pt x="2579647" y="840832"/>
                  </a:lnTo>
                  <a:close/>
                  <a:moveTo>
                    <a:pt x="2370097" y="623853"/>
                  </a:moveTo>
                  <a:lnTo>
                    <a:pt x="2454206" y="623853"/>
                  </a:lnTo>
                  <a:cubicBezTo>
                    <a:pt x="2475017" y="624187"/>
                    <a:pt x="2491385" y="630139"/>
                    <a:pt x="2503309" y="641706"/>
                  </a:cubicBezTo>
                  <a:cubicBezTo>
                    <a:pt x="2515232" y="653274"/>
                    <a:pt x="2521311" y="668449"/>
                    <a:pt x="2521544" y="687232"/>
                  </a:cubicBezTo>
                  <a:cubicBezTo>
                    <a:pt x="2521265" y="702822"/>
                    <a:pt x="2517104" y="715473"/>
                    <a:pt x="2509060" y="725183"/>
                  </a:cubicBezTo>
                  <a:cubicBezTo>
                    <a:pt x="2501015" y="734893"/>
                    <a:pt x="2490761" y="741441"/>
                    <a:pt x="2478296" y="744826"/>
                  </a:cubicBezTo>
                  <a:lnTo>
                    <a:pt x="2528250" y="840832"/>
                  </a:lnTo>
                  <a:lnTo>
                    <a:pt x="2489881" y="840832"/>
                  </a:lnTo>
                  <a:lnTo>
                    <a:pt x="2444143" y="749392"/>
                  </a:lnTo>
                  <a:lnTo>
                    <a:pt x="2402977" y="749392"/>
                  </a:lnTo>
                  <a:lnTo>
                    <a:pt x="2402977" y="840832"/>
                  </a:lnTo>
                  <a:lnTo>
                    <a:pt x="2370097" y="840832"/>
                  </a:lnTo>
                  <a:close/>
                  <a:moveTo>
                    <a:pt x="1903372" y="623853"/>
                  </a:moveTo>
                  <a:lnTo>
                    <a:pt x="1936252" y="623853"/>
                  </a:lnTo>
                  <a:lnTo>
                    <a:pt x="1999670" y="758865"/>
                  </a:lnTo>
                  <a:lnTo>
                    <a:pt x="2061868" y="623853"/>
                  </a:lnTo>
                  <a:lnTo>
                    <a:pt x="2094748" y="623853"/>
                  </a:lnTo>
                  <a:lnTo>
                    <a:pt x="2094748" y="840832"/>
                  </a:lnTo>
                  <a:lnTo>
                    <a:pt x="2061868" y="840832"/>
                  </a:lnTo>
                  <a:lnTo>
                    <a:pt x="2061868" y="695760"/>
                  </a:lnTo>
                  <a:lnTo>
                    <a:pt x="2011865" y="801545"/>
                  </a:lnTo>
                  <a:lnTo>
                    <a:pt x="1987474" y="801545"/>
                  </a:lnTo>
                  <a:lnTo>
                    <a:pt x="1936252" y="695760"/>
                  </a:lnTo>
                  <a:lnTo>
                    <a:pt x="1936252" y="840832"/>
                  </a:lnTo>
                  <a:lnTo>
                    <a:pt x="1903372" y="840832"/>
                  </a:lnTo>
                  <a:close/>
                  <a:moveTo>
                    <a:pt x="1446019" y="623853"/>
                  </a:moveTo>
                  <a:lnTo>
                    <a:pt x="1598381" y="623853"/>
                  </a:lnTo>
                  <a:lnTo>
                    <a:pt x="1598381" y="653380"/>
                  </a:lnTo>
                  <a:lnTo>
                    <a:pt x="1538640" y="653380"/>
                  </a:lnTo>
                  <a:lnTo>
                    <a:pt x="1538640" y="840832"/>
                  </a:lnTo>
                  <a:lnTo>
                    <a:pt x="1505760" y="840832"/>
                  </a:lnTo>
                  <a:lnTo>
                    <a:pt x="1505760" y="653380"/>
                  </a:lnTo>
                  <a:lnTo>
                    <a:pt x="1446019" y="653380"/>
                  </a:lnTo>
                  <a:close/>
                  <a:moveTo>
                    <a:pt x="1265197" y="623853"/>
                  </a:moveTo>
                  <a:lnTo>
                    <a:pt x="1347476" y="623853"/>
                  </a:lnTo>
                  <a:cubicBezTo>
                    <a:pt x="1368911" y="624232"/>
                    <a:pt x="1385787" y="630475"/>
                    <a:pt x="1398104" y="642582"/>
                  </a:cubicBezTo>
                  <a:cubicBezTo>
                    <a:pt x="1410421" y="654689"/>
                    <a:pt x="1416703" y="670385"/>
                    <a:pt x="1416949" y="689670"/>
                  </a:cubicBezTo>
                  <a:cubicBezTo>
                    <a:pt x="1416703" y="708955"/>
                    <a:pt x="1410421" y="724652"/>
                    <a:pt x="1398104" y="736759"/>
                  </a:cubicBezTo>
                  <a:cubicBezTo>
                    <a:pt x="1385787" y="748866"/>
                    <a:pt x="1368911" y="755109"/>
                    <a:pt x="1347476" y="755488"/>
                  </a:cubicBezTo>
                  <a:lnTo>
                    <a:pt x="1298077" y="755488"/>
                  </a:lnTo>
                  <a:lnTo>
                    <a:pt x="1298077" y="840832"/>
                  </a:lnTo>
                  <a:lnTo>
                    <a:pt x="1265197" y="840832"/>
                  </a:lnTo>
                  <a:close/>
                  <a:moveTo>
                    <a:pt x="1065172" y="623853"/>
                  </a:moveTo>
                  <a:lnTo>
                    <a:pt x="1147451" y="623853"/>
                  </a:lnTo>
                  <a:cubicBezTo>
                    <a:pt x="1168886" y="624232"/>
                    <a:pt x="1185762" y="630475"/>
                    <a:pt x="1198079" y="642582"/>
                  </a:cubicBezTo>
                  <a:cubicBezTo>
                    <a:pt x="1210396" y="654689"/>
                    <a:pt x="1216678" y="670385"/>
                    <a:pt x="1216924" y="689670"/>
                  </a:cubicBezTo>
                  <a:cubicBezTo>
                    <a:pt x="1216678" y="708955"/>
                    <a:pt x="1210396" y="724652"/>
                    <a:pt x="1198079" y="736759"/>
                  </a:cubicBezTo>
                  <a:cubicBezTo>
                    <a:pt x="1185762" y="748866"/>
                    <a:pt x="1168886" y="755109"/>
                    <a:pt x="1147451" y="755488"/>
                  </a:cubicBezTo>
                  <a:lnTo>
                    <a:pt x="1098052" y="755488"/>
                  </a:lnTo>
                  <a:lnTo>
                    <a:pt x="1098052" y="840832"/>
                  </a:lnTo>
                  <a:lnTo>
                    <a:pt x="1065172" y="840832"/>
                  </a:lnTo>
                  <a:close/>
                  <a:moveTo>
                    <a:pt x="646072" y="623853"/>
                  </a:moveTo>
                  <a:lnTo>
                    <a:pt x="678952" y="623853"/>
                  </a:lnTo>
                  <a:lnTo>
                    <a:pt x="742370" y="758865"/>
                  </a:lnTo>
                  <a:lnTo>
                    <a:pt x="804568" y="623853"/>
                  </a:lnTo>
                  <a:lnTo>
                    <a:pt x="837448" y="623853"/>
                  </a:lnTo>
                  <a:lnTo>
                    <a:pt x="837448" y="840832"/>
                  </a:lnTo>
                  <a:lnTo>
                    <a:pt x="804568" y="840832"/>
                  </a:lnTo>
                  <a:lnTo>
                    <a:pt x="804568" y="695760"/>
                  </a:lnTo>
                  <a:lnTo>
                    <a:pt x="754565" y="801545"/>
                  </a:lnTo>
                  <a:lnTo>
                    <a:pt x="730174" y="801545"/>
                  </a:lnTo>
                  <a:lnTo>
                    <a:pt x="678952" y="695760"/>
                  </a:lnTo>
                  <a:lnTo>
                    <a:pt x="678952" y="840832"/>
                  </a:lnTo>
                  <a:lnTo>
                    <a:pt x="646072" y="840832"/>
                  </a:lnTo>
                  <a:close/>
                  <a:moveTo>
                    <a:pt x="226972" y="623853"/>
                  </a:moveTo>
                  <a:lnTo>
                    <a:pt x="311081" y="623853"/>
                  </a:lnTo>
                  <a:cubicBezTo>
                    <a:pt x="331892" y="624187"/>
                    <a:pt x="348260" y="630139"/>
                    <a:pt x="360183" y="641706"/>
                  </a:cubicBezTo>
                  <a:cubicBezTo>
                    <a:pt x="372107" y="653274"/>
                    <a:pt x="378186" y="668449"/>
                    <a:pt x="378419" y="687232"/>
                  </a:cubicBezTo>
                  <a:cubicBezTo>
                    <a:pt x="378140" y="702822"/>
                    <a:pt x="373979" y="715473"/>
                    <a:pt x="365935" y="725183"/>
                  </a:cubicBezTo>
                  <a:cubicBezTo>
                    <a:pt x="357891" y="734893"/>
                    <a:pt x="347636" y="741441"/>
                    <a:pt x="335171" y="744826"/>
                  </a:cubicBezTo>
                  <a:lnTo>
                    <a:pt x="385125" y="840832"/>
                  </a:lnTo>
                  <a:lnTo>
                    <a:pt x="346757" y="840832"/>
                  </a:lnTo>
                  <a:lnTo>
                    <a:pt x="301018" y="749392"/>
                  </a:lnTo>
                  <a:lnTo>
                    <a:pt x="259852" y="749392"/>
                  </a:lnTo>
                  <a:lnTo>
                    <a:pt x="259852" y="840832"/>
                  </a:lnTo>
                  <a:lnTo>
                    <a:pt x="226972" y="840832"/>
                  </a:lnTo>
                  <a:close/>
                  <a:moveTo>
                    <a:pt x="36472" y="623853"/>
                  </a:moveTo>
                  <a:lnTo>
                    <a:pt x="175118" y="623853"/>
                  </a:lnTo>
                  <a:lnTo>
                    <a:pt x="175118" y="653380"/>
                  </a:lnTo>
                  <a:lnTo>
                    <a:pt x="69352" y="653380"/>
                  </a:lnTo>
                  <a:lnTo>
                    <a:pt x="69352" y="719560"/>
                  </a:lnTo>
                  <a:lnTo>
                    <a:pt x="159573" y="719560"/>
                  </a:lnTo>
                  <a:lnTo>
                    <a:pt x="159573" y="749087"/>
                  </a:lnTo>
                  <a:lnTo>
                    <a:pt x="69352" y="749087"/>
                  </a:lnTo>
                  <a:lnTo>
                    <a:pt x="69352" y="840832"/>
                  </a:lnTo>
                  <a:lnTo>
                    <a:pt x="36472" y="840832"/>
                  </a:lnTo>
                  <a:close/>
                  <a:moveTo>
                    <a:pt x="2230631" y="622024"/>
                  </a:moveTo>
                  <a:cubicBezTo>
                    <a:pt x="2242225" y="622055"/>
                    <a:pt x="2252808" y="624047"/>
                    <a:pt x="2262380" y="627998"/>
                  </a:cubicBezTo>
                  <a:cubicBezTo>
                    <a:pt x="2271951" y="631949"/>
                    <a:pt x="2280471" y="637669"/>
                    <a:pt x="2287938" y="645159"/>
                  </a:cubicBezTo>
                  <a:cubicBezTo>
                    <a:pt x="2298125" y="655514"/>
                    <a:pt x="2304240" y="667490"/>
                    <a:pt x="2306282" y="681088"/>
                  </a:cubicBezTo>
                  <a:cubicBezTo>
                    <a:pt x="2308324" y="694685"/>
                    <a:pt x="2309111" y="711770"/>
                    <a:pt x="2308641" y="732343"/>
                  </a:cubicBezTo>
                  <a:cubicBezTo>
                    <a:pt x="2309111" y="752915"/>
                    <a:pt x="2308324" y="770000"/>
                    <a:pt x="2306282" y="783598"/>
                  </a:cubicBezTo>
                  <a:cubicBezTo>
                    <a:pt x="2304240" y="797195"/>
                    <a:pt x="2298125" y="809171"/>
                    <a:pt x="2287938" y="819526"/>
                  </a:cubicBezTo>
                  <a:cubicBezTo>
                    <a:pt x="2280471" y="827016"/>
                    <a:pt x="2271951" y="832736"/>
                    <a:pt x="2262380" y="836687"/>
                  </a:cubicBezTo>
                  <a:cubicBezTo>
                    <a:pt x="2252808" y="840638"/>
                    <a:pt x="2242225" y="842629"/>
                    <a:pt x="2230631" y="842661"/>
                  </a:cubicBezTo>
                  <a:cubicBezTo>
                    <a:pt x="2219050" y="842629"/>
                    <a:pt x="2208518" y="840638"/>
                    <a:pt x="2199036" y="836687"/>
                  </a:cubicBezTo>
                  <a:cubicBezTo>
                    <a:pt x="2189553" y="832736"/>
                    <a:pt x="2181084" y="827016"/>
                    <a:pt x="2173629" y="819526"/>
                  </a:cubicBezTo>
                  <a:cubicBezTo>
                    <a:pt x="2163430" y="809171"/>
                    <a:pt x="2157265" y="797195"/>
                    <a:pt x="2155133" y="783598"/>
                  </a:cubicBezTo>
                  <a:cubicBezTo>
                    <a:pt x="2153002" y="770000"/>
                    <a:pt x="2152165" y="752915"/>
                    <a:pt x="2152622" y="732343"/>
                  </a:cubicBezTo>
                  <a:cubicBezTo>
                    <a:pt x="2152165" y="711770"/>
                    <a:pt x="2153002" y="694685"/>
                    <a:pt x="2155133" y="681088"/>
                  </a:cubicBezTo>
                  <a:cubicBezTo>
                    <a:pt x="2157265" y="667490"/>
                    <a:pt x="2163430" y="655514"/>
                    <a:pt x="2173629" y="645159"/>
                  </a:cubicBezTo>
                  <a:cubicBezTo>
                    <a:pt x="2181084" y="637669"/>
                    <a:pt x="2189553" y="631949"/>
                    <a:pt x="2199035" y="627998"/>
                  </a:cubicBezTo>
                  <a:cubicBezTo>
                    <a:pt x="2208518" y="624047"/>
                    <a:pt x="2219050" y="622055"/>
                    <a:pt x="2230631" y="622024"/>
                  </a:cubicBezTo>
                  <a:close/>
                  <a:moveTo>
                    <a:pt x="506606" y="622024"/>
                  </a:moveTo>
                  <a:cubicBezTo>
                    <a:pt x="518201" y="622055"/>
                    <a:pt x="528783" y="624047"/>
                    <a:pt x="538355" y="627998"/>
                  </a:cubicBezTo>
                  <a:cubicBezTo>
                    <a:pt x="547926" y="631949"/>
                    <a:pt x="556446" y="637669"/>
                    <a:pt x="563913" y="645159"/>
                  </a:cubicBezTo>
                  <a:cubicBezTo>
                    <a:pt x="574100" y="655514"/>
                    <a:pt x="580215" y="667490"/>
                    <a:pt x="582257" y="681088"/>
                  </a:cubicBezTo>
                  <a:cubicBezTo>
                    <a:pt x="584299" y="694685"/>
                    <a:pt x="585086" y="711770"/>
                    <a:pt x="584616" y="732343"/>
                  </a:cubicBezTo>
                  <a:cubicBezTo>
                    <a:pt x="585086" y="752915"/>
                    <a:pt x="584299" y="770000"/>
                    <a:pt x="582257" y="783598"/>
                  </a:cubicBezTo>
                  <a:cubicBezTo>
                    <a:pt x="580215" y="797195"/>
                    <a:pt x="574100" y="809171"/>
                    <a:pt x="563913" y="819526"/>
                  </a:cubicBezTo>
                  <a:cubicBezTo>
                    <a:pt x="556446" y="827016"/>
                    <a:pt x="547926" y="832736"/>
                    <a:pt x="538355" y="836687"/>
                  </a:cubicBezTo>
                  <a:cubicBezTo>
                    <a:pt x="528783" y="840638"/>
                    <a:pt x="518201" y="842629"/>
                    <a:pt x="506606" y="842661"/>
                  </a:cubicBezTo>
                  <a:cubicBezTo>
                    <a:pt x="495025" y="842629"/>
                    <a:pt x="484493" y="840638"/>
                    <a:pt x="475011" y="836687"/>
                  </a:cubicBezTo>
                  <a:cubicBezTo>
                    <a:pt x="465528" y="832736"/>
                    <a:pt x="457059" y="827016"/>
                    <a:pt x="449604" y="819526"/>
                  </a:cubicBezTo>
                  <a:cubicBezTo>
                    <a:pt x="439405" y="809171"/>
                    <a:pt x="433240" y="797195"/>
                    <a:pt x="431108" y="783598"/>
                  </a:cubicBezTo>
                  <a:cubicBezTo>
                    <a:pt x="428977" y="770000"/>
                    <a:pt x="428140" y="752915"/>
                    <a:pt x="428597" y="732343"/>
                  </a:cubicBezTo>
                  <a:cubicBezTo>
                    <a:pt x="428140" y="711770"/>
                    <a:pt x="428977" y="694685"/>
                    <a:pt x="431108" y="681088"/>
                  </a:cubicBezTo>
                  <a:cubicBezTo>
                    <a:pt x="433240" y="667490"/>
                    <a:pt x="439405" y="655514"/>
                    <a:pt x="449604" y="645159"/>
                  </a:cubicBezTo>
                  <a:cubicBezTo>
                    <a:pt x="457059" y="637669"/>
                    <a:pt x="465528" y="631949"/>
                    <a:pt x="475011" y="627998"/>
                  </a:cubicBezTo>
                  <a:cubicBezTo>
                    <a:pt x="484493" y="624047"/>
                    <a:pt x="495025" y="622055"/>
                    <a:pt x="506606" y="622024"/>
                  </a:cubicBezTo>
                  <a:close/>
                  <a:moveTo>
                    <a:pt x="424681" y="326008"/>
                  </a:moveTo>
                  <a:cubicBezTo>
                    <a:pt x="444996" y="352450"/>
                    <a:pt x="465150" y="382600"/>
                    <a:pt x="485143" y="416459"/>
                  </a:cubicBezTo>
                  <a:lnTo>
                    <a:pt x="435322" y="445964"/>
                  </a:lnTo>
                  <a:cubicBezTo>
                    <a:pt x="419844" y="416297"/>
                    <a:pt x="401142" y="385180"/>
                    <a:pt x="379214" y="352611"/>
                  </a:cubicBezTo>
                  <a:close/>
                  <a:moveTo>
                    <a:pt x="54174" y="264096"/>
                  </a:moveTo>
                  <a:cubicBezTo>
                    <a:pt x="78358" y="275060"/>
                    <a:pt x="98190" y="282799"/>
                    <a:pt x="113668" y="287313"/>
                  </a:cubicBezTo>
                  <a:lnTo>
                    <a:pt x="70135" y="469665"/>
                  </a:lnTo>
                  <a:cubicBezTo>
                    <a:pt x="48853" y="461603"/>
                    <a:pt x="27571" y="454993"/>
                    <a:pt x="6288" y="449833"/>
                  </a:cubicBezTo>
                  <a:cubicBezTo>
                    <a:pt x="22734" y="400497"/>
                    <a:pt x="38696" y="338584"/>
                    <a:pt x="54174" y="264096"/>
                  </a:cubicBezTo>
                  <a:close/>
                  <a:moveTo>
                    <a:pt x="286346" y="237009"/>
                  </a:moveTo>
                  <a:lnTo>
                    <a:pt x="286346" y="267965"/>
                  </a:lnTo>
                  <a:lnTo>
                    <a:pt x="396627" y="267965"/>
                  </a:lnTo>
                  <a:lnTo>
                    <a:pt x="396627" y="237009"/>
                  </a:lnTo>
                  <a:close/>
                  <a:moveTo>
                    <a:pt x="286346" y="162037"/>
                  </a:moveTo>
                  <a:lnTo>
                    <a:pt x="286346" y="192510"/>
                  </a:lnTo>
                  <a:lnTo>
                    <a:pt x="396627" y="192510"/>
                  </a:lnTo>
                  <a:lnTo>
                    <a:pt x="396627" y="162037"/>
                  </a:lnTo>
                  <a:close/>
                  <a:moveTo>
                    <a:pt x="39663" y="125760"/>
                  </a:moveTo>
                  <a:cubicBezTo>
                    <a:pt x="64170" y="143495"/>
                    <a:pt x="89644" y="163811"/>
                    <a:pt x="116086" y="186705"/>
                  </a:cubicBezTo>
                  <a:lnTo>
                    <a:pt x="72554" y="238944"/>
                  </a:lnTo>
                  <a:cubicBezTo>
                    <a:pt x="49014" y="216049"/>
                    <a:pt x="24830" y="193638"/>
                    <a:pt x="0" y="171711"/>
                  </a:cubicBezTo>
                  <a:close/>
                  <a:moveTo>
                    <a:pt x="3917287" y="96739"/>
                  </a:moveTo>
                  <a:lnTo>
                    <a:pt x="3917287" y="217661"/>
                  </a:lnTo>
                  <a:lnTo>
                    <a:pt x="3951871" y="217661"/>
                  </a:lnTo>
                  <a:cubicBezTo>
                    <a:pt x="3998789" y="217661"/>
                    <a:pt x="4022247" y="197266"/>
                    <a:pt x="4022247" y="156475"/>
                  </a:cubicBezTo>
                  <a:cubicBezTo>
                    <a:pt x="4022247" y="116651"/>
                    <a:pt x="3999030" y="96739"/>
                    <a:pt x="3952596" y="96739"/>
                  </a:cubicBezTo>
                  <a:close/>
                  <a:moveTo>
                    <a:pt x="3564861" y="96739"/>
                  </a:moveTo>
                  <a:lnTo>
                    <a:pt x="3564861" y="217661"/>
                  </a:lnTo>
                  <a:lnTo>
                    <a:pt x="3599445" y="217661"/>
                  </a:lnTo>
                  <a:cubicBezTo>
                    <a:pt x="3646363" y="217661"/>
                    <a:pt x="3669823" y="197266"/>
                    <a:pt x="3669823" y="156475"/>
                  </a:cubicBezTo>
                  <a:cubicBezTo>
                    <a:pt x="3669823" y="116651"/>
                    <a:pt x="3646605" y="96739"/>
                    <a:pt x="3600171" y="96739"/>
                  </a:cubicBezTo>
                  <a:close/>
                  <a:moveTo>
                    <a:pt x="1526512" y="96739"/>
                  </a:moveTo>
                  <a:lnTo>
                    <a:pt x="1526512" y="217661"/>
                  </a:lnTo>
                  <a:lnTo>
                    <a:pt x="1561096" y="217661"/>
                  </a:lnTo>
                  <a:cubicBezTo>
                    <a:pt x="1608014" y="217661"/>
                    <a:pt x="1631473" y="197266"/>
                    <a:pt x="1631473" y="156475"/>
                  </a:cubicBezTo>
                  <a:cubicBezTo>
                    <a:pt x="1631473" y="116651"/>
                    <a:pt x="1608256" y="96739"/>
                    <a:pt x="1561821" y="96739"/>
                  </a:cubicBezTo>
                  <a:close/>
                  <a:moveTo>
                    <a:pt x="1164562" y="96739"/>
                  </a:moveTo>
                  <a:lnTo>
                    <a:pt x="1164562" y="217661"/>
                  </a:lnTo>
                  <a:lnTo>
                    <a:pt x="1199146" y="217661"/>
                  </a:lnTo>
                  <a:cubicBezTo>
                    <a:pt x="1246064" y="217661"/>
                    <a:pt x="1269523" y="197266"/>
                    <a:pt x="1269523" y="156475"/>
                  </a:cubicBezTo>
                  <a:cubicBezTo>
                    <a:pt x="1269523" y="116651"/>
                    <a:pt x="1246306" y="96739"/>
                    <a:pt x="1199871" y="96739"/>
                  </a:cubicBezTo>
                  <a:close/>
                  <a:moveTo>
                    <a:pt x="4154835" y="34826"/>
                  </a:moveTo>
                  <a:lnTo>
                    <a:pt x="4448435" y="34826"/>
                  </a:lnTo>
                  <a:lnTo>
                    <a:pt x="4448435" y="100124"/>
                  </a:lnTo>
                  <a:lnTo>
                    <a:pt x="4341539" y="100124"/>
                  </a:lnTo>
                  <a:lnTo>
                    <a:pt x="4341539" y="409445"/>
                  </a:lnTo>
                  <a:lnTo>
                    <a:pt x="4261489" y="409445"/>
                  </a:lnTo>
                  <a:lnTo>
                    <a:pt x="4261489" y="100124"/>
                  </a:lnTo>
                  <a:lnTo>
                    <a:pt x="4154835" y="100124"/>
                  </a:lnTo>
                  <a:close/>
                  <a:moveTo>
                    <a:pt x="3837477" y="34826"/>
                  </a:moveTo>
                  <a:lnTo>
                    <a:pt x="3966381" y="34826"/>
                  </a:lnTo>
                  <a:cubicBezTo>
                    <a:pt x="4059572" y="34826"/>
                    <a:pt x="4106168" y="74328"/>
                    <a:pt x="4106168" y="153331"/>
                  </a:cubicBezTo>
                  <a:cubicBezTo>
                    <a:pt x="4106168" y="191703"/>
                    <a:pt x="4092101" y="222458"/>
                    <a:pt x="4063966" y="245595"/>
                  </a:cubicBezTo>
                  <a:cubicBezTo>
                    <a:pt x="4035831" y="268731"/>
                    <a:pt x="4000643" y="279816"/>
                    <a:pt x="3958400" y="278848"/>
                  </a:cubicBezTo>
                  <a:lnTo>
                    <a:pt x="3917287" y="278848"/>
                  </a:lnTo>
                  <a:lnTo>
                    <a:pt x="3917287" y="409445"/>
                  </a:lnTo>
                  <a:lnTo>
                    <a:pt x="3837477" y="409445"/>
                  </a:lnTo>
                  <a:close/>
                  <a:moveTo>
                    <a:pt x="3485053" y="34826"/>
                  </a:moveTo>
                  <a:lnTo>
                    <a:pt x="3613956" y="34826"/>
                  </a:lnTo>
                  <a:cubicBezTo>
                    <a:pt x="3707147" y="34826"/>
                    <a:pt x="3753743" y="74328"/>
                    <a:pt x="3753743" y="153331"/>
                  </a:cubicBezTo>
                  <a:cubicBezTo>
                    <a:pt x="3753743" y="191703"/>
                    <a:pt x="3739675" y="222458"/>
                    <a:pt x="3711541" y="245595"/>
                  </a:cubicBezTo>
                  <a:cubicBezTo>
                    <a:pt x="3683406" y="268731"/>
                    <a:pt x="3648218" y="279816"/>
                    <a:pt x="3605975" y="278848"/>
                  </a:cubicBezTo>
                  <a:lnTo>
                    <a:pt x="3564861" y="278848"/>
                  </a:lnTo>
                  <a:lnTo>
                    <a:pt x="3564861" y="409445"/>
                  </a:lnTo>
                  <a:lnTo>
                    <a:pt x="3485053" y="409445"/>
                  </a:lnTo>
                  <a:close/>
                  <a:moveTo>
                    <a:pt x="1764060" y="34826"/>
                  </a:moveTo>
                  <a:lnTo>
                    <a:pt x="2057661" y="34826"/>
                  </a:lnTo>
                  <a:lnTo>
                    <a:pt x="2057661" y="100124"/>
                  </a:lnTo>
                  <a:lnTo>
                    <a:pt x="1950765" y="100124"/>
                  </a:lnTo>
                  <a:lnTo>
                    <a:pt x="1950765" y="409445"/>
                  </a:lnTo>
                  <a:lnTo>
                    <a:pt x="1870714" y="409445"/>
                  </a:lnTo>
                  <a:lnTo>
                    <a:pt x="1870714" y="100124"/>
                  </a:lnTo>
                  <a:lnTo>
                    <a:pt x="1764060" y="100124"/>
                  </a:lnTo>
                  <a:close/>
                  <a:moveTo>
                    <a:pt x="1446703" y="34826"/>
                  </a:moveTo>
                  <a:lnTo>
                    <a:pt x="1575606" y="34826"/>
                  </a:lnTo>
                  <a:cubicBezTo>
                    <a:pt x="1668798" y="34826"/>
                    <a:pt x="1715393" y="74328"/>
                    <a:pt x="1715393" y="153331"/>
                  </a:cubicBezTo>
                  <a:cubicBezTo>
                    <a:pt x="1715393" y="191703"/>
                    <a:pt x="1701326" y="222458"/>
                    <a:pt x="1673191" y="245595"/>
                  </a:cubicBezTo>
                  <a:cubicBezTo>
                    <a:pt x="1645056" y="268731"/>
                    <a:pt x="1609868" y="279816"/>
                    <a:pt x="1567625" y="278848"/>
                  </a:cubicBezTo>
                  <a:lnTo>
                    <a:pt x="1526512" y="278848"/>
                  </a:lnTo>
                  <a:lnTo>
                    <a:pt x="1526512" y="409445"/>
                  </a:lnTo>
                  <a:lnTo>
                    <a:pt x="1446703" y="409445"/>
                  </a:lnTo>
                  <a:close/>
                  <a:moveTo>
                    <a:pt x="1084753" y="34826"/>
                  </a:moveTo>
                  <a:lnTo>
                    <a:pt x="1213656" y="34826"/>
                  </a:lnTo>
                  <a:cubicBezTo>
                    <a:pt x="1306848" y="34826"/>
                    <a:pt x="1353443" y="74328"/>
                    <a:pt x="1353443" y="153331"/>
                  </a:cubicBezTo>
                  <a:cubicBezTo>
                    <a:pt x="1353443" y="191703"/>
                    <a:pt x="1339376" y="222458"/>
                    <a:pt x="1311241" y="245595"/>
                  </a:cubicBezTo>
                  <a:cubicBezTo>
                    <a:pt x="1283106" y="268731"/>
                    <a:pt x="1247918" y="279816"/>
                    <a:pt x="1205675" y="278848"/>
                  </a:cubicBezTo>
                  <a:lnTo>
                    <a:pt x="1164562" y="278848"/>
                  </a:lnTo>
                  <a:lnTo>
                    <a:pt x="1164562" y="409445"/>
                  </a:lnTo>
                  <a:lnTo>
                    <a:pt x="1084753" y="409445"/>
                  </a:lnTo>
                  <a:close/>
                  <a:moveTo>
                    <a:pt x="2411574" y="28054"/>
                  </a:moveTo>
                  <a:lnTo>
                    <a:pt x="2855603" y="28054"/>
                  </a:lnTo>
                  <a:lnTo>
                    <a:pt x="2855603" y="93836"/>
                  </a:lnTo>
                  <a:lnTo>
                    <a:pt x="2683650" y="93836"/>
                  </a:lnTo>
                  <a:cubicBezTo>
                    <a:pt x="2673009" y="120762"/>
                    <a:pt x="2660352" y="146720"/>
                    <a:pt x="2645681" y="171711"/>
                  </a:cubicBezTo>
                  <a:lnTo>
                    <a:pt x="2668898" y="171711"/>
                  </a:lnTo>
                  <a:lnTo>
                    <a:pt x="2668898" y="228303"/>
                  </a:lnTo>
                  <a:lnTo>
                    <a:pt x="2717267" y="182836"/>
                  </a:lnTo>
                  <a:cubicBezTo>
                    <a:pt x="2760799" y="221531"/>
                    <a:pt x="2813360" y="269255"/>
                    <a:pt x="2874950" y="326008"/>
                  </a:cubicBezTo>
                  <a:lnTo>
                    <a:pt x="2818358" y="381633"/>
                  </a:lnTo>
                  <a:cubicBezTo>
                    <a:pt x="2777245" y="333909"/>
                    <a:pt x="2727424" y="283444"/>
                    <a:pt x="2668898" y="230237"/>
                  </a:cubicBezTo>
                  <a:lnTo>
                    <a:pt x="2668898" y="475469"/>
                  </a:lnTo>
                  <a:lnTo>
                    <a:pt x="2595860" y="475469"/>
                  </a:lnTo>
                  <a:lnTo>
                    <a:pt x="2595860" y="243781"/>
                  </a:lnTo>
                  <a:cubicBezTo>
                    <a:pt x="2554263" y="295536"/>
                    <a:pt x="2502508" y="342938"/>
                    <a:pt x="2440595" y="385986"/>
                  </a:cubicBezTo>
                  <a:cubicBezTo>
                    <a:pt x="2430277" y="371153"/>
                    <a:pt x="2413831" y="349870"/>
                    <a:pt x="2391259" y="322139"/>
                  </a:cubicBezTo>
                  <a:cubicBezTo>
                    <a:pt x="2493479" y="255551"/>
                    <a:pt x="2563775" y="179450"/>
                    <a:pt x="2602148" y="93836"/>
                  </a:cubicBezTo>
                  <a:lnTo>
                    <a:pt x="2411574" y="93836"/>
                  </a:lnTo>
                  <a:close/>
                  <a:moveTo>
                    <a:pt x="565956" y="25152"/>
                  </a:moveTo>
                  <a:lnTo>
                    <a:pt x="966453" y="25152"/>
                  </a:lnTo>
                  <a:lnTo>
                    <a:pt x="966453" y="93836"/>
                  </a:lnTo>
                  <a:lnTo>
                    <a:pt x="807802" y="93836"/>
                  </a:lnTo>
                  <a:lnTo>
                    <a:pt x="807802" y="189607"/>
                  </a:lnTo>
                  <a:lnTo>
                    <a:pt x="1000795" y="189607"/>
                  </a:lnTo>
                  <a:lnTo>
                    <a:pt x="1000795" y="258292"/>
                  </a:lnTo>
                  <a:lnTo>
                    <a:pt x="807802" y="258292"/>
                  </a:lnTo>
                  <a:lnTo>
                    <a:pt x="807802" y="364220"/>
                  </a:lnTo>
                  <a:cubicBezTo>
                    <a:pt x="807802" y="396627"/>
                    <a:pt x="801232" y="420933"/>
                    <a:pt x="788092" y="437136"/>
                  </a:cubicBezTo>
                  <a:cubicBezTo>
                    <a:pt x="774951" y="453340"/>
                    <a:pt x="755846" y="461724"/>
                    <a:pt x="730774" y="462288"/>
                  </a:cubicBezTo>
                  <a:cubicBezTo>
                    <a:pt x="705703" y="462853"/>
                    <a:pt x="671724" y="463216"/>
                    <a:pt x="628836" y="463377"/>
                  </a:cubicBezTo>
                  <a:cubicBezTo>
                    <a:pt x="624322" y="439192"/>
                    <a:pt x="618518" y="414685"/>
                    <a:pt x="611423" y="389856"/>
                  </a:cubicBezTo>
                  <a:cubicBezTo>
                    <a:pt x="639155" y="392758"/>
                    <a:pt x="666725" y="394209"/>
                    <a:pt x="694135" y="394209"/>
                  </a:cubicBezTo>
                  <a:cubicBezTo>
                    <a:pt x="720899" y="394209"/>
                    <a:pt x="734281" y="380827"/>
                    <a:pt x="734281" y="354062"/>
                  </a:cubicBezTo>
                  <a:lnTo>
                    <a:pt x="734281" y="258292"/>
                  </a:lnTo>
                  <a:lnTo>
                    <a:pt x="530163" y="258292"/>
                  </a:lnTo>
                  <a:lnTo>
                    <a:pt x="530163" y="189607"/>
                  </a:lnTo>
                  <a:lnTo>
                    <a:pt x="734281" y="189607"/>
                  </a:lnTo>
                  <a:lnTo>
                    <a:pt x="734281" y="93836"/>
                  </a:lnTo>
                  <a:lnTo>
                    <a:pt x="565956" y="93836"/>
                  </a:lnTo>
                  <a:close/>
                  <a:moveTo>
                    <a:pt x="138336" y="16930"/>
                  </a:moveTo>
                  <a:lnTo>
                    <a:pt x="477404" y="16930"/>
                  </a:lnTo>
                  <a:lnTo>
                    <a:pt x="477404" y="71103"/>
                  </a:lnTo>
                  <a:lnTo>
                    <a:pt x="358174" y="71103"/>
                  </a:lnTo>
                  <a:cubicBezTo>
                    <a:pt x="354304" y="80616"/>
                    <a:pt x="347855" y="94481"/>
                    <a:pt x="338826" y="112700"/>
                  </a:cubicBezTo>
                  <a:lnTo>
                    <a:pt x="456605" y="112700"/>
                  </a:lnTo>
                  <a:lnTo>
                    <a:pt x="456605" y="317302"/>
                  </a:lnTo>
                  <a:lnTo>
                    <a:pt x="374861" y="317302"/>
                  </a:lnTo>
                  <a:lnTo>
                    <a:pt x="374861" y="408720"/>
                  </a:lnTo>
                  <a:cubicBezTo>
                    <a:pt x="374861" y="427100"/>
                    <a:pt x="371032" y="441449"/>
                    <a:pt x="363373" y="451768"/>
                  </a:cubicBezTo>
                  <a:cubicBezTo>
                    <a:pt x="355715" y="462087"/>
                    <a:pt x="344026" y="468375"/>
                    <a:pt x="328306" y="470632"/>
                  </a:cubicBezTo>
                  <a:cubicBezTo>
                    <a:pt x="312586" y="472889"/>
                    <a:pt x="291989" y="473695"/>
                    <a:pt x="266514" y="473051"/>
                  </a:cubicBezTo>
                  <a:cubicBezTo>
                    <a:pt x="263773" y="455476"/>
                    <a:pt x="259823" y="436612"/>
                    <a:pt x="254664" y="416459"/>
                  </a:cubicBezTo>
                  <a:cubicBezTo>
                    <a:pt x="245312" y="429035"/>
                    <a:pt x="235397" y="441933"/>
                    <a:pt x="224917" y="455154"/>
                  </a:cubicBezTo>
                  <a:lnTo>
                    <a:pt x="179933" y="418877"/>
                  </a:lnTo>
                  <a:cubicBezTo>
                    <a:pt x="203473" y="394048"/>
                    <a:pt x="226045" y="363736"/>
                    <a:pt x="247650" y="327943"/>
                  </a:cubicBezTo>
                  <a:lnTo>
                    <a:pt x="295052" y="356965"/>
                  </a:lnTo>
                  <a:cubicBezTo>
                    <a:pt x="284411" y="374216"/>
                    <a:pt x="272238" y="392274"/>
                    <a:pt x="258533" y="411138"/>
                  </a:cubicBezTo>
                  <a:cubicBezTo>
                    <a:pt x="266917" y="412428"/>
                    <a:pt x="277800" y="413234"/>
                    <a:pt x="291182" y="413557"/>
                  </a:cubicBezTo>
                  <a:cubicBezTo>
                    <a:pt x="305371" y="411622"/>
                    <a:pt x="312626" y="405011"/>
                    <a:pt x="312949" y="393725"/>
                  </a:cubicBezTo>
                  <a:lnTo>
                    <a:pt x="312949" y="317302"/>
                  </a:lnTo>
                  <a:lnTo>
                    <a:pt x="227335" y="317302"/>
                  </a:lnTo>
                  <a:lnTo>
                    <a:pt x="227335" y="112700"/>
                  </a:lnTo>
                  <a:lnTo>
                    <a:pt x="279332" y="112700"/>
                  </a:lnTo>
                  <a:cubicBezTo>
                    <a:pt x="285136" y="99318"/>
                    <a:pt x="290215" y="85453"/>
                    <a:pt x="294568" y="71103"/>
                  </a:cubicBezTo>
                  <a:lnTo>
                    <a:pt x="200248" y="71103"/>
                  </a:lnTo>
                  <a:lnTo>
                    <a:pt x="200248" y="216694"/>
                  </a:lnTo>
                  <a:cubicBezTo>
                    <a:pt x="200248" y="337939"/>
                    <a:pt x="182352" y="425004"/>
                    <a:pt x="146559" y="477887"/>
                  </a:cubicBezTo>
                  <a:cubicBezTo>
                    <a:pt x="125921" y="457250"/>
                    <a:pt x="107702" y="441772"/>
                    <a:pt x="91902" y="431453"/>
                  </a:cubicBezTo>
                  <a:cubicBezTo>
                    <a:pt x="123180" y="385019"/>
                    <a:pt x="138658" y="310530"/>
                    <a:pt x="138336" y="207988"/>
                  </a:cubicBezTo>
                  <a:close/>
                  <a:moveTo>
                    <a:pt x="49337" y="968"/>
                  </a:moveTo>
                  <a:cubicBezTo>
                    <a:pt x="85775" y="27087"/>
                    <a:pt x="112217" y="46918"/>
                    <a:pt x="128662" y="60462"/>
                  </a:cubicBezTo>
                  <a:lnTo>
                    <a:pt x="83679" y="109315"/>
                  </a:lnTo>
                  <a:cubicBezTo>
                    <a:pt x="60784" y="87065"/>
                    <a:pt x="35955" y="64976"/>
                    <a:pt x="9190" y="43049"/>
                  </a:cubicBezTo>
                  <a:close/>
                  <a:moveTo>
                    <a:pt x="3151659" y="0"/>
                  </a:moveTo>
                  <a:lnTo>
                    <a:pt x="3225180" y="0"/>
                  </a:lnTo>
                  <a:lnTo>
                    <a:pt x="3225180" y="147043"/>
                  </a:lnTo>
                  <a:lnTo>
                    <a:pt x="3364967" y="147043"/>
                  </a:lnTo>
                  <a:lnTo>
                    <a:pt x="3364967" y="211374"/>
                  </a:lnTo>
                  <a:lnTo>
                    <a:pt x="3225180" y="211374"/>
                  </a:lnTo>
                  <a:lnTo>
                    <a:pt x="3225180" y="382600"/>
                  </a:lnTo>
                  <a:lnTo>
                    <a:pt x="3392053" y="382600"/>
                  </a:lnTo>
                  <a:lnTo>
                    <a:pt x="3392053" y="448382"/>
                  </a:lnTo>
                  <a:lnTo>
                    <a:pt x="2919971" y="448382"/>
                  </a:lnTo>
                  <a:lnTo>
                    <a:pt x="2919971" y="382600"/>
                  </a:lnTo>
                  <a:lnTo>
                    <a:pt x="2990106" y="382600"/>
                  </a:lnTo>
                  <a:lnTo>
                    <a:pt x="2990106" y="90934"/>
                  </a:lnTo>
                  <a:lnTo>
                    <a:pt x="3061692" y="90934"/>
                  </a:lnTo>
                  <a:lnTo>
                    <a:pt x="3061692" y="382600"/>
                  </a:lnTo>
                  <a:lnTo>
                    <a:pt x="3151659" y="382600"/>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endParaRPr kumimoji="0" lang="zh-CN" altLang="en-US" sz="39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grpSp>
    </p:spTree>
    <p:extLst>
      <p:ext uri="{BB962C8B-B14F-4D97-AF65-F5344CB8AC3E}">
        <p14:creationId xmlns:p14="http://schemas.microsoft.com/office/powerpoint/2010/main" val="2608171105"/>
      </p:ext>
    </p:extLst>
  </p:cSld>
  <p:clrMapOvr>
    <a:masterClrMapping/>
  </p:clrMapOvr>
  <p:transition spd="slow">
    <p:wip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a:extLst>
              <a:ext uri="{FF2B5EF4-FFF2-40B4-BE49-F238E27FC236}">
                <a16:creationId xmlns:a16="http://schemas.microsoft.com/office/drawing/2014/main" xmlns="" id="{7518BDCC-9615-4B13-BACC-19691474CDF4}"/>
              </a:ext>
            </a:extLst>
          </p:cNvPr>
          <p:cNvGrpSpPr/>
          <p:nvPr/>
        </p:nvGrpSpPr>
        <p:grpSpPr>
          <a:xfrm>
            <a:off x="2822499" y="3655310"/>
            <a:ext cx="6547001" cy="283982"/>
            <a:chOff x="2934117" y="3655310"/>
            <a:chExt cx="1979272" cy="283982"/>
          </a:xfrm>
        </p:grpSpPr>
        <p:sp>
          <p:nvSpPr>
            <p:cNvPr id="29" name="矩形 28">
              <a:extLst>
                <a:ext uri="{FF2B5EF4-FFF2-40B4-BE49-F238E27FC236}">
                  <a16:creationId xmlns:a16="http://schemas.microsoft.com/office/drawing/2014/main" xmlns="" id="{857D127E-E5B3-46CE-873E-C14B481FFA1D}"/>
                </a:ext>
              </a:extLst>
            </p:cNvPr>
            <p:cNvSpPr/>
            <p:nvPr/>
          </p:nvSpPr>
          <p:spPr>
            <a:xfrm>
              <a:off x="2934117" y="3747810"/>
              <a:ext cx="1979271" cy="191482"/>
            </a:xfrm>
            <a:prstGeom prst="rect">
              <a:avLst/>
            </a:prstGeom>
            <a:solidFill>
              <a:srgbClr val="2056FF"/>
            </a:solidFill>
            <a:ln>
              <a:noFill/>
            </a:ln>
            <a:effectLst>
              <a:outerShdw blurRad="190500" dist="50800" dir="5400000" sx="101000" sy="101000" algn="ctr" rotWithShape="0">
                <a:srgbClr val="2056FF">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a:extLst>
                <a:ext uri="{FF2B5EF4-FFF2-40B4-BE49-F238E27FC236}">
                  <a16:creationId xmlns:a16="http://schemas.microsoft.com/office/drawing/2014/main" xmlns="" id="{CD515BE2-3BBF-4B20-A78D-8A54EBC2A10A}"/>
                </a:ext>
              </a:extLst>
            </p:cNvPr>
            <p:cNvSpPr/>
            <p:nvPr/>
          </p:nvSpPr>
          <p:spPr>
            <a:xfrm>
              <a:off x="2934118" y="3655310"/>
              <a:ext cx="1979271" cy="191482"/>
            </a:xfrm>
            <a:prstGeom prst="rect">
              <a:avLst/>
            </a:prstGeom>
            <a:solidFill>
              <a:srgbClr val="B8CAFF"/>
            </a:solidFill>
            <a:ln>
              <a:noFill/>
            </a:ln>
            <a:effectLst>
              <a:outerShdw blurRad="190500" dist="50800" dir="5400000" sx="101000" sy="101000" algn="ctr" rotWithShape="0">
                <a:srgbClr val="2056FF">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 name="椭圆 5">
            <a:extLst>
              <a:ext uri="{FF2B5EF4-FFF2-40B4-BE49-F238E27FC236}">
                <a16:creationId xmlns:a16="http://schemas.microsoft.com/office/drawing/2014/main" xmlns="" id="{46CE57B6-52EE-4575-BF59-1F4538985108}"/>
              </a:ext>
            </a:extLst>
          </p:cNvPr>
          <p:cNvSpPr/>
          <p:nvPr/>
        </p:nvSpPr>
        <p:spPr>
          <a:xfrm>
            <a:off x="-856897" y="-1118658"/>
            <a:ext cx="3348813" cy="3348813"/>
          </a:xfrm>
          <a:prstGeom prst="ellipse">
            <a:avLst/>
          </a:prstGeom>
          <a:solidFill>
            <a:srgbClr val="2056FF"/>
          </a:solidFill>
          <a:ln>
            <a:noFill/>
          </a:ln>
          <a:effectLst>
            <a:outerShdw blurRad="190500" dist="50800" dir="5400000" sx="101000" sy="101000" algn="ctr" rotWithShape="0">
              <a:srgbClr val="2056FF">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a:extLst>
              <a:ext uri="{FF2B5EF4-FFF2-40B4-BE49-F238E27FC236}">
                <a16:creationId xmlns:a16="http://schemas.microsoft.com/office/drawing/2014/main" xmlns="" id="{85F1FD8A-B247-40F8-97FA-4AE7A4386BFA}"/>
              </a:ext>
            </a:extLst>
          </p:cNvPr>
          <p:cNvSpPr/>
          <p:nvPr/>
        </p:nvSpPr>
        <p:spPr>
          <a:xfrm>
            <a:off x="10874695" y="5183593"/>
            <a:ext cx="3348813" cy="3348813"/>
          </a:xfrm>
          <a:prstGeom prst="ellipse">
            <a:avLst/>
          </a:prstGeom>
          <a:solidFill>
            <a:srgbClr val="2056FF"/>
          </a:solidFill>
          <a:ln>
            <a:noFill/>
          </a:ln>
          <a:effectLst>
            <a:outerShdw blurRad="190500" dist="50800" dir="5400000" sx="101000" sy="101000" algn="ctr" rotWithShape="0">
              <a:srgbClr val="2056FF">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a:extLst>
              <a:ext uri="{FF2B5EF4-FFF2-40B4-BE49-F238E27FC236}">
                <a16:creationId xmlns:a16="http://schemas.microsoft.com/office/drawing/2014/main" xmlns="" id="{9E1B2D80-3B73-4580-9376-2DADCFEACD95}"/>
              </a:ext>
            </a:extLst>
          </p:cNvPr>
          <p:cNvSpPr/>
          <p:nvPr/>
        </p:nvSpPr>
        <p:spPr>
          <a:xfrm flipV="1">
            <a:off x="10894894" y="4547664"/>
            <a:ext cx="561910" cy="561910"/>
          </a:xfrm>
          <a:prstGeom prst="ellipse">
            <a:avLst/>
          </a:prstGeom>
          <a:solidFill>
            <a:srgbClr val="2056FF"/>
          </a:solidFill>
          <a:ln>
            <a:noFill/>
          </a:ln>
          <a:effectLst>
            <a:outerShdw blurRad="190500" dist="50800" dir="5400000" sx="101000" sy="101000" algn="ctr" rotWithShape="0">
              <a:srgbClr val="2056FF">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a:extLst>
              <a:ext uri="{FF2B5EF4-FFF2-40B4-BE49-F238E27FC236}">
                <a16:creationId xmlns:a16="http://schemas.microsoft.com/office/drawing/2014/main" xmlns="" id="{CBF3B4B1-3917-44E2-B13E-00926790549D}"/>
              </a:ext>
            </a:extLst>
          </p:cNvPr>
          <p:cNvSpPr/>
          <p:nvPr/>
        </p:nvSpPr>
        <p:spPr>
          <a:xfrm flipV="1">
            <a:off x="9142351" y="5069429"/>
            <a:ext cx="1358670" cy="1358670"/>
          </a:xfrm>
          <a:prstGeom prst="ellipse">
            <a:avLst/>
          </a:prstGeom>
          <a:solidFill>
            <a:srgbClr val="2056FF"/>
          </a:solidFill>
          <a:ln>
            <a:noFill/>
          </a:ln>
          <a:effectLst>
            <a:outerShdw blurRad="190500" dist="50800" dir="5400000" sx="101000" sy="101000" algn="ctr" rotWithShape="0">
              <a:srgbClr val="2056FF">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a:extLst>
              <a:ext uri="{FF2B5EF4-FFF2-40B4-BE49-F238E27FC236}">
                <a16:creationId xmlns:a16="http://schemas.microsoft.com/office/drawing/2014/main" xmlns="" id="{F7A6FB88-3FB9-4594-ADF9-DE2329FD4EAD}"/>
              </a:ext>
            </a:extLst>
          </p:cNvPr>
          <p:cNvSpPr txBox="1"/>
          <p:nvPr/>
        </p:nvSpPr>
        <p:spPr>
          <a:xfrm>
            <a:off x="2710883" y="2828835"/>
            <a:ext cx="6770234" cy="1200329"/>
          </a:xfrm>
          <a:prstGeom prst="rect">
            <a:avLst/>
          </a:prstGeom>
          <a:noFill/>
        </p:spPr>
        <p:txBody>
          <a:bodyPr wrap="square" rtlCol="0">
            <a:spAutoFit/>
          </a:bodyPr>
          <a:lstStyle/>
          <a:p>
            <a:pPr algn="dist"/>
            <a:r>
              <a:rPr lang="zh-CN" altLang="en-US" sz="7200" dirty="0">
                <a:effectLst>
                  <a:outerShdw dist="203200" dir="4800000" algn="t" rotWithShape="0">
                    <a:schemeClr val="bg1">
                      <a:lumMod val="75000"/>
                      <a:alpha val="21000"/>
                    </a:schemeClr>
                  </a:outerShdw>
                </a:effectLst>
                <a:latin typeface="思源黑体 CN Bold" panose="020B0800000000000000" pitchFamily="34" charset="-122"/>
                <a:ea typeface="思源黑体 CN Bold" panose="020B0800000000000000" pitchFamily="34" charset="-122"/>
              </a:rPr>
              <a:t>请输入主标题</a:t>
            </a:r>
          </a:p>
        </p:txBody>
      </p:sp>
      <p:sp>
        <p:nvSpPr>
          <p:cNvPr id="27" name="文本框 26">
            <a:extLst>
              <a:ext uri="{FF2B5EF4-FFF2-40B4-BE49-F238E27FC236}">
                <a16:creationId xmlns:a16="http://schemas.microsoft.com/office/drawing/2014/main" xmlns="" id="{9EB8DC62-0337-448E-8648-7F7DF0AA651F}"/>
              </a:ext>
            </a:extLst>
          </p:cNvPr>
          <p:cNvSpPr txBox="1"/>
          <p:nvPr/>
        </p:nvSpPr>
        <p:spPr>
          <a:xfrm>
            <a:off x="5529178" y="2262774"/>
            <a:ext cx="1133644" cy="1015663"/>
          </a:xfrm>
          <a:prstGeom prst="rect">
            <a:avLst/>
          </a:prstGeom>
          <a:noFill/>
        </p:spPr>
        <p:txBody>
          <a:bodyPr wrap="none" rtlCol="0">
            <a:spAutoFit/>
          </a:bodyPr>
          <a:lstStyle/>
          <a:p>
            <a:r>
              <a:rPr lang="en-US" altLang="zh-CN" sz="6000" b="1" dirty="0">
                <a:gradFill>
                  <a:gsLst>
                    <a:gs pos="0">
                      <a:schemeClr val="accent1"/>
                    </a:gs>
                    <a:gs pos="47000">
                      <a:schemeClr val="accent1">
                        <a:alpha val="41000"/>
                      </a:schemeClr>
                    </a:gs>
                    <a:gs pos="100000">
                      <a:schemeClr val="accent1">
                        <a:alpha val="0"/>
                      </a:schemeClr>
                    </a:gs>
                  </a:gsLst>
                  <a:lin ang="5400000" scaled="1"/>
                </a:gradFill>
                <a:latin typeface="微软雅黑" panose="020B0503020204020204" pitchFamily="34" charset="-122"/>
                <a:ea typeface="微软雅黑" panose="020B0503020204020204" pitchFamily="34" charset="-122"/>
              </a:rPr>
              <a:t>04</a:t>
            </a:r>
            <a:endParaRPr lang="zh-CN" altLang="en-US" sz="6000" b="1" dirty="0">
              <a:gradFill>
                <a:gsLst>
                  <a:gs pos="0">
                    <a:schemeClr val="accent1"/>
                  </a:gs>
                  <a:gs pos="47000">
                    <a:schemeClr val="accent1">
                      <a:alpha val="41000"/>
                    </a:schemeClr>
                  </a:gs>
                  <a:gs pos="100000">
                    <a:schemeClr val="accent1">
                      <a:alpha val="0"/>
                    </a:schemeClr>
                  </a:gs>
                </a:gsLst>
                <a:lin ang="5400000" scaled="1"/>
              </a:gradFill>
              <a:latin typeface="微软雅黑" panose="020B0503020204020204" pitchFamily="34" charset="-122"/>
              <a:ea typeface="微软雅黑" panose="020B0503020204020204" pitchFamily="34" charset="-122"/>
            </a:endParaRPr>
          </a:p>
        </p:txBody>
      </p:sp>
      <p:cxnSp>
        <p:nvCxnSpPr>
          <p:cNvPr id="40" name="直接连接符 39">
            <a:extLst>
              <a:ext uri="{FF2B5EF4-FFF2-40B4-BE49-F238E27FC236}">
                <a16:creationId xmlns:a16="http://schemas.microsoft.com/office/drawing/2014/main" xmlns="" id="{2B90C5E2-F950-4524-877B-D4F9F22CF5ED}"/>
              </a:ext>
            </a:extLst>
          </p:cNvPr>
          <p:cNvCxnSpPr>
            <a:cxnSpLocks/>
          </p:cNvCxnSpPr>
          <p:nvPr/>
        </p:nvCxnSpPr>
        <p:spPr>
          <a:xfrm>
            <a:off x="593477" y="6308725"/>
            <a:ext cx="330200" cy="0"/>
          </a:xfrm>
          <a:prstGeom prst="line">
            <a:avLst/>
          </a:prstGeom>
          <a:ln w="381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41" name="直接连接符 40">
            <a:extLst>
              <a:ext uri="{FF2B5EF4-FFF2-40B4-BE49-F238E27FC236}">
                <a16:creationId xmlns:a16="http://schemas.microsoft.com/office/drawing/2014/main" xmlns="" id="{12441309-DDC6-49D5-A11D-DFB7AECEAF25}"/>
              </a:ext>
            </a:extLst>
          </p:cNvPr>
          <p:cNvCxnSpPr>
            <a:cxnSpLocks/>
          </p:cNvCxnSpPr>
          <p:nvPr/>
        </p:nvCxnSpPr>
        <p:spPr>
          <a:xfrm>
            <a:off x="1020197" y="6308725"/>
            <a:ext cx="330200" cy="0"/>
          </a:xfrm>
          <a:prstGeom prst="line">
            <a:avLst/>
          </a:prstGeom>
          <a:ln w="381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42" name="直接连接符 41">
            <a:extLst>
              <a:ext uri="{FF2B5EF4-FFF2-40B4-BE49-F238E27FC236}">
                <a16:creationId xmlns:a16="http://schemas.microsoft.com/office/drawing/2014/main" xmlns="" id="{AE95B026-70E3-41BC-860E-7B7E088F4E74}"/>
              </a:ext>
            </a:extLst>
          </p:cNvPr>
          <p:cNvCxnSpPr>
            <a:cxnSpLocks/>
          </p:cNvCxnSpPr>
          <p:nvPr/>
        </p:nvCxnSpPr>
        <p:spPr>
          <a:xfrm>
            <a:off x="1477397" y="6308725"/>
            <a:ext cx="330200" cy="0"/>
          </a:xfrm>
          <a:prstGeom prst="line">
            <a:avLst/>
          </a:prstGeom>
          <a:ln w="381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43" name="直接连接符 42">
            <a:extLst>
              <a:ext uri="{FF2B5EF4-FFF2-40B4-BE49-F238E27FC236}">
                <a16:creationId xmlns:a16="http://schemas.microsoft.com/office/drawing/2014/main" xmlns="" id="{E545B312-0D4A-4962-85A7-AF89D5FE788C}"/>
              </a:ext>
            </a:extLst>
          </p:cNvPr>
          <p:cNvCxnSpPr>
            <a:cxnSpLocks/>
          </p:cNvCxnSpPr>
          <p:nvPr/>
        </p:nvCxnSpPr>
        <p:spPr>
          <a:xfrm>
            <a:off x="1904117" y="6308725"/>
            <a:ext cx="330200"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34" name="组合 33">
            <a:extLst>
              <a:ext uri="{FF2B5EF4-FFF2-40B4-BE49-F238E27FC236}">
                <a16:creationId xmlns:a16="http://schemas.microsoft.com/office/drawing/2014/main" xmlns="" id="{221DCB6D-554F-4861-ABB6-8244F9EBDF10}"/>
              </a:ext>
            </a:extLst>
          </p:cNvPr>
          <p:cNvGrpSpPr/>
          <p:nvPr/>
        </p:nvGrpSpPr>
        <p:grpSpPr>
          <a:xfrm>
            <a:off x="10829433" y="478751"/>
            <a:ext cx="738680" cy="699618"/>
            <a:chOff x="9895261" y="4215510"/>
            <a:chExt cx="2019300" cy="1912519"/>
          </a:xfrm>
          <a:solidFill>
            <a:schemeClr val="tx1"/>
          </a:solidFill>
        </p:grpSpPr>
        <p:grpSp>
          <p:nvGrpSpPr>
            <p:cNvPr id="36" name="组合 35">
              <a:extLst>
                <a:ext uri="{FF2B5EF4-FFF2-40B4-BE49-F238E27FC236}">
                  <a16:creationId xmlns:a16="http://schemas.microsoft.com/office/drawing/2014/main" xmlns="" id="{39D37EFB-C782-46C2-9F0A-711AB2902729}"/>
                </a:ext>
              </a:extLst>
            </p:cNvPr>
            <p:cNvGrpSpPr/>
            <p:nvPr/>
          </p:nvGrpSpPr>
          <p:grpSpPr>
            <a:xfrm>
              <a:off x="9895261" y="4215510"/>
              <a:ext cx="2019300" cy="1499626"/>
              <a:chOff x="3873500" y="1778468"/>
              <a:chExt cx="4445000" cy="3301064"/>
            </a:xfrm>
            <a:grpFill/>
          </p:grpSpPr>
          <p:grpSp>
            <p:nvGrpSpPr>
              <p:cNvPr id="39" name="组合 38">
                <a:extLst>
                  <a:ext uri="{FF2B5EF4-FFF2-40B4-BE49-F238E27FC236}">
                    <a16:creationId xmlns:a16="http://schemas.microsoft.com/office/drawing/2014/main" xmlns="" id="{0712D257-0B3A-470F-8009-2DA22567CCCE}"/>
                  </a:ext>
                </a:extLst>
              </p:cNvPr>
              <p:cNvGrpSpPr/>
              <p:nvPr/>
            </p:nvGrpSpPr>
            <p:grpSpPr>
              <a:xfrm>
                <a:off x="3873500" y="1778468"/>
                <a:ext cx="4445000" cy="3301064"/>
                <a:chOff x="3229664" y="5039688"/>
                <a:chExt cx="883282" cy="655966"/>
              </a:xfrm>
              <a:grpFill/>
            </p:grpSpPr>
            <p:sp>
              <p:nvSpPr>
                <p:cNvPr id="51" name="Freeform 193">
                  <a:extLst>
                    <a:ext uri="{FF2B5EF4-FFF2-40B4-BE49-F238E27FC236}">
                      <a16:creationId xmlns:a16="http://schemas.microsoft.com/office/drawing/2014/main" xmlns="" id="{85D647FC-EA44-45FF-A208-FEA4045AC57B}"/>
                    </a:ext>
                  </a:extLst>
                </p:cNvPr>
                <p:cNvSpPr>
                  <a:spLocks noEditPoints="1"/>
                </p:cNvSpPr>
                <p:nvPr/>
              </p:nvSpPr>
              <p:spPr bwMode="auto">
                <a:xfrm>
                  <a:off x="3229664" y="5039688"/>
                  <a:ext cx="361540" cy="647307"/>
                </a:xfrm>
                <a:custGeom>
                  <a:avLst/>
                  <a:gdLst>
                    <a:gd name="T0" fmla="*/ 80 w 80"/>
                    <a:gd name="T1" fmla="*/ 133 h 144"/>
                    <a:gd name="T2" fmla="*/ 62 w 80"/>
                    <a:gd name="T3" fmla="*/ 136 h 144"/>
                    <a:gd name="T4" fmla="*/ 64 w 80"/>
                    <a:gd name="T5" fmla="*/ 129 h 144"/>
                    <a:gd name="T6" fmla="*/ 48 w 80"/>
                    <a:gd name="T7" fmla="*/ 131 h 144"/>
                    <a:gd name="T8" fmla="*/ 51 w 80"/>
                    <a:gd name="T9" fmla="*/ 124 h 144"/>
                    <a:gd name="T10" fmla="*/ 29 w 80"/>
                    <a:gd name="T11" fmla="*/ 126 h 144"/>
                    <a:gd name="T12" fmla="*/ 35 w 80"/>
                    <a:gd name="T13" fmla="*/ 124 h 144"/>
                    <a:gd name="T14" fmla="*/ 39 w 80"/>
                    <a:gd name="T15" fmla="*/ 117 h 144"/>
                    <a:gd name="T16" fmla="*/ 39 w 80"/>
                    <a:gd name="T17" fmla="*/ 118 h 144"/>
                    <a:gd name="T18" fmla="*/ 16 w 80"/>
                    <a:gd name="T19" fmla="*/ 114 h 144"/>
                    <a:gd name="T20" fmla="*/ 22 w 80"/>
                    <a:gd name="T21" fmla="*/ 28 h 144"/>
                    <a:gd name="T22" fmla="*/ 24 w 80"/>
                    <a:gd name="T23" fmla="*/ 23 h 144"/>
                    <a:gd name="T24" fmla="*/ 22 w 80"/>
                    <a:gd name="T25" fmla="*/ 28 h 144"/>
                    <a:gd name="T26" fmla="*/ 80 w 80"/>
                    <a:gd name="T27" fmla="*/ 132 h 144"/>
                    <a:gd name="T28" fmla="*/ 67 w 80"/>
                    <a:gd name="T29" fmla="*/ 120 h 144"/>
                    <a:gd name="T30" fmla="*/ 65 w 80"/>
                    <a:gd name="T31" fmla="*/ 128 h 144"/>
                    <a:gd name="T32" fmla="*/ 55 w 80"/>
                    <a:gd name="T33" fmla="*/ 109 h 144"/>
                    <a:gd name="T34" fmla="*/ 45 w 80"/>
                    <a:gd name="T35" fmla="*/ 110 h 144"/>
                    <a:gd name="T36" fmla="*/ 48 w 80"/>
                    <a:gd name="T37" fmla="*/ 105 h 144"/>
                    <a:gd name="T38" fmla="*/ 45 w 80"/>
                    <a:gd name="T39" fmla="*/ 110 h 144"/>
                    <a:gd name="T40" fmla="*/ 35 w 80"/>
                    <a:gd name="T41" fmla="*/ 102 h 144"/>
                    <a:gd name="T42" fmla="*/ 40 w 80"/>
                    <a:gd name="T43" fmla="*/ 116 h 144"/>
                    <a:gd name="T44" fmla="*/ 40 w 80"/>
                    <a:gd name="T45" fmla="*/ 99 h 144"/>
                    <a:gd name="T46" fmla="*/ 35 w 80"/>
                    <a:gd name="T47" fmla="*/ 102 h 144"/>
                    <a:gd name="T48" fmla="*/ 32 w 80"/>
                    <a:gd name="T49" fmla="*/ 87 h 144"/>
                    <a:gd name="T50" fmla="*/ 27 w 80"/>
                    <a:gd name="T51" fmla="*/ 105 h 144"/>
                    <a:gd name="T52" fmla="*/ 10 w 80"/>
                    <a:gd name="T53" fmla="*/ 104 h 144"/>
                    <a:gd name="T54" fmla="*/ 21 w 80"/>
                    <a:gd name="T55" fmla="*/ 96 h 144"/>
                    <a:gd name="T56" fmla="*/ 29 w 80"/>
                    <a:gd name="T57" fmla="*/ 78 h 144"/>
                    <a:gd name="T58" fmla="*/ 8 w 80"/>
                    <a:gd name="T59" fmla="*/ 85 h 144"/>
                    <a:gd name="T60" fmla="*/ 7 w 80"/>
                    <a:gd name="T61" fmla="*/ 93 h 144"/>
                    <a:gd name="T62" fmla="*/ 16 w 80"/>
                    <a:gd name="T63" fmla="*/ 83 h 144"/>
                    <a:gd name="T64" fmla="*/ 22 w 80"/>
                    <a:gd name="T65" fmla="*/ 69 h 144"/>
                    <a:gd name="T66" fmla="*/ 0 w 80"/>
                    <a:gd name="T67" fmla="*/ 66 h 144"/>
                    <a:gd name="T68" fmla="*/ 14 w 80"/>
                    <a:gd name="T69" fmla="*/ 70 h 144"/>
                    <a:gd name="T70" fmla="*/ 14 w 80"/>
                    <a:gd name="T71" fmla="*/ 65 h 144"/>
                    <a:gd name="T72" fmla="*/ 14 w 80"/>
                    <a:gd name="T73" fmla="*/ 70 h 144"/>
                    <a:gd name="T74" fmla="*/ 24 w 80"/>
                    <a:gd name="T75" fmla="*/ 52 h 144"/>
                    <a:gd name="T76" fmla="*/ 32 w 80"/>
                    <a:gd name="T77" fmla="*/ 42 h 144"/>
                    <a:gd name="T78" fmla="*/ 6 w 80"/>
                    <a:gd name="T79" fmla="*/ 34 h 144"/>
                    <a:gd name="T80" fmla="*/ 8 w 80"/>
                    <a:gd name="T81" fmla="*/ 49 h 144"/>
                    <a:gd name="T82" fmla="*/ 18 w 80"/>
                    <a:gd name="T83" fmla="*/ 41 h 144"/>
                    <a:gd name="T84" fmla="*/ 36 w 80"/>
                    <a:gd name="T85" fmla="*/ 30 h 144"/>
                    <a:gd name="T86" fmla="*/ 11 w 80"/>
                    <a:gd name="T87" fmla="*/ 20 h 144"/>
                    <a:gd name="T88" fmla="*/ 18 w 80"/>
                    <a:gd name="T89" fmla="*/ 41 h 144"/>
                    <a:gd name="T90" fmla="*/ 26 w 80"/>
                    <a:gd name="T91" fmla="*/ 19 h 144"/>
                    <a:gd name="T92" fmla="*/ 35 w 80"/>
                    <a:gd name="T93"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0" h="144">
                      <a:moveTo>
                        <a:pt x="62" y="136"/>
                      </a:moveTo>
                      <a:cubicBezTo>
                        <a:pt x="67" y="133"/>
                        <a:pt x="74" y="130"/>
                        <a:pt x="80" y="133"/>
                      </a:cubicBezTo>
                      <a:cubicBezTo>
                        <a:pt x="76" y="142"/>
                        <a:pt x="65" y="144"/>
                        <a:pt x="56" y="141"/>
                      </a:cubicBezTo>
                      <a:cubicBezTo>
                        <a:pt x="58" y="139"/>
                        <a:pt x="60" y="138"/>
                        <a:pt x="62" y="136"/>
                      </a:cubicBezTo>
                      <a:close/>
                      <a:moveTo>
                        <a:pt x="48" y="131"/>
                      </a:moveTo>
                      <a:cubicBezTo>
                        <a:pt x="52" y="128"/>
                        <a:pt x="59" y="125"/>
                        <a:pt x="64" y="129"/>
                      </a:cubicBezTo>
                      <a:cubicBezTo>
                        <a:pt x="60" y="137"/>
                        <a:pt x="50" y="139"/>
                        <a:pt x="42" y="135"/>
                      </a:cubicBezTo>
                      <a:cubicBezTo>
                        <a:pt x="44" y="133"/>
                        <a:pt x="46" y="132"/>
                        <a:pt x="48" y="131"/>
                      </a:cubicBezTo>
                      <a:close/>
                      <a:moveTo>
                        <a:pt x="35" y="124"/>
                      </a:moveTo>
                      <a:cubicBezTo>
                        <a:pt x="40" y="122"/>
                        <a:pt x="47" y="119"/>
                        <a:pt x="51" y="124"/>
                      </a:cubicBezTo>
                      <a:cubicBezTo>
                        <a:pt x="47" y="129"/>
                        <a:pt x="40" y="131"/>
                        <a:pt x="34" y="129"/>
                      </a:cubicBezTo>
                      <a:cubicBezTo>
                        <a:pt x="32" y="129"/>
                        <a:pt x="30" y="128"/>
                        <a:pt x="29" y="126"/>
                      </a:cubicBezTo>
                      <a:cubicBezTo>
                        <a:pt x="31" y="125"/>
                        <a:pt x="33" y="125"/>
                        <a:pt x="35" y="124"/>
                      </a:cubicBezTo>
                      <a:cubicBezTo>
                        <a:pt x="35" y="124"/>
                        <a:pt x="35" y="124"/>
                        <a:pt x="35" y="124"/>
                      </a:cubicBezTo>
                      <a:close/>
                      <a:moveTo>
                        <a:pt x="23" y="113"/>
                      </a:moveTo>
                      <a:cubicBezTo>
                        <a:pt x="29" y="112"/>
                        <a:pt x="35" y="112"/>
                        <a:pt x="39" y="117"/>
                      </a:cubicBezTo>
                      <a:cubicBezTo>
                        <a:pt x="39" y="117"/>
                        <a:pt x="40" y="117"/>
                        <a:pt x="40" y="117"/>
                      </a:cubicBezTo>
                      <a:cubicBezTo>
                        <a:pt x="39" y="118"/>
                        <a:pt x="39" y="118"/>
                        <a:pt x="39" y="118"/>
                      </a:cubicBezTo>
                      <a:cubicBezTo>
                        <a:pt x="33" y="123"/>
                        <a:pt x="27" y="122"/>
                        <a:pt x="20" y="118"/>
                      </a:cubicBezTo>
                      <a:cubicBezTo>
                        <a:pt x="19" y="117"/>
                        <a:pt x="17" y="116"/>
                        <a:pt x="16" y="114"/>
                      </a:cubicBezTo>
                      <a:cubicBezTo>
                        <a:pt x="18" y="113"/>
                        <a:pt x="20" y="113"/>
                        <a:pt x="23" y="113"/>
                      </a:cubicBezTo>
                      <a:close/>
                      <a:moveTo>
                        <a:pt x="22" y="28"/>
                      </a:moveTo>
                      <a:cubicBezTo>
                        <a:pt x="31" y="30"/>
                        <a:pt x="38" y="25"/>
                        <a:pt x="42" y="17"/>
                      </a:cubicBezTo>
                      <a:cubicBezTo>
                        <a:pt x="36" y="17"/>
                        <a:pt x="28" y="18"/>
                        <a:pt x="24" y="23"/>
                      </a:cubicBezTo>
                      <a:cubicBezTo>
                        <a:pt x="25" y="17"/>
                        <a:pt x="21" y="10"/>
                        <a:pt x="17" y="5"/>
                      </a:cubicBezTo>
                      <a:cubicBezTo>
                        <a:pt x="13" y="13"/>
                        <a:pt x="14" y="23"/>
                        <a:pt x="22" y="28"/>
                      </a:cubicBezTo>
                      <a:close/>
                      <a:moveTo>
                        <a:pt x="67" y="120"/>
                      </a:moveTo>
                      <a:cubicBezTo>
                        <a:pt x="69" y="126"/>
                        <a:pt x="73" y="132"/>
                        <a:pt x="80" y="132"/>
                      </a:cubicBezTo>
                      <a:cubicBezTo>
                        <a:pt x="80" y="124"/>
                        <a:pt x="73" y="116"/>
                        <a:pt x="66" y="114"/>
                      </a:cubicBezTo>
                      <a:cubicBezTo>
                        <a:pt x="66" y="116"/>
                        <a:pt x="66" y="118"/>
                        <a:pt x="67" y="120"/>
                      </a:cubicBezTo>
                      <a:close/>
                      <a:moveTo>
                        <a:pt x="55" y="116"/>
                      </a:moveTo>
                      <a:cubicBezTo>
                        <a:pt x="55" y="121"/>
                        <a:pt x="58" y="128"/>
                        <a:pt x="65" y="128"/>
                      </a:cubicBezTo>
                      <a:cubicBezTo>
                        <a:pt x="65" y="122"/>
                        <a:pt x="63" y="115"/>
                        <a:pt x="58" y="111"/>
                      </a:cubicBezTo>
                      <a:cubicBezTo>
                        <a:pt x="57" y="110"/>
                        <a:pt x="56" y="110"/>
                        <a:pt x="55" y="109"/>
                      </a:cubicBezTo>
                      <a:cubicBezTo>
                        <a:pt x="55" y="111"/>
                        <a:pt x="54" y="113"/>
                        <a:pt x="55" y="116"/>
                      </a:cubicBezTo>
                      <a:close/>
                      <a:moveTo>
                        <a:pt x="45" y="110"/>
                      </a:moveTo>
                      <a:cubicBezTo>
                        <a:pt x="44" y="115"/>
                        <a:pt x="45" y="122"/>
                        <a:pt x="52" y="123"/>
                      </a:cubicBezTo>
                      <a:cubicBezTo>
                        <a:pt x="53" y="117"/>
                        <a:pt x="52" y="109"/>
                        <a:pt x="48" y="105"/>
                      </a:cubicBezTo>
                      <a:cubicBezTo>
                        <a:pt x="47" y="104"/>
                        <a:pt x="46" y="104"/>
                        <a:pt x="46" y="103"/>
                      </a:cubicBezTo>
                      <a:cubicBezTo>
                        <a:pt x="45" y="106"/>
                        <a:pt x="45" y="107"/>
                        <a:pt x="45" y="110"/>
                      </a:cubicBezTo>
                      <a:cubicBezTo>
                        <a:pt x="45" y="110"/>
                        <a:pt x="45" y="110"/>
                        <a:pt x="45" y="110"/>
                      </a:cubicBezTo>
                      <a:close/>
                      <a:moveTo>
                        <a:pt x="35" y="102"/>
                      </a:moveTo>
                      <a:cubicBezTo>
                        <a:pt x="33" y="108"/>
                        <a:pt x="34" y="114"/>
                        <a:pt x="40" y="116"/>
                      </a:cubicBezTo>
                      <a:cubicBezTo>
                        <a:pt x="40" y="116"/>
                        <a:pt x="40" y="116"/>
                        <a:pt x="40" y="116"/>
                      </a:cubicBezTo>
                      <a:cubicBezTo>
                        <a:pt x="40" y="116"/>
                        <a:pt x="41" y="115"/>
                        <a:pt x="41" y="115"/>
                      </a:cubicBezTo>
                      <a:cubicBezTo>
                        <a:pt x="42" y="110"/>
                        <a:pt x="42" y="104"/>
                        <a:pt x="40" y="99"/>
                      </a:cubicBezTo>
                      <a:cubicBezTo>
                        <a:pt x="39" y="98"/>
                        <a:pt x="38" y="97"/>
                        <a:pt x="37" y="96"/>
                      </a:cubicBezTo>
                      <a:cubicBezTo>
                        <a:pt x="36" y="98"/>
                        <a:pt x="35" y="100"/>
                        <a:pt x="35" y="102"/>
                      </a:cubicBezTo>
                      <a:close/>
                      <a:moveTo>
                        <a:pt x="29" y="107"/>
                      </a:moveTo>
                      <a:cubicBezTo>
                        <a:pt x="32" y="102"/>
                        <a:pt x="35" y="93"/>
                        <a:pt x="32" y="87"/>
                      </a:cubicBezTo>
                      <a:cubicBezTo>
                        <a:pt x="30" y="89"/>
                        <a:pt x="29" y="90"/>
                        <a:pt x="28" y="92"/>
                      </a:cubicBezTo>
                      <a:cubicBezTo>
                        <a:pt x="25" y="96"/>
                        <a:pt x="24" y="101"/>
                        <a:pt x="27" y="105"/>
                      </a:cubicBezTo>
                      <a:cubicBezTo>
                        <a:pt x="22" y="101"/>
                        <a:pt x="12" y="99"/>
                        <a:pt x="6" y="99"/>
                      </a:cubicBezTo>
                      <a:cubicBezTo>
                        <a:pt x="7" y="101"/>
                        <a:pt x="8" y="103"/>
                        <a:pt x="10" y="104"/>
                      </a:cubicBezTo>
                      <a:cubicBezTo>
                        <a:pt x="15" y="110"/>
                        <a:pt x="22" y="111"/>
                        <a:pt x="29" y="107"/>
                      </a:cubicBezTo>
                      <a:close/>
                      <a:moveTo>
                        <a:pt x="21" y="96"/>
                      </a:moveTo>
                      <a:cubicBezTo>
                        <a:pt x="24" y="93"/>
                        <a:pt x="26" y="90"/>
                        <a:pt x="28" y="85"/>
                      </a:cubicBezTo>
                      <a:cubicBezTo>
                        <a:pt x="29" y="83"/>
                        <a:pt x="29" y="80"/>
                        <a:pt x="29" y="78"/>
                      </a:cubicBezTo>
                      <a:cubicBezTo>
                        <a:pt x="24" y="80"/>
                        <a:pt x="17" y="86"/>
                        <a:pt x="19" y="92"/>
                      </a:cubicBezTo>
                      <a:cubicBezTo>
                        <a:pt x="16" y="89"/>
                        <a:pt x="12" y="87"/>
                        <a:pt x="8" y="85"/>
                      </a:cubicBezTo>
                      <a:cubicBezTo>
                        <a:pt x="6" y="84"/>
                        <a:pt x="4" y="83"/>
                        <a:pt x="1" y="83"/>
                      </a:cubicBezTo>
                      <a:cubicBezTo>
                        <a:pt x="2" y="87"/>
                        <a:pt x="4" y="90"/>
                        <a:pt x="7" y="93"/>
                      </a:cubicBezTo>
                      <a:cubicBezTo>
                        <a:pt x="11" y="96"/>
                        <a:pt x="15" y="97"/>
                        <a:pt x="21" y="96"/>
                      </a:cubicBezTo>
                      <a:close/>
                      <a:moveTo>
                        <a:pt x="16" y="83"/>
                      </a:moveTo>
                      <a:cubicBezTo>
                        <a:pt x="22" y="80"/>
                        <a:pt x="28" y="74"/>
                        <a:pt x="28" y="66"/>
                      </a:cubicBezTo>
                      <a:cubicBezTo>
                        <a:pt x="26" y="67"/>
                        <a:pt x="24" y="68"/>
                        <a:pt x="22" y="69"/>
                      </a:cubicBezTo>
                      <a:cubicBezTo>
                        <a:pt x="19" y="71"/>
                        <a:pt x="15" y="75"/>
                        <a:pt x="15" y="79"/>
                      </a:cubicBezTo>
                      <a:cubicBezTo>
                        <a:pt x="13" y="74"/>
                        <a:pt x="5" y="69"/>
                        <a:pt x="0" y="66"/>
                      </a:cubicBezTo>
                      <a:cubicBezTo>
                        <a:pt x="0" y="75"/>
                        <a:pt x="6" y="84"/>
                        <a:pt x="16" y="83"/>
                      </a:cubicBezTo>
                      <a:close/>
                      <a:moveTo>
                        <a:pt x="14" y="70"/>
                      </a:moveTo>
                      <a:cubicBezTo>
                        <a:pt x="22" y="68"/>
                        <a:pt x="28" y="61"/>
                        <a:pt x="29" y="53"/>
                      </a:cubicBezTo>
                      <a:cubicBezTo>
                        <a:pt x="23" y="55"/>
                        <a:pt x="16" y="58"/>
                        <a:pt x="14" y="65"/>
                      </a:cubicBezTo>
                      <a:cubicBezTo>
                        <a:pt x="13" y="59"/>
                        <a:pt x="7" y="52"/>
                        <a:pt x="2" y="48"/>
                      </a:cubicBezTo>
                      <a:cubicBezTo>
                        <a:pt x="0" y="57"/>
                        <a:pt x="4" y="68"/>
                        <a:pt x="14" y="70"/>
                      </a:cubicBezTo>
                      <a:close/>
                      <a:moveTo>
                        <a:pt x="15" y="54"/>
                      </a:moveTo>
                      <a:cubicBezTo>
                        <a:pt x="18" y="54"/>
                        <a:pt x="21" y="53"/>
                        <a:pt x="24" y="52"/>
                      </a:cubicBezTo>
                      <a:cubicBezTo>
                        <a:pt x="27" y="50"/>
                        <a:pt x="28" y="49"/>
                        <a:pt x="30" y="46"/>
                      </a:cubicBezTo>
                      <a:cubicBezTo>
                        <a:pt x="31" y="45"/>
                        <a:pt x="32" y="44"/>
                        <a:pt x="32" y="42"/>
                      </a:cubicBezTo>
                      <a:cubicBezTo>
                        <a:pt x="27" y="42"/>
                        <a:pt x="19" y="44"/>
                        <a:pt x="16" y="49"/>
                      </a:cubicBezTo>
                      <a:cubicBezTo>
                        <a:pt x="16" y="44"/>
                        <a:pt x="10" y="38"/>
                        <a:pt x="6" y="34"/>
                      </a:cubicBezTo>
                      <a:cubicBezTo>
                        <a:pt x="5" y="36"/>
                        <a:pt x="5" y="38"/>
                        <a:pt x="5" y="40"/>
                      </a:cubicBezTo>
                      <a:cubicBezTo>
                        <a:pt x="5" y="43"/>
                        <a:pt x="6" y="46"/>
                        <a:pt x="8" y="49"/>
                      </a:cubicBezTo>
                      <a:cubicBezTo>
                        <a:pt x="10" y="51"/>
                        <a:pt x="12" y="53"/>
                        <a:pt x="15" y="54"/>
                      </a:cubicBezTo>
                      <a:close/>
                      <a:moveTo>
                        <a:pt x="18" y="41"/>
                      </a:moveTo>
                      <a:cubicBezTo>
                        <a:pt x="24" y="42"/>
                        <a:pt x="30" y="39"/>
                        <a:pt x="34" y="34"/>
                      </a:cubicBezTo>
                      <a:cubicBezTo>
                        <a:pt x="35" y="33"/>
                        <a:pt x="36" y="32"/>
                        <a:pt x="36" y="30"/>
                      </a:cubicBezTo>
                      <a:cubicBezTo>
                        <a:pt x="31" y="30"/>
                        <a:pt x="23" y="32"/>
                        <a:pt x="19" y="37"/>
                      </a:cubicBezTo>
                      <a:cubicBezTo>
                        <a:pt x="19" y="31"/>
                        <a:pt x="15" y="24"/>
                        <a:pt x="11" y="20"/>
                      </a:cubicBezTo>
                      <a:cubicBezTo>
                        <a:pt x="10" y="22"/>
                        <a:pt x="9" y="24"/>
                        <a:pt x="9" y="26"/>
                      </a:cubicBezTo>
                      <a:cubicBezTo>
                        <a:pt x="9" y="32"/>
                        <a:pt x="12" y="38"/>
                        <a:pt x="18" y="41"/>
                      </a:cubicBezTo>
                      <a:close/>
                      <a:moveTo>
                        <a:pt x="35" y="6"/>
                      </a:moveTo>
                      <a:cubicBezTo>
                        <a:pt x="35" y="12"/>
                        <a:pt x="32" y="17"/>
                        <a:pt x="26" y="19"/>
                      </a:cubicBezTo>
                      <a:cubicBezTo>
                        <a:pt x="23" y="13"/>
                        <a:pt x="26" y="7"/>
                        <a:pt x="30" y="3"/>
                      </a:cubicBezTo>
                      <a:cubicBezTo>
                        <a:pt x="31" y="2"/>
                        <a:pt x="33" y="1"/>
                        <a:pt x="35" y="0"/>
                      </a:cubicBezTo>
                      <a:cubicBezTo>
                        <a:pt x="35" y="2"/>
                        <a:pt x="35" y="4"/>
                        <a:pt x="35"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52" name="Freeform 194">
                  <a:extLst>
                    <a:ext uri="{FF2B5EF4-FFF2-40B4-BE49-F238E27FC236}">
                      <a16:creationId xmlns:a16="http://schemas.microsoft.com/office/drawing/2014/main" xmlns="" id="{6DA01113-05A4-4E56-A640-03C1FCBEF9B1}"/>
                    </a:ext>
                  </a:extLst>
                </p:cNvPr>
                <p:cNvSpPr>
                  <a:spLocks/>
                </p:cNvSpPr>
                <p:nvPr/>
              </p:nvSpPr>
              <p:spPr bwMode="auto">
                <a:xfrm>
                  <a:off x="3283786" y="5119788"/>
                  <a:ext cx="450300" cy="575864"/>
                </a:xfrm>
                <a:custGeom>
                  <a:avLst/>
                  <a:gdLst>
                    <a:gd name="T0" fmla="*/ 14 w 100"/>
                    <a:gd name="T1" fmla="*/ 0 h 128"/>
                    <a:gd name="T2" fmla="*/ 15 w 100"/>
                    <a:gd name="T3" fmla="*/ 0 h 128"/>
                    <a:gd name="T4" fmla="*/ 5 w 100"/>
                    <a:gd name="T5" fmla="*/ 32 h 128"/>
                    <a:gd name="T6" fmla="*/ 6 w 100"/>
                    <a:gd name="T7" fmla="*/ 71 h 128"/>
                    <a:gd name="T8" fmla="*/ 28 w 100"/>
                    <a:gd name="T9" fmla="*/ 98 h 128"/>
                    <a:gd name="T10" fmla="*/ 71 w 100"/>
                    <a:gd name="T11" fmla="*/ 114 h 128"/>
                    <a:gd name="T12" fmla="*/ 71 w 100"/>
                    <a:gd name="T13" fmla="*/ 114 h 128"/>
                    <a:gd name="T14" fmla="*/ 100 w 100"/>
                    <a:gd name="T15" fmla="*/ 125 h 128"/>
                    <a:gd name="T16" fmla="*/ 99 w 100"/>
                    <a:gd name="T17" fmla="*/ 128 h 128"/>
                    <a:gd name="T18" fmla="*/ 70 w 100"/>
                    <a:gd name="T19" fmla="*/ 116 h 128"/>
                    <a:gd name="T20" fmla="*/ 70 w 100"/>
                    <a:gd name="T21" fmla="*/ 116 h 128"/>
                    <a:gd name="T22" fmla="*/ 27 w 100"/>
                    <a:gd name="T23" fmla="*/ 100 h 128"/>
                    <a:gd name="T24" fmla="*/ 5 w 100"/>
                    <a:gd name="T25" fmla="*/ 71 h 128"/>
                    <a:gd name="T26" fmla="*/ 3 w 100"/>
                    <a:gd name="T27" fmla="*/ 32 h 128"/>
                    <a:gd name="T28" fmla="*/ 14 w 100"/>
                    <a:gd name="T29" fmla="*/ 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0" h="128">
                      <a:moveTo>
                        <a:pt x="14" y="0"/>
                      </a:moveTo>
                      <a:cubicBezTo>
                        <a:pt x="14" y="0"/>
                        <a:pt x="14" y="0"/>
                        <a:pt x="15" y="0"/>
                      </a:cubicBezTo>
                      <a:cubicBezTo>
                        <a:pt x="10" y="11"/>
                        <a:pt x="7" y="21"/>
                        <a:pt x="5" y="32"/>
                      </a:cubicBezTo>
                      <a:cubicBezTo>
                        <a:pt x="2" y="46"/>
                        <a:pt x="2" y="57"/>
                        <a:pt x="6" y="71"/>
                      </a:cubicBezTo>
                      <a:cubicBezTo>
                        <a:pt x="11" y="83"/>
                        <a:pt x="18" y="90"/>
                        <a:pt x="28" y="98"/>
                      </a:cubicBezTo>
                      <a:cubicBezTo>
                        <a:pt x="42" y="107"/>
                        <a:pt x="55" y="110"/>
                        <a:pt x="71" y="114"/>
                      </a:cubicBezTo>
                      <a:cubicBezTo>
                        <a:pt x="71" y="114"/>
                        <a:pt x="71" y="114"/>
                        <a:pt x="71" y="114"/>
                      </a:cubicBezTo>
                      <a:cubicBezTo>
                        <a:pt x="82" y="115"/>
                        <a:pt x="91" y="119"/>
                        <a:pt x="100" y="125"/>
                      </a:cubicBezTo>
                      <a:cubicBezTo>
                        <a:pt x="100" y="126"/>
                        <a:pt x="99" y="127"/>
                        <a:pt x="99" y="128"/>
                      </a:cubicBezTo>
                      <a:cubicBezTo>
                        <a:pt x="90" y="121"/>
                        <a:pt x="82" y="118"/>
                        <a:pt x="70" y="116"/>
                      </a:cubicBezTo>
                      <a:cubicBezTo>
                        <a:pt x="70" y="116"/>
                        <a:pt x="70" y="116"/>
                        <a:pt x="70" y="116"/>
                      </a:cubicBezTo>
                      <a:cubicBezTo>
                        <a:pt x="54" y="113"/>
                        <a:pt x="41" y="109"/>
                        <a:pt x="27" y="100"/>
                      </a:cubicBezTo>
                      <a:cubicBezTo>
                        <a:pt x="16" y="92"/>
                        <a:pt x="10" y="84"/>
                        <a:pt x="5" y="71"/>
                      </a:cubicBezTo>
                      <a:cubicBezTo>
                        <a:pt x="0" y="58"/>
                        <a:pt x="1" y="46"/>
                        <a:pt x="3" y="32"/>
                      </a:cubicBezTo>
                      <a:cubicBezTo>
                        <a:pt x="6" y="20"/>
                        <a:pt x="9" y="11"/>
                        <a:pt x="1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53" name="Freeform 195">
                  <a:extLst>
                    <a:ext uri="{FF2B5EF4-FFF2-40B4-BE49-F238E27FC236}">
                      <a16:creationId xmlns:a16="http://schemas.microsoft.com/office/drawing/2014/main" xmlns="" id="{66396364-E3B9-488C-9ADC-E95E321DDC3D}"/>
                    </a:ext>
                  </a:extLst>
                </p:cNvPr>
                <p:cNvSpPr>
                  <a:spLocks noEditPoints="1"/>
                </p:cNvSpPr>
                <p:nvPr/>
              </p:nvSpPr>
              <p:spPr bwMode="auto">
                <a:xfrm>
                  <a:off x="3751406" y="5039688"/>
                  <a:ext cx="361540" cy="647307"/>
                </a:xfrm>
                <a:custGeom>
                  <a:avLst/>
                  <a:gdLst>
                    <a:gd name="T0" fmla="*/ 0 w 80"/>
                    <a:gd name="T1" fmla="*/ 133 h 144"/>
                    <a:gd name="T2" fmla="*/ 18 w 80"/>
                    <a:gd name="T3" fmla="*/ 136 h 144"/>
                    <a:gd name="T4" fmla="*/ 16 w 80"/>
                    <a:gd name="T5" fmla="*/ 129 h 144"/>
                    <a:gd name="T6" fmla="*/ 32 w 80"/>
                    <a:gd name="T7" fmla="*/ 131 h 144"/>
                    <a:gd name="T8" fmla="*/ 29 w 80"/>
                    <a:gd name="T9" fmla="*/ 124 h 144"/>
                    <a:gd name="T10" fmla="*/ 51 w 80"/>
                    <a:gd name="T11" fmla="*/ 126 h 144"/>
                    <a:gd name="T12" fmla="*/ 45 w 80"/>
                    <a:gd name="T13" fmla="*/ 124 h 144"/>
                    <a:gd name="T14" fmla="*/ 41 w 80"/>
                    <a:gd name="T15" fmla="*/ 117 h 144"/>
                    <a:gd name="T16" fmla="*/ 41 w 80"/>
                    <a:gd name="T17" fmla="*/ 118 h 144"/>
                    <a:gd name="T18" fmla="*/ 64 w 80"/>
                    <a:gd name="T19" fmla="*/ 114 h 144"/>
                    <a:gd name="T20" fmla="*/ 58 w 80"/>
                    <a:gd name="T21" fmla="*/ 28 h 144"/>
                    <a:gd name="T22" fmla="*/ 56 w 80"/>
                    <a:gd name="T23" fmla="*/ 23 h 144"/>
                    <a:gd name="T24" fmla="*/ 58 w 80"/>
                    <a:gd name="T25" fmla="*/ 28 h 144"/>
                    <a:gd name="T26" fmla="*/ 0 w 80"/>
                    <a:gd name="T27" fmla="*/ 132 h 144"/>
                    <a:gd name="T28" fmla="*/ 13 w 80"/>
                    <a:gd name="T29" fmla="*/ 120 h 144"/>
                    <a:gd name="T30" fmla="*/ 15 w 80"/>
                    <a:gd name="T31" fmla="*/ 128 h 144"/>
                    <a:gd name="T32" fmla="*/ 25 w 80"/>
                    <a:gd name="T33" fmla="*/ 109 h 144"/>
                    <a:gd name="T34" fmla="*/ 36 w 80"/>
                    <a:gd name="T35" fmla="*/ 110 h 144"/>
                    <a:gd name="T36" fmla="*/ 32 w 80"/>
                    <a:gd name="T37" fmla="*/ 105 h 144"/>
                    <a:gd name="T38" fmla="*/ 35 w 80"/>
                    <a:gd name="T39" fmla="*/ 110 h 144"/>
                    <a:gd name="T40" fmla="*/ 45 w 80"/>
                    <a:gd name="T41" fmla="*/ 102 h 144"/>
                    <a:gd name="T42" fmla="*/ 40 w 80"/>
                    <a:gd name="T43" fmla="*/ 116 h 144"/>
                    <a:gd name="T44" fmla="*/ 40 w 80"/>
                    <a:gd name="T45" fmla="*/ 99 h 144"/>
                    <a:gd name="T46" fmla="*/ 45 w 80"/>
                    <a:gd name="T47" fmla="*/ 102 h 144"/>
                    <a:gd name="T48" fmla="*/ 48 w 80"/>
                    <a:gd name="T49" fmla="*/ 87 h 144"/>
                    <a:gd name="T50" fmla="*/ 54 w 80"/>
                    <a:gd name="T51" fmla="*/ 105 h 144"/>
                    <a:gd name="T52" fmla="*/ 70 w 80"/>
                    <a:gd name="T53" fmla="*/ 104 h 144"/>
                    <a:gd name="T54" fmla="*/ 60 w 80"/>
                    <a:gd name="T55" fmla="*/ 96 h 144"/>
                    <a:gd name="T56" fmla="*/ 51 w 80"/>
                    <a:gd name="T57" fmla="*/ 78 h 144"/>
                    <a:gd name="T58" fmla="*/ 72 w 80"/>
                    <a:gd name="T59" fmla="*/ 85 h 144"/>
                    <a:gd name="T60" fmla="*/ 73 w 80"/>
                    <a:gd name="T61" fmla="*/ 93 h 144"/>
                    <a:gd name="T62" fmla="*/ 64 w 80"/>
                    <a:gd name="T63" fmla="*/ 83 h 144"/>
                    <a:gd name="T64" fmla="*/ 58 w 80"/>
                    <a:gd name="T65" fmla="*/ 69 h 144"/>
                    <a:gd name="T66" fmla="*/ 80 w 80"/>
                    <a:gd name="T67" fmla="*/ 66 h 144"/>
                    <a:gd name="T68" fmla="*/ 66 w 80"/>
                    <a:gd name="T69" fmla="*/ 70 h 144"/>
                    <a:gd name="T70" fmla="*/ 66 w 80"/>
                    <a:gd name="T71" fmla="*/ 65 h 144"/>
                    <a:gd name="T72" fmla="*/ 66 w 80"/>
                    <a:gd name="T73" fmla="*/ 70 h 144"/>
                    <a:gd name="T74" fmla="*/ 56 w 80"/>
                    <a:gd name="T75" fmla="*/ 52 h 144"/>
                    <a:gd name="T76" fmla="*/ 48 w 80"/>
                    <a:gd name="T77" fmla="*/ 42 h 144"/>
                    <a:gd name="T78" fmla="*/ 74 w 80"/>
                    <a:gd name="T79" fmla="*/ 34 h 144"/>
                    <a:gd name="T80" fmla="*/ 72 w 80"/>
                    <a:gd name="T81" fmla="*/ 49 h 144"/>
                    <a:gd name="T82" fmla="*/ 62 w 80"/>
                    <a:gd name="T83" fmla="*/ 41 h 144"/>
                    <a:gd name="T84" fmla="*/ 44 w 80"/>
                    <a:gd name="T85" fmla="*/ 30 h 144"/>
                    <a:gd name="T86" fmla="*/ 69 w 80"/>
                    <a:gd name="T87" fmla="*/ 20 h 144"/>
                    <a:gd name="T88" fmla="*/ 62 w 80"/>
                    <a:gd name="T89" fmla="*/ 41 h 144"/>
                    <a:gd name="T90" fmla="*/ 54 w 80"/>
                    <a:gd name="T91" fmla="*/ 19 h 144"/>
                    <a:gd name="T92" fmla="*/ 45 w 80"/>
                    <a:gd name="T93"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0" h="144">
                      <a:moveTo>
                        <a:pt x="18" y="136"/>
                      </a:moveTo>
                      <a:cubicBezTo>
                        <a:pt x="13" y="133"/>
                        <a:pt x="6" y="130"/>
                        <a:pt x="0" y="133"/>
                      </a:cubicBezTo>
                      <a:cubicBezTo>
                        <a:pt x="4" y="142"/>
                        <a:pt x="15" y="144"/>
                        <a:pt x="24" y="141"/>
                      </a:cubicBezTo>
                      <a:cubicBezTo>
                        <a:pt x="22" y="139"/>
                        <a:pt x="20" y="138"/>
                        <a:pt x="18" y="136"/>
                      </a:cubicBezTo>
                      <a:close/>
                      <a:moveTo>
                        <a:pt x="32" y="131"/>
                      </a:moveTo>
                      <a:cubicBezTo>
                        <a:pt x="28" y="128"/>
                        <a:pt x="21" y="125"/>
                        <a:pt x="16" y="129"/>
                      </a:cubicBezTo>
                      <a:cubicBezTo>
                        <a:pt x="20" y="137"/>
                        <a:pt x="31" y="139"/>
                        <a:pt x="38" y="135"/>
                      </a:cubicBezTo>
                      <a:cubicBezTo>
                        <a:pt x="36" y="133"/>
                        <a:pt x="34" y="132"/>
                        <a:pt x="32" y="131"/>
                      </a:cubicBezTo>
                      <a:close/>
                      <a:moveTo>
                        <a:pt x="45" y="124"/>
                      </a:moveTo>
                      <a:cubicBezTo>
                        <a:pt x="40" y="122"/>
                        <a:pt x="33" y="119"/>
                        <a:pt x="29" y="124"/>
                      </a:cubicBezTo>
                      <a:cubicBezTo>
                        <a:pt x="33" y="129"/>
                        <a:pt x="40" y="131"/>
                        <a:pt x="46" y="129"/>
                      </a:cubicBezTo>
                      <a:cubicBezTo>
                        <a:pt x="48" y="129"/>
                        <a:pt x="50" y="128"/>
                        <a:pt x="51" y="126"/>
                      </a:cubicBezTo>
                      <a:cubicBezTo>
                        <a:pt x="49" y="125"/>
                        <a:pt x="47" y="125"/>
                        <a:pt x="45" y="124"/>
                      </a:cubicBezTo>
                      <a:cubicBezTo>
                        <a:pt x="45" y="124"/>
                        <a:pt x="45" y="124"/>
                        <a:pt x="45" y="124"/>
                      </a:cubicBezTo>
                      <a:close/>
                      <a:moveTo>
                        <a:pt x="57" y="113"/>
                      </a:moveTo>
                      <a:cubicBezTo>
                        <a:pt x="51" y="112"/>
                        <a:pt x="45" y="112"/>
                        <a:pt x="41" y="117"/>
                      </a:cubicBezTo>
                      <a:cubicBezTo>
                        <a:pt x="41" y="117"/>
                        <a:pt x="40" y="117"/>
                        <a:pt x="40" y="117"/>
                      </a:cubicBezTo>
                      <a:cubicBezTo>
                        <a:pt x="41" y="118"/>
                        <a:pt x="41" y="118"/>
                        <a:pt x="41" y="118"/>
                      </a:cubicBezTo>
                      <a:cubicBezTo>
                        <a:pt x="47" y="123"/>
                        <a:pt x="54" y="122"/>
                        <a:pt x="60" y="118"/>
                      </a:cubicBezTo>
                      <a:cubicBezTo>
                        <a:pt x="61" y="117"/>
                        <a:pt x="63" y="116"/>
                        <a:pt x="64" y="114"/>
                      </a:cubicBezTo>
                      <a:cubicBezTo>
                        <a:pt x="62" y="113"/>
                        <a:pt x="60" y="113"/>
                        <a:pt x="57" y="113"/>
                      </a:cubicBezTo>
                      <a:close/>
                      <a:moveTo>
                        <a:pt x="58" y="28"/>
                      </a:moveTo>
                      <a:cubicBezTo>
                        <a:pt x="49" y="30"/>
                        <a:pt x="42" y="25"/>
                        <a:pt x="38" y="17"/>
                      </a:cubicBezTo>
                      <a:cubicBezTo>
                        <a:pt x="44" y="17"/>
                        <a:pt x="52" y="18"/>
                        <a:pt x="56" y="23"/>
                      </a:cubicBezTo>
                      <a:cubicBezTo>
                        <a:pt x="56" y="17"/>
                        <a:pt x="59" y="10"/>
                        <a:pt x="63" y="5"/>
                      </a:cubicBezTo>
                      <a:cubicBezTo>
                        <a:pt x="67" y="13"/>
                        <a:pt x="66" y="23"/>
                        <a:pt x="58" y="28"/>
                      </a:cubicBezTo>
                      <a:close/>
                      <a:moveTo>
                        <a:pt x="13" y="120"/>
                      </a:moveTo>
                      <a:cubicBezTo>
                        <a:pt x="11" y="126"/>
                        <a:pt x="7" y="132"/>
                        <a:pt x="0" y="132"/>
                      </a:cubicBezTo>
                      <a:cubicBezTo>
                        <a:pt x="0" y="124"/>
                        <a:pt x="7" y="116"/>
                        <a:pt x="14" y="114"/>
                      </a:cubicBezTo>
                      <a:cubicBezTo>
                        <a:pt x="14" y="116"/>
                        <a:pt x="14" y="118"/>
                        <a:pt x="13" y="120"/>
                      </a:cubicBezTo>
                      <a:close/>
                      <a:moveTo>
                        <a:pt x="25" y="116"/>
                      </a:moveTo>
                      <a:cubicBezTo>
                        <a:pt x="25" y="121"/>
                        <a:pt x="22" y="128"/>
                        <a:pt x="15" y="128"/>
                      </a:cubicBezTo>
                      <a:cubicBezTo>
                        <a:pt x="15" y="122"/>
                        <a:pt x="17" y="115"/>
                        <a:pt x="22" y="111"/>
                      </a:cubicBezTo>
                      <a:cubicBezTo>
                        <a:pt x="23" y="110"/>
                        <a:pt x="24" y="110"/>
                        <a:pt x="25" y="109"/>
                      </a:cubicBezTo>
                      <a:cubicBezTo>
                        <a:pt x="25" y="111"/>
                        <a:pt x="26" y="113"/>
                        <a:pt x="25" y="116"/>
                      </a:cubicBezTo>
                      <a:close/>
                      <a:moveTo>
                        <a:pt x="36" y="110"/>
                      </a:moveTo>
                      <a:cubicBezTo>
                        <a:pt x="36" y="115"/>
                        <a:pt x="35" y="122"/>
                        <a:pt x="29" y="123"/>
                      </a:cubicBezTo>
                      <a:cubicBezTo>
                        <a:pt x="27" y="117"/>
                        <a:pt x="28" y="109"/>
                        <a:pt x="32" y="105"/>
                      </a:cubicBezTo>
                      <a:cubicBezTo>
                        <a:pt x="33" y="104"/>
                        <a:pt x="34" y="104"/>
                        <a:pt x="34" y="103"/>
                      </a:cubicBezTo>
                      <a:cubicBezTo>
                        <a:pt x="35" y="106"/>
                        <a:pt x="35" y="107"/>
                        <a:pt x="35" y="110"/>
                      </a:cubicBezTo>
                      <a:cubicBezTo>
                        <a:pt x="35" y="110"/>
                        <a:pt x="36" y="110"/>
                        <a:pt x="36" y="110"/>
                      </a:cubicBezTo>
                      <a:close/>
                      <a:moveTo>
                        <a:pt x="45" y="102"/>
                      </a:moveTo>
                      <a:cubicBezTo>
                        <a:pt x="47" y="108"/>
                        <a:pt x="46" y="114"/>
                        <a:pt x="40" y="116"/>
                      </a:cubicBezTo>
                      <a:cubicBezTo>
                        <a:pt x="40" y="116"/>
                        <a:pt x="40" y="116"/>
                        <a:pt x="40" y="116"/>
                      </a:cubicBezTo>
                      <a:cubicBezTo>
                        <a:pt x="40" y="116"/>
                        <a:pt x="39" y="115"/>
                        <a:pt x="39" y="115"/>
                      </a:cubicBezTo>
                      <a:cubicBezTo>
                        <a:pt x="38" y="110"/>
                        <a:pt x="38" y="104"/>
                        <a:pt x="40" y="99"/>
                      </a:cubicBezTo>
                      <a:cubicBezTo>
                        <a:pt x="41" y="98"/>
                        <a:pt x="42" y="97"/>
                        <a:pt x="43" y="96"/>
                      </a:cubicBezTo>
                      <a:cubicBezTo>
                        <a:pt x="44" y="98"/>
                        <a:pt x="45" y="100"/>
                        <a:pt x="45" y="102"/>
                      </a:cubicBezTo>
                      <a:close/>
                      <a:moveTo>
                        <a:pt x="51" y="107"/>
                      </a:moveTo>
                      <a:cubicBezTo>
                        <a:pt x="48" y="102"/>
                        <a:pt x="45" y="93"/>
                        <a:pt x="48" y="87"/>
                      </a:cubicBezTo>
                      <a:cubicBezTo>
                        <a:pt x="50" y="89"/>
                        <a:pt x="51" y="90"/>
                        <a:pt x="52" y="92"/>
                      </a:cubicBezTo>
                      <a:cubicBezTo>
                        <a:pt x="55" y="96"/>
                        <a:pt x="56" y="101"/>
                        <a:pt x="54" y="105"/>
                      </a:cubicBezTo>
                      <a:cubicBezTo>
                        <a:pt x="58" y="101"/>
                        <a:pt x="68" y="99"/>
                        <a:pt x="74" y="99"/>
                      </a:cubicBezTo>
                      <a:cubicBezTo>
                        <a:pt x="73" y="101"/>
                        <a:pt x="72" y="103"/>
                        <a:pt x="70" y="104"/>
                      </a:cubicBezTo>
                      <a:cubicBezTo>
                        <a:pt x="65" y="110"/>
                        <a:pt x="58" y="111"/>
                        <a:pt x="51" y="107"/>
                      </a:cubicBezTo>
                      <a:close/>
                      <a:moveTo>
                        <a:pt x="60" y="96"/>
                      </a:moveTo>
                      <a:cubicBezTo>
                        <a:pt x="56" y="93"/>
                        <a:pt x="54" y="90"/>
                        <a:pt x="52" y="85"/>
                      </a:cubicBezTo>
                      <a:cubicBezTo>
                        <a:pt x="51" y="83"/>
                        <a:pt x="51" y="80"/>
                        <a:pt x="51" y="78"/>
                      </a:cubicBezTo>
                      <a:cubicBezTo>
                        <a:pt x="56" y="80"/>
                        <a:pt x="63" y="86"/>
                        <a:pt x="61" y="92"/>
                      </a:cubicBezTo>
                      <a:cubicBezTo>
                        <a:pt x="64" y="89"/>
                        <a:pt x="68" y="87"/>
                        <a:pt x="72" y="85"/>
                      </a:cubicBezTo>
                      <a:cubicBezTo>
                        <a:pt x="74" y="84"/>
                        <a:pt x="76" y="83"/>
                        <a:pt x="79" y="83"/>
                      </a:cubicBezTo>
                      <a:cubicBezTo>
                        <a:pt x="78" y="87"/>
                        <a:pt x="76" y="90"/>
                        <a:pt x="73" y="93"/>
                      </a:cubicBezTo>
                      <a:cubicBezTo>
                        <a:pt x="69" y="96"/>
                        <a:pt x="65" y="97"/>
                        <a:pt x="60" y="96"/>
                      </a:cubicBezTo>
                      <a:close/>
                      <a:moveTo>
                        <a:pt x="64" y="83"/>
                      </a:moveTo>
                      <a:cubicBezTo>
                        <a:pt x="58" y="80"/>
                        <a:pt x="52" y="74"/>
                        <a:pt x="52" y="66"/>
                      </a:cubicBezTo>
                      <a:cubicBezTo>
                        <a:pt x="54" y="67"/>
                        <a:pt x="56" y="68"/>
                        <a:pt x="58" y="69"/>
                      </a:cubicBezTo>
                      <a:cubicBezTo>
                        <a:pt x="61" y="71"/>
                        <a:pt x="65" y="75"/>
                        <a:pt x="65" y="79"/>
                      </a:cubicBezTo>
                      <a:cubicBezTo>
                        <a:pt x="67" y="74"/>
                        <a:pt x="75" y="69"/>
                        <a:pt x="80" y="66"/>
                      </a:cubicBezTo>
                      <a:cubicBezTo>
                        <a:pt x="80" y="75"/>
                        <a:pt x="74" y="84"/>
                        <a:pt x="64" y="83"/>
                      </a:cubicBezTo>
                      <a:close/>
                      <a:moveTo>
                        <a:pt x="66" y="70"/>
                      </a:moveTo>
                      <a:cubicBezTo>
                        <a:pt x="58" y="68"/>
                        <a:pt x="52" y="61"/>
                        <a:pt x="51" y="53"/>
                      </a:cubicBezTo>
                      <a:cubicBezTo>
                        <a:pt x="57" y="55"/>
                        <a:pt x="64" y="58"/>
                        <a:pt x="66" y="65"/>
                      </a:cubicBezTo>
                      <a:cubicBezTo>
                        <a:pt x="67" y="59"/>
                        <a:pt x="73" y="52"/>
                        <a:pt x="78" y="48"/>
                      </a:cubicBezTo>
                      <a:cubicBezTo>
                        <a:pt x="80" y="57"/>
                        <a:pt x="76" y="68"/>
                        <a:pt x="66" y="70"/>
                      </a:cubicBezTo>
                      <a:close/>
                      <a:moveTo>
                        <a:pt x="65" y="54"/>
                      </a:moveTo>
                      <a:cubicBezTo>
                        <a:pt x="62" y="54"/>
                        <a:pt x="59" y="53"/>
                        <a:pt x="56" y="52"/>
                      </a:cubicBezTo>
                      <a:cubicBezTo>
                        <a:pt x="54" y="50"/>
                        <a:pt x="52" y="49"/>
                        <a:pt x="50" y="46"/>
                      </a:cubicBezTo>
                      <a:cubicBezTo>
                        <a:pt x="49" y="45"/>
                        <a:pt x="48" y="44"/>
                        <a:pt x="48" y="42"/>
                      </a:cubicBezTo>
                      <a:cubicBezTo>
                        <a:pt x="53" y="42"/>
                        <a:pt x="61" y="44"/>
                        <a:pt x="64" y="49"/>
                      </a:cubicBezTo>
                      <a:cubicBezTo>
                        <a:pt x="65" y="44"/>
                        <a:pt x="70" y="38"/>
                        <a:pt x="74" y="34"/>
                      </a:cubicBezTo>
                      <a:cubicBezTo>
                        <a:pt x="75" y="36"/>
                        <a:pt x="75" y="38"/>
                        <a:pt x="75" y="40"/>
                      </a:cubicBezTo>
                      <a:cubicBezTo>
                        <a:pt x="75" y="43"/>
                        <a:pt x="74" y="46"/>
                        <a:pt x="72" y="49"/>
                      </a:cubicBezTo>
                      <a:cubicBezTo>
                        <a:pt x="70" y="51"/>
                        <a:pt x="68" y="53"/>
                        <a:pt x="65" y="54"/>
                      </a:cubicBezTo>
                      <a:close/>
                      <a:moveTo>
                        <a:pt x="62" y="41"/>
                      </a:moveTo>
                      <a:cubicBezTo>
                        <a:pt x="56" y="42"/>
                        <a:pt x="50" y="39"/>
                        <a:pt x="46" y="34"/>
                      </a:cubicBezTo>
                      <a:cubicBezTo>
                        <a:pt x="45" y="33"/>
                        <a:pt x="44" y="32"/>
                        <a:pt x="44" y="30"/>
                      </a:cubicBezTo>
                      <a:cubicBezTo>
                        <a:pt x="50" y="30"/>
                        <a:pt x="57" y="32"/>
                        <a:pt x="61" y="37"/>
                      </a:cubicBezTo>
                      <a:cubicBezTo>
                        <a:pt x="61" y="31"/>
                        <a:pt x="66" y="24"/>
                        <a:pt x="69" y="20"/>
                      </a:cubicBezTo>
                      <a:cubicBezTo>
                        <a:pt x="70" y="22"/>
                        <a:pt x="71" y="24"/>
                        <a:pt x="71" y="26"/>
                      </a:cubicBezTo>
                      <a:cubicBezTo>
                        <a:pt x="71" y="32"/>
                        <a:pt x="68" y="38"/>
                        <a:pt x="62" y="41"/>
                      </a:cubicBezTo>
                      <a:close/>
                      <a:moveTo>
                        <a:pt x="45" y="6"/>
                      </a:moveTo>
                      <a:cubicBezTo>
                        <a:pt x="45" y="12"/>
                        <a:pt x="48" y="17"/>
                        <a:pt x="54" y="19"/>
                      </a:cubicBezTo>
                      <a:cubicBezTo>
                        <a:pt x="57" y="13"/>
                        <a:pt x="54" y="7"/>
                        <a:pt x="50" y="3"/>
                      </a:cubicBezTo>
                      <a:cubicBezTo>
                        <a:pt x="49" y="2"/>
                        <a:pt x="47" y="1"/>
                        <a:pt x="45" y="0"/>
                      </a:cubicBezTo>
                      <a:cubicBezTo>
                        <a:pt x="45" y="2"/>
                        <a:pt x="45" y="4"/>
                        <a:pt x="45"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54" name="Freeform 196">
                  <a:extLst>
                    <a:ext uri="{FF2B5EF4-FFF2-40B4-BE49-F238E27FC236}">
                      <a16:creationId xmlns:a16="http://schemas.microsoft.com/office/drawing/2014/main" xmlns="" id="{BAAE13F6-E804-4A7A-ABB6-79A9F6B064DF}"/>
                    </a:ext>
                  </a:extLst>
                </p:cNvPr>
                <p:cNvSpPr>
                  <a:spLocks/>
                </p:cNvSpPr>
                <p:nvPr/>
              </p:nvSpPr>
              <p:spPr bwMode="auto">
                <a:xfrm>
                  <a:off x="3608521" y="5119790"/>
                  <a:ext cx="450300" cy="575864"/>
                </a:xfrm>
                <a:custGeom>
                  <a:avLst/>
                  <a:gdLst>
                    <a:gd name="T0" fmla="*/ 86 w 100"/>
                    <a:gd name="T1" fmla="*/ 0 h 128"/>
                    <a:gd name="T2" fmla="*/ 85 w 100"/>
                    <a:gd name="T3" fmla="*/ 0 h 128"/>
                    <a:gd name="T4" fmla="*/ 96 w 100"/>
                    <a:gd name="T5" fmla="*/ 32 h 128"/>
                    <a:gd name="T6" fmla="*/ 94 w 100"/>
                    <a:gd name="T7" fmla="*/ 71 h 128"/>
                    <a:gd name="T8" fmla="*/ 72 w 100"/>
                    <a:gd name="T9" fmla="*/ 98 h 128"/>
                    <a:gd name="T10" fmla="*/ 29 w 100"/>
                    <a:gd name="T11" fmla="*/ 114 h 128"/>
                    <a:gd name="T12" fmla="*/ 29 w 100"/>
                    <a:gd name="T13" fmla="*/ 114 h 128"/>
                    <a:gd name="T14" fmla="*/ 0 w 100"/>
                    <a:gd name="T15" fmla="*/ 125 h 128"/>
                    <a:gd name="T16" fmla="*/ 1 w 100"/>
                    <a:gd name="T17" fmla="*/ 128 h 128"/>
                    <a:gd name="T18" fmla="*/ 30 w 100"/>
                    <a:gd name="T19" fmla="*/ 116 h 128"/>
                    <a:gd name="T20" fmla="*/ 30 w 100"/>
                    <a:gd name="T21" fmla="*/ 116 h 128"/>
                    <a:gd name="T22" fmla="*/ 73 w 100"/>
                    <a:gd name="T23" fmla="*/ 100 h 128"/>
                    <a:gd name="T24" fmla="*/ 95 w 100"/>
                    <a:gd name="T25" fmla="*/ 71 h 128"/>
                    <a:gd name="T26" fmla="*/ 97 w 100"/>
                    <a:gd name="T27" fmla="*/ 32 h 128"/>
                    <a:gd name="T28" fmla="*/ 86 w 100"/>
                    <a:gd name="T29" fmla="*/ 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0" h="128">
                      <a:moveTo>
                        <a:pt x="86" y="0"/>
                      </a:moveTo>
                      <a:cubicBezTo>
                        <a:pt x="86" y="0"/>
                        <a:pt x="86" y="0"/>
                        <a:pt x="85" y="0"/>
                      </a:cubicBezTo>
                      <a:cubicBezTo>
                        <a:pt x="90" y="11"/>
                        <a:pt x="93" y="21"/>
                        <a:pt x="96" y="32"/>
                      </a:cubicBezTo>
                      <a:cubicBezTo>
                        <a:pt x="98" y="46"/>
                        <a:pt x="98" y="57"/>
                        <a:pt x="94" y="71"/>
                      </a:cubicBezTo>
                      <a:cubicBezTo>
                        <a:pt x="89" y="83"/>
                        <a:pt x="82" y="90"/>
                        <a:pt x="72" y="98"/>
                      </a:cubicBezTo>
                      <a:cubicBezTo>
                        <a:pt x="58" y="107"/>
                        <a:pt x="45" y="110"/>
                        <a:pt x="29" y="114"/>
                      </a:cubicBezTo>
                      <a:cubicBezTo>
                        <a:pt x="29" y="114"/>
                        <a:pt x="29" y="114"/>
                        <a:pt x="29" y="114"/>
                      </a:cubicBezTo>
                      <a:cubicBezTo>
                        <a:pt x="18" y="115"/>
                        <a:pt x="9" y="119"/>
                        <a:pt x="0" y="125"/>
                      </a:cubicBezTo>
                      <a:cubicBezTo>
                        <a:pt x="0" y="126"/>
                        <a:pt x="1" y="127"/>
                        <a:pt x="1" y="128"/>
                      </a:cubicBezTo>
                      <a:cubicBezTo>
                        <a:pt x="10" y="121"/>
                        <a:pt x="19" y="118"/>
                        <a:pt x="30" y="116"/>
                      </a:cubicBezTo>
                      <a:cubicBezTo>
                        <a:pt x="30" y="116"/>
                        <a:pt x="30" y="116"/>
                        <a:pt x="30" y="116"/>
                      </a:cubicBezTo>
                      <a:cubicBezTo>
                        <a:pt x="46" y="113"/>
                        <a:pt x="59" y="109"/>
                        <a:pt x="73" y="100"/>
                      </a:cubicBezTo>
                      <a:cubicBezTo>
                        <a:pt x="84" y="92"/>
                        <a:pt x="90" y="84"/>
                        <a:pt x="95" y="71"/>
                      </a:cubicBezTo>
                      <a:cubicBezTo>
                        <a:pt x="100" y="58"/>
                        <a:pt x="99" y="46"/>
                        <a:pt x="97" y="32"/>
                      </a:cubicBezTo>
                      <a:cubicBezTo>
                        <a:pt x="94" y="20"/>
                        <a:pt x="91" y="11"/>
                        <a:pt x="8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grpSp>
          <p:sp>
            <p:nvSpPr>
              <p:cNvPr id="44" name="任意多边形: 形状 43">
                <a:extLst>
                  <a:ext uri="{FF2B5EF4-FFF2-40B4-BE49-F238E27FC236}">
                    <a16:creationId xmlns:a16="http://schemas.microsoft.com/office/drawing/2014/main" xmlns="" id="{FA84A4B4-710B-4EC8-8FD3-8F03F07E5F87}"/>
                  </a:ext>
                </a:extLst>
              </p:cNvPr>
              <p:cNvSpPr>
                <a:spLocks/>
              </p:cNvSpPr>
              <p:nvPr/>
            </p:nvSpPr>
            <p:spPr bwMode="auto">
              <a:xfrm>
                <a:off x="4887521" y="2050478"/>
                <a:ext cx="2416958" cy="640640"/>
              </a:xfrm>
              <a:custGeom>
                <a:avLst/>
                <a:gdLst>
                  <a:gd name="connsiteX0" fmla="*/ 1208479 w 2416958"/>
                  <a:gd name="connsiteY0" fmla="*/ 247520 h 640640"/>
                  <a:gd name="connsiteX1" fmla="*/ 2092998 w 2416958"/>
                  <a:gd name="connsiteY1" fmla="*/ 549640 h 640640"/>
                  <a:gd name="connsiteX2" fmla="*/ 2416958 w 2416958"/>
                  <a:gd name="connsiteY2" fmla="*/ 524160 h 640640"/>
                  <a:gd name="connsiteX3" fmla="*/ 2045678 w 2416958"/>
                  <a:gd name="connsiteY3" fmla="*/ 640640 h 640640"/>
                  <a:gd name="connsiteX4" fmla="*/ 1208479 w 2416958"/>
                  <a:gd name="connsiteY4" fmla="*/ 353080 h 640640"/>
                  <a:gd name="connsiteX5" fmla="*/ 371279 w 2416958"/>
                  <a:gd name="connsiteY5" fmla="*/ 640640 h 640640"/>
                  <a:gd name="connsiteX6" fmla="*/ 0 w 2416958"/>
                  <a:gd name="connsiteY6" fmla="*/ 524160 h 640640"/>
                  <a:gd name="connsiteX7" fmla="*/ 320320 w 2416958"/>
                  <a:gd name="connsiteY7" fmla="*/ 549640 h 640640"/>
                  <a:gd name="connsiteX8" fmla="*/ 1368639 w 2416958"/>
                  <a:gd name="connsiteY8" fmla="*/ 182000 h 640640"/>
                  <a:gd name="connsiteX9" fmla="*/ 1441439 w 2416958"/>
                  <a:gd name="connsiteY9" fmla="*/ 200200 h 640640"/>
                  <a:gd name="connsiteX10" fmla="*/ 1379559 w 2416958"/>
                  <a:gd name="connsiteY10" fmla="*/ 240240 h 640640"/>
                  <a:gd name="connsiteX11" fmla="*/ 1306759 w 2416958"/>
                  <a:gd name="connsiteY11" fmla="*/ 222040 h 640640"/>
                  <a:gd name="connsiteX12" fmla="*/ 1051959 w 2416958"/>
                  <a:gd name="connsiteY12" fmla="*/ 178360 h 640640"/>
                  <a:gd name="connsiteX13" fmla="*/ 1106559 w 2416958"/>
                  <a:gd name="connsiteY13" fmla="*/ 229320 h 640640"/>
                  <a:gd name="connsiteX14" fmla="*/ 1033759 w 2416958"/>
                  <a:gd name="connsiteY14" fmla="*/ 236600 h 640640"/>
                  <a:gd name="connsiteX15" fmla="*/ 979159 w 2416958"/>
                  <a:gd name="connsiteY15" fmla="*/ 189280 h 640640"/>
                  <a:gd name="connsiteX16" fmla="*/ 1208479 w 2416958"/>
                  <a:gd name="connsiteY16" fmla="*/ 0 h 640640"/>
                  <a:gd name="connsiteX17" fmla="*/ 1255799 w 2416958"/>
                  <a:gd name="connsiteY17" fmla="*/ 109200 h 640640"/>
                  <a:gd name="connsiteX18" fmla="*/ 1208479 w 2416958"/>
                  <a:gd name="connsiteY18" fmla="*/ 222040 h 640640"/>
                  <a:gd name="connsiteX19" fmla="*/ 1161159 w 2416958"/>
                  <a:gd name="connsiteY19" fmla="*/ 109200 h 640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416958" h="640640">
                    <a:moveTo>
                      <a:pt x="1208479" y="247520"/>
                    </a:moveTo>
                    <a:lnTo>
                      <a:pt x="2092998" y="549640"/>
                    </a:lnTo>
                    <a:lnTo>
                      <a:pt x="2416958" y="524160"/>
                    </a:lnTo>
                    <a:lnTo>
                      <a:pt x="2045678" y="640640"/>
                    </a:lnTo>
                    <a:lnTo>
                      <a:pt x="1208479" y="353080"/>
                    </a:lnTo>
                    <a:lnTo>
                      <a:pt x="371279" y="640640"/>
                    </a:lnTo>
                    <a:lnTo>
                      <a:pt x="0" y="524160"/>
                    </a:lnTo>
                    <a:lnTo>
                      <a:pt x="320320" y="549640"/>
                    </a:lnTo>
                    <a:close/>
                    <a:moveTo>
                      <a:pt x="1368639" y="182000"/>
                    </a:moveTo>
                    <a:lnTo>
                      <a:pt x="1441439" y="200200"/>
                    </a:lnTo>
                    <a:lnTo>
                      <a:pt x="1379559" y="240240"/>
                    </a:lnTo>
                    <a:lnTo>
                      <a:pt x="1306759" y="222040"/>
                    </a:lnTo>
                    <a:close/>
                    <a:moveTo>
                      <a:pt x="1051959" y="178360"/>
                    </a:moveTo>
                    <a:lnTo>
                      <a:pt x="1106559" y="229320"/>
                    </a:lnTo>
                    <a:lnTo>
                      <a:pt x="1033759" y="236600"/>
                    </a:lnTo>
                    <a:lnTo>
                      <a:pt x="979159" y="189280"/>
                    </a:lnTo>
                    <a:close/>
                    <a:moveTo>
                      <a:pt x="1208479" y="0"/>
                    </a:moveTo>
                    <a:lnTo>
                      <a:pt x="1255799" y="109200"/>
                    </a:lnTo>
                    <a:lnTo>
                      <a:pt x="1208479" y="222040"/>
                    </a:lnTo>
                    <a:lnTo>
                      <a:pt x="1161159" y="1092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45" name="Freeform 65">
                <a:extLst>
                  <a:ext uri="{FF2B5EF4-FFF2-40B4-BE49-F238E27FC236}">
                    <a16:creationId xmlns:a16="http://schemas.microsoft.com/office/drawing/2014/main" xmlns="" id="{24157BDD-1629-4D2C-AD27-7082E21E3127}"/>
                  </a:ext>
                </a:extLst>
              </p:cNvPr>
              <p:cNvSpPr>
                <a:spLocks noEditPoints="1"/>
              </p:cNvSpPr>
              <p:nvPr/>
            </p:nvSpPr>
            <p:spPr bwMode="auto">
              <a:xfrm>
                <a:off x="5553641" y="2989597"/>
                <a:ext cx="178360" cy="873599"/>
              </a:xfrm>
              <a:custGeom>
                <a:avLst/>
                <a:gdLst>
                  <a:gd name="T0" fmla="*/ 69 w 162"/>
                  <a:gd name="T1" fmla="*/ 695 h 784"/>
                  <a:gd name="T2" fmla="*/ 72 w 162"/>
                  <a:gd name="T3" fmla="*/ 701 h 784"/>
                  <a:gd name="T4" fmla="*/ 112 w 162"/>
                  <a:gd name="T5" fmla="*/ 775 h 784"/>
                  <a:gd name="T6" fmla="*/ 126 w 162"/>
                  <a:gd name="T7" fmla="*/ 783 h 784"/>
                  <a:gd name="T8" fmla="*/ 139 w 162"/>
                  <a:gd name="T9" fmla="*/ 772 h 784"/>
                  <a:gd name="T10" fmla="*/ 161 w 162"/>
                  <a:gd name="T11" fmla="*/ 691 h 784"/>
                  <a:gd name="T12" fmla="*/ 162 w 162"/>
                  <a:gd name="T13" fmla="*/ 684 h 784"/>
                  <a:gd name="T14" fmla="*/ 95 w 162"/>
                  <a:gd name="T15" fmla="*/ 30 h 784"/>
                  <a:gd name="T16" fmla="*/ 60 w 162"/>
                  <a:gd name="T17" fmla="*/ 2 h 784"/>
                  <a:gd name="T18" fmla="*/ 30 w 162"/>
                  <a:gd name="T19" fmla="*/ 6 h 784"/>
                  <a:gd name="T20" fmla="*/ 2 w 162"/>
                  <a:gd name="T21" fmla="*/ 40 h 784"/>
                  <a:gd name="T22" fmla="*/ 68 w 162"/>
                  <a:gd name="T23" fmla="*/ 675 h 784"/>
                  <a:gd name="T24" fmla="*/ 69 w 162"/>
                  <a:gd name="T25" fmla="*/ 695 h 784"/>
                  <a:gd name="T26" fmla="*/ 148 w 162"/>
                  <a:gd name="T27" fmla="*/ 685 h 784"/>
                  <a:gd name="T28" fmla="*/ 147 w 162"/>
                  <a:gd name="T29" fmla="*/ 689 h 784"/>
                  <a:gd name="T30" fmla="*/ 139 w 162"/>
                  <a:gd name="T31" fmla="*/ 725 h 784"/>
                  <a:gd name="T32" fmla="*/ 134 w 162"/>
                  <a:gd name="T33" fmla="*/ 729 h 784"/>
                  <a:gd name="T34" fmla="*/ 106 w 162"/>
                  <a:gd name="T35" fmla="*/ 732 h 784"/>
                  <a:gd name="T36" fmla="*/ 102 w 162"/>
                  <a:gd name="T37" fmla="*/ 730 h 784"/>
                  <a:gd name="T38" fmla="*/ 83 w 162"/>
                  <a:gd name="T39" fmla="*/ 692 h 784"/>
                  <a:gd name="T40" fmla="*/ 115 w 162"/>
                  <a:gd name="T41" fmla="*/ 681 h 784"/>
                  <a:gd name="T42" fmla="*/ 148 w 162"/>
                  <a:gd name="T43" fmla="*/ 685 h 784"/>
                  <a:gd name="T44" fmla="*/ 12 w 162"/>
                  <a:gd name="T45" fmla="*/ 47 h 784"/>
                  <a:gd name="T46" fmla="*/ 26 w 162"/>
                  <a:gd name="T47" fmla="*/ 30 h 784"/>
                  <a:gd name="T48" fmla="*/ 43 w 162"/>
                  <a:gd name="T49" fmla="*/ 44 h 784"/>
                  <a:gd name="T50" fmla="*/ 107 w 162"/>
                  <a:gd name="T51" fmla="*/ 666 h 784"/>
                  <a:gd name="T52" fmla="*/ 95 w 162"/>
                  <a:gd name="T53" fmla="*/ 683 h 784"/>
                  <a:gd name="T54" fmla="*/ 77 w 162"/>
                  <a:gd name="T55" fmla="*/ 675 h 784"/>
                  <a:gd name="T56" fmla="*/ 76 w 162"/>
                  <a:gd name="T57" fmla="*/ 670 h 784"/>
                  <a:gd name="T58" fmla="*/ 12 w 162"/>
                  <a:gd name="T59" fmla="*/ 47 h 7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2" h="784">
                    <a:moveTo>
                      <a:pt x="69" y="695"/>
                    </a:moveTo>
                    <a:cubicBezTo>
                      <a:pt x="70" y="697"/>
                      <a:pt x="70" y="699"/>
                      <a:pt x="72" y="701"/>
                    </a:cubicBezTo>
                    <a:cubicBezTo>
                      <a:pt x="112" y="775"/>
                      <a:pt x="112" y="775"/>
                      <a:pt x="112" y="775"/>
                    </a:cubicBezTo>
                    <a:cubicBezTo>
                      <a:pt x="115" y="781"/>
                      <a:pt x="120" y="784"/>
                      <a:pt x="126" y="783"/>
                    </a:cubicBezTo>
                    <a:cubicBezTo>
                      <a:pt x="132" y="782"/>
                      <a:pt x="137" y="778"/>
                      <a:pt x="139" y="772"/>
                    </a:cubicBezTo>
                    <a:cubicBezTo>
                      <a:pt x="161" y="691"/>
                      <a:pt x="161" y="691"/>
                      <a:pt x="161" y="691"/>
                    </a:cubicBezTo>
                    <a:cubicBezTo>
                      <a:pt x="162" y="689"/>
                      <a:pt x="162" y="687"/>
                      <a:pt x="162" y="684"/>
                    </a:cubicBezTo>
                    <a:cubicBezTo>
                      <a:pt x="95" y="30"/>
                      <a:pt x="95" y="30"/>
                      <a:pt x="95" y="30"/>
                    </a:cubicBezTo>
                    <a:cubicBezTo>
                      <a:pt x="93" y="13"/>
                      <a:pt x="77" y="0"/>
                      <a:pt x="60" y="2"/>
                    </a:cubicBezTo>
                    <a:cubicBezTo>
                      <a:pt x="30" y="6"/>
                      <a:pt x="30" y="6"/>
                      <a:pt x="30" y="6"/>
                    </a:cubicBezTo>
                    <a:cubicBezTo>
                      <a:pt x="12" y="8"/>
                      <a:pt x="0" y="30"/>
                      <a:pt x="2" y="40"/>
                    </a:cubicBezTo>
                    <a:cubicBezTo>
                      <a:pt x="68" y="675"/>
                      <a:pt x="68" y="675"/>
                      <a:pt x="68" y="675"/>
                    </a:cubicBezTo>
                    <a:lnTo>
                      <a:pt x="69" y="695"/>
                    </a:lnTo>
                    <a:close/>
                    <a:moveTo>
                      <a:pt x="148" y="685"/>
                    </a:moveTo>
                    <a:cubicBezTo>
                      <a:pt x="148" y="687"/>
                      <a:pt x="148" y="688"/>
                      <a:pt x="147" y="689"/>
                    </a:cubicBezTo>
                    <a:cubicBezTo>
                      <a:pt x="144" y="701"/>
                      <a:pt x="141" y="713"/>
                      <a:pt x="139" y="725"/>
                    </a:cubicBezTo>
                    <a:cubicBezTo>
                      <a:pt x="138" y="727"/>
                      <a:pt x="137" y="728"/>
                      <a:pt x="134" y="729"/>
                    </a:cubicBezTo>
                    <a:cubicBezTo>
                      <a:pt x="125" y="730"/>
                      <a:pt x="116" y="731"/>
                      <a:pt x="106" y="732"/>
                    </a:cubicBezTo>
                    <a:cubicBezTo>
                      <a:pt x="105" y="732"/>
                      <a:pt x="103" y="731"/>
                      <a:pt x="102" y="730"/>
                    </a:cubicBezTo>
                    <a:cubicBezTo>
                      <a:pt x="96" y="718"/>
                      <a:pt x="90" y="706"/>
                      <a:pt x="83" y="692"/>
                    </a:cubicBezTo>
                    <a:cubicBezTo>
                      <a:pt x="97" y="696"/>
                      <a:pt x="107" y="692"/>
                      <a:pt x="115" y="681"/>
                    </a:cubicBezTo>
                    <a:cubicBezTo>
                      <a:pt x="125" y="690"/>
                      <a:pt x="136" y="692"/>
                      <a:pt x="148" y="685"/>
                    </a:cubicBezTo>
                    <a:close/>
                    <a:moveTo>
                      <a:pt x="12" y="47"/>
                    </a:moveTo>
                    <a:cubicBezTo>
                      <a:pt x="11" y="39"/>
                      <a:pt x="17" y="31"/>
                      <a:pt x="26" y="30"/>
                    </a:cubicBezTo>
                    <a:cubicBezTo>
                      <a:pt x="35" y="29"/>
                      <a:pt x="42" y="35"/>
                      <a:pt x="43" y="44"/>
                    </a:cubicBezTo>
                    <a:cubicBezTo>
                      <a:pt x="57" y="166"/>
                      <a:pt x="105" y="651"/>
                      <a:pt x="107" y="666"/>
                    </a:cubicBezTo>
                    <a:cubicBezTo>
                      <a:pt x="108" y="675"/>
                      <a:pt x="103" y="681"/>
                      <a:pt x="95" y="683"/>
                    </a:cubicBezTo>
                    <a:cubicBezTo>
                      <a:pt x="88" y="685"/>
                      <a:pt x="80" y="681"/>
                      <a:pt x="77" y="675"/>
                    </a:cubicBezTo>
                    <a:cubicBezTo>
                      <a:pt x="76" y="673"/>
                      <a:pt x="76" y="672"/>
                      <a:pt x="76" y="670"/>
                    </a:cubicBezTo>
                    <a:cubicBezTo>
                      <a:pt x="74" y="655"/>
                      <a:pt x="26" y="170"/>
                      <a:pt x="12"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46" name="任意多边形: 形状 45">
                <a:extLst>
                  <a:ext uri="{FF2B5EF4-FFF2-40B4-BE49-F238E27FC236}">
                    <a16:creationId xmlns:a16="http://schemas.microsoft.com/office/drawing/2014/main" xmlns="" id="{DEF8724F-FB99-4FA9-ACF1-FFF9229606AA}"/>
                  </a:ext>
                </a:extLst>
              </p:cNvPr>
              <p:cNvSpPr>
                <a:spLocks/>
              </p:cNvSpPr>
              <p:nvPr/>
            </p:nvSpPr>
            <p:spPr bwMode="auto">
              <a:xfrm>
                <a:off x="5135041" y="2742077"/>
                <a:ext cx="1921918" cy="1259438"/>
              </a:xfrm>
              <a:custGeom>
                <a:avLst/>
                <a:gdLst>
                  <a:gd name="connsiteX0" fmla="*/ 695240 w 1921918"/>
                  <a:gd name="connsiteY0" fmla="*/ 924558 h 1259438"/>
                  <a:gd name="connsiteX1" fmla="*/ 800800 w 1921918"/>
                  <a:gd name="connsiteY1" fmla="*/ 924558 h 1259438"/>
                  <a:gd name="connsiteX2" fmla="*/ 724360 w 1921918"/>
                  <a:gd name="connsiteY2" fmla="*/ 1259438 h 1259438"/>
                  <a:gd name="connsiteX3" fmla="*/ 691600 w 1921918"/>
                  <a:gd name="connsiteY3" fmla="*/ 1259438 h 1259438"/>
                  <a:gd name="connsiteX4" fmla="*/ 611520 w 1921918"/>
                  <a:gd name="connsiteY4" fmla="*/ 1259438 h 1259438"/>
                  <a:gd name="connsiteX5" fmla="*/ 418600 w 1921918"/>
                  <a:gd name="connsiteY5" fmla="*/ 1259438 h 1259438"/>
                  <a:gd name="connsiteX6" fmla="*/ 418600 w 1921918"/>
                  <a:gd name="connsiteY6" fmla="*/ 1153878 h 1259438"/>
                  <a:gd name="connsiteX7" fmla="*/ 637910 w 1921918"/>
                  <a:gd name="connsiteY7" fmla="*/ 1153878 h 1259438"/>
                  <a:gd name="connsiteX8" fmla="*/ 1671911 w 1921918"/>
                  <a:gd name="connsiteY8" fmla="*/ 586085 h 1259438"/>
                  <a:gd name="connsiteX9" fmla="*/ 1618496 w 1921918"/>
                  <a:gd name="connsiteY9" fmla="*/ 731639 h 1259438"/>
                  <a:gd name="connsiteX10" fmla="*/ 1723990 w 1921918"/>
                  <a:gd name="connsiteY10" fmla="*/ 731639 h 1259438"/>
                  <a:gd name="connsiteX11" fmla="*/ 1496039 w 1921918"/>
                  <a:gd name="connsiteY11" fmla="*/ 407679 h 1259438"/>
                  <a:gd name="connsiteX12" fmla="*/ 1805439 w 1921918"/>
                  <a:gd name="connsiteY12" fmla="*/ 407679 h 1259438"/>
                  <a:gd name="connsiteX13" fmla="*/ 1845479 w 1921918"/>
                  <a:gd name="connsiteY13" fmla="*/ 513239 h 1259438"/>
                  <a:gd name="connsiteX14" fmla="*/ 1751407 w 1921918"/>
                  <a:gd name="connsiteY14" fmla="*/ 513239 h 1259438"/>
                  <a:gd name="connsiteX15" fmla="*/ 1867319 w 1921918"/>
                  <a:gd name="connsiteY15" fmla="*/ 837199 h 1259438"/>
                  <a:gd name="connsiteX16" fmla="*/ 1761759 w 1921918"/>
                  <a:gd name="connsiteY16" fmla="*/ 837199 h 1259438"/>
                  <a:gd name="connsiteX17" fmla="*/ 1725359 w 1921918"/>
                  <a:gd name="connsiteY17" fmla="*/ 837199 h 1259438"/>
                  <a:gd name="connsiteX18" fmla="*/ 1725359 w 1921918"/>
                  <a:gd name="connsiteY18" fmla="*/ 899079 h 1259438"/>
                  <a:gd name="connsiteX19" fmla="*/ 1823639 w 1921918"/>
                  <a:gd name="connsiteY19" fmla="*/ 899079 h 1259438"/>
                  <a:gd name="connsiteX20" fmla="*/ 1867319 w 1921918"/>
                  <a:gd name="connsiteY20" fmla="*/ 1004639 h 1259438"/>
                  <a:gd name="connsiteX21" fmla="*/ 1725359 w 1921918"/>
                  <a:gd name="connsiteY21" fmla="*/ 1004639 h 1259438"/>
                  <a:gd name="connsiteX22" fmla="*/ 1725359 w 1921918"/>
                  <a:gd name="connsiteY22" fmla="*/ 1153878 h 1259438"/>
                  <a:gd name="connsiteX23" fmla="*/ 1921918 w 1921918"/>
                  <a:gd name="connsiteY23" fmla="*/ 1153878 h 1259438"/>
                  <a:gd name="connsiteX24" fmla="*/ 1878238 w 1921918"/>
                  <a:gd name="connsiteY24" fmla="*/ 1259438 h 1259438"/>
                  <a:gd name="connsiteX25" fmla="*/ 1292199 w 1921918"/>
                  <a:gd name="connsiteY25" fmla="*/ 1259438 h 1259438"/>
                  <a:gd name="connsiteX26" fmla="*/ 1226679 w 1921918"/>
                  <a:gd name="connsiteY26" fmla="*/ 1259438 h 1259438"/>
                  <a:gd name="connsiteX27" fmla="*/ 1179359 w 1921918"/>
                  <a:gd name="connsiteY27" fmla="*/ 1259438 h 1259438"/>
                  <a:gd name="connsiteX28" fmla="*/ 1115886 w 1921918"/>
                  <a:gd name="connsiteY28" fmla="*/ 1071068 h 1259438"/>
                  <a:gd name="connsiteX29" fmla="*/ 1048319 w 1921918"/>
                  <a:gd name="connsiteY29" fmla="*/ 1259438 h 1259438"/>
                  <a:gd name="connsiteX30" fmla="*/ 1044679 w 1921918"/>
                  <a:gd name="connsiteY30" fmla="*/ 1259438 h 1259438"/>
                  <a:gd name="connsiteX31" fmla="*/ 935479 w 1921918"/>
                  <a:gd name="connsiteY31" fmla="*/ 1259438 h 1259438"/>
                  <a:gd name="connsiteX32" fmla="*/ 931839 w 1921918"/>
                  <a:gd name="connsiteY32" fmla="*/ 1259438 h 1259438"/>
                  <a:gd name="connsiteX33" fmla="*/ 811719 w 1921918"/>
                  <a:gd name="connsiteY33" fmla="*/ 924558 h 1259438"/>
                  <a:gd name="connsiteX34" fmla="*/ 917279 w 1921918"/>
                  <a:gd name="connsiteY34" fmla="*/ 924558 h 1259438"/>
                  <a:gd name="connsiteX35" fmla="*/ 990079 w 1921918"/>
                  <a:gd name="connsiteY35" fmla="*/ 1115918 h 1259438"/>
                  <a:gd name="connsiteX36" fmla="*/ 1062879 w 1921918"/>
                  <a:gd name="connsiteY36" fmla="*/ 924558 h 1259438"/>
                  <a:gd name="connsiteX37" fmla="*/ 1066519 w 1921918"/>
                  <a:gd name="connsiteY37" fmla="*/ 924558 h 1259438"/>
                  <a:gd name="connsiteX38" fmla="*/ 1168439 w 1921918"/>
                  <a:gd name="connsiteY38" fmla="*/ 924558 h 1259438"/>
                  <a:gd name="connsiteX39" fmla="*/ 1172079 w 1921918"/>
                  <a:gd name="connsiteY39" fmla="*/ 924558 h 1259438"/>
                  <a:gd name="connsiteX40" fmla="*/ 1254335 w 1921918"/>
                  <a:gd name="connsiteY40" fmla="*/ 1153878 h 1259438"/>
                  <a:gd name="connsiteX41" fmla="*/ 1619799 w 1921918"/>
                  <a:gd name="connsiteY41" fmla="*/ 1153878 h 1259438"/>
                  <a:gd name="connsiteX42" fmla="*/ 1619799 w 1921918"/>
                  <a:gd name="connsiteY42" fmla="*/ 1004639 h 1259438"/>
                  <a:gd name="connsiteX43" fmla="*/ 1517879 w 1921918"/>
                  <a:gd name="connsiteY43" fmla="*/ 1004639 h 1259438"/>
                  <a:gd name="connsiteX44" fmla="*/ 1474199 w 1921918"/>
                  <a:gd name="connsiteY44" fmla="*/ 899079 h 1259438"/>
                  <a:gd name="connsiteX45" fmla="*/ 1619799 w 1921918"/>
                  <a:gd name="connsiteY45" fmla="*/ 899079 h 1259438"/>
                  <a:gd name="connsiteX46" fmla="*/ 1619799 w 1921918"/>
                  <a:gd name="connsiteY46" fmla="*/ 837199 h 1259438"/>
                  <a:gd name="connsiteX47" fmla="*/ 1579759 w 1921918"/>
                  <a:gd name="connsiteY47" fmla="*/ 837199 h 1259438"/>
                  <a:gd name="connsiteX48" fmla="*/ 1474199 w 1921918"/>
                  <a:gd name="connsiteY48" fmla="*/ 837199 h 1259438"/>
                  <a:gd name="connsiteX49" fmla="*/ 1593083 w 1921918"/>
                  <a:gd name="connsiteY49" fmla="*/ 513239 h 1259438"/>
                  <a:gd name="connsiteX50" fmla="*/ 1539719 w 1921918"/>
                  <a:gd name="connsiteY50" fmla="*/ 513239 h 1259438"/>
                  <a:gd name="connsiteX51" fmla="*/ 247520 w 1921918"/>
                  <a:gd name="connsiteY51" fmla="*/ 251160 h 1259438"/>
                  <a:gd name="connsiteX52" fmla="*/ 167440 w 1921918"/>
                  <a:gd name="connsiteY52" fmla="*/ 589680 h 1259438"/>
                  <a:gd name="connsiteX53" fmla="*/ 243880 w 1921918"/>
                  <a:gd name="connsiteY53" fmla="*/ 589680 h 1259438"/>
                  <a:gd name="connsiteX54" fmla="*/ 65520 w 1921918"/>
                  <a:gd name="connsiteY54" fmla="*/ 1110199 h 1259438"/>
                  <a:gd name="connsiteX55" fmla="*/ 138320 w 1921918"/>
                  <a:gd name="connsiteY55" fmla="*/ 691600 h 1259438"/>
                  <a:gd name="connsiteX56" fmla="*/ 65520 w 1921918"/>
                  <a:gd name="connsiteY56" fmla="*/ 691600 h 1259438"/>
                  <a:gd name="connsiteX57" fmla="*/ 116559 w 1921918"/>
                  <a:gd name="connsiteY57" fmla="*/ 378560 h 1259438"/>
                  <a:gd name="connsiteX58" fmla="*/ 87360 w 1921918"/>
                  <a:gd name="connsiteY58" fmla="*/ 378560 h 1259438"/>
                  <a:gd name="connsiteX59" fmla="*/ 1066519 w 1921918"/>
                  <a:gd name="connsiteY59" fmla="*/ 138319 h 1259438"/>
                  <a:gd name="connsiteX60" fmla="*/ 1106559 w 1921918"/>
                  <a:gd name="connsiteY60" fmla="*/ 247519 h 1259438"/>
                  <a:gd name="connsiteX61" fmla="*/ 1066519 w 1921918"/>
                  <a:gd name="connsiteY61" fmla="*/ 356719 h 1259438"/>
                  <a:gd name="connsiteX62" fmla="*/ 1026479 w 1921918"/>
                  <a:gd name="connsiteY62" fmla="*/ 247519 h 1259438"/>
                  <a:gd name="connsiteX63" fmla="*/ 848119 w 1921918"/>
                  <a:gd name="connsiteY63" fmla="*/ 138319 h 1259438"/>
                  <a:gd name="connsiteX64" fmla="*/ 888159 w 1921918"/>
                  <a:gd name="connsiteY64" fmla="*/ 247519 h 1259438"/>
                  <a:gd name="connsiteX65" fmla="*/ 848119 w 1921918"/>
                  <a:gd name="connsiteY65" fmla="*/ 356719 h 1259438"/>
                  <a:gd name="connsiteX66" fmla="*/ 808079 w 1921918"/>
                  <a:gd name="connsiteY66" fmla="*/ 247519 h 1259438"/>
                  <a:gd name="connsiteX67" fmla="*/ 1011919 w 1921918"/>
                  <a:gd name="connsiteY67" fmla="*/ 105560 h 1259438"/>
                  <a:gd name="connsiteX68" fmla="*/ 1011919 w 1921918"/>
                  <a:gd name="connsiteY68" fmla="*/ 389480 h 1259438"/>
                  <a:gd name="connsiteX69" fmla="*/ 1128399 w 1921918"/>
                  <a:gd name="connsiteY69" fmla="*/ 389480 h 1259438"/>
                  <a:gd name="connsiteX70" fmla="*/ 1128399 w 1921918"/>
                  <a:gd name="connsiteY70" fmla="*/ 105560 h 1259438"/>
                  <a:gd name="connsiteX71" fmla="*/ 793520 w 1921918"/>
                  <a:gd name="connsiteY71" fmla="*/ 105560 h 1259438"/>
                  <a:gd name="connsiteX72" fmla="*/ 793520 w 1921918"/>
                  <a:gd name="connsiteY72" fmla="*/ 389480 h 1259438"/>
                  <a:gd name="connsiteX73" fmla="*/ 906359 w 1921918"/>
                  <a:gd name="connsiteY73" fmla="*/ 389480 h 1259438"/>
                  <a:gd name="connsiteX74" fmla="*/ 906359 w 1921918"/>
                  <a:gd name="connsiteY74" fmla="*/ 105560 h 1259438"/>
                  <a:gd name="connsiteX75" fmla="*/ 1354079 w 1921918"/>
                  <a:gd name="connsiteY75" fmla="*/ 0 h 1259438"/>
                  <a:gd name="connsiteX76" fmla="*/ 1426879 w 1921918"/>
                  <a:gd name="connsiteY76" fmla="*/ 0 h 1259438"/>
                  <a:gd name="connsiteX77" fmla="*/ 1459639 w 1921918"/>
                  <a:gd name="connsiteY77" fmla="*/ 0 h 1259438"/>
                  <a:gd name="connsiteX78" fmla="*/ 1860039 w 1921918"/>
                  <a:gd name="connsiteY78" fmla="*/ 0 h 1259438"/>
                  <a:gd name="connsiteX79" fmla="*/ 1860039 w 1921918"/>
                  <a:gd name="connsiteY79" fmla="*/ 36400 h 1259438"/>
                  <a:gd name="connsiteX80" fmla="*/ 1860039 w 1921918"/>
                  <a:gd name="connsiteY80" fmla="*/ 105560 h 1259438"/>
                  <a:gd name="connsiteX81" fmla="*/ 1860039 w 1921918"/>
                  <a:gd name="connsiteY81" fmla="*/ 251160 h 1259438"/>
                  <a:gd name="connsiteX82" fmla="*/ 1860039 w 1921918"/>
                  <a:gd name="connsiteY82" fmla="*/ 356720 h 1259438"/>
                  <a:gd name="connsiteX83" fmla="*/ 1754479 w 1921918"/>
                  <a:gd name="connsiteY83" fmla="*/ 356720 h 1259438"/>
                  <a:gd name="connsiteX84" fmla="*/ 1485119 w 1921918"/>
                  <a:gd name="connsiteY84" fmla="*/ 356720 h 1259438"/>
                  <a:gd name="connsiteX85" fmla="*/ 1485119 w 1921918"/>
                  <a:gd name="connsiteY85" fmla="*/ 251160 h 1259438"/>
                  <a:gd name="connsiteX86" fmla="*/ 1754479 w 1921918"/>
                  <a:gd name="connsiteY86" fmla="*/ 251160 h 1259438"/>
                  <a:gd name="connsiteX87" fmla="*/ 1710799 w 1921918"/>
                  <a:gd name="connsiteY87" fmla="*/ 174720 h 1259438"/>
                  <a:gd name="connsiteX88" fmla="*/ 1754479 w 1921918"/>
                  <a:gd name="connsiteY88" fmla="*/ 105560 h 1259438"/>
                  <a:gd name="connsiteX89" fmla="*/ 1459639 w 1921918"/>
                  <a:gd name="connsiteY89" fmla="*/ 105560 h 1259438"/>
                  <a:gd name="connsiteX90" fmla="*/ 1459639 w 1921918"/>
                  <a:gd name="connsiteY90" fmla="*/ 251160 h 1259438"/>
                  <a:gd name="connsiteX91" fmla="*/ 1459639 w 1921918"/>
                  <a:gd name="connsiteY91" fmla="*/ 356720 h 1259438"/>
                  <a:gd name="connsiteX92" fmla="*/ 1459639 w 1921918"/>
                  <a:gd name="connsiteY92" fmla="*/ 869959 h 1259438"/>
                  <a:gd name="connsiteX93" fmla="*/ 1419599 w 1921918"/>
                  <a:gd name="connsiteY93" fmla="*/ 1124759 h 1259438"/>
                  <a:gd name="connsiteX94" fmla="*/ 1314039 w 1921918"/>
                  <a:gd name="connsiteY94" fmla="*/ 1124759 h 1259438"/>
                  <a:gd name="connsiteX95" fmla="*/ 1354079 w 1921918"/>
                  <a:gd name="connsiteY95" fmla="*/ 869959 h 1259438"/>
                  <a:gd name="connsiteX96" fmla="*/ 687960 w 1921918"/>
                  <a:gd name="connsiteY96" fmla="*/ 0 h 1259438"/>
                  <a:gd name="connsiteX97" fmla="*/ 793520 w 1921918"/>
                  <a:gd name="connsiteY97" fmla="*/ 0 h 1259438"/>
                  <a:gd name="connsiteX98" fmla="*/ 1230319 w 1921918"/>
                  <a:gd name="connsiteY98" fmla="*/ 0 h 1259438"/>
                  <a:gd name="connsiteX99" fmla="*/ 1230319 w 1921918"/>
                  <a:gd name="connsiteY99" fmla="*/ 495040 h 1259438"/>
                  <a:gd name="connsiteX100" fmla="*/ 1011919 w 1921918"/>
                  <a:gd name="connsiteY100" fmla="*/ 495040 h 1259438"/>
                  <a:gd name="connsiteX101" fmla="*/ 1011919 w 1921918"/>
                  <a:gd name="connsiteY101" fmla="*/ 564199 h 1259438"/>
                  <a:gd name="connsiteX102" fmla="*/ 1190279 w 1921918"/>
                  <a:gd name="connsiteY102" fmla="*/ 564199 h 1259438"/>
                  <a:gd name="connsiteX103" fmla="*/ 1233959 w 1921918"/>
                  <a:gd name="connsiteY103" fmla="*/ 669759 h 1259438"/>
                  <a:gd name="connsiteX104" fmla="*/ 1011919 w 1921918"/>
                  <a:gd name="connsiteY104" fmla="*/ 669759 h 1259438"/>
                  <a:gd name="connsiteX105" fmla="*/ 1011919 w 1921918"/>
                  <a:gd name="connsiteY105" fmla="*/ 764399 h 1259438"/>
                  <a:gd name="connsiteX106" fmla="*/ 1215759 w 1921918"/>
                  <a:gd name="connsiteY106" fmla="*/ 764399 h 1259438"/>
                  <a:gd name="connsiteX107" fmla="*/ 1255799 w 1921918"/>
                  <a:gd name="connsiteY107" fmla="*/ 869959 h 1259438"/>
                  <a:gd name="connsiteX108" fmla="*/ 706159 w 1921918"/>
                  <a:gd name="connsiteY108" fmla="*/ 869959 h 1259438"/>
                  <a:gd name="connsiteX109" fmla="*/ 662479 w 1921918"/>
                  <a:gd name="connsiteY109" fmla="*/ 764399 h 1259438"/>
                  <a:gd name="connsiteX110" fmla="*/ 906359 w 1921918"/>
                  <a:gd name="connsiteY110" fmla="*/ 764399 h 1259438"/>
                  <a:gd name="connsiteX111" fmla="*/ 906359 w 1921918"/>
                  <a:gd name="connsiteY111" fmla="*/ 669759 h 1259438"/>
                  <a:gd name="connsiteX112" fmla="*/ 731640 w 1921918"/>
                  <a:gd name="connsiteY112" fmla="*/ 669759 h 1259438"/>
                  <a:gd name="connsiteX113" fmla="*/ 687960 w 1921918"/>
                  <a:gd name="connsiteY113" fmla="*/ 564199 h 1259438"/>
                  <a:gd name="connsiteX114" fmla="*/ 906359 w 1921918"/>
                  <a:gd name="connsiteY114" fmla="*/ 564199 h 1259438"/>
                  <a:gd name="connsiteX115" fmla="*/ 906359 w 1921918"/>
                  <a:gd name="connsiteY115" fmla="*/ 495040 h 1259438"/>
                  <a:gd name="connsiteX116" fmla="*/ 793520 w 1921918"/>
                  <a:gd name="connsiteY116" fmla="*/ 495040 h 1259438"/>
                  <a:gd name="connsiteX117" fmla="*/ 687960 w 1921918"/>
                  <a:gd name="connsiteY117" fmla="*/ 495040 h 1259438"/>
                  <a:gd name="connsiteX118" fmla="*/ 687960 w 1921918"/>
                  <a:gd name="connsiteY118" fmla="*/ 389480 h 1259438"/>
                  <a:gd name="connsiteX119" fmla="*/ 687960 w 1921918"/>
                  <a:gd name="connsiteY119" fmla="*/ 105560 h 1259438"/>
                  <a:gd name="connsiteX120" fmla="*/ 276640 w 1921918"/>
                  <a:gd name="connsiteY120" fmla="*/ 0 h 1259438"/>
                  <a:gd name="connsiteX121" fmla="*/ 382200 w 1921918"/>
                  <a:gd name="connsiteY121" fmla="*/ 0 h 1259438"/>
                  <a:gd name="connsiteX122" fmla="*/ 382200 w 1921918"/>
                  <a:gd name="connsiteY122" fmla="*/ 1259438 h 1259438"/>
                  <a:gd name="connsiteX123" fmla="*/ 382199 w 1921918"/>
                  <a:gd name="connsiteY123" fmla="*/ 1259438 h 1259438"/>
                  <a:gd name="connsiteX124" fmla="*/ 276640 w 1921918"/>
                  <a:gd name="connsiteY124" fmla="*/ 1259438 h 1259438"/>
                  <a:gd name="connsiteX125" fmla="*/ 43680 w 1921918"/>
                  <a:gd name="connsiteY125" fmla="*/ 1259438 h 1259438"/>
                  <a:gd name="connsiteX126" fmla="*/ 0 w 1921918"/>
                  <a:gd name="connsiteY126" fmla="*/ 1153878 h 1259438"/>
                  <a:gd name="connsiteX127" fmla="*/ 276640 w 1921918"/>
                  <a:gd name="connsiteY127" fmla="*/ 1153878 h 1259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Lst>
                <a:rect l="l" t="t" r="r" b="b"/>
                <a:pathLst>
                  <a:path w="1921918" h="1259438">
                    <a:moveTo>
                      <a:pt x="695240" y="924558"/>
                    </a:moveTo>
                    <a:lnTo>
                      <a:pt x="800800" y="924558"/>
                    </a:lnTo>
                    <a:lnTo>
                      <a:pt x="724360" y="1259438"/>
                    </a:lnTo>
                    <a:lnTo>
                      <a:pt x="691600" y="1259438"/>
                    </a:lnTo>
                    <a:lnTo>
                      <a:pt x="611520" y="1259438"/>
                    </a:lnTo>
                    <a:lnTo>
                      <a:pt x="418600" y="1259438"/>
                    </a:lnTo>
                    <a:lnTo>
                      <a:pt x="418600" y="1153878"/>
                    </a:lnTo>
                    <a:lnTo>
                      <a:pt x="637910" y="1153878"/>
                    </a:lnTo>
                    <a:close/>
                    <a:moveTo>
                      <a:pt x="1671911" y="586085"/>
                    </a:moveTo>
                    <a:lnTo>
                      <a:pt x="1618496" y="731639"/>
                    </a:lnTo>
                    <a:lnTo>
                      <a:pt x="1723990" y="731639"/>
                    </a:lnTo>
                    <a:close/>
                    <a:moveTo>
                      <a:pt x="1496039" y="407679"/>
                    </a:moveTo>
                    <a:lnTo>
                      <a:pt x="1805439" y="407679"/>
                    </a:lnTo>
                    <a:lnTo>
                      <a:pt x="1845479" y="513239"/>
                    </a:lnTo>
                    <a:lnTo>
                      <a:pt x="1751407" y="513239"/>
                    </a:lnTo>
                    <a:lnTo>
                      <a:pt x="1867319" y="837199"/>
                    </a:lnTo>
                    <a:lnTo>
                      <a:pt x="1761759" y="837199"/>
                    </a:lnTo>
                    <a:lnTo>
                      <a:pt x="1725359" y="837199"/>
                    </a:lnTo>
                    <a:lnTo>
                      <a:pt x="1725359" y="899079"/>
                    </a:lnTo>
                    <a:lnTo>
                      <a:pt x="1823639" y="899079"/>
                    </a:lnTo>
                    <a:lnTo>
                      <a:pt x="1867319" y="1004639"/>
                    </a:lnTo>
                    <a:lnTo>
                      <a:pt x="1725359" y="1004639"/>
                    </a:lnTo>
                    <a:lnTo>
                      <a:pt x="1725359" y="1153878"/>
                    </a:lnTo>
                    <a:lnTo>
                      <a:pt x="1921918" y="1153878"/>
                    </a:lnTo>
                    <a:lnTo>
                      <a:pt x="1878238" y="1259438"/>
                    </a:lnTo>
                    <a:lnTo>
                      <a:pt x="1292199" y="1259438"/>
                    </a:lnTo>
                    <a:lnTo>
                      <a:pt x="1226679" y="1259438"/>
                    </a:lnTo>
                    <a:lnTo>
                      <a:pt x="1179359" y="1259438"/>
                    </a:lnTo>
                    <a:lnTo>
                      <a:pt x="1115886" y="1071068"/>
                    </a:lnTo>
                    <a:lnTo>
                      <a:pt x="1048319" y="1259438"/>
                    </a:lnTo>
                    <a:lnTo>
                      <a:pt x="1044679" y="1259438"/>
                    </a:lnTo>
                    <a:lnTo>
                      <a:pt x="935479" y="1259438"/>
                    </a:lnTo>
                    <a:lnTo>
                      <a:pt x="931839" y="1259438"/>
                    </a:lnTo>
                    <a:lnTo>
                      <a:pt x="811719" y="924558"/>
                    </a:lnTo>
                    <a:lnTo>
                      <a:pt x="917279" y="924558"/>
                    </a:lnTo>
                    <a:lnTo>
                      <a:pt x="990079" y="1115918"/>
                    </a:lnTo>
                    <a:lnTo>
                      <a:pt x="1062879" y="924558"/>
                    </a:lnTo>
                    <a:lnTo>
                      <a:pt x="1066519" y="924558"/>
                    </a:lnTo>
                    <a:lnTo>
                      <a:pt x="1168439" y="924558"/>
                    </a:lnTo>
                    <a:lnTo>
                      <a:pt x="1172079" y="924558"/>
                    </a:lnTo>
                    <a:lnTo>
                      <a:pt x="1254335" y="1153878"/>
                    </a:lnTo>
                    <a:lnTo>
                      <a:pt x="1619799" y="1153878"/>
                    </a:lnTo>
                    <a:lnTo>
                      <a:pt x="1619799" y="1004639"/>
                    </a:lnTo>
                    <a:lnTo>
                      <a:pt x="1517879" y="1004639"/>
                    </a:lnTo>
                    <a:lnTo>
                      <a:pt x="1474199" y="899079"/>
                    </a:lnTo>
                    <a:lnTo>
                      <a:pt x="1619799" y="899079"/>
                    </a:lnTo>
                    <a:lnTo>
                      <a:pt x="1619799" y="837199"/>
                    </a:lnTo>
                    <a:lnTo>
                      <a:pt x="1579759" y="837199"/>
                    </a:lnTo>
                    <a:lnTo>
                      <a:pt x="1474199" y="837199"/>
                    </a:lnTo>
                    <a:lnTo>
                      <a:pt x="1593083" y="513239"/>
                    </a:lnTo>
                    <a:lnTo>
                      <a:pt x="1539719" y="513239"/>
                    </a:lnTo>
                    <a:close/>
                    <a:moveTo>
                      <a:pt x="247520" y="251160"/>
                    </a:moveTo>
                    <a:lnTo>
                      <a:pt x="167440" y="589680"/>
                    </a:lnTo>
                    <a:lnTo>
                      <a:pt x="243880" y="589680"/>
                    </a:lnTo>
                    <a:lnTo>
                      <a:pt x="65520" y="1110199"/>
                    </a:lnTo>
                    <a:lnTo>
                      <a:pt x="138320" y="691600"/>
                    </a:lnTo>
                    <a:lnTo>
                      <a:pt x="65520" y="691600"/>
                    </a:lnTo>
                    <a:lnTo>
                      <a:pt x="116559" y="378560"/>
                    </a:lnTo>
                    <a:lnTo>
                      <a:pt x="87360" y="378560"/>
                    </a:lnTo>
                    <a:close/>
                    <a:moveTo>
                      <a:pt x="1066519" y="138319"/>
                    </a:moveTo>
                    <a:lnTo>
                      <a:pt x="1106559" y="247519"/>
                    </a:lnTo>
                    <a:lnTo>
                      <a:pt x="1066519" y="356719"/>
                    </a:lnTo>
                    <a:lnTo>
                      <a:pt x="1026479" y="247519"/>
                    </a:lnTo>
                    <a:close/>
                    <a:moveTo>
                      <a:pt x="848119" y="138319"/>
                    </a:moveTo>
                    <a:lnTo>
                      <a:pt x="888159" y="247519"/>
                    </a:lnTo>
                    <a:lnTo>
                      <a:pt x="848119" y="356719"/>
                    </a:lnTo>
                    <a:lnTo>
                      <a:pt x="808079" y="247519"/>
                    </a:lnTo>
                    <a:close/>
                    <a:moveTo>
                      <a:pt x="1011919" y="105560"/>
                    </a:moveTo>
                    <a:lnTo>
                      <a:pt x="1011919" y="389480"/>
                    </a:lnTo>
                    <a:lnTo>
                      <a:pt x="1128399" y="389480"/>
                    </a:lnTo>
                    <a:lnTo>
                      <a:pt x="1128399" y="105560"/>
                    </a:lnTo>
                    <a:close/>
                    <a:moveTo>
                      <a:pt x="793520" y="105560"/>
                    </a:moveTo>
                    <a:lnTo>
                      <a:pt x="793520" y="389480"/>
                    </a:lnTo>
                    <a:lnTo>
                      <a:pt x="906359" y="389480"/>
                    </a:lnTo>
                    <a:lnTo>
                      <a:pt x="906359" y="105560"/>
                    </a:lnTo>
                    <a:close/>
                    <a:moveTo>
                      <a:pt x="1354079" y="0"/>
                    </a:moveTo>
                    <a:lnTo>
                      <a:pt x="1426879" y="0"/>
                    </a:lnTo>
                    <a:lnTo>
                      <a:pt x="1459639" y="0"/>
                    </a:lnTo>
                    <a:lnTo>
                      <a:pt x="1860039" y="0"/>
                    </a:lnTo>
                    <a:lnTo>
                      <a:pt x="1860039" y="36400"/>
                    </a:lnTo>
                    <a:lnTo>
                      <a:pt x="1860039" y="105560"/>
                    </a:lnTo>
                    <a:lnTo>
                      <a:pt x="1860039" y="251160"/>
                    </a:lnTo>
                    <a:lnTo>
                      <a:pt x="1860039" y="356720"/>
                    </a:lnTo>
                    <a:lnTo>
                      <a:pt x="1754479" y="356720"/>
                    </a:lnTo>
                    <a:lnTo>
                      <a:pt x="1485119" y="356720"/>
                    </a:lnTo>
                    <a:lnTo>
                      <a:pt x="1485119" y="251160"/>
                    </a:lnTo>
                    <a:lnTo>
                      <a:pt x="1754479" y="251160"/>
                    </a:lnTo>
                    <a:lnTo>
                      <a:pt x="1710799" y="174720"/>
                    </a:lnTo>
                    <a:lnTo>
                      <a:pt x="1754479" y="105560"/>
                    </a:lnTo>
                    <a:lnTo>
                      <a:pt x="1459639" y="105560"/>
                    </a:lnTo>
                    <a:lnTo>
                      <a:pt x="1459639" y="251160"/>
                    </a:lnTo>
                    <a:lnTo>
                      <a:pt x="1459639" y="356720"/>
                    </a:lnTo>
                    <a:lnTo>
                      <a:pt x="1459639" y="869959"/>
                    </a:lnTo>
                    <a:lnTo>
                      <a:pt x="1419599" y="1124759"/>
                    </a:lnTo>
                    <a:lnTo>
                      <a:pt x="1314039" y="1124759"/>
                    </a:lnTo>
                    <a:lnTo>
                      <a:pt x="1354079" y="869959"/>
                    </a:lnTo>
                    <a:close/>
                    <a:moveTo>
                      <a:pt x="687960" y="0"/>
                    </a:moveTo>
                    <a:lnTo>
                      <a:pt x="793520" y="0"/>
                    </a:lnTo>
                    <a:lnTo>
                      <a:pt x="1230319" y="0"/>
                    </a:lnTo>
                    <a:lnTo>
                      <a:pt x="1230319" y="495040"/>
                    </a:lnTo>
                    <a:lnTo>
                      <a:pt x="1011919" y="495040"/>
                    </a:lnTo>
                    <a:lnTo>
                      <a:pt x="1011919" y="564199"/>
                    </a:lnTo>
                    <a:lnTo>
                      <a:pt x="1190279" y="564199"/>
                    </a:lnTo>
                    <a:lnTo>
                      <a:pt x="1233959" y="669759"/>
                    </a:lnTo>
                    <a:lnTo>
                      <a:pt x="1011919" y="669759"/>
                    </a:lnTo>
                    <a:lnTo>
                      <a:pt x="1011919" y="764399"/>
                    </a:lnTo>
                    <a:lnTo>
                      <a:pt x="1215759" y="764399"/>
                    </a:lnTo>
                    <a:lnTo>
                      <a:pt x="1255799" y="869959"/>
                    </a:lnTo>
                    <a:lnTo>
                      <a:pt x="706159" y="869959"/>
                    </a:lnTo>
                    <a:lnTo>
                      <a:pt x="662479" y="764399"/>
                    </a:lnTo>
                    <a:lnTo>
                      <a:pt x="906359" y="764399"/>
                    </a:lnTo>
                    <a:lnTo>
                      <a:pt x="906359" y="669759"/>
                    </a:lnTo>
                    <a:lnTo>
                      <a:pt x="731640" y="669759"/>
                    </a:lnTo>
                    <a:lnTo>
                      <a:pt x="687960" y="564199"/>
                    </a:lnTo>
                    <a:lnTo>
                      <a:pt x="906359" y="564199"/>
                    </a:lnTo>
                    <a:lnTo>
                      <a:pt x="906359" y="495040"/>
                    </a:lnTo>
                    <a:lnTo>
                      <a:pt x="793520" y="495040"/>
                    </a:lnTo>
                    <a:lnTo>
                      <a:pt x="687960" y="495040"/>
                    </a:lnTo>
                    <a:lnTo>
                      <a:pt x="687960" y="389480"/>
                    </a:lnTo>
                    <a:lnTo>
                      <a:pt x="687960" y="105560"/>
                    </a:lnTo>
                    <a:close/>
                    <a:moveTo>
                      <a:pt x="276640" y="0"/>
                    </a:moveTo>
                    <a:lnTo>
                      <a:pt x="382200" y="0"/>
                    </a:lnTo>
                    <a:lnTo>
                      <a:pt x="382200" y="1259438"/>
                    </a:lnTo>
                    <a:lnTo>
                      <a:pt x="382199" y="1259438"/>
                    </a:lnTo>
                    <a:lnTo>
                      <a:pt x="276640" y="1259438"/>
                    </a:lnTo>
                    <a:lnTo>
                      <a:pt x="43680" y="1259438"/>
                    </a:lnTo>
                    <a:lnTo>
                      <a:pt x="0" y="1153878"/>
                    </a:lnTo>
                    <a:lnTo>
                      <a:pt x="276640" y="11538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47" name="任意多边形: 形状 46">
                <a:extLst>
                  <a:ext uri="{FF2B5EF4-FFF2-40B4-BE49-F238E27FC236}">
                    <a16:creationId xmlns:a16="http://schemas.microsoft.com/office/drawing/2014/main" xmlns="" id="{A9D20299-9076-4F50-B874-ED5ACEDC8879}"/>
                  </a:ext>
                </a:extLst>
              </p:cNvPr>
              <p:cNvSpPr>
                <a:spLocks noChangeArrowheads="1"/>
              </p:cNvSpPr>
              <p:nvPr/>
            </p:nvSpPr>
            <p:spPr bwMode="auto">
              <a:xfrm>
                <a:off x="6053464" y="2554682"/>
                <a:ext cx="81154" cy="95662"/>
              </a:xfrm>
              <a:custGeom>
                <a:avLst/>
                <a:gdLst>
                  <a:gd name="connsiteX0" fmla="*/ 27051 w 81154"/>
                  <a:gd name="connsiteY0" fmla="*/ 50576 h 95662"/>
                  <a:gd name="connsiteX1" fmla="*/ 54102 w 81154"/>
                  <a:gd name="connsiteY1" fmla="*/ 50576 h 95662"/>
                  <a:gd name="connsiteX2" fmla="*/ 54102 w 81154"/>
                  <a:gd name="connsiteY2" fmla="*/ 59593 h 95662"/>
                  <a:gd name="connsiteX3" fmla="*/ 48091 w 81154"/>
                  <a:gd name="connsiteY3" fmla="*/ 59593 h 95662"/>
                  <a:gd name="connsiteX4" fmla="*/ 48091 w 81154"/>
                  <a:gd name="connsiteY4" fmla="*/ 64980 h 95662"/>
                  <a:gd name="connsiteX5" fmla="*/ 71009 w 81154"/>
                  <a:gd name="connsiteY5" fmla="*/ 64980 h 95662"/>
                  <a:gd name="connsiteX6" fmla="*/ 81153 w 81154"/>
                  <a:gd name="connsiteY6" fmla="*/ 64980 h 95662"/>
                  <a:gd name="connsiteX7" fmla="*/ 71009 w 81154"/>
                  <a:gd name="connsiteY7" fmla="*/ 77003 h 95662"/>
                  <a:gd name="connsiteX8" fmla="*/ 67471 w 81154"/>
                  <a:gd name="connsiteY8" fmla="*/ 77003 h 95662"/>
                  <a:gd name="connsiteX9" fmla="*/ 69685 w 81154"/>
                  <a:gd name="connsiteY9" fmla="*/ 80023 h 95662"/>
                  <a:gd name="connsiteX10" fmla="*/ 81154 w 81154"/>
                  <a:gd name="connsiteY10" fmla="*/ 95662 h 95662"/>
                  <a:gd name="connsiteX11" fmla="*/ 69818 w 81154"/>
                  <a:gd name="connsiteY11" fmla="*/ 95662 h 95662"/>
                  <a:gd name="connsiteX12" fmla="*/ 66984 w 81154"/>
                  <a:gd name="connsiteY12" fmla="*/ 93658 h 95662"/>
                  <a:gd name="connsiteX13" fmla="*/ 59014 w 81154"/>
                  <a:gd name="connsiteY13" fmla="*/ 83092 h 95662"/>
                  <a:gd name="connsiteX14" fmla="*/ 54421 w 81154"/>
                  <a:gd name="connsiteY14" fmla="*/ 77003 h 95662"/>
                  <a:gd name="connsiteX15" fmla="*/ 48091 w 81154"/>
                  <a:gd name="connsiteY15" fmla="*/ 77003 h 95662"/>
                  <a:gd name="connsiteX16" fmla="*/ 48091 w 81154"/>
                  <a:gd name="connsiteY16" fmla="*/ 95662 h 95662"/>
                  <a:gd name="connsiteX17" fmla="*/ 36068 w 81154"/>
                  <a:gd name="connsiteY17" fmla="*/ 95662 h 95662"/>
                  <a:gd name="connsiteX18" fmla="*/ 36068 w 81154"/>
                  <a:gd name="connsiteY18" fmla="*/ 77003 h 95662"/>
                  <a:gd name="connsiteX19" fmla="*/ 35822 w 81154"/>
                  <a:gd name="connsiteY19" fmla="*/ 77003 h 95662"/>
                  <a:gd name="connsiteX20" fmla="*/ 27468 w 81154"/>
                  <a:gd name="connsiteY20" fmla="*/ 77003 h 95662"/>
                  <a:gd name="connsiteX21" fmla="*/ 15028 w 81154"/>
                  <a:gd name="connsiteY21" fmla="*/ 95662 h 95662"/>
                  <a:gd name="connsiteX22" fmla="*/ 0 w 81154"/>
                  <a:gd name="connsiteY22" fmla="*/ 95662 h 95662"/>
                  <a:gd name="connsiteX23" fmla="*/ 14513 w 81154"/>
                  <a:gd name="connsiteY23" fmla="*/ 77003 h 95662"/>
                  <a:gd name="connsiteX24" fmla="*/ 13353 w 81154"/>
                  <a:gd name="connsiteY24" fmla="*/ 77003 h 95662"/>
                  <a:gd name="connsiteX25" fmla="*/ 10144 w 81154"/>
                  <a:gd name="connsiteY25" fmla="*/ 77003 h 95662"/>
                  <a:gd name="connsiteX26" fmla="*/ 0 w 81154"/>
                  <a:gd name="connsiteY26" fmla="*/ 64980 h 95662"/>
                  <a:gd name="connsiteX27" fmla="*/ 26787 w 81154"/>
                  <a:gd name="connsiteY27" fmla="*/ 64980 h 95662"/>
                  <a:gd name="connsiteX28" fmla="*/ 36068 w 81154"/>
                  <a:gd name="connsiteY28" fmla="*/ 64980 h 95662"/>
                  <a:gd name="connsiteX29" fmla="*/ 36068 w 81154"/>
                  <a:gd name="connsiteY29" fmla="*/ 59593 h 95662"/>
                  <a:gd name="connsiteX30" fmla="*/ 27051 w 81154"/>
                  <a:gd name="connsiteY30" fmla="*/ 59593 h 95662"/>
                  <a:gd name="connsiteX31" fmla="*/ 36068 w 81154"/>
                  <a:gd name="connsiteY31" fmla="*/ 0 h 95662"/>
                  <a:gd name="connsiteX32" fmla="*/ 48091 w 81154"/>
                  <a:gd name="connsiteY32" fmla="*/ 0 h 95662"/>
                  <a:gd name="connsiteX33" fmla="*/ 48091 w 81154"/>
                  <a:gd name="connsiteY33" fmla="*/ 5491 h 95662"/>
                  <a:gd name="connsiteX34" fmla="*/ 71009 w 81154"/>
                  <a:gd name="connsiteY34" fmla="*/ 5491 h 95662"/>
                  <a:gd name="connsiteX35" fmla="*/ 81153 w 81154"/>
                  <a:gd name="connsiteY35" fmla="*/ 5491 h 95662"/>
                  <a:gd name="connsiteX36" fmla="*/ 71009 w 81154"/>
                  <a:gd name="connsiteY36" fmla="*/ 14508 h 95662"/>
                  <a:gd name="connsiteX37" fmla="*/ 48091 w 81154"/>
                  <a:gd name="connsiteY37" fmla="*/ 14508 h 95662"/>
                  <a:gd name="connsiteX38" fmla="*/ 48091 w 81154"/>
                  <a:gd name="connsiteY38" fmla="*/ 20519 h 95662"/>
                  <a:gd name="connsiteX39" fmla="*/ 66501 w 81154"/>
                  <a:gd name="connsiteY39" fmla="*/ 20519 h 95662"/>
                  <a:gd name="connsiteX40" fmla="*/ 75142 w 81154"/>
                  <a:gd name="connsiteY40" fmla="*/ 20519 h 95662"/>
                  <a:gd name="connsiteX41" fmla="*/ 66046 w 81154"/>
                  <a:gd name="connsiteY41" fmla="*/ 29536 h 95662"/>
                  <a:gd name="connsiteX42" fmla="*/ 48091 w 81154"/>
                  <a:gd name="connsiteY42" fmla="*/ 29536 h 95662"/>
                  <a:gd name="connsiteX43" fmla="*/ 48091 w 81154"/>
                  <a:gd name="connsiteY43" fmla="*/ 35548 h 95662"/>
                  <a:gd name="connsiteX44" fmla="*/ 71009 w 81154"/>
                  <a:gd name="connsiteY44" fmla="*/ 35548 h 95662"/>
                  <a:gd name="connsiteX45" fmla="*/ 81153 w 81154"/>
                  <a:gd name="connsiteY45" fmla="*/ 35548 h 95662"/>
                  <a:gd name="connsiteX46" fmla="*/ 72042 w 81154"/>
                  <a:gd name="connsiteY46" fmla="*/ 43647 h 95662"/>
                  <a:gd name="connsiteX47" fmla="*/ 81154 w 81154"/>
                  <a:gd name="connsiteY47" fmla="*/ 59593 h 95662"/>
                  <a:gd name="connsiteX48" fmla="*/ 69131 w 81154"/>
                  <a:gd name="connsiteY48" fmla="*/ 59593 h 95662"/>
                  <a:gd name="connsiteX49" fmla="*/ 60544 w 81154"/>
                  <a:gd name="connsiteY49" fmla="*/ 44565 h 95662"/>
                  <a:gd name="connsiteX50" fmla="*/ 35822 w 81154"/>
                  <a:gd name="connsiteY50" fmla="*/ 44565 h 95662"/>
                  <a:gd name="connsiteX51" fmla="*/ 21469 w 81154"/>
                  <a:gd name="connsiteY51" fmla="*/ 44565 h 95662"/>
                  <a:gd name="connsiteX52" fmla="*/ 15029 w 81154"/>
                  <a:gd name="connsiteY52" fmla="*/ 59593 h 95662"/>
                  <a:gd name="connsiteX53" fmla="*/ 0 w 81154"/>
                  <a:gd name="connsiteY53" fmla="*/ 59593 h 95662"/>
                  <a:gd name="connsiteX54" fmla="*/ 9112 w 81154"/>
                  <a:gd name="connsiteY54" fmla="*/ 43647 h 95662"/>
                  <a:gd name="connsiteX55" fmla="*/ 0 w 81154"/>
                  <a:gd name="connsiteY55" fmla="*/ 35548 h 95662"/>
                  <a:gd name="connsiteX56" fmla="*/ 26787 w 81154"/>
                  <a:gd name="connsiteY56" fmla="*/ 35548 h 95662"/>
                  <a:gd name="connsiteX57" fmla="*/ 36068 w 81154"/>
                  <a:gd name="connsiteY57" fmla="*/ 35548 h 95662"/>
                  <a:gd name="connsiteX58" fmla="*/ 36068 w 81154"/>
                  <a:gd name="connsiteY58" fmla="*/ 29536 h 95662"/>
                  <a:gd name="connsiteX59" fmla="*/ 22270 w 81154"/>
                  <a:gd name="connsiteY59" fmla="*/ 29536 h 95662"/>
                  <a:gd name="connsiteX60" fmla="*/ 16017 w 81154"/>
                  <a:gd name="connsiteY60" fmla="*/ 29536 h 95662"/>
                  <a:gd name="connsiteX61" fmla="*/ 6011 w 81154"/>
                  <a:gd name="connsiteY61" fmla="*/ 20519 h 95662"/>
                  <a:gd name="connsiteX62" fmla="*/ 36068 w 81154"/>
                  <a:gd name="connsiteY62" fmla="*/ 20519 h 95662"/>
                  <a:gd name="connsiteX63" fmla="*/ 36068 w 81154"/>
                  <a:gd name="connsiteY63" fmla="*/ 14508 h 95662"/>
                  <a:gd name="connsiteX64" fmla="*/ 35822 w 81154"/>
                  <a:gd name="connsiteY64" fmla="*/ 14508 h 95662"/>
                  <a:gd name="connsiteX65" fmla="*/ 10144 w 81154"/>
                  <a:gd name="connsiteY65" fmla="*/ 14508 h 95662"/>
                  <a:gd name="connsiteX66" fmla="*/ 0 w 81154"/>
                  <a:gd name="connsiteY66" fmla="*/ 5491 h 95662"/>
                  <a:gd name="connsiteX67" fmla="*/ 26787 w 81154"/>
                  <a:gd name="connsiteY67" fmla="*/ 5491 h 95662"/>
                  <a:gd name="connsiteX68" fmla="*/ 36068 w 81154"/>
                  <a:gd name="connsiteY68" fmla="*/ 5491 h 956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81154" h="95662">
                    <a:moveTo>
                      <a:pt x="27051" y="50576"/>
                    </a:moveTo>
                    <a:lnTo>
                      <a:pt x="54102" y="50576"/>
                    </a:lnTo>
                    <a:lnTo>
                      <a:pt x="54102" y="59593"/>
                    </a:lnTo>
                    <a:lnTo>
                      <a:pt x="48091" y="59593"/>
                    </a:lnTo>
                    <a:lnTo>
                      <a:pt x="48091" y="64980"/>
                    </a:lnTo>
                    <a:lnTo>
                      <a:pt x="71009" y="64980"/>
                    </a:lnTo>
                    <a:cubicBezTo>
                      <a:pt x="81153" y="64980"/>
                      <a:pt x="81153" y="64980"/>
                      <a:pt x="81153" y="64980"/>
                    </a:cubicBezTo>
                    <a:cubicBezTo>
                      <a:pt x="81153" y="71538"/>
                      <a:pt x="76542" y="77003"/>
                      <a:pt x="71009" y="77003"/>
                    </a:cubicBezTo>
                    <a:lnTo>
                      <a:pt x="67471" y="77003"/>
                    </a:lnTo>
                    <a:lnTo>
                      <a:pt x="69685" y="80023"/>
                    </a:lnTo>
                    <a:cubicBezTo>
                      <a:pt x="72475" y="83827"/>
                      <a:pt x="76195" y="88899"/>
                      <a:pt x="81154" y="95662"/>
                    </a:cubicBezTo>
                    <a:lnTo>
                      <a:pt x="69818" y="95662"/>
                    </a:lnTo>
                    <a:cubicBezTo>
                      <a:pt x="68874" y="95662"/>
                      <a:pt x="67929" y="94660"/>
                      <a:pt x="66984" y="93658"/>
                    </a:cubicBezTo>
                    <a:cubicBezTo>
                      <a:pt x="66984" y="93658"/>
                      <a:pt x="66984" y="93658"/>
                      <a:pt x="59014" y="83092"/>
                    </a:cubicBezTo>
                    <a:lnTo>
                      <a:pt x="54421" y="77003"/>
                    </a:lnTo>
                    <a:lnTo>
                      <a:pt x="48091" y="77003"/>
                    </a:lnTo>
                    <a:lnTo>
                      <a:pt x="48091" y="95662"/>
                    </a:lnTo>
                    <a:lnTo>
                      <a:pt x="36068" y="95662"/>
                    </a:lnTo>
                    <a:lnTo>
                      <a:pt x="36068" y="77003"/>
                    </a:lnTo>
                    <a:lnTo>
                      <a:pt x="35822" y="77003"/>
                    </a:lnTo>
                    <a:lnTo>
                      <a:pt x="27468" y="77003"/>
                    </a:lnTo>
                    <a:lnTo>
                      <a:pt x="15028" y="95662"/>
                    </a:lnTo>
                    <a:lnTo>
                      <a:pt x="0" y="95662"/>
                    </a:lnTo>
                    <a:lnTo>
                      <a:pt x="14513" y="77003"/>
                    </a:lnTo>
                    <a:lnTo>
                      <a:pt x="13353" y="77003"/>
                    </a:lnTo>
                    <a:cubicBezTo>
                      <a:pt x="10144" y="77003"/>
                      <a:pt x="10144" y="77003"/>
                      <a:pt x="10144" y="77003"/>
                    </a:cubicBezTo>
                    <a:cubicBezTo>
                      <a:pt x="4611" y="77003"/>
                      <a:pt x="0" y="71538"/>
                      <a:pt x="0" y="64980"/>
                    </a:cubicBezTo>
                    <a:cubicBezTo>
                      <a:pt x="10144" y="64980"/>
                      <a:pt x="19020" y="64980"/>
                      <a:pt x="26787" y="64980"/>
                    </a:cubicBezTo>
                    <a:lnTo>
                      <a:pt x="36068" y="64980"/>
                    </a:lnTo>
                    <a:lnTo>
                      <a:pt x="36068" y="59593"/>
                    </a:lnTo>
                    <a:lnTo>
                      <a:pt x="27051" y="59593"/>
                    </a:lnTo>
                    <a:close/>
                    <a:moveTo>
                      <a:pt x="36068" y="0"/>
                    </a:moveTo>
                    <a:lnTo>
                      <a:pt x="48091" y="0"/>
                    </a:lnTo>
                    <a:lnTo>
                      <a:pt x="48091" y="5491"/>
                    </a:lnTo>
                    <a:lnTo>
                      <a:pt x="71009" y="5491"/>
                    </a:lnTo>
                    <a:cubicBezTo>
                      <a:pt x="81153" y="5491"/>
                      <a:pt x="81153" y="5491"/>
                      <a:pt x="81153" y="5491"/>
                    </a:cubicBezTo>
                    <a:cubicBezTo>
                      <a:pt x="81153" y="10409"/>
                      <a:pt x="76542" y="14508"/>
                      <a:pt x="71009" y="14508"/>
                    </a:cubicBezTo>
                    <a:lnTo>
                      <a:pt x="48091" y="14508"/>
                    </a:lnTo>
                    <a:lnTo>
                      <a:pt x="48091" y="20519"/>
                    </a:lnTo>
                    <a:lnTo>
                      <a:pt x="66501" y="20519"/>
                    </a:lnTo>
                    <a:cubicBezTo>
                      <a:pt x="75142" y="20519"/>
                      <a:pt x="75142" y="20519"/>
                      <a:pt x="75142" y="20519"/>
                    </a:cubicBezTo>
                    <a:cubicBezTo>
                      <a:pt x="75142" y="25437"/>
                      <a:pt x="71504" y="29536"/>
                      <a:pt x="66046" y="29536"/>
                    </a:cubicBezTo>
                    <a:lnTo>
                      <a:pt x="48091" y="29536"/>
                    </a:lnTo>
                    <a:lnTo>
                      <a:pt x="48091" y="35548"/>
                    </a:lnTo>
                    <a:lnTo>
                      <a:pt x="71009" y="35548"/>
                    </a:lnTo>
                    <a:cubicBezTo>
                      <a:pt x="81153" y="35548"/>
                      <a:pt x="81153" y="35548"/>
                      <a:pt x="81153" y="35548"/>
                    </a:cubicBezTo>
                    <a:lnTo>
                      <a:pt x="72042" y="43647"/>
                    </a:lnTo>
                    <a:lnTo>
                      <a:pt x="81154" y="59593"/>
                    </a:lnTo>
                    <a:lnTo>
                      <a:pt x="69131" y="59593"/>
                    </a:lnTo>
                    <a:lnTo>
                      <a:pt x="60544" y="44565"/>
                    </a:lnTo>
                    <a:lnTo>
                      <a:pt x="35822" y="44565"/>
                    </a:lnTo>
                    <a:lnTo>
                      <a:pt x="21469" y="44565"/>
                    </a:lnTo>
                    <a:lnTo>
                      <a:pt x="15029" y="59593"/>
                    </a:lnTo>
                    <a:lnTo>
                      <a:pt x="0" y="59593"/>
                    </a:lnTo>
                    <a:lnTo>
                      <a:pt x="9112" y="43647"/>
                    </a:lnTo>
                    <a:lnTo>
                      <a:pt x="0" y="35548"/>
                    </a:lnTo>
                    <a:cubicBezTo>
                      <a:pt x="10144" y="35548"/>
                      <a:pt x="19020" y="35548"/>
                      <a:pt x="26787" y="35548"/>
                    </a:cubicBezTo>
                    <a:lnTo>
                      <a:pt x="36068" y="35548"/>
                    </a:lnTo>
                    <a:lnTo>
                      <a:pt x="36068" y="29536"/>
                    </a:lnTo>
                    <a:lnTo>
                      <a:pt x="22270" y="29536"/>
                    </a:lnTo>
                    <a:cubicBezTo>
                      <a:pt x="16017" y="29536"/>
                      <a:pt x="16017" y="29536"/>
                      <a:pt x="16017" y="29536"/>
                    </a:cubicBezTo>
                    <a:cubicBezTo>
                      <a:pt x="10559" y="29536"/>
                      <a:pt x="6011" y="25437"/>
                      <a:pt x="6011" y="20519"/>
                    </a:cubicBezTo>
                    <a:lnTo>
                      <a:pt x="36068" y="20519"/>
                    </a:lnTo>
                    <a:lnTo>
                      <a:pt x="36068" y="14508"/>
                    </a:lnTo>
                    <a:lnTo>
                      <a:pt x="35822" y="14508"/>
                    </a:lnTo>
                    <a:cubicBezTo>
                      <a:pt x="10144" y="14508"/>
                      <a:pt x="10144" y="14508"/>
                      <a:pt x="10144" y="14508"/>
                    </a:cubicBezTo>
                    <a:cubicBezTo>
                      <a:pt x="4611" y="14508"/>
                      <a:pt x="0" y="10409"/>
                      <a:pt x="0" y="5491"/>
                    </a:cubicBezTo>
                    <a:cubicBezTo>
                      <a:pt x="10144" y="5491"/>
                      <a:pt x="19020" y="5491"/>
                      <a:pt x="26787" y="5491"/>
                    </a:cubicBezTo>
                    <a:lnTo>
                      <a:pt x="36068" y="5491"/>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48" name="任意多边形: 形状 47">
                <a:extLst>
                  <a:ext uri="{FF2B5EF4-FFF2-40B4-BE49-F238E27FC236}">
                    <a16:creationId xmlns:a16="http://schemas.microsoft.com/office/drawing/2014/main" xmlns="" id="{D8E84AB6-BC9B-4876-9D57-C5C3BC9E2ED4}"/>
                  </a:ext>
                </a:extLst>
              </p:cNvPr>
              <p:cNvSpPr/>
              <p:nvPr/>
            </p:nvSpPr>
            <p:spPr>
              <a:xfrm>
                <a:off x="5695833" y="2604460"/>
                <a:ext cx="280271" cy="26889"/>
              </a:xfrm>
              <a:custGeom>
                <a:avLst/>
                <a:gdLst/>
                <a:ahLst/>
                <a:cxnLst/>
                <a:rect l="l" t="t" r="r" b="b"/>
                <a:pathLst>
                  <a:path w="2299830" h="220637">
                    <a:moveTo>
                      <a:pt x="1901152" y="49644"/>
                    </a:moveTo>
                    <a:lnTo>
                      <a:pt x="1901152" y="93573"/>
                    </a:lnTo>
                    <a:lnTo>
                      <a:pt x="1931349" y="93573"/>
                    </a:lnTo>
                    <a:cubicBezTo>
                      <a:pt x="1938720" y="93364"/>
                      <a:pt x="1944413" y="91114"/>
                      <a:pt x="1948430" y="86824"/>
                    </a:cubicBezTo>
                    <a:cubicBezTo>
                      <a:pt x="1952446" y="82534"/>
                      <a:pt x="1954479" y="77462"/>
                      <a:pt x="1954530" y="71609"/>
                    </a:cubicBezTo>
                    <a:cubicBezTo>
                      <a:pt x="1954479" y="65755"/>
                      <a:pt x="1952446" y="60684"/>
                      <a:pt x="1948430" y="56394"/>
                    </a:cubicBezTo>
                    <a:cubicBezTo>
                      <a:pt x="1944413" y="52104"/>
                      <a:pt x="1938720" y="49854"/>
                      <a:pt x="1931349" y="49644"/>
                    </a:cubicBezTo>
                    <a:close/>
                    <a:moveTo>
                      <a:pt x="1596352" y="49644"/>
                    </a:moveTo>
                    <a:lnTo>
                      <a:pt x="1596352" y="93573"/>
                    </a:lnTo>
                    <a:lnTo>
                      <a:pt x="1626549" y="93573"/>
                    </a:lnTo>
                    <a:cubicBezTo>
                      <a:pt x="1633920" y="93364"/>
                      <a:pt x="1639613" y="91114"/>
                      <a:pt x="1643630" y="86824"/>
                    </a:cubicBezTo>
                    <a:cubicBezTo>
                      <a:pt x="1647646" y="82534"/>
                      <a:pt x="1649679" y="77462"/>
                      <a:pt x="1649730" y="71609"/>
                    </a:cubicBezTo>
                    <a:cubicBezTo>
                      <a:pt x="1649679" y="65755"/>
                      <a:pt x="1647646" y="60684"/>
                      <a:pt x="1643630" y="56394"/>
                    </a:cubicBezTo>
                    <a:cubicBezTo>
                      <a:pt x="1639613" y="52104"/>
                      <a:pt x="1633920" y="49854"/>
                      <a:pt x="1626549" y="49644"/>
                    </a:cubicBezTo>
                    <a:close/>
                    <a:moveTo>
                      <a:pt x="348577" y="49644"/>
                    </a:moveTo>
                    <a:lnTo>
                      <a:pt x="348577" y="93573"/>
                    </a:lnTo>
                    <a:lnTo>
                      <a:pt x="378774" y="93573"/>
                    </a:lnTo>
                    <a:cubicBezTo>
                      <a:pt x="386145" y="93364"/>
                      <a:pt x="391838" y="91114"/>
                      <a:pt x="395854" y="86824"/>
                    </a:cubicBezTo>
                    <a:cubicBezTo>
                      <a:pt x="399870" y="82534"/>
                      <a:pt x="401904" y="77462"/>
                      <a:pt x="401955" y="71609"/>
                    </a:cubicBezTo>
                    <a:cubicBezTo>
                      <a:pt x="401904" y="65755"/>
                      <a:pt x="399870" y="60684"/>
                      <a:pt x="395854" y="56394"/>
                    </a:cubicBezTo>
                    <a:cubicBezTo>
                      <a:pt x="391838" y="52104"/>
                      <a:pt x="386145" y="49854"/>
                      <a:pt x="378774" y="49644"/>
                    </a:cubicBezTo>
                    <a:close/>
                    <a:moveTo>
                      <a:pt x="685171" y="47511"/>
                    </a:moveTo>
                    <a:cubicBezTo>
                      <a:pt x="680260" y="47580"/>
                      <a:pt x="675977" y="48508"/>
                      <a:pt x="672323" y="50293"/>
                    </a:cubicBezTo>
                    <a:cubicBezTo>
                      <a:pt x="668670" y="52077"/>
                      <a:pt x="665836" y="54301"/>
                      <a:pt x="663821" y="56962"/>
                    </a:cubicBezTo>
                    <a:cubicBezTo>
                      <a:pt x="662187" y="58902"/>
                      <a:pt x="660779" y="61526"/>
                      <a:pt x="659596" y="64833"/>
                    </a:cubicBezTo>
                    <a:cubicBezTo>
                      <a:pt x="658414" y="68140"/>
                      <a:pt x="657503" y="73293"/>
                      <a:pt x="656863" y="80292"/>
                    </a:cubicBezTo>
                    <a:cubicBezTo>
                      <a:pt x="656223" y="87291"/>
                      <a:pt x="655899" y="97300"/>
                      <a:pt x="655891" y="110318"/>
                    </a:cubicBezTo>
                    <a:cubicBezTo>
                      <a:pt x="655899" y="123333"/>
                      <a:pt x="656223" y="133315"/>
                      <a:pt x="656863" y="140266"/>
                    </a:cubicBezTo>
                    <a:cubicBezTo>
                      <a:pt x="657503" y="147216"/>
                      <a:pt x="658414" y="152320"/>
                      <a:pt x="659596" y="155578"/>
                    </a:cubicBezTo>
                    <a:cubicBezTo>
                      <a:pt x="660779" y="158836"/>
                      <a:pt x="662187" y="161433"/>
                      <a:pt x="663821" y="163370"/>
                    </a:cubicBezTo>
                    <a:cubicBezTo>
                      <a:pt x="665836" y="166044"/>
                      <a:pt x="668670" y="168318"/>
                      <a:pt x="672323" y="170192"/>
                    </a:cubicBezTo>
                    <a:cubicBezTo>
                      <a:pt x="675977" y="172066"/>
                      <a:pt x="680260" y="173044"/>
                      <a:pt x="685171" y="173126"/>
                    </a:cubicBezTo>
                    <a:cubicBezTo>
                      <a:pt x="690083" y="173044"/>
                      <a:pt x="694366" y="172066"/>
                      <a:pt x="698019" y="170192"/>
                    </a:cubicBezTo>
                    <a:cubicBezTo>
                      <a:pt x="701673" y="168318"/>
                      <a:pt x="704507" y="166044"/>
                      <a:pt x="706521" y="163370"/>
                    </a:cubicBezTo>
                    <a:cubicBezTo>
                      <a:pt x="708155" y="161433"/>
                      <a:pt x="709564" y="158836"/>
                      <a:pt x="710746" y="155578"/>
                    </a:cubicBezTo>
                    <a:cubicBezTo>
                      <a:pt x="711928" y="152320"/>
                      <a:pt x="712839" y="147216"/>
                      <a:pt x="713480" y="140266"/>
                    </a:cubicBezTo>
                    <a:cubicBezTo>
                      <a:pt x="714120" y="133315"/>
                      <a:pt x="714443" y="123333"/>
                      <a:pt x="714451" y="110318"/>
                    </a:cubicBezTo>
                    <a:cubicBezTo>
                      <a:pt x="714443" y="97300"/>
                      <a:pt x="714120" y="87291"/>
                      <a:pt x="713480" y="80292"/>
                    </a:cubicBezTo>
                    <a:cubicBezTo>
                      <a:pt x="712839" y="73293"/>
                      <a:pt x="711928" y="68140"/>
                      <a:pt x="710746" y="64833"/>
                    </a:cubicBezTo>
                    <a:cubicBezTo>
                      <a:pt x="709564" y="61526"/>
                      <a:pt x="708155" y="58902"/>
                      <a:pt x="706521" y="56962"/>
                    </a:cubicBezTo>
                    <a:cubicBezTo>
                      <a:pt x="704507" y="54301"/>
                      <a:pt x="701673" y="52077"/>
                      <a:pt x="698019" y="50293"/>
                    </a:cubicBezTo>
                    <a:cubicBezTo>
                      <a:pt x="694366" y="48508"/>
                      <a:pt x="690083" y="47580"/>
                      <a:pt x="685171" y="47511"/>
                    </a:cubicBezTo>
                    <a:close/>
                    <a:moveTo>
                      <a:pt x="2139848" y="1829"/>
                    </a:moveTo>
                    <a:lnTo>
                      <a:pt x="2299830" y="1829"/>
                    </a:lnTo>
                    <a:lnTo>
                      <a:pt x="2299830" y="49339"/>
                    </a:lnTo>
                    <a:lnTo>
                      <a:pt x="2246490" y="49339"/>
                    </a:lnTo>
                    <a:lnTo>
                      <a:pt x="2246490" y="218808"/>
                    </a:lnTo>
                    <a:lnTo>
                      <a:pt x="2193188" y="218808"/>
                    </a:lnTo>
                    <a:lnTo>
                      <a:pt x="2193188" y="49339"/>
                    </a:lnTo>
                    <a:lnTo>
                      <a:pt x="2139848" y="49339"/>
                    </a:lnTo>
                    <a:close/>
                    <a:moveTo>
                      <a:pt x="1847850" y="1829"/>
                    </a:moveTo>
                    <a:lnTo>
                      <a:pt x="1933789" y="1829"/>
                    </a:lnTo>
                    <a:cubicBezTo>
                      <a:pt x="1949862" y="2030"/>
                      <a:pt x="1963395" y="5418"/>
                      <a:pt x="1974387" y="11993"/>
                    </a:cubicBezTo>
                    <a:cubicBezTo>
                      <a:pt x="1985378" y="18569"/>
                      <a:pt x="1993695" y="27126"/>
                      <a:pt x="1999336" y="37664"/>
                    </a:cubicBezTo>
                    <a:cubicBezTo>
                      <a:pt x="2004977" y="48203"/>
                      <a:pt x="2007809" y="59518"/>
                      <a:pt x="2007832" y="71609"/>
                    </a:cubicBezTo>
                    <a:cubicBezTo>
                      <a:pt x="2007809" y="83700"/>
                      <a:pt x="2004977" y="95014"/>
                      <a:pt x="1999336" y="105553"/>
                    </a:cubicBezTo>
                    <a:cubicBezTo>
                      <a:pt x="1993695" y="116092"/>
                      <a:pt x="1985378" y="124649"/>
                      <a:pt x="1974387" y="131224"/>
                    </a:cubicBezTo>
                    <a:cubicBezTo>
                      <a:pt x="1963395" y="137800"/>
                      <a:pt x="1949862" y="141188"/>
                      <a:pt x="1933789" y="141389"/>
                    </a:cubicBezTo>
                    <a:lnTo>
                      <a:pt x="1901152" y="141389"/>
                    </a:lnTo>
                    <a:lnTo>
                      <a:pt x="1901152" y="218808"/>
                    </a:lnTo>
                    <a:lnTo>
                      <a:pt x="1847850" y="218808"/>
                    </a:lnTo>
                    <a:close/>
                    <a:moveTo>
                      <a:pt x="1543050" y="1829"/>
                    </a:moveTo>
                    <a:lnTo>
                      <a:pt x="1628989" y="1829"/>
                    </a:lnTo>
                    <a:cubicBezTo>
                      <a:pt x="1645062" y="2030"/>
                      <a:pt x="1658595" y="5418"/>
                      <a:pt x="1669587" y="11993"/>
                    </a:cubicBezTo>
                    <a:cubicBezTo>
                      <a:pt x="1680578" y="18569"/>
                      <a:pt x="1688895" y="27126"/>
                      <a:pt x="1694536" y="37664"/>
                    </a:cubicBezTo>
                    <a:cubicBezTo>
                      <a:pt x="1700178" y="48203"/>
                      <a:pt x="1703009" y="59518"/>
                      <a:pt x="1703032" y="71609"/>
                    </a:cubicBezTo>
                    <a:cubicBezTo>
                      <a:pt x="1703009" y="83700"/>
                      <a:pt x="1700178" y="95014"/>
                      <a:pt x="1694536" y="105553"/>
                    </a:cubicBezTo>
                    <a:cubicBezTo>
                      <a:pt x="1688895" y="116092"/>
                      <a:pt x="1680578" y="124649"/>
                      <a:pt x="1669587" y="131224"/>
                    </a:cubicBezTo>
                    <a:cubicBezTo>
                      <a:pt x="1658595" y="137800"/>
                      <a:pt x="1645062" y="141188"/>
                      <a:pt x="1628989" y="141389"/>
                    </a:cubicBezTo>
                    <a:lnTo>
                      <a:pt x="1596352" y="141389"/>
                    </a:lnTo>
                    <a:lnTo>
                      <a:pt x="1596352" y="218808"/>
                    </a:lnTo>
                    <a:lnTo>
                      <a:pt x="1543050" y="218808"/>
                    </a:lnTo>
                    <a:close/>
                    <a:moveTo>
                      <a:pt x="914400" y="1829"/>
                    </a:moveTo>
                    <a:lnTo>
                      <a:pt x="966788" y="1829"/>
                    </a:lnTo>
                    <a:lnTo>
                      <a:pt x="1015574" y="97515"/>
                    </a:lnTo>
                    <a:lnTo>
                      <a:pt x="1064361" y="1829"/>
                    </a:lnTo>
                    <a:lnTo>
                      <a:pt x="1116749" y="1829"/>
                    </a:lnTo>
                    <a:lnTo>
                      <a:pt x="1116749" y="218808"/>
                    </a:lnTo>
                    <a:lnTo>
                      <a:pt x="1063447" y="218808"/>
                    </a:lnTo>
                    <a:lnTo>
                      <a:pt x="1063447" y="114892"/>
                    </a:lnTo>
                    <a:lnTo>
                      <a:pt x="1032650" y="168546"/>
                    </a:lnTo>
                    <a:lnTo>
                      <a:pt x="998499" y="168546"/>
                    </a:lnTo>
                    <a:lnTo>
                      <a:pt x="967702" y="114892"/>
                    </a:lnTo>
                    <a:lnTo>
                      <a:pt x="967702" y="218808"/>
                    </a:lnTo>
                    <a:lnTo>
                      <a:pt x="914400" y="218808"/>
                    </a:lnTo>
                    <a:close/>
                    <a:moveTo>
                      <a:pt x="295275" y="1829"/>
                    </a:moveTo>
                    <a:lnTo>
                      <a:pt x="381214" y="1829"/>
                    </a:lnTo>
                    <a:cubicBezTo>
                      <a:pt x="397287" y="2030"/>
                      <a:pt x="410820" y="5418"/>
                      <a:pt x="421812" y="11993"/>
                    </a:cubicBezTo>
                    <a:cubicBezTo>
                      <a:pt x="432803" y="18569"/>
                      <a:pt x="441120" y="27126"/>
                      <a:pt x="446761" y="37664"/>
                    </a:cubicBezTo>
                    <a:cubicBezTo>
                      <a:pt x="452402" y="48203"/>
                      <a:pt x="455234" y="59518"/>
                      <a:pt x="455257" y="71609"/>
                    </a:cubicBezTo>
                    <a:cubicBezTo>
                      <a:pt x="454851" y="86378"/>
                      <a:pt x="451094" y="98456"/>
                      <a:pt x="443987" y="107844"/>
                    </a:cubicBezTo>
                    <a:cubicBezTo>
                      <a:pt x="436880" y="117232"/>
                      <a:pt x="428859" y="124047"/>
                      <a:pt x="419925" y="128291"/>
                    </a:cubicBezTo>
                    <a:lnTo>
                      <a:pt x="466839" y="218808"/>
                    </a:lnTo>
                    <a:lnTo>
                      <a:pt x="405001" y="218808"/>
                    </a:lnTo>
                    <a:lnTo>
                      <a:pt x="366573" y="138036"/>
                    </a:lnTo>
                    <a:lnTo>
                      <a:pt x="348577" y="138036"/>
                    </a:lnTo>
                    <a:lnTo>
                      <a:pt x="348577" y="218808"/>
                    </a:lnTo>
                    <a:lnTo>
                      <a:pt x="295275" y="218808"/>
                    </a:lnTo>
                    <a:close/>
                    <a:moveTo>
                      <a:pt x="0" y="1829"/>
                    </a:moveTo>
                    <a:lnTo>
                      <a:pt x="147485" y="1829"/>
                    </a:lnTo>
                    <a:lnTo>
                      <a:pt x="147485" y="49339"/>
                    </a:lnTo>
                    <a:lnTo>
                      <a:pt x="53302" y="49339"/>
                    </a:lnTo>
                    <a:lnTo>
                      <a:pt x="53302" y="87477"/>
                    </a:lnTo>
                    <a:lnTo>
                      <a:pt x="133769" y="87477"/>
                    </a:lnTo>
                    <a:lnTo>
                      <a:pt x="133769" y="134988"/>
                    </a:lnTo>
                    <a:lnTo>
                      <a:pt x="53302" y="134988"/>
                    </a:lnTo>
                    <a:lnTo>
                      <a:pt x="53302" y="218808"/>
                    </a:lnTo>
                    <a:lnTo>
                      <a:pt x="0" y="218808"/>
                    </a:lnTo>
                    <a:close/>
                    <a:moveTo>
                      <a:pt x="685171" y="0"/>
                    </a:moveTo>
                    <a:cubicBezTo>
                      <a:pt x="698318" y="25"/>
                      <a:pt x="709763" y="2106"/>
                      <a:pt x="719508" y="6243"/>
                    </a:cubicBezTo>
                    <a:cubicBezTo>
                      <a:pt x="729253" y="10380"/>
                      <a:pt x="738025" y="16421"/>
                      <a:pt x="745823" y="24365"/>
                    </a:cubicBezTo>
                    <a:cubicBezTo>
                      <a:pt x="753285" y="32012"/>
                      <a:pt x="758565" y="40408"/>
                      <a:pt x="761662" y="49551"/>
                    </a:cubicBezTo>
                    <a:cubicBezTo>
                      <a:pt x="764758" y="58694"/>
                      <a:pt x="766586" y="68381"/>
                      <a:pt x="767144" y="78611"/>
                    </a:cubicBezTo>
                    <a:cubicBezTo>
                      <a:pt x="767702" y="88841"/>
                      <a:pt x="767905" y="99410"/>
                      <a:pt x="767753" y="110318"/>
                    </a:cubicBezTo>
                    <a:cubicBezTo>
                      <a:pt x="767905" y="121227"/>
                      <a:pt x="767702" y="131796"/>
                      <a:pt x="767144" y="142026"/>
                    </a:cubicBezTo>
                    <a:cubicBezTo>
                      <a:pt x="766586" y="152256"/>
                      <a:pt x="764758" y="161943"/>
                      <a:pt x="761662" y="171086"/>
                    </a:cubicBezTo>
                    <a:cubicBezTo>
                      <a:pt x="758565" y="180229"/>
                      <a:pt x="753285" y="188625"/>
                      <a:pt x="745823" y="196273"/>
                    </a:cubicBezTo>
                    <a:cubicBezTo>
                      <a:pt x="738025" y="204216"/>
                      <a:pt x="729253" y="210257"/>
                      <a:pt x="719508" y="214394"/>
                    </a:cubicBezTo>
                    <a:cubicBezTo>
                      <a:pt x="709763" y="218530"/>
                      <a:pt x="698318" y="220612"/>
                      <a:pt x="685171" y="220637"/>
                    </a:cubicBezTo>
                    <a:cubicBezTo>
                      <a:pt x="672025" y="220612"/>
                      <a:pt x="660579" y="218530"/>
                      <a:pt x="650834" y="214394"/>
                    </a:cubicBezTo>
                    <a:cubicBezTo>
                      <a:pt x="641089" y="210257"/>
                      <a:pt x="632317" y="204216"/>
                      <a:pt x="624519" y="196273"/>
                    </a:cubicBezTo>
                    <a:cubicBezTo>
                      <a:pt x="617057" y="188625"/>
                      <a:pt x="611777" y="180229"/>
                      <a:pt x="608681" y="171086"/>
                    </a:cubicBezTo>
                    <a:cubicBezTo>
                      <a:pt x="605584" y="161943"/>
                      <a:pt x="603757" y="152256"/>
                      <a:pt x="603198" y="142026"/>
                    </a:cubicBezTo>
                    <a:cubicBezTo>
                      <a:pt x="602640" y="131796"/>
                      <a:pt x="602437" y="121227"/>
                      <a:pt x="602589" y="110318"/>
                    </a:cubicBezTo>
                    <a:cubicBezTo>
                      <a:pt x="602437" y="99410"/>
                      <a:pt x="602640" y="88841"/>
                      <a:pt x="603198" y="78611"/>
                    </a:cubicBezTo>
                    <a:cubicBezTo>
                      <a:pt x="603757" y="68381"/>
                      <a:pt x="605584" y="58694"/>
                      <a:pt x="608681" y="49551"/>
                    </a:cubicBezTo>
                    <a:cubicBezTo>
                      <a:pt x="611777" y="40408"/>
                      <a:pt x="617057" y="32012"/>
                      <a:pt x="624519" y="24365"/>
                    </a:cubicBezTo>
                    <a:cubicBezTo>
                      <a:pt x="632317" y="16421"/>
                      <a:pt x="641089" y="10380"/>
                      <a:pt x="650834" y="6243"/>
                    </a:cubicBezTo>
                    <a:cubicBezTo>
                      <a:pt x="660579" y="2106"/>
                      <a:pt x="672025" y="25"/>
                      <a:pt x="685171" y="0"/>
                    </a:cubicBez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sz="2400" dirty="0">
                  <a:solidFill>
                    <a:srgbClr val="FCE3C1"/>
                  </a:solidFill>
                  <a:latin typeface="DIN Black" pitchFamily="50" charset="0"/>
                  <a:ea typeface="微软雅黑" panose="020B0503020204020204" pitchFamily="34" charset="-122"/>
                </a:endParaRPr>
              </a:p>
            </p:txBody>
          </p:sp>
          <p:sp>
            <p:nvSpPr>
              <p:cNvPr id="49" name="任意多边形: 形状 48">
                <a:extLst>
                  <a:ext uri="{FF2B5EF4-FFF2-40B4-BE49-F238E27FC236}">
                    <a16:creationId xmlns:a16="http://schemas.microsoft.com/office/drawing/2014/main" xmlns="" id="{AB2B4A51-76D6-4D13-9D42-A6C7DBA69D5B}"/>
                  </a:ext>
                </a:extLst>
              </p:cNvPr>
              <p:cNvSpPr/>
              <p:nvPr/>
            </p:nvSpPr>
            <p:spPr>
              <a:xfrm>
                <a:off x="6217221" y="2604460"/>
                <a:ext cx="304647" cy="26889"/>
              </a:xfrm>
              <a:custGeom>
                <a:avLst/>
                <a:gdLst/>
                <a:ahLst/>
                <a:cxnLst/>
                <a:rect l="l" t="t" r="r" b="b"/>
                <a:pathLst>
                  <a:path w="2499855" h="220637">
                    <a:moveTo>
                      <a:pt x="1469574" y="84108"/>
                    </a:moveTo>
                    <a:lnTo>
                      <a:pt x="1450067" y="142037"/>
                    </a:lnTo>
                    <a:lnTo>
                      <a:pt x="1487862" y="142037"/>
                    </a:lnTo>
                    <a:close/>
                    <a:moveTo>
                      <a:pt x="2215477" y="49644"/>
                    </a:moveTo>
                    <a:lnTo>
                      <a:pt x="2215477" y="93573"/>
                    </a:lnTo>
                    <a:lnTo>
                      <a:pt x="2245673" y="93573"/>
                    </a:lnTo>
                    <a:cubicBezTo>
                      <a:pt x="2253045" y="93364"/>
                      <a:pt x="2258738" y="91114"/>
                      <a:pt x="2262754" y="86824"/>
                    </a:cubicBezTo>
                    <a:cubicBezTo>
                      <a:pt x="2266770" y="82534"/>
                      <a:pt x="2268804" y="77462"/>
                      <a:pt x="2268855" y="71609"/>
                    </a:cubicBezTo>
                    <a:cubicBezTo>
                      <a:pt x="2268804" y="65755"/>
                      <a:pt x="2266770" y="60684"/>
                      <a:pt x="2262754" y="56394"/>
                    </a:cubicBezTo>
                    <a:cubicBezTo>
                      <a:pt x="2258738" y="52104"/>
                      <a:pt x="2253045" y="49854"/>
                      <a:pt x="2245673" y="49644"/>
                    </a:cubicBezTo>
                    <a:close/>
                    <a:moveTo>
                      <a:pt x="2015451" y="49644"/>
                    </a:moveTo>
                    <a:lnTo>
                      <a:pt x="2015451" y="93573"/>
                    </a:lnTo>
                    <a:lnTo>
                      <a:pt x="2045649" y="93573"/>
                    </a:lnTo>
                    <a:cubicBezTo>
                      <a:pt x="2053019" y="93364"/>
                      <a:pt x="2058713" y="91114"/>
                      <a:pt x="2062729" y="86824"/>
                    </a:cubicBezTo>
                    <a:cubicBezTo>
                      <a:pt x="2066745" y="82534"/>
                      <a:pt x="2068779" y="77462"/>
                      <a:pt x="2068830" y="71609"/>
                    </a:cubicBezTo>
                    <a:cubicBezTo>
                      <a:pt x="2068779" y="65755"/>
                      <a:pt x="2066745" y="60684"/>
                      <a:pt x="2062729" y="56394"/>
                    </a:cubicBezTo>
                    <a:cubicBezTo>
                      <a:pt x="2058713" y="52104"/>
                      <a:pt x="2053020" y="49854"/>
                      <a:pt x="2045649" y="49644"/>
                    </a:cubicBezTo>
                    <a:close/>
                    <a:moveTo>
                      <a:pt x="500977" y="49644"/>
                    </a:moveTo>
                    <a:lnTo>
                      <a:pt x="500977" y="93573"/>
                    </a:lnTo>
                    <a:lnTo>
                      <a:pt x="531174" y="93573"/>
                    </a:lnTo>
                    <a:cubicBezTo>
                      <a:pt x="538545" y="93364"/>
                      <a:pt x="544239" y="91114"/>
                      <a:pt x="548255" y="86824"/>
                    </a:cubicBezTo>
                    <a:cubicBezTo>
                      <a:pt x="552271" y="82534"/>
                      <a:pt x="554304" y="77462"/>
                      <a:pt x="554355" y="71609"/>
                    </a:cubicBezTo>
                    <a:cubicBezTo>
                      <a:pt x="554304" y="65755"/>
                      <a:pt x="552271" y="60684"/>
                      <a:pt x="548255" y="56394"/>
                    </a:cubicBezTo>
                    <a:cubicBezTo>
                      <a:pt x="544239" y="52104"/>
                      <a:pt x="538545" y="49854"/>
                      <a:pt x="531174" y="49644"/>
                    </a:cubicBezTo>
                    <a:close/>
                    <a:moveTo>
                      <a:pt x="323221" y="47511"/>
                    </a:moveTo>
                    <a:cubicBezTo>
                      <a:pt x="318310" y="47580"/>
                      <a:pt x="314027" y="48508"/>
                      <a:pt x="310373" y="50293"/>
                    </a:cubicBezTo>
                    <a:cubicBezTo>
                      <a:pt x="306720" y="52077"/>
                      <a:pt x="303886" y="54301"/>
                      <a:pt x="301871" y="56962"/>
                    </a:cubicBezTo>
                    <a:cubicBezTo>
                      <a:pt x="300237" y="58902"/>
                      <a:pt x="298829" y="61526"/>
                      <a:pt x="297647" y="64833"/>
                    </a:cubicBezTo>
                    <a:cubicBezTo>
                      <a:pt x="296464" y="68140"/>
                      <a:pt x="295553" y="73293"/>
                      <a:pt x="294913" y="80292"/>
                    </a:cubicBezTo>
                    <a:cubicBezTo>
                      <a:pt x="294273" y="87291"/>
                      <a:pt x="293949" y="97300"/>
                      <a:pt x="293941" y="110318"/>
                    </a:cubicBezTo>
                    <a:cubicBezTo>
                      <a:pt x="293949" y="123333"/>
                      <a:pt x="294273" y="133315"/>
                      <a:pt x="294913" y="140266"/>
                    </a:cubicBezTo>
                    <a:cubicBezTo>
                      <a:pt x="295553" y="147216"/>
                      <a:pt x="296464" y="152320"/>
                      <a:pt x="297647" y="155578"/>
                    </a:cubicBezTo>
                    <a:cubicBezTo>
                      <a:pt x="298829" y="158836"/>
                      <a:pt x="300237" y="161433"/>
                      <a:pt x="301871" y="163370"/>
                    </a:cubicBezTo>
                    <a:cubicBezTo>
                      <a:pt x="303886" y="166044"/>
                      <a:pt x="306720" y="168318"/>
                      <a:pt x="310373" y="170192"/>
                    </a:cubicBezTo>
                    <a:cubicBezTo>
                      <a:pt x="314027" y="172066"/>
                      <a:pt x="318310" y="173044"/>
                      <a:pt x="323221" y="173126"/>
                    </a:cubicBezTo>
                    <a:cubicBezTo>
                      <a:pt x="328133" y="173044"/>
                      <a:pt x="332416" y="172066"/>
                      <a:pt x="336069" y="170192"/>
                    </a:cubicBezTo>
                    <a:cubicBezTo>
                      <a:pt x="339723" y="168318"/>
                      <a:pt x="342557" y="166044"/>
                      <a:pt x="344571" y="163370"/>
                    </a:cubicBezTo>
                    <a:cubicBezTo>
                      <a:pt x="346206" y="161433"/>
                      <a:pt x="347614" y="158836"/>
                      <a:pt x="348796" y="155578"/>
                    </a:cubicBezTo>
                    <a:cubicBezTo>
                      <a:pt x="349978" y="152320"/>
                      <a:pt x="350890" y="147216"/>
                      <a:pt x="351530" y="140266"/>
                    </a:cubicBezTo>
                    <a:cubicBezTo>
                      <a:pt x="352170" y="133315"/>
                      <a:pt x="352494" y="123333"/>
                      <a:pt x="352501" y="110318"/>
                    </a:cubicBezTo>
                    <a:cubicBezTo>
                      <a:pt x="352494" y="97300"/>
                      <a:pt x="352170" y="87291"/>
                      <a:pt x="351530" y="80292"/>
                    </a:cubicBezTo>
                    <a:cubicBezTo>
                      <a:pt x="350890" y="73293"/>
                      <a:pt x="349978" y="68140"/>
                      <a:pt x="348796" y="64833"/>
                    </a:cubicBezTo>
                    <a:cubicBezTo>
                      <a:pt x="347614" y="61526"/>
                      <a:pt x="346206" y="58902"/>
                      <a:pt x="344571" y="56962"/>
                    </a:cubicBezTo>
                    <a:cubicBezTo>
                      <a:pt x="342557" y="54301"/>
                      <a:pt x="339723" y="52077"/>
                      <a:pt x="336069" y="50293"/>
                    </a:cubicBezTo>
                    <a:cubicBezTo>
                      <a:pt x="332416" y="48508"/>
                      <a:pt x="328133" y="47580"/>
                      <a:pt x="323221" y="47511"/>
                    </a:cubicBezTo>
                    <a:close/>
                    <a:moveTo>
                      <a:pt x="2339873" y="1829"/>
                    </a:moveTo>
                    <a:lnTo>
                      <a:pt x="2499855" y="1829"/>
                    </a:lnTo>
                    <a:lnTo>
                      <a:pt x="2499855" y="49339"/>
                    </a:lnTo>
                    <a:lnTo>
                      <a:pt x="2446515" y="49339"/>
                    </a:lnTo>
                    <a:lnTo>
                      <a:pt x="2446515" y="218808"/>
                    </a:lnTo>
                    <a:lnTo>
                      <a:pt x="2393213" y="218808"/>
                    </a:lnTo>
                    <a:lnTo>
                      <a:pt x="2393213" y="49339"/>
                    </a:lnTo>
                    <a:lnTo>
                      <a:pt x="2339873" y="49339"/>
                    </a:lnTo>
                    <a:close/>
                    <a:moveTo>
                      <a:pt x="2162175" y="1829"/>
                    </a:moveTo>
                    <a:lnTo>
                      <a:pt x="2248113" y="1829"/>
                    </a:lnTo>
                    <a:cubicBezTo>
                      <a:pt x="2264187" y="2030"/>
                      <a:pt x="2277720" y="5418"/>
                      <a:pt x="2288711" y="11993"/>
                    </a:cubicBezTo>
                    <a:cubicBezTo>
                      <a:pt x="2299703" y="18569"/>
                      <a:pt x="2308020" y="27126"/>
                      <a:pt x="2313661" y="37664"/>
                    </a:cubicBezTo>
                    <a:cubicBezTo>
                      <a:pt x="2319302" y="48203"/>
                      <a:pt x="2322134" y="59518"/>
                      <a:pt x="2322157" y="71609"/>
                    </a:cubicBezTo>
                    <a:cubicBezTo>
                      <a:pt x="2322134" y="83700"/>
                      <a:pt x="2319302" y="95014"/>
                      <a:pt x="2313661" y="105553"/>
                    </a:cubicBezTo>
                    <a:cubicBezTo>
                      <a:pt x="2308020" y="116092"/>
                      <a:pt x="2299703" y="124649"/>
                      <a:pt x="2288711" y="131224"/>
                    </a:cubicBezTo>
                    <a:cubicBezTo>
                      <a:pt x="2277720" y="137800"/>
                      <a:pt x="2264187" y="141188"/>
                      <a:pt x="2248113" y="141389"/>
                    </a:cubicBezTo>
                    <a:lnTo>
                      <a:pt x="2215477" y="141389"/>
                    </a:lnTo>
                    <a:lnTo>
                      <a:pt x="2215477" y="218808"/>
                    </a:lnTo>
                    <a:lnTo>
                      <a:pt x="2162175" y="218808"/>
                    </a:lnTo>
                    <a:close/>
                    <a:moveTo>
                      <a:pt x="1962150" y="1829"/>
                    </a:moveTo>
                    <a:lnTo>
                      <a:pt x="2048089" y="1829"/>
                    </a:lnTo>
                    <a:cubicBezTo>
                      <a:pt x="2064162" y="2030"/>
                      <a:pt x="2077695" y="5418"/>
                      <a:pt x="2088687" y="11993"/>
                    </a:cubicBezTo>
                    <a:cubicBezTo>
                      <a:pt x="2099678" y="18569"/>
                      <a:pt x="2107995" y="27126"/>
                      <a:pt x="2113636" y="37664"/>
                    </a:cubicBezTo>
                    <a:cubicBezTo>
                      <a:pt x="2119277" y="48203"/>
                      <a:pt x="2122109" y="59518"/>
                      <a:pt x="2122131" y="71609"/>
                    </a:cubicBezTo>
                    <a:cubicBezTo>
                      <a:pt x="2122109" y="83700"/>
                      <a:pt x="2119277" y="95014"/>
                      <a:pt x="2113636" y="105553"/>
                    </a:cubicBezTo>
                    <a:cubicBezTo>
                      <a:pt x="2107995" y="116092"/>
                      <a:pt x="2099678" y="124649"/>
                      <a:pt x="2088687" y="131224"/>
                    </a:cubicBezTo>
                    <a:cubicBezTo>
                      <a:pt x="2077695" y="137800"/>
                      <a:pt x="2064162" y="141188"/>
                      <a:pt x="2048089" y="141389"/>
                    </a:cubicBezTo>
                    <a:lnTo>
                      <a:pt x="2015451" y="141389"/>
                    </a:lnTo>
                    <a:lnTo>
                      <a:pt x="2015451" y="218808"/>
                    </a:lnTo>
                    <a:lnTo>
                      <a:pt x="1962150" y="218808"/>
                    </a:lnTo>
                    <a:close/>
                    <a:moveTo>
                      <a:pt x="1590675" y="1829"/>
                    </a:moveTo>
                    <a:lnTo>
                      <a:pt x="1637276" y="1829"/>
                    </a:lnTo>
                    <a:lnTo>
                      <a:pt x="1706803" y="110928"/>
                    </a:lnTo>
                    <a:lnTo>
                      <a:pt x="1706803" y="1829"/>
                    </a:lnTo>
                    <a:lnTo>
                      <a:pt x="1760105" y="1829"/>
                    </a:lnTo>
                    <a:lnTo>
                      <a:pt x="1760105" y="218808"/>
                    </a:lnTo>
                    <a:lnTo>
                      <a:pt x="1713504" y="218808"/>
                    </a:lnTo>
                    <a:lnTo>
                      <a:pt x="1643977" y="109709"/>
                    </a:lnTo>
                    <a:lnTo>
                      <a:pt x="1643977" y="218808"/>
                    </a:lnTo>
                    <a:lnTo>
                      <a:pt x="1590675" y="218808"/>
                    </a:lnTo>
                    <a:close/>
                    <a:moveTo>
                      <a:pt x="1447628" y="1829"/>
                    </a:moveTo>
                    <a:lnTo>
                      <a:pt x="1488776" y="1829"/>
                    </a:lnTo>
                    <a:lnTo>
                      <a:pt x="1567719" y="218808"/>
                    </a:lnTo>
                    <a:lnTo>
                      <a:pt x="1511941" y="218808"/>
                    </a:lnTo>
                    <a:lnTo>
                      <a:pt x="1501883" y="186499"/>
                    </a:lnTo>
                    <a:lnTo>
                      <a:pt x="1435131" y="186499"/>
                    </a:lnTo>
                    <a:lnTo>
                      <a:pt x="1424463" y="218808"/>
                    </a:lnTo>
                    <a:lnTo>
                      <a:pt x="1368685" y="218808"/>
                    </a:lnTo>
                    <a:close/>
                    <a:moveTo>
                      <a:pt x="1171575" y="1829"/>
                    </a:moveTo>
                    <a:lnTo>
                      <a:pt x="1224877" y="1829"/>
                    </a:lnTo>
                    <a:lnTo>
                      <a:pt x="1224877" y="85344"/>
                    </a:lnTo>
                    <a:lnTo>
                      <a:pt x="1281607" y="85344"/>
                    </a:lnTo>
                    <a:lnTo>
                      <a:pt x="1281607" y="1829"/>
                    </a:lnTo>
                    <a:lnTo>
                      <a:pt x="1334909" y="1829"/>
                    </a:lnTo>
                    <a:lnTo>
                      <a:pt x="1334909" y="218808"/>
                    </a:lnTo>
                    <a:lnTo>
                      <a:pt x="1281607" y="218808"/>
                    </a:lnTo>
                    <a:lnTo>
                      <a:pt x="1281607" y="132855"/>
                    </a:lnTo>
                    <a:lnTo>
                      <a:pt x="1224877" y="132855"/>
                    </a:lnTo>
                    <a:lnTo>
                      <a:pt x="1224877" y="218808"/>
                    </a:lnTo>
                    <a:lnTo>
                      <a:pt x="1171575" y="218808"/>
                    </a:lnTo>
                    <a:close/>
                    <a:moveTo>
                      <a:pt x="977798" y="1829"/>
                    </a:moveTo>
                    <a:lnTo>
                      <a:pt x="1137780" y="1829"/>
                    </a:lnTo>
                    <a:lnTo>
                      <a:pt x="1137780" y="49339"/>
                    </a:lnTo>
                    <a:lnTo>
                      <a:pt x="1084440" y="49339"/>
                    </a:lnTo>
                    <a:lnTo>
                      <a:pt x="1084440" y="218808"/>
                    </a:lnTo>
                    <a:lnTo>
                      <a:pt x="1031138" y="218808"/>
                    </a:lnTo>
                    <a:lnTo>
                      <a:pt x="1031138" y="49339"/>
                    </a:lnTo>
                    <a:lnTo>
                      <a:pt x="977798" y="49339"/>
                    </a:lnTo>
                    <a:close/>
                    <a:moveTo>
                      <a:pt x="647700" y="1829"/>
                    </a:moveTo>
                    <a:lnTo>
                      <a:pt x="795185" y="1829"/>
                    </a:lnTo>
                    <a:lnTo>
                      <a:pt x="795185" y="49339"/>
                    </a:lnTo>
                    <a:lnTo>
                      <a:pt x="701002" y="49339"/>
                    </a:lnTo>
                    <a:lnTo>
                      <a:pt x="701002" y="85649"/>
                    </a:lnTo>
                    <a:lnTo>
                      <a:pt x="781469" y="85649"/>
                    </a:lnTo>
                    <a:lnTo>
                      <a:pt x="781469" y="133159"/>
                    </a:lnTo>
                    <a:lnTo>
                      <a:pt x="701002" y="133159"/>
                    </a:lnTo>
                    <a:lnTo>
                      <a:pt x="701002" y="171297"/>
                    </a:lnTo>
                    <a:lnTo>
                      <a:pt x="795185" y="171297"/>
                    </a:lnTo>
                    <a:lnTo>
                      <a:pt x="795185" y="218808"/>
                    </a:lnTo>
                    <a:lnTo>
                      <a:pt x="647700" y="218808"/>
                    </a:lnTo>
                    <a:close/>
                    <a:moveTo>
                      <a:pt x="447675" y="1829"/>
                    </a:moveTo>
                    <a:lnTo>
                      <a:pt x="533614" y="1829"/>
                    </a:lnTo>
                    <a:cubicBezTo>
                      <a:pt x="549687" y="2030"/>
                      <a:pt x="563220" y="5418"/>
                      <a:pt x="574212" y="11993"/>
                    </a:cubicBezTo>
                    <a:cubicBezTo>
                      <a:pt x="585203" y="18569"/>
                      <a:pt x="593520" y="27126"/>
                      <a:pt x="599161" y="37664"/>
                    </a:cubicBezTo>
                    <a:cubicBezTo>
                      <a:pt x="604803" y="48203"/>
                      <a:pt x="607634" y="59518"/>
                      <a:pt x="607657" y="71609"/>
                    </a:cubicBezTo>
                    <a:cubicBezTo>
                      <a:pt x="607251" y="86378"/>
                      <a:pt x="603494" y="98456"/>
                      <a:pt x="596387" y="107844"/>
                    </a:cubicBezTo>
                    <a:cubicBezTo>
                      <a:pt x="589280" y="117232"/>
                      <a:pt x="581260" y="124047"/>
                      <a:pt x="572325" y="128291"/>
                    </a:cubicBezTo>
                    <a:lnTo>
                      <a:pt x="619239" y="218808"/>
                    </a:lnTo>
                    <a:lnTo>
                      <a:pt x="557401" y="218808"/>
                    </a:lnTo>
                    <a:lnTo>
                      <a:pt x="518973" y="138036"/>
                    </a:lnTo>
                    <a:lnTo>
                      <a:pt x="500977" y="138036"/>
                    </a:lnTo>
                    <a:lnTo>
                      <a:pt x="500977" y="218808"/>
                    </a:lnTo>
                    <a:lnTo>
                      <a:pt x="447675" y="218808"/>
                    </a:lnTo>
                    <a:close/>
                    <a:moveTo>
                      <a:pt x="0" y="1829"/>
                    </a:moveTo>
                    <a:lnTo>
                      <a:pt x="52388" y="1829"/>
                    </a:lnTo>
                    <a:lnTo>
                      <a:pt x="101174" y="97515"/>
                    </a:lnTo>
                    <a:lnTo>
                      <a:pt x="149961" y="1829"/>
                    </a:lnTo>
                    <a:lnTo>
                      <a:pt x="202349" y="1829"/>
                    </a:lnTo>
                    <a:lnTo>
                      <a:pt x="202349" y="218808"/>
                    </a:lnTo>
                    <a:lnTo>
                      <a:pt x="149047" y="218808"/>
                    </a:lnTo>
                    <a:lnTo>
                      <a:pt x="149047" y="114892"/>
                    </a:lnTo>
                    <a:lnTo>
                      <a:pt x="118250" y="168546"/>
                    </a:lnTo>
                    <a:lnTo>
                      <a:pt x="84099" y="168546"/>
                    </a:lnTo>
                    <a:lnTo>
                      <a:pt x="53302" y="114892"/>
                    </a:lnTo>
                    <a:lnTo>
                      <a:pt x="53302" y="218808"/>
                    </a:lnTo>
                    <a:lnTo>
                      <a:pt x="0" y="218808"/>
                    </a:lnTo>
                    <a:close/>
                    <a:moveTo>
                      <a:pt x="323221" y="0"/>
                    </a:moveTo>
                    <a:cubicBezTo>
                      <a:pt x="336368" y="25"/>
                      <a:pt x="347813" y="2106"/>
                      <a:pt x="357558" y="6243"/>
                    </a:cubicBezTo>
                    <a:cubicBezTo>
                      <a:pt x="367304" y="10380"/>
                      <a:pt x="376075" y="16421"/>
                      <a:pt x="383873" y="24365"/>
                    </a:cubicBezTo>
                    <a:cubicBezTo>
                      <a:pt x="391335" y="32012"/>
                      <a:pt x="396615" y="40408"/>
                      <a:pt x="399712" y="49551"/>
                    </a:cubicBezTo>
                    <a:cubicBezTo>
                      <a:pt x="402808" y="58694"/>
                      <a:pt x="404636" y="68381"/>
                      <a:pt x="405194" y="78611"/>
                    </a:cubicBezTo>
                    <a:cubicBezTo>
                      <a:pt x="405752" y="88841"/>
                      <a:pt x="405955" y="99410"/>
                      <a:pt x="405803" y="110318"/>
                    </a:cubicBezTo>
                    <a:cubicBezTo>
                      <a:pt x="405955" y="121227"/>
                      <a:pt x="405752" y="131796"/>
                      <a:pt x="405194" y="142026"/>
                    </a:cubicBezTo>
                    <a:cubicBezTo>
                      <a:pt x="404636" y="152256"/>
                      <a:pt x="402808" y="161943"/>
                      <a:pt x="399712" y="171086"/>
                    </a:cubicBezTo>
                    <a:cubicBezTo>
                      <a:pt x="396615" y="180229"/>
                      <a:pt x="391335" y="188625"/>
                      <a:pt x="383873" y="196273"/>
                    </a:cubicBezTo>
                    <a:cubicBezTo>
                      <a:pt x="376075" y="204216"/>
                      <a:pt x="367304" y="210257"/>
                      <a:pt x="357558" y="214394"/>
                    </a:cubicBezTo>
                    <a:cubicBezTo>
                      <a:pt x="347813" y="218530"/>
                      <a:pt x="336368" y="220612"/>
                      <a:pt x="323221" y="220637"/>
                    </a:cubicBezTo>
                    <a:cubicBezTo>
                      <a:pt x="310075" y="220612"/>
                      <a:pt x="298629" y="218530"/>
                      <a:pt x="288884" y="214394"/>
                    </a:cubicBezTo>
                    <a:cubicBezTo>
                      <a:pt x="279139" y="210257"/>
                      <a:pt x="270367" y="204216"/>
                      <a:pt x="262569" y="196273"/>
                    </a:cubicBezTo>
                    <a:cubicBezTo>
                      <a:pt x="255107" y="188625"/>
                      <a:pt x="249827" y="180229"/>
                      <a:pt x="246731" y="171086"/>
                    </a:cubicBezTo>
                    <a:cubicBezTo>
                      <a:pt x="243634" y="161943"/>
                      <a:pt x="241807" y="152256"/>
                      <a:pt x="241249" y="142026"/>
                    </a:cubicBezTo>
                    <a:cubicBezTo>
                      <a:pt x="240690" y="131796"/>
                      <a:pt x="240487" y="121227"/>
                      <a:pt x="240640" y="110318"/>
                    </a:cubicBezTo>
                    <a:cubicBezTo>
                      <a:pt x="240487" y="99410"/>
                      <a:pt x="240690" y="88841"/>
                      <a:pt x="241249" y="78611"/>
                    </a:cubicBezTo>
                    <a:cubicBezTo>
                      <a:pt x="241807" y="68381"/>
                      <a:pt x="243634" y="58694"/>
                      <a:pt x="246731" y="49551"/>
                    </a:cubicBezTo>
                    <a:cubicBezTo>
                      <a:pt x="249827" y="40408"/>
                      <a:pt x="255107" y="32012"/>
                      <a:pt x="262569" y="24365"/>
                    </a:cubicBezTo>
                    <a:cubicBezTo>
                      <a:pt x="270367" y="16421"/>
                      <a:pt x="279139" y="10380"/>
                      <a:pt x="288884" y="6243"/>
                    </a:cubicBezTo>
                    <a:cubicBezTo>
                      <a:pt x="298629" y="2106"/>
                      <a:pt x="310075" y="25"/>
                      <a:pt x="323221" y="0"/>
                    </a:cubicBez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sz="2400" dirty="0">
                  <a:solidFill>
                    <a:srgbClr val="FCE3C1"/>
                  </a:solidFill>
                  <a:latin typeface="DIN Black" pitchFamily="50" charset="0"/>
                  <a:ea typeface="微软雅黑" panose="020B0503020204020204" pitchFamily="34" charset="-122"/>
                </a:endParaRPr>
              </a:p>
            </p:txBody>
          </p:sp>
          <p:sp>
            <p:nvSpPr>
              <p:cNvPr id="50" name="任意多边形: 形状 49">
                <a:extLst>
                  <a:ext uri="{FF2B5EF4-FFF2-40B4-BE49-F238E27FC236}">
                    <a16:creationId xmlns:a16="http://schemas.microsoft.com/office/drawing/2014/main" xmlns="" id="{92192AD9-B50D-446E-983E-472F40020E06}"/>
                  </a:ext>
                </a:extLst>
              </p:cNvPr>
              <p:cNvSpPr/>
              <p:nvPr/>
            </p:nvSpPr>
            <p:spPr>
              <a:xfrm>
                <a:off x="6001891" y="2517662"/>
                <a:ext cx="182669" cy="172189"/>
              </a:xfrm>
              <a:custGeom>
                <a:avLst/>
                <a:gdLst>
                  <a:gd name="connsiteX0" fmla="*/ 2881221 w 5956300"/>
                  <a:gd name="connsiteY0" fmla="*/ 201970 h 5614644"/>
                  <a:gd name="connsiteX1" fmla="*/ 2706298 w 5956300"/>
                  <a:gd name="connsiteY1" fmla="*/ 218751 h 5614644"/>
                  <a:gd name="connsiteX2" fmla="*/ 2000250 w 5956300"/>
                  <a:gd name="connsiteY2" fmla="*/ 371892 h 5614644"/>
                  <a:gd name="connsiteX3" fmla="*/ 1284932 w 5956300"/>
                  <a:gd name="connsiteY3" fmla="*/ 827382 h 5614644"/>
                  <a:gd name="connsiteX4" fmla="*/ 888669 w 5956300"/>
                  <a:gd name="connsiteY4" fmla="*/ 1334744 h 5614644"/>
                  <a:gd name="connsiteX5" fmla="*/ 711453 w 5956300"/>
                  <a:gd name="connsiteY5" fmla="*/ 1885291 h 5614644"/>
                  <a:gd name="connsiteX6" fmla="*/ 647700 w 5956300"/>
                  <a:gd name="connsiteY6" fmla="*/ 2771587 h 5614644"/>
                  <a:gd name="connsiteX7" fmla="*/ 647700 w 5956300"/>
                  <a:gd name="connsiteY7" fmla="*/ 3032148 h 5614644"/>
                  <a:gd name="connsiteX8" fmla="*/ 606425 w 5956300"/>
                  <a:gd name="connsiteY8" fmla="*/ 3060721 h 5614644"/>
                  <a:gd name="connsiteX9" fmla="*/ 482306 w 5956300"/>
                  <a:gd name="connsiteY9" fmla="*/ 3122734 h 5614644"/>
                  <a:gd name="connsiteX10" fmla="*/ 213393 w 5956300"/>
                  <a:gd name="connsiteY10" fmla="*/ 3490955 h 5614644"/>
                  <a:gd name="connsiteX11" fmla="*/ 253015 w 5956300"/>
                  <a:gd name="connsiteY11" fmla="*/ 3837826 h 5614644"/>
                  <a:gd name="connsiteX12" fmla="*/ 751252 w 5956300"/>
                  <a:gd name="connsiteY12" fmla="*/ 4140189 h 5614644"/>
                  <a:gd name="connsiteX13" fmla="*/ 908318 w 5956300"/>
                  <a:gd name="connsiteY13" fmla="*/ 4236694 h 5614644"/>
                  <a:gd name="connsiteX14" fmla="*/ 1506701 w 5956300"/>
                  <a:gd name="connsiteY14" fmla="*/ 5003131 h 5614644"/>
                  <a:gd name="connsiteX15" fmla="*/ 2508250 w 5956300"/>
                  <a:gd name="connsiteY15" fmla="*/ 5386987 h 5614644"/>
                  <a:gd name="connsiteX16" fmla="*/ 3409950 w 5956300"/>
                  <a:gd name="connsiteY16" fmla="*/ 5387186 h 5614644"/>
                  <a:gd name="connsiteX17" fmla="*/ 3970352 w 5956300"/>
                  <a:gd name="connsiteY17" fmla="*/ 5252754 h 5614644"/>
                  <a:gd name="connsiteX18" fmla="*/ 4204932 w 5956300"/>
                  <a:gd name="connsiteY18" fmla="*/ 5142614 h 5614644"/>
                  <a:gd name="connsiteX19" fmla="*/ 4434259 w 5956300"/>
                  <a:gd name="connsiteY19" fmla="*/ 5005112 h 5614644"/>
                  <a:gd name="connsiteX20" fmla="*/ 4975508 w 5956300"/>
                  <a:gd name="connsiteY20" fmla="*/ 4319244 h 5614644"/>
                  <a:gd name="connsiteX21" fmla="*/ 5041338 w 5956300"/>
                  <a:gd name="connsiteY21" fmla="*/ 4195280 h 5614644"/>
                  <a:gd name="connsiteX22" fmla="*/ 5177624 w 5956300"/>
                  <a:gd name="connsiteY22" fmla="*/ 4139369 h 5614644"/>
                  <a:gd name="connsiteX23" fmla="*/ 5585980 w 5956300"/>
                  <a:gd name="connsiteY23" fmla="*/ 3989705 h 5614644"/>
                  <a:gd name="connsiteX24" fmla="*/ 5743053 w 5956300"/>
                  <a:gd name="connsiteY24" fmla="*/ 3492045 h 5614644"/>
                  <a:gd name="connsiteX25" fmla="*/ 5453833 w 5956300"/>
                  <a:gd name="connsiteY25" fmla="*/ 3125548 h 5614644"/>
                  <a:gd name="connsiteX26" fmla="*/ 5295900 w 5956300"/>
                  <a:gd name="connsiteY26" fmla="*/ 2828239 h 5614644"/>
                  <a:gd name="connsiteX27" fmla="*/ 5180673 w 5956300"/>
                  <a:gd name="connsiteY27" fmla="*/ 1766544 h 5614644"/>
                  <a:gd name="connsiteX28" fmla="*/ 4758737 w 5956300"/>
                  <a:gd name="connsiteY28" fmla="*/ 933959 h 5614644"/>
                  <a:gd name="connsiteX29" fmla="*/ 4667445 w 5956300"/>
                  <a:gd name="connsiteY29" fmla="*/ 806643 h 5614644"/>
                  <a:gd name="connsiteX30" fmla="*/ 4683798 w 5956300"/>
                  <a:gd name="connsiteY30" fmla="*/ 721224 h 5614644"/>
                  <a:gd name="connsiteX31" fmla="*/ 4701972 w 5956300"/>
                  <a:gd name="connsiteY31" fmla="*/ 635529 h 5614644"/>
                  <a:gd name="connsiteX32" fmla="*/ 4502150 w 5956300"/>
                  <a:gd name="connsiteY32" fmla="*/ 566394 h 5614644"/>
                  <a:gd name="connsiteX33" fmla="*/ 4349881 w 5956300"/>
                  <a:gd name="connsiteY33" fmla="*/ 541247 h 5614644"/>
                  <a:gd name="connsiteX34" fmla="*/ 4344618 w 5956300"/>
                  <a:gd name="connsiteY34" fmla="*/ 439246 h 5614644"/>
                  <a:gd name="connsiteX35" fmla="*/ 4281422 w 5956300"/>
                  <a:gd name="connsiteY35" fmla="*/ 267124 h 5614644"/>
                  <a:gd name="connsiteX36" fmla="*/ 4047619 w 5956300"/>
                  <a:gd name="connsiteY36" fmla="*/ 317317 h 5614644"/>
                  <a:gd name="connsiteX37" fmla="*/ 3845497 w 5956300"/>
                  <a:gd name="connsiteY37" fmla="*/ 352657 h 5614644"/>
                  <a:gd name="connsiteX38" fmla="*/ 3675832 w 5956300"/>
                  <a:gd name="connsiteY38" fmla="*/ 300955 h 5614644"/>
                  <a:gd name="connsiteX39" fmla="*/ 3472632 w 5956300"/>
                  <a:gd name="connsiteY39" fmla="*/ 255933 h 5614644"/>
                  <a:gd name="connsiteX40" fmla="*/ 2881221 w 5956300"/>
                  <a:gd name="connsiteY40" fmla="*/ 201970 h 5614644"/>
                  <a:gd name="connsiteX41" fmla="*/ 2791470 w 5956300"/>
                  <a:gd name="connsiteY41" fmla="*/ 1 h 5614644"/>
                  <a:gd name="connsiteX42" fmla="*/ 3003550 w 5956300"/>
                  <a:gd name="connsiteY42" fmla="*/ 1066 h 5614644"/>
                  <a:gd name="connsiteX43" fmla="*/ 3549650 w 5956300"/>
                  <a:gd name="connsiteY43" fmla="*/ 43149 h 5614644"/>
                  <a:gd name="connsiteX44" fmla="*/ 3815484 w 5956300"/>
                  <a:gd name="connsiteY44" fmla="*/ 113847 h 5614644"/>
                  <a:gd name="connsiteX45" fmla="*/ 3903518 w 5956300"/>
                  <a:gd name="connsiteY45" fmla="*/ 146068 h 5614644"/>
                  <a:gd name="connsiteX46" fmla="*/ 3963614 w 5956300"/>
                  <a:gd name="connsiteY46" fmla="*/ 101953 h 5614644"/>
                  <a:gd name="connsiteX47" fmla="*/ 4193699 w 5956300"/>
                  <a:gd name="connsiteY47" fmla="*/ 14081 h 5614644"/>
                  <a:gd name="connsiteX48" fmla="*/ 4541596 w 5956300"/>
                  <a:gd name="connsiteY48" fmla="*/ 258461 h 5614644"/>
                  <a:gd name="connsiteX49" fmla="*/ 4620090 w 5956300"/>
                  <a:gd name="connsiteY49" fmla="*/ 329974 h 5614644"/>
                  <a:gd name="connsiteX50" fmla="*/ 4916267 w 5956300"/>
                  <a:gd name="connsiteY50" fmla="*/ 691032 h 5614644"/>
                  <a:gd name="connsiteX51" fmla="*/ 4976952 w 5956300"/>
                  <a:gd name="connsiteY51" fmla="*/ 849782 h 5614644"/>
                  <a:gd name="connsiteX52" fmla="*/ 5472816 w 5956300"/>
                  <a:gd name="connsiteY52" fmla="*/ 2129747 h 5614644"/>
                  <a:gd name="connsiteX53" fmla="*/ 5517345 w 5956300"/>
                  <a:gd name="connsiteY53" fmla="*/ 2882830 h 5614644"/>
                  <a:gd name="connsiteX54" fmla="*/ 5569735 w 5956300"/>
                  <a:gd name="connsiteY54" fmla="*/ 2933247 h 5614644"/>
                  <a:gd name="connsiteX55" fmla="*/ 5937356 w 5956300"/>
                  <a:gd name="connsiteY55" fmla="*/ 3343799 h 5614644"/>
                  <a:gd name="connsiteX56" fmla="*/ 5956300 w 5956300"/>
                  <a:gd name="connsiteY56" fmla="*/ 3591218 h 5614644"/>
                  <a:gd name="connsiteX57" fmla="*/ 5929774 w 5956300"/>
                  <a:gd name="connsiteY57" fmla="*/ 3820325 h 5614644"/>
                  <a:gd name="connsiteX58" fmla="*/ 5876326 w 5956300"/>
                  <a:gd name="connsiteY58" fmla="*/ 3950135 h 5614644"/>
                  <a:gd name="connsiteX59" fmla="*/ 5766327 w 5956300"/>
                  <a:gd name="connsiteY59" fmla="*/ 4101493 h 5614644"/>
                  <a:gd name="connsiteX60" fmla="*/ 5436198 w 5956300"/>
                  <a:gd name="connsiteY60" fmla="*/ 4312539 h 5614644"/>
                  <a:gd name="connsiteX61" fmla="*/ 5179679 w 5956300"/>
                  <a:gd name="connsiteY61" fmla="*/ 4443700 h 5614644"/>
                  <a:gd name="connsiteX62" fmla="*/ 5082122 w 5956300"/>
                  <a:gd name="connsiteY62" fmla="*/ 4598462 h 5614644"/>
                  <a:gd name="connsiteX63" fmla="*/ 4947484 w 5956300"/>
                  <a:gd name="connsiteY63" fmla="*/ 4776444 h 5614644"/>
                  <a:gd name="connsiteX64" fmla="*/ 3771900 w 5956300"/>
                  <a:gd name="connsiteY64" fmla="*/ 5536765 h 5614644"/>
                  <a:gd name="connsiteX65" fmla="*/ 2959100 w 5956300"/>
                  <a:gd name="connsiteY65" fmla="*/ 5614644 h 5614644"/>
                  <a:gd name="connsiteX66" fmla="*/ 2400300 w 5956300"/>
                  <a:gd name="connsiteY66" fmla="*/ 5591143 h 5614644"/>
                  <a:gd name="connsiteX67" fmla="*/ 1176418 w 5956300"/>
                  <a:gd name="connsiteY67" fmla="*/ 5001626 h 5614644"/>
                  <a:gd name="connsiteX68" fmla="*/ 760853 w 5956300"/>
                  <a:gd name="connsiteY68" fmla="*/ 4431257 h 5614644"/>
                  <a:gd name="connsiteX69" fmla="*/ 661365 w 5956300"/>
                  <a:gd name="connsiteY69" fmla="*/ 4351032 h 5614644"/>
                  <a:gd name="connsiteX70" fmla="*/ 79002 w 5956300"/>
                  <a:gd name="connsiteY70" fmla="*/ 3975113 h 5614644"/>
                  <a:gd name="connsiteX71" fmla="*/ 0 w 5956300"/>
                  <a:gd name="connsiteY71" fmla="*/ 3589357 h 5614644"/>
                  <a:gd name="connsiteX72" fmla="*/ 173789 w 5956300"/>
                  <a:gd name="connsiteY72" fmla="*/ 3064283 h 5614644"/>
                  <a:gd name="connsiteX73" fmla="*/ 396639 w 5956300"/>
                  <a:gd name="connsiteY73" fmla="*/ 2928594 h 5614644"/>
                  <a:gd name="connsiteX74" fmla="*/ 417088 w 5956300"/>
                  <a:gd name="connsiteY74" fmla="*/ 2665069 h 5614644"/>
                  <a:gd name="connsiteX75" fmla="*/ 444135 w 5956300"/>
                  <a:gd name="connsiteY75" fmla="*/ 2214086 h 5614644"/>
                  <a:gd name="connsiteX76" fmla="*/ 483099 w 5956300"/>
                  <a:gd name="connsiteY76" fmla="*/ 1902936 h 5614644"/>
                  <a:gd name="connsiteX77" fmla="*/ 528459 w 5956300"/>
                  <a:gd name="connsiteY77" fmla="*/ 1691727 h 5614644"/>
                  <a:gd name="connsiteX78" fmla="*/ 582955 w 5956300"/>
                  <a:gd name="connsiteY78" fmla="*/ 1513927 h 5614644"/>
                  <a:gd name="connsiteX79" fmla="*/ 903518 w 5956300"/>
                  <a:gd name="connsiteY79" fmla="*/ 905414 h 5614644"/>
                  <a:gd name="connsiteX80" fmla="*/ 1588113 w 5956300"/>
                  <a:gd name="connsiteY80" fmla="*/ 328738 h 5614644"/>
                  <a:gd name="connsiteX81" fmla="*/ 1829413 w 5956300"/>
                  <a:gd name="connsiteY81" fmla="*/ 213961 h 5614644"/>
                  <a:gd name="connsiteX82" fmla="*/ 2089150 w 5956300"/>
                  <a:gd name="connsiteY82" fmla="*/ 111667 h 5614644"/>
                  <a:gd name="connsiteX83" fmla="*/ 2597150 w 5956300"/>
                  <a:gd name="connsiteY83" fmla="*/ 2993 h 5614644"/>
                  <a:gd name="connsiteX84" fmla="*/ 2791470 w 5956300"/>
                  <a:gd name="connsiteY84" fmla="*/ 1 h 56146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5956300" h="5614644">
                    <a:moveTo>
                      <a:pt x="2881221" y="201970"/>
                    </a:moveTo>
                    <a:cubicBezTo>
                      <a:pt x="2818854" y="204559"/>
                      <a:pt x="2759810" y="210117"/>
                      <a:pt x="2706298" y="218751"/>
                    </a:cubicBezTo>
                    <a:cubicBezTo>
                      <a:pt x="2388383" y="270047"/>
                      <a:pt x="2113789" y="329606"/>
                      <a:pt x="2000250" y="371892"/>
                    </a:cubicBezTo>
                    <a:cubicBezTo>
                      <a:pt x="1793054" y="449059"/>
                      <a:pt x="1464740" y="658118"/>
                      <a:pt x="1284932" y="827382"/>
                    </a:cubicBezTo>
                    <a:cubicBezTo>
                      <a:pt x="1089170" y="1011665"/>
                      <a:pt x="973134" y="1160232"/>
                      <a:pt x="888669" y="1334744"/>
                    </a:cubicBezTo>
                    <a:cubicBezTo>
                      <a:pt x="818192" y="1480353"/>
                      <a:pt x="798656" y="1541047"/>
                      <a:pt x="711453" y="1885291"/>
                    </a:cubicBezTo>
                    <a:cubicBezTo>
                      <a:pt x="667796" y="2057633"/>
                      <a:pt x="647700" y="2337007"/>
                      <a:pt x="647700" y="2771587"/>
                    </a:cubicBezTo>
                    <a:lnTo>
                      <a:pt x="647700" y="3032148"/>
                    </a:lnTo>
                    <a:lnTo>
                      <a:pt x="606425" y="3060721"/>
                    </a:lnTo>
                    <a:cubicBezTo>
                      <a:pt x="583724" y="3076436"/>
                      <a:pt x="527870" y="3104342"/>
                      <a:pt x="482306" y="3122734"/>
                    </a:cubicBezTo>
                    <a:cubicBezTo>
                      <a:pt x="315744" y="3189969"/>
                      <a:pt x="239740" y="3294040"/>
                      <a:pt x="213393" y="3490955"/>
                    </a:cubicBezTo>
                    <a:cubicBezTo>
                      <a:pt x="192717" y="3645487"/>
                      <a:pt x="203875" y="3743168"/>
                      <a:pt x="253015" y="3837826"/>
                    </a:cubicBezTo>
                    <a:cubicBezTo>
                      <a:pt x="350457" y="4025528"/>
                      <a:pt x="531275" y="4135260"/>
                      <a:pt x="751252" y="4140189"/>
                    </a:cubicBezTo>
                    <a:cubicBezTo>
                      <a:pt x="863173" y="4142697"/>
                      <a:pt x="871280" y="4147678"/>
                      <a:pt x="908318" y="4236694"/>
                    </a:cubicBezTo>
                    <a:cubicBezTo>
                      <a:pt x="1019822" y="4504678"/>
                      <a:pt x="1270691" y="4826002"/>
                      <a:pt x="1506701" y="5003131"/>
                    </a:cubicBezTo>
                    <a:cubicBezTo>
                      <a:pt x="1763553" y="5195902"/>
                      <a:pt x="2104773" y="5326678"/>
                      <a:pt x="2508250" y="5386987"/>
                    </a:cubicBezTo>
                    <a:cubicBezTo>
                      <a:pt x="2722999" y="5419085"/>
                      <a:pt x="3197695" y="5419190"/>
                      <a:pt x="3409950" y="5387186"/>
                    </a:cubicBezTo>
                    <a:cubicBezTo>
                      <a:pt x="3717541" y="5340807"/>
                      <a:pt x="3852661" y="5308394"/>
                      <a:pt x="3970352" y="5252754"/>
                    </a:cubicBezTo>
                    <a:cubicBezTo>
                      <a:pt x="4032336" y="5223451"/>
                      <a:pt x="4137897" y="5173888"/>
                      <a:pt x="4204932" y="5142614"/>
                    </a:cubicBezTo>
                    <a:cubicBezTo>
                      <a:pt x="4271967" y="5111339"/>
                      <a:pt x="4375164" y="5049463"/>
                      <a:pt x="4434259" y="5005112"/>
                    </a:cubicBezTo>
                    <a:cubicBezTo>
                      <a:pt x="4612367" y="4871441"/>
                      <a:pt x="4850139" y="4570136"/>
                      <a:pt x="4975508" y="4319244"/>
                    </a:cubicBezTo>
                    <a:cubicBezTo>
                      <a:pt x="5003431" y="4263364"/>
                      <a:pt x="5033054" y="4207580"/>
                      <a:pt x="5041338" y="4195280"/>
                    </a:cubicBezTo>
                    <a:cubicBezTo>
                      <a:pt x="5066420" y="4158038"/>
                      <a:pt x="5130547" y="4131729"/>
                      <a:pt x="5177624" y="4139369"/>
                    </a:cubicBezTo>
                    <a:cubicBezTo>
                      <a:pt x="5291722" y="4157885"/>
                      <a:pt x="5479923" y="4088908"/>
                      <a:pt x="5585980" y="3989705"/>
                    </a:cubicBezTo>
                    <a:cubicBezTo>
                      <a:pt x="5716084" y="3868007"/>
                      <a:pt x="5770351" y="3696072"/>
                      <a:pt x="5743053" y="3492045"/>
                    </a:cubicBezTo>
                    <a:cubicBezTo>
                      <a:pt x="5714712" y="3280226"/>
                      <a:pt x="5639235" y="3184584"/>
                      <a:pt x="5453833" y="3125548"/>
                    </a:cubicBezTo>
                    <a:cubicBezTo>
                      <a:pt x="5297283" y="3075699"/>
                      <a:pt x="5295900" y="3073095"/>
                      <a:pt x="5295900" y="2828239"/>
                    </a:cubicBezTo>
                    <a:cubicBezTo>
                      <a:pt x="5295900" y="2497670"/>
                      <a:pt x="5244593" y="2024930"/>
                      <a:pt x="5180673" y="1766544"/>
                    </a:cubicBezTo>
                    <a:cubicBezTo>
                      <a:pt x="5099012" y="1436444"/>
                      <a:pt x="4964104" y="1170237"/>
                      <a:pt x="4758737" y="933959"/>
                    </a:cubicBezTo>
                    <a:cubicBezTo>
                      <a:pt x="4712851" y="881167"/>
                      <a:pt x="4671770" y="823875"/>
                      <a:pt x="4667445" y="806643"/>
                    </a:cubicBezTo>
                    <a:cubicBezTo>
                      <a:pt x="4662683" y="787669"/>
                      <a:pt x="4669133" y="753979"/>
                      <a:pt x="4683798" y="721224"/>
                    </a:cubicBezTo>
                    <a:cubicBezTo>
                      <a:pt x="4697116" y="691476"/>
                      <a:pt x="4705295" y="652913"/>
                      <a:pt x="4701972" y="635529"/>
                    </a:cubicBezTo>
                    <a:cubicBezTo>
                      <a:pt x="4687853" y="561674"/>
                      <a:pt x="4570556" y="521091"/>
                      <a:pt x="4502150" y="566394"/>
                    </a:cubicBezTo>
                    <a:cubicBezTo>
                      <a:pt x="4427262" y="615990"/>
                      <a:pt x="4384915" y="608996"/>
                      <a:pt x="4349881" y="541247"/>
                    </a:cubicBezTo>
                    <a:cubicBezTo>
                      <a:pt x="4334194" y="510913"/>
                      <a:pt x="4333235" y="492322"/>
                      <a:pt x="4344618" y="439246"/>
                    </a:cubicBezTo>
                    <a:cubicBezTo>
                      <a:pt x="4362181" y="357352"/>
                      <a:pt x="4344888" y="310250"/>
                      <a:pt x="4281422" y="267124"/>
                    </a:cubicBezTo>
                    <a:cubicBezTo>
                      <a:pt x="4197357" y="210001"/>
                      <a:pt x="4100108" y="230878"/>
                      <a:pt x="4047619" y="317317"/>
                    </a:cubicBezTo>
                    <a:cubicBezTo>
                      <a:pt x="4000371" y="395124"/>
                      <a:pt x="3974432" y="399660"/>
                      <a:pt x="3845497" y="352657"/>
                    </a:cubicBezTo>
                    <a:cubicBezTo>
                      <a:pt x="3787556" y="331536"/>
                      <a:pt x="3711207" y="308269"/>
                      <a:pt x="3675832" y="300955"/>
                    </a:cubicBezTo>
                    <a:cubicBezTo>
                      <a:pt x="3640457" y="293640"/>
                      <a:pt x="3549017" y="273380"/>
                      <a:pt x="3472632" y="255933"/>
                    </a:cubicBezTo>
                    <a:cubicBezTo>
                      <a:pt x="3285338" y="213155"/>
                      <a:pt x="3068324" y="194203"/>
                      <a:pt x="2881221" y="201970"/>
                    </a:cubicBezTo>
                    <a:close/>
                    <a:moveTo>
                      <a:pt x="2791470" y="1"/>
                    </a:moveTo>
                    <a:cubicBezTo>
                      <a:pt x="2854395" y="-21"/>
                      <a:pt x="2927588" y="322"/>
                      <a:pt x="3003550" y="1066"/>
                    </a:cubicBezTo>
                    <a:cubicBezTo>
                      <a:pt x="3359053" y="4547"/>
                      <a:pt x="3378028" y="6010"/>
                      <a:pt x="3549650" y="43149"/>
                    </a:cubicBezTo>
                    <a:cubicBezTo>
                      <a:pt x="3647440" y="64311"/>
                      <a:pt x="3767065" y="96125"/>
                      <a:pt x="3815484" y="113847"/>
                    </a:cubicBezTo>
                    <a:lnTo>
                      <a:pt x="3903518" y="146068"/>
                    </a:lnTo>
                    <a:lnTo>
                      <a:pt x="3963614" y="101953"/>
                    </a:lnTo>
                    <a:cubicBezTo>
                      <a:pt x="4058819" y="32066"/>
                      <a:pt x="4124672" y="6916"/>
                      <a:pt x="4193699" y="14081"/>
                    </a:cubicBezTo>
                    <a:cubicBezTo>
                      <a:pt x="4353301" y="30649"/>
                      <a:pt x="4496381" y="131155"/>
                      <a:pt x="4541596" y="258461"/>
                    </a:cubicBezTo>
                    <a:cubicBezTo>
                      <a:pt x="4563343" y="319691"/>
                      <a:pt x="4566579" y="322639"/>
                      <a:pt x="4620090" y="329974"/>
                    </a:cubicBezTo>
                    <a:cubicBezTo>
                      <a:pt x="4809936" y="355995"/>
                      <a:pt x="4919157" y="489142"/>
                      <a:pt x="4916267" y="691032"/>
                    </a:cubicBezTo>
                    <a:cubicBezTo>
                      <a:pt x="4915159" y="768440"/>
                      <a:pt x="4917263" y="773945"/>
                      <a:pt x="4976952" y="849782"/>
                    </a:cubicBezTo>
                    <a:cubicBezTo>
                      <a:pt x="5261536" y="1211359"/>
                      <a:pt x="5436689" y="1663478"/>
                      <a:pt x="5472816" y="2129747"/>
                    </a:cubicBezTo>
                    <a:cubicBezTo>
                      <a:pt x="5508410" y="2589132"/>
                      <a:pt x="5524168" y="2855644"/>
                      <a:pt x="5517345" y="2882830"/>
                    </a:cubicBezTo>
                    <a:cubicBezTo>
                      <a:pt x="5510664" y="2909448"/>
                      <a:pt x="5516571" y="2915132"/>
                      <a:pt x="5569735" y="2933247"/>
                    </a:cubicBezTo>
                    <a:cubicBezTo>
                      <a:pt x="5751978" y="2995343"/>
                      <a:pt x="5885407" y="3144354"/>
                      <a:pt x="5937356" y="3343799"/>
                    </a:cubicBezTo>
                    <a:cubicBezTo>
                      <a:pt x="5949705" y="3391210"/>
                      <a:pt x="5956300" y="3477346"/>
                      <a:pt x="5956300" y="3591218"/>
                    </a:cubicBezTo>
                    <a:cubicBezTo>
                      <a:pt x="5956300" y="3742541"/>
                      <a:pt x="5952752" y="3773185"/>
                      <a:pt x="5929774" y="3820325"/>
                    </a:cubicBezTo>
                    <a:cubicBezTo>
                      <a:pt x="5915185" y="3850256"/>
                      <a:pt x="5891133" y="3908670"/>
                      <a:pt x="5876326" y="3950135"/>
                    </a:cubicBezTo>
                    <a:cubicBezTo>
                      <a:pt x="5854553" y="4011105"/>
                      <a:pt x="5833514" y="4040056"/>
                      <a:pt x="5766327" y="4101493"/>
                    </a:cubicBezTo>
                    <a:cubicBezTo>
                      <a:pt x="5588918" y="4263720"/>
                      <a:pt x="5553590" y="4286304"/>
                      <a:pt x="5436198" y="4312539"/>
                    </a:cubicBezTo>
                    <a:cubicBezTo>
                      <a:pt x="5211521" y="4362750"/>
                      <a:pt x="5223681" y="4356533"/>
                      <a:pt x="5179679" y="4443700"/>
                    </a:cubicBezTo>
                    <a:cubicBezTo>
                      <a:pt x="5157917" y="4486809"/>
                      <a:pt x="5114017" y="4556452"/>
                      <a:pt x="5082122" y="4598462"/>
                    </a:cubicBezTo>
                    <a:cubicBezTo>
                      <a:pt x="5050227" y="4640472"/>
                      <a:pt x="4989640" y="4720564"/>
                      <a:pt x="4947484" y="4776444"/>
                    </a:cubicBezTo>
                    <a:cubicBezTo>
                      <a:pt x="4668008" y="5146902"/>
                      <a:pt x="4257279" y="5412545"/>
                      <a:pt x="3771900" y="5536765"/>
                    </a:cubicBezTo>
                    <a:cubicBezTo>
                      <a:pt x="3498431" y="5606751"/>
                      <a:pt x="3416058" y="5614644"/>
                      <a:pt x="2959100" y="5614644"/>
                    </a:cubicBezTo>
                    <a:cubicBezTo>
                      <a:pt x="2601616" y="5614644"/>
                      <a:pt x="2512347" y="5610890"/>
                      <a:pt x="2400300" y="5591143"/>
                    </a:cubicBezTo>
                    <a:cubicBezTo>
                      <a:pt x="1867184" y="5497188"/>
                      <a:pt x="1500282" y="5320460"/>
                      <a:pt x="1176418" y="5001626"/>
                    </a:cubicBezTo>
                    <a:cubicBezTo>
                      <a:pt x="1000371" y="4828314"/>
                      <a:pt x="834958" y="4601283"/>
                      <a:pt x="760853" y="4431257"/>
                    </a:cubicBezTo>
                    <a:cubicBezTo>
                      <a:pt x="732900" y="4367122"/>
                      <a:pt x="730400" y="4365107"/>
                      <a:pt x="661365" y="4351032"/>
                    </a:cubicBezTo>
                    <a:cubicBezTo>
                      <a:pt x="371157" y="4291863"/>
                      <a:pt x="199954" y="4181350"/>
                      <a:pt x="79002" y="3975113"/>
                    </a:cubicBezTo>
                    <a:cubicBezTo>
                      <a:pt x="12705" y="3862067"/>
                      <a:pt x="0" y="3800030"/>
                      <a:pt x="0" y="3589357"/>
                    </a:cubicBezTo>
                    <a:cubicBezTo>
                      <a:pt x="0" y="3334066"/>
                      <a:pt x="47490" y="3190583"/>
                      <a:pt x="173789" y="3064283"/>
                    </a:cubicBezTo>
                    <a:cubicBezTo>
                      <a:pt x="230082" y="3007991"/>
                      <a:pt x="360479" y="2928594"/>
                      <a:pt x="396639" y="2928594"/>
                    </a:cubicBezTo>
                    <a:cubicBezTo>
                      <a:pt x="412092" y="2928594"/>
                      <a:pt x="415398" y="2886001"/>
                      <a:pt x="417088" y="2665069"/>
                    </a:cubicBezTo>
                    <a:cubicBezTo>
                      <a:pt x="418465" y="2485233"/>
                      <a:pt x="427054" y="2342012"/>
                      <a:pt x="444135" y="2214086"/>
                    </a:cubicBezTo>
                    <a:cubicBezTo>
                      <a:pt x="457901" y="2110983"/>
                      <a:pt x="475435" y="1970966"/>
                      <a:pt x="483099" y="1902936"/>
                    </a:cubicBezTo>
                    <a:cubicBezTo>
                      <a:pt x="490763" y="1834905"/>
                      <a:pt x="511175" y="1739861"/>
                      <a:pt x="528459" y="1691727"/>
                    </a:cubicBezTo>
                    <a:cubicBezTo>
                      <a:pt x="545744" y="1643592"/>
                      <a:pt x="570267" y="1563582"/>
                      <a:pt x="582955" y="1513927"/>
                    </a:cubicBezTo>
                    <a:cubicBezTo>
                      <a:pt x="613737" y="1393455"/>
                      <a:pt x="710173" y="1210395"/>
                      <a:pt x="903518" y="905414"/>
                    </a:cubicBezTo>
                    <a:cubicBezTo>
                      <a:pt x="1035936" y="696538"/>
                      <a:pt x="1333802" y="445628"/>
                      <a:pt x="1588113" y="328738"/>
                    </a:cubicBezTo>
                    <a:cubicBezTo>
                      <a:pt x="1647822" y="301293"/>
                      <a:pt x="1756408" y="249644"/>
                      <a:pt x="1829413" y="213961"/>
                    </a:cubicBezTo>
                    <a:cubicBezTo>
                      <a:pt x="1902418" y="178279"/>
                      <a:pt x="2019300" y="132247"/>
                      <a:pt x="2089150" y="111667"/>
                    </a:cubicBezTo>
                    <a:cubicBezTo>
                      <a:pt x="2197619" y="79709"/>
                      <a:pt x="2469680" y="21508"/>
                      <a:pt x="2597150" y="2993"/>
                    </a:cubicBezTo>
                    <a:cubicBezTo>
                      <a:pt x="2610247" y="1091"/>
                      <a:pt x="2686596" y="39"/>
                      <a:pt x="2791470" y="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8" name="文本框 37">
              <a:extLst>
                <a:ext uri="{FF2B5EF4-FFF2-40B4-BE49-F238E27FC236}">
                  <a16:creationId xmlns:a16="http://schemas.microsoft.com/office/drawing/2014/main" xmlns="" id="{B514BF0D-D80B-4CE3-91C6-D1AF7B2FBB7F}"/>
                </a:ext>
              </a:extLst>
            </p:cNvPr>
            <p:cNvSpPr txBox="1"/>
            <p:nvPr/>
          </p:nvSpPr>
          <p:spPr>
            <a:xfrm>
              <a:off x="10229888" y="5858952"/>
              <a:ext cx="1350046" cy="269077"/>
            </a:xfrm>
            <a:custGeom>
              <a:avLst/>
              <a:gdLst/>
              <a:ahLst/>
              <a:cxnLst/>
              <a:rect l="l" t="t" r="r" b="b"/>
              <a:pathLst>
                <a:path w="4455881" h="888095">
                  <a:moveTo>
                    <a:pt x="1641625" y="805494"/>
                  </a:moveTo>
                  <a:lnTo>
                    <a:pt x="1676943" y="805494"/>
                  </a:lnTo>
                  <a:lnTo>
                    <a:pt x="1676943" y="859139"/>
                  </a:lnTo>
                  <a:lnTo>
                    <a:pt x="1641625" y="888095"/>
                  </a:lnTo>
                  <a:close/>
                  <a:moveTo>
                    <a:pt x="3399768" y="672899"/>
                  </a:moveTo>
                  <a:lnTo>
                    <a:pt x="3365935" y="769242"/>
                  </a:lnTo>
                  <a:lnTo>
                    <a:pt x="3432686" y="769242"/>
                  </a:lnTo>
                  <a:close/>
                  <a:moveTo>
                    <a:pt x="4155577" y="653380"/>
                  </a:moveTo>
                  <a:lnTo>
                    <a:pt x="4155577" y="725656"/>
                  </a:lnTo>
                  <a:lnTo>
                    <a:pt x="4203147" y="725656"/>
                  </a:lnTo>
                  <a:cubicBezTo>
                    <a:pt x="4214753" y="725586"/>
                    <a:pt x="4224015" y="722447"/>
                    <a:pt x="4230934" y="716240"/>
                  </a:cubicBezTo>
                  <a:cubicBezTo>
                    <a:pt x="4237852" y="710033"/>
                    <a:pt x="4241397" y="701176"/>
                    <a:pt x="4241569" y="689670"/>
                  </a:cubicBezTo>
                  <a:cubicBezTo>
                    <a:pt x="4241397" y="678151"/>
                    <a:pt x="4237852" y="669244"/>
                    <a:pt x="4230934" y="662948"/>
                  </a:cubicBezTo>
                  <a:cubicBezTo>
                    <a:pt x="4224015" y="656652"/>
                    <a:pt x="4214753" y="653463"/>
                    <a:pt x="4203147" y="653380"/>
                  </a:cubicBezTo>
                  <a:close/>
                  <a:moveTo>
                    <a:pt x="3955552" y="653380"/>
                  </a:moveTo>
                  <a:lnTo>
                    <a:pt x="3955552" y="725656"/>
                  </a:lnTo>
                  <a:lnTo>
                    <a:pt x="4003121" y="725656"/>
                  </a:lnTo>
                  <a:cubicBezTo>
                    <a:pt x="4014728" y="725586"/>
                    <a:pt x="4023991" y="722447"/>
                    <a:pt x="4030909" y="716240"/>
                  </a:cubicBezTo>
                  <a:cubicBezTo>
                    <a:pt x="4037827" y="710033"/>
                    <a:pt x="4041372" y="701176"/>
                    <a:pt x="4041543" y="689670"/>
                  </a:cubicBezTo>
                  <a:cubicBezTo>
                    <a:pt x="4041372" y="678151"/>
                    <a:pt x="4037827" y="669244"/>
                    <a:pt x="4030909" y="662948"/>
                  </a:cubicBezTo>
                  <a:cubicBezTo>
                    <a:pt x="4023991" y="656652"/>
                    <a:pt x="4014728" y="653463"/>
                    <a:pt x="4003121" y="653380"/>
                  </a:cubicBezTo>
                  <a:close/>
                  <a:moveTo>
                    <a:pt x="2402977" y="653380"/>
                  </a:moveTo>
                  <a:lnTo>
                    <a:pt x="2402977" y="721389"/>
                  </a:lnTo>
                  <a:lnTo>
                    <a:pt x="2451766" y="721389"/>
                  </a:lnTo>
                  <a:cubicBezTo>
                    <a:pt x="2462909" y="721312"/>
                    <a:pt x="2471803" y="718339"/>
                    <a:pt x="2478448" y="712468"/>
                  </a:cubicBezTo>
                  <a:cubicBezTo>
                    <a:pt x="2485093" y="706597"/>
                    <a:pt x="2488499" y="698287"/>
                    <a:pt x="2488664" y="687537"/>
                  </a:cubicBezTo>
                  <a:cubicBezTo>
                    <a:pt x="2488499" y="676774"/>
                    <a:pt x="2485093" y="668412"/>
                    <a:pt x="2478448" y="662453"/>
                  </a:cubicBezTo>
                  <a:cubicBezTo>
                    <a:pt x="2471803" y="656493"/>
                    <a:pt x="2462909" y="653469"/>
                    <a:pt x="2451766" y="653380"/>
                  </a:cubicBezTo>
                  <a:close/>
                  <a:moveTo>
                    <a:pt x="1298077" y="653380"/>
                  </a:moveTo>
                  <a:lnTo>
                    <a:pt x="1298077" y="725656"/>
                  </a:lnTo>
                  <a:lnTo>
                    <a:pt x="1345647" y="725656"/>
                  </a:lnTo>
                  <a:cubicBezTo>
                    <a:pt x="1357253" y="725586"/>
                    <a:pt x="1366516" y="722447"/>
                    <a:pt x="1373434" y="716240"/>
                  </a:cubicBezTo>
                  <a:cubicBezTo>
                    <a:pt x="1380352" y="710033"/>
                    <a:pt x="1383897" y="701176"/>
                    <a:pt x="1384069" y="689670"/>
                  </a:cubicBezTo>
                  <a:cubicBezTo>
                    <a:pt x="1383897" y="678151"/>
                    <a:pt x="1380352" y="669244"/>
                    <a:pt x="1373434" y="662948"/>
                  </a:cubicBezTo>
                  <a:cubicBezTo>
                    <a:pt x="1366516" y="656652"/>
                    <a:pt x="1357253" y="653463"/>
                    <a:pt x="1345647" y="653380"/>
                  </a:cubicBezTo>
                  <a:close/>
                  <a:moveTo>
                    <a:pt x="1098052" y="653380"/>
                  </a:moveTo>
                  <a:lnTo>
                    <a:pt x="1098052" y="725656"/>
                  </a:lnTo>
                  <a:lnTo>
                    <a:pt x="1145622" y="725656"/>
                  </a:lnTo>
                  <a:cubicBezTo>
                    <a:pt x="1157228" y="725586"/>
                    <a:pt x="1166491" y="722447"/>
                    <a:pt x="1173409" y="716240"/>
                  </a:cubicBezTo>
                  <a:cubicBezTo>
                    <a:pt x="1180327" y="710033"/>
                    <a:pt x="1183872" y="701176"/>
                    <a:pt x="1184044" y="689670"/>
                  </a:cubicBezTo>
                  <a:cubicBezTo>
                    <a:pt x="1183872" y="678151"/>
                    <a:pt x="1180327" y="669244"/>
                    <a:pt x="1173409" y="662948"/>
                  </a:cubicBezTo>
                  <a:cubicBezTo>
                    <a:pt x="1166491" y="656652"/>
                    <a:pt x="1157228" y="653463"/>
                    <a:pt x="1145622" y="653380"/>
                  </a:cubicBezTo>
                  <a:close/>
                  <a:moveTo>
                    <a:pt x="259852" y="653380"/>
                  </a:moveTo>
                  <a:lnTo>
                    <a:pt x="259852" y="721389"/>
                  </a:lnTo>
                  <a:lnTo>
                    <a:pt x="308642" y="721389"/>
                  </a:lnTo>
                  <a:cubicBezTo>
                    <a:pt x="319784" y="721312"/>
                    <a:pt x="328678" y="718339"/>
                    <a:pt x="335323" y="712468"/>
                  </a:cubicBezTo>
                  <a:cubicBezTo>
                    <a:pt x="341969" y="706597"/>
                    <a:pt x="345374" y="698287"/>
                    <a:pt x="345539" y="687537"/>
                  </a:cubicBezTo>
                  <a:cubicBezTo>
                    <a:pt x="345374" y="676774"/>
                    <a:pt x="341969" y="668412"/>
                    <a:pt x="335323" y="662453"/>
                  </a:cubicBezTo>
                  <a:cubicBezTo>
                    <a:pt x="328678" y="656493"/>
                    <a:pt x="319784" y="653469"/>
                    <a:pt x="308642" y="653380"/>
                  </a:cubicBezTo>
                  <a:close/>
                  <a:moveTo>
                    <a:pt x="2230631" y="651551"/>
                  </a:moveTo>
                  <a:cubicBezTo>
                    <a:pt x="2224158" y="651596"/>
                    <a:pt x="2218123" y="652803"/>
                    <a:pt x="2212526" y="655172"/>
                  </a:cubicBezTo>
                  <a:cubicBezTo>
                    <a:pt x="2206929" y="657542"/>
                    <a:pt x="2202190" y="660806"/>
                    <a:pt x="2198309" y="664967"/>
                  </a:cubicBezTo>
                  <a:cubicBezTo>
                    <a:pt x="2194791" y="668638"/>
                    <a:pt x="2192103" y="672948"/>
                    <a:pt x="2190245" y="677895"/>
                  </a:cubicBezTo>
                  <a:cubicBezTo>
                    <a:pt x="2188388" y="682843"/>
                    <a:pt x="2187123" y="689569"/>
                    <a:pt x="2186451" y="698073"/>
                  </a:cubicBezTo>
                  <a:cubicBezTo>
                    <a:pt x="2185780" y="706578"/>
                    <a:pt x="2185463" y="718001"/>
                    <a:pt x="2185503" y="732343"/>
                  </a:cubicBezTo>
                  <a:cubicBezTo>
                    <a:pt x="2185463" y="746685"/>
                    <a:pt x="2185780" y="758108"/>
                    <a:pt x="2186451" y="766613"/>
                  </a:cubicBezTo>
                  <a:cubicBezTo>
                    <a:pt x="2187123" y="775117"/>
                    <a:pt x="2188388" y="781843"/>
                    <a:pt x="2190245" y="786790"/>
                  </a:cubicBezTo>
                  <a:cubicBezTo>
                    <a:pt x="2192103" y="791738"/>
                    <a:pt x="2194791" y="796048"/>
                    <a:pt x="2198309" y="799719"/>
                  </a:cubicBezTo>
                  <a:cubicBezTo>
                    <a:pt x="2202190" y="803879"/>
                    <a:pt x="2206929" y="807144"/>
                    <a:pt x="2212526" y="809513"/>
                  </a:cubicBezTo>
                  <a:cubicBezTo>
                    <a:pt x="2218123" y="811882"/>
                    <a:pt x="2224158" y="813089"/>
                    <a:pt x="2230631" y="813133"/>
                  </a:cubicBezTo>
                  <a:cubicBezTo>
                    <a:pt x="2237105" y="813089"/>
                    <a:pt x="2243140" y="811882"/>
                    <a:pt x="2248737" y="809513"/>
                  </a:cubicBezTo>
                  <a:cubicBezTo>
                    <a:pt x="2254333" y="807144"/>
                    <a:pt x="2259072" y="803879"/>
                    <a:pt x="2262954" y="799719"/>
                  </a:cubicBezTo>
                  <a:cubicBezTo>
                    <a:pt x="2266472" y="796048"/>
                    <a:pt x="2269160" y="791738"/>
                    <a:pt x="2271017" y="786790"/>
                  </a:cubicBezTo>
                  <a:cubicBezTo>
                    <a:pt x="2272875" y="781843"/>
                    <a:pt x="2274140" y="775117"/>
                    <a:pt x="2274812" y="766613"/>
                  </a:cubicBezTo>
                  <a:cubicBezTo>
                    <a:pt x="2275483" y="758108"/>
                    <a:pt x="2275799" y="746685"/>
                    <a:pt x="2275760" y="732343"/>
                  </a:cubicBezTo>
                  <a:cubicBezTo>
                    <a:pt x="2275799" y="718001"/>
                    <a:pt x="2275483" y="706578"/>
                    <a:pt x="2274812" y="698073"/>
                  </a:cubicBezTo>
                  <a:cubicBezTo>
                    <a:pt x="2274140" y="689569"/>
                    <a:pt x="2272875" y="682843"/>
                    <a:pt x="2271017" y="677895"/>
                  </a:cubicBezTo>
                  <a:cubicBezTo>
                    <a:pt x="2269160" y="672948"/>
                    <a:pt x="2266472" y="668638"/>
                    <a:pt x="2262954" y="664967"/>
                  </a:cubicBezTo>
                  <a:cubicBezTo>
                    <a:pt x="2259072" y="660806"/>
                    <a:pt x="2254333" y="657542"/>
                    <a:pt x="2248737" y="655172"/>
                  </a:cubicBezTo>
                  <a:cubicBezTo>
                    <a:pt x="2243140" y="652803"/>
                    <a:pt x="2237105" y="651596"/>
                    <a:pt x="2230631" y="651551"/>
                  </a:cubicBezTo>
                  <a:close/>
                  <a:moveTo>
                    <a:pt x="506606" y="651551"/>
                  </a:moveTo>
                  <a:cubicBezTo>
                    <a:pt x="500133" y="651596"/>
                    <a:pt x="494098" y="652803"/>
                    <a:pt x="488501" y="655172"/>
                  </a:cubicBezTo>
                  <a:cubicBezTo>
                    <a:pt x="482904" y="657542"/>
                    <a:pt x="478165" y="660806"/>
                    <a:pt x="474284" y="664967"/>
                  </a:cubicBezTo>
                  <a:cubicBezTo>
                    <a:pt x="470766" y="668638"/>
                    <a:pt x="468078" y="672948"/>
                    <a:pt x="466220" y="677895"/>
                  </a:cubicBezTo>
                  <a:cubicBezTo>
                    <a:pt x="464363" y="682843"/>
                    <a:pt x="463098" y="689569"/>
                    <a:pt x="462426" y="698073"/>
                  </a:cubicBezTo>
                  <a:cubicBezTo>
                    <a:pt x="461755" y="706578"/>
                    <a:pt x="461439" y="718001"/>
                    <a:pt x="461478" y="732343"/>
                  </a:cubicBezTo>
                  <a:cubicBezTo>
                    <a:pt x="461439" y="746685"/>
                    <a:pt x="461755" y="758108"/>
                    <a:pt x="462426" y="766613"/>
                  </a:cubicBezTo>
                  <a:cubicBezTo>
                    <a:pt x="463098" y="775117"/>
                    <a:pt x="464363" y="781843"/>
                    <a:pt x="466220" y="786790"/>
                  </a:cubicBezTo>
                  <a:cubicBezTo>
                    <a:pt x="468078" y="791738"/>
                    <a:pt x="470766" y="796048"/>
                    <a:pt x="474284" y="799719"/>
                  </a:cubicBezTo>
                  <a:cubicBezTo>
                    <a:pt x="478165" y="803879"/>
                    <a:pt x="482904" y="807144"/>
                    <a:pt x="488501" y="809513"/>
                  </a:cubicBezTo>
                  <a:cubicBezTo>
                    <a:pt x="494098" y="811882"/>
                    <a:pt x="500133" y="813089"/>
                    <a:pt x="506606" y="813133"/>
                  </a:cubicBezTo>
                  <a:cubicBezTo>
                    <a:pt x="513080" y="813089"/>
                    <a:pt x="519115" y="811882"/>
                    <a:pt x="524712" y="809513"/>
                  </a:cubicBezTo>
                  <a:cubicBezTo>
                    <a:pt x="530308" y="807144"/>
                    <a:pt x="535048" y="803879"/>
                    <a:pt x="538929" y="799719"/>
                  </a:cubicBezTo>
                  <a:cubicBezTo>
                    <a:pt x="542447" y="796048"/>
                    <a:pt x="545135" y="791738"/>
                    <a:pt x="546992" y="786790"/>
                  </a:cubicBezTo>
                  <a:cubicBezTo>
                    <a:pt x="548850" y="781843"/>
                    <a:pt x="550115" y="775117"/>
                    <a:pt x="550787" y="766613"/>
                  </a:cubicBezTo>
                  <a:cubicBezTo>
                    <a:pt x="551458" y="758108"/>
                    <a:pt x="551775" y="746685"/>
                    <a:pt x="551735" y="732343"/>
                  </a:cubicBezTo>
                  <a:cubicBezTo>
                    <a:pt x="551775" y="718001"/>
                    <a:pt x="551458" y="706578"/>
                    <a:pt x="550787" y="698073"/>
                  </a:cubicBezTo>
                  <a:cubicBezTo>
                    <a:pt x="550115" y="689569"/>
                    <a:pt x="548850" y="682843"/>
                    <a:pt x="546992" y="677895"/>
                  </a:cubicBezTo>
                  <a:cubicBezTo>
                    <a:pt x="545135" y="672948"/>
                    <a:pt x="542447" y="668638"/>
                    <a:pt x="538929" y="664967"/>
                  </a:cubicBezTo>
                  <a:cubicBezTo>
                    <a:pt x="535048" y="660806"/>
                    <a:pt x="530308" y="657542"/>
                    <a:pt x="524712" y="655172"/>
                  </a:cubicBezTo>
                  <a:cubicBezTo>
                    <a:pt x="519115" y="652803"/>
                    <a:pt x="513080" y="651596"/>
                    <a:pt x="506606" y="651551"/>
                  </a:cubicBezTo>
                  <a:close/>
                  <a:moveTo>
                    <a:pt x="4303519" y="623853"/>
                  </a:moveTo>
                  <a:lnTo>
                    <a:pt x="4455881" y="623853"/>
                  </a:lnTo>
                  <a:lnTo>
                    <a:pt x="4455881" y="653380"/>
                  </a:lnTo>
                  <a:lnTo>
                    <a:pt x="4396141" y="653380"/>
                  </a:lnTo>
                  <a:lnTo>
                    <a:pt x="4396141" y="840832"/>
                  </a:lnTo>
                  <a:lnTo>
                    <a:pt x="4363260" y="840832"/>
                  </a:lnTo>
                  <a:lnTo>
                    <a:pt x="4363260" y="653380"/>
                  </a:lnTo>
                  <a:lnTo>
                    <a:pt x="4303519" y="653380"/>
                  </a:lnTo>
                  <a:close/>
                  <a:moveTo>
                    <a:pt x="4122697" y="623853"/>
                  </a:moveTo>
                  <a:lnTo>
                    <a:pt x="4204977" y="623853"/>
                  </a:lnTo>
                  <a:cubicBezTo>
                    <a:pt x="4226411" y="624232"/>
                    <a:pt x="4243287" y="630475"/>
                    <a:pt x="4255604" y="642582"/>
                  </a:cubicBezTo>
                  <a:cubicBezTo>
                    <a:pt x="4267921" y="654689"/>
                    <a:pt x="4274203" y="670385"/>
                    <a:pt x="4274449" y="689670"/>
                  </a:cubicBezTo>
                  <a:cubicBezTo>
                    <a:pt x="4274203" y="708955"/>
                    <a:pt x="4267921" y="724652"/>
                    <a:pt x="4255604" y="736759"/>
                  </a:cubicBezTo>
                  <a:cubicBezTo>
                    <a:pt x="4243287" y="748866"/>
                    <a:pt x="4226411" y="755109"/>
                    <a:pt x="4204977" y="755488"/>
                  </a:cubicBezTo>
                  <a:lnTo>
                    <a:pt x="4155577" y="755488"/>
                  </a:lnTo>
                  <a:lnTo>
                    <a:pt x="4155577" y="840832"/>
                  </a:lnTo>
                  <a:lnTo>
                    <a:pt x="4122697" y="840832"/>
                  </a:lnTo>
                  <a:close/>
                  <a:moveTo>
                    <a:pt x="3922671" y="623853"/>
                  </a:moveTo>
                  <a:lnTo>
                    <a:pt x="4004951" y="623853"/>
                  </a:lnTo>
                  <a:cubicBezTo>
                    <a:pt x="4026386" y="624232"/>
                    <a:pt x="4043261" y="630475"/>
                    <a:pt x="4055579" y="642582"/>
                  </a:cubicBezTo>
                  <a:cubicBezTo>
                    <a:pt x="4067896" y="654689"/>
                    <a:pt x="4074178" y="670385"/>
                    <a:pt x="4074424" y="689670"/>
                  </a:cubicBezTo>
                  <a:cubicBezTo>
                    <a:pt x="4074178" y="708955"/>
                    <a:pt x="4067896" y="724652"/>
                    <a:pt x="4055579" y="736759"/>
                  </a:cubicBezTo>
                  <a:cubicBezTo>
                    <a:pt x="4043261" y="748866"/>
                    <a:pt x="4026386" y="755109"/>
                    <a:pt x="4004951" y="755488"/>
                  </a:cubicBezTo>
                  <a:lnTo>
                    <a:pt x="3955552" y="755488"/>
                  </a:lnTo>
                  <a:lnTo>
                    <a:pt x="3955552" y="840832"/>
                  </a:lnTo>
                  <a:lnTo>
                    <a:pt x="3922671" y="840832"/>
                  </a:lnTo>
                  <a:close/>
                  <a:moveTo>
                    <a:pt x="3532147" y="623853"/>
                  </a:moveTo>
                  <a:lnTo>
                    <a:pt x="3562287" y="623853"/>
                  </a:lnTo>
                  <a:lnTo>
                    <a:pt x="3662601" y="776242"/>
                  </a:lnTo>
                  <a:lnTo>
                    <a:pt x="3662601" y="623853"/>
                  </a:lnTo>
                  <a:lnTo>
                    <a:pt x="3695481" y="623853"/>
                  </a:lnTo>
                  <a:lnTo>
                    <a:pt x="3695481" y="840832"/>
                  </a:lnTo>
                  <a:lnTo>
                    <a:pt x="3665341" y="840832"/>
                  </a:lnTo>
                  <a:lnTo>
                    <a:pt x="3565027" y="688139"/>
                  </a:lnTo>
                  <a:lnTo>
                    <a:pt x="3565027" y="840832"/>
                  </a:lnTo>
                  <a:lnTo>
                    <a:pt x="3532147" y="840832"/>
                  </a:lnTo>
                  <a:close/>
                  <a:moveTo>
                    <a:pt x="3385747" y="623853"/>
                  </a:moveTo>
                  <a:lnTo>
                    <a:pt x="3412265" y="623853"/>
                  </a:lnTo>
                  <a:lnTo>
                    <a:pt x="3491817" y="840832"/>
                  </a:lnTo>
                  <a:lnTo>
                    <a:pt x="3456765" y="840832"/>
                  </a:lnTo>
                  <a:lnTo>
                    <a:pt x="3441831" y="797246"/>
                  </a:lnTo>
                  <a:lnTo>
                    <a:pt x="3356182" y="797246"/>
                  </a:lnTo>
                  <a:lnTo>
                    <a:pt x="3341247" y="840832"/>
                  </a:lnTo>
                  <a:lnTo>
                    <a:pt x="3306194" y="840832"/>
                  </a:lnTo>
                  <a:close/>
                  <a:moveTo>
                    <a:pt x="3113047" y="623853"/>
                  </a:moveTo>
                  <a:lnTo>
                    <a:pt x="3145927" y="623853"/>
                  </a:lnTo>
                  <a:lnTo>
                    <a:pt x="3145927" y="716512"/>
                  </a:lnTo>
                  <a:lnTo>
                    <a:pt x="3234052" y="716512"/>
                  </a:lnTo>
                  <a:lnTo>
                    <a:pt x="3234052" y="623853"/>
                  </a:lnTo>
                  <a:lnTo>
                    <a:pt x="3266933" y="623853"/>
                  </a:lnTo>
                  <a:lnTo>
                    <a:pt x="3266933" y="840832"/>
                  </a:lnTo>
                  <a:lnTo>
                    <a:pt x="3234052" y="840832"/>
                  </a:lnTo>
                  <a:lnTo>
                    <a:pt x="3234052" y="746039"/>
                  </a:lnTo>
                  <a:lnTo>
                    <a:pt x="3145927" y="746039"/>
                  </a:lnTo>
                  <a:lnTo>
                    <a:pt x="3145927" y="840832"/>
                  </a:lnTo>
                  <a:lnTo>
                    <a:pt x="3113047" y="840832"/>
                  </a:lnTo>
                  <a:close/>
                  <a:moveTo>
                    <a:pt x="2912869" y="623853"/>
                  </a:moveTo>
                  <a:lnTo>
                    <a:pt x="3065231" y="623853"/>
                  </a:lnTo>
                  <a:lnTo>
                    <a:pt x="3065231" y="653380"/>
                  </a:lnTo>
                  <a:lnTo>
                    <a:pt x="3005490" y="653380"/>
                  </a:lnTo>
                  <a:lnTo>
                    <a:pt x="3005490" y="840832"/>
                  </a:lnTo>
                  <a:lnTo>
                    <a:pt x="2972610" y="840832"/>
                  </a:lnTo>
                  <a:lnTo>
                    <a:pt x="2972610" y="653380"/>
                  </a:lnTo>
                  <a:lnTo>
                    <a:pt x="2912869" y="653380"/>
                  </a:lnTo>
                  <a:close/>
                  <a:moveTo>
                    <a:pt x="2579647" y="623853"/>
                  </a:moveTo>
                  <a:lnTo>
                    <a:pt x="2718293" y="623853"/>
                  </a:lnTo>
                  <a:lnTo>
                    <a:pt x="2718293" y="653380"/>
                  </a:lnTo>
                  <a:lnTo>
                    <a:pt x="2612527" y="653380"/>
                  </a:lnTo>
                  <a:lnTo>
                    <a:pt x="2612527" y="716817"/>
                  </a:lnTo>
                  <a:lnTo>
                    <a:pt x="2702748" y="716817"/>
                  </a:lnTo>
                  <a:lnTo>
                    <a:pt x="2702748" y="746039"/>
                  </a:lnTo>
                  <a:lnTo>
                    <a:pt x="2612527" y="746039"/>
                  </a:lnTo>
                  <a:lnTo>
                    <a:pt x="2612527" y="811305"/>
                  </a:lnTo>
                  <a:lnTo>
                    <a:pt x="2718293" y="811305"/>
                  </a:lnTo>
                  <a:lnTo>
                    <a:pt x="2718293" y="840832"/>
                  </a:lnTo>
                  <a:lnTo>
                    <a:pt x="2579647" y="840832"/>
                  </a:lnTo>
                  <a:close/>
                  <a:moveTo>
                    <a:pt x="2370097" y="623853"/>
                  </a:moveTo>
                  <a:lnTo>
                    <a:pt x="2454206" y="623853"/>
                  </a:lnTo>
                  <a:cubicBezTo>
                    <a:pt x="2475017" y="624187"/>
                    <a:pt x="2491385" y="630139"/>
                    <a:pt x="2503309" y="641706"/>
                  </a:cubicBezTo>
                  <a:cubicBezTo>
                    <a:pt x="2515232" y="653274"/>
                    <a:pt x="2521311" y="668449"/>
                    <a:pt x="2521544" y="687232"/>
                  </a:cubicBezTo>
                  <a:cubicBezTo>
                    <a:pt x="2521265" y="702822"/>
                    <a:pt x="2517104" y="715473"/>
                    <a:pt x="2509060" y="725183"/>
                  </a:cubicBezTo>
                  <a:cubicBezTo>
                    <a:pt x="2501015" y="734893"/>
                    <a:pt x="2490761" y="741441"/>
                    <a:pt x="2478296" y="744826"/>
                  </a:cubicBezTo>
                  <a:lnTo>
                    <a:pt x="2528250" y="840832"/>
                  </a:lnTo>
                  <a:lnTo>
                    <a:pt x="2489881" y="840832"/>
                  </a:lnTo>
                  <a:lnTo>
                    <a:pt x="2444143" y="749392"/>
                  </a:lnTo>
                  <a:lnTo>
                    <a:pt x="2402977" y="749392"/>
                  </a:lnTo>
                  <a:lnTo>
                    <a:pt x="2402977" y="840832"/>
                  </a:lnTo>
                  <a:lnTo>
                    <a:pt x="2370097" y="840832"/>
                  </a:lnTo>
                  <a:close/>
                  <a:moveTo>
                    <a:pt x="1903372" y="623853"/>
                  </a:moveTo>
                  <a:lnTo>
                    <a:pt x="1936252" y="623853"/>
                  </a:lnTo>
                  <a:lnTo>
                    <a:pt x="1999670" y="758865"/>
                  </a:lnTo>
                  <a:lnTo>
                    <a:pt x="2061868" y="623853"/>
                  </a:lnTo>
                  <a:lnTo>
                    <a:pt x="2094748" y="623853"/>
                  </a:lnTo>
                  <a:lnTo>
                    <a:pt x="2094748" y="840832"/>
                  </a:lnTo>
                  <a:lnTo>
                    <a:pt x="2061868" y="840832"/>
                  </a:lnTo>
                  <a:lnTo>
                    <a:pt x="2061868" y="695760"/>
                  </a:lnTo>
                  <a:lnTo>
                    <a:pt x="2011865" y="801545"/>
                  </a:lnTo>
                  <a:lnTo>
                    <a:pt x="1987474" y="801545"/>
                  </a:lnTo>
                  <a:lnTo>
                    <a:pt x="1936252" y="695760"/>
                  </a:lnTo>
                  <a:lnTo>
                    <a:pt x="1936252" y="840832"/>
                  </a:lnTo>
                  <a:lnTo>
                    <a:pt x="1903372" y="840832"/>
                  </a:lnTo>
                  <a:close/>
                  <a:moveTo>
                    <a:pt x="1446019" y="623853"/>
                  </a:moveTo>
                  <a:lnTo>
                    <a:pt x="1598381" y="623853"/>
                  </a:lnTo>
                  <a:lnTo>
                    <a:pt x="1598381" y="653380"/>
                  </a:lnTo>
                  <a:lnTo>
                    <a:pt x="1538640" y="653380"/>
                  </a:lnTo>
                  <a:lnTo>
                    <a:pt x="1538640" y="840832"/>
                  </a:lnTo>
                  <a:lnTo>
                    <a:pt x="1505760" y="840832"/>
                  </a:lnTo>
                  <a:lnTo>
                    <a:pt x="1505760" y="653380"/>
                  </a:lnTo>
                  <a:lnTo>
                    <a:pt x="1446019" y="653380"/>
                  </a:lnTo>
                  <a:close/>
                  <a:moveTo>
                    <a:pt x="1265197" y="623853"/>
                  </a:moveTo>
                  <a:lnTo>
                    <a:pt x="1347476" y="623853"/>
                  </a:lnTo>
                  <a:cubicBezTo>
                    <a:pt x="1368911" y="624232"/>
                    <a:pt x="1385787" y="630475"/>
                    <a:pt x="1398104" y="642582"/>
                  </a:cubicBezTo>
                  <a:cubicBezTo>
                    <a:pt x="1410421" y="654689"/>
                    <a:pt x="1416703" y="670385"/>
                    <a:pt x="1416949" y="689670"/>
                  </a:cubicBezTo>
                  <a:cubicBezTo>
                    <a:pt x="1416703" y="708955"/>
                    <a:pt x="1410421" y="724652"/>
                    <a:pt x="1398104" y="736759"/>
                  </a:cubicBezTo>
                  <a:cubicBezTo>
                    <a:pt x="1385787" y="748866"/>
                    <a:pt x="1368911" y="755109"/>
                    <a:pt x="1347476" y="755488"/>
                  </a:cubicBezTo>
                  <a:lnTo>
                    <a:pt x="1298077" y="755488"/>
                  </a:lnTo>
                  <a:lnTo>
                    <a:pt x="1298077" y="840832"/>
                  </a:lnTo>
                  <a:lnTo>
                    <a:pt x="1265197" y="840832"/>
                  </a:lnTo>
                  <a:close/>
                  <a:moveTo>
                    <a:pt x="1065172" y="623853"/>
                  </a:moveTo>
                  <a:lnTo>
                    <a:pt x="1147451" y="623853"/>
                  </a:lnTo>
                  <a:cubicBezTo>
                    <a:pt x="1168886" y="624232"/>
                    <a:pt x="1185762" y="630475"/>
                    <a:pt x="1198079" y="642582"/>
                  </a:cubicBezTo>
                  <a:cubicBezTo>
                    <a:pt x="1210396" y="654689"/>
                    <a:pt x="1216678" y="670385"/>
                    <a:pt x="1216924" y="689670"/>
                  </a:cubicBezTo>
                  <a:cubicBezTo>
                    <a:pt x="1216678" y="708955"/>
                    <a:pt x="1210396" y="724652"/>
                    <a:pt x="1198079" y="736759"/>
                  </a:cubicBezTo>
                  <a:cubicBezTo>
                    <a:pt x="1185762" y="748866"/>
                    <a:pt x="1168886" y="755109"/>
                    <a:pt x="1147451" y="755488"/>
                  </a:cubicBezTo>
                  <a:lnTo>
                    <a:pt x="1098052" y="755488"/>
                  </a:lnTo>
                  <a:lnTo>
                    <a:pt x="1098052" y="840832"/>
                  </a:lnTo>
                  <a:lnTo>
                    <a:pt x="1065172" y="840832"/>
                  </a:lnTo>
                  <a:close/>
                  <a:moveTo>
                    <a:pt x="646072" y="623853"/>
                  </a:moveTo>
                  <a:lnTo>
                    <a:pt x="678952" y="623853"/>
                  </a:lnTo>
                  <a:lnTo>
                    <a:pt x="742370" y="758865"/>
                  </a:lnTo>
                  <a:lnTo>
                    <a:pt x="804568" y="623853"/>
                  </a:lnTo>
                  <a:lnTo>
                    <a:pt x="837448" y="623853"/>
                  </a:lnTo>
                  <a:lnTo>
                    <a:pt x="837448" y="840832"/>
                  </a:lnTo>
                  <a:lnTo>
                    <a:pt x="804568" y="840832"/>
                  </a:lnTo>
                  <a:lnTo>
                    <a:pt x="804568" y="695760"/>
                  </a:lnTo>
                  <a:lnTo>
                    <a:pt x="754565" y="801545"/>
                  </a:lnTo>
                  <a:lnTo>
                    <a:pt x="730174" y="801545"/>
                  </a:lnTo>
                  <a:lnTo>
                    <a:pt x="678952" y="695760"/>
                  </a:lnTo>
                  <a:lnTo>
                    <a:pt x="678952" y="840832"/>
                  </a:lnTo>
                  <a:lnTo>
                    <a:pt x="646072" y="840832"/>
                  </a:lnTo>
                  <a:close/>
                  <a:moveTo>
                    <a:pt x="226972" y="623853"/>
                  </a:moveTo>
                  <a:lnTo>
                    <a:pt x="311081" y="623853"/>
                  </a:lnTo>
                  <a:cubicBezTo>
                    <a:pt x="331892" y="624187"/>
                    <a:pt x="348260" y="630139"/>
                    <a:pt x="360183" y="641706"/>
                  </a:cubicBezTo>
                  <a:cubicBezTo>
                    <a:pt x="372107" y="653274"/>
                    <a:pt x="378186" y="668449"/>
                    <a:pt x="378419" y="687232"/>
                  </a:cubicBezTo>
                  <a:cubicBezTo>
                    <a:pt x="378140" y="702822"/>
                    <a:pt x="373979" y="715473"/>
                    <a:pt x="365935" y="725183"/>
                  </a:cubicBezTo>
                  <a:cubicBezTo>
                    <a:pt x="357891" y="734893"/>
                    <a:pt x="347636" y="741441"/>
                    <a:pt x="335171" y="744826"/>
                  </a:cubicBezTo>
                  <a:lnTo>
                    <a:pt x="385125" y="840832"/>
                  </a:lnTo>
                  <a:lnTo>
                    <a:pt x="346757" y="840832"/>
                  </a:lnTo>
                  <a:lnTo>
                    <a:pt x="301018" y="749392"/>
                  </a:lnTo>
                  <a:lnTo>
                    <a:pt x="259852" y="749392"/>
                  </a:lnTo>
                  <a:lnTo>
                    <a:pt x="259852" y="840832"/>
                  </a:lnTo>
                  <a:lnTo>
                    <a:pt x="226972" y="840832"/>
                  </a:lnTo>
                  <a:close/>
                  <a:moveTo>
                    <a:pt x="36472" y="623853"/>
                  </a:moveTo>
                  <a:lnTo>
                    <a:pt x="175118" y="623853"/>
                  </a:lnTo>
                  <a:lnTo>
                    <a:pt x="175118" y="653380"/>
                  </a:lnTo>
                  <a:lnTo>
                    <a:pt x="69352" y="653380"/>
                  </a:lnTo>
                  <a:lnTo>
                    <a:pt x="69352" y="719560"/>
                  </a:lnTo>
                  <a:lnTo>
                    <a:pt x="159573" y="719560"/>
                  </a:lnTo>
                  <a:lnTo>
                    <a:pt x="159573" y="749087"/>
                  </a:lnTo>
                  <a:lnTo>
                    <a:pt x="69352" y="749087"/>
                  </a:lnTo>
                  <a:lnTo>
                    <a:pt x="69352" y="840832"/>
                  </a:lnTo>
                  <a:lnTo>
                    <a:pt x="36472" y="840832"/>
                  </a:lnTo>
                  <a:close/>
                  <a:moveTo>
                    <a:pt x="2230631" y="622024"/>
                  </a:moveTo>
                  <a:cubicBezTo>
                    <a:pt x="2242225" y="622055"/>
                    <a:pt x="2252808" y="624047"/>
                    <a:pt x="2262380" y="627998"/>
                  </a:cubicBezTo>
                  <a:cubicBezTo>
                    <a:pt x="2271951" y="631949"/>
                    <a:pt x="2280471" y="637669"/>
                    <a:pt x="2287938" y="645159"/>
                  </a:cubicBezTo>
                  <a:cubicBezTo>
                    <a:pt x="2298125" y="655514"/>
                    <a:pt x="2304240" y="667490"/>
                    <a:pt x="2306282" y="681088"/>
                  </a:cubicBezTo>
                  <a:cubicBezTo>
                    <a:pt x="2308324" y="694685"/>
                    <a:pt x="2309111" y="711770"/>
                    <a:pt x="2308641" y="732343"/>
                  </a:cubicBezTo>
                  <a:cubicBezTo>
                    <a:pt x="2309111" y="752915"/>
                    <a:pt x="2308324" y="770000"/>
                    <a:pt x="2306282" y="783598"/>
                  </a:cubicBezTo>
                  <a:cubicBezTo>
                    <a:pt x="2304240" y="797195"/>
                    <a:pt x="2298125" y="809171"/>
                    <a:pt x="2287938" y="819526"/>
                  </a:cubicBezTo>
                  <a:cubicBezTo>
                    <a:pt x="2280471" y="827016"/>
                    <a:pt x="2271951" y="832736"/>
                    <a:pt x="2262380" y="836687"/>
                  </a:cubicBezTo>
                  <a:cubicBezTo>
                    <a:pt x="2252808" y="840638"/>
                    <a:pt x="2242225" y="842629"/>
                    <a:pt x="2230631" y="842661"/>
                  </a:cubicBezTo>
                  <a:cubicBezTo>
                    <a:pt x="2219050" y="842629"/>
                    <a:pt x="2208518" y="840638"/>
                    <a:pt x="2199036" y="836687"/>
                  </a:cubicBezTo>
                  <a:cubicBezTo>
                    <a:pt x="2189553" y="832736"/>
                    <a:pt x="2181084" y="827016"/>
                    <a:pt x="2173629" y="819526"/>
                  </a:cubicBezTo>
                  <a:cubicBezTo>
                    <a:pt x="2163430" y="809171"/>
                    <a:pt x="2157265" y="797195"/>
                    <a:pt x="2155133" y="783598"/>
                  </a:cubicBezTo>
                  <a:cubicBezTo>
                    <a:pt x="2153002" y="770000"/>
                    <a:pt x="2152165" y="752915"/>
                    <a:pt x="2152622" y="732343"/>
                  </a:cubicBezTo>
                  <a:cubicBezTo>
                    <a:pt x="2152165" y="711770"/>
                    <a:pt x="2153002" y="694685"/>
                    <a:pt x="2155133" y="681088"/>
                  </a:cubicBezTo>
                  <a:cubicBezTo>
                    <a:pt x="2157265" y="667490"/>
                    <a:pt x="2163430" y="655514"/>
                    <a:pt x="2173629" y="645159"/>
                  </a:cubicBezTo>
                  <a:cubicBezTo>
                    <a:pt x="2181084" y="637669"/>
                    <a:pt x="2189553" y="631949"/>
                    <a:pt x="2199035" y="627998"/>
                  </a:cubicBezTo>
                  <a:cubicBezTo>
                    <a:pt x="2208518" y="624047"/>
                    <a:pt x="2219050" y="622055"/>
                    <a:pt x="2230631" y="622024"/>
                  </a:cubicBezTo>
                  <a:close/>
                  <a:moveTo>
                    <a:pt x="506606" y="622024"/>
                  </a:moveTo>
                  <a:cubicBezTo>
                    <a:pt x="518201" y="622055"/>
                    <a:pt x="528783" y="624047"/>
                    <a:pt x="538355" y="627998"/>
                  </a:cubicBezTo>
                  <a:cubicBezTo>
                    <a:pt x="547926" y="631949"/>
                    <a:pt x="556446" y="637669"/>
                    <a:pt x="563913" y="645159"/>
                  </a:cubicBezTo>
                  <a:cubicBezTo>
                    <a:pt x="574100" y="655514"/>
                    <a:pt x="580215" y="667490"/>
                    <a:pt x="582257" y="681088"/>
                  </a:cubicBezTo>
                  <a:cubicBezTo>
                    <a:pt x="584299" y="694685"/>
                    <a:pt x="585086" y="711770"/>
                    <a:pt x="584616" y="732343"/>
                  </a:cubicBezTo>
                  <a:cubicBezTo>
                    <a:pt x="585086" y="752915"/>
                    <a:pt x="584299" y="770000"/>
                    <a:pt x="582257" y="783598"/>
                  </a:cubicBezTo>
                  <a:cubicBezTo>
                    <a:pt x="580215" y="797195"/>
                    <a:pt x="574100" y="809171"/>
                    <a:pt x="563913" y="819526"/>
                  </a:cubicBezTo>
                  <a:cubicBezTo>
                    <a:pt x="556446" y="827016"/>
                    <a:pt x="547926" y="832736"/>
                    <a:pt x="538355" y="836687"/>
                  </a:cubicBezTo>
                  <a:cubicBezTo>
                    <a:pt x="528783" y="840638"/>
                    <a:pt x="518201" y="842629"/>
                    <a:pt x="506606" y="842661"/>
                  </a:cubicBezTo>
                  <a:cubicBezTo>
                    <a:pt x="495025" y="842629"/>
                    <a:pt x="484493" y="840638"/>
                    <a:pt x="475011" y="836687"/>
                  </a:cubicBezTo>
                  <a:cubicBezTo>
                    <a:pt x="465528" y="832736"/>
                    <a:pt x="457059" y="827016"/>
                    <a:pt x="449604" y="819526"/>
                  </a:cubicBezTo>
                  <a:cubicBezTo>
                    <a:pt x="439405" y="809171"/>
                    <a:pt x="433240" y="797195"/>
                    <a:pt x="431108" y="783598"/>
                  </a:cubicBezTo>
                  <a:cubicBezTo>
                    <a:pt x="428977" y="770000"/>
                    <a:pt x="428140" y="752915"/>
                    <a:pt x="428597" y="732343"/>
                  </a:cubicBezTo>
                  <a:cubicBezTo>
                    <a:pt x="428140" y="711770"/>
                    <a:pt x="428977" y="694685"/>
                    <a:pt x="431108" y="681088"/>
                  </a:cubicBezTo>
                  <a:cubicBezTo>
                    <a:pt x="433240" y="667490"/>
                    <a:pt x="439405" y="655514"/>
                    <a:pt x="449604" y="645159"/>
                  </a:cubicBezTo>
                  <a:cubicBezTo>
                    <a:pt x="457059" y="637669"/>
                    <a:pt x="465528" y="631949"/>
                    <a:pt x="475011" y="627998"/>
                  </a:cubicBezTo>
                  <a:cubicBezTo>
                    <a:pt x="484493" y="624047"/>
                    <a:pt x="495025" y="622055"/>
                    <a:pt x="506606" y="622024"/>
                  </a:cubicBezTo>
                  <a:close/>
                  <a:moveTo>
                    <a:pt x="424681" y="326008"/>
                  </a:moveTo>
                  <a:cubicBezTo>
                    <a:pt x="444996" y="352450"/>
                    <a:pt x="465150" y="382600"/>
                    <a:pt x="485143" y="416459"/>
                  </a:cubicBezTo>
                  <a:lnTo>
                    <a:pt x="435322" y="445964"/>
                  </a:lnTo>
                  <a:cubicBezTo>
                    <a:pt x="419844" y="416297"/>
                    <a:pt x="401142" y="385180"/>
                    <a:pt x="379214" y="352611"/>
                  </a:cubicBezTo>
                  <a:close/>
                  <a:moveTo>
                    <a:pt x="54174" y="264096"/>
                  </a:moveTo>
                  <a:cubicBezTo>
                    <a:pt x="78358" y="275060"/>
                    <a:pt x="98190" y="282799"/>
                    <a:pt x="113668" y="287313"/>
                  </a:cubicBezTo>
                  <a:lnTo>
                    <a:pt x="70135" y="469665"/>
                  </a:lnTo>
                  <a:cubicBezTo>
                    <a:pt x="48853" y="461603"/>
                    <a:pt x="27571" y="454993"/>
                    <a:pt x="6288" y="449833"/>
                  </a:cubicBezTo>
                  <a:cubicBezTo>
                    <a:pt x="22734" y="400497"/>
                    <a:pt x="38696" y="338584"/>
                    <a:pt x="54174" y="264096"/>
                  </a:cubicBezTo>
                  <a:close/>
                  <a:moveTo>
                    <a:pt x="286346" y="237009"/>
                  </a:moveTo>
                  <a:lnTo>
                    <a:pt x="286346" y="267965"/>
                  </a:lnTo>
                  <a:lnTo>
                    <a:pt x="396627" y="267965"/>
                  </a:lnTo>
                  <a:lnTo>
                    <a:pt x="396627" y="237009"/>
                  </a:lnTo>
                  <a:close/>
                  <a:moveTo>
                    <a:pt x="286346" y="162037"/>
                  </a:moveTo>
                  <a:lnTo>
                    <a:pt x="286346" y="192510"/>
                  </a:lnTo>
                  <a:lnTo>
                    <a:pt x="396627" y="192510"/>
                  </a:lnTo>
                  <a:lnTo>
                    <a:pt x="396627" y="162037"/>
                  </a:lnTo>
                  <a:close/>
                  <a:moveTo>
                    <a:pt x="39663" y="125760"/>
                  </a:moveTo>
                  <a:cubicBezTo>
                    <a:pt x="64170" y="143495"/>
                    <a:pt x="89644" y="163811"/>
                    <a:pt x="116086" y="186705"/>
                  </a:cubicBezTo>
                  <a:lnTo>
                    <a:pt x="72554" y="238944"/>
                  </a:lnTo>
                  <a:cubicBezTo>
                    <a:pt x="49014" y="216049"/>
                    <a:pt x="24830" y="193638"/>
                    <a:pt x="0" y="171711"/>
                  </a:cubicBezTo>
                  <a:close/>
                  <a:moveTo>
                    <a:pt x="3917287" y="96739"/>
                  </a:moveTo>
                  <a:lnTo>
                    <a:pt x="3917287" y="217661"/>
                  </a:lnTo>
                  <a:lnTo>
                    <a:pt x="3951871" y="217661"/>
                  </a:lnTo>
                  <a:cubicBezTo>
                    <a:pt x="3998789" y="217661"/>
                    <a:pt x="4022247" y="197266"/>
                    <a:pt x="4022247" y="156475"/>
                  </a:cubicBezTo>
                  <a:cubicBezTo>
                    <a:pt x="4022247" y="116651"/>
                    <a:pt x="3999030" y="96739"/>
                    <a:pt x="3952596" y="96739"/>
                  </a:cubicBezTo>
                  <a:close/>
                  <a:moveTo>
                    <a:pt x="3564861" y="96739"/>
                  </a:moveTo>
                  <a:lnTo>
                    <a:pt x="3564861" y="217661"/>
                  </a:lnTo>
                  <a:lnTo>
                    <a:pt x="3599445" y="217661"/>
                  </a:lnTo>
                  <a:cubicBezTo>
                    <a:pt x="3646363" y="217661"/>
                    <a:pt x="3669823" y="197266"/>
                    <a:pt x="3669823" y="156475"/>
                  </a:cubicBezTo>
                  <a:cubicBezTo>
                    <a:pt x="3669823" y="116651"/>
                    <a:pt x="3646605" y="96739"/>
                    <a:pt x="3600171" y="96739"/>
                  </a:cubicBezTo>
                  <a:close/>
                  <a:moveTo>
                    <a:pt x="1526512" y="96739"/>
                  </a:moveTo>
                  <a:lnTo>
                    <a:pt x="1526512" y="217661"/>
                  </a:lnTo>
                  <a:lnTo>
                    <a:pt x="1561096" y="217661"/>
                  </a:lnTo>
                  <a:cubicBezTo>
                    <a:pt x="1608014" y="217661"/>
                    <a:pt x="1631473" y="197266"/>
                    <a:pt x="1631473" y="156475"/>
                  </a:cubicBezTo>
                  <a:cubicBezTo>
                    <a:pt x="1631473" y="116651"/>
                    <a:pt x="1608256" y="96739"/>
                    <a:pt x="1561821" y="96739"/>
                  </a:cubicBezTo>
                  <a:close/>
                  <a:moveTo>
                    <a:pt x="1164562" y="96739"/>
                  </a:moveTo>
                  <a:lnTo>
                    <a:pt x="1164562" y="217661"/>
                  </a:lnTo>
                  <a:lnTo>
                    <a:pt x="1199146" y="217661"/>
                  </a:lnTo>
                  <a:cubicBezTo>
                    <a:pt x="1246064" y="217661"/>
                    <a:pt x="1269523" y="197266"/>
                    <a:pt x="1269523" y="156475"/>
                  </a:cubicBezTo>
                  <a:cubicBezTo>
                    <a:pt x="1269523" y="116651"/>
                    <a:pt x="1246306" y="96739"/>
                    <a:pt x="1199871" y="96739"/>
                  </a:cubicBezTo>
                  <a:close/>
                  <a:moveTo>
                    <a:pt x="4154835" y="34826"/>
                  </a:moveTo>
                  <a:lnTo>
                    <a:pt x="4448435" y="34826"/>
                  </a:lnTo>
                  <a:lnTo>
                    <a:pt x="4448435" y="100124"/>
                  </a:lnTo>
                  <a:lnTo>
                    <a:pt x="4341539" y="100124"/>
                  </a:lnTo>
                  <a:lnTo>
                    <a:pt x="4341539" y="409445"/>
                  </a:lnTo>
                  <a:lnTo>
                    <a:pt x="4261489" y="409445"/>
                  </a:lnTo>
                  <a:lnTo>
                    <a:pt x="4261489" y="100124"/>
                  </a:lnTo>
                  <a:lnTo>
                    <a:pt x="4154835" y="100124"/>
                  </a:lnTo>
                  <a:close/>
                  <a:moveTo>
                    <a:pt x="3837477" y="34826"/>
                  </a:moveTo>
                  <a:lnTo>
                    <a:pt x="3966381" y="34826"/>
                  </a:lnTo>
                  <a:cubicBezTo>
                    <a:pt x="4059572" y="34826"/>
                    <a:pt x="4106168" y="74328"/>
                    <a:pt x="4106168" y="153331"/>
                  </a:cubicBezTo>
                  <a:cubicBezTo>
                    <a:pt x="4106168" y="191703"/>
                    <a:pt x="4092101" y="222458"/>
                    <a:pt x="4063966" y="245595"/>
                  </a:cubicBezTo>
                  <a:cubicBezTo>
                    <a:pt x="4035831" y="268731"/>
                    <a:pt x="4000643" y="279816"/>
                    <a:pt x="3958400" y="278848"/>
                  </a:cubicBezTo>
                  <a:lnTo>
                    <a:pt x="3917287" y="278848"/>
                  </a:lnTo>
                  <a:lnTo>
                    <a:pt x="3917287" y="409445"/>
                  </a:lnTo>
                  <a:lnTo>
                    <a:pt x="3837477" y="409445"/>
                  </a:lnTo>
                  <a:close/>
                  <a:moveTo>
                    <a:pt x="3485053" y="34826"/>
                  </a:moveTo>
                  <a:lnTo>
                    <a:pt x="3613956" y="34826"/>
                  </a:lnTo>
                  <a:cubicBezTo>
                    <a:pt x="3707147" y="34826"/>
                    <a:pt x="3753743" y="74328"/>
                    <a:pt x="3753743" y="153331"/>
                  </a:cubicBezTo>
                  <a:cubicBezTo>
                    <a:pt x="3753743" y="191703"/>
                    <a:pt x="3739675" y="222458"/>
                    <a:pt x="3711541" y="245595"/>
                  </a:cubicBezTo>
                  <a:cubicBezTo>
                    <a:pt x="3683406" y="268731"/>
                    <a:pt x="3648218" y="279816"/>
                    <a:pt x="3605975" y="278848"/>
                  </a:cubicBezTo>
                  <a:lnTo>
                    <a:pt x="3564861" y="278848"/>
                  </a:lnTo>
                  <a:lnTo>
                    <a:pt x="3564861" y="409445"/>
                  </a:lnTo>
                  <a:lnTo>
                    <a:pt x="3485053" y="409445"/>
                  </a:lnTo>
                  <a:close/>
                  <a:moveTo>
                    <a:pt x="1764060" y="34826"/>
                  </a:moveTo>
                  <a:lnTo>
                    <a:pt x="2057661" y="34826"/>
                  </a:lnTo>
                  <a:lnTo>
                    <a:pt x="2057661" y="100124"/>
                  </a:lnTo>
                  <a:lnTo>
                    <a:pt x="1950765" y="100124"/>
                  </a:lnTo>
                  <a:lnTo>
                    <a:pt x="1950765" y="409445"/>
                  </a:lnTo>
                  <a:lnTo>
                    <a:pt x="1870714" y="409445"/>
                  </a:lnTo>
                  <a:lnTo>
                    <a:pt x="1870714" y="100124"/>
                  </a:lnTo>
                  <a:lnTo>
                    <a:pt x="1764060" y="100124"/>
                  </a:lnTo>
                  <a:close/>
                  <a:moveTo>
                    <a:pt x="1446703" y="34826"/>
                  </a:moveTo>
                  <a:lnTo>
                    <a:pt x="1575606" y="34826"/>
                  </a:lnTo>
                  <a:cubicBezTo>
                    <a:pt x="1668798" y="34826"/>
                    <a:pt x="1715393" y="74328"/>
                    <a:pt x="1715393" y="153331"/>
                  </a:cubicBezTo>
                  <a:cubicBezTo>
                    <a:pt x="1715393" y="191703"/>
                    <a:pt x="1701326" y="222458"/>
                    <a:pt x="1673191" y="245595"/>
                  </a:cubicBezTo>
                  <a:cubicBezTo>
                    <a:pt x="1645056" y="268731"/>
                    <a:pt x="1609868" y="279816"/>
                    <a:pt x="1567625" y="278848"/>
                  </a:cubicBezTo>
                  <a:lnTo>
                    <a:pt x="1526512" y="278848"/>
                  </a:lnTo>
                  <a:lnTo>
                    <a:pt x="1526512" y="409445"/>
                  </a:lnTo>
                  <a:lnTo>
                    <a:pt x="1446703" y="409445"/>
                  </a:lnTo>
                  <a:close/>
                  <a:moveTo>
                    <a:pt x="1084753" y="34826"/>
                  </a:moveTo>
                  <a:lnTo>
                    <a:pt x="1213656" y="34826"/>
                  </a:lnTo>
                  <a:cubicBezTo>
                    <a:pt x="1306848" y="34826"/>
                    <a:pt x="1353443" y="74328"/>
                    <a:pt x="1353443" y="153331"/>
                  </a:cubicBezTo>
                  <a:cubicBezTo>
                    <a:pt x="1353443" y="191703"/>
                    <a:pt x="1339376" y="222458"/>
                    <a:pt x="1311241" y="245595"/>
                  </a:cubicBezTo>
                  <a:cubicBezTo>
                    <a:pt x="1283106" y="268731"/>
                    <a:pt x="1247918" y="279816"/>
                    <a:pt x="1205675" y="278848"/>
                  </a:cubicBezTo>
                  <a:lnTo>
                    <a:pt x="1164562" y="278848"/>
                  </a:lnTo>
                  <a:lnTo>
                    <a:pt x="1164562" y="409445"/>
                  </a:lnTo>
                  <a:lnTo>
                    <a:pt x="1084753" y="409445"/>
                  </a:lnTo>
                  <a:close/>
                  <a:moveTo>
                    <a:pt x="2411574" y="28054"/>
                  </a:moveTo>
                  <a:lnTo>
                    <a:pt x="2855603" y="28054"/>
                  </a:lnTo>
                  <a:lnTo>
                    <a:pt x="2855603" y="93836"/>
                  </a:lnTo>
                  <a:lnTo>
                    <a:pt x="2683650" y="93836"/>
                  </a:lnTo>
                  <a:cubicBezTo>
                    <a:pt x="2673009" y="120762"/>
                    <a:pt x="2660352" y="146720"/>
                    <a:pt x="2645681" y="171711"/>
                  </a:cubicBezTo>
                  <a:lnTo>
                    <a:pt x="2668898" y="171711"/>
                  </a:lnTo>
                  <a:lnTo>
                    <a:pt x="2668898" y="228303"/>
                  </a:lnTo>
                  <a:lnTo>
                    <a:pt x="2717267" y="182836"/>
                  </a:lnTo>
                  <a:cubicBezTo>
                    <a:pt x="2760799" y="221531"/>
                    <a:pt x="2813360" y="269255"/>
                    <a:pt x="2874950" y="326008"/>
                  </a:cubicBezTo>
                  <a:lnTo>
                    <a:pt x="2818358" y="381633"/>
                  </a:lnTo>
                  <a:cubicBezTo>
                    <a:pt x="2777245" y="333909"/>
                    <a:pt x="2727424" y="283444"/>
                    <a:pt x="2668898" y="230237"/>
                  </a:cubicBezTo>
                  <a:lnTo>
                    <a:pt x="2668898" y="475469"/>
                  </a:lnTo>
                  <a:lnTo>
                    <a:pt x="2595860" y="475469"/>
                  </a:lnTo>
                  <a:lnTo>
                    <a:pt x="2595860" y="243781"/>
                  </a:lnTo>
                  <a:cubicBezTo>
                    <a:pt x="2554263" y="295536"/>
                    <a:pt x="2502508" y="342938"/>
                    <a:pt x="2440595" y="385986"/>
                  </a:cubicBezTo>
                  <a:cubicBezTo>
                    <a:pt x="2430277" y="371153"/>
                    <a:pt x="2413831" y="349870"/>
                    <a:pt x="2391259" y="322139"/>
                  </a:cubicBezTo>
                  <a:cubicBezTo>
                    <a:pt x="2493479" y="255551"/>
                    <a:pt x="2563775" y="179450"/>
                    <a:pt x="2602148" y="93836"/>
                  </a:cubicBezTo>
                  <a:lnTo>
                    <a:pt x="2411574" y="93836"/>
                  </a:lnTo>
                  <a:close/>
                  <a:moveTo>
                    <a:pt x="565956" y="25152"/>
                  </a:moveTo>
                  <a:lnTo>
                    <a:pt x="966453" y="25152"/>
                  </a:lnTo>
                  <a:lnTo>
                    <a:pt x="966453" y="93836"/>
                  </a:lnTo>
                  <a:lnTo>
                    <a:pt x="807802" y="93836"/>
                  </a:lnTo>
                  <a:lnTo>
                    <a:pt x="807802" y="189607"/>
                  </a:lnTo>
                  <a:lnTo>
                    <a:pt x="1000795" y="189607"/>
                  </a:lnTo>
                  <a:lnTo>
                    <a:pt x="1000795" y="258292"/>
                  </a:lnTo>
                  <a:lnTo>
                    <a:pt x="807802" y="258292"/>
                  </a:lnTo>
                  <a:lnTo>
                    <a:pt x="807802" y="364220"/>
                  </a:lnTo>
                  <a:cubicBezTo>
                    <a:pt x="807802" y="396627"/>
                    <a:pt x="801232" y="420933"/>
                    <a:pt x="788092" y="437136"/>
                  </a:cubicBezTo>
                  <a:cubicBezTo>
                    <a:pt x="774951" y="453340"/>
                    <a:pt x="755846" y="461724"/>
                    <a:pt x="730774" y="462288"/>
                  </a:cubicBezTo>
                  <a:cubicBezTo>
                    <a:pt x="705703" y="462853"/>
                    <a:pt x="671724" y="463216"/>
                    <a:pt x="628836" y="463377"/>
                  </a:cubicBezTo>
                  <a:cubicBezTo>
                    <a:pt x="624322" y="439192"/>
                    <a:pt x="618518" y="414685"/>
                    <a:pt x="611423" y="389856"/>
                  </a:cubicBezTo>
                  <a:cubicBezTo>
                    <a:pt x="639155" y="392758"/>
                    <a:pt x="666725" y="394209"/>
                    <a:pt x="694135" y="394209"/>
                  </a:cubicBezTo>
                  <a:cubicBezTo>
                    <a:pt x="720899" y="394209"/>
                    <a:pt x="734281" y="380827"/>
                    <a:pt x="734281" y="354062"/>
                  </a:cubicBezTo>
                  <a:lnTo>
                    <a:pt x="734281" y="258292"/>
                  </a:lnTo>
                  <a:lnTo>
                    <a:pt x="530163" y="258292"/>
                  </a:lnTo>
                  <a:lnTo>
                    <a:pt x="530163" y="189607"/>
                  </a:lnTo>
                  <a:lnTo>
                    <a:pt x="734281" y="189607"/>
                  </a:lnTo>
                  <a:lnTo>
                    <a:pt x="734281" y="93836"/>
                  </a:lnTo>
                  <a:lnTo>
                    <a:pt x="565956" y="93836"/>
                  </a:lnTo>
                  <a:close/>
                  <a:moveTo>
                    <a:pt x="138336" y="16930"/>
                  </a:moveTo>
                  <a:lnTo>
                    <a:pt x="477404" y="16930"/>
                  </a:lnTo>
                  <a:lnTo>
                    <a:pt x="477404" y="71103"/>
                  </a:lnTo>
                  <a:lnTo>
                    <a:pt x="358174" y="71103"/>
                  </a:lnTo>
                  <a:cubicBezTo>
                    <a:pt x="354304" y="80616"/>
                    <a:pt x="347855" y="94481"/>
                    <a:pt x="338826" y="112700"/>
                  </a:cubicBezTo>
                  <a:lnTo>
                    <a:pt x="456605" y="112700"/>
                  </a:lnTo>
                  <a:lnTo>
                    <a:pt x="456605" y="317302"/>
                  </a:lnTo>
                  <a:lnTo>
                    <a:pt x="374861" y="317302"/>
                  </a:lnTo>
                  <a:lnTo>
                    <a:pt x="374861" y="408720"/>
                  </a:lnTo>
                  <a:cubicBezTo>
                    <a:pt x="374861" y="427100"/>
                    <a:pt x="371032" y="441449"/>
                    <a:pt x="363373" y="451768"/>
                  </a:cubicBezTo>
                  <a:cubicBezTo>
                    <a:pt x="355715" y="462087"/>
                    <a:pt x="344026" y="468375"/>
                    <a:pt x="328306" y="470632"/>
                  </a:cubicBezTo>
                  <a:cubicBezTo>
                    <a:pt x="312586" y="472889"/>
                    <a:pt x="291989" y="473695"/>
                    <a:pt x="266514" y="473051"/>
                  </a:cubicBezTo>
                  <a:cubicBezTo>
                    <a:pt x="263773" y="455476"/>
                    <a:pt x="259823" y="436612"/>
                    <a:pt x="254664" y="416459"/>
                  </a:cubicBezTo>
                  <a:cubicBezTo>
                    <a:pt x="245312" y="429035"/>
                    <a:pt x="235397" y="441933"/>
                    <a:pt x="224917" y="455154"/>
                  </a:cubicBezTo>
                  <a:lnTo>
                    <a:pt x="179933" y="418877"/>
                  </a:lnTo>
                  <a:cubicBezTo>
                    <a:pt x="203473" y="394048"/>
                    <a:pt x="226045" y="363736"/>
                    <a:pt x="247650" y="327943"/>
                  </a:cubicBezTo>
                  <a:lnTo>
                    <a:pt x="295052" y="356965"/>
                  </a:lnTo>
                  <a:cubicBezTo>
                    <a:pt x="284411" y="374216"/>
                    <a:pt x="272238" y="392274"/>
                    <a:pt x="258533" y="411138"/>
                  </a:cubicBezTo>
                  <a:cubicBezTo>
                    <a:pt x="266917" y="412428"/>
                    <a:pt x="277800" y="413234"/>
                    <a:pt x="291182" y="413557"/>
                  </a:cubicBezTo>
                  <a:cubicBezTo>
                    <a:pt x="305371" y="411622"/>
                    <a:pt x="312626" y="405011"/>
                    <a:pt x="312949" y="393725"/>
                  </a:cubicBezTo>
                  <a:lnTo>
                    <a:pt x="312949" y="317302"/>
                  </a:lnTo>
                  <a:lnTo>
                    <a:pt x="227335" y="317302"/>
                  </a:lnTo>
                  <a:lnTo>
                    <a:pt x="227335" y="112700"/>
                  </a:lnTo>
                  <a:lnTo>
                    <a:pt x="279332" y="112700"/>
                  </a:lnTo>
                  <a:cubicBezTo>
                    <a:pt x="285136" y="99318"/>
                    <a:pt x="290215" y="85453"/>
                    <a:pt x="294568" y="71103"/>
                  </a:cubicBezTo>
                  <a:lnTo>
                    <a:pt x="200248" y="71103"/>
                  </a:lnTo>
                  <a:lnTo>
                    <a:pt x="200248" y="216694"/>
                  </a:lnTo>
                  <a:cubicBezTo>
                    <a:pt x="200248" y="337939"/>
                    <a:pt x="182352" y="425004"/>
                    <a:pt x="146559" y="477887"/>
                  </a:cubicBezTo>
                  <a:cubicBezTo>
                    <a:pt x="125921" y="457250"/>
                    <a:pt x="107702" y="441772"/>
                    <a:pt x="91902" y="431453"/>
                  </a:cubicBezTo>
                  <a:cubicBezTo>
                    <a:pt x="123180" y="385019"/>
                    <a:pt x="138658" y="310530"/>
                    <a:pt x="138336" y="207988"/>
                  </a:cubicBezTo>
                  <a:close/>
                  <a:moveTo>
                    <a:pt x="49337" y="968"/>
                  </a:moveTo>
                  <a:cubicBezTo>
                    <a:pt x="85775" y="27087"/>
                    <a:pt x="112217" y="46918"/>
                    <a:pt x="128662" y="60462"/>
                  </a:cubicBezTo>
                  <a:lnTo>
                    <a:pt x="83679" y="109315"/>
                  </a:lnTo>
                  <a:cubicBezTo>
                    <a:pt x="60784" y="87065"/>
                    <a:pt x="35955" y="64976"/>
                    <a:pt x="9190" y="43049"/>
                  </a:cubicBezTo>
                  <a:close/>
                  <a:moveTo>
                    <a:pt x="3151659" y="0"/>
                  </a:moveTo>
                  <a:lnTo>
                    <a:pt x="3225180" y="0"/>
                  </a:lnTo>
                  <a:lnTo>
                    <a:pt x="3225180" y="147043"/>
                  </a:lnTo>
                  <a:lnTo>
                    <a:pt x="3364967" y="147043"/>
                  </a:lnTo>
                  <a:lnTo>
                    <a:pt x="3364967" y="211374"/>
                  </a:lnTo>
                  <a:lnTo>
                    <a:pt x="3225180" y="211374"/>
                  </a:lnTo>
                  <a:lnTo>
                    <a:pt x="3225180" y="382600"/>
                  </a:lnTo>
                  <a:lnTo>
                    <a:pt x="3392053" y="382600"/>
                  </a:lnTo>
                  <a:lnTo>
                    <a:pt x="3392053" y="448382"/>
                  </a:lnTo>
                  <a:lnTo>
                    <a:pt x="2919971" y="448382"/>
                  </a:lnTo>
                  <a:lnTo>
                    <a:pt x="2919971" y="382600"/>
                  </a:lnTo>
                  <a:lnTo>
                    <a:pt x="2990106" y="382600"/>
                  </a:lnTo>
                  <a:lnTo>
                    <a:pt x="2990106" y="90934"/>
                  </a:lnTo>
                  <a:lnTo>
                    <a:pt x="3061692" y="90934"/>
                  </a:lnTo>
                  <a:lnTo>
                    <a:pt x="3061692" y="382600"/>
                  </a:lnTo>
                  <a:lnTo>
                    <a:pt x="3151659" y="382600"/>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endParaRPr kumimoji="0" lang="zh-CN" altLang="en-US" sz="39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grpSp>
    </p:spTree>
    <p:extLst>
      <p:ext uri="{BB962C8B-B14F-4D97-AF65-F5344CB8AC3E}">
        <p14:creationId xmlns:p14="http://schemas.microsoft.com/office/powerpoint/2010/main" val="3514236578"/>
      </p:ext>
    </p:extLst>
  </p:cSld>
  <p:clrMapOvr>
    <a:masterClrMapping/>
  </p:clrMapOvr>
  <p:transition spd="slow">
    <p:wip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椭圆 17">
            <a:extLst>
              <a:ext uri="{FF2B5EF4-FFF2-40B4-BE49-F238E27FC236}">
                <a16:creationId xmlns:a16="http://schemas.microsoft.com/office/drawing/2014/main" xmlns="" id="{B5BD2CB4-8BB2-416E-AF43-A347017E9863}"/>
              </a:ext>
            </a:extLst>
          </p:cNvPr>
          <p:cNvSpPr/>
          <p:nvPr/>
        </p:nvSpPr>
        <p:spPr>
          <a:xfrm>
            <a:off x="2054691" y="3177866"/>
            <a:ext cx="1527350" cy="1527350"/>
          </a:xfrm>
          <a:prstGeom prst="ellipse">
            <a:avLst/>
          </a:prstGeom>
          <a:solidFill>
            <a:srgbClr val="2056FF"/>
          </a:solidFill>
          <a:ln>
            <a:noFill/>
          </a:ln>
          <a:effectLst>
            <a:outerShdw blurRad="190500" dist="50800" dir="5400000" sx="101000" sy="101000" algn="ctr" rotWithShape="0">
              <a:srgbClr val="2056FF">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a:extLst>
              <a:ext uri="{FF2B5EF4-FFF2-40B4-BE49-F238E27FC236}">
                <a16:creationId xmlns:a16="http://schemas.microsoft.com/office/drawing/2014/main" xmlns="" id="{268F9ACA-97FF-494F-8671-B22C2ABAC60E}"/>
              </a:ext>
            </a:extLst>
          </p:cNvPr>
          <p:cNvSpPr/>
          <p:nvPr/>
        </p:nvSpPr>
        <p:spPr>
          <a:xfrm>
            <a:off x="4284959" y="1796887"/>
            <a:ext cx="1025082" cy="1025082"/>
          </a:xfrm>
          <a:prstGeom prst="ellipse">
            <a:avLst/>
          </a:prstGeom>
          <a:solidFill>
            <a:srgbClr val="2056FF"/>
          </a:solidFill>
          <a:ln>
            <a:noFill/>
          </a:ln>
          <a:effectLst>
            <a:outerShdw blurRad="190500" dist="50800" dir="5400000" sx="101000" sy="101000" algn="ctr" rotWithShape="0">
              <a:srgbClr val="2056FF">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a:extLst>
              <a:ext uri="{FF2B5EF4-FFF2-40B4-BE49-F238E27FC236}">
                <a16:creationId xmlns:a16="http://schemas.microsoft.com/office/drawing/2014/main" xmlns="" id="{D7B9151B-9EEC-44BC-8A1E-C555CE20A05A}"/>
              </a:ext>
            </a:extLst>
          </p:cNvPr>
          <p:cNvSpPr/>
          <p:nvPr/>
        </p:nvSpPr>
        <p:spPr>
          <a:xfrm>
            <a:off x="4649611" y="3388161"/>
            <a:ext cx="1025082" cy="1025082"/>
          </a:xfrm>
          <a:prstGeom prst="ellipse">
            <a:avLst/>
          </a:prstGeom>
          <a:solidFill>
            <a:srgbClr val="2056FF"/>
          </a:solidFill>
          <a:ln>
            <a:noFill/>
          </a:ln>
          <a:effectLst>
            <a:outerShdw blurRad="190500" dist="50800" dir="5400000" sx="101000" sy="101000" algn="ctr" rotWithShape="0">
              <a:srgbClr val="2056FF">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a:extLst>
              <a:ext uri="{FF2B5EF4-FFF2-40B4-BE49-F238E27FC236}">
                <a16:creationId xmlns:a16="http://schemas.microsoft.com/office/drawing/2014/main" xmlns="" id="{044BED39-B724-4121-BB55-2E19000CC0A1}"/>
              </a:ext>
            </a:extLst>
          </p:cNvPr>
          <p:cNvSpPr/>
          <p:nvPr/>
        </p:nvSpPr>
        <p:spPr>
          <a:xfrm>
            <a:off x="4355739" y="5061113"/>
            <a:ext cx="1025082" cy="1025082"/>
          </a:xfrm>
          <a:prstGeom prst="ellipse">
            <a:avLst/>
          </a:prstGeom>
          <a:solidFill>
            <a:srgbClr val="2056FF"/>
          </a:solidFill>
          <a:ln>
            <a:noFill/>
          </a:ln>
          <a:effectLst>
            <a:outerShdw blurRad="190500" dist="50800" dir="5400000" sx="101000" sy="101000" algn="ctr" rotWithShape="0">
              <a:srgbClr val="2056FF">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a:extLst>
              <a:ext uri="{FF2B5EF4-FFF2-40B4-BE49-F238E27FC236}">
                <a16:creationId xmlns:a16="http://schemas.microsoft.com/office/drawing/2014/main" xmlns="" id="{2274AD4C-06B0-4921-BB64-35CEE212E918}"/>
              </a:ext>
            </a:extLst>
          </p:cNvPr>
          <p:cNvSpPr/>
          <p:nvPr/>
        </p:nvSpPr>
        <p:spPr>
          <a:xfrm>
            <a:off x="-208344" y="-130215"/>
            <a:ext cx="724282" cy="7118430"/>
          </a:xfrm>
          <a:prstGeom prst="rect">
            <a:avLst/>
          </a:prstGeom>
          <a:solidFill>
            <a:schemeClr val="accent1"/>
          </a:solidFill>
          <a:ln>
            <a:noFill/>
          </a:ln>
          <a:effectLst>
            <a:outerShdw blurRad="190500" dist="50800" dir="5400000" sx="101000" sy="101000" algn="ctr" rotWithShape="0">
              <a:srgbClr val="2056FF">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箭头: 右 22">
            <a:extLst>
              <a:ext uri="{FF2B5EF4-FFF2-40B4-BE49-F238E27FC236}">
                <a16:creationId xmlns:a16="http://schemas.microsoft.com/office/drawing/2014/main" xmlns="" id="{908A27C0-040D-403A-9A40-ABC668A02B4F}"/>
              </a:ext>
            </a:extLst>
          </p:cNvPr>
          <p:cNvSpPr/>
          <p:nvPr/>
        </p:nvSpPr>
        <p:spPr>
          <a:xfrm rot="19541886">
            <a:off x="3608976" y="2799369"/>
            <a:ext cx="601883" cy="459121"/>
          </a:xfrm>
          <a:prstGeom prst="rightArrow">
            <a:avLst/>
          </a:prstGeom>
          <a:solidFill>
            <a:srgbClr val="B8CAFF"/>
          </a:solidFill>
          <a:ln>
            <a:noFill/>
          </a:ln>
          <a:effectLst>
            <a:outerShdw blurRad="190500" dist="50800" dir="5400000" sx="101000" sy="101000" algn="ctr" rotWithShape="0">
              <a:srgbClr val="2056FF">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箭头: 右 23">
            <a:extLst>
              <a:ext uri="{FF2B5EF4-FFF2-40B4-BE49-F238E27FC236}">
                <a16:creationId xmlns:a16="http://schemas.microsoft.com/office/drawing/2014/main" xmlns="" id="{8DD5FD6D-E77E-47AD-AA4B-F416F02CF5B3}"/>
              </a:ext>
            </a:extLst>
          </p:cNvPr>
          <p:cNvSpPr/>
          <p:nvPr/>
        </p:nvSpPr>
        <p:spPr>
          <a:xfrm>
            <a:off x="3683076" y="3788390"/>
            <a:ext cx="601883" cy="459121"/>
          </a:xfrm>
          <a:prstGeom prst="rightArrow">
            <a:avLst/>
          </a:prstGeom>
          <a:solidFill>
            <a:srgbClr val="B8CAFF"/>
          </a:solidFill>
          <a:ln>
            <a:noFill/>
          </a:ln>
          <a:effectLst>
            <a:outerShdw blurRad="190500" dist="50800" dir="5400000" sx="101000" sy="101000" algn="ctr" rotWithShape="0">
              <a:srgbClr val="2056FF">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箭头: 右 25">
            <a:extLst>
              <a:ext uri="{FF2B5EF4-FFF2-40B4-BE49-F238E27FC236}">
                <a16:creationId xmlns:a16="http://schemas.microsoft.com/office/drawing/2014/main" xmlns="" id="{E948B656-71D9-4FA6-92FB-6B7FA5492C8E}"/>
              </a:ext>
            </a:extLst>
          </p:cNvPr>
          <p:cNvSpPr/>
          <p:nvPr/>
        </p:nvSpPr>
        <p:spPr>
          <a:xfrm rot="2058114" flipV="1">
            <a:off x="3606046" y="4723079"/>
            <a:ext cx="601883" cy="459121"/>
          </a:xfrm>
          <a:prstGeom prst="rightArrow">
            <a:avLst/>
          </a:prstGeom>
          <a:solidFill>
            <a:srgbClr val="B8CAFF"/>
          </a:solidFill>
          <a:ln>
            <a:noFill/>
          </a:ln>
          <a:effectLst>
            <a:outerShdw blurRad="190500" dist="50800" dir="5400000" sx="101000" sy="101000" algn="ctr" rotWithShape="0">
              <a:srgbClr val="2056FF">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文本框 29">
            <a:extLst>
              <a:ext uri="{FF2B5EF4-FFF2-40B4-BE49-F238E27FC236}">
                <a16:creationId xmlns:a16="http://schemas.microsoft.com/office/drawing/2014/main" xmlns="" id="{16A5707C-C107-4468-8659-CDCB76667275}"/>
              </a:ext>
            </a:extLst>
          </p:cNvPr>
          <p:cNvSpPr txBox="1"/>
          <p:nvPr/>
        </p:nvSpPr>
        <p:spPr>
          <a:xfrm>
            <a:off x="2470221" y="3433709"/>
            <a:ext cx="697627" cy="1015663"/>
          </a:xfrm>
          <a:prstGeom prst="rect">
            <a:avLst/>
          </a:prstGeom>
          <a:noFill/>
        </p:spPr>
        <p:txBody>
          <a:bodyPr wrap="none" rtlCol="0">
            <a:spAutoFit/>
          </a:bodyPr>
          <a:lstStyle/>
          <a:p>
            <a:r>
              <a:rPr lang="zh-CN" altLang="en-US" sz="2000" b="1" dirty="0">
                <a:solidFill>
                  <a:schemeClr val="bg1"/>
                </a:solidFill>
                <a:latin typeface="微软雅黑" panose="020B0503020204020204" pitchFamily="34" charset="-122"/>
                <a:ea typeface="微软雅黑" panose="020B0503020204020204" pitchFamily="34" charset="-122"/>
              </a:rPr>
              <a:t>这里</a:t>
            </a:r>
            <a:endParaRPr lang="en-US" altLang="zh-CN" sz="2000" b="1" dirty="0">
              <a:solidFill>
                <a:schemeClr val="bg1"/>
              </a:solidFill>
              <a:latin typeface="微软雅黑" panose="020B0503020204020204" pitchFamily="34" charset="-122"/>
              <a:ea typeface="微软雅黑" panose="020B0503020204020204" pitchFamily="34" charset="-122"/>
            </a:endParaRPr>
          </a:p>
          <a:p>
            <a:r>
              <a:rPr lang="zh-CN" altLang="en-US" sz="2000" b="1" dirty="0">
                <a:solidFill>
                  <a:schemeClr val="bg1"/>
                </a:solidFill>
                <a:latin typeface="微软雅黑" panose="020B0503020204020204" pitchFamily="34" charset="-122"/>
                <a:ea typeface="微软雅黑" panose="020B0503020204020204" pitchFamily="34" charset="-122"/>
              </a:rPr>
              <a:t>输入</a:t>
            </a:r>
            <a:endParaRPr lang="en-US" altLang="zh-CN" sz="2000" b="1" dirty="0">
              <a:solidFill>
                <a:schemeClr val="bg1"/>
              </a:solidFill>
              <a:latin typeface="微软雅黑" panose="020B0503020204020204" pitchFamily="34" charset="-122"/>
              <a:ea typeface="微软雅黑" panose="020B0503020204020204" pitchFamily="34" charset="-122"/>
            </a:endParaRPr>
          </a:p>
          <a:p>
            <a:r>
              <a:rPr lang="zh-CN" altLang="en-US" sz="2000" b="1" dirty="0">
                <a:solidFill>
                  <a:schemeClr val="bg1"/>
                </a:solidFill>
                <a:latin typeface="微软雅黑" panose="020B0503020204020204" pitchFamily="34" charset="-122"/>
                <a:ea typeface="微软雅黑" panose="020B0503020204020204" pitchFamily="34" charset="-122"/>
              </a:rPr>
              <a:t>观点</a:t>
            </a:r>
          </a:p>
        </p:txBody>
      </p:sp>
      <p:sp>
        <p:nvSpPr>
          <p:cNvPr id="31" name="文本框 30">
            <a:extLst>
              <a:ext uri="{FF2B5EF4-FFF2-40B4-BE49-F238E27FC236}">
                <a16:creationId xmlns:a16="http://schemas.microsoft.com/office/drawing/2014/main" xmlns="" id="{E69C9BAF-B4FB-439A-AB4C-3A655C722E0E}"/>
              </a:ext>
            </a:extLst>
          </p:cNvPr>
          <p:cNvSpPr txBox="1"/>
          <p:nvPr/>
        </p:nvSpPr>
        <p:spPr>
          <a:xfrm>
            <a:off x="4320446" y="2109373"/>
            <a:ext cx="954107" cy="400110"/>
          </a:xfrm>
          <a:prstGeom prst="rect">
            <a:avLst/>
          </a:prstGeom>
          <a:noFill/>
        </p:spPr>
        <p:txBody>
          <a:bodyPr wrap="none" rtlCol="0">
            <a:spAutoFit/>
          </a:bodyPr>
          <a:lstStyle/>
          <a:p>
            <a:r>
              <a:rPr lang="zh-CN" altLang="en-US" sz="2000" b="1" dirty="0">
                <a:solidFill>
                  <a:schemeClr val="bg1"/>
                </a:solidFill>
                <a:latin typeface="微软雅黑" panose="020B0503020204020204" pitchFamily="34" charset="-122"/>
                <a:ea typeface="微软雅黑" panose="020B0503020204020204" pitchFamily="34" charset="-122"/>
              </a:rPr>
              <a:t>论证一</a:t>
            </a:r>
          </a:p>
        </p:txBody>
      </p:sp>
      <p:sp>
        <p:nvSpPr>
          <p:cNvPr id="32" name="文本框 31">
            <a:extLst>
              <a:ext uri="{FF2B5EF4-FFF2-40B4-BE49-F238E27FC236}">
                <a16:creationId xmlns:a16="http://schemas.microsoft.com/office/drawing/2014/main" xmlns="" id="{B0DC04C5-E962-4B93-9450-1F0D8CB6D0DF}"/>
              </a:ext>
            </a:extLst>
          </p:cNvPr>
          <p:cNvSpPr txBox="1"/>
          <p:nvPr/>
        </p:nvSpPr>
        <p:spPr>
          <a:xfrm>
            <a:off x="4683658" y="3700647"/>
            <a:ext cx="954107" cy="400110"/>
          </a:xfrm>
          <a:prstGeom prst="rect">
            <a:avLst/>
          </a:prstGeom>
          <a:noFill/>
        </p:spPr>
        <p:txBody>
          <a:bodyPr wrap="none" rtlCol="0">
            <a:spAutoFit/>
          </a:bodyPr>
          <a:lstStyle/>
          <a:p>
            <a:r>
              <a:rPr lang="zh-CN" altLang="en-US" sz="2000" b="1" dirty="0">
                <a:solidFill>
                  <a:schemeClr val="bg1"/>
                </a:solidFill>
                <a:latin typeface="微软雅黑" panose="020B0503020204020204" pitchFamily="34" charset="-122"/>
                <a:ea typeface="微软雅黑" panose="020B0503020204020204" pitchFamily="34" charset="-122"/>
              </a:rPr>
              <a:t>论证二</a:t>
            </a:r>
          </a:p>
        </p:txBody>
      </p:sp>
      <p:sp>
        <p:nvSpPr>
          <p:cNvPr id="33" name="文本框 32">
            <a:extLst>
              <a:ext uri="{FF2B5EF4-FFF2-40B4-BE49-F238E27FC236}">
                <a16:creationId xmlns:a16="http://schemas.microsoft.com/office/drawing/2014/main" xmlns="" id="{65DAB0D5-2B6D-45EF-8BEB-259431CEE036}"/>
              </a:ext>
            </a:extLst>
          </p:cNvPr>
          <p:cNvSpPr txBox="1"/>
          <p:nvPr/>
        </p:nvSpPr>
        <p:spPr>
          <a:xfrm>
            <a:off x="4391226" y="5373599"/>
            <a:ext cx="954107" cy="400110"/>
          </a:xfrm>
          <a:prstGeom prst="rect">
            <a:avLst/>
          </a:prstGeom>
          <a:noFill/>
        </p:spPr>
        <p:txBody>
          <a:bodyPr wrap="none" rtlCol="0">
            <a:spAutoFit/>
          </a:bodyPr>
          <a:lstStyle/>
          <a:p>
            <a:r>
              <a:rPr lang="zh-CN" altLang="en-US" sz="2000" b="1" dirty="0">
                <a:solidFill>
                  <a:schemeClr val="bg1"/>
                </a:solidFill>
                <a:latin typeface="微软雅黑" panose="020B0503020204020204" pitchFamily="34" charset="-122"/>
                <a:ea typeface="微软雅黑" panose="020B0503020204020204" pitchFamily="34" charset="-122"/>
              </a:rPr>
              <a:t>论证三</a:t>
            </a:r>
          </a:p>
        </p:txBody>
      </p:sp>
      <p:sp>
        <p:nvSpPr>
          <p:cNvPr id="37" name="文本框 36">
            <a:extLst>
              <a:ext uri="{FF2B5EF4-FFF2-40B4-BE49-F238E27FC236}">
                <a16:creationId xmlns:a16="http://schemas.microsoft.com/office/drawing/2014/main" xmlns="" id="{0E30C81A-855D-47CD-915A-71BEC7CAC590}"/>
              </a:ext>
            </a:extLst>
          </p:cNvPr>
          <p:cNvSpPr txBox="1"/>
          <p:nvPr/>
        </p:nvSpPr>
        <p:spPr>
          <a:xfrm>
            <a:off x="5950661" y="1574156"/>
            <a:ext cx="3864909" cy="399725"/>
          </a:xfrm>
          <a:prstGeom prst="rect">
            <a:avLst/>
          </a:prstGeom>
          <a:noFill/>
        </p:spPr>
        <p:txBody>
          <a:bodyPr wrap="square" rtlCol="0">
            <a:spAutoFit/>
          </a:bodyPr>
          <a:lstStyle/>
          <a:p>
            <a:pPr marL="285750" indent="-285750">
              <a:lnSpc>
                <a:spcPct val="140000"/>
              </a:lnSpc>
              <a:buFont typeface="Arial" panose="020B0604020202020204" pitchFamily="34" charset="0"/>
              <a:buChar char="•"/>
            </a:pPr>
            <a:r>
              <a:rPr lang="zh-CN" altLang="en-US" sz="1600" spc="130" dirty="0">
                <a:solidFill>
                  <a:schemeClr val="bg1">
                    <a:lumMod val="50000"/>
                  </a:schemeClr>
                </a:solidFill>
                <a:latin typeface="微软雅黑" panose="020B0503020204020204" pitchFamily="34" charset="-122"/>
                <a:ea typeface="微软雅黑" panose="020B0503020204020204" pitchFamily="34" charset="-122"/>
              </a:rPr>
              <a:t>请输入段落文字请输入段落文字</a:t>
            </a:r>
          </a:p>
        </p:txBody>
      </p:sp>
      <p:sp>
        <p:nvSpPr>
          <p:cNvPr id="38" name="文本框 37">
            <a:extLst>
              <a:ext uri="{FF2B5EF4-FFF2-40B4-BE49-F238E27FC236}">
                <a16:creationId xmlns:a16="http://schemas.microsoft.com/office/drawing/2014/main" xmlns="" id="{4140177C-5F64-49D0-AB60-D8C870CE3015}"/>
              </a:ext>
            </a:extLst>
          </p:cNvPr>
          <p:cNvSpPr txBox="1"/>
          <p:nvPr/>
        </p:nvSpPr>
        <p:spPr>
          <a:xfrm>
            <a:off x="5950661" y="1956121"/>
            <a:ext cx="3864909" cy="399725"/>
          </a:xfrm>
          <a:prstGeom prst="rect">
            <a:avLst/>
          </a:prstGeom>
          <a:noFill/>
        </p:spPr>
        <p:txBody>
          <a:bodyPr wrap="square" rtlCol="0">
            <a:spAutoFit/>
          </a:bodyPr>
          <a:lstStyle/>
          <a:p>
            <a:pPr marL="285750" indent="-285750">
              <a:lnSpc>
                <a:spcPct val="140000"/>
              </a:lnSpc>
              <a:buFont typeface="Arial" panose="020B0604020202020204" pitchFamily="34" charset="0"/>
              <a:buChar char="•"/>
            </a:pPr>
            <a:r>
              <a:rPr lang="zh-CN" altLang="en-US" sz="1600" spc="130" dirty="0">
                <a:solidFill>
                  <a:schemeClr val="bg1">
                    <a:lumMod val="50000"/>
                  </a:schemeClr>
                </a:solidFill>
                <a:latin typeface="微软雅黑" panose="020B0503020204020204" pitchFamily="34" charset="-122"/>
                <a:ea typeface="微软雅黑" panose="020B0503020204020204" pitchFamily="34" charset="-122"/>
              </a:rPr>
              <a:t>请输入段落文字请输入段落文字</a:t>
            </a:r>
          </a:p>
        </p:txBody>
      </p:sp>
      <p:sp>
        <p:nvSpPr>
          <p:cNvPr id="39" name="文本框 38">
            <a:extLst>
              <a:ext uri="{FF2B5EF4-FFF2-40B4-BE49-F238E27FC236}">
                <a16:creationId xmlns:a16="http://schemas.microsoft.com/office/drawing/2014/main" xmlns="" id="{A6D29775-7530-4B4F-A3EC-48DCA8DA448F}"/>
              </a:ext>
            </a:extLst>
          </p:cNvPr>
          <p:cNvSpPr txBox="1"/>
          <p:nvPr/>
        </p:nvSpPr>
        <p:spPr>
          <a:xfrm>
            <a:off x="5950661" y="2338086"/>
            <a:ext cx="3864909" cy="399725"/>
          </a:xfrm>
          <a:prstGeom prst="rect">
            <a:avLst/>
          </a:prstGeom>
          <a:noFill/>
        </p:spPr>
        <p:txBody>
          <a:bodyPr wrap="square" rtlCol="0">
            <a:spAutoFit/>
          </a:bodyPr>
          <a:lstStyle/>
          <a:p>
            <a:pPr marL="285750" indent="-285750">
              <a:lnSpc>
                <a:spcPct val="140000"/>
              </a:lnSpc>
              <a:buFont typeface="Arial" panose="020B0604020202020204" pitchFamily="34" charset="0"/>
              <a:buChar char="•"/>
            </a:pPr>
            <a:r>
              <a:rPr lang="zh-CN" altLang="en-US" sz="1600" spc="130" dirty="0">
                <a:solidFill>
                  <a:schemeClr val="bg1">
                    <a:lumMod val="50000"/>
                  </a:schemeClr>
                </a:solidFill>
                <a:latin typeface="微软雅黑" panose="020B0503020204020204" pitchFamily="34" charset="-122"/>
                <a:ea typeface="微软雅黑" panose="020B0503020204020204" pitchFamily="34" charset="-122"/>
              </a:rPr>
              <a:t>请输入段落文字请输入段落文字</a:t>
            </a:r>
          </a:p>
        </p:txBody>
      </p:sp>
      <p:sp>
        <p:nvSpPr>
          <p:cNvPr id="40" name="文本框 39">
            <a:extLst>
              <a:ext uri="{FF2B5EF4-FFF2-40B4-BE49-F238E27FC236}">
                <a16:creationId xmlns:a16="http://schemas.microsoft.com/office/drawing/2014/main" xmlns="" id="{6BBB5D9D-7F51-4EFD-8082-DA9DD14A332F}"/>
              </a:ext>
            </a:extLst>
          </p:cNvPr>
          <p:cNvSpPr txBox="1"/>
          <p:nvPr/>
        </p:nvSpPr>
        <p:spPr>
          <a:xfrm>
            <a:off x="5994082" y="3285717"/>
            <a:ext cx="3864909" cy="399725"/>
          </a:xfrm>
          <a:prstGeom prst="rect">
            <a:avLst/>
          </a:prstGeom>
          <a:noFill/>
        </p:spPr>
        <p:txBody>
          <a:bodyPr wrap="square" rtlCol="0">
            <a:spAutoFit/>
          </a:bodyPr>
          <a:lstStyle/>
          <a:p>
            <a:pPr marL="285750" indent="-285750">
              <a:lnSpc>
                <a:spcPct val="140000"/>
              </a:lnSpc>
              <a:buFont typeface="Arial" panose="020B0604020202020204" pitchFamily="34" charset="0"/>
              <a:buChar char="•"/>
            </a:pPr>
            <a:r>
              <a:rPr lang="zh-CN" altLang="en-US" sz="1600" spc="130" dirty="0">
                <a:solidFill>
                  <a:schemeClr val="bg1">
                    <a:lumMod val="50000"/>
                  </a:schemeClr>
                </a:solidFill>
                <a:latin typeface="微软雅黑" panose="020B0503020204020204" pitchFamily="34" charset="-122"/>
                <a:ea typeface="微软雅黑" panose="020B0503020204020204" pitchFamily="34" charset="-122"/>
              </a:rPr>
              <a:t>请输入段落文字请输入段落文字</a:t>
            </a:r>
          </a:p>
        </p:txBody>
      </p:sp>
      <p:sp>
        <p:nvSpPr>
          <p:cNvPr id="41" name="文本框 40">
            <a:extLst>
              <a:ext uri="{FF2B5EF4-FFF2-40B4-BE49-F238E27FC236}">
                <a16:creationId xmlns:a16="http://schemas.microsoft.com/office/drawing/2014/main" xmlns="" id="{2642BD52-239B-4730-942F-39DF50511354}"/>
              </a:ext>
            </a:extLst>
          </p:cNvPr>
          <p:cNvSpPr txBox="1"/>
          <p:nvPr/>
        </p:nvSpPr>
        <p:spPr>
          <a:xfrm>
            <a:off x="5994082" y="3667682"/>
            <a:ext cx="3864909" cy="399725"/>
          </a:xfrm>
          <a:prstGeom prst="rect">
            <a:avLst/>
          </a:prstGeom>
          <a:noFill/>
        </p:spPr>
        <p:txBody>
          <a:bodyPr wrap="square" rtlCol="0">
            <a:spAutoFit/>
          </a:bodyPr>
          <a:lstStyle/>
          <a:p>
            <a:pPr marL="285750" indent="-285750">
              <a:lnSpc>
                <a:spcPct val="140000"/>
              </a:lnSpc>
              <a:buFont typeface="Arial" panose="020B0604020202020204" pitchFamily="34" charset="0"/>
              <a:buChar char="•"/>
            </a:pPr>
            <a:r>
              <a:rPr lang="zh-CN" altLang="en-US" sz="1600" spc="130" dirty="0">
                <a:solidFill>
                  <a:schemeClr val="bg1">
                    <a:lumMod val="50000"/>
                  </a:schemeClr>
                </a:solidFill>
                <a:latin typeface="微软雅黑" panose="020B0503020204020204" pitchFamily="34" charset="-122"/>
                <a:ea typeface="微软雅黑" panose="020B0503020204020204" pitchFamily="34" charset="-122"/>
              </a:rPr>
              <a:t>请输入段落文字请输入段落文字</a:t>
            </a:r>
          </a:p>
        </p:txBody>
      </p:sp>
      <p:sp>
        <p:nvSpPr>
          <p:cNvPr id="42" name="文本框 41">
            <a:extLst>
              <a:ext uri="{FF2B5EF4-FFF2-40B4-BE49-F238E27FC236}">
                <a16:creationId xmlns:a16="http://schemas.microsoft.com/office/drawing/2014/main" xmlns="" id="{99466B78-8A32-4112-AF6A-FFFFE23832DF}"/>
              </a:ext>
            </a:extLst>
          </p:cNvPr>
          <p:cNvSpPr txBox="1"/>
          <p:nvPr/>
        </p:nvSpPr>
        <p:spPr>
          <a:xfrm>
            <a:off x="5994082" y="4049647"/>
            <a:ext cx="3864909" cy="399725"/>
          </a:xfrm>
          <a:prstGeom prst="rect">
            <a:avLst/>
          </a:prstGeom>
          <a:noFill/>
        </p:spPr>
        <p:txBody>
          <a:bodyPr wrap="square" rtlCol="0">
            <a:spAutoFit/>
          </a:bodyPr>
          <a:lstStyle/>
          <a:p>
            <a:pPr marL="285750" indent="-285750">
              <a:lnSpc>
                <a:spcPct val="140000"/>
              </a:lnSpc>
              <a:buFont typeface="Arial" panose="020B0604020202020204" pitchFamily="34" charset="0"/>
              <a:buChar char="•"/>
            </a:pPr>
            <a:r>
              <a:rPr lang="zh-CN" altLang="en-US" sz="1600" spc="130" dirty="0">
                <a:solidFill>
                  <a:schemeClr val="bg1">
                    <a:lumMod val="50000"/>
                  </a:schemeClr>
                </a:solidFill>
                <a:latin typeface="微软雅黑" panose="020B0503020204020204" pitchFamily="34" charset="-122"/>
                <a:ea typeface="微软雅黑" panose="020B0503020204020204" pitchFamily="34" charset="-122"/>
              </a:rPr>
              <a:t>请输入段落文字请输入段落文字</a:t>
            </a:r>
          </a:p>
        </p:txBody>
      </p:sp>
      <p:sp>
        <p:nvSpPr>
          <p:cNvPr id="43" name="文本框 42">
            <a:extLst>
              <a:ext uri="{FF2B5EF4-FFF2-40B4-BE49-F238E27FC236}">
                <a16:creationId xmlns:a16="http://schemas.microsoft.com/office/drawing/2014/main" xmlns="" id="{138EA684-21E5-4E9D-A3DD-9F9D266676B9}"/>
              </a:ext>
            </a:extLst>
          </p:cNvPr>
          <p:cNvSpPr txBox="1"/>
          <p:nvPr/>
        </p:nvSpPr>
        <p:spPr>
          <a:xfrm>
            <a:off x="5950661" y="4997278"/>
            <a:ext cx="3864909" cy="399725"/>
          </a:xfrm>
          <a:prstGeom prst="rect">
            <a:avLst/>
          </a:prstGeom>
          <a:noFill/>
        </p:spPr>
        <p:txBody>
          <a:bodyPr wrap="square" rtlCol="0">
            <a:spAutoFit/>
          </a:bodyPr>
          <a:lstStyle/>
          <a:p>
            <a:pPr marL="285750" indent="-285750">
              <a:lnSpc>
                <a:spcPct val="140000"/>
              </a:lnSpc>
              <a:buFont typeface="Arial" panose="020B0604020202020204" pitchFamily="34" charset="0"/>
              <a:buChar char="•"/>
            </a:pPr>
            <a:r>
              <a:rPr lang="zh-CN" altLang="en-US" sz="1600" spc="130" dirty="0">
                <a:solidFill>
                  <a:schemeClr val="bg1">
                    <a:lumMod val="50000"/>
                  </a:schemeClr>
                </a:solidFill>
                <a:latin typeface="微软雅黑" panose="020B0503020204020204" pitchFamily="34" charset="-122"/>
                <a:ea typeface="微软雅黑" panose="020B0503020204020204" pitchFamily="34" charset="-122"/>
              </a:rPr>
              <a:t>请输入段落文字请输入段落文字</a:t>
            </a:r>
          </a:p>
        </p:txBody>
      </p:sp>
      <p:sp>
        <p:nvSpPr>
          <p:cNvPr id="44" name="文本框 43">
            <a:extLst>
              <a:ext uri="{FF2B5EF4-FFF2-40B4-BE49-F238E27FC236}">
                <a16:creationId xmlns:a16="http://schemas.microsoft.com/office/drawing/2014/main" xmlns="" id="{1AFB6EE6-E096-4B1E-A907-A4567DE09F1E}"/>
              </a:ext>
            </a:extLst>
          </p:cNvPr>
          <p:cNvSpPr txBox="1"/>
          <p:nvPr/>
        </p:nvSpPr>
        <p:spPr>
          <a:xfrm>
            <a:off x="5950661" y="5379243"/>
            <a:ext cx="3864909" cy="399725"/>
          </a:xfrm>
          <a:prstGeom prst="rect">
            <a:avLst/>
          </a:prstGeom>
          <a:noFill/>
        </p:spPr>
        <p:txBody>
          <a:bodyPr wrap="square" rtlCol="0">
            <a:spAutoFit/>
          </a:bodyPr>
          <a:lstStyle/>
          <a:p>
            <a:pPr marL="285750" indent="-285750">
              <a:lnSpc>
                <a:spcPct val="140000"/>
              </a:lnSpc>
              <a:buFont typeface="Arial" panose="020B0604020202020204" pitchFamily="34" charset="0"/>
              <a:buChar char="•"/>
            </a:pPr>
            <a:r>
              <a:rPr lang="zh-CN" altLang="en-US" sz="1600" spc="130" dirty="0">
                <a:solidFill>
                  <a:schemeClr val="bg1">
                    <a:lumMod val="50000"/>
                  </a:schemeClr>
                </a:solidFill>
                <a:latin typeface="微软雅黑" panose="020B0503020204020204" pitchFamily="34" charset="-122"/>
                <a:ea typeface="微软雅黑" panose="020B0503020204020204" pitchFamily="34" charset="-122"/>
              </a:rPr>
              <a:t>请输入段落文字请输入段落文字</a:t>
            </a:r>
          </a:p>
        </p:txBody>
      </p:sp>
      <p:sp>
        <p:nvSpPr>
          <p:cNvPr id="45" name="文本框 44">
            <a:extLst>
              <a:ext uri="{FF2B5EF4-FFF2-40B4-BE49-F238E27FC236}">
                <a16:creationId xmlns:a16="http://schemas.microsoft.com/office/drawing/2014/main" xmlns="" id="{551A4C8A-D16B-4DED-8612-733699149D9A}"/>
              </a:ext>
            </a:extLst>
          </p:cNvPr>
          <p:cNvSpPr txBox="1"/>
          <p:nvPr/>
        </p:nvSpPr>
        <p:spPr>
          <a:xfrm>
            <a:off x="5950661" y="5761208"/>
            <a:ext cx="3864909" cy="399725"/>
          </a:xfrm>
          <a:prstGeom prst="rect">
            <a:avLst/>
          </a:prstGeom>
          <a:noFill/>
        </p:spPr>
        <p:txBody>
          <a:bodyPr wrap="square" rtlCol="0">
            <a:spAutoFit/>
          </a:bodyPr>
          <a:lstStyle/>
          <a:p>
            <a:pPr marL="285750" indent="-285750">
              <a:lnSpc>
                <a:spcPct val="140000"/>
              </a:lnSpc>
              <a:buFont typeface="Arial" panose="020B0604020202020204" pitchFamily="34" charset="0"/>
              <a:buChar char="•"/>
            </a:pPr>
            <a:r>
              <a:rPr lang="zh-CN" altLang="en-US" sz="1600" spc="130" dirty="0">
                <a:solidFill>
                  <a:schemeClr val="bg1">
                    <a:lumMod val="50000"/>
                  </a:schemeClr>
                </a:solidFill>
                <a:latin typeface="微软雅黑" panose="020B0503020204020204" pitchFamily="34" charset="-122"/>
                <a:ea typeface="微软雅黑" panose="020B0503020204020204" pitchFamily="34" charset="-122"/>
              </a:rPr>
              <a:t>请输入段落文字请输入段落文字</a:t>
            </a:r>
          </a:p>
        </p:txBody>
      </p:sp>
      <p:grpSp>
        <p:nvGrpSpPr>
          <p:cNvPr id="67" name="组合 66">
            <a:extLst>
              <a:ext uri="{FF2B5EF4-FFF2-40B4-BE49-F238E27FC236}">
                <a16:creationId xmlns:a16="http://schemas.microsoft.com/office/drawing/2014/main" xmlns="" id="{72FF762F-135F-46A5-AD5F-77B77C532DC4}"/>
              </a:ext>
            </a:extLst>
          </p:cNvPr>
          <p:cNvGrpSpPr/>
          <p:nvPr/>
        </p:nvGrpSpPr>
        <p:grpSpPr>
          <a:xfrm>
            <a:off x="4977745" y="841556"/>
            <a:ext cx="2236510" cy="283982"/>
            <a:chOff x="4683418" y="2076789"/>
            <a:chExt cx="1979272" cy="283982"/>
          </a:xfrm>
        </p:grpSpPr>
        <p:sp>
          <p:nvSpPr>
            <p:cNvPr id="68" name="矩形 67">
              <a:extLst>
                <a:ext uri="{FF2B5EF4-FFF2-40B4-BE49-F238E27FC236}">
                  <a16:creationId xmlns:a16="http://schemas.microsoft.com/office/drawing/2014/main" xmlns="" id="{2F789D79-463B-430F-8D28-47F7C20952D6}"/>
                </a:ext>
              </a:extLst>
            </p:cNvPr>
            <p:cNvSpPr/>
            <p:nvPr/>
          </p:nvSpPr>
          <p:spPr>
            <a:xfrm>
              <a:off x="4683418" y="2169289"/>
              <a:ext cx="1979271" cy="191482"/>
            </a:xfrm>
            <a:prstGeom prst="rect">
              <a:avLst/>
            </a:prstGeom>
            <a:solidFill>
              <a:srgbClr val="2056FF"/>
            </a:solidFill>
            <a:ln>
              <a:noFill/>
            </a:ln>
            <a:effectLst>
              <a:outerShdw blurRad="190500" dist="50800" dir="5400000" sx="101000" sy="101000" algn="ctr" rotWithShape="0">
                <a:srgbClr val="2056FF">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矩形 68">
              <a:extLst>
                <a:ext uri="{FF2B5EF4-FFF2-40B4-BE49-F238E27FC236}">
                  <a16:creationId xmlns:a16="http://schemas.microsoft.com/office/drawing/2014/main" xmlns="" id="{FC949286-D237-4EA1-B78E-A233AF11083B}"/>
                </a:ext>
              </a:extLst>
            </p:cNvPr>
            <p:cNvSpPr/>
            <p:nvPr/>
          </p:nvSpPr>
          <p:spPr>
            <a:xfrm>
              <a:off x="4683419" y="2076789"/>
              <a:ext cx="1979271" cy="191482"/>
            </a:xfrm>
            <a:prstGeom prst="rect">
              <a:avLst/>
            </a:prstGeom>
            <a:solidFill>
              <a:srgbClr val="B8CAFF"/>
            </a:solidFill>
            <a:ln>
              <a:noFill/>
            </a:ln>
            <a:effectLst>
              <a:outerShdw blurRad="190500" dist="50800" dir="5400000" sx="101000" sy="101000" algn="ctr" rotWithShape="0">
                <a:srgbClr val="2056FF">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0" name="文本框 69">
            <a:extLst>
              <a:ext uri="{FF2B5EF4-FFF2-40B4-BE49-F238E27FC236}">
                <a16:creationId xmlns:a16="http://schemas.microsoft.com/office/drawing/2014/main" xmlns="" id="{7D76F780-1C07-4392-862A-B53CE3CCBB1E}"/>
              </a:ext>
            </a:extLst>
          </p:cNvPr>
          <p:cNvSpPr txBox="1"/>
          <p:nvPr/>
        </p:nvSpPr>
        <p:spPr>
          <a:xfrm>
            <a:off x="4977745" y="448263"/>
            <a:ext cx="2236510" cy="584775"/>
          </a:xfrm>
          <a:prstGeom prst="rect">
            <a:avLst/>
          </a:prstGeom>
          <a:noFill/>
        </p:spPr>
        <p:txBody>
          <a:bodyPr wrap="none" rtlCol="0">
            <a:spAutoFit/>
          </a:bodyPr>
          <a:lstStyle/>
          <a:p>
            <a:r>
              <a:rPr lang="zh-CN" altLang="en-US" sz="3200" b="1" dirty="0">
                <a:latin typeface="微软雅黑" panose="020B0503020204020204" pitchFamily="34" charset="-122"/>
                <a:ea typeface="微软雅黑" panose="020B0503020204020204" pitchFamily="34" charset="-122"/>
              </a:rPr>
              <a:t>这里是标题</a:t>
            </a:r>
          </a:p>
        </p:txBody>
      </p:sp>
      <p:grpSp>
        <p:nvGrpSpPr>
          <p:cNvPr id="71" name="组合 70">
            <a:extLst>
              <a:ext uri="{FF2B5EF4-FFF2-40B4-BE49-F238E27FC236}">
                <a16:creationId xmlns:a16="http://schemas.microsoft.com/office/drawing/2014/main" xmlns="" id="{36836C91-FF20-43D1-AC4D-B34AD9DDB97D}"/>
              </a:ext>
            </a:extLst>
          </p:cNvPr>
          <p:cNvGrpSpPr/>
          <p:nvPr/>
        </p:nvGrpSpPr>
        <p:grpSpPr>
          <a:xfrm>
            <a:off x="10829433" y="478751"/>
            <a:ext cx="738680" cy="699618"/>
            <a:chOff x="9895261" y="4215510"/>
            <a:chExt cx="2019300" cy="1912519"/>
          </a:xfrm>
          <a:solidFill>
            <a:schemeClr val="tx1"/>
          </a:solidFill>
        </p:grpSpPr>
        <p:grpSp>
          <p:nvGrpSpPr>
            <p:cNvPr id="72" name="组合 71">
              <a:extLst>
                <a:ext uri="{FF2B5EF4-FFF2-40B4-BE49-F238E27FC236}">
                  <a16:creationId xmlns:a16="http://schemas.microsoft.com/office/drawing/2014/main" xmlns="" id="{EFB99793-0ADA-4171-9BA5-EBDCA75AF971}"/>
                </a:ext>
              </a:extLst>
            </p:cNvPr>
            <p:cNvGrpSpPr/>
            <p:nvPr/>
          </p:nvGrpSpPr>
          <p:grpSpPr>
            <a:xfrm>
              <a:off x="9895261" y="4215510"/>
              <a:ext cx="2019300" cy="1499626"/>
              <a:chOff x="3873500" y="1778468"/>
              <a:chExt cx="4445000" cy="3301064"/>
            </a:xfrm>
            <a:grpFill/>
          </p:grpSpPr>
          <p:grpSp>
            <p:nvGrpSpPr>
              <p:cNvPr id="74" name="组合 73">
                <a:extLst>
                  <a:ext uri="{FF2B5EF4-FFF2-40B4-BE49-F238E27FC236}">
                    <a16:creationId xmlns:a16="http://schemas.microsoft.com/office/drawing/2014/main" xmlns="" id="{B3AE61CB-DCCF-4DA6-8F77-3A3F8D557B6C}"/>
                  </a:ext>
                </a:extLst>
              </p:cNvPr>
              <p:cNvGrpSpPr/>
              <p:nvPr/>
            </p:nvGrpSpPr>
            <p:grpSpPr>
              <a:xfrm>
                <a:off x="3873500" y="1778468"/>
                <a:ext cx="4445000" cy="3301064"/>
                <a:chOff x="3229664" y="5039688"/>
                <a:chExt cx="883282" cy="655966"/>
              </a:xfrm>
              <a:grpFill/>
            </p:grpSpPr>
            <p:sp>
              <p:nvSpPr>
                <p:cNvPr id="82" name="Freeform 193">
                  <a:extLst>
                    <a:ext uri="{FF2B5EF4-FFF2-40B4-BE49-F238E27FC236}">
                      <a16:creationId xmlns:a16="http://schemas.microsoft.com/office/drawing/2014/main" xmlns="" id="{CEA80FF8-3995-4ACA-AAB1-E0462EED9F19}"/>
                    </a:ext>
                  </a:extLst>
                </p:cNvPr>
                <p:cNvSpPr>
                  <a:spLocks noEditPoints="1"/>
                </p:cNvSpPr>
                <p:nvPr/>
              </p:nvSpPr>
              <p:spPr bwMode="auto">
                <a:xfrm>
                  <a:off x="3229664" y="5039688"/>
                  <a:ext cx="361540" cy="647307"/>
                </a:xfrm>
                <a:custGeom>
                  <a:avLst/>
                  <a:gdLst>
                    <a:gd name="T0" fmla="*/ 80 w 80"/>
                    <a:gd name="T1" fmla="*/ 133 h 144"/>
                    <a:gd name="T2" fmla="*/ 62 w 80"/>
                    <a:gd name="T3" fmla="*/ 136 h 144"/>
                    <a:gd name="T4" fmla="*/ 64 w 80"/>
                    <a:gd name="T5" fmla="*/ 129 h 144"/>
                    <a:gd name="T6" fmla="*/ 48 w 80"/>
                    <a:gd name="T7" fmla="*/ 131 h 144"/>
                    <a:gd name="T8" fmla="*/ 51 w 80"/>
                    <a:gd name="T9" fmla="*/ 124 h 144"/>
                    <a:gd name="T10" fmla="*/ 29 w 80"/>
                    <a:gd name="T11" fmla="*/ 126 h 144"/>
                    <a:gd name="T12" fmla="*/ 35 w 80"/>
                    <a:gd name="T13" fmla="*/ 124 h 144"/>
                    <a:gd name="T14" fmla="*/ 39 w 80"/>
                    <a:gd name="T15" fmla="*/ 117 h 144"/>
                    <a:gd name="T16" fmla="*/ 39 w 80"/>
                    <a:gd name="T17" fmla="*/ 118 h 144"/>
                    <a:gd name="T18" fmla="*/ 16 w 80"/>
                    <a:gd name="T19" fmla="*/ 114 h 144"/>
                    <a:gd name="T20" fmla="*/ 22 w 80"/>
                    <a:gd name="T21" fmla="*/ 28 h 144"/>
                    <a:gd name="T22" fmla="*/ 24 w 80"/>
                    <a:gd name="T23" fmla="*/ 23 h 144"/>
                    <a:gd name="T24" fmla="*/ 22 w 80"/>
                    <a:gd name="T25" fmla="*/ 28 h 144"/>
                    <a:gd name="T26" fmla="*/ 80 w 80"/>
                    <a:gd name="T27" fmla="*/ 132 h 144"/>
                    <a:gd name="T28" fmla="*/ 67 w 80"/>
                    <a:gd name="T29" fmla="*/ 120 h 144"/>
                    <a:gd name="T30" fmla="*/ 65 w 80"/>
                    <a:gd name="T31" fmla="*/ 128 h 144"/>
                    <a:gd name="T32" fmla="*/ 55 w 80"/>
                    <a:gd name="T33" fmla="*/ 109 h 144"/>
                    <a:gd name="T34" fmla="*/ 45 w 80"/>
                    <a:gd name="T35" fmla="*/ 110 h 144"/>
                    <a:gd name="T36" fmla="*/ 48 w 80"/>
                    <a:gd name="T37" fmla="*/ 105 h 144"/>
                    <a:gd name="T38" fmla="*/ 45 w 80"/>
                    <a:gd name="T39" fmla="*/ 110 h 144"/>
                    <a:gd name="T40" fmla="*/ 35 w 80"/>
                    <a:gd name="T41" fmla="*/ 102 h 144"/>
                    <a:gd name="T42" fmla="*/ 40 w 80"/>
                    <a:gd name="T43" fmla="*/ 116 h 144"/>
                    <a:gd name="T44" fmla="*/ 40 w 80"/>
                    <a:gd name="T45" fmla="*/ 99 h 144"/>
                    <a:gd name="T46" fmla="*/ 35 w 80"/>
                    <a:gd name="T47" fmla="*/ 102 h 144"/>
                    <a:gd name="T48" fmla="*/ 32 w 80"/>
                    <a:gd name="T49" fmla="*/ 87 h 144"/>
                    <a:gd name="T50" fmla="*/ 27 w 80"/>
                    <a:gd name="T51" fmla="*/ 105 h 144"/>
                    <a:gd name="T52" fmla="*/ 10 w 80"/>
                    <a:gd name="T53" fmla="*/ 104 h 144"/>
                    <a:gd name="T54" fmla="*/ 21 w 80"/>
                    <a:gd name="T55" fmla="*/ 96 h 144"/>
                    <a:gd name="T56" fmla="*/ 29 w 80"/>
                    <a:gd name="T57" fmla="*/ 78 h 144"/>
                    <a:gd name="T58" fmla="*/ 8 w 80"/>
                    <a:gd name="T59" fmla="*/ 85 h 144"/>
                    <a:gd name="T60" fmla="*/ 7 w 80"/>
                    <a:gd name="T61" fmla="*/ 93 h 144"/>
                    <a:gd name="T62" fmla="*/ 16 w 80"/>
                    <a:gd name="T63" fmla="*/ 83 h 144"/>
                    <a:gd name="T64" fmla="*/ 22 w 80"/>
                    <a:gd name="T65" fmla="*/ 69 h 144"/>
                    <a:gd name="T66" fmla="*/ 0 w 80"/>
                    <a:gd name="T67" fmla="*/ 66 h 144"/>
                    <a:gd name="T68" fmla="*/ 14 w 80"/>
                    <a:gd name="T69" fmla="*/ 70 h 144"/>
                    <a:gd name="T70" fmla="*/ 14 w 80"/>
                    <a:gd name="T71" fmla="*/ 65 h 144"/>
                    <a:gd name="T72" fmla="*/ 14 w 80"/>
                    <a:gd name="T73" fmla="*/ 70 h 144"/>
                    <a:gd name="T74" fmla="*/ 24 w 80"/>
                    <a:gd name="T75" fmla="*/ 52 h 144"/>
                    <a:gd name="T76" fmla="*/ 32 w 80"/>
                    <a:gd name="T77" fmla="*/ 42 h 144"/>
                    <a:gd name="T78" fmla="*/ 6 w 80"/>
                    <a:gd name="T79" fmla="*/ 34 h 144"/>
                    <a:gd name="T80" fmla="*/ 8 w 80"/>
                    <a:gd name="T81" fmla="*/ 49 h 144"/>
                    <a:gd name="T82" fmla="*/ 18 w 80"/>
                    <a:gd name="T83" fmla="*/ 41 h 144"/>
                    <a:gd name="T84" fmla="*/ 36 w 80"/>
                    <a:gd name="T85" fmla="*/ 30 h 144"/>
                    <a:gd name="T86" fmla="*/ 11 w 80"/>
                    <a:gd name="T87" fmla="*/ 20 h 144"/>
                    <a:gd name="T88" fmla="*/ 18 w 80"/>
                    <a:gd name="T89" fmla="*/ 41 h 144"/>
                    <a:gd name="T90" fmla="*/ 26 w 80"/>
                    <a:gd name="T91" fmla="*/ 19 h 144"/>
                    <a:gd name="T92" fmla="*/ 35 w 80"/>
                    <a:gd name="T93"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0" h="144">
                      <a:moveTo>
                        <a:pt x="62" y="136"/>
                      </a:moveTo>
                      <a:cubicBezTo>
                        <a:pt x="67" y="133"/>
                        <a:pt x="74" y="130"/>
                        <a:pt x="80" y="133"/>
                      </a:cubicBezTo>
                      <a:cubicBezTo>
                        <a:pt x="76" y="142"/>
                        <a:pt x="65" y="144"/>
                        <a:pt x="56" y="141"/>
                      </a:cubicBezTo>
                      <a:cubicBezTo>
                        <a:pt x="58" y="139"/>
                        <a:pt x="60" y="138"/>
                        <a:pt x="62" y="136"/>
                      </a:cubicBezTo>
                      <a:close/>
                      <a:moveTo>
                        <a:pt x="48" y="131"/>
                      </a:moveTo>
                      <a:cubicBezTo>
                        <a:pt x="52" y="128"/>
                        <a:pt x="59" y="125"/>
                        <a:pt x="64" y="129"/>
                      </a:cubicBezTo>
                      <a:cubicBezTo>
                        <a:pt x="60" y="137"/>
                        <a:pt x="50" y="139"/>
                        <a:pt x="42" y="135"/>
                      </a:cubicBezTo>
                      <a:cubicBezTo>
                        <a:pt x="44" y="133"/>
                        <a:pt x="46" y="132"/>
                        <a:pt x="48" y="131"/>
                      </a:cubicBezTo>
                      <a:close/>
                      <a:moveTo>
                        <a:pt x="35" y="124"/>
                      </a:moveTo>
                      <a:cubicBezTo>
                        <a:pt x="40" y="122"/>
                        <a:pt x="47" y="119"/>
                        <a:pt x="51" y="124"/>
                      </a:cubicBezTo>
                      <a:cubicBezTo>
                        <a:pt x="47" y="129"/>
                        <a:pt x="40" y="131"/>
                        <a:pt x="34" y="129"/>
                      </a:cubicBezTo>
                      <a:cubicBezTo>
                        <a:pt x="32" y="129"/>
                        <a:pt x="30" y="128"/>
                        <a:pt x="29" y="126"/>
                      </a:cubicBezTo>
                      <a:cubicBezTo>
                        <a:pt x="31" y="125"/>
                        <a:pt x="33" y="125"/>
                        <a:pt x="35" y="124"/>
                      </a:cubicBezTo>
                      <a:cubicBezTo>
                        <a:pt x="35" y="124"/>
                        <a:pt x="35" y="124"/>
                        <a:pt x="35" y="124"/>
                      </a:cubicBezTo>
                      <a:close/>
                      <a:moveTo>
                        <a:pt x="23" y="113"/>
                      </a:moveTo>
                      <a:cubicBezTo>
                        <a:pt x="29" y="112"/>
                        <a:pt x="35" y="112"/>
                        <a:pt x="39" y="117"/>
                      </a:cubicBezTo>
                      <a:cubicBezTo>
                        <a:pt x="39" y="117"/>
                        <a:pt x="40" y="117"/>
                        <a:pt x="40" y="117"/>
                      </a:cubicBezTo>
                      <a:cubicBezTo>
                        <a:pt x="39" y="118"/>
                        <a:pt x="39" y="118"/>
                        <a:pt x="39" y="118"/>
                      </a:cubicBezTo>
                      <a:cubicBezTo>
                        <a:pt x="33" y="123"/>
                        <a:pt x="27" y="122"/>
                        <a:pt x="20" y="118"/>
                      </a:cubicBezTo>
                      <a:cubicBezTo>
                        <a:pt x="19" y="117"/>
                        <a:pt x="17" y="116"/>
                        <a:pt x="16" y="114"/>
                      </a:cubicBezTo>
                      <a:cubicBezTo>
                        <a:pt x="18" y="113"/>
                        <a:pt x="20" y="113"/>
                        <a:pt x="23" y="113"/>
                      </a:cubicBezTo>
                      <a:close/>
                      <a:moveTo>
                        <a:pt x="22" y="28"/>
                      </a:moveTo>
                      <a:cubicBezTo>
                        <a:pt x="31" y="30"/>
                        <a:pt x="38" y="25"/>
                        <a:pt x="42" y="17"/>
                      </a:cubicBezTo>
                      <a:cubicBezTo>
                        <a:pt x="36" y="17"/>
                        <a:pt x="28" y="18"/>
                        <a:pt x="24" y="23"/>
                      </a:cubicBezTo>
                      <a:cubicBezTo>
                        <a:pt x="25" y="17"/>
                        <a:pt x="21" y="10"/>
                        <a:pt x="17" y="5"/>
                      </a:cubicBezTo>
                      <a:cubicBezTo>
                        <a:pt x="13" y="13"/>
                        <a:pt x="14" y="23"/>
                        <a:pt x="22" y="28"/>
                      </a:cubicBezTo>
                      <a:close/>
                      <a:moveTo>
                        <a:pt x="67" y="120"/>
                      </a:moveTo>
                      <a:cubicBezTo>
                        <a:pt x="69" y="126"/>
                        <a:pt x="73" y="132"/>
                        <a:pt x="80" y="132"/>
                      </a:cubicBezTo>
                      <a:cubicBezTo>
                        <a:pt x="80" y="124"/>
                        <a:pt x="73" y="116"/>
                        <a:pt x="66" y="114"/>
                      </a:cubicBezTo>
                      <a:cubicBezTo>
                        <a:pt x="66" y="116"/>
                        <a:pt x="66" y="118"/>
                        <a:pt x="67" y="120"/>
                      </a:cubicBezTo>
                      <a:close/>
                      <a:moveTo>
                        <a:pt x="55" y="116"/>
                      </a:moveTo>
                      <a:cubicBezTo>
                        <a:pt x="55" y="121"/>
                        <a:pt x="58" y="128"/>
                        <a:pt x="65" y="128"/>
                      </a:cubicBezTo>
                      <a:cubicBezTo>
                        <a:pt x="65" y="122"/>
                        <a:pt x="63" y="115"/>
                        <a:pt x="58" y="111"/>
                      </a:cubicBezTo>
                      <a:cubicBezTo>
                        <a:pt x="57" y="110"/>
                        <a:pt x="56" y="110"/>
                        <a:pt x="55" y="109"/>
                      </a:cubicBezTo>
                      <a:cubicBezTo>
                        <a:pt x="55" y="111"/>
                        <a:pt x="54" y="113"/>
                        <a:pt x="55" y="116"/>
                      </a:cubicBezTo>
                      <a:close/>
                      <a:moveTo>
                        <a:pt x="45" y="110"/>
                      </a:moveTo>
                      <a:cubicBezTo>
                        <a:pt x="44" y="115"/>
                        <a:pt x="45" y="122"/>
                        <a:pt x="52" y="123"/>
                      </a:cubicBezTo>
                      <a:cubicBezTo>
                        <a:pt x="53" y="117"/>
                        <a:pt x="52" y="109"/>
                        <a:pt x="48" y="105"/>
                      </a:cubicBezTo>
                      <a:cubicBezTo>
                        <a:pt x="47" y="104"/>
                        <a:pt x="46" y="104"/>
                        <a:pt x="46" y="103"/>
                      </a:cubicBezTo>
                      <a:cubicBezTo>
                        <a:pt x="45" y="106"/>
                        <a:pt x="45" y="107"/>
                        <a:pt x="45" y="110"/>
                      </a:cubicBezTo>
                      <a:cubicBezTo>
                        <a:pt x="45" y="110"/>
                        <a:pt x="45" y="110"/>
                        <a:pt x="45" y="110"/>
                      </a:cubicBezTo>
                      <a:close/>
                      <a:moveTo>
                        <a:pt x="35" y="102"/>
                      </a:moveTo>
                      <a:cubicBezTo>
                        <a:pt x="33" y="108"/>
                        <a:pt x="34" y="114"/>
                        <a:pt x="40" y="116"/>
                      </a:cubicBezTo>
                      <a:cubicBezTo>
                        <a:pt x="40" y="116"/>
                        <a:pt x="40" y="116"/>
                        <a:pt x="40" y="116"/>
                      </a:cubicBezTo>
                      <a:cubicBezTo>
                        <a:pt x="40" y="116"/>
                        <a:pt x="41" y="115"/>
                        <a:pt x="41" y="115"/>
                      </a:cubicBezTo>
                      <a:cubicBezTo>
                        <a:pt x="42" y="110"/>
                        <a:pt x="42" y="104"/>
                        <a:pt x="40" y="99"/>
                      </a:cubicBezTo>
                      <a:cubicBezTo>
                        <a:pt x="39" y="98"/>
                        <a:pt x="38" y="97"/>
                        <a:pt x="37" y="96"/>
                      </a:cubicBezTo>
                      <a:cubicBezTo>
                        <a:pt x="36" y="98"/>
                        <a:pt x="35" y="100"/>
                        <a:pt x="35" y="102"/>
                      </a:cubicBezTo>
                      <a:close/>
                      <a:moveTo>
                        <a:pt x="29" y="107"/>
                      </a:moveTo>
                      <a:cubicBezTo>
                        <a:pt x="32" y="102"/>
                        <a:pt x="35" y="93"/>
                        <a:pt x="32" y="87"/>
                      </a:cubicBezTo>
                      <a:cubicBezTo>
                        <a:pt x="30" y="89"/>
                        <a:pt x="29" y="90"/>
                        <a:pt x="28" y="92"/>
                      </a:cubicBezTo>
                      <a:cubicBezTo>
                        <a:pt x="25" y="96"/>
                        <a:pt x="24" y="101"/>
                        <a:pt x="27" y="105"/>
                      </a:cubicBezTo>
                      <a:cubicBezTo>
                        <a:pt x="22" y="101"/>
                        <a:pt x="12" y="99"/>
                        <a:pt x="6" y="99"/>
                      </a:cubicBezTo>
                      <a:cubicBezTo>
                        <a:pt x="7" y="101"/>
                        <a:pt x="8" y="103"/>
                        <a:pt x="10" y="104"/>
                      </a:cubicBezTo>
                      <a:cubicBezTo>
                        <a:pt x="15" y="110"/>
                        <a:pt x="22" y="111"/>
                        <a:pt x="29" y="107"/>
                      </a:cubicBezTo>
                      <a:close/>
                      <a:moveTo>
                        <a:pt x="21" y="96"/>
                      </a:moveTo>
                      <a:cubicBezTo>
                        <a:pt x="24" y="93"/>
                        <a:pt x="26" y="90"/>
                        <a:pt x="28" y="85"/>
                      </a:cubicBezTo>
                      <a:cubicBezTo>
                        <a:pt x="29" y="83"/>
                        <a:pt x="29" y="80"/>
                        <a:pt x="29" y="78"/>
                      </a:cubicBezTo>
                      <a:cubicBezTo>
                        <a:pt x="24" y="80"/>
                        <a:pt x="17" y="86"/>
                        <a:pt x="19" y="92"/>
                      </a:cubicBezTo>
                      <a:cubicBezTo>
                        <a:pt x="16" y="89"/>
                        <a:pt x="12" y="87"/>
                        <a:pt x="8" y="85"/>
                      </a:cubicBezTo>
                      <a:cubicBezTo>
                        <a:pt x="6" y="84"/>
                        <a:pt x="4" y="83"/>
                        <a:pt x="1" y="83"/>
                      </a:cubicBezTo>
                      <a:cubicBezTo>
                        <a:pt x="2" y="87"/>
                        <a:pt x="4" y="90"/>
                        <a:pt x="7" y="93"/>
                      </a:cubicBezTo>
                      <a:cubicBezTo>
                        <a:pt x="11" y="96"/>
                        <a:pt x="15" y="97"/>
                        <a:pt x="21" y="96"/>
                      </a:cubicBezTo>
                      <a:close/>
                      <a:moveTo>
                        <a:pt x="16" y="83"/>
                      </a:moveTo>
                      <a:cubicBezTo>
                        <a:pt x="22" y="80"/>
                        <a:pt x="28" y="74"/>
                        <a:pt x="28" y="66"/>
                      </a:cubicBezTo>
                      <a:cubicBezTo>
                        <a:pt x="26" y="67"/>
                        <a:pt x="24" y="68"/>
                        <a:pt x="22" y="69"/>
                      </a:cubicBezTo>
                      <a:cubicBezTo>
                        <a:pt x="19" y="71"/>
                        <a:pt x="15" y="75"/>
                        <a:pt x="15" y="79"/>
                      </a:cubicBezTo>
                      <a:cubicBezTo>
                        <a:pt x="13" y="74"/>
                        <a:pt x="5" y="69"/>
                        <a:pt x="0" y="66"/>
                      </a:cubicBezTo>
                      <a:cubicBezTo>
                        <a:pt x="0" y="75"/>
                        <a:pt x="6" y="84"/>
                        <a:pt x="16" y="83"/>
                      </a:cubicBezTo>
                      <a:close/>
                      <a:moveTo>
                        <a:pt x="14" y="70"/>
                      </a:moveTo>
                      <a:cubicBezTo>
                        <a:pt x="22" y="68"/>
                        <a:pt x="28" y="61"/>
                        <a:pt x="29" y="53"/>
                      </a:cubicBezTo>
                      <a:cubicBezTo>
                        <a:pt x="23" y="55"/>
                        <a:pt x="16" y="58"/>
                        <a:pt x="14" y="65"/>
                      </a:cubicBezTo>
                      <a:cubicBezTo>
                        <a:pt x="13" y="59"/>
                        <a:pt x="7" y="52"/>
                        <a:pt x="2" y="48"/>
                      </a:cubicBezTo>
                      <a:cubicBezTo>
                        <a:pt x="0" y="57"/>
                        <a:pt x="4" y="68"/>
                        <a:pt x="14" y="70"/>
                      </a:cubicBezTo>
                      <a:close/>
                      <a:moveTo>
                        <a:pt x="15" y="54"/>
                      </a:moveTo>
                      <a:cubicBezTo>
                        <a:pt x="18" y="54"/>
                        <a:pt x="21" y="53"/>
                        <a:pt x="24" y="52"/>
                      </a:cubicBezTo>
                      <a:cubicBezTo>
                        <a:pt x="27" y="50"/>
                        <a:pt x="28" y="49"/>
                        <a:pt x="30" y="46"/>
                      </a:cubicBezTo>
                      <a:cubicBezTo>
                        <a:pt x="31" y="45"/>
                        <a:pt x="32" y="44"/>
                        <a:pt x="32" y="42"/>
                      </a:cubicBezTo>
                      <a:cubicBezTo>
                        <a:pt x="27" y="42"/>
                        <a:pt x="19" y="44"/>
                        <a:pt x="16" y="49"/>
                      </a:cubicBezTo>
                      <a:cubicBezTo>
                        <a:pt x="16" y="44"/>
                        <a:pt x="10" y="38"/>
                        <a:pt x="6" y="34"/>
                      </a:cubicBezTo>
                      <a:cubicBezTo>
                        <a:pt x="5" y="36"/>
                        <a:pt x="5" y="38"/>
                        <a:pt x="5" y="40"/>
                      </a:cubicBezTo>
                      <a:cubicBezTo>
                        <a:pt x="5" y="43"/>
                        <a:pt x="6" y="46"/>
                        <a:pt x="8" y="49"/>
                      </a:cubicBezTo>
                      <a:cubicBezTo>
                        <a:pt x="10" y="51"/>
                        <a:pt x="12" y="53"/>
                        <a:pt x="15" y="54"/>
                      </a:cubicBezTo>
                      <a:close/>
                      <a:moveTo>
                        <a:pt x="18" y="41"/>
                      </a:moveTo>
                      <a:cubicBezTo>
                        <a:pt x="24" y="42"/>
                        <a:pt x="30" y="39"/>
                        <a:pt x="34" y="34"/>
                      </a:cubicBezTo>
                      <a:cubicBezTo>
                        <a:pt x="35" y="33"/>
                        <a:pt x="36" y="32"/>
                        <a:pt x="36" y="30"/>
                      </a:cubicBezTo>
                      <a:cubicBezTo>
                        <a:pt x="31" y="30"/>
                        <a:pt x="23" y="32"/>
                        <a:pt x="19" y="37"/>
                      </a:cubicBezTo>
                      <a:cubicBezTo>
                        <a:pt x="19" y="31"/>
                        <a:pt x="15" y="24"/>
                        <a:pt x="11" y="20"/>
                      </a:cubicBezTo>
                      <a:cubicBezTo>
                        <a:pt x="10" y="22"/>
                        <a:pt x="9" y="24"/>
                        <a:pt x="9" y="26"/>
                      </a:cubicBezTo>
                      <a:cubicBezTo>
                        <a:pt x="9" y="32"/>
                        <a:pt x="12" y="38"/>
                        <a:pt x="18" y="41"/>
                      </a:cubicBezTo>
                      <a:close/>
                      <a:moveTo>
                        <a:pt x="35" y="6"/>
                      </a:moveTo>
                      <a:cubicBezTo>
                        <a:pt x="35" y="12"/>
                        <a:pt x="32" y="17"/>
                        <a:pt x="26" y="19"/>
                      </a:cubicBezTo>
                      <a:cubicBezTo>
                        <a:pt x="23" y="13"/>
                        <a:pt x="26" y="7"/>
                        <a:pt x="30" y="3"/>
                      </a:cubicBezTo>
                      <a:cubicBezTo>
                        <a:pt x="31" y="2"/>
                        <a:pt x="33" y="1"/>
                        <a:pt x="35" y="0"/>
                      </a:cubicBezTo>
                      <a:cubicBezTo>
                        <a:pt x="35" y="2"/>
                        <a:pt x="35" y="4"/>
                        <a:pt x="35"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83" name="Freeform 194">
                  <a:extLst>
                    <a:ext uri="{FF2B5EF4-FFF2-40B4-BE49-F238E27FC236}">
                      <a16:creationId xmlns:a16="http://schemas.microsoft.com/office/drawing/2014/main" xmlns="" id="{A8DFB425-1A4E-4EA9-B383-E7D19D7C1A67}"/>
                    </a:ext>
                  </a:extLst>
                </p:cNvPr>
                <p:cNvSpPr>
                  <a:spLocks/>
                </p:cNvSpPr>
                <p:nvPr/>
              </p:nvSpPr>
              <p:spPr bwMode="auto">
                <a:xfrm>
                  <a:off x="3283786" y="5119788"/>
                  <a:ext cx="450300" cy="575864"/>
                </a:xfrm>
                <a:custGeom>
                  <a:avLst/>
                  <a:gdLst>
                    <a:gd name="T0" fmla="*/ 14 w 100"/>
                    <a:gd name="T1" fmla="*/ 0 h 128"/>
                    <a:gd name="T2" fmla="*/ 15 w 100"/>
                    <a:gd name="T3" fmla="*/ 0 h 128"/>
                    <a:gd name="T4" fmla="*/ 5 w 100"/>
                    <a:gd name="T5" fmla="*/ 32 h 128"/>
                    <a:gd name="T6" fmla="*/ 6 w 100"/>
                    <a:gd name="T7" fmla="*/ 71 h 128"/>
                    <a:gd name="T8" fmla="*/ 28 w 100"/>
                    <a:gd name="T9" fmla="*/ 98 h 128"/>
                    <a:gd name="T10" fmla="*/ 71 w 100"/>
                    <a:gd name="T11" fmla="*/ 114 h 128"/>
                    <a:gd name="T12" fmla="*/ 71 w 100"/>
                    <a:gd name="T13" fmla="*/ 114 h 128"/>
                    <a:gd name="T14" fmla="*/ 100 w 100"/>
                    <a:gd name="T15" fmla="*/ 125 h 128"/>
                    <a:gd name="T16" fmla="*/ 99 w 100"/>
                    <a:gd name="T17" fmla="*/ 128 h 128"/>
                    <a:gd name="T18" fmla="*/ 70 w 100"/>
                    <a:gd name="T19" fmla="*/ 116 h 128"/>
                    <a:gd name="T20" fmla="*/ 70 w 100"/>
                    <a:gd name="T21" fmla="*/ 116 h 128"/>
                    <a:gd name="T22" fmla="*/ 27 w 100"/>
                    <a:gd name="T23" fmla="*/ 100 h 128"/>
                    <a:gd name="T24" fmla="*/ 5 w 100"/>
                    <a:gd name="T25" fmla="*/ 71 h 128"/>
                    <a:gd name="T26" fmla="*/ 3 w 100"/>
                    <a:gd name="T27" fmla="*/ 32 h 128"/>
                    <a:gd name="T28" fmla="*/ 14 w 100"/>
                    <a:gd name="T29" fmla="*/ 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0" h="128">
                      <a:moveTo>
                        <a:pt x="14" y="0"/>
                      </a:moveTo>
                      <a:cubicBezTo>
                        <a:pt x="14" y="0"/>
                        <a:pt x="14" y="0"/>
                        <a:pt x="15" y="0"/>
                      </a:cubicBezTo>
                      <a:cubicBezTo>
                        <a:pt x="10" y="11"/>
                        <a:pt x="7" y="21"/>
                        <a:pt x="5" y="32"/>
                      </a:cubicBezTo>
                      <a:cubicBezTo>
                        <a:pt x="2" y="46"/>
                        <a:pt x="2" y="57"/>
                        <a:pt x="6" y="71"/>
                      </a:cubicBezTo>
                      <a:cubicBezTo>
                        <a:pt x="11" y="83"/>
                        <a:pt x="18" y="90"/>
                        <a:pt x="28" y="98"/>
                      </a:cubicBezTo>
                      <a:cubicBezTo>
                        <a:pt x="42" y="107"/>
                        <a:pt x="55" y="110"/>
                        <a:pt x="71" y="114"/>
                      </a:cubicBezTo>
                      <a:cubicBezTo>
                        <a:pt x="71" y="114"/>
                        <a:pt x="71" y="114"/>
                        <a:pt x="71" y="114"/>
                      </a:cubicBezTo>
                      <a:cubicBezTo>
                        <a:pt x="82" y="115"/>
                        <a:pt x="91" y="119"/>
                        <a:pt x="100" y="125"/>
                      </a:cubicBezTo>
                      <a:cubicBezTo>
                        <a:pt x="100" y="126"/>
                        <a:pt x="99" y="127"/>
                        <a:pt x="99" y="128"/>
                      </a:cubicBezTo>
                      <a:cubicBezTo>
                        <a:pt x="90" y="121"/>
                        <a:pt x="82" y="118"/>
                        <a:pt x="70" y="116"/>
                      </a:cubicBezTo>
                      <a:cubicBezTo>
                        <a:pt x="70" y="116"/>
                        <a:pt x="70" y="116"/>
                        <a:pt x="70" y="116"/>
                      </a:cubicBezTo>
                      <a:cubicBezTo>
                        <a:pt x="54" y="113"/>
                        <a:pt x="41" y="109"/>
                        <a:pt x="27" y="100"/>
                      </a:cubicBezTo>
                      <a:cubicBezTo>
                        <a:pt x="16" y="92"/>
                        <a:pt x="10" y="84"/>
                        <a:pt x="5" y="71"/>
                      </a:cubicBezTo>
                      <a:cubicBezTo>
                        <a:pt x="0" y="58"/>
                        <a:pt x="1" y="46"/>
                        <a:pt x="3" y="32"/>
                      </a:cubicBezTo>
                      <a:cubicBezTo>
                        <a:pt x="6" y="20"/>
                        <a:pt x="9" y="11"/>
                        <a:pt x="1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84" name="Freeform 195">
                  <a:extLst>
                    <a:ext uri="{FF2B5EF4-FFF2-40B4-BE49-F238E27FC236}">
                      <a16:creationId xmlns:a16="http://schemas.microsoft.com/office/drawing/2014/main" xmlns="" id="{0F29B044-D345-48B0-B68E-0AA0334BB353}"/>
                    </a:ext>
                  </a:extLst>
                </p:cNvPr>
                <p:cNvSpPr>
                  <a:spLocks noEditPoints="1"/>
                </p:cNvSpPr>
                <p:nvPr/>
              </p:nvSpPr>
              <p:spPr bwMode="auto">
                <a:xfrm>
                  <a:off x="3751406" y="5039688"/>
                  <a:ext cx="361540" cy="647307"/>
                </a:xfrm>
                <a:custGeom>
                  <a:avLst/>
                  <a:gdLst>
                    <a:gd name="T0" fmla="*/ 0 w 80"/>
                    <a:gd name="T1" fmla="*/ 133 h 144"/>
                    <a:gd name="T2" fmla="*/ 18 w 80"/>
                    <a:gd name="T3" fmla="*/ 136 h 144"/>
                    <a:gd name="T4" fmla="*/ 16 w 80"/>
                    <a:gd name="T5" fmla="*/ 129 h 144"/>
                    <a:gd name="T6" fmla="*/ 32 w 80"/>
                    <a:gd name="T7" fmla="*/ 131 h 144"/>
                    <a:gd name="T8" fmla="*/ 29 w 80"/>
                    <a:gd name="T9" fmla="*/ 124 h 144"/>
                    <a:gd name="T10" fmla="*/ 51 w 80"/>
                    <a:gd name="T11" fmla="*/ 126 h 144"/>
                    <a:gd name="T12" fmla="*/ 45 w 80"/>
                    <a:gd name="T13" fmla="*/ 124 h 144"/>
                    <a:gd name="T14" fmla="*/ 41 w 80"/>
                    <a:gd name="T15" fmla="*/ 117 h 144"/>
                    <a:gd name="T16" fmla="*/ 41 w 80"/>
                    <a:gd name="T17" fmla="*/ 118 h 144"/>
                    <a:gd name="T18" fmla="*/ 64 w 80"/>
                    <a:gd name="T19" fmla="*/ 114 h 144"/>
                    <a:gd name="T20" fmla="*/ 58 w 80"/>
                    <a:gd name="T21" fmla="*/ 28 h 144"/>
                    <a:gd name="T22" fmla="*/ 56 w 80"/>
                    <a:gd name="T23" fmla="*/ 23 h 144"/>
                    <a:gd name="T24" fmla="*/ 58 w 80"/>
                    <a:gd name="T25" fmla="*/ 28 h 144"/>
                    <a:gd name="T26" fmla="*/ 0 w 80"/>
                    <a:gd name="T27" fmla="*/ 132 h 144"/>
                    <a:gd name="T28" fmla="*/ 13 w 80"/>
                    <a:gd name="T29" fmla="*/ 120 h 144"/>
                    <a:gd name="T30" fmla="*/ 15 w 80"/>
                    <a:gd name="T31" fmla="*/ 128 h 144"/>
                    <a:gd name="T32" fmla="*/ 25 w 80"/>
                    <a:gd name="T33" fmla="*/ 109 h 144"/>
                    <a:gd name="T34" fmla="*/ 36 w 80"/>
                    <a:gd name="T35" fmla="*/ 110 h 144"/>
                    <a:gd name="T36" fmla="*/ 32 w 80"/>
                    <a:gd name="T37" fmla="*/ 105 h 144"/>
                    <a:gd name="T38" fmla="*/ 35 w 80"/>
                    <a:gd name="T39" fmla="*/ 110 h 144"/>
                    <a:gd name="T40" fmla="*/ 45 w 80"/>
                    <a:gd name="T41" fmla="*/ 102 h 144"/>
                    <a:gd name="T42" fmla="*/ 40 w 80"/>
                    <a:gd name="T43" fmla="*/ 116 h 144"/>
                    <a:gd name="T44" fmla="*/ 40 w 80"/>
                    <a:gd name="T45" fmla="*/ 99 h 144"/>
                    <a:gd name="T46" fmla="*/ 45 w 80"/>
                    <a:gd name="T47" fmla="*/ 102 h 144"/>
                    <a:gd name="T48" fmla="*/ 48 w 80"/>
                    <a:gd name="T49" fmla="*/ 87 h 144"/>
                    <a:gd name="T50" fmla="*/ 54 w 80"/>
                    <a:gd name="T51" fmla="*/ 105 h 144"/>
                    <a:gd name="T52" fmla="*/ 70 w 80"/>
                    <a:gd name="T53" fmla="*/ 104 h 144"/>
                    <a:gd name="T54" fmla="*/ 60 w 80"/>
                    <a:gd name="T55" fmla="*/ 96 h 144"/>
                    <a:gd name="T56" fmla="*/ 51 w 80"/>
                    <a:gd name="T57" fmla="*/ 78 h 144"/>
                    <a:gd name="T58" fmla="*/ 72 w 80"/>
                    <a:gd name="T59" fmla="*/ 85 h 144"/>
                    <a:gd name="T60" fmla="*/ 73 w 80"/>
                    <a:gd name="T61" fmla="*/ 93 h 144"/>
                    <a:gd name="T62" fmla="*/ 64 w 80"/>
                    <a:gd name="T63" fmla="*/ 83 h 144"/>
                    <a:gd name="T64" fmla="*/ 58 w 80"/>
                    <a:gd name="T65" fmla="*/ 69 h 144"/>
                    <a:gd name="T66" fmla="*/ 80 w 80"/>
                    <a:gd name="T67" fmla="*/ 66 h 144"/>
                    <a:gd name="T68" fmla="*/ 66 w 80"/>
                    <a:gd name="T69" fmla="*/ 70 h 144"/>
                    <a:gd name="T70" fmla="*/ 66 w 80"/>
                    <a:gd name="T71" fmla="*/ 65 h 144"/>
                    <a:gd name="T72" fmla="*/ 66 w 80"/>
                    <a:gd name="T73" fmla="*/ 70 h 144"/>
                    <a:gd name="T74" fmla="*/ 56 w 80"/>
                    <a:gd name="T75" fmla="*/ 52 h 144"/>
                    <a:gd name="T76" fmla="*/ 48 w 80"/>
                    <a:gd name="T77" fmla="*/ 42 h 144"/>
                    <a:gd name="T78" fmla="*/ 74 w 80"/>
                    <a:gd name="T79" fmla="*/ 34 h 144"/>
                    <a:gd name="T80" fmla="*/ 72 w 80"/>
                    <a:gd name="T81" fmla="*/ 49 h 144"/>
                    <a:gd name="T82" fmla="*/ 62 w 80"/>
                    <a:gd name="T83" fmla="*/ 41 h 144"/>
                    <a:gd name="T84" fmla="*/ 44 w 80"/>
                    <a:gd name="T85" fmla="*/ 30 h 144"/>
                    <a:gd name="T86" fmla="*/ 69 w 80"/>
                    <a:gd name="T87" fmla="*/ 20 h 144"/>
                    <a:gd name="T88" fmla="*/ 62 w 80"/>
                    <a:gd name="T89" fmla="*/ 41 h 144"/>
                    <a:gd name="T90" fmla="*/ 54 w 80"/>
                    <a:gd name="T91" fmla="*/ 19 h 144"/>
                    <a:gd name="T92" fmla="*/ 45 w 80"/>
                    <a:gd name="T93"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0" h="144">
                      <a:moveTo>
                        <a:pt x="18" y="136"/>
                      </a:moveTo>
                      <a:cubicBezTo>
                        <a:pt x="13" y="133"/>
                        <a:pt x="6" y="130"/>
                        <a:pt x="0" y="133"/>
                      </a:cubicBezTo>
                      <a:cubicBezTo>
                        <a:pt x="4" y="142"/>
                        <a:pt x="15" y="144"/>
                        <a:pt x="24" y="141"/>
                      </a:cubicBezTo>
                      <a:cubicBezTo>
                        <a:pt x="22" y="139"/>
                        <a:pt x="20" y="138"/>
                        <a:pt x="18" y="136"/>
                      </a:cubicBezTo>
                      <a:close/>
                      <a:moveTo>
                        <a:pt x="32" y="131"/>
                      </a:moveTo>
                      <a:cubicBezTo>
                        <a:pt x="28" y="128"/>
                        <a:pt x="21" y="125"/>
                        <a:pt x="16" y="129"/>
                      </a:cubicBezTo>
                      <a:cubicBezTo>
                        <a:pt x="20" y="137"/>
                        <a:pt x="31" y="139"/>
                        <a:pt x="38" y="135"/>
                      </a:cubicBezTo>
                      <a:cubicBezTo>
                        <a:pt x="36" y="133"/>
                        <a:pt x="34" y="132"/>
                        <a:pt x="32" y="131"/>
                      </a:cubicBezTo>
                      <a:close/>
                      <a:moveTo>
                        <a:pt x="45" y="124"/>
                      </a:moveTo>
                      <a:cubicBezTo>
                        <a:pt x="40" y="122"/>
                        <a:pt x="33" y="119"/>
                        <a:pt x="29" y="124"/>
                      </a:cubicBezTo>
                      <a:cubicBezTo>
                        <a:pt x="33" y="129"/>
                        <a:pt x="40" y="131"/>
                        <a:pt x="46" y="129"/>
                      </a:cubicBezTo>
                      <a:cubicBezTo>
                        <a:pt x="48" y="129"/>
                        <a:pt x="50" y="128"/>
                        <a:pt x="51" y="126"/>
                      </a:cubicBezTo>
                      <a:cubicBezTo>
                        <a:pt x="49" y="125"/>
                        <a:pt x="47" y="125"/>
                        <a:pt x="45" y="124"/>
                      </a:cubicBezTo>
                      <a:cubicBezTo>
                        <a:pt x="45" y="124"/>
                        <a:pt x="45" y="124"/>
                        <a:pt x="45" y="124"/>
                      </a:cubicBezTo>
                      <a:close/>
                      <a:moveTo>
                        <a:pt x="57" y="113"/>
                      </a:moveTo>
                      <a:cubicBezTo>
                        <a:pt x="51" y="112"/>
                        <a:pt x="45" y="112"/>
                        <a:pt x="41" y="117"/>
                      </a:cubicBezTo>
                      <a:cubicBezTo>
                        <a:pt x="41" y="117"/>
                        <a:pt x="40" y="117"/>
                        <a:pt x="40" y="117"/>
                      </a:cubicBezTo>
                      <a:cubicBezTo>
                        <a:pt x="41" y="118"/>
                        <a:pt x="41" y="118"/>
                        <a:pt x="41" y="118"/>
                      </a:cubicBezTo>
                      <a:cubicBezTo>
                        <a:pt x="47" y="123"/>
                        <a:pt x="54" y="122"/>
                        <a:pt x="60" y="118"/>
                      </a:cubicBezTo>
                      <a:cubicBezTo>
                        <a:pt x="61" y="117"/>
                        <a:pt x="63" y="116"/>
                        <a:pt x="64" y="114"/>
                      </a:cubicBezTo>
                      <a:cubicBezTo>
                        <a:pt x="62" y="113"/>
                        <a:pt x="60" y="113"/>
                        <a:pt x="57" y="113"/>
                      </a:cubicBezTo>
                      <a:close/>
                      <a:moveTo>
                        <a:pt x="58" y="28"/>
                      </a:moveTo>
                      <a:cubicBezTo>
                        <a:pt x="49" y="30"/>
                        <a:pt x="42" y="25"/>
                        <a:pt x="38" y="17"/>
                      </a:cubicBezTo>
                      <a:cubicBezTo>
                        <a:pt x="44" y="17"/>
                        <a:pt x="52" y="18"/>
                        <a:pt x="56" y="23"/>
                      </a:cubicBezTo>
                      <a:cubicBezTo>
                        <a:pt x="56" y="17"/>
                        <a:pt x="59" y="10"/>
                        <a:pt x="63" y="5"/>
                      </a:cubicBezTo>
                      <a:cubicBezTo>
                        <a:pt x="67" y="13"/>
                        <a:pt x="66" y="23"/>
                        <a:pt x="58" y="28"/>
                      </a:cubicBezTo>
                      <a:close/>
                      <a:moveTo>
                        <a:pt x="13" y="120"/>
                      </a:moveTo>
                      <a:cubicBezTo>
                        <a:pt x="11" y="126"/>
                        <a:pt x="7" y="132"/>
                        <a:pt x="0" y="132"/>
                      </a:cubicBezTo>
                      <a:cubicBezTo>
                        <a:pt x="0" y="124"/>
                        <a:pt x="7" y="116"/>
                        <a:pt x="14" y="114"/>
                      </a:cubicBezTo>
                      <a:cubicBezTo>
                        <a:pt x="14" y="116"/>
                        <a:pt x="14" y="118"/>
                        <a:pt x="13" y="120"/>
                      </a:cubicBezTo>
                      <a:close/>
                      <a:moveTo>
                        <a:pt x="25" y="116"/>
                      </a:moveTo>
                      <a:cubicBezTo>
                        <a:pt x="25" y="121"/>
                        <a:pt x="22" y="128"/>
                        <a:pt x="15" y="128"/>
                      </a:cubicBezTo>
                      <a:cubicBezTo>
                        <a:pt x="15" y="122"/>
                        <a:pt x="17" y="115"/>
                        <a:pt x="22" y="111"/>
                      </a:cubicBezTo>
                      <a:cubicBezTo>
                        <a:pt x="23" y="110"/>
                        <a:pt x="24" y="110"/>
                        <a:pt x="25" y="109"/>
                      </a:cubicBezTo>
                      <a:cubicBezTo>
                        <a:pt x="25" y="111"/>
                        <a:pt x="26" y="113"/>
                        <a:pt x="25" y="116"/>
                      </a:cubicBezTo>
                      <a:close/>
                      <a:moveTo>
                        <a:pt x="36" y="110"/>
                      </a:moveTo>
                      <a:cubicBezTo>
                        <a:pt x="36" y="115"/>
                        <a:pt x="35" y="122"/>
                        <a:pt x="29" y="123"/>
                      </a:cubicBezTo>
                      <a:cubicBezTo>
                        <a:pt x="27" y="117"/>
                        <a:pt x="28" y="109"/>
                        <a:pt x="32" y="105"/>
                      </a:cubicBezTo>
                      <a:cubicBezTo>
                        <a:pt x="33" y="104"/>
                        <a:pt x="34" y="104"/>
                        <a:pt x="34" y="103"/>
                      </a:cubicBezTo>
                      <a:cubicBezTo>
                        <a:pt x="35" y="106"/>
                        <a:pt x="35" y="107"/>
                        <a:pt x="35" y="110"/>
                      </a:cubicBezTo>
                      <a:cubicBezTo>
                        <a:pt x="35" y="110"/>
                        <a:pt x="36" y="110"/>
                        <a:pt x="36" y="110"/>
                      </a:cubicBezTo>
                      <a:close/>
                      <a:moveTo>
                        <a:pt x="45" y="102"/>
                      </a:moveTo>
                      <a:cubicBezTo>
                        <a:pt x="47" y="108"/>
                        <a:pt x="46" y="114"/>
                        <a:pt x="40" y="116"/>
                      </a:cubicBezTo>
                      <a:cubicBezTo>
                        <a:pt x="40" y="116"/>
                        <a:pt x="40" y="116"/>
                        <a:pt x="40" y="116"/>
                      </a:cubicBezTo>
                      <a:cubicBezTo>
                        <a:pt x="40" y="116"/>
                        <a:pt x="39" y="115"/>
                        <a:pt x="39" y="115"/>
                      </a:cubicBezTo>
                      <a:cubicBezTo>
                        <a:pt x="38" y="110"/>
                        <a:pt x="38" y="104"/>
                        <a:pt x="40" y="99"/>
                      </a:cubicBezTo>
                      <a:cubicBezTo>
                        <a:pt x="41" y="98"/>
                        <a:pt x="42" y="97"/>
                        <a:pt x="43" y="96"/>
                      </a:cubicBezTo>
                      <a:cubicBezTo>
                        <a:pt x="44" y="98"/>
                        <a:pt x="45" y="100"/>
                        <a:pt x="45" y="102"/>
                      </a:cubicBezTo>
                      <a:close/>
                      <a:moveTo>
                        <a:pt x="51" y="107"/>
                      </a:moveTo>
                      <a:cubicBezTo>
                        <a:pt x="48" y="102"/>
                        <a:pt x="45" y="93"/>
                        <a:pt x="48" y="87"/>
                      </a:cubicBezTo>
                      <a:cubicBezTo>
                        <a:pt x="50" y="89"/>
                        <a:pt x="51" y="90"/>
                        <a:pt x="52" y="92"/>
                      </a:cubicBezTo>
                      <a:cubicBezTo>
                        <a:pt x="55" y="96"/>
                        <a:pt x="56" y="101"/>
                        <a:pt x="54" y="105"/>
                      </a:cubicBezTo>
                      <a:cubicBezTo>
                        <a:pt x="58" y="101"/>
                        <a:pt x="68" y="99"/>
                        <a:pt x="74" y="99"/>
                      </a:cubicBezTo>
                      <a:cubicBezTo>
                        <a:pt x="73" y="101"/>
                        <a:pt x="72" y="103"/>
                        <a:pt x="70" y="104"/>
                      </a:cubicBezTo>
                      <a:cubicBezTo>
                        <a:pt x="65" y="110"/>
                        <a:pt x="58" y="111"/>
                        <a:pt x="51" y="107"/>
                      </a:cubicBezTo>
                      <a:close/>
                      <a:moveTo>
                        <a:pt x="60" y="96"/>
                      </a:moveTo>
                      <a:cubicBezTo>
                        <a:pt x="56" y="93"/>
                        <a:pt x="54" y="90"/>
                        <a:pt x="52" y="85"/>
                      </a:cubicBezTo>
                      <a:cubicBezTo>
                        <a:pt x="51" y="83"/>
                        <a:pt x="51" y="80"/>
                        <a:pt x="51" y="78"/>
                      </a:cubicBezTo>
                      <a:cubicBezTo>
                        <a:pt x="56" y="80"/>
                        <a:pt x="63" y="86"/>
                        <a:pt x="61" y="92"/>
                      </a:cubicBezTo>
                      <a:cubicBezTo>
                        <a:pt x="64" y="89"/>
                        <a:pt x="68" y="87"/>
                        <a:pt x="72" y="85"/>
                      </a:cubicBezTo>
                      <a:cubicBezTo>
                        <a:pt x="74" y="84"/>
                        <a:pt x="76" y="83"/>
                        <a:pt x="79" y="83"/>
                      </a:cubicBezTo>
                      <a:cubicBezTo>
                        <a:pt x="78" y="87"/>
                        <a:pt x="76" y="90"/>
                        <a:pt x="73" y="93"/>
                      </a:cubicBezTo>
                      <a:cubicBezTo>
                        <a:pt x="69" y="96"/>
                        <a:pt x="65" y="97"/>
                        <a:pt x="60" y="96"/>
                      </a:cubicBezTo>
                      <a:close/>
                      <a:moveTo>
                        <a:pt x="64" y="83"/>
                      </a:moveTo>
                      <a:cubicBezTo>
                        <a:pt x="58" y="80"/>
                        <a:pt x="52" y="74"/>
                        <a:pt x="52" y="66"/>
                      </a:cubicBezTo>
                      <a:cubicBezTo>
                        <a:pt x="54" y="67"/>
                        <a:pt x="56" y="68"/>
                        <a:pt x="58" y="69"/>
                      </a:cubicBezTo>
                      <a:cubicBezTo>
                        <a:pt x="61" y="71"/>
                        <a:pt x="65" y="75"/>
                        <a:pt x="65" y="79"/>
                      </a:cubicBezTo>
                      <a:cubicBezTo>
                        <a:pt x="67" y="74"/>
                        <a:pt x="75" y="69"/>
                        <a:pt x="80" y="66"/>
                      </a:cubicBezTo>
                      <a:cubicBezTo>
                        <a:pt x="80" y="75"/>
                        <a:pt x="74" y="84"/>
                        <a:pt x="64" y="83"/>
                      </a:cubicBezTo>
                      <a:close/>
                      <a:moveTo>
                        <a:pt x="66" y="70"/>
                      </a:moveTo>
                      <a:cubicBezTo>
                        <a:pt x="58" y="68"/>
                        <a:pt x="52" y="61"/>
                        <a:pt x="51" y="53"/>
                      </a:cubicBezTo>
                      <a:cubicBezTo>
                        <a:pt x="57" y="55"/>
                        <a:pt x="64" y="58"/>
                        <a:pt x="66" y="65"/>
                      </a:cubicBezTo>
                      <a:cubicBezTo>
                        <a:pt x="67" y="59"/>
                        <a:pt x="73" y="52"/>
                        <a:pt x="78" y="48"/>
                      </a:cubicBezTo>
                      <a:cubicBezTo>
                        <a:pt x="80" y="57"/>
                        <a:pt x="76" y="68"/>
                        <a:pt x="66" y="70"/>
                      </a:cubicBezTo>
                      <a:close/>
                      <a:moveTo>
                        <a:pt x="65" y="54"/>
                      </a:moveTo>
                      <a:cubicBezTo>
                        <a:pt x="62" y="54"/>
                        <a:pt x="59" y="53"/>
                        <a:pt x="56" y="52"/>
                      </a:cubicBezTo>
                      <a:cubicBezTo>
                        <a:pt x="54" y="50"/>
                        <a:pt x="52" y="49"/>
                        <a:pt x="50" y="46"/>
                      </a:cubicBezTo>
                      <a:cubicBezTo>
                        <a:pt x="49" y="45"/>
                        <a:pt x="48" y="44"/>
                        <a:pt x="48" y="42"/>
                      </a:cubicBezTo>
                      <a:cubicBezTo>
                        <a:pt x="53" y="42"/>
                        <a:pt x="61" y="44"/>
                        <a:pt x="64" y="49"/>
                      </a:cubicBezTo>
                      <a:cubicBezTo>
                        <a:pt x="65" y="44"/>
                        <a:pt x="70" y="38"/>
                        <a:pt x="74" y="34"/>
                      </a:cubicBezTo>
                      <a:cubicBezTo>
                        <a:pt x="75" y="36"/>
                        <a:pt x="75" y="38"/>
                        <a:pt x="75" y="40"/>
                      </a:cubicBezTo>
                      <a:cubicBezTo>
                        <a:pt x="75" y="43"/>
                        <a:pt x="74" y="46"/>
                        <a:pt x="72" y="49"/>
                      </a:cubicBezTo>
                      <a:cubicBezTo>
                        <a:pt x="70" y="51"/>
                        <a:pt x="68" y="53"/>
                        <a:pt x="65" y="54"/>
                      </a:cubicBezTo>
                      <a:close/>
                      <a:moveTo>
                        <a:pt x="62" y="41"/>
                      </a:moveTo>
                      <a:cubicBezTo>
                        <a:pt x="56" y="42"/>
                        <a:pt x="50" y="39"/>
                        <a:pt x="46" y="34"/>
                      </a:cubicBezTo>
                      <a:cubicBezTo>
                        <a:pt x="45" y="33"/>
                        <a:pt x="44" y="32"/>
                        <a:pt x="44" y="30"/>
                      </a:cubicBezTo>
                      <a:cubicBezTo>
                        <a:pt x="50" y="30"/>
                        <a:pt x="57" y="32"/>
                        <a:pt x="61" y="37"/>
                      </a:cubicBezTo>
                      <a:cubicBezTo>
                        <a:pt x="61" y="31"/>
                        <a:pt x="66" y="24"/>
                        <a:pt x="69" y="20"/>
                      </a:cubicBezTo>
                      <a:cubicBezTo>
                        <a:pt x="70" y="22"/>
                        <a:pt x="71" y="24"/>
                        <a:pt x="71" y="26"/>
                      </a:cubicBezTo>
                      <a:cubicBezTo>
                        <a:pt x="71" y="32"/>
                        <a:pt x="68" y="38"/>
                        <a:pt x="62" y="41"/>
                      </a:cubicBezTo>
                      <a:close/>
                      <a:moveTo>
                        <a:pt x="45" y="6"/>
                      </a:moveTo>
                      <a:cubicBezTo>
                        <a:pt x="45" y="12"/>
                        <a:pt x="48" y="17"/>
                        <a:pt x="54" y="19"/>
                      </a:cubicBezTo>
                      <a:cubicBezTo>
                        <a:pt x="57" y="13"/>
                        <a:pt x="54" y="7"/>
                        <a:pt x="50" y="3"/>
                      </a:cubicBezTo>
                      <a:cubicBezTo>
                        <a:pt x="49" y="2"/>
                        <a:pt x="47" y="1"/>
                        <a:pt x="45" y="0"/>
                      </a:cubicBezTo>
                      <a:cubicBezTo>
                        <a:pt x="45" y="2"/>
                        <a:pt x="45" y="4"/>
                        <a:pt x="45"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85" name="Freeform 196">
                  <a:extLst>
                    <a:ext uri="{FF2B5EF4-FFF2-40B4-BE49-F238E27FC236}">
                      <a16:creationId xmlns:a16="http://schemas.microsoft.com/office/drawing/2014/main" xmlns="" id="{F6D5D186-13DC-4219-AEC6-7555ABE10DCE}"/>
                    </a:ext>
                  </a:extLst>
                </p:cNvPr>
                <p:cNvSpPr>
                  <a:spLocks/>
                </p:cNvSpPr>
                <p:nvPr/>
              </p:nvSpPr>
              <p:spPr bwMode="auto">
                <a:xfrm>
                  <a:off x="3608521" y="5119790"/>
                  <a:ext cx="450300" cy="575864"/>
                </a:xfrm>
                <a:custGeom>
                  <a:avLst/>
                  <a:gdLst>
                    <a:gd name="T0" fmla="*/ 86 w 100"/>
                    <a:gd name="T1" fmla="*/ 0 h 128"/>
                    <a:gd name="T2" fmla="*/ 85 w 100"/>
                    <a:gd name="T3" fmla="*/ 0 h 128"/>
                    <a:gd name="T4" fmla="*/ 96 w 100"/>
                    <a:gd name="T5" fmla="*/ 32 h 128"/>
                    <a:gd name="T6" fmla="*/ 94 w 100"/>
                    <a:gd name="T7" fmla="*/ 71 h 128"/>
                    <a:gd name="T8" fmla="*/ 72 w 100"/>
                    <a:gd name="T9" fmla="*/ 98 h 128"/>
                    <a:gd name="T10" fmla="*/ 29 w 100"/>
                    <a:gd name="T11" fmla="*/ 114 h 128"/>
                    <a:gd name="T12" fmla="*/ 29 w 100"/>
                    <a:gd name="T13" fmla="*/ 114 h 128"/>
                    <a:gd name="T14" fmla="*/ 0 w 100"/>
                    <a:gd name="T15" fmla="*/ 125 h 128"/>
                    <a:gd name="T16" fmla="*/ 1 w 100"/>
                    <a:gd name="T17" fmla="*/ 128 h 128"/>
                    <a:gd name="T18" fmla="*/ 30 w 100"/>
                    <a:gd name="T19" fmla="*/ 116 h 128"/>
                    <a:gd name="T20" fmla="*/ 30 w 100"/>
                    <a:gd name="T21" fmla="*/ 116 h 128"/>
                    <a:gd name="T22" fmla="*/ 73 w 100"/>
                    <a:gd name="T23" fmla="*/ 100 h 128"/>
                    <a:gd name="T24" fmla="*/ 95 w 100"/>
                    <a:gd name="T25" fmla="*/ 71 h 128"/>
                    <a:gd name="T26" fmla="*/ 97 w 100"/>
                    <a:gd name="T27" fmla="*/ 32 h 128"/>
                    <a:gd name="T28" fmla="*/ 86 w 100"/>
                    <a:gd name="T29" fmla="*/ 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0" h="128">
                      <a:moveTo>
                        <a:pt x="86" y="0"/>
                      </a:moveTo>
                      <a:cubicBezTo>
                        <a:pt x="86" y="0"/>
                        <a:pt x="86" y="0"/>
                        <a:pt x="85" y="0"/>
                      </a:cubicBezTo>
                      <a:cubicBezTo>
                        <a:pt x="90" y="11"/>
                        <a:pt x="93" y="21"/>
                        <a:pt x="96" y="32"/>
                      </a:cubicBezTo>
                      <a:cubicBezTo>
                        <a:pt x="98" y="46"/>
                        <a:pt x="98" y="57"/>
                        <a:pt x="94" y="71"/>
                      </a:cubicBezTo>
                      <a:cubicBezTo>
                        <a:pt x="89" y="83"/>
                        <a:pt x="82" y="90"/>
                        <a:pt x="72" y="98"/>
                      </a:cubicBezTo>
                      <a:cubicBezTo>
                        <a:pt x="58" y="107"/>
                        <a:pt x="45" y="110"/>
                        <a:pt x="29" y="114"/>
                      </a:cubicBezTo>
                      <a:cubicBezTo>
                        <a:pt x="29" y="114"/>
                        <a:pt x="29" y="114"/>
                        <a:pt x="29" y="114"/>
                      </a:cubicBezTo>
                      <a:cubicBezTo>
                        <a:pt x="18" y="115"/>
                        <a:pt x="9" y="119"/>
                        <a:pt x="0" y="125"/>
                      </a:cubicBezTo>
                      <a:cubicBezTo>
                        <a:pt x="0" y="126"/>
                        <a:pt x="1" y="127"/>
                        <a:pt x="1" y="128"/>
                      </a:cubicBezTo>
                      <a:cubicBezTo>
                        <a:pt x="10" y="121"/>
                        <a:pt x="19" y="118"/>
                        <a:pt x="30" y="116"/>
                      </a:cubicBezTo>
                      <a:cubicBezTo>
                        <a:pt x="30" y="116"/>
                        <a:pt x="30" y="116"/>
                        <a:pt x="30" y="116"/>
                      </a:cubicBezTo>
                      <a:cubicBezTo>
                        <a:pt x="46" y="113"/>
                        <a:pt x="59" y="109"/>
                        <a:pt x="73" y="100"/>
                      </a:cubicBezTo>
                      <a:cubicBezTo>
                        <a:pt x="84" y="92"/>
                        <a:pt x="90" y="84"/>
                        <a:pt x="95" y="71"/>
                      </a:cubicBezTo>
                      <a:cubicBezTo>
                        <a:pt x="100" y="58"/>
                        <a:pt x="99" y="46"/>
                        <a:pt x="97" y="32"/>
                      </a:cubicBezTo>
                      <a:cubicBezTo>
                        <a:pt x="94" y="20"/>
                        <a:pt x="91" y="11"/>
                        <a:pt x="8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grpSp>
          <p:sp>
            <p:nvSpPr>
              <p:cNvPr id="75" name="任意多边形: 形状 74">
                <a:extLst>
                  <a:ext uri="{FF2B5EF4-FFF2-40B4-BE49-F238E27FC236}">
                    <a16:creationId xmlns:a16="http://schemas.microsoft.com/office/drawing/2014/main" xmlns="" id="{4120A029-B80D-4C2B-952F-150CBCC65085}"/>
                  </a:ext>
                </a:extLst>
              </p:cNvPr>
              <p:cNvSpPr>
                <a:spLocks/>
              </p:cNvSpPr>
              <p:nvPr/>
            </p:nvSpPr>
            <p:spPr bwMode="auto">
              <a:xfrm>
                <a:off x="4887521" y="2050478"/>
                <a:ext cx="2416958" cy="640640"/>
              </a:xfrm>
              <a:custGeom>
                <a:avLst/>
                <a:gdLst>
                  <a:gd name="connsiteX0" fmla="*/ 1208479 w 2416958"/>
                  <a:gd name="connsiteY0" fmla="*/ 247520 h 640640"/>
                  <a:gd name="connsiteX1" fmla="*/ 2092998 w 2416958"/>
                  <a:gd name="connsiteY1" fmla="*/ 549640 h 640640"/>
                  <a:gd name="connsiteX2" fmla="*/ 2416958 w 2416958"/>
                  <a:gd name="connsiteY2" fmla="*/ 524160 h 640640"/>
                  <a:gd name="connsiteX3" fmla="*/ 2045678 w 2416958"/>
                  <a:gd name="connsiteY3" fmla="*/ 640640 h 640640"/>
                  <a:gd name="connsiteX4" fmla="*/ 1208479 w 2416958"/>
                  <a:gd name="connsiteY4" fmla="*/ 353080 h 640640"/>
                  <a:gd name="connsiteX5" fmla="*/ 371279 w 2416958"/>
                  <a:gd name="connsiteY5" fmla="*/ 640640 h 640640"/>
                  <a:gd name="connsiteX6" fmla="*/ 0 w 2416958"/>
                  <a:gd name="connsiteY6" fmla="*/ 524160 h 640640"/>
                  <a:gd name="connsiteX7" fmla="*/ 320320 w 2416958"/>
                  <a:gd name="connsiteY7" fmla="*/ 549640 h 640640"/>
                  <a:gd name="connsiteX8" fmla="*/ 1368639 w 2416958"/>
                  <a:gd name="connsiteY8" fmla="*/ 182000 h 640640"/>
                  <a:gd name="connsiteX9" fmla="*/ 1441439 w 2416958"/>
                  <a:gd name="connsiteY9" fmla="*/ 200200 h 640640"/>
                  <a:gd name="connsiteX10" fmla="*/ 1379559 w 2416958"/>
                  <a:gd name="connsiteY10" fmla="*/ 240240 h 640640"/>
                  <a:gd name="connsiteX11" fmla="*/ 1306759 w 2416958"/>
                  <a:gd name="connsiteY11" fmla="*/ 222040 h 640640"/>
                  <a:gd name="connsiteX12" fmla="*/ 1051959 w 2416958"/>
                  <a:gd name="connsiteY12" fmla="*/ 178360 h 640640"/>
                  <a:gd name="connsiteX13" fmla="*/ 1106559 w 2416958"/>
                  <a:gd name="connsiteY13" fmla="*/ 229320 h 640640"/>
                  <a:gd name="connsiteX14" fmla="*/ 1033759 w 2416958"/>
                  <a:gd name="connsiteY14" fmla="*/ 236600 h 640640"/>
                  <a:gd name="connsiteX15" fmla="*/ 979159 w 2416958"/>
                  <a:gd name="connsiteY15" fmla="*/ 189280 h 640640"/>
                  <a:gd name="connsiteX16" fmla="*/ 1208479 w 2416958"/>
                  <a:gd name="connsiteY16" fmla="*/ 0 h 640640"/>
                  <a:gd name="connsiteX17" fmla="*/ 1255799 w 2416958"/>
                  <a:gd name="connsiteY17" fmla="*/ 109200 h 640640"/>
                  <a:gd name="connsiteX18" fmla="*/ 1208479 w 2416958"/>
                  <a:gd name="connsiteY18" fmla="*/ 222040 h 640640"/>
                  <a:gd name="connsiteX19" fmla="*/ 1161159 w 2416958"/>
                  <a:gd name="connsiteY19" fmla="*/ 109200 h 640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416958" h="640640">
                    <a:moveTo>
                      <a:pt x="1208479" y="247520"/>
                    </a:moveTo>
                    <a:lnTo>
                      <a:pt x="2092998" y="549640"/>
                    </a:lnTo>
                    <a:lnTo>
                      <a:pt x="2416958" y="524160"/>
                    </a:lnTo>
                    <a:lnTo>
                      <a:pt x="2045678" y="640640"/>
                    </a:lnTo>
                    <a:lnTo>
                      <a:pt x="1208479" y="353080"/>
                    </a:lnTo>
                    <a:lnTo>
                      <a:pt x="371279" y="640640"/>
                    </a:lnTo>
                    <a:lnTo>
                      <a:pt x="0" y="524160"/>
                    </a:lnTo>
                    <a:lnTo>
                      <a:pt x="320320" y="549640"/>
                    </a:lnTo>
                    <a:close/>
                    <a:moveTo>
                      <a:pt x="1368639" y="182000"/>
                    </a:moveTo>
                    <a:lnTo>
                      <a:pt x="1441439" y="200200"/>
                    </a:lnTo>
                    <a:lnTo>
                      <a:pt x="1379559" y="240240"/>
                    </a:lnTo>
                    <a:lnTo>
                      <a:pt x="1306759" y="222040"/>
                    </a:lnTo>
                    <a:close/>
                    <a:moveTo>
                      <a:pt x="1051959" y="178360"/>
                    </a:moveTo>
                    <a:lnTo>
                      <a:pt x="1106559" y="229320"/>
                    </a:lnTo>
                    <a:lnTo>
                      <a:pt x="1033759" y="236600"/>
                    </a:lnTo>
                    <a:lnTo>
                      <a:pt x="979159" y="189280"/>
                    </a:lnTo>
                    <a:close/>
                    <a:moveTo>
                      <a:pt x="1208479" y="0"/>
                    </a:moveTo>
                    <a:lnTo>
                      <a:pt x="1255799" y="109200"/>
                    </a:lnTo>
                    <a:lnTo>
                      <a:pt x="1208479" y="222040"/>
                    </a:lnTo>
                    <a:lnTo>
                      <a:pt x="1161159" y="1092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76" name="Freeform 65">
                <a:extLst>
                  <a:ext uri="{FF2B5EF4-FFF2-40B4-BE49-F238E27FC236}">
                    <a16:creationId xmlns:a16="http://schemas.microsoft.com/office/drawing/2014/main" xmlns="" id="{159F7253-4816-423E-B45D-6ABF41FF55C5}"/>
                  </a:ext>
                </a:extLst>
              </p:cNvPr>
              <p:cNvSpPr>
                <a:spLocks noEditPoints="1"/>
              </p:cNvSpPr>
              <p:nvPr/>
            </p:nvSpPr>
            <p:spPr bwMode="auto">
              <a:xfrm>
                <a:off x="5553641" y="2989597"/>
                <a:ext cx="178360" cy="873599"/>
              </a:xfrm>
              <a:custGeom>
                <a:avLst/>
                <a:gdLst>
                  <a:gd name="T0" fmla="*/ 69 w 162"/>
                  <a:gd name="T1" fmla="*/ 695 h 784"/>
                  <a:gd name="T2" fmla="*/ 72 w 162"/>
                  <a:gd name="T3" fmla="*/ 701 h 784"/>
                  <a:gd name="T4" fmla="*/ 112 w 162"/>
                  <a:gd name="T5" fmla="*/ 775 h 784"/>
                  <a:gd name="T6" fmla="*/ 126 w 162"/>
                  <a:gd name="T7" fmla="*/ 783 h 784"/>
                  <a:gd name="T8" fmla="*/ 139 w 162"/>
                  <a:gd name="T9" fmla="*/ 772 h 784"/>
                  <a:gd name="T10" fmla="*/ 161 w 162"/>
                  <a:gd name="T11" fmla="*/ 691 h 784"/>
                  <a:gd name="T12" fmla="*/ 162 w 162"/>
                  <a:gd name="T13" fmla="*/ 684 h 784"/>
                  <a:gd name="T14" fmla="*/ 95 w 162"/>
                  <a:gd name="T15" fmla="*/ 30 h 784"/>
                  <a:gd name="T16" fmla="*/ 60 w 162"/>
                  <a:gd name="T17" fmla="*/ 2 h 784"/>
                  <a:gd name="T18" fmla="*/ 30 w 162"/>
                  <a:gd name="T19" fmla="*/ 6 h 784"/>
                  <a:gd name="T20" fmla="*/ 2 w 162"/>
                  <a:gd name="T21" fmla="*/ 40 h 784"/>
                  <a:gd name="T22" fmla="*/ 68 w 162"/>
                  <a:gd name="T23" fmla="*/ 675 h 784"/>
                  <a:gd name="T24" fmla="*/ 69 w 162"/>
                  <a:gd name="T25" fmla="*/ 695 h 784"/>
                  <a:gd name="T26" fmla="*/ 148 w 162"/>
                  <a:gd name="T27" fmla="*/ 685 h 784"/>
                  <a:gd name="T28" fmla="*/ 147 w 162"/>
                  <a:gd name="T29" fmla="*/ 689 h 784"/>
                  <a:gd name="T30" fmla="*/ 139 w 162"/>
                  <a:gd name="T31" fmla="*/ 725 h 784"/>
                  <a:gd name="T32" fmla="*/ 134 w 162"/>
                  <a:gd name="T33" fmla="*/ 729 h 784"/>
                  <a:gd name="T34" fmla="*/ 106 w 162"/>
                  <a:gd name="T35" fmla="*/ 732 h 784"/>
                  <a:gd name="T36" fmla="*/ 102 w 162"/>
                  <a:gd name="T37" fmla="*/ 730 h 784"/>
                  <a:gd name="T38" fmla="*/ 83 w 162"/>
                  <a:gd name="T39" fmla="*/ 692 h 784"/>
                  <a:gd name="T40" fmla="*/ 115 w 162"/>
                  <a:gd name="T41" fmla="*/ 681 h 784"/>
                  <a:gd name="T42" fmla="*/ 148 w 162"/>
                  <a:gd name="T43" fmla="*/ 685 h 784"/>
                  <a:gd name="T44" fmla="*/ 12 w 162"/>
                  <a:gd name="T45" fmla="*/ 47 h 784"/>
                  <a:gd name="T46" fmla="*/ 26 w 162"/>
                  <a:gd name="T47" fmla="*/ 30 h 784"/>
                  <a:gd name="T48" fmla="*/ 43 w 162"/>
                  <a:gd name="T49" fmla="*/ 44 h 784"/>
                  <a:gd name="T50" fmla="*/ 107 w 162"/>
                  <a:gd name="T51" fmla="*/ 666 h 784"/>
                  <a:gd name="T52" fmla="*/ 95 w 162"/>
                  <a:gd name="T53" fmla="*/ 683 h 784"/>
                  <a:gd name="T54" fmla="*/ 77 w 162"/>
                  <a:gd name="T55" fmla="*/ 675 h 784"/>
                  <a:gd name="T56" fmla="*/ 76 w 162"/>
                  <a:gd name="T57" fmla="*/ 670 h 784"/>
                  <a:gd name="T58" fmla="*/ 12 w 162"/>
                  <a:gd name="T59" fmla="*/ 47 h 7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2" h="784">
                    <a:moveTo>
                      <a:pt x="69" y="695"/>
                    </a:moveTo>
                    <a:cubicBezTo>
                      <a:pt x="70" y="697"/>
                      <a:pt x="70" y="699"/>
                      <a:pt x="72" y="701"/>
                    </a:cubicBezTo>
                    <a:cubicBezTo>
                      <a:pt x="112" y="775"/>
                      <a:pt x="112" y="775"/>
                      <a:pt x="112" y="775"/>
                    </a:cubicBezTo>
                    <a:cubicBezTo>
                      <a:pt x="115" y="781"/>
                      <a:pt x="120" y="784"/>
                      <a:pt x="126" y="783"/>
                    </a:cubicBezTo>
                    <a:cubicBezTo>
                      <a:pt x="132" y="782"/>
                      <a:pt x="137" y="778"/>
                      <a:pt x="139" y="772"/>
                    </a:cubicBezTo>
                    <a:cubicBezTo>
                      <a:pt x="161" y="691"/>
                      <a:pt x="161" y="691"/>
                      <a:pt x="161" y="691"/>
                    </a:cubicBezTo>
                    <a:cubicBezTo>
                      <a:pt x="162" y="689"/>
                      <a:pt x="162" y="687"/>
                      <a:pt x="162" y="684"/>
                    </a:cubicBezTo>
                    <a:cubicBezTo>
                      <a:pt x="95" y="30"/>
                      <a:pt x="95" y="30"/>
                      <a:pt x="95" y="30"/>
                    </a:cubicBezTo>
                    <a:cubicBezTo>
                      <a:pt x="93" y="13"/>
                      <a:pt x="77" y="0"/>
                      <a:pt x="60" y="2"/>
                    </a:cubicBezTo>
                    <a:cubicBezTo>
                      <a:pt x="30" y="6"/>
                      <a:pt x="30" y="6"/>
                      <a:pt x="30" y="6"/>
                    </a:cubicBezTo>
                    <a:cubicBezTo>
                      <a:pt x="12" y="8"/>
                      <a:pt x="0" y="30"/>
                      <a:pt x="2" y="40"/>
                    </a:cubicBezTo>
                    <a:cubicBezTo>
                      <a:pt x="68" y="675"/>
                      <a:pt x="68" y="675"/>
                      <a:pt x="68" y="675"/>
                    </a:cubicBezTo>
                    <a:lnTo>
                      <a:pt x="69" y="695"/>
                    </a:lnTo>
                    <a:close/>
                    <a:moveTo>
                      <a:pt x="148" y="685"/>
                    </a:moveTo>
                    <a:cubicBezTo>
                      <a:pt x="148" y="687"/>
                      <a:pt x="148" y="688"/>
                      <a:pt x="147" y="689"/>
                    </a:cubicBezTo>
                    <a:cubicBezTo>
                      <a:pt x="144" y="701"/>
                      <a:pt x="141" y="713"/>
                      <a:pt x="139" y="725"/>
                    </a:cubicBezTo>
                    <a:cubicBezTo>
                      <a:pt x="138" y="727"/>
                      <a:pt x="137" y="728"/>
                      <a:pt x="134" y="729"/>
                    </a:cubicBezTo>
                    <a:cubicBezTo>
                      <a:pt x="125" y="730"/>
                      <a:pt x="116" y="731"/>
                      <a:pt x="106" y="732"/>
                    </a:cubicBezTo>
                    <a:cubicBezTo>
                      <a:pt x="105" y="732"/>
                      <a:pt x="103" y="731"/>
                      <a:pt x="102" y="730"/>
                    </a:cubicBezTo>
                    <a:cubicBezTo>
                      <a:pt x="96" y="718"/>
                      <a:pt x="90" y="706"/>
                      <a:pt x="83" y="692"/>
                    </a:cubicBezTo>
                    <a:cubicBezTo>
                      <a:pt x="97" y="696"/>
                      <a:pt x="107" y="692"/>
                      <a:pt x="115" y="681"/>
                    </a:cubicBezTo>
                    <a:cubicBezTo>
                      <a:pt x="125" y="690"/>
                      <a:pt x="136" y="692"/>
                      <a:pt x="148" y="685"/>
                    </a:cubicBezTo>
                    <a:close/>
                    <a:moveTo>
                      <a:pt x="12" y="47"/>
                    </a:moveTo>
                    <a:cubicBezTo>
                      <a:pt x="11" y="39"/>
                      <a:pt x="17" y="31"/>
                      <a:pt x="26" y="30"/>
                    </a:cubicBezTo>
                    <a:cubicBezTo>
                      <a:pt x="35" y="29"/>
                      <a:pt x="42" y="35"/>
                      <a:pt x="43" y="44"/>
                    </a:cubicBezTo>
                    <a:cubicBezTo>
                      <a:pt x="57" y="166"/>
                      <a:pt x="105" y="651"/>
                      <a:pt x="107" y="666"/>
                    </a:cubicBezTo>
                    <a:cubicBezTo>
                      <a:pt x="108" y="675"/>
                      <a:pt x="103" y="681"/>
                      <a:pt x="95" y="683"/>
                    </a:cubicBezTo>
                    <a:cubicBezTo>
                      <a:pt x="88" y="685"/>
                      <a:pt x="80" y="681"/>
                      <a:pt x="77" y="675"/>
                    </a:cubicBezTo>
                    <a:cubicBezTo>
                      <a:pt x="76" y="673"/>
                      <a:pt x="76" y="672"/>
                      <a:pt x="76" y="670"/>
                    </a:cubicBezTo>
                    <a:cubicBezTo>
                      <a:pt x="74" y="655"/>
                      <a:pt x="26" y="170"/>
                      <a:pt x="12"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77" name="任意多边形: 形状 76">
                <a:extLst>
                  <a:ext uri="{FF2B5EF4-FFF2-40B4-BE49-F238E27FC236}">
                    <a16:creationId xmlns:a16="http://schemas.microsoft.com/office/drawing/2014/main" xmlns="" id="{B6943ED4-807A-4BD9-AB5F-6976D82346AC}"/>
                  </a:ext>
                </a:extLst>
              </p:cNvPr>
              <p:cNvSpPr>
                <a:spLocks/>
              </p:cNvSpPr>
              <p:nvPr/>
            </p:nvSpPr>
            <p:spPr bwMode="auto">
              <a:xfrm>
                <a:off x="5135041" y="2742077"/>
                <a:ext cx="1921918" cy="1259438"/>
              </a:xfrm>
              <a:custGeom>
                <a:avLst/>
                <a:gdLst>
                  <a:gd name="connsiteX0" fmla="*/ 695240 w 1921918"/>
                  <a:gd name="connsiteY0" fmla="*/ 924558 h 1259438"/>
                  <a:gd name="connsiteX1" fmla="*/ 800800 w 1921918"/>
                  <a:gd name="connsiteY1" fmla="*/ 924558 h 1259438"/>
                  <a:gd name="connsiteX2" fmla="*/ 724360 w 1921918"/>
                  <a:gd name="connsiteY2" fmla="*/ 1259438 h 1259438"/>
                  <a:gd name="connsiteX3" fmla="*/ 691600 w 1921918"/>
                  <a:gd name="connsiteY3" fmla="*/ 1259438 h 1259438"/>
                  <a:gd name="connsiteX4" fmla="*/ 611520 w 1921918"/>
                  <a:gd name="connsiteY4" fmla="*/ 1259438 h 1259438"/>
                  <a:gd name="connsiteX5" fmla="*/ 418600 w 1921918"/>
                  <a:gd name="connsiteY5" fmla="*/ 1259438 h 1259438"/>
                  <a:gd name="connsiteX6" fmla="*/ 418600 w 1921918"/>
                  <a:gd name="connsiteY6" fmla="*/ 1153878 h 1259438"/>
                  <a:gd name="connsiteX7" fmla="*/ 637910 w 1921918"/>
                  <a:gd name="connsiteY7" fmla="*/ 1153878 h 1259438"/>
                  <a:gd name="connsiteX8" fmla="*/ 1671911 w 1921918"/>
                  <a:gd name="connsiteY8" fmla="*/ 586085 h 1259438"/>
                  <a:gd name="connsiteX9" fmla="*/ 1618496 w 1921918"/>
                  <a:gd name="connsiteY9" fmla="*/ 731639 h 1259438"/>
                  <a:gd name="connsiteX10" fmla="*/ 1723990 w 1921918"/>
                  <a:gd name="connsiteY10" fmla="*/ 731639 h 1259438"/>
                  <a:gd name="connsiteX11" fmla="*/ 1496039 w 1921918"/>
                  <a:gd name="connsiteY11" fmla="*/ 407679 h 1259438"/>
                  <a:gd name="connsiteX12" fmla="*/ 1805439 w 1921918"/>
                  <a:gd name="connsiteY12" fmla="*/ 407679 h 1259438"/>
                  <a:gd name="connsiteX13" fmla="*/ 1845479 w 1921918"/>
                  <a:gd name="connsiteY13" fmla="*/ 513239 h 1259438"/>
                  <a:gd name="connsiteX14" fmla="*/ 1751407 w 1921918"/>
                  <a:gd name="connsiteY14" fmla="*/ 513239 h 1259438"/>
                  <a:gd name="connsiteX15" fmla="*/ 1867319 w 1921918"/>
                  <a:gd name="connsiteY15" fmla="*/ 837199 h 1259438"/>
                  <a:gd name="connsiteX16" fmla="*/ 1761759 w 1921918"/>
                  <a:gd name="connsiteY16" fmla="*/ 837199 h 1259438"/>
                  <a:gd name="connsiteX17" fmla="*/ 1725359 w 1921918"/>
                  <a:gd name="connsiteY17" fmla="*/ 837199 h 1259438"/>
                  <a:gd name="connsiteX18" fmla="*/ 1725359 w 1921918"/>
                  <a:gd name="connsiteY18" fmla="*/ 899079 h 1259438"/>
                  <a:gd name="connsiteX19" fmla="*/ 1823639 w 1921918"/>
                  <a:gd name="connsiteY19" fmla="*/ 899079 h 1259438"/>
                  <a:gd name="connsiteX20" fmla="*/ 1867319 w 1921918"/>
                  <a:gd name="connsiteY20" fmla="*/ 1004639 h 1259438"/>
                  <a:gd name="connsiteX21" fmla="*/ 1725359 w 1921918"/>
                  <a:gd name="connsiteY21" fmla="*/ 1004639 h 1259438"/>
                  <a:gd name="connsiteX22" fmla="*/ 1725359 w 1921918"/>
                  <a:gd name="connsiteY22" fmla="*/ 1153878 h 1259438"/>
                  <a:gd name="connsiteX23" fmla="*/ 1921918 w 1921918"/>
                  <a:gd name="connsiteY23" fmla="*/ 1153878 h 1259438"/>
                  <a:gd name="connsiteX24" fmla="*/ 1878238 w 1921918"/>
                  <a:gd name="connsiteY24" fmla="*/ 1259438 h 1259438"/>
                  <a:gd name="connsiteX25" fmla="*/ 1292199 w 1921918"/>
                  <a:gd name="connsiteY25" fmla="*/ 1259438 h 1259438"/>
                  <a:gd name="connsiteX26" fmla="*/ 1226679 w 1921918"/>
                  <a:gd name="connsiteY26" fmla="*/ 1259438 h 1259438"/>
                  <a:gd name="connsiteX27" fmla="*/ 1179359 w 1921918"/>
                  <a:gd name="connsiteY27" fmla="*/ 1259438 h 1259438"/>
                  <a:gd name="connsiteX28" fmla="*/ 1115886 w 1921918"/>
                  <a:gd name="connsiteY28" fmla="*/ 1071068 h 1259438"/>
                  <a:gd name="connsiteX29" fmla="*/ 1048319 w 1921918"/>
                  <a:gd name="connsiteY29" fmla="*/ 1259438 h 1259438"/>
                  <a:gd name="connsiteX30" fmla="*/ 1044679 w 1921918"/>
                  <a:gd name="connsiteY30" fmla="*/ 1259438 h 1259438"/>
                  <a:gd name="connsiteX31" fmla="*/ 935479 w 1921918"/>
                  <a:gd name="connsiteY31" fmla="*/ 1259438 h 1259438"/>
                  <a:gd name="connsiteX32" fmla="*/ 931839 w 1921918"/>
                  <a:gd name="connsiteY32" fmla="*/ 1259438 h 1259438"/>
                  <a:gd name="connsiteX33" fmla="*/ 811719 w 1921918"/>
                  <a:gd name="connsiteY33" fmla="*/ 924558 h 1259438"/>
                  <a:gd name="connsiteX34" fmla="*/ 917279 w 1921918"/>
                  <a:gd name="connsiteY34" fmla="*/ 924558 h 1259438"/>
                  <a:gd name="connsiteX35" fmla="*/ 990079 w 1921918"/>
                  <a:gd name="connsiteY35" fmla="*/ 1115918 h 1259438"/>
                  <a:gd name="connsiteX36" fmla="*/ 1062879 w 1921918"/>
                  <a:gd name="connsiteY36" fmla="*/ 924558 h 1259438"/>
                  <a:gd name="connsiteX37" fmla="*/ 1066519 w 1921918"/>
                  <a:gd name="connsiteY37" fmla="*/ 924558 h 1259438"/>
                  <a:gd name="connsiteX38" fmla="*/ 1168439 w 1921918"/>
                  <a:gd name="connsiteY38" fmla="*/ 924558 h 1259438"/>
                  <a:gd name="connsiteX39" fmla="*/ 1172079 w 1921918"/>
                  <a:gd name="connsiteY39" fmla="*/ 924558 h 1259438"/>
                  <a:gd name="connsiteX40" fmla="*/ 1254335 w 1921918"/>
                  <a:gd name="connsiteY40" fmla="*/ 1153878 h 1259438"/>
                  <a:gd name="connsiteX41" fmla="*/ 1619799 w 1921918"/>
                  <a:gd name="connsiteY41" fmla="*/ 1153878 h 1259438"/>
                  <a:gd name="connsiteX42" fmla="*/ 1619799 w 1921918"/>
                  <a:gd name="connsiteY42" fmla="*/ 1004639 h 1259438"/>
                  <a:gd name="connsiteX43" fmla="*/ 1517879 w 1921918"/>
                  <a:gd name="connsiteY43" fmla="*/ 1004639 h 1259438"/>
                  <a:gd name="connsiteX44" fmla="*/ 1474199 w 1921918"/>
                  <a:gd name="connsiteY44" fmla="*/ 899079 h 1259438"/>
                  <a:gd name="connsiteX45" fmla="*/ 1619799 w 1921918"/>
                  <a:gd name="connsiteY45" fmla="*/ 899079 h 1259438"/>
                  <a:gd name="connsiteX46" fmla="*/ 1619799 w 1921918"/>
                  <a:gd name="connsiteY46" fmla="*/ 837199 h 1259438"/>
                  <a:gd name="connsiteX47" fmla="*/ 1579759 w 1921918"/>
                  <a:gd name="connsiteY47" fmla="*/ 837199 h 1259438"/>
                  <a:gd name="connsiteX48" fmla="*/ 1474199 w 1921918"/>
                  <a:gd name="connsiteY48" fmla="*/ 837199 h 1259438"/>
                  <a:gd name="connsiteX49" fmla="*/ 1593083 w 1921918"/>
                  <a:gd name="connsiteY49" fmla="*/ 513239 h 1259438"/>
                  <a:gd name="connsiteX50" fmla="*/ 1539719 w 1921918"/>
                  <a:gd name="connsiteY50" fmla="*/ 513239 h 1259438"/>
                  <a:gd name="connsiteX51" fmla="*/ 247520 w 1921918"/>
                  <a:gd name="connsiteY51" fmla="*/ 251160 h 1259438"/>
                  <a:gd name="connsiteX52" fmla="*/ 167440 w 1921918"/>
                  <a:gd name="connsiteY52" fmla="*/ 589680 h 1259438"/>
                  <a:gd name="connsiteX53" fmla="*/ 243880 w 1921918"/>
                  <a:gd name="connsiteY53" fmla="*/ 589680 h 1259438"/>
                  <a:gd name="connsiteX54" fmla="*/ 65520 w 1921918"/>
                  <a:gd name="connsiteY54" fmla="*/ 1110199 h 1259438"/>
                  <a:gd name="connsiteX55" fmla="*/ 138320 w 1921918"/>
                  <a:gd name="connsiteY55" fmla="*/ 691600 h 1259438"/>
                  <a:gd name="connsiteX56" fmla="*/ 65520 w 1921918"/>
                  <a:gd name="connsiteY56" fmla="*/ 691600 h 1259438"/>
                  <a:gd name="connsiteX57" fmla="*/ 116559 w 1921918"/>
                  <a:gd name="connsiteY57" fmla="*/ 378560 h 1259438"/>
                  <a:gd name="connsiteX58" fmla="*/ 87360 w 1921918"/>
                  <a:gd name="connsiteY58" fmla="*/ 378560 h 1259438"/>
                  <a:gd name="connsiteX59" fmla="*/ 1066519 w 1921918"/>
                  <a:gd name="connsiteY59" fmla="*/ 138319 h 1259438"/>
                  <a:gd name="connsiteX60" fmla="*/ 1106559 w 1921918"/>
                  <a:gd name="connsiteY60" fmla="*/ 247519 h 1259438"/>
                  <a:gd name="connsiteX61" fmla="*/ 1066519 w 1921918"/>
                  <a:gd name="connsiteY61" fmla="*/ 356719 h 1259438"/>
                  <a:gd name="connsiteX62" fmla="*/ 1026479 w 1921918"/>
                  <a:gd name="connsiteY62" fmla="*/ 247519 h 1259438"/>
                  <a:gd name="connsiteX63" fmla="*/ 848119 w 1921918"/>
                  <a:gd name="connsiteY63" fmla="*/ 138319 h 1259438"/>
                  <a:gd name="connsiteX64" fmla="*/ 888159 w 1921918"/>
                  <a:gd name="connsiteY64" fmla="*/ 247519 h 1259438"/>
                  <a:gd name="connsiteX65" fmla="*/ 848119 w 1921918"/>
                  <a:gd name="connsiteY65" fmla="*/ 356719 h 1259438"/>
                  <a:gd name="connsiteX66" fmla="*/ 808079 w 1921918"/>
                  <a:gd name="connsiteY66" fmla="*/ 247519 h 1259438"/>
                  <a:gd name="connsiteX67" fmla="*/ 1011919 w 1921918"/>
                  <a:gd name="connsiteY67" fmla="*/ 105560 h 1259438"/>
                  <a:gd name="connsiteX68" fmla="*/ 1011919 w 1921918"/>
                  <a:gd name="connsiteY68" fmla="*/ 389480 h 1259438"/>
                  <a:gd name="connsiteX69" fmla="*/ 1128399 w 1921918"/>
                  <a:gd name="connsiteY69" fmla="*/ 389480 h 1259438"/>
                  <a:gd name="connsiteX70" fmla="*/ 1128399 w 1921918"/>
                  <a:gd name="connsiteY70" fmla="*/ 105560 h 1259438"/>
                  <a:gd name="connsiteX71" fmla="*/ 793520 w 1921918"/>
                  <a:gd name="connsiteY71" fmla="*/ 105560 h 1259438"/>
                  <a:gd name="connsiteX72" fmla="*/ 793520 w 1921918"/>
                  <a:gd name="connsiteY72" fmla="*/ 389480 h 1259438"/>
                  <a:gd name="connsiteX73" fmla="*/ 906359 w 1921918"/>
                  <a:gd name="connsiteY73" fmla="*/ 389480 h 1259438"/>
                  <a:gd name="connsiteX74" fmla="*/ 906359 w 1921918"/>
                  <a:gd name="connsiteY74" fmla="*/ 105560 h 1259438"/>
                  <a:gd name="connsiteX75" fmla="*/ 1354079 w 1921918"/>
                  <a:gd name="connsiteY75" fmla="*/ 0 h 1259438"/>
                  <a:gd name="connsiteX76" fmla="*/ 1426879 w 1921918"/>
                  <a:gd name="connsiteY76" fmla="*/ 0 h 1259438"/>
                  <a:gd name="connsiteX77" fmla="*/ 1459639 w 1921918"/>
                  <a:gd name="connsiteY77" fmla="*/ 0 h 1259438"/>
                  <a:gd name="connsiteX78" fmla="*/ 1860039 w 1921918"/>
                  <a:gd name="connsiteY78" fmla="*/ 0 h 1259438"/>
                  <a:gd name="connsiteX79" fmla="*/ 1860039 w 1921918"/>
                  <a:gd name="connsiteY79" fmla="*/ 36400 h 1259438"/>
                  <a:gd name="connsiteX80" fmla="*/ 1860039 w 1921918"/>
                  <a:gd name="connsiteY80" fmla="*/ 105560 h 1259438"/>
                  <a:gd name="connsiteX81" fmla="*/ 1860039 w 1921918"/>
                  <a:gd name="connsiteY81" fmla="*/ 251160 h 1259438"/>
                  <a:gd name="connsiteX82" fmla="*/ 1860039 w 1921918"/>
                  <a:gd name="connsiteY82" fmla="*/ 356720 h 1259438"/>
                  <a:gd name="connsiteX83" fmla="*/ 1754479 w 1921918"/>
                  <a:gd name="connsiteY83" fmla="*/ 356720 h 1259438"/>
                  <a:gd name="connsiteX84" fmla="*/ 1485119 w 1921918"/>
                  <a:gd name="connsiteY84" fmla="*/ 356720 h 1259438"/>
                  <a:gd name="connsiteX85" fmla="*/ 1485119 w 1921918"/>
                  <a:gd name="connsiteY85" fmla="*/ 251160 h 1259438"/>
                  <a:gd name="connsiteX86" fmla="*/ 1754479 w 1921918"/>
                  <a:gd name="connsiteY86" fmla="*/ 251160 h 1259438"/>
                  <a:gd name="connsiteX87" fmla="*/ 1710799 w 1921918"/>
                  <a:gd name="connsiteY87" fmla="*/ 174720 h 1259438"/>
                  <a:gd name="connsiteX88" fmla="*/ 1754479 w 1921918"/>
                  <a:gd name="connsiteY88" fmla="*/ 105560 h 1259438"/>
                  <a:gd name="connsiteX89" fmla="*/ 1459639 w 1921918"/>
                  <a:gd name="connsiteY89" fmla="*/ 105560 h 1259438"/>
                  <a:gd name="connsiteX90" fmla="*/ 1459639 w 1921918"/>
                  <a:gd name="connsiteY90" fmla="*/ 251160 h 1259438"/>
                  <a:gd name="connsiteX91" fmla="*/ 1459639 w 1921918"/>
                  <a:gd name="connsiteY91" fmla="*/ 356720 h 1259438"/>
                  <a:gd name="connsiteX92" fmla="*/ 1459639 w 1921918"/>
                  <a:gd name="connsiteY92" fmla="*/ 869959 h 1259438"/>
                  <a:gd name="connsiteX93" fmla="*/ 1419599 w 1921918"/>
                  <a:gd name="connsiteY93" fmla="*/ 1124759 h 1259438"/>
                  <a:gd name="connsiteX94" fmla="*/ 1314039 w 1921918"/>
                  <a:gd name="connsiteY94" fmla="*/ 1124759 h 1259438"/>
                  <a:gd name="connsiteX95" fmla="*/ 1354079 w 1921918"/>
                  <a:gd name="connsiteY95" fmla="*/ 869959 h 1259438"/>
                  <a:gd name="connsiteX96" fmla="*/ 687960 w 1921918"/>
                  <a:gd name="connsiteY96" fmla="*/ 0 h 1259438"/>
                  <a:gd name="connsiteX97" fmla="*/ 793520 w 1921918"/>
                  <a:gd name="connsiteY97" fmla="*/ 0 h 1259438"/>
                  <a:gd name="connsiteX98" fmla="*/ 1230319 w 1921918"/>
                  <a:gd name="connsiteY98" fmla="*/ 0 h 1259438"/>
                  <a:gd name="connsiteX99" fmla="*/ 1230319 w 1921918"/>
                  <a:gd name="connsiteY99" fmla="*/ 495040 h 1259438"/>
                  <a:gd name="connsiteX100" fmla="*/ 1011919 w 1921918"/>
                  <a:gd name="connsiteY100" fmla="*/ 495040 h 1259438"/>
                  <a:gd name="connsiteX101" fmla="*/ 1011919 w 1921918"/>
                  <a:gd name="connsiteY101" fmla="*/ 564199 h 1259438"/>
                  <a:gd name="connsiteX102" fmla="*/ 1190279 w 1921918"/>
                  <a:gd name="connsiteY102" fmla="*/ 564199 h 1259438"/>
                  <a:gd name="connsiteX103" fmla="*/ 1233959 w 1921918"/>
                  <a:gd name="connsiteY103" fmla="*/ 669759 h 1259438"/>
                  <a:gd name="connsiteX104" fmla="*/ 1011919 w 1921918"/>
                  <a:gd name="connsiteY104" fmla="*/ 669759 h 1259438"/>
                  <a:gd name="connsiteX105" fmla="*/ 1011919 w 1921918"/>
                  <a:gd name="connsiteY105" fmla="*/ 764399 h 1259438"/>
                  <a:gd name="connsiteX106" fmla="*/ 1215759 w 1921918"/>
                  <a:gd name="connsiteY106" fmla="*/ 764399 h 1259438"/>
                  <a:gd name="connsiteX107" fmla="*/ 1255799 w 1921918"/>
                  <a:gd name="connsiteY107" fmla="*/ 869959 h 1259438"/>
                  <a:gd name="connsiteX108" fmla="*/ 706159 w 1921918"/>
                  <a:gd name="connsiteY108" fmla="*/ 869959 h 1259438"/>
                  <a:gd name="connsiteX109" fmla="*/ 662479 w 1921918"/>
                  <a:gd name="connsiteY109" fmla="*/ 764399 h 1259438"/>
                  <a:gd name="connsiteX110" fmla="*/ 906359 w 1921918"/>
                  <a:gd name="connsiteY110" fmla="*/ 764399 h 1259438"/>
                  <a:gd name="connsiteX111" fmla="*/ 906359 w 1921918"/>
                  <a:gd name="connsiteY111" fmla="*/ 669759 h 1259438"/>
                  <a:gd name="connsiteX112" fmla="*/ 731640 w 1921918"/>
                  <a:gd name="connsiteY112" fmla="*/ 669759 h 1259438"/>
                  <a:gd name="connsiteX113" fmla="*/ 687960 w 1921918"/>
                  <a:gd name="connsiteY113" fmla="*/ 564199 h 1259438"/>
                  <a:gd name="connsiteX114" fmla="*/ 906359 w 1921918"/>
                  <a:gd name="connsiteY114" fmla="*/ 564199 h 1259438"/>
                  <a:gd name="connsiteX115" fmla="*/ 906359 w 1921918"/>
                  <a:gd name="connsiteY115" fmla="*/ 495040 h 1259438"/>
                  <a:gd name="connsiteX116" fmla="*/ 793520 w 1921918"/>
                  <a:gd name="connsiteY116" fmla="*/ 495040 h 1259438"/>
                  <a:gd name="connsiteX117" fmla="*/ 687960 w 1921918"/>
                  <a:gd name="connsiteY117" fmla="*/ 495040 h 1259438"/>
                  <a:gd name="connsiteX118" fmla="*/ 687960 w 1921918"/>
                  <a:gd name="connsiteY118" fmla="*/ 389480 h 1259438"/>
                  <a:gd name="connsiteX119" fmla="*/ 687960 w 1921918"/>
                  <a:gd name="connsiteY119" fmla="*/ 105560 h 1259438"/>
                  <a:gd name="connsiteX120" fmla="*/ 276640 w 1921918"/>
                  <a:gd name="connsiteY120" fmla="*/ 0 h 1259438"/>
                  <a:gd name="connsiteX121" fmla="*/ 382200 w 1921918"/>
                  <a:gd name="connsiteY121" fmla="*/ 0 h 1259438"/>
                  <a:gd name="connsiteX122" fmla="*/ 382200 w 1921918"/>
                  <a:gd name="connsiteY122" fmla="*/ 1259438 h 1259438"/>
                  <a:gd name="connsiteX123" fmla="*/ 382199 w 1921918"/>
                  <a:gd name="connsiteY123" fmla="*/ 1259438 h 1259438"/>
                  <a:gd name="connsiteX124" fmla="*/ 276640 w 1921918"/>
                  <a:gd name="connsiteY124" fmla="*/ 1259438 h 1259438"/>
                  <a:gd name="connsiteX125" fmla="*/ 43680 w 1921918"/>
                  <a:gd name="connsiteY125" fmla="*/ 1259438 h 1259438"/>
                  <a:gd name="connsiteX126" fmla="*/ 0 w 1921918"/>
                  <a:gd name="connsiteY126" fmla="*/ 1153878 h 1259438"/>
                  <a:gd name="connsiteX127" fmla="*/ 276640 w 1921918"/>
                  <a:gd name="connsiteY127" fmla="*/ 1153878 h 1259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Lst>
                <a:rect l="l" t="t" r="r" b="b"/>
                <a:pathLst>
                  <a:path w="1921918" h="1259438">
                    <a:moveTo>
                      <a:pt x="695240" y="924558"/>
                    </a:moveTo>
                    <a:lnTo>
                      <a:pt x="800800" y="924558"/>
                    </a:lnTo>
                    <a:lnTo>
                      <a:pt x="724360" y="1259438"/>
                    </a:lnTo>
                    <a:lnTo>
                      <a:pt x="691600" y="1259438"/>
                    </a:lnTo>
                    <a:lnTo>
                      <a:pt x="611520" y="1259438"/>
                    </a:lnTo>
                    <a:lnTo>
                      <a:pt x="418600" y="1259438"/>
                    </a:lnTo>
                    <a:lnTo>
                      <a:pt x="418600" y="1153878"/>
                    </a:lnTo>
                    <a:lnTo>
                      <a:pt x="637910" y="1153878"/>
                    </a:lnTo>
                    <a:close/>
                    <a:moveTo>
                      <a:pt x="1671911" y="586085"/>
                    </a:moveTo>
                    <a:lnTo>
                      <a:pt x="1618496" y="731639"/>
                    </a:lnTo>
                    <a:lnTo>
                      <a:pt x="1723990" y="731639"/>
                    </a:lnTo>
                    <a:close/>
                    <a:moveTo>
                      <a:pt x="1496039" y="407679"/>
                    </a:moveTo>
                    <a:lnTo>
                      <a:pt x="1805439" y="407679"/>
                    </a:lnTo>
                    <a:lnTo>
                      <a:pt x="1845479" y="513239"/>
                    </a:lnTo>
                    <a:lnTo>
                      <a:pt x="1751407" y="513239"/>
                    </a:lnTo>
                    <a:lnTo>
                      <a:pt x="1867319" y="837199"/>
                    </a:lnTo>
                    <a:lnTo>
                      <a:pt x="1761759" y="837199"/>
                    </a:lnTo>
                    <a:lnTo>
                      <a:pt x="1725359" y="837199"/>
                    </a:lnTo>
                    <a:lnTo>
                      <a:pt x="1725359" y="899079"/>
                    </a:lnTo>
                    <a:lnTo>
                      <a:pt x="1823639" y="899079"/>
                    </a:lnTo>
                    <a:lnTo>
                      <a:pt x="1867319" y="1004639"/>
                    </a:lnTo>
                    <a:lnTo>
                      <a:pt x="1725359" y="1004639"/>
                    </a:lnTo>
                    <a:lnTo>
                      <a:pt x="1725359" y="1153878"/>
                    </a:lnTo>
                    <a:lnTo>
                      <a:pt x="1921918" y="1153878"/>
                    </a:lnTo>
                    <a:lnTo>
                      <a:pt x="1878238" y="1259438"/>
                    </a:lnTo>
                    <a:lnTo>
                      <a:pt x="1292199" y="1259438"/>
                    </a:lnTo>
                    <a:lnTo>
                      <a:pt x="1226679" y="1259438"/>
                    </a:lnTo>
                    <a:lnTo>
                      <a:pt x="1179359" y="1259438"/>
                    </a:lnTo>
                    <a:lnTo>
                      <a:pt x="1115886" y="1071068"/>
                    </a:lnTo>
                    <a:lnTo>
                      <a:pt x="1048319" y="1259438"/>
                    </a:lnTo>
                    <a:lnTo>
                      <a:pt x="1044679" y="1259438"/>
                    </a:lnTo>
                    <a:lnTo>
                      <a:pt x="935479" y="1259438"/>
                    </a:lnTo>
                    <a:lnTo>
                      <a:pt x="931839" y="1259438"/>
                    </a:lnTo>
                    <a:lnTo>
                      <a:pt x="811719" y="924558"/>
                    </a:lnTo>
                    <a:lnTo>
                      <a:pt x="917279" y="924558"/>
                    </a:lnTo>
                    <a:lnTo>
                      <a:pt x="990079" y="1115918"/>
                    </a:lnTo>
                    <a:lnTo>
                      <a:pt x="1062879" y="924558"/>
                    </a:lnTo>
                    <a:lnTo>
                      <a:pt x="1066519" y="924558"/>
                    </a:lnTo>
                    <a:lnTo>
                      <a:pt x="1168439" y="924558"/>
                    </a:lnTo>
                    <a:lnTo>
                      <a:pt x="1172079" y="924558"/>
                    </a:lnTo>
                    <a:lnTo>
                      <a:pt x="1254335" y="1153878"/>
                    </a:lnTo>
                    <a:lnTo>
                      <a:pt x="1619799" y="1153878"/>
                    </a:lnTo>
                    <a:lnTo>
                      <a:pt x="1619799" y="1004639"/>
                    </a:lnTo>
                    <a:lnTo>
                      <a:pt x="1517879" y="1004639"/>
                    </a:lnTo>
                    <a:lnTo>
                      <a:pt x="1474199" y="899079"/>
                    </a:lnTo>
                    <a:lnTo>
                      <a:pt x="1619799" y="899079"/>
                    </a:lnTo>
                    <a:lnTo>
                      <a:pt x="1619799" y="837199"/>
                    </a:lnTo>
                    <a:lnTo>
                      <a:pt x="1579759" y="837199"/>
                    </a:lnTo>
                    <a:lnTo>
                      <a:pt x="1474199" y="837199"/>
                    </a:lnTo>
                    <a:lnTo>
                      <a:pt x="1593083" y="513239"/>
                    </a:lnTo>
                    <a:lnTo>
                      <a:pt x="1539719" y="513239"/>
                    </a:lnTo>
                    <a:close/>
                    <a:moveTo>
                      <a:pt x="247520" y="251160"/>
                    </a:moveTo>
                    <a:lnTo>
                      <a:pt x="167440" y="589680"/>
                    </a:lnTo>
                    <a:lnTo>
                      <a:pt x="243880" y="589680"/>
                    </a:lnTo>
                    <a:lnTo>
                      <a:pt x="65520" y="1110199"/>
                    </a:lnTo>
                    <a:lnTo>
                      <a:pt x="138320" y="691600"/>
                    </a:lnTo>
                    <a:lnTo>
                      <a:pt x="65520" y="691600"/>
                    </a:lnTo>
                    <a:lnTo>
                      <a:pt x="116559" y="378560"/>
                    </a:lnTo>
                    <a:lnTo>
                      <a:pt x="87360" y="378560"/>
                    </a:lnTo>
                    <a:close/>
                    <a:moveTo>
                      <a:pt x="1066519" y="138319"/>
                    </a:moveTo>
                    <a:lnTo>
                      <a:pt x="1106559" y="247519"/>
                    </a:lnTo>
                    <a:lnTo>
                      <a:pt x="1066519" y="356719"/>
                    </a:lnTo>
                    <a:lnTo>
                      <a:pt x="1026479" y="247519"/>
                    </a:lnTo>
                    <a:close/>
                    <a:moveTo>
                      <a:pt x="848119" y="138319"/>
                    </a:moveTo>
                    <a:lnTo>
                      <a:pt x="888159" y="247519"/>
                    </a:lnTo>
                    <a:lnTo>
                      <a:pt x="848119" y="356719"/>
                    </a:lnTo>
                    <a:lnTo>
                      <a:pt x="808079" y="247519"/>
                    </a:lnTo>
                    <a:close/>
                    <a:moveTo>
                      <a:pt x="1011919" y="105560"/>
                    </a:moveTo>
                    <a:lnTo>
                      <a:pt x="1011919" y="389480"/>
                    </a:lnTo>
                    <a:lnTo>
                      <a:pt x="1128399" y="389480"/>
                    </a:lnTo>
                    <a:lnTo>
                      <a:pt x="1128399" y="105560"/>
                    </a:lnTo>
                    <a:close/>
                    <a:moveTo>
                      <a:pt x="793520" y="105560"/>
                    </a:moveTo>
                    <a:lnTo>
                      <a:pt x="793520" y="389480"/>
                    </a:lnTo>
                    <a:lnTo>
                      <a:pt x="906359" y="389480"/>
                    </a:lnTo>
                    <a:lnTo>
                      <a:pt x="906359" y="105560"/>
                    </a:lnTo>
                    <a:close/>
                    <a:moveTo>
                      <a:pt x="1354079" y="0"/>
                    </a:moveTo>
                    <a:lnTo>
                      <a:pt x="1426879" y="0"/>
                    </a:lnTo>
                    <a:lnTo>
                      <a:pt x="1459639" y="0"/>
                    </a:lnTo>
                    <a:lnTo>
                      <a:pt x="1860039" y="0"/>
                    </a:lnTo>
                    <a:lnTo>
                      <a:pt x="1860039" y="36400"/>
                    </a:lnTo>
                    <a:lnTo>
                      <a:pt x="1860039" y="105560"/>
                    </a:lnTo>
                    <a:lnTo>
                      <a:pt x="1860039" y="251160"/>
                    </a:lnTo>
                    <a:lnTo>
                      <a:pt x="1860039" y="356720"/>
                    </a:lnTo>
                    <a:lnTo>
                      <a:pt x="1754479" y="356720"/>
                    </a:lnTo>
                    <a:lnTo>
                      <a:pt x="1485119" y="356720"/>
                    </a:lnTo>
                    <a:lnTo>
                      <a:pt x="1485119" y="251160"/>
                    </a:lnTo>
                    <a:lnTo>
                      <a:pt x="1754479" y="251160"/>
                    </a:lnTo>
                    <a:lnTo>
                      <a:pt x="1710799" y="174720"/>
                    </a:lnTo>
                    <a:lnTo>
                      <a:pt x="1754479" y="105560"/>
                    </a:lnTo>
                    <a:lnTo>
                      <a:pt x="1459639" y="105560"/>
                    </a:lnTo>
                    <a:lnTo>
                      <a:pt x="1459639" y="251160"/>
                    </a:lnTo>
                    <a:lnTo>
                      <a:pt x="1459639" y="356720"/>
                    </a:lnTo>
                    <a:lnTo>
                      <a:pt x="1459639" y="869959"/>
                    </a:lnTo>
                    <a:lnTo>
                      <a:pt x="1419599" y="1124759"/>
                    </a:lnTo>
                    <a:lnTo>
                      <a:pt x="1314039" y="1124759"/>
                    </a:lnTo>
                    <a:lnTo>
                      <a:pt x="1354079" y="869959"/>
                    </a:lnTo>
                    <a:close/>
                    <a:moveTo>
                      <a:pt x="687960" y="0"/>
                    </a:moveTo>
                    <a:lnTo>
                      <a:pt x="793520" y="0"/>
                    </a:lnTo>
                    <a:lnTo>
                      <a:pt x="1230319" y="0"/>
                    </a:lnTo>
                    <a:lnTo>
                      <a:pt x="1230319" y="495040"/>
                    </a:lnTo>
                    <a:lnTo>
                      <a:pt x="1011919" y="495040"/>
                    </a:lnTo>
                    <a:lnTo>
                      <a:pt x="1011919" y="564199"/>
                    </a:lnTo>
                    <a:lnTo>
                      <a:pt x="1190279" y="564199"/>
                    </a:lnTo>
                    <a:lnTo>
                      <a:pt x="1233959" y="669759"/>
                    </a:lnTo>
                    <a:lnTo>
                      <a:pt x="1011919" y="669759"/>
                    </a:lnTo>
                    <a:lnTo>
                      <a:pt x="1011919" y="764399"/>
                    </a:lnTo>
                    <a:lnTo>
                      <a:pt x="1215759" y="764399"/>
                    </a:lnTo>
                    <a:lnTo>
                      <a:pt x="1255799" y="869959"/>
                    </a:lnTo>
                    <a:lnTo>
                      <a:pt x="706159" y="869959"/>
                    </a:lnTo>
                    <a:lnTo>
                      <a:pt x="662479" y="764399"/>
                    </a:lnTo>
                    <a:lnTo>
                      <a:pt x="906359" y="764399"/>
                    </a:lnTo>
                    <a:lnTo>
                      <a:pt x="906359" y="669759"/>
                    </a:lnTo>
                    <a:lnTo>
                      <a:pt x="731640" y="669759"/>
                    </a:lnTo>
                    <a:lnTo>
                      <a:pt x="687960" y="564199"/>
                    </a:lnTo>
                    <a:lnTo>
                      <a:pt x="906359" y="564199"/>
                    </a:lnTo>
                    <a:lnTo>
                      <a:pt x="906359" y="495040"/>
                    </a:lnTo>
                    <a:lnTo>
                      <a:pt x="793520" y="495040"/>
                    </a:lnTo>
                    <a:lnTo>
                      <a:pt x="687960" y="495040"/>
                    </a:lnTo>
                    <a:lnTo>
                      <a:pt x="687960" y="389480"/>
                    </a:lnTo>
                    <a:lnTo>
                      <a:pt x="687960" y="105560"/>
                    </a:lnTo>
                    <a:close/>
                    <a:moveTo>
                      <a:pt x="276640" y="0"/>
                    </a:moveTo>
                    <a:lnTo>
                      <a:pt x="382200" y="0"/>
                    </a:lnTo>
                    <a:lnTo>
                      <a:pt x="382200" y="1259438"/>
                    </a:lnTo>
                    <a:lnTo>
                      <a:pt x="382199" y="1259438"/>
                    </a:lnTo>
                    <a:lnTo>
                      <a:pt x="276640" y="1259438"/>
                    </a:lnTo>
                    <a:lnTo>
                      <a:pt x="43680" y="1259438"/>
                    </a:lnTo>
                    <a:lnTo>
                      <a:pt x="0" y="1153878"/>
                    </a:lnTo>
                    <a:lnTo>
                      <a:pt x="276640" y="11538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78" name="任意多边形: 形状 77">
                <a:extLst>
                  <a:ext uri="{FF2B5EF4-FFF2-40B4-BE49-F238E27FC236}">
                    <a16:creationId xmlns:a16="http://schemas.microsoft.com/office/drawing/2014/main" xmlns="" id="{EC743FCA-7E31-4E02-B956-87D1C1735FBE}"/>
                  </a:ext>
                </a:extLst>
              </p:cNvPr>
              <p:cNvSpPr>
                <a:spLocks noChangeArrowheads="1"/>
              </p:cNvSpPr>
              <p:nvPr/>
            </p:nvSpPr>
            <p:spPr bwMode="auto">
              <a:xfrm>
                <a:off x="6053464" y="2554682"/>
                <a:ext cx="81154" cy="95662"/>
              </a:xfrm>
              <a:custGeom>
                <a:avLst/>
                <a:gdLst>
                  <a:gd name="connsiteX0" fmla="*/ 27051 w 81154"/>
                  <a:gd name="connsiteY0" fmla="*/ 50576 h 95662"/>
                  <a:gd name="connsiteX1" fmla="*/ 54102 w 81154"/>
                  <a:gd name="connsiteY1" fmla="*/ 50576 h 95662"/>
                  <a:gd name="connsiteX2" fmla="*/ 54102 w 81154"/>
                  <a:gd name="connsiteY2" fmla="*/ 59593 h 95662"/>
                  <a:gd name="connsiteX3" fmla="*/ 48091 w 81154"/>
                  <a:gd name="connsiteY3" fmla="*/ 59593 h 95662"/>
                  <a:gd name="connsiteX4" fmla="*/ 48091 w 81154"/>
                  <a:gd name="connsiteY4" fmla="*/ 64980 h 95662"/>
                  <a:gd name="connsiteX5" fmla="*/ 71009 w 81154"/>
                  <a:gd name="connsiteY5" fmla="*/ 64980 h 95662"/>
                  <a:gd name="connsiteX6" fmla="*/ 81153 w 81154"/>
                  <a:gd name="connsiteY6" fmla="*/ 64980 h 95662"/>
                  <a:gd name="connsiteX7" fmla="*/ 71009 w 81154"/>
                  <a:gd name="connsiteY7" fmla="*/ 77003 h 95662"/>
                  <a:gd name="connsiteX8" fmla="*/ 67471 w 81154"/>
                  <a:gd name="connsiteY8" fmla="*/ 77003 h 95662"/>
                  <a:gd name="connsiteX9" fmla="*/ 69685 w 81154"/>
                  <a:gd name="connsiteY9" fmla="*/ 80023 h 95662"/>
                  <a:gd name="connsiteX10" fmla="*/ 81154 w 81154"/>
                  <a:gd name="connsiteY10" fmla="*/ 95662 h 95662"/>
                  <a:gd name="connsiteX11" fmla="*/ 69818 w 81154"/>
                  <a:gd name="connsiteY11" fmla="*/ 95662 h 95662"/>
                  <a:gd name="connsiteX12" fmla="*/ 66984 w 81154"/>
                  <a:gd name="connsiteY12" fmla="*/ 93658 h 95662"/>
                  <a:gd name="connsiteX13" fmla="*/ 59014 w 81154"/>
                  <a:gd name="connsiteY13" fmla="*/ 83092 h 95662"/>
                  <a:gd name="connsiteX14" fmla="*/ 54421 w 81154"/>
                  <a:gd name="connsiteY14" fmla="*/ 77003 h 95662"/>
                  <a:gd name="connsiteX15" fmla="*/ 48091 w 81154"/>
                  <a:gd name="connsiteY15" fmla="*/ 77003 h 95662"/>
                  <a:gd name="connsiteX16" fmla="*/ 48091 w 81154"/>
                  <a:gd name="connsiteY16" fmla="*/ 95662 h 95662"/>
                  <a:gd name="connsiteX17" fmla="*/ 36068 w 81154"/>
                  <a:gd name="connsiteY17" fmla="*/ 95662 h 95662"/>
                  <a:gd name="connsiteX18" fmla="*/ 36068 w 81154"/>
                  <a:gd name="connsiteY18" fmla="*/ 77003 h 95662"/>
                  <a:gd name="connsiteX19" fmla="*/ 35822 w 81154"/>
                  <a:gd name="connsiteY19" fmla="*/ 77003 h 95662"/>
                  <a:gd name="connsiteX20" fmla="*/ 27468 w 81154"/>
                  <a:gd name="connsiteY20" fmla="*/ 77003 h 95662"/>
                  <a:gd name="connsiteX21" fmla="*/ 15028 w 81154"/>
                  <a:gd name="connsiteY21" fmla="*/ 95662 h 95662"/>
                  <a:gd name="connsiteX22" fmla="*/ 0 w 81154"/>
                  <a:gd name="connsiteY22" fmla="*/ 95662 h 95662"/>
                  <a:gd name="connsiteX23" fmla="*/ 14513 w 81154"/>
                  <a:gd name="connsiteY23" fmla="*/ 77003 h 95662"/>
                  <a:gd name="connsiteX24" fmla="*/ 13353 w 81154"/>
                  <a:gd name="connsiteY24" fmla="*/ 77003 h 95662"/>
                  <a:gd name="connsiteX25" fmla="*/ 10144 w 81154"/>
                  <a:gd name="connsiteY25" fmla="*/ 77003 h 95662"/>
                  <a:gd name="connsiteX26" fmla="*/ 0 w 81154"/>
                  <a:gd name="connsiteY26" fmla="*/ 64980 h 95662"/>
                  <a:gd name="connsiteX27" fmla="*/ 26787 w 81154"/>
                  <a:gd name="connsiteY27" fmla="*/ 64980 h 95662"/>
                  <a:gd name="connsiteX28" fmla="*/ 36068 w 81154"/>
                  <a:gd name="connsiteY28" fmla="*/ 64980 h 95662"/>
                  <a:gd name="connsiteX29" fmla="*/ 36068 w 81154"/>
                  <a:gd name="connsiteY29" fmla="*/ 59593 h 95662"/>
                  <a:gd name="connsiteX30" fmla="*/ 27051 w 81154"/>
                  <a:gd name="connsiteY30" fmla="*/ 59593 h 95662"/>
                  <a:gd name="connsiteX31" fmla="*/ 36068 w 81154"/>
                  <a:gd name="connsiteY31" fmla="*/ 0 h 95662"/>
                  <a:gd name="connsiteX32" fmla="*/ 48091 w 81154"/>
                  <a:gd name="connsiteY32" fmla="*/ 0 h 95662"/>
                  <a:gd name="connsiteX33" fmla="*/ 48091 w 81154"/>
                  <a:gd name="connsiteY33" fmla="*/ 5491 h 95662"/>
                  <a:gd name="connsiteX34" fmla="*/ 71009 w 81154"/>
                  <a:gd name="connsiteY34" fmla="*/ 5491 h 95662"/>
                  <a:gd name="connsiteX35" fmla="*/ 81153 w 81154"/>
                  <a:gd name="connsiteY35" fmla="*/ 5491 h 95662"/>
                  <a:gd name="connsiteX36" fmla="*/ 71009 w 81154"/>
                  <a:gd name="connsiteY36" fmla="*/ 14508 h 95662"/>
                  <a:gd name="connsiteX37" fmla="*/ 48091 w 81154"/>
                  <a:gd name="connsiteY37" fmla="*/ 14508 h 95662"/>
                  <a:gd name="connsiteX38" fmla="*/ 48091 w 81154"/>
                  <a:gd name="connsiteY38" fmla="*/ 20519 h 95662"/>
                  <a:gd name="connsiteX39" fmla="*/ 66501 w 81154"/>
                  <a:gd name="connsiteY39" fmla="*/ 20519 h 95662"/>
                  <a:gd name="connsiteX40" fmla="*/ 75142 w 81154"/>
                  <a:gd name="connsiteY40" fmla="*/ 20519 h 95662"/>
                  <a:gd name="connsiteX41" fmla="*/ 66046 w 81154"/>
                  <a:gd name="connsiteY41" fmla="*/ 29536 h 95662"/>
                  <a:gd name="connsiteX42" fmla="*/ 48091 w 81154"/>
                  <a:gd name="connsiteY42" fmla="*/ 29536 h 95662"/>
                  <a:gd name="connsiteX43" fmla="*/ 48091 w 81154"/>
                  <a:gd name="connsiteY43" fmla="*/ 35548 h 95662"/>
                  <a:gd name="connsiteX44" fmla="*/ 71009 w 81154"/>
                  <a:gd name="connsiteY44" fmla="*/ 35548 h 95662"/>
                  <a:gd name="connsiteX45" fmla="*/ 81153 w 81154"/>
                  <a:gd name="connsiteY45" fmla="*/ 35548 h 95662"/>
                  <a:gd name="connsiteX46" fmla="*/ 72042 w 81154"/>
                  <a:gd name="connsiteY46" fmla="*/ 43647 h 95662"/>
                  <a:gd name="connsiteX47" fmla="*/ 81154 w 81154"/>
                  <a:gd name="connsiteY47" fmla="*/ 59593 h 95662"/>
                  <a:gd name="connsiteX48" fmla="*/ 69131 w 81154"/>
                  <a:gd name="connsiteY48" fmla="*/ 59593 h 95662"/>
                  <a:gd name="connsiteX49" fmla="*/ 60544 w 81154"/>
                  <a:gd name="connsiteY49" fmla="*/ 44565 h 95662"/>
                  <a:gd name="connsiteX50" fmla="*/ 35822 w 81154"/>
                  <a:gd name="connsiteY50" fmla="*/ 44565 h 95662"/>
                  <a:gd name="connsiteX51" fmla="*/ 21469 w 81154"/>
                  <a:gd name="connsiteY51" fmla="*/ 44565 h 95662"/>
                  <a:gd name="connsiteX52" fmla="*/ 15029 w 81154"/>
                  <a:gd name="connsiteY52" fmla="*/ 59593 h 95662"/>
                  <a:gd name="connsiteX53" fmla="*/ 0 w 81154"/>
                  <a:gd name="connsiteY53" fmla="*/ 59593 h 95662"/>
                  <a:gd name="connsiteX54" fmla="*/ 9112 w 81154"/>
                  <a:gd name="connsiteY54" fmla="*/ 43647 h 95662"/>
                  <a:gd name="connsiteX55" fmla="*/ 0 w 81154"/>
                  <a:gd name="connsiteY55" fmla="*/ 35548 h 95662"/>
                  <a:gd name="connsiteX56" fmla="*/ 26787 w 81154"/>
                  <a:gd name="connsiteY56" fmla="*/ 35548 h 95662"/>
                  <a:gd name="connsiteX57" fmla="*/ 36068 w 81154"/>
                  <a:gd name="connsiteY57" fmla="*/ 35548 h 95662"/>
                  <a:gd name="connsiteX58" fmla="*/ 36068 w 81154"/>
                  <a:gd name="connsiteY58" fmla="*/ 29536 h 95662"/>
                  <a:gd name="connsiteX59" fmla="*/ 22270 w 81154"/>
                  <a:gd name="connsiteY59" fmla="*/ 29536 h 95662"/>
                  <a:gd name="connsiteX60" fmla="*/ 16017 w 81154"/>
                  <a:gd name="connsiteY60" fmla="*/ 29536 h 95662"/>
                  <a:gd name="connsiteX61" fmla="*/ 6011 w 81154"/>
                  <a:gd name="connsiteY61" fmla="*/ 20519 h 95662"/>
                  <a:gd name="connsiteX62" fmla="*/ 36068 w 81154"/>
                  <a:gd name="connsiteY62" fmla="*/ 20519 h 95662"/>
                  <a:gd name="connsiteX63" fmla="*/ 36068 w 81154"/>
                  <a:gd name="connsiteY63" fmla="*/ 14508 h 95662"/>
                  <a:gd name="connsiteX64" fmla="*/ 35822 w 81154"/>
                  <a:gd name="connsiteY64" fmla="*/ 14508 h 95662"/>
                  <a:gd name="connsiteX65" fmla="*/ 10144 w 81154"/>
                  <a:gd name="connsiteY65" fmla="*/ 14508 h 95662"/>
                  <a:gd name="connsiteX66" fmla="*/ 0 w 81154"/>
                  <a:gd name="connsiteY66" fmla="*/ 5491 h 95662"/>
                  <a:gd name="connsiteX67" fmla="*/ 26787 w 81154"/>
                  <a:gd name="connsiteY67" fmla="*/ 5491 h 95662"/>
                  <a:gd name="connsiteX68" fmla="*/ 36068 w 81154"/>
                  <a:gd name="connsiteY68" fmla="*/ 5491 h 956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81154" h="95662">
                    <a:moveTo>
                      <a:pt x="27051" y="50576"/>
                    </a:moveTo>
                    <a:lnTo>
                      <a:pt x="54102" y="50576"/>
                    </a:lnTo>
                    <a:lnTo>
                      <a:pt x="54102" y="59593"/>
                    </a:lnTo>
                    <a:lnTo>
                      <a:pt x="48091" y="59593"/>
                    </a:lnTo>
                    <a:lnTo>
                      <a:pt x="48091" y="64980"/>
                    </a:lnTo>
                    <a:lnTo>
                      <a:pt x="71009" y="64980"/>
                    </a:lnTo>
                    <a:cubicBezTo>
                      <a:pt x="81153" y="64980"/>
                      <a:pt x="81153" y="64980"/>
                      <a:pt x="81153" y="64980"/>
                    </a:cubicBezTo>
                    <a:cubicBezTo>
                      <a:pt x="81153" y="71538"/>
                      <a:pt x="76542" y="77003"/>
                      <a:pt x="71009" y="77003"/>
                    </a:cubicBezTo>
                    <a:lnTo>
                      <a:pt x="67471" y="77003"/>
                    </a:lnTo>
                    <a:lnTo>
                      <a:pt x="69685" y="80023"/>
                    </a:lnTo>
                    <a:cubicBezTo>
                      <a:pt x="72475" y="83827"/>
                      <a:pt x="76195" y="88899"/>
                      <a:pt x="81154" y="95662"/>
                    </a:cubicBezTo>
                    <a:lnTo>
                      <a:pt x="69818" y="95662"/>
                    </a:lnTo>
                    <a:cubicBezTo>
                      <a:pt x="68874" y="95662"/>
                      <a:pt x="67929" y="94660"/>
                      <a:pt x="66984" y="93658"/>
                    </a:cubicBezTo>
                    <a:cubicBezTo>
                      <a:pt x="66984" y="93658"/>
                      <a:pt x="66984" y="93658"/>
                      <a:pt x="59014" y="83092"/>
                    </a:cubicBezTo>
                    <a:lnTo>
                      <a:pt x="54421" y="77003"/>
                    </a:lnTo>
                    <a:lnTo>
                      <a:pt x="48091" y="77003"/>
                    </a:lnTo>
                    <a:lnTo>
                      <a:pt x="48091" y="95662"/>
                    </a:lnTo>
                    <a:lnTo>
                      <a:pt x="36068" y="95662"/>
                    </a:lnTo>
                    <a:lnTo>
                      <a:pt x="36068" y="77003"/>
                    </a:lnTo>
                    <a:lnTo>
                      <a:pt x="35822" y="77003"/>
                    </a:lnTo>
                    <a:lnTo>
                      <a:pt x="27468" y="77003"/>
                    </a:lnTo>
                    <a:lnTo>
                      <a:pt x="15028" y="95662"/>
                    </a:lnTo>
                    <a:lnTo>
                      <a:pt x="0" y="95662"/>
                    </a:lnTo>
                    <a:lnTo>
                      <a:pt x="14513" y="77003"/>
                    </a:lnTo>
                    <a:lnTo>
                      <a:pt x="13353" y="77003"/>
                    </a:lnTo>
                    <a:cubicBezTo>
                      <a:pt x="10144" y="77003"/>
                      <a:pt x="10144" y="77003"/>
                      <a:pt x="10144" y="77003"/>
                    </a:cubicBezTo>
                    <a:cubicBezTo>
                      <a:pt x="4611" y="77003"/>
                      <a:pt x="0" y="71538"/>
                      <a:pt x="0" y="64980"/>
                    </a:cubicBezTo>
                    <a:cubicBezTo>
                      <a:pt x="10144" y="64980"/>
                      <a:pt x="19020" y="64980"/>
                      <a:pt x="26787" y="64980"/>
                    </a:cubicBezTo>
                    <a:lnTo>
                      <a:pt x="36068" y="64980"/>
                    </a:lnTo>
                    <a:lnTo>
                      <a:pt x="36068" y="59593"/>
                    </a:lnTo>
                    <a:lnTo>
                      <a:pt x="27051" y="59593"/>
                    </a:lnTo>
                    <a:close/>
                    <a:moveTo>
                      <a:pt x="36068" y="0"/>
                    </a:moveTo>
                    <a:lnTo>
                      <a:pt x="48091" y="0"/>
                    </a:lnTo>
                    <a:lnTo>
                      <a:pt x="48091" y="5491"/>
                    </a:lnTo>
                    <a:lnTo>
                      <a:pt x="71009" y="5491"/>
                    </a:lnTo>
                    <a:cubicBezTo>
                      <a:pt x="81153" y="5491"/>
                      <a:pt x="81153" y="5491"/>
                      <a:pt x="81153" y="5491"/>
                    </a:cubicBezTo>
                    <a:cubicBezTo>
                      <a:pt x="81153" y="10409"/>
                      <a:pt x="76542" y="14508"/>
                      <a:pt x="71009" y="14508"/>
                    </a:cubicBezTo>
                    <a:lnTo>
                      <a:pt x="48091" y="14508"/>
                    </a:lnTo>
                    <a:lnTo>
                      <a:pt x="48091" y="20519"/>
                    </a:lnTo>
                    <a:lnTo>
                      <a:pt x="66501" y="20519"/>
                    </a:lnTo>
                    <a:cubicBezTo>
                      <a:pt x="75142" y="20519"/>
                      <a:pt x="75142" y="20519"/>
                      <a:pt x="75142" y="20519"/>
                    </a:cubicBezTo>
                    <a:cubicBezTo>
                      <a:pt x="75142" y="25437"/>
                      <a:pt x="71504" y="29536"/>
                      <a:pt x="66046" y="29536"/>
                    </a:cubicBezTo>
                    <a:lnTo>
                      <a:pt x="48091" y="29536"/>
                    </a:lnTo>
                    <a:lnTo>
                      <a:pt x="48091" y="35548"/>
                    </a:lnTo>
                    <a:lnTo>
                      <a:pt x="71009" y="35548"/>
                    </a:lnTo>
                    <a:cubicBezTo>
                      <a:pt x="81153" y="35548"/>
                      <a:pt x="81153" y="35548"/>
                      <a:pt x="81153" y="35548"/>
                    </a:cubicBezTo>
                    <a:lnTo>
                      <a:pt x="72042" y="43647"/>
                    </a:lnTo>
                    <a:lnTo>
                      <a:pt x="81154" y="59593"/>
                    </a:lnTo>
                    <a:lnTo>
                      <a:pt x="69131" y="59593"/>
                    </a:lnTo>
                    <a:lnTo>
                      <a:pt x="60544" y="44565"/>
                    </a:lnTo>
                    <a:lnTo>
                      <a:pt x="35822" y="44565"/>
                    </a:lnTo>
                    <a:lnTo>
                      <a:pt x="21469" y="44565"/>
                    </a:lnTo>
                    <a:lnTo>
                      <a:pt x="15029" y="59593"/>
                    </a:lnTo>
                    <a:lnTo>
                      <a:pt x="0" y="59593"/>
                    </a:lnTo>
                    <a:lnTo>
                      <a:pt x="9112" y="43647"/>
                    </a:lnTo>
                    <a:lnTo>
                      <a:pt x="0" y="35548"/>
                    </a:lnTo>
                    <a:cubicBezTo>
                      <a:pt x="10144" y="35548"/>
                      <a:pt x="19020" y="35548"/>
                      <a:pt x="26787" y="35548"/>
                    </a:cubicBezTo>
                    <a:lnTo>
                      <a:pt x="36068" y="35548"/>
                    </a:lnTo>
                    <a:lnTo>
                      <a:pt x="36068" y="29536"/>
                    </a:lnTo>
                    <a:lnTo>
                      <a:pt x="22270" y="29536"/>
                    </a:lnTo>
                    <a:cubicBezTo>
                      <a:pt x="16017" y="29536"/>
                      <a:pt x="16017" y="29536"/>
                      <a:pt x="16017" y="29536"/>
                    </a:cubicBezTo>
                    <a:cubicBezTo>
                      <a:pt x="10559" y="29536"/>
                      <a:pt x="6011" y="25437"/>
                      <a:pt x="6011" y="20519"/>
                    </a:cubicBezTo>
                    <a:lnTo>
                      <a:pt x="36068" y="20519"/>
                    </a:lnTo>
                    <a:lnTo>
                      <a:pt x="36068" y="14508"/>
                    </a:lnTo>
                    <a:lnTo>
                      <a:pt x="35822" y="14508"/>
                    </a:lnTo>
                    <a:cubicBezTo>
                      <a:pt x="10144" y="14508"/>
                      <a:pt x="10144" y="14508"/>
                      <a:pt x="10144" y="14508"/>
                    </a:cubicBezTo>
                    <a:cubicBezTo>
                      <a:pt x="4611" y="14508"/>
                      <a:pt x="0" y="10409"/>
                      <a:pt x="0" y="5491"/>
                    </a:cubicBezTo>
                    <a:cubicBezTo>
                      <a:pt x="10144" y="5491"/>
                      <a:pt x="19020" y="5491"/>
                      <a:pt x="26787" y="5491"/>
                    </a:cubicBezTo>
                    <a:lnTo>
                      <a:pt x="36068" y="5491"/>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79" name="任意多边形: 形状 78">
                <a:extLst>
                  <a:ext uri="{FF2B5EF4-FFF2-40B4-BE49-F238E27FC236}">
                    <a16:creationId xmlns:a16="http://schemas.microsoft.com/office/drawing/2014/main" xmlns="" id="{CFE7E0D9-F04C-443A-95D4-0124070811F3}"/>
                  </a:ext>
                </a:extLst>
              </p:cNvPr>
              <p:cNvSpPr/>
              <p:nvPr/>
            </p:nvSpPr>
            <p:spPr>
              <a:xfrm>
                <a:off x="5695833" y="2604460"/>
                <a:ext cx="280271" cy="26889"/>
              </a:xfrm>
              <a:custGeom>
                <a:avLst/>
                <a:gdLst/>
                <a:ahLst/>
                <a:cxnLst/>
                <a:rect l="l" t="t" r="r" b="b"/>
                <a:pathLst>
                  <a:path w="2299830" h="220637">
                    <a:moveTo>
                      <a:pt x="1901152" y="49644"/>
                    </a:moveTo>
                    <a:lnTo>
                      <a:pt x="1901152" y="93573"/>
                    </a:lnTo>
                    <a:lnTo>
                      <a:pt x="1931349" y="93573"/>
                    </a:lnTo>
                    <a:cubicBezTo>
                      <a:pt x="1938720" y="93364"/>
                      <a:pt x="1944413" y="91114"/>
                      <a:pt x="1948430" y="86824"/>
                    </a:cubicBezTo>
                    <a:cubicBezTo>
                      <a:pt x="1952446" y="82534"/>
                      <a:pt x="1954479" y="77462"/>
                      <a:pt x="1954530" y="71609"/>
                    </a:cubicBezTo>
                    <a:cubicBezTo>
                      <a:pt x="1954479" y="65755"/>
                      <a:pt x="1952446" y="60684"/>
                      <a:pt x="1948430" y="56394"/>
                    </a:cubicBezTo>
                    <a:cubicBezTo>
                      <a:pt x="1944413" y="52104"/>
                      <a:pt x="1938720" y="49854"/>
                      <a:pt x="1931349" y="49644"/>
                    </a:cubicBezTo>
                    <a:close/>
                    <a:moveTo>
                      <a:pt x="1596352" y="49644"/>
                    </a:moveTo>
                    <a:lnTo>
                      <a:pt x="1596352" y="93573"/>
                    </a:lnTo>
                    <a:lnTo>
                      <a:pt x="1626549" y="93573"/>
                    </a:lnTo>
                    <a:cubicBezTo>
                      <a:pt x="1633920" y="93364"/>
                      <a:pt x="1639613" y="91114"/>
                      <a:pt x="1643630" y="86824"/>
                    </a:cubicBezTo>
                    <a:cubicBezTo>
                      <a:pt x="1647646" y="82534"/>
                      <a:pt x="1649679" y="77462"/>
                      <a:pt x="1649730" y="71609"/>
                    </a:cubicBezTo>
                    <a:cubicBezTo>
                      <a:pt x="1649679" y="65755"/>
                      <a:pt x="1647646" y="60684"/>
                      <a:pt x="1643630" y="56394"/>
                    </a:cubicBezTo>
                    <a:cubicBezTo>
                      <a:pt x="1639613" y="52104"/>
                      <a:pt x="1633920" y="49854"/>
                      <a:pt x="1626549" y="49644"/>
                    </a:cubicBezTo>
                    <a:close/>
                    <a:moveTo>
                      <a:pt x="348577" y="49644"/>
                    </a:moveTo>
                    <a:lnTo>
                      <a:pt x="348577" y="93573"/>
                    </a:lnTo>
                    <a:lnTo>
                      <a:pt x="378774" y="93573"/>
                    </a:lnTo>
                    <a:cubicBezTo>
                      <a:pt x="386145" y="93364"/>
                      <a:pt x="391838" y="91114"/>
                      <a:pt x="395854" y="86824"/>
                    </a:cubicBezTo>
                    <a:cubicBezTo>
                      <a:pt x="399870" y="82534"/>
                      <a:pt x="401904" y="77462"/>
                      <a:pt x="401955" y="71609"/>
                    </a:cubicBezTo>
                    <a:cubicBezTo>
                      <a:pt x="401904" y="65755"/>
                      <a:pt x="399870" y="60684"/>
                      <a:pt x="395854" y="56394"/>
                    </a:cubicBezTo>
                    <a:cubicBezTo>
                      <a:pt x="391838" y="52104"/>
                      <a:pt x="386145" y="49854"/>
                      <a:pt x="378774" y="49644"/>
                    </a:cubicBezTo>
                    <a:close/>
                    <a:moveTo>
                      <a:pt x="685171" y="47511"/>
                    </a:moveTo>
                    <a:cubicBezTo>
                      <a:pt x="680260" y="47580"/>
                      <a:pt x="675977" y="48508"/>
                      <a:pt x="672323" y="50293"/>
                    </a:cubicBezTo>
                    <a:cubicBezTo>
                      <a:pt x="668670" y="52077"/>
                      <a:pt x="665836" y="54301"/>
                      <a:pt x="663821" y="56962"/>
                    </a:cubicBezTo>
                    <a:cubicBezTo>
                      <a:pt x="662187" y="58902"/>
                      <a:pt x="660779" y="61526"/>
                      <a:pt x="659596" y="64833"/>
                    </a:cubicBezTo>
                    <a:cubicBezTo>
                      <a:pt x="658414" y="68140"/>
                      <a:pt x="657503" y="73293"/>
                      <a:pt x="656863" y="80292"/>
                    </a:cubicBezTo>
                    <a:cubicBezTo>
                      <a:pt x="656223" y="87291"/>
                      <a:pt x="655899" y="97300"/>
                      <a:pt x="655891" y="110318"/>
                    </a:cubicBezTo>
                    <a:cubicBezTo>
                      <a:pt x="655899" y="123333"/>
                      <a:pt x="656223" y="133315"/>
                      <a:pt x="656863" y="140266"/>
                    </a:cubicBezTo>
                    <a:cubicBezTo>
                      <a:pt x="657503" y="147216"/>
                      <a:pt x="658414" y="152320"/>
                      <a:pt x="659596" y="155578"/>
                    </a:cubicBezTo>
                    <a:cubicBezTo>
                      <a:pt x="660779" y="158836"/>
                      <a:pt x="662187" y="161433"/>
                      <a:pt x="663821" y="163370"/>
                    </a:cubicBezTo>
                    <a:cubicBezTo>
                      <a:pt x="665836" y="166044"/>
                      <a:pt x="668670" y="168318"/>
                      <a:pt x="672323" y="170192"/>
                    </a:cubicBezTo>
                    <a:cubicBezTo>
                      <a:pt x="675977" y="172066"/>
                      <a:pt x="680260" y="173044"/>
                      <a:pt x="685171" y="173126"/>
                    </a:cubicBezTo>
                    <a:cubicBezTo>
                      <a:pt x="690083" y="173044"/>
                      <a:pt x="694366" y="172066"/>
                      <a:pt x="698019" y="170192"/>
                    </a:cubicBezTo>
                    <a:cubicBezTo>
                      <a:pt x="701673" y="168318"/>
                      <a:pt x="704507" y="166044"/>
                      <a:pt x="706521" y="163370"/>
                    </a:cubicBezTo>
                    <a:cubicBezTo>
                      <a:pt x="708155" y="161433"/>
                      <a:pt x="709564" y="158836"/>
                      <a:pt x="710746" y="155578"/>
                    </a:cubicBezTo>
                    <a:cubicBezTo>
                      <a:pt x="711928" y="152320"/>
                      <a:pt x="712839" y="147216"/>
                      <a:pt x="713480" y="140266"/>
                    </a:cubicBezTo>
                    <a:cubicBezTo>
                      <a:pt x="714120" y="133315"/>
                      <a:pt x="714443" y="123333"/>
                      <a:pt x="714451" y="110318"/>
                    </a:cubicBezTo>
                    <a:cubicBezTo>
                      <a:pt x="714443" y="97300"/>
                      <a:pt x="714120" y="87291"/>
                      <a:pt x="713480" y="80292"/>
                    </a:cubicBezTo>
                    <a:cubicBezTo>
                      <a:pt x="712839" y="73293"/>
                      <a:pt x="711928" y="68140"/>
                      <a:pt x="710746" y="64833"/>
                    </a:cubicBezTo>
                    <a:cubicBezTo>
                      <a:pt x="709564" y="61526"/>
                      <a:pt x="708155" y="58902"/>
                      <a:pt x="706521" y="56962"/>
                    </a:cubicBezTo>
                    <a:cubicBezTo>
                      <a:pt x="704507" y="54301"/>
                      <a:pt x="701673" y="52077"/>
                      <a:pt x="698019" y="50293"/>
                    </a:cubicBezTo>
                    <a:cubicBezTo>
                      <a:pt x="694366" y="48508"/>
                      <a:pt x="690083" y="47580"/>
                      <a:pt x="685171" y="47511"/>
                    </a:cubicBezTo>
                    <a:close/>
                    <a:moveTo>
                      <a:pt x="2139848" y="1829"/>
                    </a:moveTo>
                    <a:lnTo>
                      <a:pt x="2299830" y="1829"/>
                    </a:lnTo>
                    <a:lnTo>
                      <a:pt x="2299830" y="49339"/>
                    </a:lnTo>
                    <a:lnTo>
                      <a:pt x="2246490" y="49339"/>
                    </a:lnTo>
                    <a:lnTo>
                      <a:pt x="2246490" y="218808"/>
                    </a:lnTo>
                    <a:lnTo>
                      <a:pt x="2193188" y="218808"/>
                    </a:lnTo>
                    <a:lnTo>
                      <a:pt x="2193188" y="49339"/>
                    </a:lnTo>
                    <a:lnTo>
                      <a:pt x="2139848" y="49339"/>
                    </a:lnTo>
                    <a:close/>
                    <a:moveTo>
                      <a:pt x="1847850" y="1829"/>
                    </a:moveTo>
                    <a:lnTo>
                      <a:pt x="1933789" y="1829"/>
                    </a:lnTo>
                    <a:cubicBezTo>
                      <a:pt x="1949862" y="2030"/>
                      <a:pt x="1963395" y="5418"/>
                      <a:pt x="1974387" y="11993"/>
                    </a:cubicBezTo>
                    <a:cubicBezTo>
                      <a:pt x="1985378" y="18569"/>
                      <a:pt x="1993695" y="27126"/>
                      <a:pt x="1999336" y="37664"/>
                    </a:cubicBezTo>
                    <a:cubicBezTo>
                      <a:pt x="2004977" y="48203"/>
                      <a:pt x="2007809" y="59518"/>
                      <a:pt x="2007832" y="71609"/>
                    </a:cubicBezTo>
                    <a:cubicBezTo>
                      <a:pt x="2007809" y="83700"/>
                      <a:pt x="2004977" y="95014"/>
                      <a:pt x="1999336" y="105553"/>
                    </a:cubicBezTo>
                    <a:cubicBezTo>
                      <a:pt x="1993695" y="116092"/>
                      <a:pt x="1985378" y="124649"/>
                      <a:pt x="1974387" y="131224"/>
                    </a:cubicBezTo>
                    <a:cubicBezTo>
                      <a:pt x="1963395" y="137800"/>
                      <a:pt x="1949862" y="141188"/>
                      <a:pt x="1933789" y="141389"/>
                    </a:cubicBezTo>
                    <a:lnTo>
                      <a:pt x="1901152" y="141389"/>
                    </a:lnTo>
                    <a:lnTo>
                      <a:pt x="1901152" y="218808"/>
                    </a:lnTo>
                    <a:lnTo>
                      <a:pt x="1847850" y="218808"/>
                    </a:lnTo>
                    <a:close/>
                    <a:moveTo>
                      <a:pt x="1543050" y="1829"/>
                    </a:moveTo>
                    <a:lnTo>
                      <a:pt x="1628989" y="1829"/>
                    </a:lnTo>
                    <a:cubicBezTo>
                      <a:pt x="1645062" y="2030"/>
                      <a:pt x="1658595" y="5418"/>
                      <a:pt x="1669587" y="11993"/>
                    </a:cubicBezTo>
                    <a:cubicBezTo>
                      <a:pt x="1680578" y="18569"/>
                      <a:pt x="1688895" y="27126"/>
                      <a:pt x="1694536" y="37664"/>
                    </a:cubicBezTo>
                    <a:cubicBezTo>
                      <a:pt x="1700178" y="48203"/>
                      <a:pt x="1703009" y="59518"/>
                      <a:pt x="1703032" y="71609"/>
                    </a:cubicBezTo>
                    <a:cubicBezTo>
                      <a:pt x="1703009" y="83700"/>
                      <a:pt x="1700178" y="95014"/>
                      <a:pt x="1694536" y="105553"/>
                    </a:cubicBezTo>
                    <a:cubicBezTo>
                      <a:pt x="1688895" y="116092"/>
                      <a:pt x="1680578" y="124649"/>
                      <a:pt x="1669587" y="131224"/>
                    </a:cubicBezTo>
                    <a:cubicBezTo>
                      <a:pt x="1658595" y="137800"/>
                      <a:pt x="1645062" y="141188"/>
                      <a:pt x="1628989" y="141389"/>
                    </a:cubicBezTo>
                    <a:lnTo>
                      <a:pt x="1596352" y="141389"/>
                    </a:lnTo>
                    <a:lnTo>
                      <a:pt x="1596352" y="218808"/>
                    </a:lnTo>
                    <a:lnTo>
                      <a:pt x="1543050" y="218808"/>
                    </a:lnTo>
                    <a:close/>
                    <a:moveTo>
                      <a:pt x="914400" y="1829"/>
                    </a:moveTo>
                    <a:lnTo>
                      <a:pt x="966788" y="1829"/>
                    </a:lnTo>
                    <a:lnTo>
                      <a:pt x="1015574" y="97515"/>
                    </a:lnTo>
                    <a:lnTo>
                      <a:pt x="1064361" y="1829"/>
                    </a:lnTo>
                    <a:lnTo>
                      <a:pt x="1116749" y="1829"/>
                    </a:lnTo>
                    <a:lnTo>
                      <a:pt x="1116749" y="218808"/>
                    </a:lnTo>
                    <a:lnTo>
                      <a:pt x="1063447" y="218808"/>
                    </a:lnTo>
                    <a:lnTo>
                      <a:pt x="1063447" y="114892"/>
                    </a:lnTo>
                    <a:lnTo>
                      <a:pt x="1032650" y="168546"/>
                    </a:lnTo>
                    <a:lnTo>
                      <a:pt x="998499" y="168546"/>
                    </a:lnTo>
                    <a:lnTo>
                      <a:pt x="967702" y="114892"/>
                    </a:lnTo>
                    <a:lnTo>
                      <a:pt x="967702" y="218808"/>
                    </a:lnTo>
                    <a:lnTo>
                      <a:pt x="914400" y="218808"/>
                    </a:lnTo>
                    <a:close/>
                    <a:moveTo>
                      <a:pt x="295275" y="1829"/>
                    </a:moveTo>
                    <a:lnTo>
                      <a:pt x="381214" y="1829"/>
                    </a:lnTo>
                    <a:cubicBezTo>
                      <a:pt x="397287" y="2030"/>
                      <a:pt x="410820" y="5418"/>
                      <a:pt x="421812" y="11993"/>
                    </a:cubicBezTo>
                    <a:cubicBezTo>
                      <a:pt x="432803" y="18569"/>
                      <a:pt x="441120" y="27126"/>
                      <a:pt x="446761" y="37664"/>
                    </a:cubicBezTo>
                    <a:cubicBezTo>
                      <a:pt x="452402" y="48203"/>
                      <a:pt x="455234" y="59518"/>
                      <a:pt x="455257" y="71609"/>
                    </a:cubicBezTo>
                    <a:cubicBezTo>
                      <a:pt x="454851" y="86378"/>
                      <a:pt x="451094" y="98456"/>
                      <a:pt x="443987" y="107844"/>
                    </a:cubicBezTo>
                    <a:cubicBezTo>
                      <a:pt x="436880" y="117232"/>
                      <a:pt x="428859" y="124047"/>
                      <a:pt x="419925" y="128291"/>
                    </a:cubicBezTo>
                    <a:lnTo>
                      <a:pt x="466839" y="218808"/>
                    </a:lnTo>
                    <a:lnTo>
                      <a:pt x="405001" y="218808"/>
                    </a:lnTo>
                    <a:lnTo>
                      <a:pt x="366573" y="138036"/>
                    </a:lnTo>
                    <a:lnTo>
                      <a:pt x="348577" y="138036"/>
                    </a:lnTo>
                    <a:lnTo>
                      <a:pt x="348577" y="218808"/>
                    </a:lnTo>
                    <a:lnTo>
                      <a:pt x="295275" y="218808"/>
                    </a:lnTo>
                    <a:close/>
                    <a:moveTo>
                      <a:pt x="0" y="1829"/>
                    </a:moveTo>
                    <a:lnTo>
                      <a:pt x="147485" y="1829"/>
                    </a:lnTo>
                    <a:lnTo>
                      <a:pt x="147485" y="49339"/>
                    </a:lnTo>
                    <a:lnTo>
                      <a:pt x="53302" y="49339"/>
                    </a:lnTo>
                    <a:lnTo>
                      <a:pt x="53302" y="87477"/>
                    </a:lnTo>
                    <a:lnTo>
                      <a:pt x="133769" y="87477"/>
                    </a:lnTo>
                    <a:lnTo>
                      <a:pt x="133769" y="134988"/>
                    </a:lnTo>
                    <a:lnTo>
                      <a:pt x="53302" y="134988"/>
                    </a:lnTo>
                    <a:lnTo>
                      <a:pt x="53302" y="218808"/>
                    </a:lnTo>
                    <a:lnTo>
                      <a:pt x="0" y="218808"/>
                    </a:lnTo>
                    <a:close/>
                    <a:moveTo>
                      <a:pt x="685171" y="0"/>
                    </a:moveTo>
                    <a:cubicBezTo>
                      <a:pt x="698318" y="25"/>
                      <a:pt x="709763" y="2106"/>
                      <a:pt x="719508" y="6243"/>
                    </a:cubicBezTo>
                    <a:cubicBezTo>
                      <a:pt x="729253" y="10380"/>
                      <a:pt x="738025" y="16421"/>
                      <a:pt x="745823" y="24365"/>
                    </a:cubicBezTo>
                    <a:cubicBezTo>
                      <a:pt x="753285" y="32012"/>
                      <a:pt x="758565" y="40408"/>
                      <a:pt x="761662" y="49551"/>
                    </a:cubicBezTo>
                    <a:cubicBezTo>
                      <a:pt x="764758" y="58694"/>
                      <a:pt x="766586" y="68381"/>
                      <a:pt x="767144" y="78611"/>
                    </a:cubicBezTo>
                    <a:cubicBezTo>
                      <a:pt x="767702" y="88841"/>
                      <a:pt x="767905" y="99410"/>
                      <a:pt x="767753" y="110318"/>
                    </a:cubicBezTo>
                    <a:cubicBezTo>
                      <a:pt x="767905" y="121227"/>
                      <a:pt x="767702" y="131796"/>
                      <a:pt x="767144" y="142026"/>
                    </a:cubicBezTo>
                    <a:cubicBezTo>
                      <a:pt x="766586" y="152256"/>
                      <a:pt x="764758" y="161943"/>
                      <a:pt x="761662" y="171086"/>
                    </a:cubicBezTo>
                    <a:cubicBezTo>
                      <a:pt x="758565" y="180229"/>
                      <a:pt x="753285" y="188625"/>
                      <a:pt x="745823" y="196273"/>
                    </a:cubicBezTo>
                    <a:cubicBezTo>
                      <a:pt x="738025" y="204216"/>
                      <a:pt x="729253" y="210257"/>
                      <a:pt x="719508" y="214394"/>
                    </a:cubicBezTo>
                    <a:cubicBezTo>
                      <a:pt x="709763" y="218530"/>
                      <a:pt x="698318" y="220612"/>
                      <a:pt x="685171" y="220637"/>
                    </a:cubicBezTo>
                    <a:cubicBezTo>
                      <a:pt x="672025" y="220612"/>
                      <a:pt x="660579" y="218530"/>
                      <a:pt x="650834" y="214394"/>
                    </a:cubicBezTo>
                    <a:cubicBezTo>
                      <a:pt x="641089" y="210257"/>
                      <a:pt x="632317" y="204216"/>
                      <a:pt x="624519" y="196273"/>
                    </a:cubicBezTo>
                    <a:cubicBezTo>
                      <a:pt x="617057" y="188625"/>
                      <a:pt x="611777" y="180229"/>
                      <a:pt x="608681" y="171086"/>
                    </a:cubicBezTo>
                    <a:cubicBezTo>
                      <a:pt x="605584" y="161943"/>
                      <a:pt x="603757" y="152256"/>
                      <a:pt x="603198" y="142026"/>
                    </a:cubicBezTo>
                    <a:cubicBezTo>
                      <a:pt x="602640" y="131796"/>
                      <a:pt x="602437" y="121227"/>
                      <a:pt x="602589" y="110318"/>
                    </a:cubicBezTo>
                    <a:cubicBezTo>
                      <a:pt x="602437" y="99410"/>
                      <a:pt x="602640" y="88841"/>
                      <a:pt x="603198" y="78611"/>
                    </a:cubicBezTo>
                    <a:cubicBezTo>
                      <a:pt x="603757" y="68381"/>
                      <a:pt x="605584" y="58694"/>
                      <a:pt x="608681" y="49551"/>
                    </a:cubicBezTo>
                    <a:cubicBezTo>
                      <a:pt x="611777" y="40408"/>
                      <a:pt x="617057" y="32012"/>
                      <a:pt x="624519" y="24365"/>
                    </a:cubicBezTo>
                    <a:cubicBezTo>
                      <a:pt x="632317" y="16421"/>
                      <a:pt x="641089" y="10380"/>
                      <a:pt x="650834" y="6243"/>
                    </a:cubicBezTo>
                    <a:cubicBezTo>
                      <a:pt x="660579" y="2106"/>
                      <a:pt x="672025" y="25"/>
                      <a:pt x="685171" y="0"/>
                    </a:cubicBez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sz="2400" dirty="0">
                  <a:solidFill>
                    <a:srgbClr val="FCE3C1"/>
                  </a:solidFill>
                  <a:latin typeface="DIN Black" pitchFamily="50" charset="0"/>
                  <a:ea typeface="微软雅黑" panose="020B0503020204020204" pitchFamily="34" charset="-122"/>
                </a:endParaRPr>
              </a:p>
            </p:txBody>
          </p:sp>
          <p:sp>
            <p:nvSpPr>
              <p:cNvPr id="80" name="任意多边形: 形状 79">
                <a:extLst>
                  <a:ext uri="{FF2B5EF4-FFF2-40B4-BE49-F238E27FC236}">
                    <a16:creationId xmlns:a16="http://schemas.microsoft.com/office/drawing/2014/main" xmlns="" id="{0249184F-65A6-400C-B565-6EB0BB2D0DB6}"/>
                  </a:ext>
                </a:extLst>
              </p:cNvPr>
              <p:cNvSpPr/>
              <p:nvPr/>
            </p:nvSpPr>
            <p:spPr>
              <a:xfrm>
                <a:off x="6217221" y="2604460"/>
                <a:ext cx="304647" cy="26889"/>
              </a:xfrm>
              <a:custGeom>
                <a:avLst/>
                <a:gdLst/>
                <a:ahLst/>
                <a:cxnLst/>
                <a:rect l="l" t="t" r="r" b="b"/>
                <a:pathLst>
                  <a:path w="2499855" h="220637">
                    <a:moveTo>
                      <a:pt x="1469574" y="84108"/>
                    </a:moveTo>
                    <a:lnTo>
                      <a:pt x="1450067" y="142037"/>
                    </a:lnTo>
                    <a:lnTo>
                      <a:pt x="1487862" y="142037"/>
                    </a:lnTo>
                    <a:close/>
                    <a:moveTo>
                      <a:pt x="2215477" y="49644"/>
                    </a:moveTo>
                    <a:lnTo>
                      <a:pt x="2215477" y="93573"/>
                    </a:lnTo>
                    <a:lnTo>
                      <a:pt x="2245673" y="93573"/>
                    </a:lnTo>
                    <a:cubicBezTo>
                      <a:pt x="2253045" y="93364"/>
                      <a:pt x="2258738" y="91114"/>
                      <a:pt x="2262754" y="86824"/>
                    </a:cubicBezTo>
                    <a:cubicBezTo>
                      <a:pt x="2266770" y="82534"/>
                      <a:pt x="2268804" y="77462"/>
                      <a:pt x="2268855" y="71609"/>
                    </a:cubicBezTo>
                    <a:cubicBezTo>
                      <a:pt x="2268804" y="65755"/>
                      <a:pt x="2266770" y="60684"/>
                      <a:pt x="2262754" y="56394"/>
                    </a:cubicBezTo>
                    <a:cubicBezTo>
                      <a:pt x="2258738" y="52104"/>
                      <a:pt x="2253045" y="49854"/>
                      <a:pt x="2245673" y="49644"/>
                    </a:cubicBezTo>
                    <a:close/>
                    <a:moveTo>
                      <a:pt x="2015451" y="49644"/>
                    </a:moveTo>
                    <a:lnTo>
                      <a:pt x="2015451" y="93573"/>
                    </a:lnTo>
                    <a:lnTo>
                      <a:pt x="2045649" y="93573"/>
                    </a:lnTo>
                    <a:cubicBezTo>
                      <a:pt x="2053019" y="93364"/>
                      <a:pt x="2058713" y="91114"/>
                      <a:pt x="2062729" y="86824"/>
                    </a:cubicBezTo>
                    <a:cubicBezTo>
                      <a:pt x="2066745" y="82534"/>
                      <a:pt x="2068779" y="77462"/>
                      <a:pt x="2068830" y="71609"/>
                    </a:cubicBezTo>
                    <a:cubicBezTo>
                      <a:pt x="2068779" y="65755"/>
                      <a:pt x="2066745" y="60684"/>
                      <a:pt x="2062729" y="56394"/>
                    </a:cubicBezTo>
                    <a:cubicBezTo>
                      <a:pt x="2058713" y="52104"/>
                      <a:pt x="2053020" y="49854"/>
                      <a:pt x="2045649" y="49644"/>
                    </a:cubicBezTo>
                    <a:close/>
                    <a:moveTo>
                      <a:pt x="500977" y="49644"/>
                    </a:moveTo>
                    <a:lnTo>
                      <a:pt x="500977" y="93573"/>
                    </a:lnTo>
                    <a:lnTo>
                      <a:pt x="531174" y="93573"/>
                    </a:lnTo>
                    <a:cubicBezTo>
                      <a:pt x="538545" y="93364"/>
                      <a:pt x="544239" y="91114"/>
                      <a:pt x="548255" y="86824"/>
                    </a:cubicBezTo>
                    <a:cubicBezTo>
                      <a:pt x="552271" y="82534"/>
                      <a:pt x="554304" y="77462"/>
                      <a:pt x="554355" y="71609"/>
                    </a:cubicBezTo>
                    <a:cubicBezTo>
                      <a:pt x="554304" y="65755"/>
                      <a:pt x="552271" y="60684"/>
                      <a:pt x="548255" y="56394"/>
                    </a:cubicBezTo>
                    <a:cubicBezTo>
                      <a:pt x="544239" y="52104"/>
                      <a:pt x="538545" y="49854"/>
                      <a:pt x="531174" y="49644"/>
                    </a:cubicBezTo>
                    <a:close/>
                    <a:moveTo>
                      <a:pt x="323221" y="47511"/>
                    </a:moveTo>
                    <a:cubicBezTo>
                      <a:pt x="318310" y="47580"/>
                      <a:pt x="314027" y="48508"/>
                      <a:pt x="310373" y="50293"/>
                    </a:cubicBezTo>
                    <a:cubicBezTo>
                      <a:pt x="306720" y="52077"/>
                      <a:pt x="303886" y="54301"/>
                      <a:pt x="301871" y="56962"/>
                    </a:cubicBezTo>
                    <a:cubicBezTo>
                      <a:pt x="300237" y="58902"/>
                      <a:pt x="298829" y="61526"/>
                      <a:pt x="297647" y="64833"/>
                    </a:cubicBezTo>
                    <a:cubicBezTo>
                      <a:pt x="296464" y="68140"/>
                      <a:pt x="295553" y="73293"/>
                      <a:pt x="294913" y="80292"/>
                    </a:cubicBezTo>
                    <a:cubicBezTo>
                      <a:pt x="294273" y="87291"/>
                      <a:pt x="293949" y="97300"/>
                      <a:pt x="293941" y="110318"/>
                    </a:cubicBezTo>
                    <a:cubicBezTo>
                      <a:pt x="293949" y="123333"/>
                      <a:pt x="294273" y="133315"/>
                      <a:pt x="294913" y="140266"/>
                    </a:cubicBezTo>
                    <a:cubicBezTo>
                      <a:pt x="295553" y="147216"/>
                      <a:pt x="296464" y="152320"/>
                      <a:pt x="297647" y="155578"/>
                    </a:cubicBezTo>
                    <a:cubicBezTo>
                      <a:pt x="298829" y="158836"/>
                      <a:pt x="300237" y="161433"/>
                      <a:pt x="301871" y="163370"/>
                    </a:cubicBezTo>
                    <a:cubicBezTo>
                      <a:pt x="303886" y="166044"/>
                      <a:pt x="306720" y="168318"/>
                      <a:pt x="310373" y="170192"/>
                    </a:cubicBezTo>
                    <a:cubicBezTo>
                      <a:pt x="314027" y="172066"/>
                      <a:pt x="318310" y="173044"/>
                      <a:pt x="323221" y="173126"/>
                    </a:cubicBezTo>
                    <a:cubicBezTo>
                      <a:pt x="328133" y="173044"/>
                      <a:pt x="332416" y="172066"/>
                      <a:pt x="336069" y="170192"/>
                    </a:cubicBezTo>
                    <a:cubicBezTo>
                      <a:pt x="339723" y="168318"/>
                      <a:pt x="342557" y="166044"/>
                      <a:pt x="344571" y="163370"/>
                    </a:cubicBezTo>
                    <a:cubicBezTo>
                      <a:pt x="346206" y="161433"/>
                      <a:pt x="347614" y="158836"/>
                      <a:pt x="348796" y="155578"/>
                    </a:cubicBezTo>
                    <a:cubicBezTo>
                      <a:pt x="349978" y="152320"/>
                      <a:pt x="350890" y="147216"/>
                      <a:pt x="351530" y="140266"/>
                    </a:cubicBezTo>
                    <a:cubicBezTo>
                      <a:pt x="352170" y="133315"/>
                      <a:pt x="352494" y="123333"/>
                      <a:pt x="352501" y="110318"/>
                    </a:cubicBezTo>
                    <a:cubicBezTo>
                      <a:pt x="352494" y="97300"/>
                      <a:pt x="352170" y="87291"/>
                      <a:pt x="351530" y="80292"/>
                    </a:cubicBezTo>
                    <a:cubicBezTo>
                      <a:pt x="350890" y="73293"/>
                      <a:pt x="349978" y="68140"/>
                      <a:pt x="348796" y="64833"/>
                    </a:cubicBezTo>
                    <a:cubicBezTo>
                      <a:pt x="347614" y="61526"/>
                      <a:pt x="346206" y="58902"/>
                      <a:pt x="344571" y="56962"/>
                    </a:cubicBezTo>
                    <a:cubicBezTo>
                      <a:pt x="342557" y="54301"/>
                      <a:pt x="339723" y="52077"/>
                      <a:pt x="336069" y="50293"/>
                    </a:cubicBezTo>
                    <a:cubicBezTo>
                      <a:pt x="332416" y="48508"/>
                      <a:pt x="328133" y="47580"/>
                      <a:pt x="323221" y="47511"/>
                    </a:cubicBezTo>
                    <a:close/>
                    <a:moveTo>
                      <a:pt x="2339873" y="1829"/>
                    </a:moveTo>
                    <a:lnTo>
                      <a:pt x="2499855" y="1829"/>
                    </a:lnTo>
                    <a:lnTo>
                      <a:pt x="2499855" y="49339"/>
                    </a:lnTo>
                    <a:lnTo>
                      <a:pt x="2446515" y="49339"/>
                    </a:lnTo>
                    <a:lnTo>
                      <a:pt x="2446515" y="218808"/>
                    </a:lnTo>
                    <a:lnTo>
                      <a:pt x="2393213" y="218808"/>
                    </a:lnTo>
                    <a:lnTo>
                      <a:pt x="2393213" y="49339"/>
                    </a:lnTo>
                    <a:lnTo>
                      <a:pt x="2339873" y="49339"/>
                    </a:lnTo>
                    <a:close/>
                    <a:moveTo>
                      <a:pt x="2162175" y="1829"/>
                    </a:moveTo>
                    <a:lnTo>
                      <a:pt x="2248113" y="1829"/>
                    </a:lnTo>
                    <a:cubicBezTo>
                      <a:pt x="2264187" y="2030"/>
                      <a:pt x="2277720" y="5418"/>
                      <a:pt x="2288711" y="11993"/>
                    </a:cubicBezTo>
                    <a:cubicBezTo>
                      <a:pt x="2299703" y="18569"/>
                      <a:pt x="2308020" y="27126"/>
                      <a:pt x="2313661" y="37664"/>
                    </a:cubicBezTo>
                    <a:cubicBezTo>
                      <a:pt x="2319302" y="48203"/>
                      <a:pt x="2322134" y="59518"/>
                      <a:pt x="2322157" y="71609"/>
                    </a:cubicBezTo>
                    <a:cubicBezTo>
                      <a:pt x="2322134" y="83700"/>
                      <a:pt x="2319302" y="95014"/>
                      <a:pt x="2313661" y="105553"/>
                    </a:cubicBezTo>
                    <a:cubicBezTo>
                      <a:pt x="2308020" y="116092"/>
                      <a:pt x="2299703" y="124649"/>
                      <a:pt x="2288711" y="131224"/>
                    </a:cubicBezTo>
                    <a:cubicBezTo>
                      <a:pt x="2277720" y="137800"/>
                      <a:pt x="2264187" y="141188"/>
                      <a:pt x="2248113" y="141389"/>
                    </a:cubicBezTo>
                    <a:lnTo>
                      <a:pt x="2215477" y="141389"/>
                    </a:lnTo>
                    <a:lnTo>
                      <a:pt x="2215477" y="218808"/>
                    </a:lnTo>
                    <a:lnTo>
                      <a:pt x="2162175" y="218808"/>
                    </a:lnTo>
                    <a:close/>
                    <a:moveTo>
                      <a:pt x="1962150" y="1829"/>
                    </a:moveTo>
                    <a:lnTo>
                      <a:pt x="2048089" y="1829"/>
                    </a:lnTo>
                    <a:cubicBezTo>
                      <a:pt x="2064162" y="2030"/>
                      <a:pt x="2077695" y="5418"/>
                      <a:pt x="2088687" y="11993"/>
                    </a:cubicBezTo>
                    <a:cubicBezTo>
                      <a:pt x="2099678" y="18569"/>
                      <a:pt x="2107995" y="27126"/>
                      <a:pt x="2113636" y="37664"/>
                    </a:cubicBezTo>
                    <a:cubicBezTo>
                      <a:pt x="2119277" y="48203"/>
                      <a:pt x="2122109" y="59518"/>
                      <a:pt x="2122131" y="71609"/>
                    </a:cubicBezTo>
                    <a:cubicBezTo>
                      <a:pt x="2122109" y="83700"/>
                      <a:pt x="2119277" y="95014"/>
                      <a:pt x="2113636" y="105553"/>
                    </a:cubicBezTo>
                    <a:cubicBezTo>
                      <a:pt x="2107995" y="116092"/>
                      <a:pt x="2099678" y="124649"/>
                      <a:pt x="2088687" y="131224"/>
                    </a:cubicBezTo>
                    <a:cubicBezTo>
                      <a:pt x="2077695" y="137800"/>
                      <a:pt x="2064162" y="141188"/>
                      <a:pt x="2048089" y="141389"/>
                    </a:cubicBezTo>
                    <a:lnTo>
                      <a:pt x="2015451" y="141389"/>
                    </a:lnTo>
                    <a:lnTo>
                      <a:pt x="2015451" y="218808"/>
                    </a:lnTo>
                    <a:lnTo>
                      <a:pt x="1962150" y="218808"/>
                    </a:lnTo>
                    <a:close/>
                    <a:moveTo>
                      <a:pt x="1590675" y="1829"/>
                    </a:moveTo>
                    <a:lnTo>
                      <a:pt x="1637276" y="1829"/>
                    </a:lnTo>
                    <a:lnTo>
                      <a:pt x="1706803" y="110928"/>
                    </a:lnTo>
                    <a:lnTo>
                      <a:pt x="1706803" y="1829"/>
                    </a:lnTo>
                    <a:lnTo>
                      <a:pt x="1760105" y="1829"/>
                    </a:lnTo>
                    <a:lnTo>
                      <a:pt x="1760105" y="218808"/>
                    </a:lnTo>
                    <a:lnTo>
                      <a:pt x="1713504" y="218808"/>
                    </a:lnTo>
                    <a:lnTo>
                      <a:pt x="1643977" y="109709"/>
                    </a:lnTo>
                    <a:lnTo>
                      <a:pt x="1643977" y="218808"/>
                    </a:lnTo>
                    <a:lnTo>
                      <a:pt x="1590675" y="218808"/>
                    </a:lnTo>
                    <a:close/>
                    <a:moveTo>
                      <a:pt x="1447628" y="1829"/>
                    </a:moveTo>
                    <a:lnTo>
                      <a:pt x="1488776" y="1829"/>
                    </a:lnTo>
                    <a:lnTo>
                      <a:pt x="1567719" y="218808"/>
                    </a:lnTo>
                    <a:lnTo>
                      <a:pt x="1511941" y="218808"/>
                    </a:lnTo>
                    <a:lnTo>
                      <a:pt x="1501883" y="186499"/>
                    </a:lnTo>
                    <a:lnTo>
                      <a:pt x="1435131" y="186499"/>
                    </a:lnTo>
                    <a:lnTo>
                      <a:pt x="1424463" y="218808"/>
                    </a:lnTo>
                    <a:lnTo>
                      <a:pt x="1368685" y="218808"/>
                    </a:lnTo>
                    <a:close/>
                    <a:moveTo>
                      <a:pt x="1171575" y="1829"/>
                    </a:moveTo>
                    <a:lnTo>
                      <a:pt x="1224877" y="1829"/>
                    </a:lnTo>
                    <a:lnTo>
                      <a:pt x="1224877" y="85344"/>
                    </a:lnTo>
                    <a:lnTo>
                      <a:pt x="1281607" y="85344"/>
                    </a:lnTo>
                    <a:lnTo>
                      <a:pt x="1281607" y="1829"/>
                    </a:lnTo>
                    <a:lnTo>
                      <a:pt x="1334909" y="1829"/>
                    </a:lnTo>
                    <a:lnTo>
                      <a:pt x="1334909" y="218808"/>
                    </a:lnTo>
                    <a:lnTo>
                      <a:pt x="1281607" y="218808"/>
                    </a:lnTo>
                    <a:lnTo>
                      <a:pt x="1281607" y="132855"/>
                    </a:lnTo>
                    <a:lnTo>
                      <a:pt x="1224877" y="132855"/>
                    </a:lnTo>
                    <a:lnTo>
                      <a:pt x="1224877" y="218808"/>
                    </a:lnTo>
                    <a:lnTo>
                      <a:pt x="1171575" y="218808"/>
                    </a:lnTo>
                    <a:close/>
                    <a:moveTo>
                      <a:pt x="977798" y="1829"/>
                    </a:moveTo>
                    <a:lnTo>
                      <a:pt x="1137780" y="1829"/>
                    </a:lnTo>
                    <a:lnTo>
                      <a:pt x="1137780" y="49339"/>
                    </a:lnTo>
                    <a:lnTo>
                      <a:pt x="1084440" y="49339"/>
                    </a:lnTo>
                    <a:lnTo>
                      <a:pt x="1084440" y="218808"/>
                    </a:lnTo>
                    <a:lnTo>
                      <a:pt x="1031138" y="218808"/>
                    </a:lnTo>
                    <a:lnTo>
                      <a:pt x="1031138" y="49339"/>
                    </a:lnTo>
                    <a:lnTo>
                      <a:pt x="977798" y="49339"/>
                    </a:lnTo>
                    <a:close/>
                    <a:moveTo>
                      <a:pt x="647700" y="1829"/>
                    </a:moveTo>
                    <a:lnTo>
                      <a:pt x="795185" y="1829"/>
                    </a:lnTo>
                    <a:lnTo>
                      <a:pt x="795185" y="49339"/>
                    </a:lnTo>
                    <a:lnTo>
                      <a:pt x="701002" y="49339"/>
                    </a:lnTo>
                    <a:lnTo>
                      <a:pt x="701002" y="85649"/>
                    </a:lnTo>
                    <a:lnTo>
                      <a:pt x="781469" y="85649"/>
                    </a:lnTo>
                    <a:lnTo>
                      <a:pt x="781469" y="133159"/>
                    </a:lnTo>
                    <a:lnTo>
                      <a:pt x="701002" y="133159"/>
                    </a:lnTo>
                    <a:lnTo>
                      <a:pt x="701002" y="171297"/>
                    </a:lnTo>
                    <a:lnTo>
                      <a:pt x="795185" y="171297"/>
                    </a:lnTo>
                    <a:lnTo>
                      <a:pt x="795185" y="218808"/>
                    </a:lnTo>
                    <a:lnTo>
                      <a:pt x="647700" y="218808"/>
                    </a:lnTo>
                    <a:close/>
                    <a:moveTo>
                      <a:pt x="447675" y="1829"/>
                    </a:moveTo>
                    <a:lnTo>
                      <a:pt x="533614" y="1829"/>
                    </a:lnTo>
                    <a:cubicBezTo>
                      <a:pt x="549687" y="2030"/>
                      <a:pt x="563220" y="5418"/>
                      <a:pt x="574212" y="11993"/>
                    </a:cubicBezTo>
                    <a:cubicBezTo>
                      <a:pt x="585203" y="18569"/>
                      <a:pt x="593520" y="27126"/>
                      <a:pt x="599161" y="37664"/>
                    </a:cubicBezTo>
                    <a:cubicBezTo>
                      <a:pt x="604803" y="48203"/>
                      <a:pt x="607634" y="59518"/>
                      <a:pt x="607657" y="71609"/>
                    </a:cubicBezTo>
                    <a:cubicBezTo>
                      <a:pt x="607251" y="86378"/>
                      <a:pt x="603494" y="98456"/>
                      <a:pt x="596387" y="107844"/>
                    </a:cubicBezTo>
                    <a:cubicBezTo>
                      <a:pt x="589280" y="117232"/>
                      <a:pt x="581260" y="124047"/>
                      <a:pt x="572325" y="128291"/>
                    </a:cubicBezTo>
                    <a:lnTo>
                      <a:pt x="619239" y="218808"/>
                    </a:lnTo>
                    <a:lnTo>
                      <a:pt x="557401" y="218808"/>
                    </a:lnTo>
                    <a:lnTo>
                      <a:pt x="518973" y="138036"/>
                    </a:lnTo>
                    <a:lnTo>
                      <a:pt x="500977" y="138036"/>
                    </a:lnTo>
                    <a:lnTo>
                      <a:pt x="500977" y="218808"/>
                    </a:lnTo>
                    <a:lnTo>
                      <a:pt x="447675" y="218808"/>
                    </a:lnTo>
                    <a:close/>
                    <a:moveTo>
                      <a:pt x="0" y="1829"/>
                    </a:moveTo>
                    <a:lnTo>
                      <a:pt x="52388" y="1829"/>
                    </a:lnTo>
                    <a:lnTo>
                      <a:pt x="101174" y="97515"/>
                    </a:lnTo>
                    <a:lnTo>
                      <a:pt x="149961" y="1829"/>
                    </a:lnTo>
                    <a:lnTo>
                      <a:pt x="202349" y="1829"/>
                    </a:lnTo>
                    <a:lnTo>
                      <a:pt x="202349" y="218808"/>
                    </a:lnTo>
                    <a:lnTo>
                      <a:pt x="149047" y="218808"/>
                    </a:lnTo>
                    <a:lnTo>
                      <a:pt x="149047" y="114892"/>
                    </a:lnTo>
                    <a:lnTo>
                      <a:pt x="118250" y="168546"/>
                    </a:lnTo>
                    <a:lnTo>
                      <a:pt x="84099" y="168546"/>
                    </a:lnTo>
                    <a:lnTo>
                      <a:pt x="53302" y="114892"/>
                    </a:lnTo>
                    <a:lnTo>
                      <a:pt x="53302" y="218808"/>
                    </a:lnTo>
                    <a:lnTo>
                      <a:pt x="0" y="218808"/>
                    </a:lnTo>
                    <a:close/>
                    <a:moveTo>
                      <a:pt x="323221" y="0"/>
                    </a:moveTo>
                    <a:cubicBezTo>
                      <a:pt x="336368" y="25"/>
                      <a:pt x="347813" y="2106"/>
                      <a:pt x="357558" y="6243"/>
                    </a:cubicBezTo>
                    <a:cubicBezTo>
                      <a:pt x="367304" y="10380"/>
                      <a:pt x="376075" y="16421"/>
                      <a:pt x="383873" y="24365"/>
                    </a:cubicBezTo>
                    <a:cubicBezTo>
                      <a:pt x="391335" y="32012"/>
                      <a:pt x="396615" y="40408"/>
                      <a:pt x="399712" y="49551"/>
                    </a:cubicBezTo>
                    <a:cubicBezTo>
                      <a:pt x="402808" y="58694"/>
                      <a:pt x="404636" y="68381"/>
                      <a:pt x="405194" y="78611"/>
                    </a:cubicBezTo>
                    <a:cubicBezTo>
                      <a:pt x="405752" y="88841"/>
                      <a:pt x="405955" y="99410"/>
                      <a:pt x="405803" y="110318"/>
                    </a:cubicBezTo>
                    <a:cubicBezTo>
                      <a:pt x="405955" y="121227"/>
                      <a:pt x="405752" y="131796"/>
                      <a:pt x="405194" y="142026"/>
                    </a:cubicBezTo>
                    <a:cubicBezTo>
                      <a:pt x="404636" y="152256"/>
                      <a:pt x="402808" y="161943"/>
                      <a:pt x="399712" y="171086"/>
                    </a:cubicBezTo>
                    <a:cubicBezTo>
                      <a:pt x="396615" y="180229"/>
                      <a:pt x="391335" y="188625"/>
                      <a:pt x="383873" y="196273"/>
                    </a:cubicBezTo>
                    <a:cubicBezTo>
                      <a:pt x="376075" y="204216"/>
                      <a:pt x="367304" y="210257"/>
                      <a:pt x="357558" y="214394"/>
                    </a:cubicBezTo>
                    <a:cubicBezTo>
                      <a:pt x="347813" y="218530"/>
                      <a:pt x="336368" y="220612"/>
                      <a:pt x="323221" y="220637"/>
                    </a:cubicBezTo>
                    <a:cubicBezTo>
                      <a:pt x="310075" y="220612"/>
                      <a:pt x="298629" y="218530"/>
                      <a:pt x="288884" y="214394"/>
                    </a:cubicBezTo>
                    <a:cubicBezTo>
                      <a:pt x="279139" y="210257"/>
                      <a:pt x="270367" y="204216"/>
                      <a:pt x="262569" y="196273"/>
                    </a:cubicBezTo>
                    <a:cubicBezTo>
                      <a:pt x="255107" y="188625"/>
                      <a:pt x="249827" y="180229"/>
                      <a:pt x="246731" y="171086"/>
                    </a:cubicBezTo>
                    <a:cubicBezTo>
                      <a:pt x="243634" y="161943"/>
                      <a:pt x="241807" y="152256"/>
                      <a:pt x="241249" y="142026"/>
                    </a:cubicBezTo>
                    <a:cubicBezTo>
                      <a:pt x="240690" y="131796"/>
                      <a:pt x="240487" y="121227"/>
                      <a:pt x="240640" y="110318"/>
                    </a:cubicBezTo>
                    <a:cubicBezTo>
                      <a:pt x="240487" y="99410"/>
                      <a:pt x="240690" y="88841"/>
                      <a:pt x="241249" y="78611"/>
                    </a:cubicBezTo>
                    <a:cubicBezTo>
                      <a:pt x="241807" y="68381"/>
                      <a:pt x="243634" y="58694"/>
                      <a:pt x="246731" y="49551"/>
                    </a:cubicBezTo>
                    <a:cubicBezTo>
                      <a:pt x="249827" y="40408"/>
                      <a:pt x="255107" y="32012"/>
                      <a:pt x="262569" y="24365"/>
                    </a:cubicBezTo>
                    <a:cubicBezTo>
                      <a:pt x="270367" y="16421"/>
                      <a:pt x="279139" y="10380"/>
                      <a:pt x="288884" y="6243"/>
                    </a:cubicBezTo>
                    <a:cubicBezTo>
                      <a:pt x="298629" y="2106"/>
                      <a:pt x="310075" y="25"/>
                      <a:pt x="323221" y="0"/>
                    </a:cubicBez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sz="2400" dirty="0">
                  <a:solidFill>
                    <a:srgbClr val="FCE3C1"/>
                  </a:solidFill>
                  <a:latin typeface="DIN Black" pitchFamily="50" charset="0"/>
                  <a:ea typeface="微软雅黑" panose="020B0503020204020204" pitchFamily="34" charset="-122"/>
                </a:endParaRPr>
              </a:p>
            </p:txBody>
          </p:sp>
          <p:sp>
            <p:nvSpPr>
              <p:cNvPr id="81" name="任意多边形: 形状 80">
                <a:extLst>
                  <a:ext uri="{FF2B5EF4-FFF2-40B4-BE49-F238E27FC236}">
                    <a16:creationId xmlns:a16="http://schemas.microsoft.com/office/drawing/2014/main" xmlns="" id="{8277DB62-7E8D-489F-BEF2-8A1222BC455C}"/>
                  </a:ext>
                </a:extLst>
              </p:cNvPr>
              <p:cNvSpPr/>
              <p:nvPr/>
            </p:nvSpPr>
            <p:spPr>
              <a:xfrm>
                <a:off x="6001891" y="2517662"/>
                <a:ext cx="182669" cy="172189"/>
              </a:xfrm>
              <a:custGeom>
                <a:avLst/>
                <a:gdLst>
                  <a:gd name="connsiteX0" fmla="*/ 2881221 w 5956300"/>
                  <a:gd name="connsiteY0" fmla="*/ 201970 h 5614644"/>
                  <a:gd name="connsiteX1" fmla="*/ 2706298 w 5956300"/>
                  <a:gd name="connsiteY1" fmla="*/ 218751 h 5614644"/>
                  <a:gd name="connsiteX2" fmla="*/ 2000250 w 5956300"/>
                  <a:gd name="connsiteY2" fmla="*/ 371892 h 5614644"/>
                  <a:gd name="connsiteX3" fmla="*/ 1284932 w 5956300"/>
                  <a:gd name="connsiteY3" fmla="*/ 827382 h 5614644"/>
                  <a:gd name="connsiteX4" fmla="*/ 888669 w 5956300"/>
                  <a:gd name="connsiteY4" fmla="*/ 1334744 h 5614644"/>
                  <a:gd name="connsiteX5" fmla="*/ 711453 w 5956300"/>
                  <a:gd name="connsiteY5" fmla="*/ 1885291 h 5614644"/>
                  <a:gd name="connsiteX6" fmla="*/ 647700 w 5956300"/>
                  <a:gd name="connsiteY6" fmla="*/ 2771587 h 5614644"/>
                  <a:gd name="connsiteX7" fmla="*/ 647700 w 5956300"/>
                  <a:gd name="connsiteY7" fmla="*/ 3032148 h 5614644"/>
                  <a:gd name="connsiteX8" fmla="*/ 606425 w 5956300"/>
                  <a:gd name="connsiteY8" fmla="*/ 3060721 h 5614644"/>
                  <a:gd name="connsiteX9" fmla="*/ 482306 w 5956300"/>
                  <a:gd name="connsiteY9" fmla="*/ 3122734 h 5614644"/>
                  <a:gd name="connsiteX10" fmla="*/ 213393 w 5956300"/>
                  <a:gd name="connsiteY10" fmla="*/ 3490955 h 5614644"/>
                  <a:gd name="connsiteX11" fmla="*/ 253015 w 5956300"/>
                  <a:gd name="connsiteY11" fmla="*/ 3837826 h 5614644"/>
                  <a:gd name="connsiteX12" fmla="*/ 751252 w 5956300"/>
                  <a:gd name="connsiteY12" fmla="*/ 4140189 h 5614644"/>
                  <a:gd name="connsiteX13" fmla="*/ 908318 w 5956300"/>
                  <a:gd name="connsiteY13" fmla="*/ 4236694 h 5614644"/>
                  <a:gd name="connsiteX14" fmla="*/ 1506701 w 5956300"/>
                  <a:gd name="connsiteY14" fmla="*/ 5003131 h 5614644"/>
                  <a:gd name="connsiteX15" fmla="*/ 2508250 w 5956300"/>
                  <a:gd name="connsiteY15" fmla="*/ 5386987 h 5614644"/>
                  <a:gd name="connsiteX16" fmla="*/ 3409950 w 5956300"/>
                  <a:gd name="connsiteY16" fmla="*/ 5387186 h 5614644"/>
                  <a:gd name="connsiteX17" fmla="*/ 3970352 w 5956300"/>
                  <a:gd name="connsiteY17" fmla="*/ 5252754 h 5614644"/>
                  <a:gd name="connsiteX18" fmla="*/ 4204932 w 5956300"/>
                  <a:gd name="connsiteY18" fmla="*/ 5142614 h 5614644"/>
                  <a:gd name="connsiteX19" fmla="*/ 4434259 w 5956300"/>
                  <a:gd name="connsiteY19" fmla="*/ 5005112 h 5614644"/>
                  <a:gd name="connsiteX20" fmla="*/ 4975508 w 5956300"/>
                  <a:gd name="connsiteY20" fmla="*/ 4319244 h 5614644"/>
                  <a:gd name="connsiteX21" fmla="*/ 5041338 w 5956300"/>
                  <a:gd name="connsiteY21" fmla="*/ 4195280 h 5614644"/>
                  <a:gd name="connsiteX22" fmla="*/ 5177624 w 5956300"/>
                  <a:gd name="connsiteY22" fmla="*/ 4139369 h 5614644"/>
                  <a:gd name="connsiteX23" fmla="*/ 5585980 w 5956300"/>
                  <a:gd name="connsiteY23" fmla="*/ 3989705 h 5614644"/>
                  <a:gd name="connsiteX24" fmla="*/ 5743053 w 5956300"/>
                  <a:gd name="connsiteY24" fmla="*/ 3492045 h 5614644"/>
                  <a:gd name="connsiteX25" fmla="*/ 5453833 w 5956300"/>
                  <a:gd name="connsiteY25" fmla="*/ 3125548 h 5614644"/>
                  <a:gd name="connsiteX26" fmla="*/ 5295900 w 5956300"/>
                  <a:gd name="connsiteY26" fmla="*/ 2828239 h 5614644"/>
                  <a:gd name="connsiteX27" fmla="*/ 5180673 w 5956300"/>
                  <a:gd name="connsiteY27" fmla="*/ 1766544 h 5614644"/>
                  <a:gd name="connsiteX28" fmla="*/ 4758737 w 5956300"/>
                  <a:gd name="connsiteY28" fmla="*/ 933959 h 5614644"/>
                  <a:gd name="connsiteX29" fmla="*/ 4667445 w 5956300"/>
                  <a:gd name="connsiteY29" fmla="*/ 806643 h 5614644"/>
                  <a:gd name="connsiteX30" fmla="*/ 4683798 w 5956300"/>
                  <a:gd name="connsiteY30" fmla="*/ 721224 h 5614644"/>
                  <a:gd name="connsiteX31" fmla="*/ 4701972 w 5956300"/>
                  <a:gd name="connsiteY31" fmla="*/ 635529 h 5614644"/>
                  <a:gd name="connsiteX32" fmla="*/ 4502150 w 5956300"/>
                  <a:gd name="connsiteY32" fmla="*/ 566394 h 5614644"/>
                  <a:gd name="connsiteX33" fmla="*/ 4349881 w 5956300"/>
                  <a:gd name="connsiteY33" fmla="*/ 541247 h 5614644"/>
                  <a:gd name="connsiteX34" fmla="*/ 4344618 w 5956300"/>
                  <a:gd name="connsiteY34" fmla="*/ 439246 h 5614644"/>
                  <a:gd name="connsiteX35" fmla="*/ 4281422 w 5956300"/>
                  <a:gd name="connsiteY35" fmla="*/ 267124 h 5614644"/>
                  <a:gd name="connsiteX36" fmla="*/ 4047619 w 5956300"/>
                  <a:gd name="connsiteY36" fmla="*/ 317317 h 5614644"/>
                  <a:gd name="connsiteX37" fmla="*/ 3845497 w 5956300"/>
                  <a:gd name="connsiteY37" fmla="*/ 352657 h 5614644"/>
                  <a:gd name="connsiteX38" fmla="*/ 3675832 w 5956300"/>
                  <a:gd name="connsiteY38" fmla="*/ 300955 h 5614644"/>
                  <a:gd name="connsiteX39" fmla="*/ 3472632 w 5956300"/>
                  <a:gd name="connsiteY39" fmla="*/ 255933 h 5614644"/>
                  <a:gd name="connsiteX40" fmla="*/ 2881221 w 5956300"/>
                  <a:gd name="connsiteY40" fmla="*/ 201970 h 5614644"/>
                  <a:gd name="connsiteX41" fmla="*/ 2791470 w 5956300"/>
                  <a:gd name="connsiteY41" fmla="*/ 1 h 5614644"/>
                  <a:gd name="connsiteX42" fmla="*/ 3003550 w 5956300"/>
                  <a:gd name="connsiteY42" fmla="*/ 1066 h 5614644"/>
                  <a:gd name="connsiteX43" fmla="*/ 3549650 w 5956300"/>
                  <a:gd name="connsiteY43" fmla="*/ 43149 h 5614644"/>
                  <a:gd name="connsiteX44" fmla="*/ 3815484 w 5956300"/>
                  <a:gd name="connsiteY44" fmla="*/ 113847 h 5614644"/>
                  <a:gd name="connsiteX45" fmla="*/ 3903518 w 5956300"/>
                  <a:gd name="connsiteY45" fmla="*/ 146068 h 5614644"/>
                  <a:gd name="connsiteX46" fmla="*/ 3963614 w 5956300"/>
                  <a:gd name="connsiteY46" fmla="*/ 101953 h 5614644"/>
                  <a:gd name="connsiteX47" fmla="*/ 4193699 w 5956300"/>
                  <a:gd name="connsiteY47" fmla="*/ 14081 h 5614644"/>
                  <a:gd name="connsiteX48" fmla="*/ 4541596 w 5956300"/>
                  <a:gd name="connsiteY48" fmla="*/ 258461 h 5614644"/>
                  <a:gd name="connsiteX49" fmla="*/ 4620090 w 5956300"/>
                  <a:gd name="connsiteY49" fmla="*/ 329974 h 5614644"/>
                  <a:gd name="connsiteX50" fmla="*/ 4916267 w 5956300"/>
                  <a:gd name="connsiteY50" fmla="*/ 691032 h 5614644"/>
                  <a:gd name="connsiteX51" fmla="*/ 4976952 w 5956300"/>
                  <a:gd name="connsiteY51" fmla="*/ 849782 h 5614644"/>
                  <a:gd name="connsiteX52" fmla="*/ 5472816 w 5956300"/>
                  <a:gd name="connsiteY52" fmla="*/ 2129747 h 5614644"/>
                  <a:gd name="connsiteX53" fmla="*/ 5517345 w 5956300"/>
                  <a:gd name="connsiteY53" fmla="*/ 2882830 h 5614644"/>
                  <a:gd name="connsiteX54" fmla="*/ 5569735 w 5956300"/>
                  <a:gd name="connsiteY54" fmla="*/ 2933247 h 5614644"/>
                  <a:gd name="connsiteX55" fmla="*/ 5937356 w 5956300"/>
                  <a:gd name="connsiteY55" fmla="*/ 3343799 h 5614644"/>
                  <a:gd name="connsiteX56" fmla="*/ 5956300 w 5956300"/>
                  <a:gd name="connsiteY56" fmla="*/ 3591218 h 5614644"/>
                  <a:gd name="connsiteX57" fmla="*/ 5929774 w 5956300"/>
                  <a:gd name="connsiteY57" fmla="*/ 3820325 h 5614644"/>
                  <a:gd name="connsiteX58" fmla="*/ 5876326 w 5956300"/>
                  <a:gd name="connsiteY58" fmla="*/ 3950135 h 5614644"/>
                  <a:gd name="connsiteX59" fmla="*/ 5766327 w 5956300"/>
                  <a:gd name="connsiteY59" fmla="*/ 4101493 h 5614644"/>
                  <a:gd name="connsiteX60" fmla="*/ 5436198 w 5956300"/>
                  <a:gd name="connsiteY60" fmla="*/ 4312539 h 5614644"/>
                  <a:gd name="connsiteX61" fmla="*/ 5179679 w 5956300"/>
                  <a:gd name="connsiteY61" fmla="*/ 4443700 h 5614644"/>
                  <a:gd name="connsiteX62" fmla="*/ 5082122 w 5956300"/>
                  <a:gd name="connsiteY62" fmla="*/ 4598462 h 5614644"/>
                  <a:gd name="connsiteX63" fmla="*/ 4947484 w 5956300"/>
                  <a:gd name="connsiteY63" fmla="*/ 4776444 h 5614644"/>
                  <a:gd name="connsiteX64" fmla="*/ 3771900 w 5956300"/>
                  <a:gd name="connsiteY64" fmla="*/ 5536765 h 5614644"/>
                  <a:gd name="connsiteX65" fmla="*/ 2959100 w 5956300"/>
                  <a:gd name="connsiteY65" fmla="*/ 5614644 h 5614644"/>
                  <a:gd name="connsiteX66" fmla="*/ 2400300 w 5956300"/>
                  <a:gd name="connsiteY66" fmla="*/ 5591143 h 5614644"/>
                  <a:gd name="connsiteX67" fmla="*/ 1176418 w 5956300"/>
                  <a:gd name="connsiteY67" fmla="*/ 5001626 h 5614644"/>
                  <a:gd name="connsiteX68" fmla="*/ 760853 w 5956300"/>
                  <a:gd name="connsiteY68" fmla="*/ 4431257 h 5614644"/>
                  <a:gd name="connsiteX69" fmla="*/ 661365 w 5956300"/>
                  <a:gd name="connsiteY69" fmla="*/ 4351032 h 5614644"/>
                  <a:gd name="connsiteX70" fmla="*/ 79002 w 5956300"/>
                  <a:gd name="connsiteY70" fmla="*/ 3975113 h 5614644"/>
                  <a:gd name="connsiteX71" fmla="*/ 0 w 5956300"/>
                  <a:gd name="connsiteY71" fmla="*/ 3589357 h 5614644"/>
                  <a:gd name="connsiteX72" fmla="*/ 173789 w 5956300"/>
                  <a:gd name="connsiteY72" fmla="*/ 3064283 h 5614644"/>
                  <a:gd name="connsiteX73" fmla="*/ 396639 w 5956300"/>
                  <a:gd name="connsiteY73" fmla="*/ 2928594 h 5614644"/>
                  <a:gd name="connsiteX74" fmla="*/ 417088 w 5956300"/>
                  <a:gd name="connsiteY74" fmla="*/ 2665069 h 5614644"/>
                  <a:gd name="connsiteX75" fmla="*/ 444135 w 5956300"/>
                  <a:gd name="connsiteY75" fmla="*/ 2214086 h 5614644"/>
                  <a:gd name="connsiteX76" fmla="*/ 483099 w 5956300"/>
                  <a:gd name="connsiteY76" fmla="*/ 1902936 h 5614644"/>
                  <a:gd name="connsiteX77" fmla="*/ 528459 w 5956300"/>
                  <a:gd name="connsiteY77" fmla="*/ 1691727 h 5614644"/>
                  <a:gd name="connsiteX78" fmla="*/ 582955 w 5956300"/>
                  <a:gd name="connsiteY78" fmla="*/ 1513927 h 5614644"/>
                  <a:gd name="connsiteX79" fmla="*/ 903518 w 5956300"/>
                  <a:gd name="connsiteY79" fmla="*/ 905414 h 5614644"/>
                  <a:gd name="connsiteX80" fmla="*/ 1588113 w 5956300"/>
                  <a:gd name="connsiteY80" fmla="*/ 328738 h 5614644"/>
                  <a:gd name="connsiteX81" fmla="*/ 1829413 w 5956300"/>
                  <a:gd name="connsiteY81" fmla="*/ 213961 h 5614644"/>
                  <a:gd name="connsiteX82" fmla="*/ 2089150 w 5956300"/>
                  <a:gd name="connsiteY82" fmla="*/ 111667 h 5614644"/>
                  <a:gd name="connsiteX83" fmla="*/ 2597150 w 5956300"/>
                  <a:gd name="connsiteY83" fmla="*/ 2993 h 5614644"/>
                  <a:gd name="connsiteX84" fmla="*/ 2791470 w 5956300"/>
                  <a:gd name="connsiteY84" fmla="*/ 1 h 56146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5956300" h="5614644">
                    <a:moveTo>
                      <a:pt x="2881221" y="201970"/>
                    </a:moveTo>
                    <a:cubicBezTo>
                      <a:pt x="2818854" y="204559"/>
                      <a:pt x="2759810" y="210117"/>
                      <a:pt x="2706298" y="218751"/>
                    </a:cubicBezTo>
                    <a:cubicBezTo>
                      <a:pt x="2388383" y="270047"/>
                      <a:pt x="2113789" y="329606"/>
                      <a:pt x="2000250" y="371892"/>
                    </a:cubicBezTo>
                    <a:cubicBezTo>
                      <a:pt x="1793054" y="449059"/>
                      <a:pt x="1464740" y="658118"/>
                      <a:pt x="1284932" y="827382"/>
                    </a:cubicBezTo>
                    <a:cubicBezTo>
                      <a:pt x="1089170" y="1011665"/>
                      <a:pt x="973134" y="1160232"/>
                      <a:pt x="888669" y="1334744"/>
                    </a:cubicBezTo>
                    <a:cubicBezTo>
                      <a:pt x="818192" y="1480353"/>
                      <a:pt x="798656" y="1541047"/>
                      <a:pt x="711453" y="1885291"/>
                    </a:cubicBezTo>
                    <a:cubicBezTo>
                      <a:pt x="667796" y="2057633"/>
                      <a:pt x="647700" y="2337007"/>
                      <a:pt x="647700" y="2771587"/>
                    </a:cubicBezTo>
                    <a:lnTo>
                      <a:pt x="647700" y="3032148"/>
                    </a:lnTo>
                    <a:lnTo>
                      <a:pt x="606425" y="3060721"/>
                    </a:lnTo>
                    <a:cubicBezTo>
                      <a:pt x="583724" y="3076436"/>
                      <a:pt x="527870" y="3104342"/>
                      <a:pt x="482306" y="3122734"/>
                    </a:cubicBezTo>
                    <a:cubicBezTo>
                      <a:pt x="315744" y="3189969"/>
                      <a:pt x="239740" y="3294040"/>
                      <a:pt x="213393" y="3490955"/>
                    </a:cubicBezTo>
                    <a:cubicBezTo>
                      <a:pt x="192717" y="3645487"/>
                      <a:pt x="203875" y="3743168"/>
                      <a:pt x="253015" y="3837826"/>
                    </a:cubicBezTo>
                    <a:cubicBezTo>
                      <a:pt x="350457" y="4025528"/>
                      <a:pt x="531275" y="4135260"/>
                      <a:pt x="751252" y="4140189"/>
                    </a:cubicBezTo>
                    <a:cubicBezTo>
                      <a:pt x="863173" y="4142697"/>
                      <a:pt x="871280" y="4147678"/>
                      <a:pt x="908318" y="4236694"/>
                    </a:cubicBezTo>
                    <a:cubicBezTo>
                      <a:pt x="1019822" y="4504678"/>
                      <a:pt x="1270691" y="4826002"/>
                      <a:pt x="1506701" y="5003131"/>
                    </a:cubicBezTo>
                    <a:cubicBezTo>
                      <a:pt x="1763553" y="5195902"/>
                      <a:pt x="2104773" y="5326678"/>
                      <a:pt x="2508250" y="5386987"/>
                    </a:cubicBezTo>
                    <a:cubicBezTo>
                      <a:pt x="2722999" y="5419085"/>
                      <a:pt x="3197695" y="5419190"/>
                      <a:pt x="3409950" y="5387186"/>
                    </a:cubicBezTo>
                    <a:cubicBezTo>
                      <a:pt x="3717541" y="5340807"/>
                      <a:pt x="3852661" y="5308394"/>
                      <a:pt x="3970352" y="5252754"/>
                    </a:cubicBezTo>
                    <a:cubicBezTo>
                      <a:pt x="4032336" y="5223451"/>
                      <a:pt x="4137897" y="5173888"/>
                      <a:pt x="4204932" y="5142614"/>
                    </a:cubicBezTo>
                    <a:cubicBezTo>
                      <a:pt x="4271967" y="5111339"/>
                      <a:pt x="4375164" y="5049463"/>
                      <a:pt x="4434259" y="5005112"/>
                    </a:cubicBezTo>
                    <a:cubicBezTo>
                      <a:pt x="4612367" y="4871441"/>
                      <a:pt x="4850139" y="4570136"/>
                      <a:pt x="4975508" y="4319244"/>
                    </a:cubicBezTo>
                    <a:cubicBezTo>
                      <a:pt x="5003431" y="4263364"/>
                      <a:pt x="5033054" y="4207580"/>
                      <a:pt x="5041338" y="4195280"/>
                    </a:cubicBezTo>
                    <a:cubicBezTo>
                      <a:pt x="5066420" y="4158038"/>
                      <a:pt x="5130547" y="4131729"/>
                      <a:pt x="5177624" y="4139369"/>
                    </a:cubicBezTo>
                    <a:cubicBezTo>
                      <a:pt x="5291722" y="4157885"/>
                      <a:pt x="5479923" y="4088908"/>
                      <a:pt x="5585980" y="3989705"/>
                    </a:cubicBezTo>
                    <a:cubicBezTo>
                      <a:pt x="5716084" y="3868007"/>
                      <a:pt x="5770351" y="3696072"/>
                      <a:pt x="5743053" y="3492045"/>
                    </a:cubicBezTo>
                    <a:cubicBezTo>
                      <a:pt x="5714712" y="3280226"/>
                      <a:pt x="5639235" y="3184584"/>
                      <a:pt x="5453833" y="3125548"/>
                    </a:cubicBezTo>
                    <a:cubicBezTo>
                      <a:pt x="5297283" y="3075699"/>
                      <a:pt x="5295900" y="3073095"/>
                      <a:pt x="5295900" y="2828239"/>
                    </a:cubicBezTo>
                    <a:cubicBezTo>
                      <a:pt x="5295900" y="2497670"/>
                      <a:pt x="5244593" y="2024930"/>
                      <a:pt x="5180673" y="1766544"/>
                    </a:cubicBezTo>
                    <a:cubicBezTo>
                      <a:pt x="5099012" y="1436444"/>
                      <a:pt x="4964104" y="1170237"/>
                      <a:pt x="4758737" y="933959"/>
                    </a:cubicBezTo>
                    <a:cubicBezTo>
                      <a:pt x="4712851" y="881167"/>
                      <a:pt x="4671770" y="823875"/>
                      <a:pt x="4667445" y="806643"/>
                    </a:cubicBezTo>
                    <a:cubicBezTo>
                      <a:pt x="4662683" y="787669"/>
                      <a:pt x="4669133" y="753979"/>
                      <a:pt x="4683798" y="721224"/>
                    </a:cubicBezTo>
                    <a:cubicBezTo>
                      <a:pt x="4697116" y="691476"/>
                      <a:pt x="4705295" y="652913"/>
                      <a:pt x="4701972" y="635529"/>
                    </a:cubicBezTo>
                    <a:cubicBezTo>
                      <a:pt x="4687853" y="561674"/>
                      <a:pt x="4570556" y="521091"/>
                      <a:pt x="4502150" y="566394"/>
                    </a:cubicBezTo>
                    <a:cubicBezTo>
                      <a:pt x="4427262" y="615990"/>
                      <a:pt x="4384915" y="608996"/>
                      <a:pt x="4349881" y="541247"/>
                    </a:cubicBezTo>
                    <a:cubicBezTo>
                      <a:pt x="4334194" y="510913"/>
                      <a:pt x="4333235" y="492322"/>
                      <a:pt x="4344618" y="439246"/>
                    </a:cubicBezTo>
                    <a:cubicBezTo>
                      <a:pt x="4362181" y="357352"/>
                      <a:pt x="4344888" y="310250"/>
                      <a:pt x="4281422" y="267124"/>
                    </a:cubicBezTo>
                    <a:cubicBezTo>
                      <a:pt x="4197357" y="210001"/>
                      <a:pt x="4100108" y="230878"/>
                      <a:pt x="4047619" y="317317"/>
                    </a:cubicBezTo>
                    <a:cubicBezTo>
                      <a:pt x="4000371" y="395124"/>
                      <a:pt x="3974432" y="399660"/>
                      <a:pt x="3845497" y="352657"/>
                    </a:cubicBezTo>
                    <a:cubicBezTo>
                      <a:pt x="3787556" y="331536"/>
                      <a:pt x="3711207" y="308269"/>
                      <a:pt x="3675832" y="300955"/>
                    </a:cubicBezTo>
                    <a:cubicBezTo>
                      <a:pt x="3640457" y="293640"/>
                      <a:pt x="3549017" y="273380"/>
                      <a:pt x="3472632" y="255933"/>
                    </a:cubicBezTo>
                    <a:cubicBezTo>
                      <a:pt x="3285338" y="213155"/>
                      <a:pt x="3068324" y="194203"/>
                      <a:pt x="2881221" y="201970"/>
                    </a:cubicBezTo>
                    <a:close/>
                    <a:moveTo>
                      <a:pt x="2791470" y="1"/>
                    </a:moveTo>
                    <a:cubicBezTo>
                      <a:pt x="2854395" y="-21"/>
                      <a:pt x="2927588" y="322"/>
                      <a:pt x="3003550" y="1066"/>
                    </a:cubicBezTo>
                    <a:cubicBezTo>
                      <a:pt x="3359053" y="4547"/>
                      <a:pt x="3378028" y="6010"/>
                      <a:pt x="3549650" y="43149"/>
                    </a:cubicBezTo>
                    <a:cubicBezTo>
                      <a:pt x="3647440" y="64311"/>
                      <a:pt x="3767065" y="96125"/>
                      <a:pt x="3815484" y="113847"/>
                    </a:cubicBezTo>
                    <a:lnTo>
                      <a:pt x="3903518" y="146068"/>
                    </a:lnTo>
                    <a:lnTo>
                      <a:pt x="3963614" y="101953"/>
                    </a:lnTo>
                    <a:cubicBezTo>
                      <a:pt x="4058819" y="32066"/>
                      <a:pt x="4124672" y="6916"/>
                      <a:pt x="4193699" y="14081"/>
                    </a:cubicBezTo>
                    <a:cubicBezTo>
                      <a:pt x="4353301" y="30649"/>
                      <a:pt x="4496381" y="131155"/>
                      <a:pt x="4541596" y="258461"/>
                    </a:cubicBezTo>
                    <a:cubicBezTo>
                      <a:pt x="4563343" y="319691"/>
                      <a:pt x="4566579" y="322639"/>
                      <a:pt x="4620090" y="329974"/>
                    </a:cubicBezTo>
                    <a:cubicBezTo>
                      <a:pt x="4809936" y="355995"/>
                      <a:pt x="4919157" y="489142"/>
                      <a:pt x="4916267" y="691032"/>
                    </a:cubicBezTo>
                    <a:cubicBezTo>
                      <a:pt x="4915159" y="768440"/>
                      <a:pt x="4917263" y="773945"/>
                      <a:pt x="4976952" y="849782"/>
                    </a:cubicBezTo>
                    <a:cubicBezTo>
                      <a:pt x="5261536" y="1211359"/>
                      <a:pt x="5436689" y="1663478"/>
                      <a:pt x="5472816" y="2129747"/>
                    </a:cubicBezTo>
                    <a:cubicBezTo>
                      <a:pt x="5508410" y="2589132"/>
                      <a:pt x="5524168" y="2855644"/>
                      <a:pt x="5517345" y="2882830"/>
                    </a:cubicBezTo>
                    <a:cubicBezTo>
                      <a:pt x="5510664" y="2909448"/>
                      <a:pt x="5516571" y="2915132"/>
                      <a:pt x="5569735" y="2933247"/>
                    </a:cubicBezTo>
                    <a:cubicBezTo>
                      <a:pt x="5751978" y="2995343"/>
                      <a:pt x="5885407" y="3144354"/>
                      <a:pt x="5937356" y="3343799"/>
                    </a:cubicBezTo>
                    <a:cubicBezTo>
                      <a:pt x="5949705" y="3391210"/>
                      <a:pt x="5956300" y="3477346"/>
                      <a:pt x="5956300" y="3591218"/>
                    </a:cubicBezTo>
                    <a:cubicBezTo>
                      <a:pt x="5956300" y="3742541"/>
                      <a:pt x="5952752" y="3773185"/>
                      <a:pt x="5929774" y="3820325"/>
                    </a:cubicBezTo>
                    <a:cubicBezTo>
                      <a:pt x="5915185" y="3850256"/>
                      <a:pt x="5891133" y="3908670"/>
                      <a:pt x="5876326" y="3950135"/>
                    </a:cubicBezTo>
                    <a:cubicBezTo>
                      <a:pt x="5854553" y="4011105"/>
                      <a:pt x="5833514" y="4040056"/>
                      <a:pt x="5766327" y="4101493"/>
                    </a:cubicBezTo>
                    <a:cubicBezTo>
                      <a:pt x="5588918" y="4263720"/>
                      <a:pt x="5553590" y="4286304"/>
                      <a:pt x="5436198" y="4312539"/>
                    </a:cubicBezTo>
                    <a:cubicBezTo>
                      <a:pt x="5211521" y="4362750"/>
                      <a:pt x="5223681" y="4356533"/>
                      <a:pt x="5179679" y="4443700"/>
                    </a:cubicBezTo>
                    <a:cubicBezTo>
                      <a:pt x="5157917" y="4486809"/>
                      <a:pt x="5114017" y="4556452"/>
                      <a:pt x="5082122" y="4598462"/>
                    </a:cubicBezTo>
                    <a:cubicBezTo>
                      <a:pt x="5050227" y="4640472"/>
                      <a:pt x="4989640" y="4720564"/>
                      <a:pt x="4947484" y="4776444"/>
                    </a:cubicBezTo>
                    <a:cubicBezTo>
                      <a:pt x="4668008" y="5146902"/>
                      <a:pt x="4257279" y="5412545"/>
                      <a:pt x="3771900" y="5536765"/>
                    </a:cubicBezTo>
                    <a:cubicBezTo>
                      <a:pt x="3498431" y="5606751"/>
                      <a:pt x="3416058" y="5614644"/>
                      <a:pt x="2959100" y="5614644"/>
                    </a:cubicBezTo>
                    <a:cubicBezTo>
                      <a:pt x="2601616" y="5614644"/>
                      <a:pt x="2512347" y="5610890"/>
                      <a:pt x="2400300" y="5591143"/>
                    </a:cubicBezTo>
                    <a:cubicBezTo>
                      <a:pt x="1867184" y="5497188"/>
                      <a:pt x="1500282" y="5320460"/>
                      <a:pt x="1176418" y="5001626"/>
                    </a:cubicBezTo>
                    <a:cubicBezTo>
                      <a:pt x="1000371" y="4828314"/>
                      <a:pt x="834958" y="4601283"/>
                      <a:pt x="760853" y="4431257"/>
                    </a:cubicBezTo>
                    <a:cubicBezTo>
                      <a:pt x="732900" y="4367122"/>
                      <a:pt x="730400" y="4365107"/>
                      <a:pt x="661365" y="4351032"/>
                    </a:cubicBezTo>
                    <a:cubicBezTo>
                      <a:pt x="371157" y="4291863"/>
                      <a:pt x="199954" y="4181350"/>
                      <a:pt x="79002" y="3975113"/>
                    </a:cubicBezTo>
                    <a:cubicBezTo>
                      <a:pt x="12705" y="3862067"/>
                      <a:pt x="0" y="3800030"/>
                      <a:pt x="0" y="3589357"/>
                    </a:cubicBezTo>
                    <a:cubicBezTo>
                      <a:pt x="0" y="3334066"/>
                      <a:pt x="47490" y="3190583"/>
                      <a:pt x="173789" y="3064283"/>
                    </a:cubicBezTo>
                    <a:cubicBezTo>
                      <a:pt x="230082" y="3007991"/>
                      <a:pt x="360479" y="2928594"/>
                      <a:pt x="396639" y="2928594"/>
                    </a:cubicBezTo>
                    <a:cubicBezTo>
                      <a:pt x="412092" y="2928594"/>
                      <a:pt x="415398" y="2886001"/>
                      <a:pt x="417088" y="2665069"/>
                    </a:cubicBezTo>
                    <a:cubicBezTo>
                      <a:pt x="418465" y="2485233"/>
                      <a:pt x="427054" y="2342012"/>
                      <a:pt x="444135" y="2214086"/>
                    </a:cubicBezTo>
                    <a:cubicBezTo>
                      <a:pt x="457901" y="2110983"/>
                      <a:pt x="475435" y="1970966"/>
                      <a:pt x="483099" y="1902936"/>
                    </a:cubicBezTo>
                    <a:cubicBezTo>
                      <a:pt x="490763" y="1834905"/>
                      <a:pt x="511175" y="1739861"/>
                      <a:pt x="528459" y="1691727"/>
                    </a:cubicBezTo>
                    <a:cubicBezTo>
                      <a:pt x="545744" y="1643592"/>
                      <a:pt x="570267" y="1563582"/>
                      <a:pt x="582955" y="1513927"/>
                    </a:cubicBezTo>
                    <a:cubicBezTo>
                      <a:pt x="613737" y="1393455"/>
                      <a:pt x="710173" y="1210395"/>
                      <a:pt x="903518" y="905414"/>
                    </a:cubicBezTo>
                    <a:cubicBezTo>
                      <a:pt x="1035936" y="696538"/>
                      <a:pt x="1333802" y="445628"/>
                      <a:pt x="1588113" y="328738"/>
                    </a:cubicBezTo>
                    <a:cubicBezTo>
                      <a:pt x="1647822" y="301293"/>
                      <a:pt x="1756408" y="249644"/>
                      <a:pt x="1829413" y="213961"/>
                    </a:cubicBezTo>
                    <a:cubicBezTo>
                      <a:pt x="1902418" y="178279"/>
                      <a:pt x="2019300" y="132247"/>
                      <a:pt x="2089150" y="111667"/>
                    </a:cubicBezTo>
                    <a:cubicBezTo>
                      <a:pt x="2197619" y="79709"/>
                      <a:pt x="2469680" y="21508"/>
                      <a:pt x="2597150" y="2993"/>
                    </a:cubicBezTo>
                    <a:cubicBezTo>
                      <a:pt x="2610247" y="1091"/>
                      <a:pt x="2686596" y="39"/>
                      <a:pt x="2791470" y="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3" name="文本框 72">
              <a:extLst>
                <a:ext uri="{FF2B5EF4-FFF2-40B4-BE49-F238E27FC236}">
                  <a16:creationId xmlns:a16="http://schemas.microsoft.com/office/drawing/2014/main" xmlns="" id="{A6F7F943-9E4A-4B1E-95FE-6AC8C6A2ABEE}"/>
                </a:ext>
              </a:extLst>
            </p:cNvPr>
            <p:cNvSpPr txBox="1"/>
            <p:nvPr/>
          </p:nvSpPr>
          <p:spPr>
            <a:xfrm>
              <a:off x="10229888" y="5858952"/>
              <a:ext cx="1350046" cy="269077"/>
            </a:xfrm>
            <a:custGeom>
              <a:avLst/>
              <a:gdLst/>
              <a:ahLst/>
              <a:cxnLst/>
              <a:rect l="l" t="t" r="r" b="b"/>
              <a:pathLst>
                <a:path w="4455881" h="888095">
                  <a:moveTo>
                    <a:pt x="1641625" y="805494"/>
                  </a:moveTo>
                  <a:lnTo>
                    <a:pt x="1676943" y="805494"/>
                  </a:lnTo>
                  <a:lnTo>
                    <a:pt x="1676943" y="859139"/>
                  </a:lnTo>
                  <a:lnTo>
                    <a:pt x="1641625" y="888095"/>
                  </a:lnTo>
                  <a:close/>
                  <a:moveTo>
                    <a:pt x="3399768" y="672899"/>
                  </a:moveTo>
                  <a:lnTo>
                    <a:pt x="3365935" y="769242"/>
                  </a:lnTo>
                  <a:lnTo>
                    <a:pt x="3432686" y="769242"/>
                  </a:lnTo>
                  <a:close/>
                  <a:moveTo>
                    <a:pt x="4155577" y="653380"/>
                  </a:moveTo>
                  <a:lnTo>
                    <a:pt x="4155577" y="725656"/>
                  </a:lnTo>
                  <a:lnTo>
                    <a:pt x="4203147" y="725656"/>
                  </a:lnTo>
                  <a:cubicBezTo>
                    <a:pt x="4214753" y="725586"/>
                    <a:pt x="4224015" y="722447"/>
                    <a:pt x="4230934" y="716240"/>
                  </a:cubicBezTo>
                  <a:cubicBezTo>
                    <a:pt x="4237852" y="710033"/>
                    <a:pt x="4241397" y="701176"/>
                    <a:pt x="4241569" y="689670"/>
                  </a:cubicBezTo>
                  <a:cubicBezTo>
                    <a:pt x="4241397" y="678151"/>
                    <a:pt x="4237852" y="669244"/>
                    <a:pt x="4230934" y="662948"/>
                  </a:cubicBezTo>
                  <a:cubicBezTo>
                    <a:pt x="4224015" y="656652"/>
                    <a:pt x="4214753" y="653463"/>
                    <a:pt x="4203147" y="653380"/>
                  </a:cubicBezTo>
                  <a:close/>
                  <a:moveTo>
                    <a:pt x="3955552" y="653380"/>
                  </a:moveTo>
                  <a:lnTo>
                    <a:pt x="3955552" y="725656"/>
                  </a:lnTo>
                  <a:lnTo>
                    <a:pt x="4003121" y="725656"/>
                  </a:lnTo>
                  <a:cubicBezTo>
                    <a:pt x="4014728" y="725586"/>
                    <a:pt x="4023991" y="722447"/>
                    <a:pt x="4030909" y="716240"/>
                  </a:cubicBezTo>
                  <a:cubicBezTo>
                    <a:pt x="4037827" y="710033"/>
                    <a:pt x="4041372" y="701176"/>
                    <a:pt x="4041543" y="689670"/>
                  </a:cubicBezTo>
                  <a:cubicBezTo>
                    <a:pt x="4041372" y="678151"/>
                    <a:pt x="4037827" y="669244"/>
                    <a:pt x="4030909" y="662948"/>
                  </a:cubicBezTo>
                  <a:cubicBezTo>
                    <a:pt x="4023991" y="656652"/>
                    <a:pt x="4014728" y="653463"/>
                    <a:pt x="4003121" y="653380"/>
                  </a:cubicBezTo>
                  <a:close/>
                  <a:moveTo>
                    <a:pt x="2402977" y="653380"/>
                  </a:moveTo>
                  <a:lnTo>
                    <a:pt x="2402977" y="721389"/>
                  </a:lnTo>
                  <a:lnTo>
                    <a:pt x="2451766" y="721389"/>
                  </a:lnTo>
                  <a:cubicBezTo>
                    <a:pt x="2462909" y="721312"/>
                    <a:pt x="2471803" y="718339"/>
                    <a:pt x="2478448" y="712468"/>
                  </a:cubicBezTo>
                  <a:cubicBezTo>
                    <a:pt x="2485093" y="706597"/>
                    <a:pt x="2488499" y="698287"/>
                    <a:pt x="2488664" y="687537"/>
                  </a:cubicBezTo>
                  <a:cubicBezTo>
                    <a:pt x="2488499" y="676774"/>
                    <a:pt x="2485093" y="668412"/>
                    <a:pt x="2478448" y="662453"/>
                  </a:cubicBezTo>
                  <a:cubicBezTo>
                    <a:pt x="2471803" y="656493"/>
                    <a:pt x="2462909" y="653469"/>
                    <a:pt x="2451766" y="653380"/>
                  </a:cubicBezTo>
                  <a:close/>
                  <a:moveTo>
                    <a:pt x="1298077" y="653380"/>
                  </a:moveTo>
                  <a:lnTo>
                    <a:pt x="1298077" y="725656"/>
                  </a:lnTo>
                  <a:lnTo>
                    <a:pt x="1345647" y="725656"/>
                  </a:lnTo>
                  <a:cubicBezTo>
                    <a:pt x="1357253" y="725586"/>
                    <a:pt x="1366516" y="722447"/>
                    <a:pt x="1373434" y="716240"/>
                  </a:cubicBezTo>
                  <a:cubicBezTo>
                    <a:pt x="1380352" y="710033"/>
                    <a:pt x="1383897" y="701176"/>
                    <a:pt x="1384069" y="689670"/>
                  </a:cubicBezTo>
                  <a:cubicBezTo>
                    <a:pt x="1383897" y="678151"/>
                    <a:pt x="1380352" y="669244"/>
                    <a:pt x="1373434" y="662948"/>
                  </a:cubicBezTo>
                  <a:cubicBezTo>
                    <a:pt x="1366516" y="656652"/>
                    <a:pt x="1357253" y="653463"/>
                    <a:pt x="1345647" y="653380"/>
                  </a:cubicBezTo>
                  <a:close/>
                  <a:moveTo>
                    <a:pt x="1098052" y="653380"/>
                  </a:moveTo>
                  <a:lnTo>
                    <a:pt x="1098052" y="725656"/>
                  </a:lnTo>
                  <a:lnTo>
                    <a:pt x="1145622" y="725656"/>
                  </a:lnTo>
                  <a:cubicBezTo>
                    <a:pt x="1157228" y="725586"/>
                    <a:pt x="1166491" y="722447"/>
                    <a:pt x="1173409" y="716240"/>
                  </a:cubicBezTo>
                  <a:cubicBezTo>
                    <a:pt x="1180327" y="710033"/>
                    <a:pt x="1183872" y="701176"/>
                    <a:pt x="1184044" y="689670"/>
                  </a:cubicBezTo>
                  <a:cubicBezTo>
                    <a:pt x="1183872" y="678151"/>
                    <a:pt x="1180327" y="669244"/>
                    <a:pt x="1173409" y="662948"/>
                  </a:cubicBezTo>
                  <a:cubicBezTo>
                    <a:pt x="1166491" y="656652"/>
                    <a:pt x="1157228" y="653463"/>
                    <a:pt x="1145622" y="653380"/>
                  </a:cubicBezTo>
                  <a:close/>
                  <a:moveTo>
                    <a:pt x="259852" y="653380"/>
                  </a:moveTo>
                  <a:lnTo>
                    <a:pt x="259852" y="721389"/>
                  </a:lnTo>
                  <a:lnTo>
                    <a:pt x="308642" y="721389"/>
                  </a:lnTo>
                  <a:cubicBezTo>
                    <a:pt x="319784" y="721312"/>
                    <a:pt x="328678" y="718339"/>
                    <a:pt x="335323" y="712468"/>
                  </a:cubicBezTo>
                  <a:cubicBezTo>
                    <a:pt x="341969" y="706597"/>
                    <a:pt x="345374" y="698287"/>
                    <a:pt x="345539" y="687537"/>
                  </a:cubicBezTo>
                  <a:cubicBezTo>
                    <a:pt x="345374" y="676774"/>
                    <a:pt x="341969" y="668412"/>
                    <a:pt x="335323" y="662453"/>
                  </a:cubicBezTo>
                  <a:cubicBezTo>
                    <a:pt x="328678" y="656493"/>
                    <a:pt x="319784" y="653469"/>
                    <a:pt x="308642" y="653380"/>
                  </a:cubicBezTo>
                  <a:close/>
                  <a:moveTo>
                    <a:pt x="2230631" y="651551"/>
                  </a:moveTo>
                  <a:cubicBezTo>
                    <a:pt x="2224158" y="651596"/>
                    <a:pt x="2218123" y="652803"/>
                    <a:pt x="2212526" y="655172"/>
                  </a:cubicBezTo>
                  <a:cubicBezTo>
                    <a:pt x="2206929" y="657542"/>
                    <a:pt x="2202190" y="660806"/>
                    <a:pt x="2198309" y="664967"/>
                  </a:cubicBezTo>
                  <a:cubicBezTo>
                    <a:pt x="2194791" y="668638"/>
                    <a:pt x="2192103" y="672948"/>
                    <a:pt x="2190245" y="677895"/>
                  </a:cubicBezTo>
                  <a:cubicBezTo>
                    <a:pt x="2188388" y="682843"/>
                    <a:pt x="2187123" y="689569"/>
                    <a:pt x="2186451" y="698073"/>
                  </a:cubicBezTo>
                  <a:cubicBezTo>
                    <a:pt x="2185780" y="706578"/>
                    <a:pt x="2185463" y="718001"/>
                    <a:pt x="2185503" y="732343"/>
                  </a:cubicBezTo>
                  <a:cubicBezTo>
                    <a:pt x="2185463" y="746685"/>
                    <a:pt x="2185780" y="758108"/>
                    <a:pt x="2186451" y="766613"/>
                  </a:cubicBezTo>
                  <a:cubicBezTo>
                    <a:pt x="2187123" y="775117"/>
                    <a:pt x="2188388" y="781843"/>
                    <a:pt x="2190245" y="786790"/>
                  </a:cubicBezTo>
                  <a:cubicBezTo>
                    <a:pt x="2192103" y="791738"/>
                    <a:pt x="2194791" y="796048"/>
                    <a:pt x="2198309" y="799719"/>
                  </a:cubicBezTo>
                  <a:cubicBezTo>
                    <a:pt x="2202190" y="803879"/>
                    <a:pt x="2206929" y="807144"/>
                    <a:pt x="2212526" y="809513"/>
                  </a:cubicBezTo>
                  <a:cubicBezTo>
                    <a:pt x="2218123" y="811882"/>
                    <a:pt x="2224158" y="813089"/>
                    <a:pt x="2230631" y="813133"/>
                  </a:cubicBezTo>
                  <a:cubicBezTo>
                    <a:pt x="2237105" y="813089"/>
                    <a:pt x="2243140" y="811882"/>
                    <a:pt x="2248737" y="809513"/>
                  </a:cubicBezTo>
                  <a:cubicBezTo>
                    <a:pt x="2254333" y="807144"/>
                    <a:pt x="2259072" y="803879"/>
                    <a:pt x="2262954" y="799719"/>
                  </a:cubicBezTo>
                  <a:cubicBezTo>
                    <a:pt x="2266472" y="796048"/>
                    <a:pt x="2269160" y="791738"/>
                    <a:pt x="2271017" y="786790"/>
                  </a:cubicBezTo>
                  <a:cubicBezTo>
                    <a:pt x="2272875" y="781843"/>
                    <a:pt x="2274140" y="775117"/>
                    <a:pt x="2274812" y="766613"/>
                  </a:cubicBezTo>
                  <a:cubicBezTo>
                    <a:pt x="2275483" y="758108"/>
                    <a:pt x="2275799" y="746685"/>
                    <a:pt x="2275760" y="732343"/>
                  </a:cubicBezTo>
                  <a:cubicBezTo>
                    <a:pt x="2275799" y="718001"/>
                    <a:pt x="2275483" y="706578"/>
                    <a:pt x="2274812" y="698073"/>
                  </a:cubicBezTo>
                  <a:cubicBezTo>
                    <a:pt x="2274140" y="689569"/>
                    <a:pt x="2272875" y="682843"/>
                    <a:pt x="2271017" y="677895"/>
                  </a:cubicBezTo>
                  <a:cubicBezTo>
                    <a:pt x="2269160" y="672948"/>
                    <a:pt x="2266472" y="668638"/>
                    <a:pt x="2262954" y="664967"/>
                  </a:cubicBezTo>
                  <a:cubicBezTo>
                    <a:pt x="2259072" y="660806"/>
                    <a:pt x="2254333" y="657542"/>
                    <a:pt x="2248737" y="655172"/>
                  </a:cubicBezTo>
                  <a:cubicBezTo>
                    <a:pt x="2243140" y="652803"/>
                    <a:pt x="2237105" y="651596"/>
                    <a:pt x="2230631" y="651551"/>
                  </a:cubicBezTo>
                  <a:close/>
                  <a:moveTo>
                    <a:pt x="506606" y="651551"/>
                  </a:moveTo>
                  <a:cubicBezTo>
                    <a:pt x="500133" y="651596"/>
                    <a:pt x="494098" y="652803"/>
                    <a:pt x="488501" y="655172"/>
                  </a:cubicBezTo>
                  <a:cubicBezTo>
                    <a:pt x="482904" y="657542"/>
                    <a:pt x="478165" y="660806"/>
                    <a:pt x="474284" y="664967"/>
                  </a:cubicBezTo>
                  <a:cubicBezTo>
                    <a:pt x="470766" y="668638"/>
                    <a:pt x="468078" y="672948"/>
                    <a:pt x="466220" y="677895"/>
                  </a:cubicBezTo>
                  <a:cubicBezTo>
                    <a:pt x="464363" y="682843"/>
                    <a:pt x="463098" y="689569"/>
                    <a:pt x="462426" y="698073"/>
                  </a:cubicBezTo>
                  <a:cubicBezTo>
                    <a:pt x="461755" y="706578"/>
                    <a:pt x="461439" y="718001"/>
                    <a:pt x="461478" y="732343"/>
                  </a:cubicBezTo>
                  <a:cubicBezTo>
                    <a:pt x="461439" y="746685"/>
                    <a:pt x="461755" y="758108"/>
                    <a:pt x="462426" y="766613"/>
                  </a:cubicBezTo>
                  <a:cubicBezTo>
                    <a:pt x="463098" y="775117"/>
                    <a:pt x="464363" y="781843"/>
                    <a:pt x="466220" y="786790"/>
                  </a:cubicBezTo>
                  <a:cubicBezTo>
                    <a:pt x="468078" y="791738"/>
                    <a:pt x="470766" y="796048"/>
                    <a:pt x="474284" y="799719"/>
                  </a:cubicBezTo>
                  <a:cubicBezTo>
                    <a:pt x="478165" y="803879"/>
                    <a:pt x="482904" y="807144"/>
                    <a:pt x="488501" y="809513"/>
                  </a:cubicBezTo>
                  <a:cubicBezTo>
                    <a:pt x="494098" y="811882"/>
                    <a:pt x="500133" y="813089"/>
                    <a:pt x="506606" y="813133"/>
                  </a:cubicBezTo>
                  <a:cubicBezTo>
                    <a:pt x="513080" y="813089"/>
                    <a:pt x="519115" y="811882"/>
                    <a:pt x="524712" y="809513"/>
                  </a:cubicBezTo>
                  <a:cubicBezTo>
                    <a:pt x="530308" y="807144"/>
                    <a:pt x="535048" y="803879"/>
                    <a:pt x="538929" y="799719"/>
                  </a:cubicBezTo>
                  <a:cubicBezTo>
                    <a:pt x="542447" y="796048"/>
                    <a:pt x="545135" y="791738"/>
                    <a:pt x="546992" y="786790"/>
                  </a:cubicBezTo>
                  <a:cubicBezTo>
                    <a:pt x="548850" y="781843"/>
                    <a:pt x="550115" y="775117"/>
                    <a:pt x="550787" y="766613"/>
                  </a:cubicBezTo>
                  <a:cubicBezTo>
                    <a:pt x="551458" y="758108"/>
                    <a:pt x="551775" y="746685"/>
                    <a:pt x="551735" y="732343"/>
                  </a:cubicBezTo>
                  <a:cubicBezTo>
                    <a:pt x="551775" y="718001"/>
                    <a:pt x="551458" y="706578"/>
                    <a:pt x="550787" y="698073"/>
                  </a:cubicBezTo>
                  <a:cubicBezTo>
                    <a:pt x="550115" y="689569"/>
                    <a:pt x="548850" y="682843"/>
                    <a:pt x="546992" y="677895"/>
                  </a:cubicBezTo>
                  <a:cubicBezTo>
                    <a:pt x="545135" y="672948"/>
                    <a:pt x="542447" y="668638"/>
                    <a:pt x="538929" y="664967"/>
                  </a:cubicBezTo>
                  <a:cubicBezTo>
                    <a:pt x="535048" y="660806"/>
                    <a:pt x="530308" y="657542"/>
                    <a:pt x="524712" y="655172"/>
                  </a:cubicBezTo>
                  <a:cubicBezTo>
                    <a:pt x="519115" y="652803"/>
                    <a:pt x="513080" y="651596"/>
                    <a:pt x="506606" y="651551"/>
                  </a:cubicBezTo>
                  <a:close/>
                  <a:moveTo>
                    <a:pt x="4303519" y="623853"/>
                  </a:moveTo>
                  <a:lnTo>
                    <a:pt x="4455881" y="623853"/>
                  </a:lnTo>
                  <a:lnTo>
                    <a:pt x="4455881" y="653380"/>
                  </a:lnTo>
                  <a:lnTo>
                    <a:pt x="4396141" y="653380"/>
                  </a:lnTo>
                  <a:lnTo>
                    <a:pt x="4396141" y="840832"/>
                  </a:lnTo>
                  <a:lnTo>
                    <a:pt x="4363260" y="840832"/>
                  </a:lnTo>
                  <a:lnTo>
                    <a:pt x="4363260" y="653380"/>
                  </a:lnTo>
                  <a:lnTo>
                    <a:pt x="4303519" y="653380"/>
                  </a:lnTo>
                  <a:close/>
                  <a:moveTo>
                    <a:pt x="4122697" y="623853"/>
                  </a:moveTo>
                  <a:lnTo>
                    <a:pt x="4204977" y="623853"/>
                  </a:lnTo>
                  <a:cubicBezTo>
                    <a:pt x="4226411" y="624232"/>
                    <a:pt x="4243287" y="630475"/>
                    <a:pt x="4255604" y="642582"/>
                  </a:cubicBezTo>
                  <a:cubicBezTo>
                    <a:pt x="4267921" y="654689"/>
                    <a:pt x="4274203" y="670385"/>
                    <a:pt x="4274449" y="689670"/>
                  </a:cubicBezTo>
                  <a:cubicBezTo>
                    <a:pt x="4274203" y="708955"/>
                    <a:pt x="4267921" y="724652"/>
                    <a:pt x="4255604" y="736759"/>
                  </a:cubicBezTo>
                  <a:cubicBezTo>
                    <a:pt x="4243287" y="748866"/>
                    <a:pt x="4226411" y="755109"/>
                    <a:pt x="4204977" y="755488"/>
                  </a:cubicBezTo>
                  <a:lnTo>
                    <a:pt x="4155577" y="755488"/>
                  </a:lnTo>
                  <a:lnTo>
                    <a:pt x="4155577" y="840832"/>
                  </a:lnTo>
                  <a:lnTo>
                    <a:pt x="4122697" y="840832"/>
                  </a:lnTo>
                  <a:close/>
                  <a:moveTo>
                    <a:pt x="3922671" y="623853"/>
                  </a:moveTo>
                  <a:lnTo>
                    <a:pt x="4004951" y="623853"/>
                  </a:lnTo>
                  <a:cubicBezTo>
                    <a:pt x="4026386" y="624232"/>
                    <a:pt x="4043261" y="630475"/>
                    <a:pt x="4055579" y="642582"/>
                  </a:cubicBezTo>
                  <a:cubicBezTo>
                    <a:pt x="4067896" y="654689"/>
                    <a:pt x="4074178" y="670385"/>
                    <a:pt x="4074424" y="689670"/>
                  </a:cubicBezTo>
                  <a:cubicBezTo>
                    <a:pt x="4074178" y="708955"/>
                    <a:pt x="4067896" y="724652"/>
                    <a:pt x="4055579" y="736759"/>
                  </a:cubicBezTo>
                  <a:cubicBezTo>
                    <a:pt x="4043261" y="748866"/>
                    <a:pt x="4026386" y="755109"/>
                    <a:pt x="4004951" y="755488"/>
                  </a:cubicBezTo>
                  <a:lnTo>
                    <a:pt x="3955552" y="755488"/>
                  </a:lnTo>
                  <a:lnTo>
                    <a:pt x="3955552" y="840832"/>
                  </a:lnTo>
                  <a:lnTo>
                    <a:pt x="3922671" y="840832"/>
                  </a:lnTo>
                  <a:close/>
                  <a:moveTo>
                    <a:pt x="3532147" y="623853"/>
                  </a:moveTo>
                  <a:lnTo>
                    <a:pt x="3562287" y="623853"/>
                  </a:lnTo>
                  <a:lnTo>
                    <a:pt x="3662601" y="776242"/>
                  </a:lnTo>
                  <a:lnTo>
                    <a:pt x="3662601" y="623853"/>
                  </a:lnTo>
                  <a:lnTo>
                    <a:pt x="3695481" y="623853"/>
                  </a:lnTo>
                  <a:lnTo>
                    <a:pt x="3695481" y="840832"/>
                  </a:lnTo>
                  <a:lnTo>
                    <a:pt x="3665341" y="840832"/>
                  </a:lnTo>
                  <a:lnTo>
                    <a:pt x="3565027" y="688139"/>
                  </a:lnTo>
                  <a:lnTo>
                    <a:pt x="3565027" y="840832"/>
                  </a:lnTo>
                  <a:lnTo>
                    <a:pt x="3532147" y="840832"/>
                  </a:lnTo>
                  <a:close/>
                  <a:moveTo>
                    <a:pt x="3385747" y="623853"/>
                  </a:moveTo>
                  <a:lnTo>
                    <a:pt x="3412265" y="623853"/>
                  </a:lnTo>
                  <a:lnTo>
                    <a:pt x="3491817" y="840832"/>
                  </a:lnTo>
                  <a:lnTo>
                    <a:pt x="3456765" y="840832"/>
                  </a:lnTo>
                  <a:lnTo>
                    <a:pt x="3441831" y="797246"/>
                  </a:lnTo>
                  <a:lnTo>
                    <a:pt x="3356182" y="797246"/>
                  </a:lnTo>
                  <a:lnTo>
                    <a:pt x="3341247" y="840832"/>
                  </a:lnTo>
                  <a:lnTo>
                    <a:pt x="3306194" y="840832"/>
                  </a:lnTo>
                  <a:close/>
                  <a:moveTo>
                    <a:pt x="3113047" y="623853"/>
                  </a:moveTo>
                  <a:lnTo>
                    <a:pt x="3145927" y="623853"/>
                  </a:lnTo>
                  <a:lnTo>
                    <a:pt x="3145927" y="716512"/>
                  </a:lnTo>
                  <a:lnTo>
                    <a:pt x="3234052" y="716512"/>
                  </a:lnTo>
                  <a:lnTo>
                    <a:pt x="3234052" y="623853"/>
                  </a:lnTo>
                  <a:lnTo>
                    <a:pt x="3266933" y="623853"/>
                  </a:lnTo>
                  <a:lnTo>
                    <a:pt x="3266933" y="840832"/>
                  </a:lnTo>
                  <a:lnTo>
                    <a:pt x="3234052" y="840832"/>
                  </a:lnTo>
                  <a:lnTo>
                    <a:pt x="3234052" y="746039"/>
                  </a:lnTo>
                  <a:lnTo>
                    <a:pt x="3145927" y="746039"/>
                  </a:lnTo>
                  <a:lnTo>
                    <a:pt x="3145927" y="840832"/>
                  </a:lnTo>
                  <a:lnTo>
                    <a:pt x="3113047" y="840832"/>
                  </a:lnTo>
                  <a:close/>
                  <a:moveTo>
                    <a:pt x="2912869" y="623853"/>
                  </a:moveTo>
                  <a:lnTo>
                    <a:pt x="3065231" y="623853"/>
                  </a:lnTo>
                  <a:lnTo>
                    <a:pt x="3065231" y="653380"/>
                  </a:lnTo>
                  <a:lnTo>
                    <a:pt x="3005490" y="653380"/>
                  </a:lnTo>
                  <a:lnTo>
                    <a:pt x="3005490" y="840832"/>
                  </a:lnTo>
                  <a:lnTo>
                    <a:pt x="2972610" y="840832"/>
                  </a:lnTo>
                  <a:lnTo>
                    <a:pt x="2972610" y="653380"/>
                  </a:lnTo>
                  <a:lnTo>
                    <a:pt x="2912869" y="653380"/>
                  </a:lnTo>
                  <a:close/>
                  <a:moveTo>
                    <a:pt x="2579647" y="623853"/>
                  </a:moveTo>
                  <a:lnTo>
                    <a:pt x="2718293" y="623853"/>
                  </a:lnTo>
                  <a:lnTo>
                    <a:pt x="2718293" y="653380"/>
                  </a:lnTo>
                  <a:lnTo>
                    <a:pt x="2612527" y="653380"/>
                  </a:lnTo>
                  <a:lnTo>
                    <a:pt x="2612527" y="716817"/>
                  </a:lnTo>
                  <a:lnTo>
                    <a:pt x="2702748" y="716817"/>
                  </a:lnTo>
                  <a:lnTo>
                    <a:pt x="2702748" y="746039"/>
                  </a:lnTo>
                  <a:lnTo>
                    <a:pt x="2612527" y="746039"/>
                  </a:lnTo>
                  <a:lnTo>
                    <a:pt x="2612527" y="811305"/>
                  </a:lnTo>
                  <a:lnTo>
                    <a:pt x="2718293" y="811305"/>
                  </a:lnTo>
                  <a:lnTo>
                    <a:pt x="2718293" y="840832"/>
                  </a:lnTo>
                  <a:lnTo>
                    <a:pt x="2579647" y="840832"/>
                  </a:lnTo>
                  <a:close/>
                  <a:moveTo>
                    <a:pt x="2370097" y="623853"/>
                  </a:moveTo>
                  <a:lnTo>
                    <a:pt x="2454206" y="623853"/>
                  </a:lnTo>
                  <a:cubicBezTo>
                    <a:pt x="2475017" y="624187"/>
                    <a:pt x="2491385" y="630139"/>
                    <a:pt x="2503309" y="641706"/>
                  </a:cubicBezTo>
                  <a:cubicBezTo>
                    <a:pt x="2515232" y="653274"/>
                    <a:pt x="2521311" y="668449"/>
                    <a:pt x="2521544" y="687232"/>
                  </a:cubicBezTo>
                  <a:cubicBezTo>
                    <a:pt x="2521265" y="702822"/>
                    <a:pt x="2517104" y="715473"/>
                    <a:pt x="2509060" y="725183"/>
                  </a:cubicBezTo>
                  <a:cubicBezTo>
                    <a:pt x="2501015" y="734893"/>
                    <a:pt x="2490761" y="741441"/>
                    <a:pt x="2478296" y="744826"/>
                  </a:cubicBezTo>
                  <a:lnTo>
                    <a:pt x="2528250" y="840832"/>
                  </a:lnTo>
                  <a:lnTo>
                    <a:pt x="2489881" y="840832"/>
                  </a:lnTo>
                  <a:lnTo>
                    <a:pt x="2444143" y="749392"/>
                  </a:lnTo>
                  <a:lnTo>
                    <a:pt x="2402977" y="749392"/>
                  </a:lnTo>
                  <a:lnTo>
                    <a:pt x="2402977" y="840832"/>
                  </a:lnTo>
                  <a:lnTo>
                    <a:pt x="2370097" y="840832"/>
                  </a:lnTo>
                  <a:close/>
                  <a:moveTo>
                    <a:pt x="1903372" y="623853"/>
                  </a:moveTo>
                  <a:lnTo>
                    <a:pt x="1936252" y="623853"/>
                  </a:lnTo>
                  <a:lnTo>
                    <a:pt x="1999670" y="758865"/>
                  </a:lnTo>
                  <a:lnTo>
                    <a:pt x="2061868" y="623853"/>
                  </a:lnTo>
                  <a:lnTo>
                    <a:pt x="2094748" y="623853"/>
                  </a:lnTo>
                  <a:lnTo>
                    <a:pt x="2094748" y="840832"/>
                  </a:lnTo>
                  <a:lnTo>
                    <a:pt x="2061868" y="840832"/>
                  </a:lnTo>
                  <a:lnTo>
                    <a:pt x="2061868" y="695760"/>
                  </a:lnTo>
                  <a:lnTo>
                    <a:pt x="2011865" y="801545"/>
                  </a:lnTo>
                  <a:lnTo>
                    <a:pt x="1987474" y="801545"/>
                  </a:lnTo>
                  <a:lnTo>
                    <a:pt x="1936252" y="695760"/>
                  </a:lnTo>
                  <a:lnTo>
                    <a:pt x="1936252" y="840832"/>
                  </a:lnTo>
                  <a:lnTo>
                    <a:pt x="1903372" y="840832"/>
                  </a:lnTo>
                  <a:close/>
                  <a:moveTo>
                    <a:pt x="1446019" y="623853"/>
                  </a:moveTo>
                  <a:lnTo>
                    <a:pt x="1598381" y="623853"/>
                  </a:lnTo>
                  <a:lnTo>
                    <a:pt x="1598381" y="653380"/>
                  </a:lnTo>
                  <a:lnTo>
                    <a:pt x="1538640" y="653380"/>
                  </a:lnTo>
                  <a:lnTo>
                    <a:pt x="1538640" y="840832"/>
                  </a:lnTo>
                  <a:lnTo>
                    <a:pt x="1505760" y="840832"/>
                  </a:lnTo>
                  <a:lnTo>
                    <a:pt x="1505760" y="653380"/>
                  </a:lnTo>
                  <a:lnTo>
                    <a:pt x="1446019" y="653380"/>
                  </a:lnTo>
                  <a:close/>
                  <a:moveTo>
                    <a:pt x="1265197" y="623853"/>
                  </a:moveTo>
                  <a:lnTo>
                    <a:pt x="1347476" y="623853"/>
                  </a:lnTo>
                  <a:cubicBezTo>
                    <a:pt x="1368911" y="624232"/>
                    <a:pt x="1385787" y="630475"/>
                    <a:pt x="1398104" y="642582"/>
                  </a:cubicBezTo>
                  <a:cubicBezTo>
                    <a:pt x="1410421" y="654689"/>
                    <a:pt x="1416703" y="670385"/>
                    <a:pt x="1416949" y="689670"/>
                  </a:cubicBezTo>
                  <a:cubicBezTo>
                    <a:pt x="1416703" y="708955"/>
                    <a:pt x="1410421" y="724652"/>
                    <a:pt x="1398104" y="736759"/>
                  </a:cubicBezTo>
                  <a:cubicBezTo>
                    <a:pt x="1385787" y="748866"/>
                    <a:pt x="1368911" y="755109"/>
                    <a:pt x="1347476" y="755488"/>
                  </a:cubicBezTo>
                  <a:lnTo>
                    <a:pt x="1298077" y="755488"/>
                  </a:lnTo>
                  <a:lnTo>
                    <a:pt x="1298077" y="840832"/>
                  </a:lnTo>
                  <a:lnTo>
                    <a:pt x="1265197" y="840832"/>
                  </a:lnTo>
                  <a:close/>
                  <a:moveTo>
                    <a:pt x="1065172" y="623853"/>
                  </a:moveTo>
                  <a:lnTo>
                    <a:pt x="1147451" y="623853"/>
                  </a:lnTo>
                  <a:cubicBezTo>
                    <a:pt x="1168886" y="624232"/>
                    <a:pt x="1185762" y="630475"/>
                    <a:pt x="1198079" y="642582"/>
                  </a:cubicBezTo>
                  <a:cubicBezTo>
                    <a:pt x="1210396" y="654689"/>
                    <a:pt x="1216678" y="670385"/>
                    <a:pt x="1216924" y="689670"/>
                  </a:cubicBezTo>
                  <a:cubicBezTo>
                    <a:pt x="1216678" y="708955"/>
                    <a:pt x="1210396" y="724652"/>
                    <a:pt x="1198079" y="736759"/>
                  </a:cubicBezTo>
                  <a:cubicBezTo>
                    <a:pt x="1185762" y="748866"/>
                    <a:pt x="1168886" y="755109"/>
                    <a:pt x="1147451" y="755488"/>
                  </a:cubicBezTo>
                  <a:lnTo>
                    <a:pt x="1098052" y="755488"/>
                  </a:lnTo>
                  <a:lnTo>
                    <a:pt x="1098052" y="840832"/>
                  </a:lnTo>
                  <a:lnTo>
                    <a:pt x="1065172" y="840832"/>
                  </a:lnTo>
                  <a:close/>
                  <a:moveTo>
                    <a:pt x="646072" y="623853"/>
                  </a:moveTo>
                  <a:lnTo>
                    <a:pt x="678952" y="623853"/>
                  </a:lnTo>
                  <a:lnTo>
                    <a:pt x="742370" y="758865"/>
                  </a:lnTo>
                  <a:lnTo>
                    <a:pt x="804568" y="623853"/>
                  </a:lnTo>
                  <a:lnTo>
                    <a:pt x="837448" y="623853"/>
                  </a:lnTo>
                  <a:lnTo>
                    <a:pt x="837448" y="840832"/>
                  </a:lnTo>
                  <a:lnTo>
                    <a:pt x="804568" y="840832"/>
                  </a:lnTo>
                  <a:lnTo>
                    <a:pt x="804568" y="695760"/>
                  </a:lnTo>
                  <a:lnTo>
                    <a:pt x="754565" y="801545"/>
                  </a:lnTo>
                  <a:lnTo>
                    <a:pt x="730174" y="801545"/>
                  </a:lnTo>
                  <a:lnTo>
                    <a:pt x="678952" y="695760"/>
                  </a:lnTo>
                  <a:lnTo>
                    <a:pt x="678952" y="840832"/>
                  </a:lnTo>
                  <a:lnTo>
                    <a:pt x="646072" y="840832"/>
                  </a:lnTo>
                  <a:close/>
                  <a:moveTo>
                    <a:pt x="226972" y="623853"/>
                  </a:moveTo>
                  <a:lnTo>
                    <a:pt x="311081" y="623853"/>
                  </a:lnTo>
                  <a:cubicBezTo>
                    <a:pt x="331892" y="624187"/>
                    <a:pt x="348260" y="630139"/>
                    <a:pt x="360183" y="641706"/>
                  </a:cubicBezTo>
                  <a:cubicBezTo>
                    <a:pt x="372107" y="653274"/>
                    <a:pt x="378186" y="668449"/>
                    <a:pt x="378419" y="687232"/>
                  </a:cubicBezTo>
                  <a:cubicBezTo>
                    <a:pt x="378140" y="702822"/>
                    <a:pt x="373979" y="715473"/>
                    <a:pt x="365935" y="725183"/>
                  </a:cubicBezTo>
                  <a:cubicBezTo>
                    <a:pt x="357891" y="734893"/>
                    <a:pt x="347636" y="741441"/>
                    <a:pt x="335171" y="744826"/>
                  </a:cubicBezTo>
                  <a:lnTo>
                    <a:pt x="385125" y="840832"/>
                  </a:lnTo>
                  <a:lnTo>
                    <a:pt x="346757" y="840832"/>
                  </a:lnTo>
                  <a:lnTo>
                    <a:pt x="301018" y="749392"/>
                  </a:lnTo>
                  <a:lnTo>
                    <a:pt x="259852" y="749392"/>
                  </a:lnTo>
                  <a:lnTo>
                    <a:pt x="259852" y="840832"/>
                  </a:lnTo>
                  <a:lnTo>
                    <a:pt x="226972" y="840832"/>
                  </a:lnTo>
                  <a:close/>
                  <a:moveTo>
                    <a:pt x="36472" y="623853"/>
                  </a:moveTo>
                  <a:lnTo>
                    <a:pt x="175118" y="623853"/>
                  </a:lnTo>
                  <a:lnTo>
                    <a:pt x="175118" y="653380"/>
                  </a:lnTo>
                  <a:lnTo>
                    <a:pt x="69352" y="653380"/>
                  </a:lnTo>
                  <a:lnTo>
                    <a:pt x="69352" y="719560"/>
                  </a:lnTo>
                  <a:lnTo>
                    <a:pt x="159573" y="719560"/>
                  </a:lnTo>
                  <a:lnTo>
                    <a:pt x="159573" y="749087"/>
                  </a:lnTo>
                  <a:lnTo>
                    <a:pt x="69352" y="749087"/>
                  </a:lnTo>
                  <a:lnTo>
                    <a:pt x="69352" y="840832"/>
                  </a:lnTo>
                  <a:lnTo>
                    <a:pt x="36472" y="840832"/>
                  </a:lnTo>
                  <a:close/>
                  <a:moveTo>
                    <a:pt x="2230631" y="622024"/>
                  </a:moveTo>
                  <a:cubicBezTo>
                    <a:pt x="2242225" y="622055"/>
                    <a:pt x="2252808" y="624047"/>
                    <a:pt x="2262380" y="627998"/>
                  </a:cubicBezTo>
                  <a:cubicBezTo>
                    <a:pt x="2271951" y="631949"/>
                    <a:pt x="2280471" y="637669"/>
                    <a:pt x="2287938" y="645159"/>
                  </a:cubicBezTo>
                  <a:cubicBezTo>
                    <a:pt x="2298125" y="655514"/>
                    <a:pt x="2304240" y="667490"/>
                    <a:pt x="2306282" y="681088"/>
                  </a:cubicBezTo>
                  <a:cubicBezTo>
                    <a:pt x="2308324" y="694685"/>
                    <a:pt x="2309111" y="711770"/>
                    <a:pt x="2308641" y="732343"/>
                  </a:cubicBezTo>
                  <a:cubicBezTo>
                    <a:pt x="2309111" y="752915"/>
                    <a:pt x="2308324" y="770000"/>
                    <a:pt x="2306282" y="783598"/>
                  </a:cubicBezTo>
                  <a:cubicBezTo>
                    <a:pt x="2304240" y="797195"/>
                    <a:pt x="2298125" y="809171"/>
                    <a:pt x="2287938" y="819526"/>
                  </a:cubicBezTo>
                  <a:cubicBezTo>
                    <a:pt x="2280471" y="827016"/>
                    <a:pt x="2271951" y="832736"/>
                    <a:pt x="2262380" y="836687"/>
                  </a:cubicBezTo>
                  <a:cubicBezTo>
                    <a:pt x="2252808" y="840638"/>
                    <a:pt x="2242225" y="842629"/>
                    <a:pt x="2230631" y="842661"/>
                  </a:cubicBezTo>
                  <a:cubicBezTo>
                    <a:pt x="2219050" y="842629"/>
                    <a:pt x="2208518" y="840638"/>
                    <a:pt x="2199036" y="836687"/>
                  </a:cubicBezTo>
                  <a:cubicBezTo>
                    <a:pt x="2189553" y="832736"/>
                    <a:pt x="2181084" y="827016"/>
                    <a:pt x="2173629" y="819526"/>
                  </a:cubicBezTo>
                  <a:cubicBezTo>
                    <a:pt x="2163430" y="809171"/>
                    <a:pt x="2157265" y="797195"/>
                    <a:pt x="2155133" y="783598"/>
                  </a:cubicBezTo>
                  <a:cubicBezTo>
                    <a:pt x="2153002" y="770000"/>
                    <a:pt x="2152165" y="752915"/>
                    <a:pt x="2152622" y="732343"/>
                  </a:cubicBezTo>
                  <a:cubicBezTo>
                    <a:pt x="2152165" y="711770"/>
                    <a:pt x="2153002" y="694685"/>
                    <a:pt x="2155133" y="681088"/>
                  </a:cubicBezTo>
                  <a:cubicBezTo>
                    <a:pt x="2157265" y="667490"/>
                    <a:pt x="2163430" y="655514"/>
                    <a:pt x="2173629" y="645159"/>
                  </a:cubicBezTo>
                  <a:cubicBezTo>
                    <a:pt x="2181084" y="637669"/>
                    <a:pt x="2189553" y="631949"/>
                    <a:pt x="2199035" y="627998"/>
                  </a:cubicBezTo>
                  <a:cubicBezTo>
                    <a:pt x="2208518" y="624047"/>
                    <a:pt x="2219050" y="622055"/>
                    <a:pt x="2230631" y="622024"/>
                  </a:cubicBezTo>
                  <a:close/>
                  <a:moveTo>
                    <a:pt x="506606" y="622024"/>
                  </a:moveTo>
                  <a:cubicBezTo>
                    <a:pt x="518201" y="622055"/>
                    <a:pt x="528783" y="624047"/>
                    <a:pt x="538355" y="627998"/>
                  </a:cubicBezTo>
                  <a:cubicBezTo>
                    <a:pt x="547926" y="631949"/>
                    <a:pt x="556446" y="637669"/>
                    <a:pt x="563913" y="645159"/>
                  </a:cubicBezTo>
                  <a:cubicBezTo>
                    <a:pt x="574100" y="655514"/>
                    <a:pt x="580215" y="667490"/>
                    <a:pt x="582257" y="681088"/>
                  </a:cubicBezTo>
                  <a:cubicBezTo>
                    <a:pt x="584299" y="694685"/>
                    <a:pt x="585086" y="711770"/>
                    <a:pt x="584616" y="732343"/>
                  </a:cubicBezTo>
                  <a:cubicBezTo>
                    <a:pt x="585086" y="752915"/>
                    <a:pt x="584299" y="770000"/>
                    <a:pt x="582257" y="783598"/>
                  </a:cubicBezTo>
                  <a:cubicBezTo>
                    <a:pt x="580215" y="797195"/>
                    <a:pt x="574100" y="809171"/>
                    <a:pt x="563913" y="819526"/>
                  </a:cubicBezTo>
                  <a:cubicBezTo>
                    <a:pt x="556446" y="827016"/>
                    <a:pt x="547926" y="832736"/>
                    <a:pt x="538355" y="836687"/>
                  </a:cubicBezTo>
                  <a:cubicBezTo>
                    <a:pt x="528783" y="840638"/>
                    <a:pt x="518201" y="842629"/>
                    <a:pt x="506606" y="842661"/>
                  </a:cubicBezTo>
                  <a:cubicBezTo>
                    <a:pt x="495025" y="842629"/>
                    <a:pt x="484493" y="840638"/>
                    <a:pt x="475011" y="836687"/>
                  </a:cubicBezTo>
                  <a:cubicBezTo>
                    <a:pt x="465528" y="832736"/>
                    <a:pt x="457059" y="827016"/>
                    <a:pt x="449604" y="819526"/>
                  </a:cubicBezTo>
                  <a:cubicBezTo>
                    <a:pt x="439405" y="809171"/>
                    <a:pt x="433240" y="797195"/>
                    <a:pt x="431108" y="783598"/>
                  </a:cubicBezTo>
                  <a:cubicBezTo>
                    <a:pt x="428977" y="770000"/>
                    <a:pt x="428140" y="752915"/>
                    <a:pt x="428597" y="732343"/>
                  </a:cubicBezTo>
                  <a:cubicBezTo>
                    <a:pt x="428140" y="711770"/>
                    <a:pt x="428977" y="694685"/>
                    <a:pt x="431108" y="681088"/>
                  </a:cubicBezTo>
                  <a:cubicBezTo>
                    <a:pt x="433240" y="667490"/>
                    <a:pt x="439405" y="655514"/>
                    <a:pt x="449604" y="645159"/>
                  </a:cubicBezTo>
                  <a:cubicBezTo>
                    <a:pt x="457059" y="637669"/>
                    <a:pt x="465528" y="631949"/>
                    <a:pt x="475011" y="627998"/>
                  </a:cubicBezTo>
                  <a:cubicBezTo>
                    <a:pt x="484493" y="624047"/>
                    <a:pt x="495025" y="622055"/>
                    <a:pt x="506606" y="622024"/>
                  </a:cubicBezTo>
                  <a:close/>
                  <a:moveTo>
                    <a:pt x="424681" y="326008"/>
                  </a:moveTo>
                  <a:cubicBezTo>
                    <a:pt x="444996" y="352450"/>
                    <a:pt x="465150" y="382600"/>
                    <a:pt x="485143" y="416459"/>
                  </a:cubicBezTo>
                  <a:lnTo>
                    <a:pt x="435322" y="445964"/>
                  </a:lnTo>
                  <a:cubicBezTo>
                    <a:pt x="419844" y="416297"/>
                    <a:pt x="401142" y="385180"/>
                    <a:pt x="379214" y="352611"/>
                  </a:cubicBezTo>
                  <a:close/>
                  <a:moveTo>
                    <a:pt x="54174" y="264096"/>
                  </a:moveTo>
                  <a:cubicBezTo>
                    <a:pt x="78358" y="275060"/>
                    <a:pt x="98190" y="282799"/>
                    <a:pt x="113668" y="287313"/>
                  </a:cubicBezTo>
                  <a:lnTo>
                    <a:pt x="70135" y="469665"/>
                  </a:lnTo>
                  <a:cubicBezTo>
                    <a:pt x="48853" y="461603"/>
                    <a:pt x="27571" y="454993"/>
                    <a:pt x="6288" y="449833"/>
                  </a:cubicBezTo>
                  <a:cubicBezTo>
                    <a:pt x="22734" y="400497"/>
                    <a:pt x="38696" y="338584"/>
                    <a:pt x="54174" y="264096"/>
                  </a:cubicBezTo>
                  <a:close/>
                  <a:moveTo>
                    <a:pt x="286346" y="237009"/>
                  </a:moveTo>
                  <a:lnTo>
                    <a:pt x="286346" y="267965"/>
                  </a:lnTo>
                  <a:lnTo>
                    <a:pt x="396627" y="267965"/>
                  </a:lnTo>
                  <a:lnTo>
                    <a:pt x="396627" y="237009"/>
                  </a:lnTo>
                  <a:close/>
                  <a:moveTo>
                    <a:pt x="286346" y="162037"/>
                  </a:moveTo>
                  <a:lnTo>
                    <a:pt x="286346" y="192510"/>
                  </a:lnTo>
                  <a:lnTo>
                    <a:pt x="396627" y="192510"/>
                  </a:lnTo>
                  <a:lnTo>
                    <a:pt x="396627" y="162037"/>
                  </a:lnTo>
                  <a:close/>
                  <a:moveTo>
                    <a:pt x="39663" y="125760"/>
                  </a:moveTo>
                  <a:cubicBezTo>
                    <a:pt x="64170" y="143495"/>
                    <a:pt x="89644" y="163811"/>
                    <a:pt x="116086" y="186705"/>
                  </a:cubicBezTo>
                  <a:lnTo>
                    <a:pt x="72554" y="238944"/>
                  </a:lnTo>
                  <a:cubicBezTo>
                    <a:pt x="49014" y="216049"/>
                    <a:pt x="24830" y="193638"/>
                    <a:pt x="0" y="171711"/>
                  </a:cubicBezTo>
                  <a:close/>
                  <a:moveTo>
                    <a:pt x="3917287" y="96739"/>
                  </a:moveTo>
                  <a:lnTo>
                    <a:pt x="3917287" y="217661"/>
                  </a:lnTo>
                  <a:lnTo>
                    <a:pt x="3951871" y="217661"/>
                  </a:lnTo>
                  <a:cubicBezTo>
                    <a:pt x="3998789" y="217661"/>
                    <a:pt x="4022247" y="197266"/>
                    <a:pt x="4022247" y="156475"/>
                  </a:cubicBezTo>
                  <a:cubicBezTo>
                    <a:pt x="4022247" y="116651"/>
                    <a:pt x="3999030" y="96739"/>
                    <a:pt x="3952596" y="96739"/>
                  </a:cubicBezTo>
                  <a:close/>
                  <a:moveTo>
                    <a:pt x="3564861" y="96739"/>
                  </a:moveTo>
                  <a:lnTo>
                    <a:pt x="3564861" y="217661"/>
                  </a:lnTo>
                  <a:lnTo>
                    <a:pt x="3599445" y="217661"/>
                  </a:lnTo>
                  <a:cubicBezTo>
                    <a:pt x="3646363" y="217661"/>
                    <a:pt x="3669823" y="197266"/>
                    <a:pt x="3669823" y="156475"/>
                  </a:cubicBezTo>
                  <a:cubicBezTo>
                    <a:pt x="3669823" y="116651"/>
                    <a:pt x="3646605" y="96739"/>
                    <a:pt x="3600171" y="96739"/>
                  </a:cubicBezTo>
                  <a:close/>
                  <a:moveTo>
                    <a:pt x="1526512" y="96739"/>
                  </a:moveTo>
                  <a:lnTo>
                    <a:pt x="1526512" y="217661"/>
                  </a:lnTo>
                  <a:lnTo>
                    <a:pt x="1561096" y="217661"/>
                  </a:lnTo>
                  <a:cubicBezTo>
                    <a:pt x="1608014" y="217661"/>
                    <a:pt x="1631473" y="197266"/>
                    <a:pt x="1631473" y="156475"/>
                  </a:cubicBezTo>
                  <a:cubicBezTo>
                    <a:pt x="1631473" y="116651"/>
                    <a:pt x="1608256" y="96739"/>
                    <a:pt x="1561821" y="96739"/>
                  </a:cubicBezTo>
                  <a:close/>
                  <a:moveTo>
                    <a:pt x="1164562" y="96739"/>
                  </a:moveTo>
                  <a:lnTo>
                    <a:pt x="1164562" y="217661"/>
                  </a:lnTo>
                  <a:lnTo>
                    <a:pt x="1199146" y="217661"/>
                  </a:lnTo>
                  <a:cubicBezTo>
                    <a:pt x="1246064" y="217661"/>
                    <a:pt x="1269523" y="197266"/>
                    <a:pt x="1269523" y="156475"/>
                  </a:cubicBezTo>
                  <a:cubicBezTo>
                    <a:pt x="1269523" y="116651"/>
                    <a:pt x="1246306" y="96739"/>
                    <a:pt x="1199871" y="96739"/>
                  </a:cubicBezTo>
                  <a:close/>
                  <a:moveTo>
                    <a:pt x="4154835" y="34826"/>
                  </a:moveTo>
                  <a:lnTo>
                    <a:pt x="4448435" y="34826"/>
                  </a:lnTo>
                  <a:lnTo>
                    <a:pt x="4448435" y="100124"/>
                  </a:lnTo>
                  <a:lnTo>
                    <a:pt x="4341539" y="100124"/>
                  </a:lnTo>
                  <a:lnTo>
                    <a:pt x="4341539" y="409445"/>
                  </a:lnTo>
                  <a:lnTo>
                    <a:pt x="4261489" y="409445"/>
                  </a:lnTo>
                  <a:lnTo>
                    <a:pt x="4261489" y="100124"/>
                  </a:lnTo>
                  <a:lnTo>
                    <a:pt x="4154835" y="100124"/>
                  </a:lnTo>
                  <a:close/>
                  <a:moveTo>
                    <a:pt x="3837477" y="34826"/>
                  </a:moveTo>
                  <a:lnTo>
                    <a:pt x="3966381" y="34826"/>
                  </a:lnTo>
                  <a:cubicBezTo>
                    <a:pt x="4059572" y="34826"/>
                    <a:pt x="4106168" y="74328"/>
                    <a:pt x="4106168" y="153331"/>
                  </a:cubicBezTo>
                  <a:cubicBezTo>
                    <a:pt x="4106168" y="191703"/>
                    <a:pt x="4092101" y="222458"/>
                    <a:pt x="4063966" y="245595"/>
                  </a:cubicBezTo>
                  <a:cubicBezTo>
                    <a:pt x="4035831" y="268731"/>
                    <a:pt x="4000643" y="279816"/>
                    <a:pt x="3958400" y="278848"/>
                  </a:cubicBezTo>
                  <a:lnTo>
                    <a:pt x="3917287" y="278848"/>
                  </a:lnTo>
                  <a:lnTo>
                    <a:pt x="3917287" y="409445"/>
                  </a:lnTo>
                  <a:lnTo>
                    <a:pt x="3837477" y="409445"/>
                  </a:lnTo>
                  <a:close/>
                  <a:moveTo>
                    <a:pt x="3485053" y="34826"/>
                  </a:moveTo>
                  <a:lnTo>
                    <a:pt x="3613956" y="34826"/>
                  </a:lnTo>
                  <a:cubicBezTo>
                    <a:pt x="3707147" y="34826"/>
                    <a:pt x="3753743" y="74328"/>
                    <a:pt x="3753743" y="153331"/>
                  </a:cubicBezTo>
                  <a:cubicBezTo>
                    <a:pt x="3753743" y="191703"/>
                    <a:pt x="3739675" y="222458"/>
                    <a:pt x="3711541" y="245595"/>
                  </a:cubicBezTo>
                  <a:cubicBezTo>
                    <a:pt x="3683406" y="268731"/>
                    <a:pt x="3648218" y="279816"/>
                    <a:pt x="3605975" y="278848"/>
                  </a:cubicBezTo>
                  <a:lnTo>
                    <a:pt x="3564861" y="278848"/>
                  </a:lnTo>
                  <a:lnTo>
                    <a:pt x="3564861" y="409445"/>
                  </a:lnTo>
                  <a:lnTo>
                    <a:pt x="3485053" y="409445"/>
                  </a:lnTo>
                  <a:close/>
                  <a:moveTo>
                    <a:pt x="1764060" y="34826"/>
                  </a:moveTo>
                  <a:lnTo>
                    <a:pt x="2057661" y="34826"/>
                  </a:lnTo>
                  <a:lnTo>
                    <a:pt x="2057661" y="100124"/>
                  </a:lnTo>
                  <a:lnTo>
                    <a:pt x="1950765" y="100124"/>
                  </a:lnTo>
                  <a:lnTo>
                    <a:pt x="1950765" y="409445"/>
                  </a:lnTo>
                  <a:lnTo>
                    <a:pt x="1870714" y="409445"/>
                  </a:lnTo>
                  <a:lnTo>
                    <a:pt x="1870714" y="100124"/>
                  </a:lnTo>
                  <a:lnTo>
                    <a:pt x="1764060" y="100124"/>
                  </a:lnTo>
                  <a:close/>
                  <a:moveTo>
                    <a:pt x="1446703" y="34826"/>
                  </a:moveTo>
                  <a:lnTo>
                    <a:pt x="1575606" y="34826"/>
                  </a:lnTo>
                  <a:cubicBezTo>
                    <a:pt x="1668798" y="34826"/>
                    <a:pt x="1715393" y="74328"/>
                    <a:pt x="1715393" y="153331"/>
                  </a:cubicBezTo>
                  <a:cubicBezTo>
                    <a:pt x="1715393" y="191703"/>
                    <a:pt x="1701326" y="222458"/>
                    <a:pt x="1673191" y="245595"/>
                  </a:cubicBezTo>
                  <a:cubicBezTo>
                    <a:pt x="1645056" y="268731"/>
                    <a:pt x="1609868" y="279816"/>
                    <a:pt x="1567625" y="278848"/>
                  </a:cubicBezTo>
                  <a:lnTo>
                    <a:pt x="1526512" y="278848"/>
                  </a:lnTo>
                  <a:lnTo>
                    <a:pt x="1526512" y="409445"/>
                  </a:lnTo>
                  <a:lnTo>
                    <a:pt x="1446703" y="409445"/>
                  </a:lnTo>
                  <a:close/>
                  <a:moveTo>
                    <a:pt x="1084753" y="34826"/>
                  </a:moveTo>
                  <a:lnTo>
                    <a:pt x="1213656" y="34826"/>
                  </a:lnTo>
                  <a:cubicBezTo>
                    <a:pt x="1306848" y="34826"/>
                    <a:pt x="1353443" y="74328"/>
                    <a:pt x="1353443" y="153331"/>
                  </a:cubicBezTo>
                  <a:cubicBezTo>
                    <a:pt x="1353443" y="191703"/>
                    <a:pt x="1339376" y="222458"/>
                    <a:pt x="1311241" y="245595"/>
                  </a:cubicBezTo>
                  <a:cubicBezTo>
                    <a:pt x="1283106" y="268731"/>
                    <a:pt x="1247918" y="279816"/>
                    <a:pt x="1205675" y="278848"/>
                  </a:cubicBezTo>
                  <a:lnTo>
                    <a:pt x="1164562" y="278848"/>
                  </a:lnTo>
                  <a:lnTo>
                    <a:pt x="1164562" y="409445"/>
                  </a:lnTo>
                  <a:lnTo>
                    <a:pt x="1084753" y="409445"/>
                  </a:lnTo>
                  <a:close/>
                  <a:moveTo>
                    <a:pt x="2411574" y="28054"/>
                  </a:moveTo>
                  <a:lnTo>
                    <a:pt x="2855603" y="28054"/>
                  </a:lnTo>
                  <a:lnTo>
                    <a:pt x="2855603" y="93836"/>
                  </a:lnTo>
                  <a:lnTo>
                    <a:pt x="2683650" y="93836"/>
                  </a:lnTo>
                  <a:cubicBezTo>
                    <a:pt x="2673009" y="120762"/>
                    <a:pt x="2660352" y="146720"/>
                    <a:pt x="2645681" y="171711"/>
                  </a:cubicBezTo>
                  <a:lnTo>
                    <a:pt x="2668898" y="171711"/>
                  </a:lnTo>
                  <a:lnTo>
                    <a:pt x="2668898" y="228303"/>
                  </a:lnTo>
                  <a:lnTo>
                    <a:pt x="2717267" y="182836"/>
                  </a:lnTo>
                  <a:cubicBezTo>
                    <a:pt x="2760799" y="221531"/>
                    <a:pt x="2813360" y="269255"/>
                    <a:pt x="2874950" y="326008"/>
                  </a:cubicBezTo>
                  <a:lnTo>
                    <a:pt x="2818358" y="381633"/>
                  </a:lnTo>
                  <a:cubicBezTo>
                    <a:pt x="2777245" y="333909"/>
                    <a:pt x="2727424" y="283444"/>
                    <a:pt x="2668898" y="230237"/>
                  </a:cubicBezTo>
                  <a:lnTo>
                    <a:pt x="2668898" y="475469"/>
                  </a:lnTo>
                  <a:lnTo>
                    <a:pt x="2595860" y="475469"/>
                  </a:lnTo>
                  <a:lnTo>
                    <a:pt x="2595860" y="243781"/>
                  </a:lnTo>
                  <a:cubicBezTo>
                    <a:pt x="2554263" y="295536"/>
                    <a:pt x="2502508" y="342938"/>
                    <a:pt x="2440595" y="385986"/>
                  </a:cubicBezTo>
                  <a:cubicBezTo>
                    <a:pt x="2430277" y="371153"/>
                    <a:pt x="2413831" y="349870"/>
                    <a:pt x="2391259" y="322139"/>
                  </a:cubicBezTo>
                  <a:cubicBezTo>
                    <a:pt x="2493479" y="255551"/>
                    <a:pt x="2563775" y="179450"/>
                    <a:pt x="2602148" y="93836"/>
                  </a:cubicBezTo>
                  <a:lnTo>
                    <a:pt x="2411574" y="93836"/>
                  </a:lnTo>
                  <a:close/>
                  <a:moveTo>
                    <a:pt x="565956" y="25152"/>
                  </a:moveTo>
                  <a:lnTo>
                    <a:pt x="966453" y="25152"/>
                  </a:lnTo>
                  <a:lnTo>
                    <a:pt x="966453" y="93836"/>
                  </a:lnTo>
                  <a:lnTo>
                    <a:pt x="807802" y="93836"/>
                  </a:lnTo>
                  <a:lnTo>
                    <a:pt x="807802" y="189607"/>
                  </a:lnTo>
                  <a:lnTo>
                    <a:pt x="1000795" y="189607"/>
                  </a:lnTo>
                  <a:lnTo>
                    <a:pt x="1000795" y="258292"/>
                  </a:lnTo>
                  <a:lnTo>
                    <a:pt x="807802" y="258292"/>
                  </a:lnTo>
                  <a:lnTo>
                    <a:pt x="807802" y="364220"/>
                  </a:lnTo>
                  <a:cubicBezTo>
                    <a:pt x="807802" y="396627"/>
                    <a:pt x="801232" y="420933"/>
                    <a:pt x="788092" y="437136"/>
                  </a:cubicBezTo>
                  <a:cubicBezTo>
                    <a:pt x="774951" y="453340"/>
                    <a:pt x="755846" y="461724"/>
                    <a:pt x="730774" y="462288"/>
                  </a:cubicBezTo>
                  <a:cubicBezTo>
                    <a:pt x="705703" y="462853"/>
                    <a:pt x="671724" y="463216"/>
                    <a:pt x="628836" y="463377"/>
                  </a:cubicBezTo>
                  <a:cubicBezTo>
                    <a:pt x="624322" y="439192"/>
                    <a:pt x="618518" y="414685"/>
                    <a:pt x="611423" y="389856"/>
                  </a:cubicBezTo>
                  <a:cubicBezTo>
                    <a:pt x="639155" y="392758"/>
                    <a:pt x="666725" y="394209"/>
                    <a:pt x="694135" y="394209"/>
                  </a:cubicBezTo>
                  <a:cubicBezTo>
                    <a:pt x="720899" y="394209"/>
                    <a:pt x="734281" y="380827"/>
                    <a:pt x="734281" y="354062"/>
                  </a:cubicBezTo>
                  <a:lnTo>
                    <a:pt x="734281" y="258292"/>
                  </a:lnTo>
                  <a:lnTo>
                    <a:pt x="530163" y="258292"/>
                  </a:lnTo>
                  <a:lnTo>
                    <a:pt x="530163" y="189607"/>
                  </a:lnTo>
                  <a:lnTo>
                    <a:pt x="734281" y="189607"/>
                  </a:lnTo>
                  <a:lnTo>
                    <a:pt x="734281" y="93836"/>
                  </a:lnTo>
                  <a:lnTo>
                    <a:pt x="565956" y="93836"/>
                  </a:lnTo>
                  <a:close/>
                  <a:moveTo>
                    <a:pt x="138336" y="16930"/>
                  </a:moveTo>
                  <a:lnTo>
                    <a:pt x="477404" y="16930"/>
                  </a:lnTo>
                  <a:lnTo>
                    <a:pt x="477404" y="71103"/>
                  </a:lnTo>
                  <a:lnTo>
                    <a:pt x="358174" y="71103"/>
                  </a:lnTo>
                  <a:cubicBezTo>
                    <a:pt x="354304" y="80616"/>
                    <a:pt x="347855" y="94481"/>
                    <a:pt x="338826" y="112700"/>
                  </a:cubicBezTo>
                  <a:lnTo>
                    <a:pt x="456605" y="112700"/>
                  </a:lnTo>
                  <a:lnTo>
                    <a:pt x="456605" y="317302"/>
                  </a:lnTo>
                  <a:lnTo>
                    <a:pt x="374861" y="317302"/>
                  </a:lnTo>
                  <a:lnTo>
                    <a:pt x="374861" y="408720"/>
                  </a:lnTo>
                  <a:cubicBezTo>
                    <a:pt x="374861" y="427100"/>
                    <a:pt x="371032" y="441449"/>
                    <a:pt x="363373" y="451768"/>
                  </a:cubicBezTo>
                  <a:cubicBezTo>
                    <a:pt x="355715" y="462087"/>
                    <a:pt x="344026" y="468375"/>
                    <a:pt x="328306" y="470632"/>
                  </a:cubicBezTo>
                  <a:cubicBezTo>
                    <a:pt x="312586" y="472889"/>
                    <a:pt x="291989" y="473695"/>
                    <a:pt x="266514" y="473051"/>
                  </a:cubicBezTo>
                  <a:cubicBezTo>
                    <a:pt x="263773" y="455476"/>
                    <a:pt x="259823" y="436612"/>
                    <a:pt x="254664" y="416459"/>
                  </a:cubicBezTo>
                  <a:cubicBezTo>
                    <a:pt x="245312" y="429035"/>
                    <a:pt x="235397" y="441933"/>
                    <a:pt x="224917" y="455154"/>
                  </a:cubicBezTo>
                  <a:lnTo>
                    <a:pt x="179933" y="418877"/>
                  </a:lnTo>
                  <a:cubicBezTo>
                    <a:pt x="203473" y="394048"/>
                    <a:pt x="226045" y="363736"/>
                    <a:pt x="247650" y="327943"/>
                  </a:cubicBezTo>
                  <a:lnTo>
                    <a:pt x="295052" y="356965"/>
                  </a:lnTo>
                  <a:cubicBezTo>
                    <a:pt x="284411" y="374216"/>
                    <a:pt x="272238" y="392274"/>
                    <a:pt x="258533" y="411138"/>
                  </a:cubicBezTo>
                  <a:cubicBezTo>
                    <a:pt x="266917" y="412428"/>
                    <a:pt x="277800" y="413234"/>
                    <a:pt x="291182" y="413557"/>
                  </a:cubicBezTo>
                  <a:cubicBezTo>
                    <a:pt x="305371" y="411622"/>
                    <a:pt x="312626" y="405011"/>
                    <a:pt x="312949" y="393725"/>
                  </a:cubicBezTo>
                  <a:lnTo>
                    <a:pt x="312949" y="317302"/>
                  </a:lnTo>
                  <a:lnTo>
                    <a:pt x="227335" y="317302"/>
                  </a:lnTo>
                  <a:lnTo>
                    <a:pt x="227335" y="112700"/>
                  </a:lnTo>
                  <a:lnTo>
                    <a:pt x="279332" y="112700"/>
                  </a:lnTo>
                  <a:cubicBezTo>
                    <a:pt x="285136" y="99318"/>
                    <a:pt x="290215" y="85453"/>
                    <a:pt x="294568" y="71103"/>
                  </a:cubicBezTo>
                  <a:lnTo>
                    <a:pt x="200248" y="71103"/>
                  </a:lnTo>
                  <a:lnTo>
                    <a:pt x="200248" y="216694"/>
                  </a:lnTo>
                  <a:cubicBezTo>
                    <a:pt x="200248" y="337939"/>
                    <a:pt x="182352" y="425004"/>
                    <a:pt x="146559" y="477887"/>
                  </a:cubicBezTo>
                  <a:cubicBezTo>
                    <a:pt x="125921" y="457250"/>
                    <a:pt x="107702" y="441772"/>
                    <a:pt x="91902" y="431453"/>
                  </a:cubicBezTo>
                  <a:cubicBezTo>
                    <a:pt x="123180" y="385019"/>
                    <a:pt x="138658" y="310530"/>
                    <a:pt x="138336" y="207988"/>
                  </a:cubicBezTo>
                  <a:close/>
                  <a:moveTo>
                    <a:pt x="49337" y="968"/>
                  </a:moveTo>
                  <a:cubicBezTo>
                    <a:pt x="85775" y="27087"/>
                    <a:pt x="112217" y="46918"/>
                    <a:pt x="128662" y="60462"/>
                  </a:cubicBezTo>
                  <a:lnTo>
                    <a:pt x="83679" y="109315"/>
                  </a:lnTo>
                  <a:cubicBezTo>
                    <a:pt x="60784" y="87065"/>
                    <a:pt x="35955" y="64976"/>
                    <a:pt x="9190" y="43049"/>
                  </a:cubicBezTo>
                  <a:close/>
                  <a:moveTo>
                    <a:pt x="3151659" y="0"/>
                  </a:moveTo>
                  <a:lnTo>
                    <a:pt x="3225180" y="0"/>
                  </a:lnTo>
                  <a:lnTo>
                    <a:pt x="3225180" y="147043"/>
                  </a:lnTo>
                  <a:lnTo>
                    <a:pt x="3364967" y="147043"/>
                  </a:lnTo>
                  <a:lnTo>
                    <a:pt x="3364967" y="211374"/>
                  </a:lnTo>
                  <a:lnTo>
                    <a:pt x="3225180" y="211374"/>
                  </a:lnTo>
                  <a:lnTo>
                    <a:pt x="3225180" y="382600"/>
                  </a:lnTo>
                  <a:lnTo>
                    <a:pt x="3392053" y="382600"/>
                  </a:lnTo>
                  <a:lnTo>
                    <a:pt x="3392053" y="448382"/>
                  </a:lnTo>
                  <a:lnTo>
                    <a:pt x="2919971" y="448382"/>
                  </a:lnTo>
                  <a:lnTo>
                    <a:pt x="2919971" y="382600"/>
                  </a:lnTo>
                  <a:lnTo>
                    <a:pt x="2990106" y="382600"/>
                  </a:lnTo>
                  <a:lnTo>
                    <a:pt x="2990106" y="90934"/>
                  </a:lnTo>
                  <a:lnTo>
                    <a:pt x="3061692" y="90934"/>
                  </a:lnTo>
                  <a:lnTo>
                    <a:pt x="3061692" y="382600"/>
                  </a:lnTo>
                  <a:lnTo>
                    <a:pt x="3151659" y="382600"/>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endParaRPr kumimoji="0" lang="zh-CN" altLang="en-US" sz="39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grpSp>
      <p:sp>
        <p:nvSpPr>
          <p:cNvPr id="87" name="椭圆 86">
            <a:extLst>
              <a:ext uri="{FF2B5EF4-FFF2-40B4-BE49-F238E27FC236}">
                <a16:creationId xmlns:a16="http://schemas.microsoft.com/office/drawing/2014/main" xmlns="" id="{7CBBDE37-2996-4510-9221-4D4D94920CAB}"/>
              </a:ext>
            </a:extLst>
          </p:cNvPr>
          <p:cNvSpPr/>
          <p:nvPr/>
        </p:nvSpPr>
        <p:spPr>
          <a:xfrm>
            <a:off x="10949254" y="5197950"/>
            <a:ext cx="3348813" cy="3348813"/>
          </a:xfrm>
          <a:prstGeom prst="ellipse">
            <a:avLst/>
          </a:prstGeom>
          <a:solidFill>
            <a:srgbClr val="2056FF"/>
          </a:solidFill>
          <a:ln>
            <a:noFill/>
          </a:ln>
          <a:effectLst>
            <a:outerShdw blurRad="190500" dist="50800" dir="5400000" sx="101000" sy="101000" algn="ctr" rotWithShape="0">
              <a:srgbClr val="2056FF">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椭圆 88">
            <a:extLst>
              <a:ext uri="{FF2B5EF4-FFF2-40B4-BE49-F238E27FC236}">
                <a16:creationId xmlns:a16="http://schemas.microsoft.com/office/drawing/2014/main" xmlns="" id="{18039794-3514-4057-9775-EEFDEDE2F55C}"/>
              </a:ext>
            </a:extLst>
          </p:cNvPr>
          <p:cNvSpPr/>
          <p:nvPr/>
        </p:nvSpPr>
        <p:spPr>
          <a:xfrm flipV="1">
            <a:off x="11142294" y="4661088"/>
            <a:ext cx="561910" cy="561910"/>
          </a:xfrm>
          <a:prstGeom prst="ellipse">
            <a:avLst/>
          </a:prstGeom>
          <a:solidFill>
            <a:srgbClr val="2056FF"/>
          </a:solidFill>
          <a:ln>
            <a:noFill/>
          </a:ln>
          <a:effectLst>
            <a:outerShdw blurRad="190500" dist="50800" dir="5400000" sx="101000" sy="101000" algn="ctr" rotWithShape="0">
              <a:srgbClr val="2056FF">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椭圆 90">
            <a:extLst>
              <a:ext uri="{FF2B5EF4-FFF2-40B4-BE49-F238E27FC236}">
                <a16:creationId xmlns:a16="http://schemas.microsoft.com/office/drawing/2014/main" xmlns="" id="{4D831B4D-C70B-4475-814A-65EB1199DF25}"/>
              </a:ext>
            </a:extLst>
          </p:cNvPr>
          <p:cNvSpPr/>
          <p:nvPr/>
        </p:nvSpPr>
        <p:spPr>
          <a:xfrm flipV="1">
            <a:off x="9551372" y="5628640"/>
            <a:ext cx="879460" cy="879460"/>
          </a:xfrm>
          <a:prstGeom prst="ellipse">
            <a:avLst/>
          </a:prstGeom>
          <a:solidFill>
            <a:srgbClr val="2056FF"/>
          </a:solidFill>
          <a:ln>
            <a:noFill/>
          </a:ln>
          <a:effectLst>
            <a:outerShdw blurRad="190500" dist="50800" dir="5400000" sx="101000" sy="101000" algn="ctr" rotWithShape="0">
              <a:srgbClr val="2056FF">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210600146"/>
      </p:ext>
    </p:extLst>
  </p:cSld>
  <p:clrMapOvr>
    <a:masterClrMapping/>
  </p:clrMapOvr>
  <p:transition spd="slow">
    <p:wip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椭圆 13">
            <a:extLst>
              <a:ext uri="{FF2B5EF4-FFF2-40B4-BE49-F238E27FC236}">
                <a16:creationId xmlns:a16="http://schemas.microsoft.com/office/drawing/2014/main" xmlns="" id="{8E83AA1C-B4F3-4602-83F4-9609D81774EC}"/>
              </a:ext>
            </a:extLst>
          </p:cNvPr>
          <p:cNvSpPr/>
          <p:nvPr/>
        </p:nvSpPr>
        <p:spPr>
          <a:xfrm>
            <a:off x="10509112" y="5241511"/>
            <a:ext cx="2731911" cy="2731911"/>
          </a:xfrm>
          <a:prstGeom prst="ellipse">
            <a:avLst/>
          </a:prstGeom>
          <a:solidFill>
            <a:schemeClr val="accent1"/>
          </a:solidFill>
          <a:ln>
            <a:noFill/>
          </a:ln>
          <a:effectLst>
            <a:outerShdw blurRad="190500" dist="50800" dir="5400000" sx="101000" sy="101000" algn="ctr" rotWithShape="0">
              <a:srgbClr val="2056FF">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extLst>
              <a:ext uri="{FF2B5EF4-FFF2-40B4-BE49-F238E27FC236}">
                <a16:creationId xmlns:a16="http://schemas.microsoft.com/office/drawing/2014/main" xmlns="" id="{8F164A79-75F4-416C-98CD-00EAA176E723}"/>
              </a:ext>
            </a:extLst>
          </p:cNvPr>
          <p:cNvSpPr txBox="1"/>
          <p:nvPr/>
        </p:nvSpPr>
        <p:spPr>
          <a:xfrm>
            <a:off x="826847" y="1970349"/>
            <a:ext cx="1538883" cy="2814937"/>
          </a:xfrm>
          <a:prstGeom prst="rect">
            <a:avLst/>
          </a:prstGeom>
          <a:noFill/>
        </p:spPr>
        <p:txBody>
          <a:bodyPr vert="eaVert" wrap="square" rtlCol="0">
            <a:spAutoFit/>
          </a:bodyPr>
          <a:lstStyle/>
          <a:p>
            <a:pPr algn="dist"/>
            <a:r>
              <a:rPr lang="zh-CN" altLang="en-US" sz="8800" b="1" dirty="0">
                <a:latin typeface="微软雅黑" panose="020B0503020204020204" pitchFamily="34" charset="-122"/>
                <a:ea typeface="微软雅黑" panose="020B0503020204020204" pitchFamily="34" charset="-122"/>
              </a:rPr>
              <a:t>目录</a:t>
            </a:r>
          </a:p>
        </p:txBody>
      </p:sp>
      <p:sp>
        <p:nvSpPr>
          <p:cNvPr id="10" name="椭圆 9">
            <a:extLst>
              <a:ext uri="{FF2B5EF4-FFF2-40B4-BE49-F238E27FC236}">
                <a16:creationId xmlns:a16="http://schemas.microsoft.com/office/drawing/2014/main" xmlns="" id="{28D83E26-6C4C-43BE-BFBC-A3F40388E52E}"/>
              </a:ext>
            </a:extLst>
          </p:cNvPr>
          <p:cNvSpPr/>
          <p:nvPr/>
        </p:nvSpPr>
        <p:spPr>
          <a:xfrm>
            <a:off x="9670271" y="581795"/>
            <a:ext cx="537138" cy="537138"/>
          </a:xfrm>
          <a:prstGeom prst="ellipse">
            <a:avLst/>
          </a:prstGeom>
          <a:solidFill>
            <a:schemeClr val="accent1"/>
          </a:solidFill>
          <a:ln>
            <a:noFill/>
          </a:ln>
          <a:effectLst>
            <a:outerShdw blurRad="190500" dist="50800" dir="5400000" sx="101000" sy="101000" algn="ctr" rotWithShape="0">
              <a:srgbClr val="2056FF">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a:extLst>
              <a:ext uri="{FF2B5EF4-FFF2-40B4-BE49-F238E27FC236}">
                <a16:creationId xmlns:a16="http://schemas.microsoft.com/office/drawing/2014/main" xmlns="" id="{3D2BFC4C-83E7-4D2E-BB15-D7C08BC96A5A}"/>
              </a:ext>
            </a:extLst>
          </p:cNvPr>
          <p:cNvSpPr/>
          <p:nvPr/>
        </p:nvSpPr>
        <p:spPr>
          <a:xfrm>
            <a:off x="10319671" y="-1155786"/>
            <a:ext cx="2006150" cy="2006150"/>
          </a:xfrm>
          <a:prstGeom prst="ellipse">
            <a:avLst/>
          </a:prstGeom>
          <a:solidFill>
            <a:schemeClr val="accent1"/>
          </a:solidFill>
          <a:ln>
            <a:noFill/>
          </a:ln>
          <a:effectLst>
            <a:outerShdw blurRad="190500" dist="50800" dir="5400000" sx="101000" sy="101000" algn="ctr" rotWithShape="0">
              <a:srgbClr val="2056FF">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8" name="组合 37">
            <a:extLst>
              <a:ext uri="{FF2B5EF4-FFF2-40B4-BE49-F238E27FC236}">
                <a16:creationId xmlns:a16="http://schemas.microsoft.com/office/drawing/2014/main" xmlns="" id="{C716BB0E-23CE-4C56-8574-3CDF3A5B605A}"/>
              </a:ext>
            </a:extLst>
          </p:cNvPr>
          <p:cNvGrpSpPr/>
          <p:nvPr/>
        </p:nvGrpSpPr>
        <p:grpSpPr>
          <a:xfrm>
            <a:off x="3163487" y="2326996"/>
            <a:ext cx="3161191" cy="747105"/>
            <a:chOff x="4450824" y="1800867"/>
            <a:chExt cx="5228722" cy="1235740"/>
          </a:xfrm>
        </p:grpSpPr>
        <p:sp>
          <p:nvSpPr>
            <p:cNvPr id="34" name="矩形: 圆角 33">
              <a:extLst>
                <a:ext uri="{FF2B5EF4-FFF2-40B4-BE49-F238E27FC236}">
                  <a16:creationId xmlns:a16="http://schemas.microsoft.com/office/drawing/2014/main" xmlns="" id="{8B94FE9B-8A39-458F-AD56-52D6F04BFC81}"/>
                </a:ext>
              </a:extLst>
            </p:cNvPr>
            <p:cNvSpPr/>
            <p:nvPr/>
          </p:nvSpPr>
          <p:spPr>
            <a:xfrm>
              <a:off x="4530091" y="1800868"/>
              <a:ext cx="5149455" cy="1235739"/>
            </a:xfrm>
            <a:prstGeom prst="roundRect">
              <a:avLst/>
            </a:prstGeom>
            <a:solidFill>
              <a:schemeClr val="bg1"/>
            </a:solidFill>
            <a:ln>
              <a:noFill/>
            </a:ln>
            <a:effectLst>
              <a:outerShdw blurRad="190500" dist="50800" dir="5400000" sx="101000" sy="101000" algn="ctr" rotWithShape="0">
                <a:srgbClr val="2056FF">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圆角 34">
              <a:extLst>
                <a:ext uri="{FF2B5EF4-FFF2-40B4-BE49-F238E27FC236}">
                  <a16:creationId xmlns:a16="http://schemas.microsoft.com/office/drawing/2014/main" xmlns="" id="{7792C430-7CC7-41AC-8005-7B8460E0219A}"/>
                </a:ext>
              </a:extLst>
            </p:cNvPr>
            <p:cNvSpPr/>
            <p:nvPr/>
          </p:nvSpPr>
          <p:spPr>
            <a:xfrm>
              <a:off x="4450824" y="1800867"/>
              <a:ext cx="1305906" cy="1235739"/>
            </a:xfrm>
            <a:prstGeom prst="roundRect">
              <a:avLst>
                <a:gd name="adj" fmla="val 14857"/>
              </a:avLst>
            </a:prstGeom>
            <a:solidFill>
              <a:schemeClr val="accent1"/>
            </a:solidFill>
            <a:ln>
              <a:noFill/>
            </a:ln>
            <a:effectLst>
              <a:outerShdw blurRad="190500" dist="50800" dir="5400000" sx="101000" sy="101000" algn="ctr" rotWithShape="0">
                <a:srgbClr val="2056FF">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a:latin typeface="微软雅黑" panose="020B0503020204020204" pitchFamily="34" charset="-122"/>
                  <a:ea typeface="微软雅黑" panose="020B0503020204020204" pitchFamily="34" charset="-122"/>
                </a:rPr>
                <a:t>01</a:t>
              </a:r>
              <a:endParaRPr lang="zh-CN" altLang="en-US" sz="4000" b="1" dirty="0">
                <a:latin typeface="微软雅黑" panose="020B0503020204020204" pitchFamily="34" charset="-122"/>
                <a:ea typeface="微软雅黑" panose="020B0503020204020204" pitchFamily="34" charset="-122"/>
              </a:endParaRPr>
            </a:p>
          </p:txBody>
        </p:sp>
      </p:grpSp>
      <p:cxnSp>
        <p:nvCxnSpPr>
          <p:cNvPr id="37" name="直接连接符 36">
            <a:extLst>
              <a:ext uri="{FF2B5EF4-FFF2-40B4-BE49-F238E27FC236}">
                <a16:creationId xmlns:a16="http://schemas.microsoft.com/office/drawing/2014/main" xmlns="" id="{160F77F6-1119-4295-A373-5BFF56E8C469}"/>
              </a:ext>
            </a:extLst>
          </p:cNvPr>
          <p:cNvCxnSpPr/>
          <p:nvPr/>
        </p:nvCxnSpPr>
        <p:spPr>
          <a:xfrm>
            <a:off x="2642688" y="1465550"/>
            <a:ext cx="0" cy="4059188"/>
          </a:xfrm>
          <a:prstGeom prst="line">
            <a:avLst/>
          </a:prstGeom>
          <a:ln w="15875"/>
        </p:spPr>
        <p:style>
          <a:lnRef idx="1">
            <a:schemeClr val="accent1"/>
          </a:lnRef>
          <a:fillRef idx="0">
            <a:schemeClr val="accent1"/>
          </a:fillRef>
          <a:effectRef idx="0">
            <a:schemeClr val="accent1"/>
          </a:effectRef>
          <a:fontRef idx="minor">
            <a:schemeClr val="tx1"/>
          </a:fontRef>
        </p:style>
      </p:cxnSp>
      <p:sp>
        <p:nvSpPr>
          <p:cNvPr id="9" name="文本框 8">
            <a:extLst>
              <a:ext uri="{FF2B5EF4-FFF2-40B4-BE49-F238E27FC236}">
                <a16:creationId xmlns:a16="http://schemas.microsoft.com/office/drawing/2014/main" xmlns="" id="{3FD37DCC-9CFB-4DA6-A135-57B721E0B97C}"/>
              </a:ext>
            </a:extLst>
          </p:cNvPr>
          <p:cNvSpPr txBox="1"/>
          <p:nvPr/>
        </p:nvSpPr>
        <p:spPr>
          <a:xfrm>
            <a:off x="4072548" y="2517194"/>
            <a:ext cx="2132595" cy="400110"/>
          </a:xfrm>
          <a:prstGeom prst="rect">
            <a:avLst/>
          </a:prstGeom>
          <a:noFill/>
        </p:spPr>
        <p:txBody>
          <a:bodyPr wrap="square" rtlCol="0">
            <a:spAutoFit/>
          </a:bodyPr>
          <a:lstStyle/>
          <a:p>
            <a:pPr algn="dist"/>
            <a:r>
              <a:rPr lang="zh-CN" altLang="en-US" sz="2000" b="1" dirty="0">
                <a:latin typeface="微软雅黑" panose="020B0503020204020204" pitchFamily="34" charset="-122"/>
                <a:ea typeface="微软雅黑" panose="020B0503020204020204" pitchFamily="34" charset="-122"/>
              </a:rPr>
              <a:t>这里是标题</a:t>
            </a:r>
          </a:p>
        </p:txBody>
      </p:sp>
      <p:grpSp>
        <p:nvGrpSpPr>
          <p:cNvPr id="51" name="组合 50">
            <a:extLst>
              <a:ext uri="{FF2B5EF4-FFF2-40B4-BE49-F238E27FC236}">
                <a16:creationId xmlns:a16="http://schemas.microsoft.com/office/drawing/2014/main" xmlns="" id="{9EDA228A-7FF5-4368-B2E6-6C3552139353}"/>
              </a:ext>
            </a:extLst>
          </p:cNvPr>
          <p:cNvGrpSpPr/>
          <p:nvPr/>
        </p:nvGrpSpPr>
        <p:grpSpPr>
          <a:xfrm>
            <a:off x="6993366" y="2326996"/>
            <a:ext cx="3161191" cy="747105"/>
            <a:chOff x="4450824" y="1800867"/>
            <a:chExt cx="5228722" cy="1235740"/>
          </a:xfrm>
        </p:grpSpPr>
        <p:sp>
          <p:nvSpPr>
            <p:cNvPr id="52" name="矩形: 圆角 51">
              <a:extLst>
                <a:ext uri="{FF2B5EF4-FFF2-40B4-BE49-F238E27FC236}">
                  <a16:creationId xmlns:a16="http://schemas.microsoft.com/office/drawing/2014/main" xmlns="" id="{D486FD9A-67B4-4CBB-85C7-C662FE154F3F}"/>
                </a:ext>
              </a:extLst>
            </p:cNvPr>
            <p:cNvSpPr/>
            <p:nvPr/>
          </p:nvSpPr>
          <p:spPr>
            <a:xfrm>
              <a:off x="4530091" y="1800868"/>
              <a:ext cx="5149455" cy="1235739"/>
            </a:xfrm>
            <a:prstGeom prst="roundRect">
              <a:avLst/>
            </a:prstGeom>
            <a:solidFill>
              <a:schemeClr val="bg1"/>
            </a:solidFill>
            <a:ln>
              <a:noFill/>
            </a:ln>
            <a:effectLst>
              <a:outerShdw blurRad="190500" dist="50800" dir="5400000" sx="101000" sy="101000" algn="ctr" rotWithShape="0">
                <a:srgbClr val="2056FF">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矩形: 圆角 52">
              <a:extLst>
                <a:ext uri="{FF2B5EF4-FFF2-40B4-BE49-F238E27FC236}">
                  <a16:creationId xmlns:a16="http://schemas.microsoft.com/office/drawing/2014/main" xmlns="" id="{18A0739B-8E8E-4136-B2D3-BB8A161E6D50}"/>
                </a:ext>
              </a:extLst>
            </p:cNvPr>
            <p:cNvSpPr/>
            <p:nvPr/>
          </p:nvSpPr>
          <p:spPr>
            <a:xfrm>
              <a:off x="4450824" y="1800867"/>
              <a:ext cx="1305906" cy="1235739"/>
            </a:xfrm>
            <a:prstGeom prst="roundRect">
              <a:avLst>
                <a:gd name="adj" fmla="val 14857"/>
              </a:avLst>
            </a:prstGeom>
            <a:solidFill>
              <a:schemeClr val="accent1"/>
            </a:solidFill>
            <a:ln>
              <a:noFill/>
            </a:ln>
            <a:effectLst>
              <a:outerShdw blurRad="190500" dist="50800" dir="5400000" sx="101000" sy="101000" algn="ctr" rotWithShape="0">
                <a:srgbClr val="2056FF">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a:latin typeface="微软雅黑" panose="020B0503020204020204" pitchFamily="34" charset="-122"/>
                  <a:ea typeface="微软雅黑" panose="020B0503020204020204" pitchFamily="34" charset="-122"/>
                </a:rPr>
                <a:t>02</a:t>
              </a:r>
              <a:endParaRPr lang="zh-CN" altLang="en-US" sz="4000" b="1" dirty="0">
                <a:latin typeface="微软雅黑" panose="020B0503020204020204" pitchFamily="34" charset="-122"/>
                <a:ea typeface="微软雅黑" panose="020B0503020204020204" pitchFamily="34" charset="-122"/>
              </a:endParaRPr>
            </a:p>
          </p:txBody>
        </p:sp>
      </p:grpSp>
      <p:sp>
        <p:nvSpPr>
          <p:cNvPr id="54" name="文本框 53">
            <a:extLst>
              <a:ext uri="{FF2B5EF4-FFF2-40B4-BE49-F238E27FC236}">
                <a16:creationId xmlns:a16="http://schemas.microsoft.com/office/drawing/2014/main" xmlns="" id="{28F20548-A330-4882-885D-CE4D5F63801A}"/>
              </a:ext>
            </a:extLst>
          </p:cNvPr>
          <p:cNvSpPr txBox="1"/>
          <p:nvPr/>
        </p:nvSpPr>
        <p:spPr>
          <a:xfrm>
            <a:off x="7902427" y="2517194"/>
            <a:ext cx="2132595" cy="400110"/>
          </a:xfrm>
          <a:prstGeom prst="rect">
            <a:avLst/>
          </a:prstGeom>
          <a:noFill/>
        </p:spPr>
        <p:txBody>
          <a:bodyPr wrap="square" rtlCol="0">
            <a:spAutoFit/>
          </a:bodyPr>
          <a:lstStyle/>
          <a:p>
            <a:pPr algn="dist"/>
            <a:r>
              <a:rPr lang="zh-CN" altLang="en-US" sz="2000" b="1" dirty="0">
                <a:latin typeface="微软雅黑" panose="020B0503020204020204" pitchFamily="34" charset="-122"/>
                <a:ea typeface="微软雅黑" panose="020B0503020204020204" pitchFamily="34" charset="-122"/>
              </a:rPr>
              <a:t>这里是标题</a:t>
            </a:r>
          </a:p>
        </p:txBody>
      </p:sp>
      <p:grpSp>
        <p:nvGrpSpPr>
          <p:cNvPr id="55" name="组合 54">
            <a:extLst>
              <a:ext uri="{FF2B5EF4-FFF2-40B4-BE49-F238E27FC236}">
                <a16:creationId xmlns:a16="http://schemas.microsoft.com/office/drawing/2014/main" xmlns="" id="{F6EDB46B-3EB0-4801-B2EA-1D82B675EE6C}"/>
              </a:ext>
            </a:extLst>
          </p:cNvPr>
          <p:cNvGrpSpPr/>
          <p:nvPr/>
        </p:nvGrpSpPr>
        <p:grpSpPr>
          <a:xfrm>
            <a:off x="3163487" y="3918912"/>
            <a:ext cx="3161191" cy="747105"/>
            <a:chOff x="4450824" y="1800867"/>
            <a:chExt cx="5228722" cy="1235740"/>
          </a:xfrm>
        </p:grpSpPr>
        <p:sp>
          <p:nvSpPr>
            <p:cNvPr id="56" name="矩形: 圆角 55">
              <a:extLst>
                <a:ext uri="{FF2B5EF4-FFF2-40B4-BE49-F238E27FC236}">
                  <a16:creationId xmlns:a16="http://schemas.microsoft.com/office/drawing/2014/main" xmlns="" id="{1E10487F-C91A-4C70-AAC7-993E7922F7D1}"/>
                </a:ext>
              </a:extLst>
            </p:cNvPr>
            <p:cNvSpPr/>
            <p:nvPr/>
          </p:nvSpPr>
          <p:spPr>
            <a:xfrm>
              <a:off x="4530091" y="1800868"/>
              <a:ext cx="5149455" cy="1235739"/>
            </a:xfrm>
            <a:prstGeom prst="roundRect">
              <a:avLst/>
            </a:prstGeom>
            <a:solidFill>
              <a:schemeClr val="bg1"/>
            </a:solidFill>
            <a:ln>
              <a:noFill/>
            </a:ln>
            <a:effectLst>
              <a:outerShdw blurRad="190500" dist="50800" dir="5400000" sx="101000" sy="101000" algn="ctr" rotWithShape="0">
                <a:srgbClr val="2056FF">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矩形: 圆角 56">
              <a:extLst>
                <a:ext uri="{FF2B5EF4-FFF2-40B4-BE49-F238E27FC236}">
                  <a16:creationId xmlns:a16="http://schemas.microsoft.com/office/drawing/2014/main" xmlns="" id="{F9A41AE3-DD73-46F6-B686-280227F5AA9B}"/>
                </a:ext>
              </a:extLst>
            </p:cNvPr>
            <p:cNvSpPr/>
            <p:nvPr/>
          </p:nvSpPr>
          <p:spPr>
            <a:xfrm>
              <a:off x="4450824" y="1800867"/>
              <a:ext cx="1305906" cy="1235739"/>
            </a:xfrm>
            <a:prstGeom prst="roundRect">
              <a:avLst>
                <a:gd name="adj" fmla="val 14857"/>
              </a:avLst>
            </a:prstGeom>
            <a:solidFill>
              <a:schemeClr val="accent1"/>
            </a:solidFill>
            <a:ln>
              <a:noFill/>
            </a:ln>
            <a:effectLst>
              <a:outerShdw blurRad="190500" dist="50800" dir="5400000" sx="101000" sy="101000" algn="ctr" rotWithShape="0">
                <a:srgbClr val="2056FF">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a:latin typeface="微软雅黑" panose="020B0503020204020204" pitchFamily="34" charset="-122"/>
                  <a:ea typeface="微软雅黑" panose="020B0503020204020204" pitchFamily="34" charset="-122"/>
                </a:rPr>
                <a:t>03</a:t>
              </a:r>
              <a:endParaRPr lang="zh-CN" altLang="en-US" sz="4000" b="1" dirty="0">
                <a:latin typeface="微软雅黑" panose="020B0503020204020204" pitchFamily="34" charset="-122"/>
                <a:ea typeface="微软雅黑" panose="020B0503020204020204" pitchFamily="34" charset="-122"/>
              </a:endParaRPr>
            </a:p>
          </p:txBody>
        </p:sp>
      </p:grpSp>
      <p:sp>
        <p:nvSpPr>
          <p:cNvPr id="58" name="文本框 57">
            <a:extLst>
              <a:ext uri="{FF2B5EF4-FFF2-40B4-BE49-F238E27FC236}">
                <a16:creationId xmlns:a16="http://schemas.microsoft.com/office/drawing/2014/main" xmlns="" id="{429163C2-812C-4855-9155-EADDD7C2F447}"/>
              </a:ext>
            </a:extLst>
          </p:cNvPr>
          <p:cNvSpPr txBox="1"/>
          <p:nvPr/>
        </p:nvSpPr>
        <p:spPr>
          <a:xfrm>
            <a:off x="4072548" y="4092409"/>
            <a:ext cx="2132595" cy="400110"/>
          </a:xfrm>
          <a:prstGeom prst="rect">
            <a:avLst/>
          </a:prstGeom>
          <a:noFill/>
        </p:spPr>
        <p:txBody>
          <a:bodyPr wrap="square" rtlCol="0">
            <a:spAutoFit/>
          </a:bodyPr>
          <a:lstStyle/>
          <a:p>
            <a:pPr algn="dist"/>
            <a:r>
              <a:rPr lang="zh-CN" altLang="en-US" sz="2000" b="1" dirty="0">
                <a:latin typeface="微软雅黑" panose="020B0503020204020204" pitchFamily="34" charset="-122"/>
                <a:ea typeface="微软雅黑" panose="020B0503020204020204" pitchFamily="34" charset="-122"/>
              </a:rPr>
              <a:t>这里是标题</a:t>
            </a:r>
          </a:p>
        </p:txBody>
      </p:sp>
      <p:grpSp>
        <p:nvGrpSpPr>
          <p:cNvPr id="59" name="组合 58">
            <a:extLst>
              <a:ext uri="{FF2B5EF4-FFF2-40B4-BE49-F238E27FC236}">
                <a16:creationId xmlns:a16="http://schemas.microsoft.com/office/drawing/2014/main" xmlns="" id="{BBF32C7A-B9DC-4FDA-B71C-C069560499D4}"/>
              </a:ext>
            </a:extLst>
          </p:cNvPr>
          <p:cNvGrpSpPr/>
          <p:nvPr/>
        </p:nvGrpSpPr>
        <p:grpSpPr>
          <a:xfrm>
            <a:off x="6993366" y="3918912"/>
            <a:ext cx="3161191" cy="747105"/>
            <a:chOff x="4450824" y="1800867"/>
            <a:chExt cx="5228722" cy="1235740"/>
          </a:xfrm>
        </p:grpSpPr>
        <p:sp>
          <p:nvSpPr>
            <p:cNvPr id="60" name="矩形: 圆角 59">
              <a:extLst>
                <a:ext uri="{FF2B5EF4-FFF2-40B4-BE49-F238E27FC236}">
                  <a16:creationId xmlns:a16="http://schemas.microsoft.com/office/drawing/2014/main" xmlns="" id="{6BCBC7AB-FB77-4188-95CE-BEB3DA47E72A}"/>
                </a:ext>
              </a:extLst>
            </p:cNvPr>
            <p:cNvSpPr/>
            <p:nvPr/>
          </p:nvSpPr>
          <p:spPr>
            <a:xfrm>
              <a:off x="4530091" y="1800868"/>
              <a:ext cx="5149455" cy="1235739"/>
            </a:xfrm>
            <a:prstGeom prst="roundRect">
              <a:avLst/>
            </a:prstGeom>
            <a:solidFill>
              <a:schemeClr val="bg1"/>
            </a:solidFill>
            <a:ln>
              <a:noFill/>
            </a:ln>
            <a:effectLst>
              <a:outerShdw blurRad="190500" dist="50800" dir="5400000" sx="101000" sy="101000" algn="ctr" rotWithShape="0">
                <a:srgbClr val="2056FF">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矩形: 圆角 60">
              <a:extLst>
                <a:ext uri="{FF2B5EF4-FFF2-40B4-BE49-F238E27FC236}">
                  <a16:creationId xmlns:a16="http://schemas.microsoft.com/office/drawing/2014/main" xmlns="" id="{DBC712C3-CEB9-4BC0-B944-155867ABCEF3}"/>
                </a:ext>
              </a:extLst>
            </p:cNvPr>
            <p:cNvSpPr/>
            <p:nvPr/>
          </p:nvSpPr>
          <p:spPr>
            <a:xfrm>
              <a:off x="4450824" y="1800867"/>
              <a:ext cx="1305906" cy="1235739"/>
            </a:xfrm>
            <a:prstGeom prst="roundRect">
              <a:avLst>
                <a:gd name="adj" fmla="val 14857"/>
              </a:avLst>
            </a:prstGeom>
            <a:solidFill>
              <a:schemeClr val="accent1"/>
            </a:solidFill>
            <a:ln>
              <a:noFill/>
            </a:ln>
            <a:effectLst>
              <a:outerShdw blurRad="190500" dist="50800" dir="5400000" sx="101000" sy="101000" algn="ctr" rotWithShape="0">
                <a:srgbClr val="2056FF">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a:latin typeface="微软雅黑" panose="020B0503020204020204" pitchFamily="34" charset="-122"/>
                  <a:ea typeface="微软雅黑" panose="020B0503020204020204" pitchFamily="34" charset="-122"/>
                </a:rPr>
                <a:t>04</a:t>
              </a:r>
              <a:endParaRPr lang="zh-CN" altLang="en-US" sz="4000" b="1" dirty="0">
                <a:latin typeface="微软雅黑" panose="020B0503020204020204" pitchFamily="34" charset="-122"/>
                <a:ea typeface="微软雅黑" panose="020B0503020204020204" pitchFamily="34" charset="-122"/>
              </a:endParaRPr>
            </a:p>
          </p:txBody>
        </p:sp>
      </p:grpSp>
      <p:sp>
        <p:nvSpPr>
          <p:cNvPr id="62" name="文本框 61">
            <a:extLst>
              <a:ext uri="{FF2B5EF4-FFF2-40B4-BE49-F238E27FC236}">
                <a16:creationId xmlns:a16="http://schemas.microsoft.com/office/drawing/2014/main" xmlns="" id="{A3B354AB-7988-491D-997D-0E60047DF001}"/>
              </a:ext>
            </a:extLst>
          </p:cNvPr>
          <p:cNvSpPr txBox="1"/>
          <p:nvPr/>
        </p:nvSpPr>
        <p:spPr>
          <a:xfrm>
            <a:off x="7902427" y="4092409"/>
            <a:ext cx="2132595" cy="400110"/>
          </a:xfrm>
          <a:prstGeom prst="rect">
            <a:avLst/>
          </a:prstGeom>
          <a:noFill/>
        </p:spPr>
        <p:txBody>
          <a:bodyPr wrap="square" rtlCol="0">
            <a:spAutoFit/>
          </a:bodyPr>
          <a:lstStyle/>
          <a:p>
            <a:pPr algn="dist"/>
            <a:r>
              <a:rPr lang="zh-CN" altLang="en-US" sz="2000" b="1" dirty="0">
                <a:latin typeface="微软雅黑" panose="020B0503020204020204" pitchFamily="34" charset="-122"/>
                <a:ea typeface="微软雅黑" panose="020B0503020204020204" pitchFamily="34" charset="-122"/>
              </a:rPr>
              <a:t>这里是标题</a:t>
            </a:r>
          </a:p>
        </p:txBody>
      </p:sp>
      <p:sp>
        <p:nvSpPr>
          <p:cNvPr id="63" name="矩形 62">
            <a:extLst>
              <a:ext uri="{FF2B5EF4-FFF2-40B4-BE49-F238E27FC236}">
                <a16:creationId xmlns:a16="http://schemas.microsoft.com/office/drawing/2014/main" xmlns="" id="{72F932CD-A8CD-440D-BC2B-3EEBD38EB96F}"/>
              </a:ext>
            </a:extLst>
          </p:cNvPr>
          <p:cNvSpPr/>
          <p:nvPr/>
        </p:nvSpPr>
        <p:spPr>
          <a:xfrm>
            <a:off x="-548640" y="-350520"/>
            <a:ext cx="928672" cy="7391400"/>
          </a:xfrm>
          <a:prstGeom prst="rect">
            <a:avLst/>
          </a:prstGeom>
          <a:solidFill>
            <a:schemeClr val="accent1"/>
          </a:solidFill>
          <a:ln>
            <a:noFill/>
          </a:ln>
          <a:effectLst>
            <a:outerShdw blurRad="190500" dist="50800" dir="5400000" sx="101000" sy="101000" algn="ctr" rotWithShape="0">
              <a:srgbClr val="2056FF">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269679706"/>
      </p:ext>
    </p:extLst>
  </p:cSld>
  <p:clrMapOvr>
    <a:masterClrMapping/>
  </p:clrMapOvr>
  <p:transition spd="slow">
    <p:wip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圆角 9">
            <a:extLst>
              <a:ext uri="{FF2B5EF4-FFF2-40B4-BE49-F238E27FC236}">
                <a16:creationId xmlns:a16="http://schemas.microsoft.com/office/drawing/2014/main" xmlns="" id="{D5FDAAAC-D697-47C2-B014-E938F021D2BB}"/>
              </a:ext>
            </a:extLst>
          </p:cNvPr>
          <p:cNvSpPr/>
          <p:nvPr/>
        </p:nvSpPr>
        <p:spPr>
          <a:xfrm>
            <a:off x="2257064" y="1517680"/>
            <a:ext cx="3769489" cy="2048719"/>
          </a:xfrm>
          <a:prstGeom prst="roundRect">
            <a:avLst>
              <a:gd name="adj" fmla="val 17797"/>
            </a:avLst>
          </a:prstGeom>
          <a:solidFill>
            <a:schemeClr val="bg1"/>
          </a:solidFill>
          <a:ln>
            <a:noFill/>
          </a:ln>
          <a:effectLst>
            <a:outerShdw blurRad="190500" dist="50800" dir="5400000" sx="101000" sy="101000" algn="ctr" rotWithShape="0">
              <a:srgbClr val="2056FF">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圆角 10">
            <a:extLst>
              <a:ext uri="{FF2B5EF4-FFF2-40B4-BE49-F238E27FC236}">
                <a16:creationId xmlns:a16="http://schemas.microsoft.com/office/drawing/2014/main" xmlns="" id="{1D5A40C9-13B6-4863-8C93-E534D2DA7710}"/>
              </a:ext>
            </a:extLst>
          </p:cNvPr>
          <p:cNvSpPr/>
          <p:nvPr/>
        </p:nvSpPr>
        <p:spPr>
          <a:xfrm>
            <a:off x="6211748" y="1517679"/>
            <a:ext cx="3769489" cy="2048719"/>
          </a:xfrm>
          <a:prstGeom prst="roundRect">
            <a:avLst>
              <a:gd name="adj" fmla="val 17797"/>
            </a:avLst>
          </a:prstGeom>
          <a:solidFill>
            <a:schemeClr val="bg1"/>
          </a:solidFill>
          <a:ln>
            <a:noFill/>
          </a:ln>
          <a:effectLst>
            <a:outerShdw blurRad="190500" dist="50800" dir="5400000" sx="101000" sy="101000" algn="ctr" rotWithShape="0">
              <a:srgbClr val="2056FF">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圆角 11">
            <a:extLst>
              <a:ext uri="{FF2B5EF4-FFF2-40B4-BE49-F238E27FC236}">
                <a16:creationId xmlns:a16="http://schemas.microsoft.com/office/drawing/2014/main" xmlns="" id="{3FBBC7E2-2DED-44B0-ACA6-3E60BCAA39F9}"/>
              </a:ext>
            </a:extLst>
          </p:cNvPr>
          <p:cNvSpPr/>
          <p:nvPr/>
        </p:nvSpPr>
        <p:spPr>
          <a:xfrm>
            <a:off x="2257064" y="3832940"/>
            <a:ext cx="3769489" cy="2048719"/>
          </a:xfrm>
          <a:prstGeom prst="roundRect">
            <a:avLst>
              <a:gd name="adj" fmla="val 17797"/>
            </a:avLst>
          </a:prstGeom>
          <a:solidFill>
            <a:schemeClr val="bg1"/>
          </a:solidFill>
          <a:ln>
            <a:noFill/>
          </a:ln>
          <a:effectLst>
            <a:outerShdw blurRad="190500" dist="50800" dir="5400000" sx="101000" sy="101000" algn="ctr" rotWithShape="0">
              <a:srgbClr val="2056FF">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圆角 12">
            <a:extLst>
              <a:ext uri="{FF2B5EF4-FFF2-40B4-BE49-F238E27FC236}">
                <a16:creationId xmlns:a16="http://schemas.microsoft.com/office/drawing/2014/main" xmlns="" id="{3CDF2822-3D52-4535-8B14-DE9A8BE8A4D4}"/>
              </a:ext>
            </a:extLst>
          </p:cNvPr>
          <p:cNvSpPr/>
          <p:nvPr/>
        </p:nvSpPr>
        <p:spPr>
          <a:xfrm>
            <a:off x="6211748" y="3832939"/>
            <a:ext cx="3769489" cy="2048719"/>
          </a:xfrm>
          <a:prstGeom prst="roundRect">
            <a:avLst>
              <a:gd name="adj" fmla="val 17797"/>
            </a:avLst>
          </a:prstGeom>
          <a:solidFill>
            <a:schemeClr val="bg1"/>
          </a:solidFill>
          <a:ln>
            <a:noFill/>
          </a:ln>
          <a:effectLst>
            <a:outerShdw blurRad="190500" dist="50800" dir="5400000" sx="101000" sy="101000" algn="ctr" rotWithShape="0">
              <a:srgbClr val="2056FF">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a:extLst>
              <a:ext uri="{FF2B5EF4-FFF2-40B4-BE49-F238E27FC236}">
                <a16:creationId xmlns:a16="http://schemas.microsoft.com/office/drawing/2014/main" xmlns="" id="{11479D97-C155-41B5-8EF6-C10202AED286}"/>
              </a:ext>
            </a:extLst>
          </p:cNvPr>
          <p:cNvSpPr/>
          <p:nvPr/>
        </p:nvSpPr>
        <p:spPr>
          <a:xfrm>
            <a:off x="5426068" y="2860344"/>
            <a:ext cx="1386165" cy="1386165"/>
          </a:xfrm>
          <a:prstGeom prst="ellipse">
            <a:avLst/>
          </a:prstGeom>
          <a:solidFill>
            <a:srgbClr val="2056FF"/>
          </a:solidFill>
          <a:ln>
            <a:noFill/>
          </a:ln>
          <a:effectLst>
            <a:outerShdw blurRad="190500" dist="50800" dir="5400000" sx="101000" sy="101000" algn="ctr" rotWithShape="0">
              <a:srgbClr val="2056FF">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a:extLst>
              <a:ext uri="{FF2B5EF4-FFF2-40B4-BE49-F238E27FC236}">
                <a16:creationId xmlns:a16="http://schemas.microsoft.com/office/drawing/2014/main" xmlns="" id="{34403DE7-A5AA-49E6-9A3C-788DA7A4C788}"/>
              </a:ext>
            </a:extLst>
          </p:cNvPr>
          <p:cNvSpPr txBox="1"/>
          <p:nvPr/>
        </p:nvSpPr>
        <p:spPr>
          <a:xfrm>
            <a:off x="2932077" y="1734712"/>
            <a:ext cx="1723549" cy="400110"/>
          </a:xfrm>
          <a:prstGeom prst="rect">
            <a:avLst/>
          </a:prstGeom>
          <a:noFill/>
        </p:spPr>
        <p:txBody>
          <a:bodyPr wrap="none" rtlCol="0">
            <a:spAutoFit/>
          </a:bodyPr>
          <a:lstStyle/>
          <a:p>
            <a:pPr algn="ctr"/>
            <a:r>
              <a:rPr lang="zh-CN" altLang="en-US" sz="2000" b="1" dirty="0">
                <a:solidFill>
                  <a:schemeClr val="accent1"/>
                </a:solidFill>
                <a:latin typeface="微软雅黑" panose="020B0503020204020204" pitchFamily="34" charset="-122"/>
                <a:ea typeface="微软雅黑" panose="020B0503020204020204" pitchFamily="34" charset="-122"/>
              </a:rPr>
              <a:t>请输入小标题</a:t>
            </a:r>
          </a:p>
        </p:txBody>
      </p:sp>
      <p:sp>
        <p:nvSpPr>
          <p:cNvPr id="26" name="文本框 25">
            <a:extLst>
              <a:ext uri="{FF2B5EF4-FFF2-40B4-BE49-F238E27FC236}">
                <a16:creationId xmlns:a16="http://schemas.microsoft.com/office/drawing/2014/main" xmlns="" id="{7A1E819C-4FF9-429D-8878-522AA992A18D}"/>
              </a:ext>
            </a:extLst>
          </p:cNvPr>
          <p:cNvSpPr txBox="1"/>
          <p:nvPr/>
        </p:nvSpPr>
        <p:spPr>
          <a:xfrm>
            <a:off x="2932077" y="2086289"/>
            <a:ext cx="2288682" cy="438133"/>
          </a:xfrm>
          <a:prstGeom prst="rect">
            <a:avLst/>
          </a:prstGeom>
          <a:noFill/>
        </p:spPr>
        <p:txBody>
          <a:bodyPr wrap="square" rtlCol="0">
            <a:spAutoFit/>
          </a:bodyPr>
          <a:lstStyle/>
          <a:p>
            <a:pPr marL="285750" indent="-285750">
              <a:lnSpc>
                <a:spcPct val="140000"/>
              </a:lnSpc>
              <a:buFont typeface="Arial" panose="020B0604020202020204" pitchFamily="34" charset="0"/>
              <a:buChar char="•"/>
            </a:pPr>
            <a:r>
              <a:rPr lang="zh-CN" altLang="en-US" dirty="0">
                <a:solidFill>
                  <a:schemeClr val="bg1">
                    <a:lumMod val="50000"/>
                  </a:schemeClr>
                </a:solidFill>
                <a:latin typeface="微软雅黑" panose="020B0503020204020204" pitchFamily="34" charset="-122"/>
                <a:ea typeface="微软雅黑" panose="020B0503020204020204" pitchFamily="34" charset="-122"/>
              </a:rPr>
              <a:t>请输入段落文字</a:t>
            </a:r>
          </a:p>
        </p:txBody>
      </p:sp>
      <p:sp>
        <p:nvSpPr>
          <p:cNvPr id="27" name="文本框 26">
            <a:extLst>
              <a:ext uri="{FF2B5EF4-FFF2-40B4-BE49-F238E27FC236}">
                <a16:creationId xmlns:a16="http://schemas.microsoft.com/office/drawing/2014/main" xmlns="" id="{0E59C58F-B4FF-4296-9886-FD13D99EDF19}"/>
              </a:ext>
            </a:extLst>
          </p:cNvPr>
          <p:cNvSpPr txBox="1"/>
          <p:nvPr/>
        </p:nvSpPr>
        <p:spPr>
          <a:xfrm>
            <a:off x="2932077" y="2456878"/>
            <a:ext cx="2288682" cy="438133"/>
          </a:xfrm>
          <a:prstGeom prst="rect">
            <a:avLst/>
          </a:prstGeom>
          <a:noFill/>
        </p:spPr>
        <p:txBody>
          <a:bodyPr wrap="square" rtlCol="0">
            <a:spAutoFit/>
          </a:bodyPr>
          <a:lstStyle/>
          <a:p>
            <a:pPr marL="285750" indent="-285750">
              <a:lnSpc>
                <a:spcPct val="140000"/>
              </a:lnSpc>
              <a:buFont typeface="Arial" panose="020B0604020202020204" pitchFamily="34" charset="0"/>
              <a:buChar char="•"/>
            </a:pPr>
            <a:r>
              <a:rPr lang="zh-CN" altLang="en-US" dirty="0">
                <a:solidFill>
                  <a:schemeClr val="bg1">
                    <a:lumMod val="50000"/>
                  </a:schemeClr>
                </a:solidFill>
                <a:latin typeface="微软雅黑" panose="020B0503020204020204" pitchFamily="34" charset="-122"/>
                <a:ea typeface="微软雅黑" panose="020B0503020204020204" pitchFamily="34" charset="-122"/>
              </a:rPr>
              <a:t>请输入段落文字</a:t>
            </a:r>
          </a:p>
        </p:txBody>
      </p:sp>
      <p:sp>
        <p:nvSpPr>
          <p:cNvPr id="28" name="文本框 27">
            <a:extLst>
              <a:ext uri="{FF2B5EF4-FFF2-40B4-BE49-F238E27FC236}">
                <a16:creationId xmlns:a16="http://schemas.microsoft.com/office/drawing/2014/main" xmlns="" id="{3174C68A-8CED-4076-B01D-963848634ED6}"/>
              </a:ext>
            </a:extLst>
          </p:cNvPr>
          <p:cNvSpPr txBox="1"/>
          <p:nvPr/>
        </p:nvSpPr>
        <p:spPr>
          <a:xfrm>
            <a:off x="2932077" y="2827467"/>
            <a:ext cx="2172936" cy="438133"/>
          </a:xfrm>
          <a:prstGeom prst="rect">
            <a:avLst/>
          </a:prstGeom>
          <a:noFill/>
        </p:spPr>
        <p:txBody>
          <a:bodyPr wrap="square" rtlCol="0">
            <a:spAutoFit/>
          </a:bodyPr>
          <a:lstStyle/>
          <a:p>
            <a:pPr marL="285750" indent="-285750">
              <a:lnSpc>
                <a:spcPct val="140000"/>
              </a:lnSpc>
              <a:buFont typeface="Arial" panose="020B0604020202020204" pitchFamily="34" charset="0"/>
              <a:buChar char="•"/>
            </a:pPr>
            <a:r>
              <a:rPr lang="zh-CN" altLang="en-US" dirty="0">
                <a:solidFill>
                  <a:schemeClr val="bg1">
                    <a:lumMod val="50000"/>
                  </a:schemeClr>
                </a:solidFill>
                <a:latin typeface="微软雅黑" panose="020B0503020204020204" pitchFamily="34" charset="-122"/>
                <a:ea typeface="微软雅黑" panose="020B0503020204020204" pitchFamily="34" charset="-122"/>
              </a:rPr>
              <a:t>请输入段落文字</a:t>
            </a:r>
          </a:p>
        </p:txBody>
      </p:sp>
      <p:sp>
        <p:nvSpPr>
          <p:cNvPr id="29" name="文本框 28">
            <a:extLst>
              <a:ext uri="{FF2B5EF4-FFF2-40B4-BE49-F238E27FC236}">
                <a16:creationId xmlns:a16="http://schemas.microsoft.com/office/drawing/2014/main" xmlns="" id="{8A967DB9-85C8-4DFB-9778-1797339D445D}"/>
              </a:ext>
            </a:extLst>
          </p:cNvPr>
          <p:cNvSpPr txBox="1"/>
          <p:nvPr/>
        </p:nvSpPr>
        <p:spPr>
          <a:xfrm>
            <a:off x="2952191" y="4067863"/>
            <a:ext cx="1723549" cy="400110"/>
          </a:xfrm>
          <a:prstGeom prst="rect">
            <a:avLst/>
          </a:prstGeom>
          <a:noFill/>
        </p:spPr>
        <p:txBody>
          <a:bodyPr wrap="none" rtlCol="0">
            <a:spAutoFit/>
          </a:bodyPr>
          <a:lstStyle/>
          <a:p>
            <a:pPr algn="ctr"/>
            <a:r>
              <a:rPr lang="zh-CN" altLang="en-US" sz="2000" b="1" dirty="0">
                <a:solidFill>
                  <a:schemeClr val="accent1"/>
                </a:solidFill>
                <a:latin typeface="微软雅黑" panose="020B0503020204020204" pitchFamily="34" charset="-122"/>
                <a:ea typeface="微软雅黑" panose="020B0503020204020204" pitchFamily="34" charset="-122"/>
              </a:rPr>
              <a:t>请输入小标题</a:t>
            </a:r>
          </a:p>
        </p:txBody>
      </p:sp>
      <p:sp>
        <p:nvSpPr>
          <p:cNvPr id="30" name="文本框 29">
            <a:extLst>
              <a:ext uri="{FF2B5EF4-FFF2-40B4-BE49-F238E27FC236}">
                <a16:creationId xmlns:a16="http://schemas.microsoft.com/office/drawing/2014/main" xmlns="" id="{193BC0F3-1E94-4C59-AC65-33AF26EB302B}"/>
              </a:ext>
            </a:extLst>
          </p:cNvPr>
          <p:cNvSpPr txBox="1"/>
          <p:nvPr/>
        </p:nvSpPr>
        <p:spPr>
          <a:xfrm>
            <a:off x="2952191" y="4419440"/>
            <a:ext cx="2288682" cy="438133"/>
          </a:xfrm>
          <a:prstGeom prst="rect">
            <a:avLst/>
          </a:prstGeom>
          <a:noFill/>
        </p:spPr>
        <p:txBody>
          <a:bodyPr wrap="square" rtlCol="0">
            <a:spAutoFit/>
          </a:bodyPr>
          <a:lstStyle/>
          <a:p>
            <a:pPr marL="285750" indent="-285750">
              <a:lnSpc>
                <a:spcPct val="140000"/>
              </a:lnSpc>
              <a:buFont typeface="Arial" panose="020B0604020202020204" pitchFamily="34" charset="0"/>
              <a:buChar char="•"/>
            </a:pPr>
            <a:r>
              <a:rPr lang="zh-CN" altLang="en-US" dirty="0">
                <a:solidFill>
                  <a:schemeClr val="bg1">
                    <a:lumMod val="50000"/>
                  </a:schemeClr>
                </a:solidFill>
                <a:latin typeface="微软雅黑" panose="020B0503020204020204" pitchFamily="34" charset="-122"/>
                <a:ea typeface="微软雅黑" panose="020B0503020204020204" pitchFamily="34" charset="-122"/>
              </a:rPr>
              <a:t>请输入段落文字</a:t>
            </a:r>
          </a:p>
        </p:txBody>
      </p:sp>
      <p:sp>
        <p:nvSpPr>
          <p:cNvPr id="31" name="文本框 30">
            <a:extLst>
              <a:ext uri="{FF2B5EF4-FFF2-40B4-BE49-F238E27FC236}">
                <a16:creationId xmlns:a16="http://schemas.microsoft.com/office/drawing/2014/main" xmlns="" id="{65390FD0-1DA9-4677-8BC8-54912AE26D3C}"/>
              </a:ext>
            </a:extLst>
          </p:cNvPr>
          <p:cNvSpPr txBox="1"/>
          <p:nvPr/>
        </p:nvSpPr>
        <p:spPr>
          <a:xfrm>
            <a:off x="2952191" y="4790029"/>
            <a:ext cx="2288682" cy="438133"/>
          </a:xfrm>
          <a:prstGeom prst="rect">
            <a:avLst/>
          </a:prstGeom>
          <a:noFill/>
        </p:spPr>
        <p:txBody>
          <a:bodyPr wrap="square" rtlCol="0">
            <a:spAutoFit/>
          </a:bodyPr>
          <a:lstStyle/>
          <a:p>
            <a:pPr marL="285750" indent="-285750">
              <a:lnSpc>
                <a:spcPct val="140000"/>
              </a:lnSpc>
              <a:buFont typeface="Arial" panose="020B0604020202020204" pitchFamily="34" charset="0"/>
              <a:buChar char="•"/>
            </a:pPr>
            <a:r>
              <a:rPr lang="zh-CN" altLang="en-US" dirty="0">
                <a:solidFill>
                  <a:schemeClr val="bg1">
                    <a:lumMod val="50000"/>
                  </a:schemeClr>
                </a:solidFill>
                <a:latin typeface="微软雅黑" panose="020B0503020204020204" pitchFamily="34" charset="-122"/>
                <a:ea typeface="微软雅黑" panose="020B0503020204020204" pitchFamily="34" charset="-122"/>
              </a:rPr>
              <a:t>请输入段落文字</a:t>
            </a:r>
          </a:p>
        </p:txBody>
      </p:sp>
      <p:sp>
        <p:nvSpPr>
          <p:cNvPr id="32" name="文本框 31">
            <a:extLst>
              <a:ext uri="{FF2B5EF4-FFF2-40B4-BE49-F238E27FC236}">
                <a16:creationId xmlns:a16="http://schemas.microsoft.com/office/drawing/2014/main" xmlns="" id="{A9F63121-6EF4-44C3-B1C5-01C7BB707776}"/>
              </a:ext>
            </a:extLst>
          </p:cNvPr>
          <p:cNvSpPr txBox="1"/>
          <p:nvPr/>
        </p:nvSpPr>
        <p:spPr>
          <a:xfrm>
            <a:off x="2952191" y="5160618"/>
            <a:ext cx="2172936" cy="438133"/>
          </a:xfrm>
          <a:prstGeom prst="rect">
            <a:avLst/>
          </a:prstGeom>
          <a:noFill/>
        </p:spPr>
        <p:txBody>
          <a:bodyPr wrap="square" rtlCol="0">
            <a:spAutoFit/>
          </a:bodyPr>
          <a:lstStyle/>
          <a:p>
            <a:pPr marL="285750" indent="-285750">
              <a:lnSpc>
                <a:spcPct val="140000"/>
              </a:lnSpc>
              <a:buFont typeface="Arial" panose="020B0604020202020204" pitchFamily="34" charset="0"/>
              <a:buChar char="•"/>
            </a:pPr>
            <a:r>
              <a:rPr lang="zh-CN" altLang="en-US" dirty="0">
                <a:solidFill>
                  <a:schemeClr val="bg1">
                    <a:lumMod val="50000"/>
                  </a:schemeClr>
                </a:solidFill>
                <a:latin typeface="微软雅黑" panose="020B0503020204020204" pitchFamily="34" charset="-122"/>
                <a:ea typeface="微软雅黑" panose="020B0503020204020204" pitchFamily="34" charset="-122"/>
              </a:rPr>
              <a:t>请输入段落文字</a:t>
            </a:r>
          </a:p>
        </p:txBody>
      </p:sp>
      <p:sp>
        <p:nvSpPr>
          <p:cNvPr id="33" name="文本框 32">
            <a:extLst>
              <a:ext uri="{FF2B5EF4-FFF2-40B4-BE49-F238E27FC236}">
                <a16:creationId xmlns:a16="http://schemas.microsoft.com/office/drawing/2014/main" xmlns="" id="{F10B9461-54CD-427E-B857-9FD7F220D085}"/>
              </a:ext>
            </a:extLst>
          </p:cNvPr>
          <p:cNvSpPr txBox="1"/>
          <p:nvPr/>
        </p:nvSpPr>
        <p:spPr>
          <a:xfrm>
            <a:off x="7133288" y="1734712"/>
            <a:ext cx="1723549" cy="400110"/>
          </a:xfrm>
          <a:prstGeom prst="rect">
            <a:avLst/>
          </a:prstGeom>
          <a:noFill/>
        </p:spPr>
        <p:txBody>
          <a:bodyPr wrap="none" rtlCol="0">
            <a:spAutoFit/>
          </a:bodyPr>
          <a:lstStyle/>
          <a:p>
            <a:pPr algn="ctr"/>
            <a:r>
              <a:rPr lang="zh-CN" altLang="en-US" sz="2000" b="1" dirty="0">
                <a:solidFill>
                  <a:schemeClr val="accent1"/>
                </a:solidFill>
                <a:latin typeface="微软雅黑" panose="020B0503020204020204" pitchFamily="34" charset="-122"/>
                <a:ea typeface="微软雅黑" panose="020B0503020204020204" pitchFamily="34" charset="-122"/>
              </a:rPr>
              <a:t>请输入小标题</a:t>
            </a:r>
          </a:p>
        </p:txBody>
      </p:sp>
      <p:sp>
        <p:nvSpPr>
          <p:cNvPr id="34" name="文本框 33">
            <a:extLst>
              <a:ext uri="{FF2B5EF4-FFF2-40B4-BE49-F238E27FC236}">
                <a16:creationId xmlns:a16="http://schemas.microsoft.com/office/drawing/2014/main" xmlns="" id="{BFDFC791-DAC8-4D0D-B72F-77865918AA43}"/>
              </a:ext>
            </a:extLst>
          </p:cNvPr>
          <p:cNvSpPr txBox="1"/>
          <p:nvPr/>
        </p:nvSpPr>
        <p:spPr>
          <a:xfrm>
            <a:off x="7133288" y="2086289"/>
            <a:ext cx="2288682" cy="438133"/>
          </a:xfrm>
          <a:prstGeom prst="rect">
            <a:avLst/>
          </a:prstGeom>
          <a:noFill/>
        </p:spPr>
        <p:txBody>
          <a:bodyPr wrap="square" rtlCol="0">
            <a:spAutoFit/>
          </a:bodyPr>
          <a:lstStyle/>
          <a:p>
            <a:pPr marL="285750" indent="-285750">
              <a:lnSpc>
                <a:spcPct val="140000"/>
              </a:lnSpc>
              <a:buFont typeface="Arial" panose="020B0604020202020204" pitchFamily="34" charset="0"/>
              <a:buChar char="•"/>
            </a:pPr>
            <a:r>
              <a:rPr lang="zh-CN" altLang="en-US" dirty="0">
                <a:solidFill>
                  <a:schemeClr val="bg1">
                    <a:lumMod val="50000"/>
                  </a:schemeClr>
                </a:solidFill>
                <a:latin typeface="微软雅黑" panose="020B0503020204020204" pitchFamily="34" charset="-122"/>
                <a:ea typeface="微软雅黑" panose="020B0503020204020204" pitchFamily="34" charset="-122"/>
              </a:rPr>
              <a:t>请输入段落文字</a:t>
            </a:r>
          </a:p>
        </p:txBody>
      </p:sp>
      <p:sp>
        <p:nvSpPr>
          <p:cNvPr id="35" name="文本框 34">
            <a:extLst>
              <a:ext uri="{FF2B5EF4-FFF2-40B4-BE49-F238E27FC236}">
                <a16:creationId xmlns:a16="http://schemas.microsoft.com/office/drawing/2014/main" xmlns="" id="{CF050700-1454-488B-87B7-5D7547D48CBC}"/>
              </a:ext>
            </a:extLst>
          </p:cNvPr>
          <p:cNvSpPr txBox="1"/>
          <p:nvPr/>
        </p:nvSpPr>
        <p:spPr>
          <a:xfrm>
            <a:off x="7133288" y="2456878"/>
            <a:ext cx="2288682" cy="438133"/>
          </a:xfrm>
          <a:prstGeom prst="rect">
            <a:avLst/>
          </a:prstGeom>
          <a:noFill/>
        </p:spPr>
        <p:txBody>
          <a:bodyPr wrap="square" rtlCol="0">
            <a:spAutoFit/>
          </a:bodyPr>
          <a:lstStyle/>
          <a:p>
            <a:pPr marL="285750" indent="-285750">
              <a:lnSpc>
                <a:spcPct val="140000"/>
              </a:lnSpc>
              <a:buFont typeface="Arial" panose="020B0604020202020204" pitchFamily="34" charset="0"/>
              <a:buChar char="•"/>
            </a:pPr>
            <a:r>
              <a:rPr lang="zh-CN" altLang="en-US" dirty="0">
                <a:solidFill>
                  <a:schemeClr val="bg1">
                    <a:lumMod val="50000"/>
                  </a:schemeClr>
                </a:solidFill>
                <a:latin typeface="微软雅黑" panose="020B0503020204020204" pitchFamily="34" charset="-122"/>
                <a:ea typeface="微软雅黑" panose="020B0503020204020204" pitchFamily="34" charset="-122"/>
              </a:rPr>
              <a:t>请输入段落文字</a:t>
            </a:r>
          </a:p>
        </p:txBody>
      </p:sp>
      <p:sp>
        <p:nvSpPr>
          <p:cNvPr id="36" name="文本框 35">
            <a:extLst>
              <a:ext uri="{FF2B5EF4-FFF2-40B4-BE49-F238E27FC236}">
                <a16:creationId xmlns:a16="http://schemas.microsoft.com/office/drawing/2014/main" xmlns="" id="{BC4403B1-D484-4E16-A433-862D09442233}"/>
              </a:ext>
            </a:extLst>
          </p:cNvPr>
          <p:cNvSpPr txBox="1"/>
          <p:nvPr/>
        </p:nvSpPr>
        <p:spPr>
          <a:xfrm>
            <a:off x="7133288" y="2827467"/>
            <a:ext cx="2172936" cy="438133"/>
          </a:xfrm>
          <a:prstGeom prst="rect">
            <a:avLst/>
          </a:prstGeom>
          <a:noFill/>
        </p:spPr>
        <p:txBody>
          <a:bodyPr wrap="square" rtlCol="0">
            <a:spAutoFit/>
          </a:bodyPr>
          <a:lstStyle/>
          <a:p>
            <a:pPr marL="285750" indent="-285750">
              <a:lnSpc>
                <a:spcPct val="140000"/>
              </a:lnSpc>
              <a:buFont typeface="Arial" panose="020B0604020202020204" pitchFamily="34" charset="0"/>
              <a:buChar char="•"/>
            </a:pPr>
            <a:r>
              <a:rPr lang="zh-CN" altLang="en-US" dirty="0">
                <a:solidFill>
                  <a:schemeClr val="bg1">
                    <a:lumMod val="50000"/>
                  </a:schemeClr>
                </a:solidFill>
                <a:latin typeface="微软雅黑" panose="020B0503020204020204" pitchFamily="34" charset="-122"/>
                <a:ea typeface="微软雅黑" panose="020B0503020204020204" pitchFamily="34" charset="-122"/>
              </a:rPr>
              <a:t>请输入段落文字</a:t>
            </a:r>
          </a:p>
        </p:txBody>
      </p:sp>
      <p:sp>
        <p:nvSpPr>
          <p:cNvPr id="37" name="文本框 36">
            <a:extLst>
              <a:ext uri="{FF2B5EF4-FFF2-40B4-BE49-F238E27FC236}">
                <a16:creationId xmlns:a16="http://schemas.microsoft.com/office/drawing/2014/main" xmlns="" id="{E782955B-7E73-451E-BB43-B43A047FC1F0}"/>
              </a:ext>
            </a:extLst>
          </p:cNvPr>
          <p:cNvSpPr txBox="1"/>
          <p:nvPr/>
        </p:nvSpPr>
        <p:spPr>
          <a:xfrm>
            <a:off x="7214254" y="4067863"/>
            <a:ext cx="1723549" cy="400110"/>
          </a:xfrm>
          <a:prstGeom prst="rect">
            <a:avLst/>
          </a:prstGeom>
          <a:noFill/>
        </p:spPr>
        <p:txBody>
          <a:bodyPr wrap="none" rtlCol="0">
            <a:spAutoFit/>
          </a:bodyPr>
          <a:lstStyle/>
          <a:p>
            <a:pPr algn="ctr"/>
            <a:r>
              <a:rPr lang="zh-CN" altLang="en-US" sz="2000" b="1" dirty="0">
                <a:solidFill>
                  <a:schemeClr val="accent1"/>
                </a:solidFill>
                <a:latin typeface="微软雅黑" panose="020B0503020204020204" pitchFamily="34" charset="-122"/>
                <a:ea typeface="微软雅黑" panose="020B0503020204020204" pitchFamily="34" charset="-122"/>
              </a:rPr>
              <a:t>请输入小标题</a:t>
            </a:r>
          </a:p>
        </p:txBody>
      </p:sp>
      <p:sp>
        <p:nvSpPr>
          <p:cNvPr id="38" name="文本框 37">
            <a:extLst>
              <a:ext uri="{FF2B5EF4-FFF2-40B4-BE49-F238E27FC236}">
                <a16:creationId xmlns:a16="http://schemas.microsoft.com/office/drawing/2014/main" xmlns="" id="{D428BBE7-3B5F-4779-BB80-3E22C830697B}"/>
              </a:ext>
            </a:extLst>
          </p:cNvPr>
          <p:cNvSpPr txBox="1"/>
          <p:nvPr/>
        </p:nvSpPr>
        <p:spPr>
          <a:xfrm>
            <a:off x="7214254" y="4419440"/>
            <a:ext cx="2288682" cy="438133"/>
          </a:xfrm>
          <a:prstGeom prst="rect">
            <a:avLst/>
          </a:prstGeom>
          <a:noFill/>
        </p:spPr>
        <p:txBody>
          <a:bodyPr wrap="square" rtlCol="0">
            <a:spAutoFit/>
          </a:bodyPr>
          <a:lstStyle/>
          <a:p>
            <a:pPr marL="285750" indent="-285750">
              <a:lnSpc>
                <a:spcPct val="140000"/>
              </a:lnSpc>
              <a:buFont typeface="Arial" panose="020B0604020202020204" pitchFamily="34" charset="0"/>
              <a:buChar char="•"/>
            </a:pPr>
            <a:r>
              <a:rPr lang="zh-CN" altLang="en-US" dirty="0">
                <a:solidFill>
                  <a:schemeClr val="bg1">
                    <a:lumMod val="50000"/>
                  </a:schemeClr>
                </a:solidFill>
                <a:latin typeface="微软雅黑" panose="020B0503020204020204" pitchFamily="34" charset="-122"/>
                <a:ea typeface="微软雅黑" panose="020B0503020204020204" pitchFamily="34" charset="-122"/>
              </a:rPr>
              <a:t>请输入段落文字</a:t>
            </a:r>
          </a:p>
        </p:txBody>
      </p:sp>
      <p:sp>
        <p:nvSpPr>
          <p:cNvPr id="39" name="文本框 38">
            <a:extLst>
              <a:ext uri="{FF2B5EF4-FFF2-40B4-BE49-F238E27FC236}">
                <a16:creationId xmlns:a16="http://schemas.microsoft.com/office/drawing/2014/main" xmlns="" id="{B006464B-AAE8-45E8-A6D1-0134D588FC2F}"/>
              </a:ext>
            </a:extLst>
          </p:cNvPr>
          <p:cNvSpPr txBox="1"/>
          <p:nvPr/>
        </p:nvSpPr>
        <p:spPr>
          <a:xfrm>
            <a:off x="7214254" y="4790029"/>
            <a:ext cx="2288682" cy="438133"/>
          </a:xfrm>
          <a:prstGeom prst="rect">
            <a:avLst/>
          </a:prstGeom>
          <a:noFill/>
        </p:spPr>
        <p:txBody>
          <a:bodyPr wrap="square" rtlCol="0">
            <a:spAutoFit/>
          </a:bodyPr>
          <a:lstStyle/>
          <a:p>
            <a:pPr marL="285750" indent="-285750">
              <a:lnSpc>
                <a:spcPct val="140000"/>
              </a:lnSpc>
              <a:buFont typeface="Arial" panose="020B0604020202020204" pitchFamily="34" charset="0"/>
              <a:buChar char="•"/>
            </a:pPr>
            <a:r>
              <a:rPr lang="zh-CN" altLang="en-US" dirty="0">
                <a:solidFill>
                  <a:schemeClr val="bg1">
                    <a:lumMod val="50000"/>
                  </a:schemeClr>
                </a:solidFill>
                <a:latin typeface="微软雅黑" panose="020B0503020204020204" pitchFamily="34" charset="-122"/>
                <a:ea typeface="微软雅黑" panose="020B0503020204020204" pitchFamily="34" charset="-122"/>
              </a:rPr>
              <a:t>请输入段落文字</a:t>
            </a:r>
          </a:p>
        </p:txBody>
      </p:sp>
      <p:sp>
        <p:nvSpPr>
          <p:cNvPr id="40" name="文本框 39">
            <a:extLst>
              <a:ext uri="{FF2B5EF4-FFF2-40B4-BE49-F238E27FC236}">
                <a16:creationId xmlns:a16="http://schemas.microsoft.com/office/drawing/2014/main" xmlns="" id="{8DD18C3E-894C-46B2-A53D-7DCD23E0C88E}"/>
              </a:ext>
            </a:extLst>
          </p:cNvPr>
          <p:cNvSpPr txBox="1"/>
          <p:nvPr/>
        </p:nvSpPr>
        <p:spPr>
          <a:xfrm>
            <a:off x="7214254" y="5160618"/>
            <a:ext cx="2172936" cy="438133"/>
          </a:xfrm>
          <a:prstGeom prst="rect">
            <a:avLst/>
          </a:prstGeom>
          <a:noFill/>
        </p:spPr>
        <p:txBody>
          <a:bodyPr wrap="square" rtlCol="0">
            <a:spAutoFit/>
          </a:bodyPr>
          <a:lstStyle/>
          <a:p>
            <a:pPr marL="285750" indent="-285750">
              <a:lnSpc>
                <a:spcPct val="140000"/>
              </a:lnSpc>
              <a:buFont typeface="Arial" panose="020B0604020202020204" pitchFamily="34" charset="0"/>
              <a:buChar char="•"/>
            </a:pPr>
            <a:r>
              <a:rPr lang="zh-CN" altLang="en-US" dirty="0">
                <a:solidFill>
                  <a:schemeClr val="bg1">
                    <a:lumMod val="50000"/>
                  </a:schemeClr>
                </a:solidFill>
                <a:latin typeface="微软雅黑" panose="020B0503020204020204" pitchFamily="34" charset="-122"/>
                <a:ea typeface="微软雅黑" panose="020B0503020204020204" pitchFamily="34" charset="-122"/>
              </a:rPr>
              <a:t>请输入段落文字</a:t>
            </a:r>
          </a:p>
        </p:txBody>
      </p:sp>
      <p:sp>
        <p:nvSpPr>
          <p:cNvPr id="42" name="矩形 41">
            <a:extLst>
              <a:ext uri="{FF2B5EF4-FFF2-40B4-BE49-F238E27FC236}">
                <a16:creationId xmlns:a16="http://schemas.microsoft.com/office/drawing/2014/main" xmlns="" id="{22E9A419-F734-492D-847B-7DD1BA8F91FB}"/>
              </a:ext>
            </a:extLst>
          </p:cNvPr>
          <p:cNvSpPr/>
          <p:nvPr/>
        </p:nvSpPr>
        <p:spPr>
          <a:xfrm>
            <a:off x="-289560" y="6273800"/>
            <a:ext cx="13106400" cy="921901"/>
          </a:xfrm>
          <a:prstGeom prst="rect">
            <a:avLst/>
          </a:prstGeom>
          <a:solidFill>
            <a:schemeClr val="accent1"/>
          </a:solidFill>
          <a:ln>
            <a:noFill/>
          </a:ln>
          <a:effectLst>
            <a:outerShdw blurRad="190500" dist="50800" dir="5400000" sx="101000" sy="101000" algn="ctr" rotWithShape="0">
              <a:srgbClr val="2056FF">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6" name="组合 65">
            <a:extLst>
              <a:ext uri="{FF2B5EF4-FFF2-40B4-BE49-F238E27FC236}">
                <a16:creationId xmlns:a16="http://schemas.microsoft.com/office/drawing/2014/main" xmlns="" id="{A93B1FFB-1AF1-4788-A458-EE8BEB682D24}"/>
              </a:ext>
            </a:extLst>
          </p:cNvPr>
          <p:cNvGrpSpPr/>
          <p:nvPr/>
        </p:nvGrpSpPr>
        <p:grpSpPr>
          <a:xfrm flipH="1">
            <a:off x="-197222" y="-1203146"/>
            <a:ext cx="2655550" cy="2274719"/>
            <a:chOff x="9670271" y="-1155786"/>
            <a:chExt cx="2655550" cy="2274719"/>
          </a:xfrm>
        </p:grpSpPr>
        <p:sp>
          <p:nvSpPr>
            <p:cNvPr id="44" name="椭圆 43">
              <a:extLst>
                <a:ext uri="{FF2B5EF4-FFF2-40B4-BE49-F238E27FC236}">
                  <a16:creationId xmlns:a16="http://schemas.microsoft.com/office/drawing/2014/main" xmlns="" id="{ABC68146-5C62-445C-9CD6-A7013AC7F1EA}"/>
                </a:ext>
              </a:extLst>
            </p:cNvPr>
            <p:cNvSpPr/>
            <p:nvPr/>
          </p:nvSpPr>
          <p:spPr>
            <a:xfrm>
              <a:off x="9670271" y="581795"/>
              <a:ext cx="537138" cy="537138"/>
            </a:xfrm>
            <a:prstGeom prst="ellipse">
              <a:avLst/>
            </a:prstGeom>
            <a:solidFill>
              <a:schemeClr val="accent1"/>
            </a:solidFill>
            <a:ln>
              <a:noFill/>
            </a:ln>
            <a:effectLst>
              <a:outerShdw blurRad="190500" dist="50800" dir="5400000" sx="101000" sy="101000" algn="ctr" rotWithShape="0">
                <a:srgbClr val="2056FF">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a:extLst>
                <a:ext uri="{FF2B5EF4-FFF2-40B4-BE49-F238E27FC236}">
                  <a16:creationId xmlns:a16="http://schemas.microsoft.com/office/drawing/2014/main" xmlns="" id="{FE538E84-9928-4E85-B74C-993AF51EC696}"/>
                </a:ext>
              </a:extLst>
            </p:cNvPr>
            <p:cNvSpPr/>
            <p:nvPr/>
          </p:nvSpPr>
          <p:spPr>
            <a:xfrm>
              <a:off x="10319671" y="-1155786"/>
              <a:ext cx="2006150" cy="2006150"/>
            </a:xfrm>
            <a:prstGeom prst="ellipse">
              <a:avLst/>
            </a:prstGeom>
            <a:solidFill>
              <a:schemeClr val="accent1"/>
            </a:solidFill>
            <a:ln>
              <a:noFill/>
            </a:ln>
            <a:effectLst>
              <a:outerShdw blurRad="190500" dist="50800" dir="5400000" sx="101000" sy="101000" algn="ctr" rotWithShape="0">
                <a:srgbClr val="2056FF">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2" name="组合 61">
            <a:extLst>
              <a:ext uri="{FF2B5EF4-FFF2-40B4-BE49-F238E27FC236}">
                <a16:creationId xmlns:a16="http://schemas.microsoft.com/office/drawing/2014/main" xmlns="" id="{6E472603-F588-43D7-8126-6CD56050D121}"/>
              </a:ext>
            </a:extLst>
          </p:cNvPr>
          <p:cNvGrpSpPr/>
          <p:nvPr/>
        </p:nvGrpSpPr>
        <p:grpSpPr>
          <a:xfrm>
            <a:off x="4977745" y="841556"/>
            <a:ext cx="2236510" cy="283982"/>
            <a:chOff x="4683418" y="2076789"/>
            <a:chExt cx="1979272" cy="283982"/>
          </a:xfrm>
        </p:grpSpPr>
        <p:sp>
          <p:nvSpPr>
            <p:cNvPr id="63" name="矩形 62">
              <a:extLst>
                <a:ext uri="{FF2B5EF4-FFF2-40B4-BE49-F238E27FC236}">
                  <a16:creationId xmlns:a16="http://schemas.microsoft.com/office/drawing/2014/main" xmlns="" id="{CD9F1FFB-60D0-4E69-BCA9-B85C9818C28F}"/>
                </a:ext>
              </a:extLst>
            </p:cNvPr>
            <p:cNvSpPr/>
            <p:nvPr/>
          </p:nvSpPr>
          <p:spPr>
            <a:xfrm>
              <a:off x="4683418" y="2169289"/>
              <a:ext cx="1979271" cy="191482"/>
            </a:xfrm>
            <a:prstGeom prst="rect">
              <a:avLst/>
            </a:prstGeom>
            <a:solidFill>
              <a:srgbClr val="2056FF"/>
            </a:solidFill>
            <a:ln>
              <a:noFill/>
            </a:ln>
            <a:effectLst>
              <a:outerShdw blurRad="190500" dist="50800" dir="5400000" sx="101000" sy="101000" algn="ctr" rotWithShape="0">
                <a:srgbClr val="2056FF">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矩形 63">
              <a:extLst>
                <a:ext uri="{FF2B5EF4-FFF2-40B4-BE49-F238E27FC236}">
                  <a16:creationId xmlns:a16="http://schemas.microsoft.com/office/drawing/2014/main" xmlns="" id="{77AED58B-00CA-42E6-95FC-D3B1E46D1231}"/>
                </a:ext>
              </a:extLst>
            </p:cNvPr>
            <p:cNvSpPr/>
            <p:nvPr/>
          </p:nvSpPr>
          <p:spPr>
            <a:xfrm>
              <a:off x="4683419" y="2076789"/>
              <a:ext cx="1979271" cy="191482"/>
            </a:xfrm>
            <a:prstGeom prst="rect">
              <a:avLst/>
            </a:prstGeom>
            <a:solidFill>
              <a:srgbClr val="B8CAFF"/>
            </a:solidFill>
            <a:ln>
              <a:noFill/>
            </a:ln>
            <a:effectLst>
              <a:outerShdw blurRad="190500" dist="50800" dir="5400000" sx="101000" sy="101000" algn="ctr" rotWithShape="0">
                <a:srgbClr val="2056FF">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5" name="文本框 64">
            <a:extLst>
              <a:ext uri="{FF2B5EF4-FFF2-40B4-BE49-F238E27FC236}">
                <a16:creationId xmlns:a16="http://schemas.microsoft.com/office/drawing/2014/main" xmlns="" id="{E456AB05-6A92-4C98-8042-34ABF01FFD55}"/>
              </a:ext>
            </a:extLst>
          </p:cNvPr>
          <p:cNvSpPr txBox="1"/>
          <p:nvPr/>
        </p:nvSpPr>
        <p:spPr>
          <a:xfrm>
            <a:off x="4977745" y="448263"/>
            <a:ext cx="2236510" cy="584775"/>
          </a:xfrm>
          <a:prstGeom prst="rect">
            <a:avLst/>
          </a:prstGeom>
          <a:noFill/>
        </p:spPr>
        <p:txBody>
          <a:bodyPr wrap="none" rtlCol="0">
            <a:spAutoFit/>
          </a:bodyPr>
          <a:lstStyle/>
          <a:p>
            <a:r>
              <a:rPr lang="zh-CN" altLang="en-US" sz="3200" b="1" dirty="0">
                <a:latin typeface="微软雅黑" panose="020B0503020204020204" pitchFamily="34" charset="-122"/>
                <a:ea typeface="微软雅黑" panose="020B0503020204020204" pitchFamily="34" charset="-122"/>
              </a:rPr>
              <a:t>这里是标题</a:t>
            </a:r>
          </a:p>
        </p:txBody>
      </p:sp>
      <p:grpSp>
        <p:nvGrpSpPr>
          <p:cNvPr id="70" name="组合 69">
            <a:extLst>
              <a:ext uri="{FF2B5EF4-FFF2-40B4-BE49-F238E27FC236}">
                <a16:creationId xmlns:a16="http://schemas.microsoft.com/office/drawing/2014/main" xmlns="" id="{71AD79A5-41B9-4A1A-A607-1B5E87F47653}"/>
              </a:ext>
            </a:extLst>
          </p:cNvPr>
          <p:cNvGrpSpPr/>
          <p:nvPr/>
        </p:nvGrpSpPr>
        <p:grpSpPr>
          <a:xfrm>
            <a:off x="10829433" y="478751"/>
            <a:ext cx="738680" cy="699618"/>
            <a:chOff x="9895261" y="4215510"/>
            <a:chExt cx="2019300" cy="1912519"/>
          </a:xfrm>
          <a:solidFill>
            <a:schemeClr val="tx1"/>
          </a:solidFill>
        </p:grpSpPr>
        <p:grpSp>
          <p:nvGrpSpPr>
            <p:cNvPr id="71" name="组合 70">
              <a:extLst>
                <a:ext uri="{FF2B5EF4-FFF2-40B4-BE49-F238E27FC236}">
                  <a16:creationId xmlns:a16="http://schemas.microsoft.com/office/drawing/2014/main" xmlns="" id="{6CB05B16-632D-4F7D-B7BF-1F6928989ECF}"/>
                </a:ext>
              </a:extLst>
            </p:cNvPr>
            <p:cNvGrpSpPr/>
            <p:nvPr/>
          </p:nvGrpSpPr>
          <p:grpSpPr>
            <a:xfrm>
              <a:off x="9895261" y="4215510"/>
              <a:ext cx="2019300" cy="1499626"/>
              <a:chOff x="3873500" y="1778468"/>
              <a:chExt cx="4445000" cy="3301064"/>
            </a:xfrm>
            <a:grpFill/>
          </p:grpSpPr>
          <p:grpSp>
            <p:nvGrpSpPr>
              <p:cNvPr id="73" name="组合 72">
                <a:extLst>
                  <a:ext uri="{FF2B5EF4-FFF2-40B4-BE49-F238E27FC236}">
                    <a16:creationId xmlns:a16="http://schemas.microsoft.com/office/drawing/2014/main" xmlns="" id="{4510556A-8126-4414-AFB6-3BBA06C72CD9}"/>
                  </a:ext>
                </a:extLst>
              </p:cNvPr>
              <p:cNvGrpSpPr/>
              <p:nvPr/>
            </p:nvGrpSpPr>
            <p:grpSpPr>
              <a:xfrm>
                <a:off x="3873500" y="1778468"/>
                <a:ext cx="4445000" cy="3301064"/>
                <a:chOff x="3229664" y="5039688"/>
                <a:chExt cx="883282" cy="655966"/>
              </a:xfrm>
              <a:grpFill/>
            </p:grpSpPr>
            <p:sp>
              <p:nvSpPr>
                <p:cNvPr id="81" name="Freeform 193">
                  <a:extLst>
                    <a:ext uri="{FF2B5EF4-FFF2-40B4-BE49-F238E27FC236}">
                      <a16:creationId xmlns:a16="http://schemas.microsoft.com/office/drawing/2014/main" xmlns="" id="{D1AA6480-684A-4E14-ABAC-B2D35577ADD2}"/>
                    </a:ext>
                  </a:extLst>
                </p:cNvPr>
                <p:cNvSpPr>
                  <a:spLocks noEditPoints="1"/>
                </p:cNvSpPr>
                <p:nvPr/>
              </p:nvSpPr>
              <p:spPr bwMode="auto">
                <a:xfrm>
                  <a:off x="3229664" y="5039688"/>
                  <a:ext cx="361540" cy="647307"/>
                </a:xfrm>
                <a:custGeom>
                  <a:avLst/>
                  <a:gdLst>
                    <a:gd name="T0" fmla="*/ 80 w 80"/>
                    <a:gd name="T1" fmla="*/ 133 h 144"/>
                    <a:gd name="T2" fmla="*/ 62 w 80"/>
                    <a:gd name="T3" fmla="*/ 136 h 144"/>
                    <a:gd name="T4" fmla="*/ 64 w 80"/>
                    <a:gd name="T5" fmla="*/ 129 h 144"/>
                    <a:gd name="T6" fmla="*/ 48 w 80"/>
                    <a:gd name="T7" fmla="*/ 131 h 144"/>
                    <a:gd name="T8" fmla="*/ 51 w 80"/>
                    <a:gd name="T9" fmla="*/ 124 h 144"/>
                    <a:gd name="T10" fmla="*/ 29 w 80"/>
                    <a:gd name="T11" fmla="*/ 126 h 144"/>
                    <a:gd name="T12" fmla="*/ 35 w 80"/>
                    <a:gd name="T13" fmla="*/ 124 h 144"/>
                    <a:gd name="T14" fmla="*/ 39 w 80"/>
                    <a:gd name="T15" fmla="*/ 117 h 144"/>
                    <a:gd name="T16" fmla="*/ 39 w 80"/>
                    <a:gd name="T17" fmla="*/ 118 h 144"/>
                    <a:gd name="T18" fmla="*/ 16 w 80"/>
                    <a:gd name="T19" fmla="*/ 114 h 144"/>
                    <a:gd name="T20" fmla="*/ 22 w 80"/>
                    <a:gd name="T21" fmla="*/ 28 h 144"/>
                    <a:gd name="T22" fmla="*/ 24 w 80"/>
                    <a:gd name="T23" fmla="*/ 23 h 144"/>
                    <a:gd name="T24" fmla="*/ 22 w 80"/>
                    <a:gd name="T25" fmla="*/ 28 h 144"/>
                    <a:gd name="T26" fmla="*/ 80 w 80"/>
                    <a:gd name="T27" fmla="*/ 132 h 144"/>
                    <a:gd name="T28" fmla="*/ 67 w 80"/>
                    <a:gd name="T29" fmla="*/ 120 h 144"/>
                    <a:gd name="T30" fmla="*/ 65 w 80"/>
                    <a:gd name="T31" fmla="*/ 128 h 144"/>
                    <a:gd name="T32" fmla="*/ 55 w 80"/>
                    <a:gd name="T33" fmla="*/ 109 h 144"/>
                    <a:gd name="T34" fmla="*/ 45 w 80"/>
                    <a:gd name="T35" fmla="*/ 110 h 144"/>
                    <a:gd name="T36" fmla="*/ 48 w 80"/>
                    <a:gd name="T37" fmla="*/ 105 h 144"/>
                    <a:gd name="T38" fmla="*/ 45 w 80"/>
                    <a:gd name="T39" fmla="*/ 110 h 144"/>
                    <a:gd name="T40" fmla="*/ 35 w 80"/>
                    <a:gd name="T41" fmla="*/ 102 h 144"/>
                    <a:gd name="T42" fmla="*/ 40 w 80"/>
                    <a:gd name="T43" fmla="*/ 116 h 144"/>
                    <a:gd name="T44" fmla="*/ 40 w 80"/>
                    <a:gd name="T45" fmla="*/ 99 h 144"/>
                    <a:gd name="T46" fmla="*/ 35 w 80"/>
                    <a:gd name="T47" fmla="*/ 102 h 144"/>
                    <a:gd name="T48" fmla="*/ 32 w 80"/>
                    <a:gd name="T49" fmla="*/ 87 h 144"/>
                    <a:gd name="T50" fmla="*/ 27 w 80"/>
                    <a:gd name="T51" fmla="*/ 105 h 144"/>
                    <a:gd name="T52" fmla="*/ 10 w 80"/>
                    <a:gd name="T53" fmla="*/ 104 h 144"/>
                    <a:gd name="T54" fmla="*/ 21 w 80"/>
                    <a:gd name="T55" fmla="*/ 96 h 144"/>
                    <a:gd name="T56" fmla="*/ 29 w 80"/>
                    <a:gd name="T57" fmla="*/ 78 h 144"/>
                    <a:gd name="T58" fmla="*/ 8 w 80"/>
                    <a:gd name="T59" fmla="*/ 85 h 144"/>
                    <a:gd name="T60" fmla="*/ 7 w 80"/>
                    <a:gd name="T61" fmla="*/ 93 h 144"/>
                    <a:gd name="T62" fmla="*/ 16 w 80"/>
                    <a:gd name="T63" fmla="*/ 83 h 144"/>
                    <a:gd name="T64" fmla="*/ 22 w 80"/>
                    <a:gd name="T65" fmla="*/ 69 h 144"/>
                    <a:gd name="T66" fmla="*/ 0 w 80"/>
                    <a:gd name="T67" fmla="*/ 66 h 144"/>
                    <a:gd name="T68" fmla="*/ 14 w 80"/>
                    <a:gd name="T69" fmla="*/ 70 h 144"/>
                    <a:gd name="T70" fmla="*/ 14 w 80"/>
                    <a:gd name="T71" fmla="*/ 65 h 144"/>
                    <a:gd name="T72" fmla="*/ 14 w 80"/>
                    <a:gd name="T73" fmla="*/ 70 h 144"/>
                    <a:gd name="T74" fmla="*/ 24 w 80"/>
                    <a:gd name="T75" fmla="*/ 52 h 144"/>
                    <a:gd name="T76" fmla="*/ 32 w 80"/>
                    <a:gd name="T77" fmla="*/ 42 h 144"/>
                    <a:gd name="T78" fmla="*/ 6 w 80"/>
                    <a:gd name="T79" fmla="*/ 34 h 144"/>
                    <a:gd name="T80" fmla="*/ 8 w 80"/>
                    <a:gd name="T81" fmla="*/ 49 h 144"/>
                    <a:gd name="T82" fmla="*/ 18 w 80"/>
                    <a:gd name="T83" fmla="*/ 41 h 144"/>
                    <a:gd name="T84" fmla="*/ 36 w 80"/>
                    <a:gd name="T85" fmla="*/ 30 h 144"/>
                    <a:gd name="T86" fmla="*/ 11 w 80"/>
                    <a:gd name="T87" fmla="*/ 20 h 144"/>
                    <a:gd name="T88" fmla="*/ 18 w 80"/>
                    <a:gd name="T89" fmla="*/ 41 h 144"/>
                    <a:gd name="T90" fmla="*/ 26 w 80"/>
                    <a:gd name="T91" fmla="*/ 19 h 144"/>
                    <a:gd name="T92" fmla="*/ 35 w 80"/>
                    <a:gd name="T93"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0" h="144">
                      <a:moveTo>
                        <a:pt x="62" y="136"/>
                      </a:moveTo>
                      <a:cubicBezTo>
                        <a:pt x="67" y="133"/>
                        <a:pt x="74" y="130"/>
                        <a:pt x="80" y="133"/>
                      </a:cubicBezTo>
                      <a:cubicBezTo>
                        <a:pt x="76" y="142"/>
                        <a:pt x="65" y="144"/>
                        <a:pt x="56" y="141"/>
                      </a:cubicBezTo>
                      <a:cubicBezTo>
                        <a:pt x="58" y="139"/>
                        <a:pt x="60" y="138"/>
                        <a:pt x="62" y="136"/>
                      </a:cubicBezTo>
                      <a:close/>
                      <a:moveTo>
                        <a:pt x="48" y="131"/>
                      </a:moveTo>
                      <a:cubicBezTo>
                        <a:pt x="52" y="128"/>
                        <a:pt x="59" y="125"/>
                        <a:pt x="64" y="129"/>
                      </a:cubicBezTo>
                      <a:cubicBezTo>
                        <a:pt x="60" y="137"/>
                        <a:pt x="50" y="139"/>
                        <a:pt x="42" y="135"/>
                      </a:cubicBezTo>
                      <a:cubicBezTo>
                        <a:pt x="44" y="133"/>
                        <a:pt x="46" y="132"/>
                        <a:pt x="48" y="131"/>
                      </a:cubicBezTo>
                      <a:close/>
                      <a:moveTo>
                        <a:pt x="35" y="124"/>
                      </a:moveTo>
                      <a:cubicBezTo>
                        <a:pt x="40" y="122"/>
                        <a:pt x="47" y="119"/>
                        <a:pt x="51" y="124"/>
                      </a:cubicBezTo>
                      <a:cubicBezTo>
                        <a:pt x="47" y="129"/>
                        <a:pt x="40" y="131"/>
                        <a:pt x="34" y="129"/>
                      </a:cubicBezTo>
                      <a:cubicBezTo>
                        <a:pt x="32" y="129"/>
                        <a:pt x="30" y="128"/>
                        <a:pt x="29" y="126"/>
                      </a:cubicBezTo>
                      <a:cubicBezTo>
                        <a:pt x="31" y="125"/>
                        <a:pt x="33" y="125"/>
                        <a:pt x="35" y="124"/>
                      </a:cubicBezTo>
                      <a:cubicBezTo>
                        <a:pt x="35" y="124"/>
                        <a:pt x="35" y="124"/>
                        <a:pt x="35" y="124"/>
                      </a:cubicBezTo>
                      <a:close/>
                      <a:moveTo>
                        <a:pt x="23" y="113"/>
                      </a:moveTo>
                      <a:cubicBezTo>
                        <a:pt x="29" y="112"/>
                        <a:pt x="35" y="112"/>
                        <a:pt x="39" y="117"/>
                      </a:cubicBezTo>
                      <a:cubicBezTo>
                        <a:pt x="39" y="117"/>
                        <a:pt x="40" y="117"/>
                        <a:pt x="40" y="117"/>
                      </a:cubicBezTo>
                      <a:cubicBezTo>
                        <a:pt x="39" y="118"/>
                        <a:pt x="39" y="118"/>
                        <a:pt x="39" y="118"/>
                      </a:cubicBezTo>
                      <a:cubicBezTo>
                        <a:pt x="33" y="123"/>
                        <a:pt x="27" y="122"/>
                        <a:pt x="20" y="118"/>
                      </a:cubicBezTo>
                      <a:cubicBezTo>
                        <a:pt x="19" y="117"/>
                        <a:pt x="17" y="116"/>
                        <a:pt x="16" y="114"/>
                      </a:cubicBezTo>
                      <a:cubicBezTo>
                        <a:pt x="18" y="113"/>
                        <a:pt x="20" y="113"/>
                        <a:pt x="23" y="113"/>
                      </a:cubicBezTo>
                      <a:close/>
                      <a:moveTo>
                        <a:pt x="22" y="28"/>
                      </a:moveTo>
                      <a:cubicBezTo>
                        <a:pt x="31" y="30"/>
                        <a:pt x="38" y="25"/>
                        <a:pt x="42" y="17"/>
                      </a:cubicBezTo>
                      <a:cubicBezTo>
                        <a:pt x="36" y="17"/>
                        <a:pt x="28" y="18"/>
                        <a:pt x="24" y="23"/>
                      </a:cubicBezTo>
                      <a:cubicBezTo>
                        <a:pt x="25" y="17"/>
                        <a:pt x="21" y="10"/>
                        <a:pt x="17" y="5"/>
                      </a:cubicBezTo>
                      <a:cubicBezTo>
                        <a:pt x="13" y="13"/>
                        <a:pt x="14" y="23"/>
                        <a:pt x="22" y="28"/>
                      </a:cubicBezTo>
                      <a:close/>
                      <a:moveTo>
                        <a:pt x="67" y="120"/>
                      </a:moveTo>
                      <a:cubicBezTo>
                        <a:pt x="69" y="126"/>
                        <a:pt x="73" y="132"/>
                        <a:pt x="80" y="132"/>
                      </a:cubicBezTo>
                      <a:cubicBezTo>
                        <a:pt x="80" y="124"/>
                        <a:pt x="73" y="116"/>
                        <a:pt x="66" y="114"/>
                      </a:cubicBezTo>
                      <a:cubicBezTo>
                        <a:pt x="66" y="116"/>
                        <a:pt x="66" y="118"/>
                        <a:pt x="67" y="120"/>
                      </a:cubicBezTo>
                      <a:close/>
                      <a:moveTo>
                        <a:pt x="55" y="116"/>
                      </a:moveTo>
                      <a:cubicBezTo>
                        <a:pt x="55" y="121"/>
                        <a:pt x="58" y="128"/>
                        <a:pt x="65" y="128"/>
                      </a:cubicBezTo>
                      <a:cubicBezTo>
                        <a:pt x="65" y="122"/>
                        <a:pt x="63" y="115"/>
                        <a:pt x="58" y="111"/>
                      </a:cubicBezTo>
                      <a:cubicBezTo>
                        <a:pt x="57" y="110"/>
                        <a:pt x="56" y="110"/>
                        <a:pt x="55" y="109"/>
                      </a:cubicBezTo>
                      <a:cubicBezTo>
                        <a:pt x="55" y="111"/>
                        <a:pt x="54" y="113"/>
                        <a:pt x="55" y="116"/>
                      </a:cubicBezTo>
                      <a:close/>
                      <a:moveTo>
                        <a:pt x="45" y="110"/>
                      </a:moveTo>
                      <a:cubicBezTo>
                        <a:pt x="44" y="115"/>
                        <a:pt x="45" y="122"/>
                        <a:pt x="52" y="123"/>
                      </a:cubicBezTo>
                      <a:cubicBezTo>
                        <a:pt x="53" y="117"/>
                        <a:pt x="52" y="109"/>
                        <a:pt x="48" y="105"/>
                      </a:cubicBezTo>
                      <a:cubicBezTo>
                        <a:pt x="47" y="104"/>
                        <a:pt x="46" y="104"/>
                        <a:pt x="46" y="103"/>
                      </a:cubicBezTo>
                      <a:cubicBezTo>
                        <a:pt x="45" y="106"/>
                        <a:pt x="45" y="107"/>
                        <a:pt x="45" y="110"/>
                      </a:cubicBezTo>
                      <a:cubicBezTo>
                        <a:pt x="45" y="110"/>
                        <a:pt x="45" y="110"/>
                        <a:pt x="45" y="110"/>
                      </a:cubicBezTo>
                      <a:close/>
                      <a:moveTo>
                        <a:pt x="35" y="102"/>
                      </a:moveTo>
                      <a:cubicBezTo>
                        <a:pt x="33" y="108"/>
                        <a:pt x="34" y="114"/>
                        <a:pt x="40" y="116"/>
                      </a:cubicBezTo>
                      <a:cubicBezTo>
                        <a:pt x="40" y="116"/>
                        <a:pt x="40" y="116"/>
                        <a:pt x="40" y="116"/>
                      </a:cubicBezTo>
                      <a:cubicBezTo>
                        <a:pt x="40" y="116"/>
                        <a:pt x="41" y="115"/>
                        <a:pt x="41" y="115"/>
                      </a:cubicBezTo>
                      <a:cubicBezTo>
                        <a:pt x="42" y="110"/>
                        <a:pt x="42" y="104"/>
                        <a:pt x="40" y="99"/>
                      </a:cubicBezTo>
                      <a:cubicBezTo>
                        <a:pt x="39" y="98"/>
                        <a:pt x="38" y="97"/>
                        <a:pt x="37" y="96"/>
                      </a:cubicBezTo>
                      <a:cubicBezTo>
                        <a:pt x="36" y="98"/>
                        <a:pt x="35" y="100"/>
                        <a:pt x="35" y="102"/>
                      </a:cubicBezTo>
                      <a:close/>
                      <a:moveTo>
                        <a:pt x="29" y="107"/>
                      </a:moveTo>
                      <a:cubicBezTo>
                        <a:pt x="32" y="102"/>
                        <a:pt x="35" y="93"/>
                        <a:pt x="32" y="87"/>
                      </a:cubicBezTo>
                      <a:cubicBezTo>
                        <a:pt x="30" y="89"/>
                        <a:pt x="29" y="90"/>
                        <a:pt x="28" y="92"/>
                      </a:cubicBezTo>
                      <a:cubicBezTo>
                        <a:pt x="25" y="96"/>
                        <a:pt x="24" y="101"/>
                        <a:pt x="27" y="105"/>
                      </a:cubicBezTo>
                      <a:cubicBezTo>
                        <a:pt x="22" y="101"/>
                        <a:pt x="12" y="99"/>
                        <a:pt x="6" y="99"/>
                      </a:cubicBezTo>
                      <a:cubicBezTo>
                        <a:pt x="7" y="101"/>
                        <a:pt x="8" y="103"/>
                        <a:pt x="10" y="104"/>
                      </a:cubicBezTo>
                      <a:cubicBezTo>
                        <a:pt x="15" y="110"/>
                        <a:pt x="22" y="111"/>
                        <a:pt x="29" y="107"/>
                      </a:cubicBezTo>
                      <a:close/>
                      <a:moveTo>
                        <a:pt x="21" y="96"/>
                      </a:moveTo>
                      <a:cubicBezTo>
                        <a:pt x="24" y="93"/>
                        <a:pt x="26" y="90"/>
                        <a:pt x="28" y="85"/>
                      </a:cubicBezTo>
                      <a:cubicBezTo>
                        <a:pt x="29" y="83"/>
                        <a:pt x="29" y="80"/>
                        <a:pt x="29" y="78"/>
                      </a:cubicBezTo>
                      <a:cubicBezTo>
                        <a:pt x="24" y="80"/>
                        <a:pt x="17" y="86"/>
                        <a:pt x="19" y="92"/>
                      </a:cubicBezTo>
                      <a:cubicBezTo>
                        <a:pt x="16" y="89"/>
                        <a:pt x="12" y="87"/>
                        <a:pt x="8" y="85"/>
                      </a:cubicBezTo>
                      <a:cubicBezTo>
                        <a:pt x="6" y="84"/>
                        <a:pt x="4" y="83"/>
                        <a:pt x="1" y="83"/>
                      </a:cubicBezTo>
                      <a:cubicBezTo>
                        <a:pt x="2" y="87"/>
                        <a:pt x="4" y="90"/>
                        <a:pt x="7" y="93"/>
                      </a:cubicBezTo>
                      <a:cubicBezTo>
                        <a:pt x="11" y="96"/>
                        <a:pt x="15" y="97"/>
                        <a:pt x="21" y="96"/>
                      </a:cubicBezTo>
                      <a:close/>
                      <a:moveTo>
                        <a:pt x="16" y="83"/>
                      </a:moveTo>
                      <a:cubicBezTo>
                        <a:pt x="22" y="80"/>
                        <a:pt x="28" y="74"/>
                        <a:pt x="28" y="66"/>
                      </a:cubicBezTo>
                      <a:cubicBezTo>
                        <a:pt x="26" y="67"/>
                        <a:pt x="24" y="68"/>
                        <a:pt x="22" y="69"/>
                      </a:cubicBezTo>
                      <a:cubicBezTo>
                        <a:pt x="19" y="71"/>
                        <a:pt x="15" y="75"/>
                        <a:pt x="15" y="79"/>
                      </a:cubicBezTo>
                      <a:cubicBezTo>
                        <a:pt x="13" y="74"/>
                        <a:pt x="5" y="69"/>
                        <a:pt x="0" y="66"/>
                      </a:cubicBezTo>
                      <a:cubicBezTo>
                        <a:pt x="0" y="75"/>
                        <a:pt x="6" y="84"/>
                        <a:pt x="16" y="83"/>
                      </a:cubicBezTo>
                      <a:close/>
                      <a:moveTo>
                        <a:pt x="14" y="70"/>
                      </a:moveTo>
                      <a:cubicBezTo>
                        <a:pt x="22" y="68"/>
                        <a:pt x="28" y="61"/>
                        <a:pt x="29" y="53"/>
                      </a:cubicBezTo>
                      <a:cubicBezTo>
                        <a:pt x="23" y="55"/>
                        <a:pt x="16" y="58"/>
                        <a:pt x="14" y="65"/>
                      </a:cubicBezTo>
                      <a:cubicBezTo>
                        <a:pt x="13" y="59"/>
                        <a:pt x="7" y="52"/>
                        <a:pt x="2" y="48"/>
                      </a:cubicBezTo>
                      <a:cubicBezTo>
                        <a:pt x="0" y="57"/>
                        <a:pt x="4" y="68"/>
                        <a:pt x="14" y="70"/>
                      </a:cubicBezTo>
                      <a:close/>
                      <a:moveTo>
                        <a:pt x="15" y="54"/>
                      </a:moveTo>
                      <a:cubicBezTo>
                        <a:pt x="18" y="54"/>
                        <a:pt x="21" y="53"/>
                        <a:pt x="24" y="52"/>
                      </a:cubicBezTo>
                      <a:cubicBezTo>
                        <a:pt x="27" y="50"/>
                        <a:pt x="28" y="49"/>
                        <a:pt x="30" y="46"/>
                      </a:cubicBezTo>
                      <a:cubicBezTo>
                        <a:pt x="31" y="45"/>
                        <a:pt x="32" y="44"/>
                        <a:pt x="32" y="42"/>
                      </a:cubicBezTo>
                      <a:cubicBezTo>
                        <a:pt x="27" y="42"/>
                        <a:pt x="19" y="44"/>
                        <a:pt x="16" y="49"/>
                      </a:cubicBezTo>
                      <a:cubicBezTo>
                        <a:pt x="16" y="44"/>
                        <a:pt x="10" y="38"/>
                        <a:pt x="6" y="34"/>
                      </a:cubicBezTo>
                      <a:cubicBezTo>
                        <a:pt x="5" y="36"/>
                        <a:pt x="5" y="38"/>
                        <a:pt x="5" y="40"/>
                      </a:cubicBezTo>
                      <a:cubicBezTo>
                        <a:pt x="5" y="43"/>
                        <a:pt x="6" y="46"/>
                        <a:pt x="8" y="49"/>
                      </a:cubicBezTo>
                      <a:cubicBezTo>
                        <a:pt x="10" y="51"/>
                        <a:pt x="12" y="53"/>
                        <a:pt x="15" y="54"/>
                      </a:cubicBezTo>
                      <a:close/>
                      <a:moveTo>
                        <a:pt x="18" y="41"/>
                      </a:moveTo>
                      <a:cubicBezTo>
                        <a:pt x="24" y="42"/>
                        <a:pt x="30" y="39"/>
                        <a:pt x="34" y="34"/>
                      </a:cubicBezTo>
                      <a:cubicBezTo>
                        <a:pt x="35" y="33"/>
                        <a:pt x="36" y="32"/>
                        <a:pt x="36" y="30"/>
                      </a:cubicBezTo>
                      <a:cubicBezTo>
                        <a:pt x="31" y="30"/>
                        <a:pt x="23" y="32"/>
                        <a:pt x="19" y="37"/>
                      </a:cubicBezTo>
                      <a:cubicBezTo>
                        <a:pt x="19" y="31"/>
                        <a:pt x="15" y="24"/>
                        <a:pt x="11" y="20"/>
                      </a:cubicBezTo>
                      <a:cubicBezTo>
                        <a:pt x="10" y="22"/>
                        <a:pt x="9" y="24"/>
                        <a:pt x="9" y="26"/>
                      </a:cubicBezTo>
                      <a:cubicBezTo>
                        <a:pt x="9" y="32"/>
                        <a:pt x="12" y="38"/>
                        <a:pt x="18" y="41"/>
                      </a:cubicBezTo>
                      <a:close/>
                      <a:moveTo>
                        <a:pt x="35" y="6"/>
                      </a:moveTo>
                      <a:cubicBezTo>
                        <a:pt x="35" y="12"/>
                        <a:pt x="32" y="17"/>
                        <a:pt x="26" y="19"/>
                      </a:cubicBezTo>
                      <a:cubicBezTo>
                        <a:pt x="23" y="13"/>
                        <a:pt x="26" y="7"/>
                        <a:pt x="30" y="3"/>
                      </a:cubicBezTo>
                      <a:cubicBezTo>
                        <a:pt x="31" y="2"/>
                        <a:pt x="33" y="1"/>
                        <a:pt x="35" y="0"/>
                      </a:cubicBezTo>
                      <a:cubicBezTo>
                        <a:pt x="35" y="2"/>
                        <a:pt x="35" y="4"/>
                        <a:pt x="35"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82" name="Freeform 194">
                  <a:extLst>
                    <a:ext uri="{FF2B5EF4-FFF2-40B4-BE49-F238E27FC236}">
                      <a16:creationId xmlns:a16="http://schemas.microsoft.com/office/drawing/2014/main" xmlns="" id="{8822D146-917A-4078-9BE1-2E96EA71A3CE}"/>
                    </a:ext>
                  </a:extLst>
                </p:cNvPr>
                <p:cNvSpPr>
                  <a:spLocks/>
                </p:cNvSpPr>
                <p:nvPr/>
              </p:nvSpPr>
              <p:spPr bwMode="auto">
                <a:xfrm>
                  <a:off x="3283786" y="5119788"/>
                  <a:ext cx="450300" cy="575864"/>
                </a:xfrm>
                <a:custGeom>
                  <a:avLst/>
                  <a:gdLst>
                    <a:gd name="T0" fmla="*/ 14 w 100"/>
                    <a:gd name="T1" fmla="*/ 0 h 128"/>
                    <a:gd name="T2" fmla="*/ 15 w 100"/>
                    <a:gd name="T3" fmla="*/ 0 h 128"/>
                    <a:gd name="T4" fmla="*/ 5 w 100"/>
                    <a:gd name="T5" fmla="*/ 32 h 128"/>
                    <a:gd name="T6" fmla="*/ 6 w 100"/>
                    <a:gd name="T7" fmla="*/ 71 h 128"/>
                    <a:gd name="T8" fmla="*/ 28 w 100"/>
                    <a:gd name="T9" fmla="*/ 98 h 128"/>
                    <a:gd name="T10" fmla="*/ 71 w 100"/>
                    <a:gd name="T11" fmla="*/ 114 h 128"/>
                    <a:gd name="T12" fmla="*/ 71 w 100"/>
                    <a:gd name="T13" fmla="*/ 114 h 128"/>
                    <a:gd name="T14" fmla="*/ 100 w 100"/>
                    <a:gd name="T15" fmla="*/ 125 h 128"/>
                    <a:gd name="T16" fmla="*/ 99 w 100"/>
                    <a:gd name="T17" fmla="*/ 128 h 128"/>
                    <a:gd name="T18" fmla="*/ 70 w 100"/>
                    <a:gd name="T19" fmla="*/ 116 h 128"/>
                    <a:gd name="T20" fmla="*/ 70 w 100"/>
                    <a:gd name="T21" fmla="*/ 116 h 128"/>
                    <a:gd name="T22" fmla="*/ 27 w 100"/>
                    <a:gd name="T23" fmla="*/ 100 h 128"/>
                    <a:gd name="T24" fmla="*/ 5 w 100"/>
                    <a:gd name="T25" fmla="*/ 71 h 128"/>
                    <a:gd name="T26" fmla="*/ 3 w 100"/>
                    <a:gd name="T27" fmla="*/ 32 h 128"/>
                    <a:gd name="T28" fmla="*/ 14 w 100"/>
                    <a:gd name="T29" fmla="*/ 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0" h="128">
                      <a:moveTo>
                        <a:pt x="14" y="0"/>
                      </a:moveTo>
                      <a:cubicBezTo>
                        <a:pt x="14" y="0"/>
                        <a:pt x="14" y="0"/>
                        <a:pt x="15" y="0"/>
                      </a:cubicBezTo>
                      <a:cubicBezTo>
                        <a:pt x="10" y="11"/>
                        <a:pt x="7" y="21"/>
                        <a:pt x="5" y="32"/>
                      </a:cubicBezTo>
                      <a:cubicBezTo>
                        <a:pt x="2" y="46"/>
                        <a:pt x="2" y="57"/>
                        <a:pt x="6" y="71"/>
                      </a:cubicBezTo>
                      <a:cubicBezTo>
                        <a:pt x="11" y="83"/>
                        <a:pt x="18" y="90"/>
                        <a:pt x="28" y="98"/>
                      </a:cubicBezTo>
                      <a:cubicBezTo>
                        <a:pt x="42" y="107"/>
                        <a:pt x="55" y="110"/>
                        <a:pt x="71" y="114"/>
                      </a:cubicBezTo>
                      <a:cubicBezTo>
                        <a:pt x="71" y="114"/>
                        <a:pt x="71" y="114"/>
                        <a:pt x="71" y="114"/>
                      </a:cubicBezTo>
                      <a:cubicBezTo>
                        <a:pt x="82" y="115"/>
                        <a:pt x="91" y="119"/>
                        <a:pt x="100" y="125"/>
                      </a:cubicBezTo>
                      <a:cubicBezTo>
                        <a:pt x="100" y="126"/>
                        <a:pt x="99" y="127"/>
                        <a:pt x="99" y="128"/>
                      </a:cubicBezTo>
                      <a:cubicBezTo>
                        <a:pt x="90" y="121"/>
                        <a:pt x="82" y="118"/>
                        <a:pt x="70" y="116"/>
                      </a:cubicBezTo>
                      <a:cubicBezTo>
                        <a:pt x="70" y="116"/>
                        <a:pt x="70" y="116"/>
                        <a:pt x="70" y="116"/>
                      </a:cubicBezTo>
                      <a:cubicBezTo>
                        <a:pt x="54" y="113"/>
                        <a:pt x="41" y="109"/>
                        <a:pt x="27" y="100"/>
                      </a:cubicBezTo>
                      <a:cubicBezTo>
                        <a:pt x="16" y="92"/>
                        <a:pt x="10" y="84"/>
                        <a:pt x="5" y="71"/>
                      </a:cubicBezTo>
                      <a:cubicBezTo>
                        <a:pt x="0" y="58"/>
                        <a:pt x="1" y="46"/>
                        <a:pt x="3" y="32"/>
                      </a:cubicBezTo>
                      <a:cubicBezTo>
                        <a:pt x="6" y="20"/>
                        <a:pt x="9" y="11"/>
                        <a:pt x="1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83" name="Freeform 195">
                  <a:extLst>
                    <a:ext uri="{FF2B5EF4-FFF2-40B4-BE49-F238E27FC236}">
                      <a16:creationId xmlns:a16="http://schemas.microsoft.com/office/drawing/2014/main" xmlns="" id="{75F4EB84-54DB-45DA-9EF6-365952AE8755}"/>
                    </a:ext>
                  </a:extLst>
                </p:cNvPr>
                <p:cNvSpPr>
                  <a:spLocks noEditPoints="1"/>
                </p:cNvSpPr>
                <p:nvPr/>
              </p:nvSpPr>
              <p:spPr bwMode="auto">
                <a:xfrm>
                  <a:off x="3751406" y="5039688"/>
                  <a:ext cx="361540" cy="647307"/>
                </a:xfrm>
                <a:custGeom>
                  <a:avLst/>
                  <a:gdLst>
                    <a:gd name="T0" fmla="*/ 0 w 80"/>
                    <a:gd name="T1" fmla="*/ 133 h 144"/>
                    <a:gd name="T2" fmla="*/ 18 w 80"/>
                    <a:gd name="T3" fmla="*/ 136 h 144"/>
                    <a:gd name="T4" fmla="*/ 16 w 80"/>
                    <a:gd name="T5" fmla="*/ 129 h 144"/>
                    <a:gd name="T6" fmla="*/ 32 w 80"/>
                    <a:gd name="T7" fmla="*/ 131 h 144"/>
                    <a:gd name="T8" fmla="*/ 29 w 80"/>
                    <a:gd name="T9" fmla="*/ 124 h 144"/>
                    <a:gd name="T10" fmla="*/ 51 w 80"/>
                    <a:gd name="T11" fmla="*/ 126 h 144"/>
                    <a:gd name="T12" fmla="*/ 45 w 80"/>
                    <a:gd name="T13" fmla="*/ 124 h 144"/>
                    <a:gd name="T14" fmla="*/ 41 w 80"/>
                    <a:gd name="T15" fmla="*/ 117 h 144"/>
                    <a:gd name="T16" fmla="*/ 41 w 80"/>
                    <a:gd name="T17" fmla="*/ 118 h 144"/>
                    <a:gd name="T18" fmla="*/ 64 w 80"/>
                    <a:gd name="T19" fmla="*/ 114 h 144"/>
                    <a:gd name="T20" fmla="*/ 58 w 80"/>
                    <a:gd name="T21" fmla="*/ 28 h 144"/>
                    <a:gd name="T22" fmla="*/ 56 w 80"/>
                    <a:gd name="T23" fmla="*/ 23 h 144"/>
                    <a:gd name="T24" fmla="*/ 58 w 80"/>
                    <a:gd name="T25" fmla="*/ 28 h 144"/>
                    <a:gd name="T26" fmla="*/ 0 w 80"/>
                    <a:gd name="T27" fmla="*/ 132 h 144"/>
                    <a:gd name="T28" fmla="*/ 13 w 80"/>
                    <a:gd name="T29" fmla="*/ 120 h 144"/>
                    <a:gd name="T30" fmla="*/ 15 w 80"/>
                    <a:gd name="T31" fmla="*/ 128 h 144"/>
                    <a:gd name="T32" fmla="*/ 25 w 80"/>
                    <a:gd name="T33" fmla="*/ 109 h 144"/>
                    <a:gd name="T34" fmla="*/ 36 w 80"/>
                    <a:gd name="T35" fmla="*/ 110 h 144"/>
                    <a:gd name="T36" fmla="*/ 32 w 80"/>
                    <a:gd name="T37" fmla="*/ 105 h 144"/>
                    <a:gd name="T38" fmla="*/ 35 w 80"/>
                    <a:gd name="T39" fmla="*/ 110 h 144"/>
                    <a:gd name="T40" fmla="*/ 45 w 80"/>
                    <a:gd name="T41" fmla="*/ 102 h 144"/>
                    <a:gd name="T42" fmla="*/ 40 w 80"/>
                    <a:gd name="T43" fmla="*/ 116 h 144"/>
                    <a:gd name="T44" fmla="*/ 40 w 80"/>
                    <a:gd name="T45" fmla="*/ 99 h 144"/>
                    <a:gd name="T46" fmla="*/ 45 w 80"/>
                    <a:gd name="T47" fmla="*/ 102 h 144"/>
                    <a:gd name="T48" fmla="*/ 48 w 80"/>
                    <a:gd name="T49" fmla="*/ 87 h 144"/>
                    <a:gd name="T50" fmla="*/ 54 w 80"/>
                    <a:gd name="T51" fmla="*/ 105 h 144"/>
                    <a:gd name="T52" fmla="*/ 70 w 80"/>
                    <a:gd name="T53" fmla="*/ 104 h 144"/>
                    <a:gd name="T54" fmla="*/ 60 w 80"/>
                    <a:gd name="T55" fmla="*/ 96 h 144"/>
                    <a:gd name="T56" fmla="*/ 51 w 80"/>
                    <a:gd name="T57" fmla="*/ 78 h 144"/>
                    <a:gd name="T58" fmla="*/ 72 w 80"/>
                    <a:gd name="T59" fmla="*/ 85 h 144"/>
                    <a:gd name="T60" fmla="*/ 73 w 80"/>
                    <a:gd name="T61" fmla="*/ 93 h 144"/>
                    <a:gd name="T62" fmla="*/ 64 w 80"/>
                    <a:gd name="T63" fmla="*/ 83 h 144"/>
                    <a:gd name="T64" fmla="*/ 58 w 80"/>
                    <a:gd name="T65" fmla="*/ 69 h 144"/>
                    <a:gd name="T66" fmla="*/ 80 w 80"/>
                    <a:gd name="T67" fmla="*/ 66 h 144"/>
                    <a:gd name="T68" fmla="*/ 66 w 80"/>
                    <a:gd name="T69" fmla="*/ 70 h 144"/>
                    <a:gd name="T70" fmla="*/ 66 w 80"/>
                    <a:gd name="T71" fmla="*/ 65 h 144"/>
                    <a:gd name="T72" fmla="*/ 66 w 80"/>
                    <a:gd name="T73" fmla="*/ 70 h 144"/>
                    <a:gd name="T74" fmla="*/ 56 w 80"/>
                    <a:gd name="T75" fmla="*/ 52 h 144"/>
                    <a:gd name="T76" fmla="*/ 48 w 80"/>
                    <a:gd name="T77" fmla="*/ 42 h 144"/>
                    <a:gd name="T78" fmla="*/ 74 w 80"/>
                    <a:gd name="T79" fmla="*/ 34 h 144"/>
                    <a:gd name="T80" fmla="*/ 72 w 80"/>
                    <a:gd name="T81" fmla="*/ 49 h 144"/>
                    <a:gd name="T82" fmla="*/ 62 w 80"/>
                    <a:gd name="T83" fmla="*/ 41 h 144"/>
                    <a:gd name="T84" fmla="*/ 44 w 80"/>
                    <a:gd name="T85" fmla="*/ 30 h 144"/>
                    <a:gd name="T86" fmla="*/ 69 w 80"/>
                    <a:gd name="T87" fmla="*/ 20 h 144"/>
                    <a:gd name="T88" fmla="*/ 62 w 80"/>
                    <a:gd name="T89" fmla="*/ 41 h 144"/>
                    <a:gd name="T90" fmla="*/ 54 w 80"/>
                    <a:gd name="T91" fmla="*/ 19 h 144"/>
                    <a:gd name="T92" fmla="*/ 45 w 80"/>
                    <a:gd name="T93"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0" h="144">
                      <a:moveTo>
                        <a:pt x="18" y="136"/>
                      </a:moveTo>
                      <a:cubicBezTo>
                        <a:pt x="13" y="133"/>
                        <a:pt x="6" y="130"/>
                        <a:pt x="0" y="133"/>
                      </a:cubicBezTo>
                      <a:cubicBezTo>
                        <a:pt x="4" y="142"/>
                        <a:pt x="15" y="144"/>
                        <a:pt x="24" y="141"/>
                      </a:cubicBezTo>
                      <a:cubicBezTo>
                        <a:pt x="22" y="139"/>
                        <a:pt x="20" y="138"/>
                        <a:pt x="18" y="136"/>
                      </a:cubicBezTo>
                      <a:close/>
                      <a:moveTo>
                        <a:pt x="32" y="131"/>
                      </a:moveTo>
                      <a:cubicBezTo>
                        <a:pt x="28" y="128"/>
                        <a:pt x="21" y="125"/>
                        <a:pt x="16" y="129"/>
                      </a:cubicBezTo>
                      <a:cubicBezTo>
                        <a:pt x="20" y="137"/>
                        <a:pt x="31" y="139"/>
                        <a:pt x="38" y="135"/>
                      </a:cubicBezTo>
                      <a:cubicBezTo>
                        <a:pt x="36" y="133"/>
                        <a:pt x="34" y="132"/>
                        <a:pt x="32" y="131"/>
                      </a:cubicBezTo>
                      <a:close/>
                      <a:moveTo>
                        <a:pt x="45" y="124"/>
                      </a:moveTo>
                      <a:cubicBezTo>
                        <a:pt x="40" y="122"/>
                        <a:pt x="33" y="119"/>
                        <a:pt x="29" y="124"/>
                      </a:cubicBezTo>
                      <a:cubicBezTo>
                        <a:pt x="33" y="129"/>
                        <a:pt x="40" y="131"/>
                        <a:pt x="46" y="129"/>
                      </a:cubicBezTo>
                      <a:cubicBezTo>
                        <a:pt x="48" y="129"/>
                        <a:pt x="50" y="128"/>
                        <a:pt x="51" y="126"/>
                      </a:cubicBezTo>
                      <a:cubicBezTo>
                        <a:pt x="49" y="125"/>
                        <a:pt x="47" y="125"/>
                        <a:pt x="45" y="124"/>
                      </a:cubicBezTo>
                      <a:cubicBezTo>
                        <a:pt x="45" y="124"/>
                        <a:pt x="45" y="124"/>
                        <a:pt x="45" y="124"/>
                      </a:cubicBezTo>
                      <a:close/>
                      <a:moveTo>
                        <a:pt x="57" y="113"/>
                      </a:moveTo>
                      <a:cubicBezTo>
                        <a:pt x="51" y="112"/>
                        <a:pt x="45" y="112"/>
                        <a:pt x="41" y="117"/>
                      </a:cubicBezTo>
                      <a:cubicBezTo>
                        <a:pt x="41" y="117"/>
                        <a:pt x="40" y="117"/>
                        <a:pt x="40" y="117"/>
                      </a:cubicBezTo>
                      <a:cubicBezTo>
                        <a:pt x="41" y="118"/>
                        <a:pt x="41" y="118"/>
                        <a:pt x="41" y="118"/>
                      </a:cubicBezTo>
                      <a:cubicBezTo>
                        <a:pt x="47" y="123"/>
                        <a:pt x="54" y="122"/>
                        <a:pt x="60" y="118"/>
                      </a:cubicBezTo>
                      <a:cubicBezTo>
                        <a:pt x="61" y="117"/>
                        <a:pt x="63" y="116"/>
                        <a:pt x="64" y="114"/>
                      </a:cubicBezTo>
                      <a:cubicBezTo>
                        <a:pt x="62" y="113"/>
                        <a:pt x="60" y="113"/>
                        <a:pt x="57" y="113"/>
                      </a:cubicBezTo>
                      <a:close/>
                      <a:moveTo>
                        <a:pt x="58" y="28"/>
                      </a:moveTo>
                      <a:cubicBezTo>
                        <a:pt x="49" y="30"/>
                        <a:pt x="42" y="25"/>
                        <a:pt x="38" y="17"/>
                      </a:cubicBezTo>
                      <a:cubicBezTo>
                        <a:pt x="44" y="17"/>
                        <a:pt x="52" y="18"/>
                        <a:pt x="56" y="23"/>
                      </a:cubicBezTo>
                      <a:cubicBezTo>
                        <a:pt x="56" y="17"/>
                        <a:pt x="59" y="10"/>
                        <a:pt x="63" y="5"/>
                      </a:cubicBezTo>
                      <a:cubicBezTo>
                        <a:pt x="67" y="13"/>
                        <a:pt x="66" y="23"/>
                        <a:pt x="58" y="28"/>
                      </a:cubicBezTo>
                      <a:close/>
                      <a:moveTo>
                        <a:pt x="13" y="120"/>
                      </a:moveTo>
                      <a:cubicBezTo>
                        <a:pt x="11" y="126"/>
                        <a:pt x="7" y="132"/>
                        <a:pt x="0" y="132"/>
                      </a:cubicBezTo>
                      <a:cubicBezTo>
                        <a:pt x="0" y="124"/>
                        <a:pt x="7" y="116"/>
                        <a:pt x="14" y="114"/>
                      </a:cubicBezTo>
                      <a:cubicBezTo>
                        <a:pt x="14" y="116"/>
                        <a:pt x="14" y="118"/>
                        <a:pt x="13" y="120"/>
                      </a:cubicBezTo>
                      <a:close/>
                      <a:moveTo>
                        <a:pt x="25" y="116"/>
                      </a:moveTo>
                      <a:cubicBezTo>
                        <a:pt x="25" y="121"/>
                        <a:pt x="22" y="128"/>
                        <a:pt x="15" y="128"/>
                      </a:cubicBezTo>
                      <a:cubicBezTo>
                        <a:pt x="15" y="122"/>
                        <a:pt x="17" y="115"/>
                        <a:pt x="22" y="111"/>
                      </a:cubicBezTo>
                      <a:cubicBezTo>
                        <a:pt x="23" y="110"/>
                        <a:pt x="24" y="110"/>
                        <a:pt x="25" y="109"/>
                      </a:cubicBezTo>
                      <a:cubicBezTo>
                        <a:pt x="25" y="111"/>
                        <a:pt x="26" y="113"/>
                        <a:pt x="25" y="116"/>
                      </a:cubicBezTo>
                      <a:close/>
                      <a:moveTo>
                        <a:pt x="36" y="110"/>
                      </a:moveTo>
                      <a:cubicBezTo>
                        <a:pt x="36" y="115"/>
                        <a:pt x="35" y="122"/>
                        <a:pt x="29" y="123"/>
                      </a:cubicBezTo>
                      <a:cubicBezTo>
                        <a:pt x="27" y="117"/>
                        <a:pt x="28" y="109"/>
                        <a:pt x="32" y="105"/>
                      </a:cubicBezTo>
                      <a:cubicBezTo>
                        <a:pt x="33" y="104"/>
                        <a:pt x="34" y="104"/>
                        <a:pt x="34" y="103"/>
                      </a:cubicBezTo>
                      <a:cubicBezTo>
                        <a:pt x="35" y="106"/>
                        <a:pt x="35" y="107"/>
                        <a:pt x="35" y="110"/>
                      </a:cubicBezTo>
                      <a:cubicBezTo>
                        <a:pt x="35" y="110"/>
                        <a:pt x="36" y="110"/>
                        <a:pt x="36" y="110"/>
                      </a:cubicBezTo>
                      <a:close/>
                      <a:moveTo>
                        <a:pt x="45" y="102"/>
                      </a:moveTo>
                      <a:cubicBezTo>
                        <a:pt x="47" y="108"/>
                        <a:pt x="46" y="114"/>
                        <a:pt x="40" y="116"/>
                      </a:cubicBezTo>
                      <a:cubicBezTo>
                        <a:pt x="40" y="116"/>
                        <a:pt x="40" y="116"/>
                        <a:pt x="40" y="116"/>
                      </a:cubicBezTo>
                      <a:cubicBezTo>
                        <a:pt x="40" y="116"/>
                        <a:pt x="39" y="115"/>
                        <a:pt x="39" y="115"/>
                      </a:cubicBezTo>
                      <a:cubicBezTo>
                        <a:pt x="38" y="110"/>
                        <a:pt x="38" y="104"/>
                        <a:pt x="40" y="99"/>
                      </a:cubicBezTo>
                      <a:cubicBezTo>
                        <a:pt x="41" y="98"/>
                        <a:pt x="42" y="97"/>
                        <a:pt x="43" y="96"/>
                      </a:cubicBezTo>
                      <a:cubicBezTo>
                        <a:pt x="44" y="98"/>
                        <a:pt x="45" y="100"/>
                        <a:pt x="45" y="102"/>
                      </a:cubicBezTo>
                      <a:close/>
                      <a:moveTo>
                        <a:pt x="51" y="107"/>
                      </a:moveTo>
                      <a:cubicBezTo>
                        <a:pt x="48" y="102"/>
                        <a:pt x="45" y="93"/>
                        <a:pt x="48" y="87"/>
                      </a:cubicBezTo>
                      <a:cubicBezTo>
                        <a:pt x="50" y="89"/>
                        <a:pt x="51" y="90"/>
                        <a:pt x="52" y="92"/>
                      </a:cubicBezTo>
                      <a:cubicBezTo>
                        <a:pt x="55" y="96"/>
                        <a:pt x="56" y="101"/>
                        <a:pt x="54" y="105"/>
                      </a:cubicBezTo>
                      <a:cubicBezTo>
                        <a:pt x="58" y="101"/>
                        <a:pt x="68" y="99"/>
                        <a:pt x="74" y="99"/>
                      </a:cubicBezTo>
                      <a:cubicBezTo>
                        <a:pt x="73" y="101"/>
                        <a:pt x="72" y="103"/>
                        <a:pt x="70" y="104"/>
                      </a:cubicBezTo>
                      <a:cubicBezTo>
                        <a:pt x="65" y="110"/>
                        <a:pt x="58" y="111"/>
                        <a:pt x="51" y="107"/>
                      </a:cubicBezTo>
                      <a:close/>
                      <a:moveTo>
                        <a:pt x="60" y="96"/>
                      </a:moveTo>
                      <a:cubicBezTo>
                        <a:pt x="56" y="93"/>
                        <a:pt x="54" y="90"/>
                        <a:pt x="52" y="85"/>
                      </a:cubicBezTo>
                      <a:cubicBezTo>
                        <a:pt x="51" y="83"/>
                        <a:pt x="51" y="80"/>
                        <a:pt x="51" y="78"/>
                      </a:cubicBezTo>
                      <a:cubicBezTo>
                        <a:pt x="56" y="80"/>
                        <a:pt x="63" y="86"/>
                        <a:pt x="61" y="92"/>
                      </a:cubicBezTo>
                      <a:cubicBezTo>
                        <a:pt x="64" y="89"/>
                        <a:pt x="68" y="87"/>
                        <a:pt x="72" y="85"/>
                      </a:cubicBezTo>
                      <a:cubicBezTo>
                        <a:pt x="74" y="84"/>
                        <a:pt x="76" y="83"/>
                        <a:pt x="79" y="83"/>
                      </a:cubicBezTo>
                      <a:cubicBezTo>
                        <a:pt x="78" y="87"/>
                        <a:pt x="76" y="90"/>
                        <a:pt x="73" y="93"/>
                      </a:cubicBezTo>
                      <a:cubicBezTo>
                        <a:pt x="69" y="96"/>
                        <a:pt x="65" y="97"/>
                        <a:pt x="60" y="96"/>
                      </a:cubicBezTo>
                      <a:close/>
                      <a:moveTo>
                        <a:pt x="64" y="83"/>
                      </a:moveTo>
                      <a:cubicBezTo>
                        <a:pt x="58" y="80"/>
                        <a:pt x="52" y="74"/>
                        <a:pt x="52" y="66"/>
                      </a:cubicBezTo>
                      <a:cubicBezTo>
                        <a:pt x="54" y="67"/>
                        <a:pt x="56" y="68"/>
                        <a:pt x="58" y="69"/>
                      </a:cubicBezTo>
                      <a:cubicBezTo>
                        <a:pt x="61" y="71"/>
                        <a:pt x="65" y="75"/>
                        <a:pt x="65" y="79"/>
                      </a:cubicBezTo>
                      <a:cubicBezTo>
                        <a:pt x="67" y="74"/>
                        <a:pt x="75" y="69"/>
                        <a:pt x="80" y="66"/>
                      </a:cubicBezTo>
                      <a:cubicBezTo>
                        <a:pt x="80" y="75"/>
                        <a:pt x="74" y="84"/>
                        <a:pt x="64" y="83"/>
                      </a:cubicBezTo>
                      <a:close/>
                      <a:moveTo>
                        <a:pt x="66" y="70"/>
                      </a:moveTo>
                      <a:cubicBezTo>
                        <a:pt x="58" y="68"/>
                        <a:pt x="52" y="61"/>
                        <a:pt x="51" y="53"/>
                      </a:cubicBezTo>
                      <a:cubicBezTo>
                        <a:pt x="57" y="55"/>
                        <a:pt x="64" y="58"/>
                        <a:pt x="66" y="65"/>
                      </a:cubicBezTo>
                      <a:cubicBezTo>
                        <a:pt x="67" y="59"/>
                        <a:pt x="73" y="52"/>
                        <a:pt x="78" y="48"/>
                      </a:cubicBezTo>
                      <a:cubicBezTo>
                        <a:pt x="80" y="57"/>
                        <a:pt x="76" y="68"/>
                        <a:pt x="66" y="70"/>
                      </a:cubicBezTo>
                      <a:close/>
                      <a:moveTo>
                        <a:pt x="65" y="54"/>
                      </a:moveTo>
                      <a:cubicBezTo>
                        <a:pt x="62" y="54"/>
                        <a:pt x="59" y="53"/>
                        <a:pt x="56" y="52"/>
                      </a:cubicBezTo>
                      <a:cubicBezTo>
                        <a:pt x="54" y="50"/>
                        <a:pt x="52" y="49"/>
                        <a:pt x="50" y="46"/>
                      </a:cubicBezTo>
                      <a:cubicBezTo>
                        <a:pt x="49" y="45"/>
                        <a:pt x="48" y="44"/>
                        <a:pt x="48" y="42"/>
                      </a:cubicBezTo>
                      <a:cubicBezTo>
                        <a:pt x="53" y="42"/>
                        <a:pt x="61" y="44"/>
                        <a:pt x="64" y="49"/>
                      </a:cubicBezTo>
                      <a:cubicBezTo>
                        <a:pt x="65" y="44"/>
                        <a:pt x="70" y="38"/>
                        <a:pt x="74" y="34"/>
                      </a:cubicBezTo>
                      <a:cubicBezTo>
                        <a:pt x="75" y="36"/>
                        <a:pt x="75" y="38"/>
                        <a:pt x="75" y="40"/>
                      </a:cubicBezTo>
                      <a:cubicBezTo>
                        <a:pt x="75" y="43"/>
                        <a:pt x="74" y="46"/>
                        <a:pt x="72" y="49"/>
                      </a:cubicBezTo>
                      <a:cubicBezTo>
                        <a:pt x="70" y="51"/>
                        <a:pt x="68" y="53"/>
                        <a:pt x="65" y="54"/>
                      </a:cubicBezTo>
                      <a:close/>
                      <a:moveTo>
                        <a:pt x="62" y="41"/>
                      </a:moveTo>
                      <a:cubicBezTo>
                        <a:pt x="56" y="42"/>
                        <a:pt x="50" y="39"/>
                        <a:pt x="46" y="34"/>
                      </a:cubicBezTo>
                      <a:cubicBezTo>
                        <a:pt x="45" y="33"/>
                        <a:pt x="44" y="32"/>
                        <a:pt x="44" y="30"/>
                      </a:cubicBezTo>
                      <a:cubicBezTo>
                        <a:pt x="50" y="30"/>
                        <a:pt x="57" y="32"/>
                        <a:pt x="61" y="37"/>
                      </a:cubicBezTo>
                      <a:cubicBezTo>
                        <a:pt x="61" y="31"/>
                        <a:pt x="66" y="24"/>
                        <a:pt x="69" y="20"/>
                      </a:cubicBezTo>
                      <a:cubicBezTo>
                        <a:pt x="70" y="22"/>
                        <a:pt x="71" y="24"/>
                        <a:pt x="71" y="26"/>
                      </a:cubicBezTo>
                      <a:cubicBezTo>
                        <a:pt x="71" y="32"/>
                        <a:pt x="68" y="38"/>
                        <a:pt x="62" y="41"/>
                      </a:cubicBezTo>
                      <a:close/>
                      <a:moveTo>
                        <a:pt x="45" y="6"/>
                      </a:moveTo>
                      <a:cubicBezTo>
                        <a:pt x="45" y="12"/>
                        <a:pt x="48" y="17"/>
                        <a:pt x="54" y="19"/>
                      </a:cubicBezTo>
                      <a:cubicBezTo>
                        <a:pt x="57" y="13"/>
                        <a:pt x="54" y="7"/>
                        <a:pt x="50" y="3"/>
                      </a:cubicBezTo>
                      <a:cubicBezTo>
                        <a:pt x="49" y="2"/>
                        <a:pt x="47" y="1"/>
                        <a:pt x="45" y="0"/>
                      </a:cubicBezTo>
                      <a:cubicBezTo>
                        <a:pt x="45" y="2"/>
                        <a:pt x="45" y="4"/>
                        <a:pt x="45"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84" name="Freeform 196">
                  <a:extLst>
                    <a:ext uri="{FF2B5EF4-FFF2-40B4-BE49-F238E27FC236}">
                      <a16:creationId xmlns:a16="http://schemas.microsoft.com/office/drawing/2014/main" xmlns="" id="{563E6C97-48F5-400F-ADFB-DB8AB2F009C2}"/>
                    </a:ext>
                  </a:extLst>
                </p:cNvPr>
                <p:cNvSpPr>
                  <a:spLocks/>
                </p:cNvSpPr>
                <p:nvPr/>
              </p:nvSpPr>
              <p:spPr bwMode="auto">
                <a:xfrm>
                  <a:off x="3608521" y="5119790"/>
                  <a:ext cx="450300" cy="575864"/>
                </a:xfrm>
                <a:custGeom>
                  <a:avLst/>
                  <a:gdLst>
                    <a:gd name="T0" fmla="*/ 86 w 100"/>
                    <a:gd name="T1" fmla="*/ 0 h 128"/>
                    <a:gd name="T2" fmla="*/ 85 w 100"/>
                    <a:gd name="T3" fmla="*/ 0 h 128"/>
                    <a:gd name="T4" fmla="*/ 96 w 100"/>
                    <a:gd name="T5" fmla="*/ 32 h 128"/>
                    <a:gd name="T6" fmla="*/ 94 w 100"/>
                    <a:gd name="T7" fmla="*/ 71 h 128"/>
                    <a:gd name="T8" fmla="*/ 72 w 100"/>
                    <a:gd name="T9" fmla="*/ 98 h 128"/>
                    <a:gd name="T10" fmla="*/ 29 w 100"/>
                    <a:gd name="T11" fmla="*/ 114 h 128"/>
                    <a:gd name="T12" fmla="*/ 29 w 100"/>
                    <a:gd name="T13" fmla="*/ 114 h 128"/>
                    <a:gd name="T14" fmla="*/ 0 w 100"/>
                    <a:gd name="T15" fmla="*/ 125 h 128"/>
                    <a:gd name="T16" fmla="*/ 1 w 100"/>
                    <a:gd name="T17" fmla="*/ 128 h 128"/>
                    <a:gd name="T18" fmla="*/ 30 w 100"/>
                    <a:gd name="T19" fmla="*/ 116 h 128"/>
                    <a:gd name="T20" fmla="*/ 30 w 100"/>
                    <a:gd name="T21" fmla="*/ 116 h 128"/>
                    <a:gd name="T22" fmla="*/ 73 w 100"/>
                    <a:gd name="T23" fmla="*/ 100 h 128"/>
                    <a:gd name="T24" fmla="*/ 95 w 100"/>
                    <a:gd name="T25" fmla="*/ 71 h 128"/>
                    <a:gd name="T26" fmla="*/ 97 w 100"/>
                    <a:gd name="T27" fmla="*/ 32 h 128"/>
                    <a:gd name="T28" fmla="*/ 86 w 100"/>
                    <a:gd name="T29" fmla="*/ 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0" h="128">
                      <a:moveTo>
                        <a:pt x="86" y="0"/>
                      </a:moveTo>
                      <a:cubicBezTo>
                        <a:pt x="86" y="0"/>
                        <a:pt x="86" y="0"/>
                        <a:pt x="85" y="0"/>
                      </a:cubicBezTo>
                      <a:cubicBezTo>
                        <a:pt x="90" y="11"/>
                        <a:pt x="93" y="21"/>
                        <a:pt x="96" y="32"/>
                      </a:cubicBezTo>
                      <a:cubicBezTo>
                        <a:pt x="98" y="46"/>
                        <a:pt x="98" y="57"/>
                        <a:pt x="94" y="71"/>
                      </a:cubicBezTo>
                      <a:cubicBezTo>
                        <a:pt x="89" y="83"/>
                        <a:pt x="82" y="90"/>
                        <a:pt x="72" y="98"/>
                      </a:cubicBezTo>
                      <a:cubicBezTo>
                        <a:pt x="58" y="107"/>
                        <a:pt x="45" y="110"/>
                        <a:pt x="29" y="114"/>
                      </a:cubicBezTo>
                      <a:cubicBezTo>
                        <a:pt x="29" y="114"/>
                        <a:pt x="29" y="114"/>
                        <a:pt x="29" y="114"/>
                      </a:cubicBezTo>
                      <a:cubicBezTo>
                        <a:pt x="18" y="115"/>
                        <a:pt x="9" y="119"/>
                        <a:pt x="0" y="125"/>
                      </a:cubicBezTo>
                      <a:cubicBezTo>
                        <a:pt x="0" y="126"/>
                        <a:pt x="1" y="127"/>
                        <a:pt x="1" y="128"/>
                      </a:cubicBezTo>
                      <a:cubicBezTo>
                        <a:pt x="10" y="121"/>
                        <a:pt x="19" y="118"/>
                        <a:pt x="30" y="116"/>
                      </a:cubicBezTo>
                      <a:cubicBezTo>
                        <a:pt x="30" y="116"/>
                        <a:pt x="30" y="116"/>
                        <a:pt x="30" y="116"/>
                      </a:cubicBezTo>
                      <a:cubicBezTo>
                        <a:pt x="46" y="113"/>
                        <a:pt x="59" y="109"/>
                        <a:pt x="73" y="100"/>
                      </a:cubicBezTo>
                      <a:cubicBezTo>
                        <a:pt x="84" y="92"/>
                        <a:pt x="90" y="84"/>
                        <a:pt x="95" y="71"/>
                      </a:cubicBezTo>
                      <a:cubicBezTo>
                        <a:pt x="100" y="58"/>
                        <a:pt x="99" y="46"/>
                        <a:pt x="97" y="32"/>
                      </a:cubicBezTo>
                      <a:cubicBezTo>
                        <a:pt x="94" y="20"/>
                        <a:pt x="91" y="11"/>
                        <a:pt x="8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grpSp>
          <p:sp>
            <p:nvSpPr>
              <p:cNvPr id="74" name="任意多边形: 形状 73">
                <a:extLst>
                  <a:ext uri="{FF2B5EF4-FFF2-40B4-BE49-F238E27FC236}">
                    <a16:creationId xmlns:a16="http://schemas.microsoft.com/office/drawing/2014/main" xmlns="" id="{F65134FA-96CE-400A-AF2C-19643598F0C6}"/>
                  </a:ext>
                </a:extLst>
              </p:cNvPr>
              <p:cNvSpPr>
                <a:spLocks/>
              </p:cNvSpPr>
              <p:nvPr/>
            </p:nvSpPr>
            <p:spPr bwMode="auto">
              <a:xfrm>
                <a:off x="4887521" y="2050478"/>
                <a:ext cx="2416958" cy="640640"/>
              </a:xfrm>
              <a:custGeom>
                <a:avLst/>
                <a:gdLst>
                  <a:gd name="connsiteX0" fmla="*/ 1208479 w 2416958"/>
                  <a:gd name="connsiteY0" fmla="*/ 247520 h 640640"/>
                  <a:gd name="connsiteX1" fmla="*/ 2092998 w 2416958"/>
                  <a:gd name="connsiteY1" fmla="*/ 549640 h 640640"/>
                  <a:gd name="connsiteX2" fmla="*/ 2416958 w 2416958"/>
                  <a:gd name="connsiteY2" fmla="*/ 524160 h 640640"/>
                  <a:gd name="connsiteX3" fmla="*/ 2045678 w 2416958"/>
                  <a:gd name="connsiteY3" fmla="*/ 640640 h 640640"/>
                  <a:gd name="connsiteX4" fmla="*/ 1208479 w 2416958"/>
                  <a:gd name="connsiteY4" fmla="*/ 353080 h 640640"/>
                  <a:gd name="connsiteX5" fmla="*/ 371279 w 2416958"/>
                  <a:gd name="connsiteY5" fmla="*/ 640640 h 640640"/>
                  <a:gd name="connsiteX6" fmla="*/ 0 w 2416958"/>
                  <a:gd name="connsiteY6" fmla="*/ 524160 h 640640"/>
                  <a:gd name="connsiteX7" fmla="*/ 320320 w 2416958"/>
                  <a:gd name="connsiteY7" fmla="*/ 549640 h 640640"/>
                  <a:gd name="connsiteX8" fmla="*/ 1368639 w 2416958"/>
                  <a:gd name="connsiteY8" fmla="*/ 182000 h 640640"/>
                  <a:gd name="connsiteX9" fmla="*/ 1441439 w 2416958"/>
                  <a:gd name="connsiteY9" fmla="*/ 200200 h 640640"/>
                  <a:gd name="connsiteX10" fmla="*/ 1379559 w 2416958"/>
                  <a:gd name="connsiteY10" fmla="*/ 240240 h 640640"/>
                  <a:gd name="connsiteX11" fmla="*/ 1306759 w 2416958"/>
                  <a:gd name="connsiteY11" fmla="*/ 222040 h 640640"/>
                  <a:gd name="connsiteX12" fmla="*/ 1051959 w 2416958"/>
                  <a:gd name="connsiteY12" fmla="*/ 178360 h 640640"/>
                  <a:gd name="connsiteX13" fmla="*/ 1106559 w 2416958"/>
                  <a:gd name="connsiteY13" fmla="*/ 229320 h 640640"/>
                  <a:gd name="connsiteX14" fmla="*/ 1033759 w 2416958"/>
                  <a:gd name="connsiteY14" fmla="*/ 236600 h 640640"/>
                  <a:gd name="connsiteX15" fmla="*/ 979159 w 2416958"/>
                  <a:gd name="connsiteY15" fmla="*/ 189280 h 640640"/>
                  <a:gd name="connsiteX16" fmla="*/ 1208479 w 2416958"/>
                  <a:gd name="connsiteY16" fmla="*/ 0 h 640640"/>
                  <a:gd name="connsiteX17" fmla="*/ 1255799 w 2416958"/>
                  <a:gd name="connsiteY17" fmla="*/ 109200 h 640640"/>
                  <a:gd name="connsiteX18" fmla="*/ 1208479 w 2416958"/>
                  <a:gd name="connsiteY18" fmla="*/ 222040 h 640640"/>
                  <a:gd name="connsiteX19" fmla="*/ 1161159 w 2416958"/>
                  <a:gd name="connsiteY19" fmla="*/ 109200 h 640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416958" h="640640">
                    <a:moveTo>
                      <a:pt x="1208479" y="247520"/>
                    </a:moveTo>
                    <a:lnTo>
                      <a:pt x="2092998" y="549640"/>
                    </a:lnTo>
                    <a:lnTo>
                      <a:pt x="2416958" y="524160"/>
                    </a:lnTo>
                    <a:lnTo>
                      <a:pt x="2045678" y="640640"/>
                    </a:lnTo>
                    <a:lnTo>
                      <a:pt x="1208479" y="353080"/>
                    </a:lnTo>
                    <a:lnTo>
                      <a:pt x="371279" y="640640"/>
                    </a:lnTo>
                    <a:lnTo>
                      <a:pt x="0" y="524160"/>
                    </a:lnTo>
                    <a:lnTo>
                      <a:pt x="320320" y="549640"/>
                    </a:lnTo>
                    <a:close/>
                    <a:moveTo>
                      <a:pt x="1368639" y="182000"/>
                    </a:moveTo>
                    <a:lnTo>
                      <a:pt x="1441439" y="200200"/>
                    </a:lnTo>
                    <a:lnTo>
                      <a:pt x="1379559" y="240240"/>
                    </a:lnTo>
                    <a:lnTo>
                      <a:pt x="1306759" y="222040"/>
                    </a:lnTo>
                    <a:close/>
                    <a:moveTo>
                      <a:pt x="1051959" y="178360"/>
                    </a:moveTo>
                    <a:lnTo>
                      <a:pt x="1106559" y="229320"/>
                    </a:lnTo>
                    <a:lnTo>
                      <a:pt x="1033759" y="236600"/>
                    </a:lnTo>
                    <a:lnTo>
                      <a:pt x="979159" y="189280"/>
                    </a:lnTo>
                    <a:close/>
                    <a:moveTo>
                      <a:pt x="1208479" y="0"/>
                    </a:moveTo>
                    <a:lnTo>
                      <a:pt x="1255799" y="109200"/>
                    </a:lnTo>
                    <a:lnTo>
                      <a:pt x="1208479" y="222040"/>
                    </a:lnTo>
                    <a:lnTo>
                      <a:pt x="1161159" y="1092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75" name="Freeform 65">
                <a:extLst>
                  <a:ext uri="{FF2B5EF4-FFF2-40B4-BE49-F238E27FC236}">
                    <a16:creationId xmlns:a16="http://schemas.microsoft.com/office/drawing/2014/main" xmlns="" id="{D688B653-1695-4A40-A4C5-C8A837BBD274}"/>
                  </a:ext>
                </a:extLst>
              </p:cNvPr>
              <p:cNvSpPr>
                <a:spLocks noEditPoints="1"/>
              </p:cNvSpPr>
              <p:nvPr/>
            </p:nvSpPr>
            <p:spPr bwMode="auto">
              <a:xfrm>
                <a:off x="5553641" y="2989597"/>
                <a:ext cx="178360" cy="873599"/>
              </a:xfrm>
              <a:custGeom>
                <a:avLst/>
                <a:gdLst>
                  <a:gd name="T0" fmla="*/ 69 w 162"/>
                  <a:gd name="T1" fmla="*/ 695 h 784"/>
                  <a:gd name="T2" fmla="*/ 72 w 162"/>
                  <a:gd name="T3" fmla="*/ 701 h 784"/>
                  <a:gd name="T4" fmla="*/ 112 w 162"/>
                  <a:gd name="T5" fmla="*/ 775 h 784"/>
                  <a:gd name="T6" fmla="*/ 126 w 162"/>
                  <a:gd name="T7" fmla="*/ 783 h 784"/>
                  <a:gd name="T8" fmla="*/ 139 w 162"/>
                  <a:gd name="T9" fmla="*/ 772 h 784"/>
                  <a:gd name="T10" fmla="*/ 161 w 162"/>
                  <a:gd name="T11" fmla="*/ 691 h 784"/>
                  <a:gd name="T12" fmla="*/ 162 w 162"/>
                  <a:gd name="T13" fmla="*/ 684 h 784"/>
                  <a:gd name="T14" fmla="*/ 95 w 162"/>
                  <a:gd name="T15" fmla="*/ 30 h 784"/>
                  <a:gd name="T16" fmla="*/ 60 w 162"/>
                  <a:gd name="T17" fmla="*/ 2 h 784"/>
                  <a:gd name="T18" fmla="*/ 30 w 162"/>
                  <a:gd name="T19" fmla="*/ 6 h 784"/>
                  <a:gd name="T20" fmla="*/ 2 w 162"/>
                  <a:gd name="T21" fmla="*/ 40 h 784"/>
                  <a:gd name="T22" fmla="*/ 68 w 162"/>
                  <a:gd name="T23" fmla="*/ 675 h 784"/>
                  <a:gd name="T24" fmla="*/ 69 w 162"/>
                  <a:gd name="T25" fmla="*/ 695 h 784"/>
                  <a:gd name="T26" fmla="*/ 148 w 162"/>
                  <a:gd name="T27" fmla="*/ 685 h 784"/>
                  <a:gd name="T28" fmla="*/ 147 w 162"/>
                  <a:gd name="T29" fmla="*/ 689 h 784"/>
                  <a:gd name="T30" fmla="*/ 139 w 162"/>
                  <a:gd name="T31" fmla="*/ 725 h 784"/>
                  <a:gd name="T32" fmla="*/ 134 w 162"/>
                  <a:gd name="T33" fmla="*/ 729 h 784"/>
                  <a:gd name="T34" fmla="*/ 106 w 162"/>
                  <a:gd name="T35" fmla="*/ 732 h 784"/>
                  <a:gd name="T36" fmla="*/ 102 w 162"/>
                  <a:gd name="T37" fmla="*/ 730 h 784"/>
                  <a:gd name="T38" fmla="*/ 83 w 162"/>
                  <a:gd name="T39" fmla="*/ 692 h 784"/>
                  <a:gd name="T40" fmla="*/ 115 w 162"/>
                  <a:gd name="T41" fmla="*/ 681 h 784"/>
                  <a:gd name="T42" fmla="*/ 148 w 162"/>
                  <a:gd name="T43" fmla="*/ 685 h 784"/>
                  <a:gd name="T44" fmla="*/ 12 w 162"/>
                  <a:gd name="T45" fmla="*/ 47 h 784"/>
                  <a:gd name="T46" fmla="*/ 26 w 162"/>
                  <a:gd name="T47" fmla="*/ 30 h 784"/>
                  <a:gd name="T48" fmla="*/ 43 w 162"/>
                  <a:gd name="T49" fmla="*/ 44 h 784"/>
                  <a:gd name="T50" fmla="*/ 107 w 162"/>
                  <a:gd name="T51" fmla="*/ 666 h 784"/>
                  <a:gd name="T52" fmla="*/ 95 w 162"/>
                  <a:gd name="T53" fmla="*/ 683 h 784"/>
                  <a:gd name="T54" fmla="*/ 77 w 162"/>
                  <a:gd name="T55" fmla="*/ 675 h 784"/>
                  <a:gd name="T56" fmla="*/ 76 w 162"/>
                  <a:gd name="T57" fmla="*/ 670 h 784"/>
                  <a:gd name="T58" fmla="*/ 12 w 162"/>
                  <a:gd name="T59" fmla="*/ 47 h 7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2" h="784">
                    <a:moveTo>
                      <a:pt x="69" y="695"/>
                    </a:moveTo>
                    <a:cubicBezTo>
                      <a:pt x="70" y="697"/>
                      <a:pt x="70" y="699"/>
                      <a:pt x="72" y="701"/>
                    </a:cubicBezTo>
                    <a:cubicBezTo>
                      <a:pt x="112" y="775"/>
                      <a:pt x="112" y="775"/>
                      <a:pt x="112" y="775"/>
                    </a:cubicBezTo>
                    <a:cubicBezTo>
                      <a:pt x="115" y="781"/>
                      <a:pt x="120" y="784"/>
                      <a:pt x="126" y="783"/>
                    </a:cubicBezTo>
                    <a:cubicBezTo>
                      <a:pt x="132" y="782"/>
                      <a:pt x="137" y="778"/>
                      <a:pt x="139" y="772"/>
                    </a:cubicBezTo>
                    <a:cubicBezTo>
                      <a:pt x="161" y="691"/>
                      <a:pt x="161" y="691"/>
                      <a:pt x="161" y="691"/>
                    </a:cubicBezTo>
                    <a:cubicBezTo>
                      <a:pt x="162" y="689"/>
                      <a:pt x="162" y="687"/>
                      <a:pt x="162" y="684"/>
                    </a:cubicBezTo>
                    <a:cubicBezTo>
                      <a:pt x="95" y="30"/>
                      <a:pt x="95" y="30"/>
                      <a:pt x="95" y="30"/>
                    </a:cubicBezTo>
                    <a:cubicBezTo>
                      <a:pt x="93" y="13"/>
                      <a:pt x="77" y="0"/>
                      <a:pt x="60" y="2"/>
                    </a:cubicBezTo>
                    <a:cubicBezTo>
                      <a:pt x="30" y="6"/>
                      <a:pt x="30" y="6"/>
                      <a:pt x="30" y="6"/>
                    </a:cubicBezTo>
                    <a:cubicBezTo>
                      <a:pt x="12" y="8"/>
                      <a:pt x="0" y="30"/>
                      <a:pt x="2" y="40"/>
                    </a:cubicBezTo>
                    <a:cubicBezTo>
                      <a:pt x="68" y="675"/>
                      <a:pt x="68" y="675"/>
                      <a:pt x="68" y="675"/>
                    </a:cubicBezTo>
                    <a:lnTo>
                      <a:pt x="69" y="695"/>
                    </a:lnTo>
                    <a:close/>
                    <a:moveTo>
                      <a:pt x="148" y="685"/>
                    </a:moveTo>
                    <a:cubicBezTo>
                      <a:pt x="148" y="687"/>
                      <a:pt x="148" y="688"/>
                      <a:pt x="147" y="689"/>
                    </a:cubicBezTo>
                    <a:cubicBezTo>
                      <a:pt x="144" y="701"/>
                      <a:pt x="141" y="713"/>
                      <a:pt x="139" y="725"/>
                    </a:cubicBezTo>
                    <a:cubicBezTo>
                      <a:pt x="138" y="727"/>
                      <a:pt x="137" y="728"/>
                      <a:pt x="134" y="729"/>
                    </a:cubicBezTo>
                    <a:cubicBezTo>
                      <a:pt x="125" y="730"/>
                      <a:pt x="116" y="731"/>
                      <a:pt x="106" y="732"/>
                    </a:cubicBezTo>
                    <a:cubicBezTo>
                      <a:pt x="105" y="732"/>
                      <a:pt x="103" y="731"/>
                      <a:pt x="102" y="730"/>
                    </a:cubicBezTo>
                    <a:cubicBezTo>
                      <a:pt x="96" y="718"/>
                      <a:pt x="90" y="706"/>
                      <a:pt x="83" y="692"/>
                    </a:cubicBezTo>
                    <a:cubicBezTo>
                      <a:pt x="97" y="696"/>
                      <a:pt x="107" y="692"/>
                      <a:pt x="115" y="681"/>
                    </a:cubicBezTo>
                    <a:cubicBezTo>
                      <a:pt x="125" y="690"/>
                      <a:pt x="136" y="692"/>
                      <a:pt x="148" y="685"/>
                    </a:cubicBezTo>
                    <a:close/>
                    <a:moveTo>
                      <a:pt x="12" y="47"/>
                    </a:moveTo>
                    <a:cubicBezTo>
                      <a:pt x="11" y="39"/>
                      <a:pt x="17" y="31"/>
                      <a:pt x="26" y="30"/>
                    </a:cubicBezTo>
                    <a:cubicBezTo>
                      <a:pt x="35" y="29"/>
                      <a:pt x="42" y="35"/>
                      <a:pt x="43" y="44"/>
                    </a:cubicBezTo>
                    <a:cubicBezTo>
                      <a:pt x="57" y="166"/>
                      <a:pt x="105" y="651"/>
                      <a:pt x="107" y="666"/>
                    </a:cubicBezTo>
                    <a:cubicBezTo>
                      <a:pt x="108" y="675"/>
                      <a:pt x="103" y="681"/>
                      <a:pt x="95" y="683"/>
                    </a:cubicBezTo>
                    <a:cubicBezTo>
                      <a:pt x="88" y="685"/>
                      <a:pt x="80" y="681"/>
                      <a:pt x="77" y="675"/>
                    </a:cubicBezTo>
                    <a:cubicBezTo>
                      <a:pt x="76" y="673"/>
                      <a:pt x="76" y="672"/>
                      <a:pt x="76" y="670"/>
                    </a:cubicBezTo>
                    <a:cubicBezTo>
                      <a:pt x="74" y="655"/>
                      <a:pt x="26" y="170"/>
                      <a:pt x="12"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76" name="任意多边形: 形状 75">
                <a:extLst>
                  <a:ext uri="{FF2B5EF4-FFF2-40B4-BE49-F238E27FC236}">
                    <a16:creationId xmlns:a16="http://schemas.microsoft.com/office/drawing/2014/main" xmlns="" id="{6C90C6E6-2E0F-49B4-9B12-BDB2BA0A2F6E}"/>
                  </a:ext>
                </a:extLst>
              </p:cNvPr>
              <p:cNvSpPr>
                <a:spLocks/>
              </p:cNvSpPr>
              <p:nvPr/>
            </p:nvSpPr>
            <p:spPr bwMode="auto">
              <a:xfrm>
                <a:off x="5135041" y="2742077"/>
                <a:ext cx="1921918" cy="1259438"/>
              </a:xfrm>
              <a:custGeom>
                <a:avLst/>
                <a:gdLst>
                  <a:gd name="connsiteX0" fmla="*/ 695240 w 1921918"/>
                  <a:gd name="connsiteY0" fmla="*/ 924558 h 1259438"/>
                  <a:gd name="connsiteX1" fmla="*/ 800800 w 1921918"/>
                  <a:gd name="connsiteY1" fmla="*/ 924558 h 1259438"/>
                  <a:gd name="connsiteX2" fmla="*/ 724360 w 1921918"/>
                  <a:gd name="connsiteY2" fmla="*/ 1259438 h 1259438"/>
                  <a:gd name="connsiteX3" fmla="*/ 691600 w 1921918"/>
                  <a:gd name="connsiteY3" fmla="*/ 1259438 h 1259438"/>
                  <a:gd name="connsiteX4" fmla="*/ 611520 w 1921918"/>
                  <a:gd name="connsiteY4" fmla="*/ 1259438 h 1259438"/>
                  <a:gd name="connsiteX5" fmla="*/ 418600 w 1921918"/>
                  <a:gd name="connsiteY5" fmla="*/ 1259438 h 1259438"/>
                  <a:gd name="connsiteX6" fmla="*/ 418600 w 1921918"/>
                  <a:gd name="connsiteY6" fmla="*/ 1153878 h 1259438"/>
                  <a:gd name="connsiteX7" fmla="*/ 637910 w 1921918"/>
                  <a:gd name="connsiteY7" fmla="*/ 1153878 h 1259438"/>
                  <a:gd name="connsiteX8" fmla="*/ 1671911 w 1921918"/>
                  <a:gd name="connsiteY8" fmla="*/ 586085 h 1259438"/>
                  <a:gd name="connsiteX9" fmla="*/ 1618496 w 1921918"/>
                  <a:gd name="connsiteY9" fmla="*/ 731639 h 1259438"/>
                  <a:gd name="connsiteX10" fmla="*/ 1723990 w 1921918"/>
                  <a:gd name="connsiteY10" fmla="*/ 731639 h 1259438"/>
                  <a:gd name="connsiteX11" fmla="*/ 1496039 w 1921918"/>
                  <a:gd name="connsiteY11" fmla="*/ 407679 h 1259438"/>
                  <a:gd name="connsiteX12" fmla="*/ 1805439 w 1921918"/>
                  <a:gd name="connsiteY12" fmla="*/ 407679 h 1259438"/>
                  <a:gd name="connsiteX13" fmla="*/ 1845479 w 1921918"/>
                  <a:gd name="connsiteY13" fmla="*/ 513239 h 1259438"/>
                  <a:gd name="connsiteX14" fmla="*/ 1751407 w 1921918"/>
                  <a:gd name="connsiteY14" fmla="*/ 513239 h 1259438"/>
                  <a:gd name="connsiteX15" fmla="*/ 1867319 w 1921918"/>
                  <a:gd name="connsiteY15" fmla="*/ 837199 h 1259438"/>
                  <a:gd name="connsiteX16" fmla="*/ 1761759 w 1921918"/>
                  <a:gd name="connsiteY16" fmla="*/ 837199 h 1259438"/>
                  <a:gd name="connsiteX17" fmla="*/ 1725359 w 1921918"/>
                  <a:gd name="connsiteY17" fmla="*/ 837199 h 1259438"/>
                  <a:gd name="connsiteX18" fmla="*/ 1725359 w 1921918"/>
                  <a:gd name="connsiteY18" fmla="*/ 899079 h 1259438"/>
                  <a:gd name="connsiteX19" fmla="*/ 1823639 w 1921918"/>
                  <a:gd name="connsiteY19" fmla="*/ 899079 h 1259438"/>
                  <a:gd name="connsiteX20" fmla="*/ 1867319 w 1921918"/>
                  <a:gd name="connsiteY20" fmla="*/ 1004639 h 1259438"/>
                  <a:gd name="connsiteX21" fmla="*/ 1725359 w 1921918"/>
                  <a:gd name="connsiteY21" fmla="*/ 1004639 h 1259438"/>
                  <a:gd name="connsiteX22" fmla="*/ 1725359 w 1921918"/>
                  <a:gd name="connsiteY22" fmla="*/ 1153878 h 1259438"/>
                  <a:gd name="connsiteX23" fmla="*/ 1921918 w 1921918"/>
                  <a:gd name="connsiteY23" fmla="*/ 1153878 h 1259438"/>
                  <a:gd name="connsiteX24" fmla="*/ 1878238 w 1921918"/>
                  <a:gd name="connsiteY24" fmla="*/ 1259438 h 1259438"/>
                  <a:gd name="connsiteX25" fmla="*/ 1292199 w 1921918"/>
                  <a:gd name="connsiteY25" fmla="*/ 1259438 h 1259438"/>
                  <a:gd name="connsiteX26" fmla="*/ 1226679 w 1921918"/>
                  <a:gd name="connsiteY26" fmla="*/ 1259438 h 1259438"/>
                  <a:gd name="connsiteX27" fmla="*/ 1179359 w 1921918"/>
                  <a:gd name="connsiteY27" fmla="*/ 1259438 h 1259438"/>
                  <a:gd name="connsiteX28" fmla="*/ 1115886 w 1921918"/>
                  <a:gd name="connsiteY28" fmla="*/ 1071068 h 1259438"/>
                  <a:gd name="connsiteX29" fmla="*/ 1048319 w 1921918"/>
                  <a:gd name="connsiteY29" fmla="*/ 1259438 h 1259438"/>
                  <a:gd name="connsiteX30" fmla="*/ 1044679 w 1921918"/>
                  <a:gd name="connsiteY30" fmla="*/ 1259438 h 1259438"/>
                  <a:gd name="connsiteX31" fmla="*/ 935479 w 1921918"/>
                  <a:gd name="connsiteY31" fmla="*/ 1259438 h 1259438"/>
                  <a:gd name="connsiteX32" fmla="*/ 931839 w 1921918"/>
                  <a:gd name="connsiteY32" fmla="*/ 1259438 h 1259438"/>
                  <a:gd name="connsiteX33" fmla="*/ 811719 w 1921918"/>
                  <a:gd name="connsiteY33" fmla="*/ 924558 h 1259438"/>
                  <a:gd name="connsiteX34" fmla="*/ 917279 w 1921918"/>
                  <a:gd name="connsiteY34" fmla="*/ 924558 h 1259438"/>
                  <a:gd name="connsiteX35" fmla="*/ 990079 w 1921918"/>
                  <a:gd name="connsiteY35" fmla="*/ 1115918 h 1259438"/>
                  <a:gd name="connsiteX36" fmla="*/ 1062879 w 1921918"/>
                  <a:gd name="connsiteY36" fmla="*/ 924558 h 1259438"/>
                  <a:gd name="connsiteX37" fmla="*/ 1066519 w 1921918"/>
                  <a:gd name="connsiteY37" fmla="*/ 924558 h 1259438"/>
                  <a:gd name="connsiteX38" fmla="*/ 1168439 w 1921918"/>
                  <a:gd name="connsiteY38" fmla="*/ 924558 h 1259438"/>
                  <a:gd name="connsiteX39" fmla="*/ 1172079 w 1921918"/>
                  <a:gd name="connsiteY39" fmla="*/ 924558 h 1259438"/>
                  <a:gd name="connsiteX40" fmla="*/ 1254335 w 1921918"/>
                  <a:gd name="connsiteY40" fmla="*/ 1153878 h 1259438"/>
                  <a:gd name="connsiteX41" fmla="*/ 1619799 w 1921918"/>
                  <a:gd name="connsiteY41" fmla="*/ 1153878 h 1259438"/>
                  <a:gd name="connsiteX42" fmla="*/ 1619799 w 1921918"/>
                  <a:gd name="connsiteY42" fmla="*/ 1004639 h 1259438"/>
                  <a:gd name="connsiteX43" fmla="*/ 1517879 w 1921918"/>
                  <a:gd name="connsiteY43" fmla="*/ 1004639 h 1259438"/>
                  <a:gd name="connsiteX44" fmla="*/ 1474199 w 1921918"/>
                  <a:gd name="connsiteY44" fmla="*/ 899079 h 1259438"/>
                  <a:gd name="connsiteX45" fmla="*/ 1619799 w 1921918"/>
                  <a:gd name="connsiteY45" fmla="*/ 899079 h 1259438"/>
                  <a:gd name="connsiteX46" fmla="*/ 1619799 w 1921918"/>
                  <a:gd name="connsiteY46" fmla="*/ 837199 h 1259438"/>
                  <a:gd name="connsiteX47" fmla="*/ 1579759 w 1921918"/>
                  <a:gd name="connsiteY47" fmla="*/ 837199 h 1259438"/>
                  <a:gd name="connsiteX48" fmla="*/ 1474199 w 1921918"/>
                  <a:gd name="connsiteY48" fmla="*/ 837199 h 1259438"/>
                  <a:gd name="connsiteX49" fmla="*/ 1593083 w 1921918"/>
                  <a:gd name="connsiteY49" fmla="*/ 513239 h 1259438"/>
                  <a:gd name="connsiteX50" fmla="*/ 1539719 w 1921918"/>
                  <a:gd name="connsiteY50" fmla="*/ 513239 h 1259438"/>
                  <a:gd name="connsiteX51" fmla="*/ 247520 w 1921918"/>
                  <a:gd name="connsiteY51" fmla="*/ 251160 h 1259438"/>
                  <a:gd name="connsiteX52" fmla="*/ 167440 w 1921918"/>
                  <a:gd name="connsiteY52" fmla="*/ 589680 h 1259438"/>
                  <a:gd name="connsiteX53" fmla="*/ 243880 w 1921918"/>
                  <a:gd name="connsiteY53" fmla="*/ 589680 h 1259438"/>
                  <a:gd name="connsiteX54" fmla="*/ 65520 w 1921918"/>
                  <a:gd name="connsiteY54" fmla="*/ 1110199 h 1259438"/>
                  <a:gd name="connsiteX55" fmla="*/ 138320 w 1921918"/>
                  <a:gd name="connsiteY55" fmla="*/ 691600 h 1259438"/>
                  <a:gd name="connsiteX56" fmla="*/ 65520 w 1921918"/>
                  <a:gd name="connsiteY56" fmla="*/ 691600 h 1259438"/>
                  <a:gd name="connsiteX57" fmla="*/ 116559 w 1921918"/>
                  <a:gd name="connsiteY57" fmla="*/ 378560 h 1259438"/>
                  <a:gd name="connsiteX58" fmla="*/ 87360 w 1921918"/>
                  <a:gd name="connsiteY58" fmla="*/ 378560 h 1259438"/>
                  <a:gd name="connsiteX59" fmla="*/ 1066519 w 1921918"/>
                  <a:gd name="connsiteY59" fmla="*/ 138319 h 1259438"/>
                  <a:gd name="connsiteX60" fmla="*/ 1106559 w 1921918"/>
                  <a:gd name="connsiteY60" fmla="*/ 247519 h 1259438"/>
                  <a:gd name="connsiteX61" fmla="*/ 1066519 w 1921918"/>
                  <a:gd name="connsiteY61" fmla="*/ 356719 h 1259438"/>
                  <a:gd name="connsiteX62" fmla="*/ 1026479 w 1921918"/>
                  <a:gd name="connsiteY62" fmla="*/ 247519 h 1259438"/>
                  <a:gd name="connsiteX63" fmla="*/ 848119 w 1921918"/>
                  <a:gd name="connsiteY63" fmla="*/ 138319 h 1259438"/>
                  <a:gd name="connsiteX64" fmla="*/ 888159 w 1921918"/>
                  <a:gd name="connsiteY64" fmla="*/ 247519 h 1259438"/>
                  <a:gd name="connsiteX65" fmla="*/ 848119 w 1921918"/>
                  <a:gd name="connsiteY65" fmla="*/ 356719 h 1259438"/>
                  <a:gd name="connsiteX66" fmla="*/ 808079 w 1921918"/>
                  <a:gd name="connsiteY66" fmla="*/ 247519 h 1259438"/>
                  <a:gd name="connsiteX67" fmla="*/ 1011919 w 1921918"/>
                  <a:gd name="connsiteY67" fmla="*/ 105560 h 1259438"/>
                  <a:gd name="connsiteX68" fmla="*/ 1011919 w 1921918"/>
                  <a:gd name="connsiteY68" fmla="*/ 389480 h 1259438"/>
                  <a:gd name="connsiteX69" fmla="*/ 1128399 w 1921918"/>
                  <a:gd name="connsiteY69" fmla="*/ 389480 h 1259438"/>
                  <a:gd name="connsiteX70" fmla="*/ 1128399 w 1921918"/>
                  <a:gd name="connsiteY70" fmla="*/ 105560 h 1259438"/>
                  <a:gd name="connsiteX71" fmla="*/ 793520 w 1921918"/>
                  <a:gd name="connsiteY71" fmla="*/ 105560 h 1259438"/>
                  <a:gd name="connsiteX72" fmla="*/ 793520 w 1921918"/>
                  <a:gd name="connsiteY72" fmla="*/ 389480 h 1259438"/>
                  <a:gd name="connsiteX73" fmla="*/ 906359 w 1921918"/>
                  <a:gd name="connsiteY73" fmla="*/ 389480 h 1259438"/>
                  <a:gd name="connsiteX74" fmla="*/ 906359 w 1921918"/>
                  <a:gd name="connsiteY74" fmla="*/ 105560 h 1259438"/>
                  <a:gd name="connsiteX75" fmla="*/ 1354079 w 1921918"/>
                  <a:gd name="connsiteY75" fmla="*/ 0 h 1259438"/>
                  <a:gd name="connsiteX76" fmla="*/ 1426879 w 1921918"/>
                  <a:gd name="connsiteY76" fmla="*/ 0 h 1259438"/>
                  <a:gd name="connsiteX77" fmla="*/ 1459639 w 1921918"/>
                  <a:gd name="connsiteY77" fmla="*/ 0 h 1259438"/>
                  <a:gd name="connsiteX78" fmla="*/ 1860039 w 1921918"/>
                  <a:gd name="connsiteY78" fmla="*/ 0 h 1259438"/>
                  <a:gd name="connsiteX79" fmla="*/ 1860039 w 1921918"/>
                  <a:gd name="connsiteY79" fmla="*/ 36400 h 1259438"/>
                  <a:gd name="connsiteX80" fmla="*/ 1860039 w 1921918"/>
                  <a:gd name="connsiteY80" fmla="*/ 105560 h 1259438"/>
                  <a:gd name="connsiteX81" fmla="*/ 1860039 w 1921918"/>
                  <a:gd name="connsiteY81" fmla="*/ 251160 h 1259438"/>
                  <a:gd name="connsiteX82" fmla="*/ 1860039 w 1921918"/>
                  <a:gd name="connsiteY82" fmla="*/ 356720 h 1259438"/>
                  <a:gd name="connsiteX83" fmla="*/ 1754479 w 1921918"/>
                  <a:gd name="connsiteY83" fmla="*/ 356720 h 1259438"/>
                  <a:gd name="connsiteX84" fmla="*/ 1485119 w 1921918"/>
                  <a:gd name="connsiteY84" fmla="*/ 356720 h 1259438"/>
                  <a:gd name="connsiteX85" fmla="*/ 1485119 w 1921918"/>
                  <a:gd name="connsiteY85" fmla="*/ 251160 h 1259438"/>
                  <a:gd name="connsiteX86" fmla="*/ 1754479 w 1921918"/>
                  <a:gd name="connsiteY86" fmla="*/ 251160 h 1259438"/>
                  <a:gd name="connsiteX87" fmla="*/ 1710799 w 1921918"/>
                  <a:gd name="connsiteY87" fmla="*/ 174720 h 1259438"/>
                  <a:gd name="connsiteX88" fmla="*/ 1754479 w 1921918"/>
                  <a:gd name="connsiteY88" fmla="*/ 105560 h 1259438"/>
                  <a:gd name="connsiteX89" fmla="*/ 1459639 w 1921918"/>
                  <a:gd name="connsiteY89" fmla="*/ 105560 h 1259438"/>
                  <a:gd name="connsiteX90" fmla="*/ 1459639 w 1921918"/>
                  <a:gd name="connsiteY90" fmla="*/ 251160 h 1259438"/>
                  <a:gd name="connsiteX91" fmla="*/ 1459639 w 1921918"/>
                  <a:gd name="connsiteY91" fmla="*/ 356720 h 1259438"/>
                  <a:gd name="connsiteX92" fmla="*/ 1459639 w 1921918"/>
                  <a:gd name="connsiteY92" fmla="*/ 869959 h 1259438"/>
                  <a:gd name="connsiteX93" fmla="*/ 1419599 w 1921918"/>
                  <a:gd name="connsiteY93" fmla="*/ 1124759 h 1259438"/>
                  <a:gd name="connsiteX94" fmla="*/ 1314039 w 1921918"/>
                  <a:gd name="connsiteY94" fmla="*/ 1124759 h 1259438"/>
                  <a:gd name="connsiteX95" fmla="*/ 1354079 w 1921918"/>
                  <a:gd name="connsiteY95" fmla="*/ 869959 h 1259438"/>
                  <a:gd name="connsiteX96" fmla="*/ 687960 w 1921918"/>
                  <a:gd name="connsiteY96" fmla="*/ 0 h 1259438"/>
                  <a:gd name="connsiteX97" fmla="*/ 793520 w 1921918"/>
                  <a:gd name="connsiteY97" fmla="*/ 0 h 1259438"/>
                  <a:gd name="connsiteX98" fmla="*/ 1230319 w 1921918"/>
                  <a:gd name="connsiteY98" fmla="*/ 0 h 1259438"/>
                  <a:gd name="connsiteX99" fmla="*/ 1230319 w 1921918"/>
                  <a:gd name="connsiteY99" fmla="*/ 495040 h 1259438"/>
                  <a:gd name="connsiteX100" fmla="*/ 1011919 w 1921918"/>
                  <a:gd name="connsiteY100" fmla="*/ 495040 h 1259438"/>
                  <a:gd name="connsiteX101" fmla="*/ 1011919 w 1921918"/>
                  <a:gd name="connsiteY101" fmla="*/ 564199 h 1259438"/>
                  <a:gd name="connsiteX102" fmla="*/ 1190279 w 1921918"/>
                  <a:gd name="connsiteY102" fmla="*/ 564199 h 1259438"/>
                  <a:gd name="connsiteX103" fmla="*/ 1233959 w 1921918"/>
                  <a:gd name="connsiteY103" fmla="*/ 669759 h 1259438"/>
                  <a:gd name="connsiteX104" fmla="*/ 1011919 w 1921918"/>
                  <a:gd name="connsiteY104" fmla="*/ 669759 h 1259438"/>
                  <a:gd name="connsiteX105" fmla="*/ 1011919 w 1921918"/>
                  <a:gd name="connsiteY105" fmla="*/ 764399 h 1259438"/>
                  <a:gd name="connsiteX106" fmla="*/ 1215759 w 1921918"/>
                  <a:gd name="connsiteY106" fmla="*/ 764399 h 1259438"/>
                  <a:gd name="connsiteX107" fmla="*/ 1255799 w 1921918"/>
                  <a:gd name="connsiteY107" fmla="*/ 869959 h 1259438"/>
                  <a:gd name="connsiteX108" fmla="*/ 706159 w 1921918"/>
                  <a:gd name="connsiteY108" fmla="*/ 869959 h 1259438"/>
                  <a:gd name="connsiteX109" fmla="*/ 662479 w 1921918"/>
                  <a:gd name="connsiteY109" fmla="*/ 764399 h 1259438"/>
                  <a:gd name="connsiteX110" fmla="*/ 906359 w 1921918"/>
                  <a:gd name="connsiteY110" fmla="*/ 764399 h 1259438"/>
                  <a:gd name="connsiteX111" fmla="*/ 906359 w 1921918"/>
                  <a:gd name="connsiteY111" fmla="*/ 669759 h 1259438"/>
                  <a:gd name="connsiteX112" fmla="*/ 731640 w 1921918"/>
                  <a:gd name="connsiteY112" fmla="*/ 669759 h 1259438"/>
                  <a:gd name="connsiteX113" fmla="*/ 687960 w 1921918"/>
                  <a:gd name="connsiteY113" fmla="*/ 564199 h 1259438"/>
                  <a:gd name="connsiteX114" fmla="*/ 906359 w 1921918"/>
                  <a:gd name="connsiteY114" fmla="*/ 564199 h 1259438"/>
                  <a:gd name="connsiteX115" fmla="*/ 906359 w 1921918"/>
                  <a:gd name="connsiteY115" fmla="*/ 495040 h 1259438"/>
                  <a:gd name="connsiteX116" fmla="*/ 793520 w 1921918"/>
                  <a:gd name="connsiteY116" fmla="*/ 495040 h 1259438"/>
                  <a:gd name="connsiteX117" fmla="*/ 687960 w 1921918"/>
                  <a:gd name="connsiteY117" fmla="*/ 495040 h 1259438"/>
                  <a:gd name="connsiteX118" fmla="*/ 687960 w 1921918"/>
                  <a:gd name="connsiteY118" fmla="*/ 389480 h 1259438"/>
                  <a:gd name="connsiteX119" fmla="*/ 687960 w 1921918"/>
                  <a:gd name="connsiteY119" fmla="*/ 105560 h 1259438"/>
                  <a:gd name="connsiteX120" fmla="*/ 276640 w 1921918"/>
                  <a:gd name="connsiteY120" fmla="*/ 0 h 1259438"/>
                  <a:gd name="connsiteX121" fmla="*/ 382200 w 1921918"/>
                  <a:gd name="connsiteY121" fmla="*/ 0 h 1259438"/>
                  <a:gd name="connsiteX122" fmla="*/ 382200 w 1921918"/>
                  <a:gd name="connsiteY122" fmla="*/ 1259438 h 1259438"/>
                  <a:gd name="connsiteX123" fmla="*/ 382199 w 1921918"/>
                  <a:gd name="connsiteY123" fmla="*/ 1259438 h 1259438"/>
                  <a:gd name="connsiteX124" fmla="*/ 276640 w 1921918"/>
                  <a:gd name="connsiteY124" fmla="*/ 1259438 h 1259438"/>
                  <a:gd name="connsiteX125" fmla="*/ 43680 w 1921918"/>
                  <a:gd name="connsiteY125" fmla="*/ 1259438 h 1259438"/>
                  <a:gd name="connsiteX126" fmla="*/ 0 w 1921918"/>
                  <a:gd name="connsiteY126" fmla="*/ 1153878 h 1259438"/>
                  <a:gd name="connsiteX127" fmla="*/ 276640 w 1921918"/>
                  <a:gd name="connsiteY127" fmla="*/ 1153878 h 1259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Lst>
                <a:rect l="l" t="t" r="r" b="b"/>
                <a:pathLst>
                  <a:path w="1921918" h="1259438">
                    <a:moveTo>
                      <a:pt x="695240" y="924558"/>
                    </a:moveTo>
                    <a:lnTo>
                      <a:pt x="800800" y="924558"/>
                    </a:lnTo>
                    <a:lnTo>
                      <a:pt x="724360" y="1259438"/>
                    </a:lnTo>
                    <a:lnTo>
                      <a:pt x="691600" y="1259438"/>
                    </a:lnTo>
                    <a:lnTo>
                      <a:pt x="611520" y="1259438"/>
                    </a:lnTo>
                    <a:lnTo>
                      <a:pt x="418600" y="1259438"/>
                    </a:lnTo>
                    <a:lnTo>
                      <a:pt x="418600" y="1153878"/>
                    </a:lnTo>
                    <a:lnTo>
                      <a:pt x="637910" y="1153878"/>
                    </a:lnTo>
                    <a:close/>
                    <a:moveTo>
                      <a:pt x="1671911" y="586085"/>
                    </a:moveTo>
                    <a:lnTo>
                      <a:pt x="1618496" y="731639"/>
                    </a:lnTo>
                    <a:lnTo>
                      <a:pt x="1723990" y="731639"/>
                    </a:lnTo>
                    <a:close/>
                    <a:moveTo>
                      <a:pt x="1496039" y="407679"/>
                    </a:moveTo>
                    <a:lnTo>
                      <a:pt x="1805439" y="407679"/>
                    </a:lnTo>
                    <a:lnTo>
                      <a:pt x="1845479" y="513239"/>
                    </a:lnTo>
                    <a:lnTo>
                      <a:pt x="1751407" y="513239"/>
                    </a:lnTo>
                    <a:lnTo>
                      <a:pt x="1867319" y="837199"/>
                    </a:lnTo>
                    <a:lnTo>
                      <a:pt x="1761759" y="837199"/>
                    </a:lnTo>
                    <a:lnTo>
                      <a:pt x="1725359" y="837199"/>
                    </a:lnTo>
                    <a:lnTo>
                      <a:pt x="1725359" y="899079"/>
                    </a:lnTo>
                    <a:lnTo>
                      <a:pt x="1823639" y="899079"/>
                    </a:lnTo>
                    <a:lnTo>
                      <a:pt x="1867319" y="1004639"/>
                    </a:lnTo>
                    <a:lnTo>
                      <a:pt x="1725359" y="1004639"/>
                    </a:lnTo>
                    <a:lnTo>
                      <a:pt x="1725359" y="1153878"/>
                    </a:lnTo>
                    <a:lnTo>
                      <a:pt x="1921918" y="1153878"/>
                    </a:lnTo>
                    <a:lnTo>
                      <a:pt x="1878238" y="1259438"/>
                    </a:lnTo>
                    <a:lnTo>
                      <a:pt x="1292199" y="1259438"/>
                    </a:lnTo>
                    <a:lnTo>
                      <a:pt x="1226679" y="1259438"/>
                    </a:lnTo>
                    <a:lnTo>
                      <a:pt x="1179359" y="1259438"/>
                    </a:lnTo>
                    <a:lnTo>
                      <a:pt x="1115886" y="1071068"/>
                    </a:lnTo>
                    <a:lnTo>
                      <a:pt x="1048319" y="1259438"/>
                    </a:lnTo>
                    <a:lnTo>
                      <a:pt x="1044679" y="1259438"/>
                    </a:lnTo>
                    <a:lnTo>
                      <a:pt x="935479" y="1259438"/>
                    </a:lnTo>
                    <a:lnTo>
                      <a:pt x="931839" y="1259438"/>
                    </a:lnTo>
                    <a:lnTo>
                      <a:pt x="811719" y="924558"/>
                    </a:lnTo>
                    <a:lnTo>
                      <a:pt x="917279" y="924558"/>
                    </a:lnTo>
                    <a:lnTo>
                      <a:pt x="990079" y="1115918"/>
                    </a:lnTo>
                    <a:lnTo>
                      <a:pt x="1062879" y="924558"/>
                    </a:lnTo>
                    <a:lnTo>
                      <a:pt x="1066519" y="924558"/>
                    </a:lnTo>
                    <a:lnTo>
                      <a:pt x="1168439" y="924558"/>
                    </a:lnTo>
                    <a:lnTo>
                      <a:pt x="1172079" y="924558"/>
                    </a:lnTo>
                    <a:lnTo>
                      <a:pt x="1254335" y="1153878"/>
                    </a:lnTo>
                    <a:lnTo>
                      <a:pt x="1619799" y="1153878"/>
                    </a:lnTo>
                    <a:lnTo>
                      <a:pt x="1619799" y="1004639"/>
                    </a:lnTo>
                    <a:lnTo>
                      <a:pt x="1517879" y="1004639"/>
                    </a:lnTo>
                    <a:lnTo>
                      <a:pt x="1474199" y="899079"/>
                    </a:lnTo>
                    <a:lnTo>
                      <a:pt x="1619799" y="899079"/>
                    </a:lnTo>
                    <a:lnTo>
                      <a:pt x="1619799" y="837199"/>
                    </a:lnTo>
                    <a:lnTo>
                      <a:pt x="1579759" y="837199"/>
                    </a:lnTo>
                    <a:lnTo>
                      <a:pt x="1474199" y="837199"/>
                    </a:lnTo>
                    <a:lnTo>
                      <a:pt x="1593083" y="513239"/>
                    </a:lnTo>
                    <a:lnTo>
                      <a:pt x="1539719" y="513239"/>
                    </a:lnTo>
                    <a:close/>
                    <a:moveTo>
                      <a:pt x="247520" y="251160"/>
                    </a:moveTo>
                    <a:lnTo>
                      <a:pt x="167440" y="589680"/>
                    </a:lnTo>
                    <a:lnTo>
                      <a:pt x="243880" y="589680"/>
                    </a:lnTo>
                    <a:lnTo>
                      <a:pt x="65520" y="1110199"/>
                    </a:lnTo>
                    <a:lnTo>
                      <a:pt x="138320" y="691600"/>
                    </a:lnTo>
                    <a:lnTo>
                      <a:pt x="65520" y="691600"/>
                    </a:lnTo>
                    <a:lnTo>
                      <a:pt x="116559" y="378560"/>
                    </a:lnTo>
                    <a:lnTo>
                      <a:pt x="87360" y="378560"/>
                    </a:lnTo>
                    <a:close/>
                    <a:moveTo>
                      <a:pt x="1066519" y="138319"/>
                    </a:moveTo>
                    <a:lnTo>
                      <a:pt x="1106559" y="247519"/>
                    </a:lnTo>
                    <a:lnTo>
                      <a:pt x="1066519" y="356719"/>
                    </a:lnTo>
                    <a:lnTo>
                      <a:pt x="1026479" y="247519"/>
                    </a:lnTo>
                    <a:close/>
                    <a:moveTo>
                      <a:pt x="848119" y="138319"/>
                    </a:moveTo>
                    <a:lnTo>
                      <a:pt x="888159" y="247519"/>
                    </a:lnTo>
                    <a:lnTo>
                      <a:pt x="848119" y="356719"/>
                    </a:lnTo>
                    <a:lnTo>
                      <a:pt x="808079" y="247519"/>
                    </a:lnTo>
                    <a:close/>
                    <a:moveTo>
                      <a:pt x="1011919" y="105560"/>
                    </a:moveTo>
                    <a:lnTo>
                      <a:pt x="1011919" y="389480"/>
                    </a:lnTo>
                    <a:lnTo>
                      <a:pt x="1128399" y="389480"/>
                    </a:lnTo>
                    <a:lnTo>
                      <a:pt x="1128399" y="105560"/>
                    </a:lnTo>
                    <a:close/>
                    <a:moveTo>
                      <a:pt x="793520" y="105560"/>
                    </a:moveTo>
                    <a:lnTo>
                      <a:pt x="793520" y="389480"/>
                    </a:lnTo>
                    <a:lnTo>
                      <a:pt x="906359" y="389480"/>
                    </a:lnTo>
                    <a:lnTo>
                      <a:pt x="906359" y="105560"/>
                    </a:lnTo>
                    <a:close/>
                    <a:moveTo>
                      <a:pt x="1354079" y="0"/>
                    </a:moveTo>
                    <a:lnTo>
                      <a:pt x="1426879" y="0"/>
                    </a:lnTo>
                    <a:lnTo>
                      <a:pt x="1459639" y="0"/>
                    </a:lnTo>
                    <a:lnTo>
                      <a:pt x="1860039" y="0"/>
                    </a:lnTo>
                    <a:lnTo>
                      <a:pt x="1860039" y="36400"/>
                    </a:lnTo>
                    <a:lnTo>
                      <a:pt x="1860039" y="105560"/>
                    </a:lnTo>
                    <a:lnTo>
                      <a:pt x="1860039" y="251160"/>
                    </a:lnTo>
                    <a:lnTo>
                      <a:pt x="1860039" y="356720"/>
                    </a:lnTo>
                    <a:lnTo>
                      <a:pt x="1754479" y="356720"/>
                    </a:lnTo>
                    <a:lnTo>
                      <a:pt x="1485119" y="356720"/>
                    </a:lnTo>
                    <a:lnTo>
                      <a:pt x="1485119" y="251160"/>
                    </a:lnTo>
                    <a:lnTo>
                      <a:pt x="1754479" y="251160"/>
                    </a:lnTo>
                    <a:lnTo>
                      <a:pt x="1710799" y="174720"/>
                    </a:lnTo>
                    <a:lnTo>
                      <a:pt x="1754479" y="105560"/>
                    </a:lnTo>
                    <a:lnTo>
                      <a:pt x="1459639" y="105560"/>
                    </a:lnTo>
                    <a:lnTo>
                      <a:pt x="1459639" y="251160"/>
                    </a:lnTo>
                    <a:lnTo>
                      <a:pt x="1459639" y="356720"/>
                    </a:lnTo>
                    <a:lnTo>
                      <a:pt x="1459639" y="869959"/>
                    </a:lnTo>
                    <a:lnTo>
                      <a:pt x="1419599" y="1124759"/>
                    </a:lnTo>
                    <a:lnTo>
                      <a:pt x="1314039" y="1124759"/>
                    </a:lnTo>
                    <a:lnTo>
                      <a:pt x="1354079" y="869959"/>
                    </a:lnTo>
                    <a:close/>
                    <a:moveTo>
                      <a:pt x="687960" y="0"/>
                    </a:moveTo>
                    <a:lnTo>
                      <a:pt x="793520" y="0"/>
                    </a:lnTo>
                    <a:lnTo>
                      <a:pt x="1230319" y="0"/>
                    </a:lnTo>
                    <a:lnTo>
                      <a:pt x="1230319" y="495040"/>
                    </a:lnTo>
                    <a:lnTo>
                      <a:pt x="1011919" y="495040"/>
                    </a:lnTo>
                    <a:lnTo>
                      <a:pt x="1011919" y="564199"/>
                    </a:lnTo>
                    <a:lnTo>
                      <a:pt x="1190279" y="564199"/>
                    </a:lnTo>
                    <a:lnTo>
                      <a:pt x="1233959" y="669759"/>
                    </a:lnTo>
                    <a:lnTo>
                      <a:pt x="1011919" y="669759"/>
                    </a:lnTo>
                    <a:lnTo>
                      <a:pt x="1011919" y="764399"/>
                    </a:lnTo>
                    <a:lnTo>
                      <a:pt x="1215759" y="764399"/>
                    </a:lnTo>
                    <a:lnTo>
                      <a:pt x="1255799" y="869959"/>
                    </a:lnTo>
                    <a:lnTo>
                      <a:pt x="706159" y="869959"/>
                    </a:lnTo>
                    <a:lnTo>
                      <a:pt x="662479" y="764399"/>
                    </a:lnTo>
                    <a:lnTo>
                      <a:pt x="906359" y="764399"/>
                    </a:lnTo>
                    <a:lnTo>
                      <a:pt x="906359" y="669759"/>
                    </a:lnTo>
                    <a:lnTo>
                      <a:pt x="731640" y="669759"/>
                    </a:lnTo>
                    <a:lnTo>
                      <a:pt x="687960" y="564199"/>
                    </a:lnTo>
                    <a:lnTo>
                      <a:pt x="906359" y="564199"/>
                    </a:lnTo>
                    <a:lnTo>
                      <a:pt x="906359" y="495040"/>
                    </a:lnTo>
                    <a:lnTo>
                      <a:pt x="793520" y="495040"/>
                    </a:lnTo>
                    <a:lnTo>
                      <a:pt x="687960" y="495040"/>
                    </a:lnTo>
                    <a:lnTo>
                      <a:pt x="687960" y="389480"/>
                    </a:lnTo>
                    <a:lnTo>
                      <a:pt x="687960" y="105560"/>
                    </a:lnTo>
                    <a:close/>
                    <a:moveTo>
                      <a:pt x="276640" y="0"/>
                    </a:moveTo>
                    <a:lnTo>
                      <a:pt x="382200" y="0"/>
                    </a:lnTo>
                    <a:lnTo>
                      <a:pt x="382200" y="1259438"/>
                    </a:lnTo>
                    <a:lnTo>
                      <a:pt x="382199" y="1259438"/>
                    </a:lnTo>
                    <a:lnTo>
                      <a:pt x="276640" y="1259438"/>
                    </a:lnTo>
                    <a:lnTo>
                      <a:pt x="43680" y="1259438"/>
                    </a:lnTo>
                    <a:lnTo>
                      <a:pt x="0" y="1153878"/>
                    </a:lnTo>
                    <a:lnTo>
                      <a:pt x="276640" y="11538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77" name="任意多边形: 形状 76">
                <a:extLst>
                  <a:ext uri="{FF2B5EF4-FFF2-40B4-BE49-F238E27FC236}">
                    <a16:creationId xmlns:a16="http://schemas.microsoft.com/office/drawing/2014/main" xmlns="" id="{ECA6D6FF-6963-4201-8648-A0B7C1CDF3FC}"/>
                  </a:ext>
                </a:extLst>
              </p:cNvPr>
              <p:cNvSpPr>
                <a:spLocks noChangeArrowheads="1"/>
              </p:cNvSpPr>
              <p:nvPr/>
            </p:nvSpPr>
            <p:spPr bwMode="auto">
              <a:xfrm>
                <a:off x="6053464" y="2554682"/>
                <a:ext cx="81154" cy="95662"/>
              </a:xfrm>
              <a:custGeom>
                <a:avLst/>
                <a:gdLst>
                  <a:gd name="connsiteX0" fmla="*/ 27051 w 81154"/>
                  <a:gd name="connsiteY0" fmla="*/ 50576 h 95662"/>
                  <a:gd name="connsiteX1" fmla="*/ 54102 w 81154"/>
                  <a:gd name="connsiteY1" fmla="*/ 50576 h 95662"/>
                  <a:gd name="connsiteX2" fmla="*/ 54102 w 81154"/>
                  <a:gd name="connsiteY2" fmla="*/ 59593 h 95662"/>
                  <a:gd name="connsiteX3" fmla="*/ 48091 w 81154"/>
                  <a:gd name="connsiteY3" fmla="*/ 59593 h 95662"/>
                  <a:gd name="connsiteX4" fmla="*/ 48091 w 81154"/>
                  <a:gd name="connsiteY4" fmla="*/ 64980 h 95662"/>
                  <a:gd name="connsiteX5" fmla="*/ 71009 w 81154"/>
                  <a:gd name="connsiteY5" fmla="*/ 64980 h 95662"/>
                  <a:gd name="connsiteX6" fmla="*/ 81153 w 81154"/>
                  <a:gd name="connsiteY6" fmla="*/ 64980 h 95662"/>
                  <a:gd name="connsiteX7" fmla="*/ 71009 w 81154"/>
                  <a:gd name="connsiteY7" fmla="*/ 77003 h 95662"/>
                  <a:gd name="connsiteX8" fmla="*/ 67471 w 81154"/>
                  <a:gd name="connsiteY8" fmla="*/ 77003 h 95662"/>
                  <a:gd name="connsiteX9" fmla="*/ 69685 w 81154"/>
                  <a:gd name="connsiteY9" fmla="*/ 80023 h 95662"/>
                  <a:gd name="connsiteX10" fmla="*/ 81154 w 81154"/>
                  <a:gd name="connsiteY10" fmla="*/ 95662 h 95662"/>
                  <a:gd name="connsiteX11" fmla="*/ 69818 w 81154"/>
                  <a:gd name="connsiteY11" fmla="*/ 95662 h 95662"/>
                  <a:gd name="connsiteX12" fmla="*/ 66984 w 81154"/>
                  <a:gd name="connsiteY12" fmla="*/ 93658 h 95662"/>
                  <a:gd name="connsiteX13" fmla="*/ 59014 w 81154"/>
                  <a:gd name="connsiteY13" fmla="*/ 83092 h 95662"/>
                  <a:gd name="connsiteX14" fmla="*/ 54421 w 81154"/>
                  <a:gd name="connsiteY14" fmla="*/ 77003 h 95662"/>
                  <a:gd name="connsiteX15" fmla="*/ 48091 w 81154"/>
                  <a:gd name="connsiteY15" fmla="*/ 77003 h 95662"/>
                  <a:gd name="connsiteX16" fmla="*/ 48091 w 81154"/>
                  <a:gd name="connsiteY16" fmla="*/ 95662 h 95662"/>
                  <a:gd name="connsiteX17" fmla="*/ 36068 w 81154"/>
                  <a:gd name="connsiteY17" fmla="*/ 95662 h 95662"/>
                  <a:gd name="connsiteX18" fmla="*/ 36068 w 81154"/>
                  <a:gd name="connsiteY18" fmla="*/ 77003 h 95662"/>
                  <a:gd name="connsiteX19" fmla="*/ 35822 w 81154"/>
                  <a:gd name="connsiteY19" fmla="*/ 77003 h 95662"/>
                  <a:gd name="connsiteX20" fmla="*/ 27468 w 81154"/>
                  <a:gd name="connsiteY20" fmla="*/ 77003 h 95662"/>
                  <a:gd name="connsiteX21" fmla="*/ 15028 w 81154"/>
                  <a:gd name="connsiteY21" fmla="*/ 95662 h 95662"/>
                  <a:gd name="connsiteX22" fmla="*/ 0 w 81154"/>
                  <a:gd name="connsiteY22" fmla="*/ 95662 h 95662"/>
                  <a:gd name="connsiteX23" fmla="*/ 14513 w 81154"/>
                  <a:gd name="connsiteY23" fmla="*/ 77003 h 95662"/>
                  <a:gd name="connsiteX24" fmla="*/ 13353 w 81154"/>
                  <a:gd name="connsiteY24" fmla="*/ 77003 h 95662"/>
                  <a:gd name="connsiteX25" fmla="*/ 10144 w 81154"/>
                  <a:gd name="connsiteY25" fmla="*/ 77003 h 95662"/>
                  <a:gd name="connsiteX26" fmla="*/ 0 w 81154"/>
                  <a:gd name="connsiteY26" fmla="*/ 64980 h 95662"/>
                  <a:gd name="connsiteX27" fmla="*/ 26787 w 81154"/>
                  <a:gd name="connsiteY27" fmla="*/ 64980 h 95662"/>
                  <a:gd name="connsiteX28" fmla="*/ 36068 w 81154"/>
                  <a:gd name="connsiteY28" fmla="*/ 64980 h 95662"/>
                  <a:gd name="connsiteX29" fmla="*/ 36068 w 81154"/>
                  <a:gd name="connsiteY29" fmla="*/ 59593 h 95662"/>
                  <a:gd name="connsiteX30" fmla="*/ 27051 w 81154"/>
                  <a:gd name="connsiteY30" fmla="*/ 59593 h 95662"/>
                  <a:gd name="connsiteX31" fmla="*/ 36068 w 81154"/>
                  <a:gd name="connsiteY31" fmla="*/ 0 h 95662"/>
                  <a:gd name="connsiteX32" fmla="*/ 48091 w 81154"/>
                  <a:gd name="connsiteY32" fmla="*/ 0 h 95662"/>
                  <a:gd name="connsiteX33" fmla="*/ 48091 w 81154"/>
                  <a:gd name="connsiteY33" fmla="*/ 5491 h 95662"/>
                  <a:gd name="connsiteX34" fmla="*/ 71009 w 81154"/>
                  <a:gd name="connsiteY34" fmla="*/ 5491 h 95662"/>
                  <a:gd name="connsiteX35" fmla="*/ 81153 w 81154"/>
                  <a:gd name="connsiteY35" fmla="*/ 5491 h 95662"/>
                  <a:gd name="connsiteX36" fmla="*/ 71009 w 81154"/>
                  <a:gd name="connsiteY36" fmla="*/ 14508 h 95662"/>
                  <a:gd name="connsiteX37" fmla="*/ 48091 w 81154"/>
                  <a:gd name="connsiteY37" fmla="*/ 14508 h 95662"/>
                  <a:gd name="connsiteX38" fmla="*/ 48091 w 81154"/>
                  <a:gd name="connsiteY38" fmla="*/ 20519 h 95662"/>
                  <a:gd name="connsiteX39" fmla="*/ 66501 w 81154"/>
                  <a:gd name="connsiteY39" fmla="*/ 20519 h 95662"/>
                  <a:gd name="connsiteX40" fmla="*/ 75142 w 81154"/>
                  <a:gd name="connsiteY40" fmla="*/ 20519 h 95662"/>
                  <a:gd name="connsiteX41" fmla="*/ 66046 w 81154"/>
                  <a:gd name="connsiteY41" fmla="*/ 29536 h 95662"/>
                  <a:gd name="connsiteX42" fmla="*/ 48091 w 81154"/>
                  <a:gd name="connsiteY42" fmla="*/ 29536 h 95662"/>
                  <a:gd name="connsiteX43" fmla="*/ 48091 w 81154"/>
                  <a:gd name="connsiteY43" fmla="*/ 35548 h 95662"/>
                  <a:gd name="connsiteX44" fmla="*/ 71009 w 81154"/>
                  <a:gd name="connsiteY44" fmla="*/ 35548 h 95662"/>
                  <a:gd name="connsiteX45" fmla="*/ 81153 w 81154"/>
                  <a:gd name="connsiteY45" fmla="*/ 35548 h 95662"/>
                  <a:gd name="connsiteX46" fmla="*/ 72042 w 81154"/>
                  <a:gd name="connsiteY46" fmla="*/ 43647 h 95662"/>
                  <a:gd name="connsiteX47" fmla="*/ 81154 w 81154"/>
                  <a:gd name="connsiteY47" fmla="*/ 59593 h 95662"/>
                  <a:gd name="connsiteX48" fmla="*/ 69131 w 81154"/>
                  <a:gd name="connsiteY48" fmla="*/ 59593 h 95662"/>
                  <a:gd name="connsiteX49" fmla="*/ 60544 w 81154"/>
                  <a:gd name="connsiteY49" fmla="*/ 44565 h 95662"/>
                  <a:gd name="connsiteX50" fmla="*/ 35822 w 81154"/>
                  <a:gd name="connsiteY50" fmla="*/ 44565 h 95662"/>
                  <a:gd name="connsiteX51" fmla="*/ 21469 w 81154"/>
                  <a:gd name="connsiteY51" fmla="*/ 44565 h 95662"/>
                  <a:gd name="connsiteX52" fmla="*/ 15029 w 81154"/>
                  <a:gd name="connsiteY52" fmla="*/ 59593 h 95662"/>
                  <a:gd name="connsiteX53" fmla="*/ 0 w 81154"/>
                  <a:gd name="connsiteY53" fmla="*/ 59593 h 95662"/>
                  <a:gd name="connsiteX54" fmla="*/ 9112 w 81154"/>
                  <a:gd name="connsiteY54" fmla="*/ 43647 h 95662"/>
                  <a:gd name="connsiteX55" fmla="*/ 0 w 81154"/>
                  <a:gd name="connsiteY55" fmla="*/ 35548 h 95662"/>
                  <a:gd name="connsiteX56" fmla="*/ 26787 w 81154"/>
                  <a:gd name="connsiteY56" fmla="*/ 35548 h 95662"/>
                  <a:gd name="connsiteX57" fmla="*/ 36068 w 81154"/>
                  <a:gd name="connsiteY57" fmla="*/ 35548 h 95662"/>
                  <a:gd name="connsiteX58" fmla="*/ 36068 w 81154"/>
                  <a:gd name="connsiteY58" fmla="*/ 29536 h 95662"/>
                  <a:gd name="connsiteX59" fmla="*/ 22270 w 81154"/>
                  <a:gd name="connsiteY59" fmla="*/ 29536 h 95662"/>
                  <a:gd name="connsiteX60" fmla="*/ 16017 w 81154"/>
                  <a:gd name="connsiteY60" fmla="*/ 29536 h 95662"/>
                  <a:gd name="connsiteX61" fmla="*/ 6011 w 81154"/>
                  <a:gd name="connsiteY61" fmla="*/ 20519 h 95662"/>
                  <a:gd name="connsiteX62" fmla="*/ 36068 w 81154"/>
                  <a:gd name="connsiteY62" fmla="*/ 20519 h 95662"/>
                  <a:gd name="connsiteX63" fmla="*/ 36068 w 81154"/>
                  <a:gd name="connsiteY63" fmla="*/ 14508 h 95662"/>
                  <a:gd name="connsiteX64" fmla="*/ 35822 w 81154"/>
                  <a:gd name="connsiteY64" fmla="*/ 14508 h 95662"/>
                  <a:gd name="connsiteX65" fmla="*/ 10144 w 81154"/>
                  <a:gd name="connsiteY65" fmla="*/ 14508 h 95662"/>
                  <a:gd name="connsiteX66" fmla="*/ 0 w 81154"/>
                  <a:gd name="connsiteY66" fmla="*/ 5491 h 95662"/>
                  <a:gd name="connsiteX67" fmla="*/ 26787 w 81154"/>
                  <a:gd name="connsiteY67" fmla="*/ 5491 h 95662"/>
                  <a:gd name="connsiteX68" fmla="*/ 36068 w 81154"/>
                  <a:gd name="connsiteY68" fmla="*/ 5491 h 956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81154" h="95662">
                    <a:moveTo>
                      <a:pt x="27051" y="50576"/>
                    </a:moveTo>
                    <a:lnTo>
                      <a:pt x="54102" y="50576"/>
                    </a:lnTo>
                    <a:lnTo>
                      <a:pt x="54102" y="59593"/>
                    </a:lnTo>
                    <a:lnTo>
                      <a:pt x="48091" y="59593"/>
                    </a:lnTo>
                    <a:lnTo>
                      <a:pt x="48091" y="64980"/>
                    </a:lnTo>
                    <a:lnTo>
                      <a:pt x="71009" y="64980"/>
                    </a:lnTo>
                    <a:cubicBezTo>
                      <a:pt x="81153" y="64980"/>
                      <a:pt x="81153" y="64980"/>
                      <a:pt x="81153" y="64980"/>
                    </a:cubicBezTo>
                    <a:cubicBezTo>
                      <a:pt x="81153" y="71538"/>
                      <a:pt x="76542" y="77003"/>
                      <a:pt x="71009" y="77003"/>
                    </a:cubicBezTo>
                    <a:lnTo>
                      <a:pt x="67471" y="77003"/>
                    </a:lnTo>
                    <a:lnTo>
                      <a:pt x="69685" y="80023"/>
                    </a:lnTo>
                    <a:cubicBezTo>
                      <a:pt x="72475" y="83827"/>
                      <a:pt x="76195" y="88899"/>
                      <a:pt x="81154" y="95662"/>
                    </a:cubicBezTo>
                    <a:lnTo>
                      <a:pt x="69818" y="95662"/>
                    </a:lnTo>
                    <a:cubicBezTo>
                      <a:pt x="68874" y="95662"/>
                      <a:pt x="67929" y="94660"/>
                      <a:pt x="66984" y="93658"/>
                    </a:cubicBezTo>
                    <a:cubicBezTo>
                      <a:pt x="66984" y="93658"/>
                      <a:pt x="66984" y="93658"/>
                      <a:pt x="59014" y="83092"/>
                    </a:cubicBezTo>
                    <a:lnTo>
                      <a:pt x="54421" y="77003"/>
                    </a:lnTo>
                    <a:lnTo>
                      <a:pt x="48091" y="77003"/>
                    </a:lnTo>
                    <a:lnTo>
                      <a:pt x="48091" y="95662"/>
                    </a:lnTo>
                    <a:lnTo>
                      <a:pt x="36068" y="95662"/>
                    </a:lnTo>
                    <a:lnTo>
                      <a:pt x="36068" y="77003"/>
                    </a:lnTo>
                    <a:lnTo>
                      <a:pt x="35822" y="77003"/>
                    </a:lnTo>
                    <a:lnTo>
                      <a:pt x="27468" y="77003"/>
                    </a:lnTo>
                    <a:lnTo>
                      <a:pt x="15028" y="95662"/>
                    </a:lnTo>
                    <a:lnTo>
                      <a:pt x="0" y="95662"/>
                    </a:lnTo>
                    <a:lnTo>
                      <a:pt x="14513" y="77003"/>
                    </a:lnTo>
                    <a:lnTo>
                      <a:pt x="13353" y="77003"/>
                    </a:lnTo>
                    <a:cubicBezTo>
                      <a:pt x="10144" y="77003"/>
                      <a:pt x="10144" y="77003"/>
                      <a:pt x="10144" y="77003"/>
                    </a:cubicBezTo>
                    <a:cubicBezTo>
                      <a:pt x="4611" y="77003"/>
                      <a:pt x="0" y="71538"/>
                      <a:pt x="0" y="64980"/>
                    </a:cubicBezTo>
                    <a:cubicBezTo>
                      <a:pt x="10144" y="64980"/>
                      <a:pt x="19020" y="64980"/>
                      <a:pt x="26787" y="64980"/>
                    </a:cubicBezTo>
                    <a:lnTo>
                      <a:pt x="36068" y="64980"/>
                    </a:lnTo>
                    <a:lnTo>
                      <a:pt x="36068" y="59593"/>
                    </a:lnTo>
                    <a:lnTo>
                      <a:pt x="27051" y="59593"/>
                    </a:lnTo>
                    <a:close/>
                    <a:moveTo>
                      <a:pt x="36068" y="0"/>
                    </a:moveTo>
                    <a:lnTo>
                      <a:pt x="48091" y="0"/>
                    </a:lnTo>
                    <a:lnTo>
                      <a:pt x="48091" y="5491"/>
                    </a:lnTo>
                    <a:lnTo>
                      <a:pt x="71009" y="5491"/>
                    </a:lnTo>
                    <a:cubicBezTo>
                      <a:pt x="81153" y="5491"/>
                      <a:pt x="81153" y="5491"/>
                      <a:pt x="81153" y="5491"/>
                    </a:cubicBezTo>
                    <a:cubicBezTo>
                      <a:pt x="81153" y="10409"/>
                      <a:pt x="76542" y="14508"/>
                      <a:pt x="71009" y="14508"/>
                    </a:cubicBezTo>
                    <a:lnTo>
                      <a:pt x="48091" y="14508"/>
                    </a:lnTo>
                    <a:lnTo>
                      <a:pt x="48091" y="20519"/>
                    </a:lnTo>
                    <a:lnTo>
                      <a:pt x="66501" y="20519"/>
                    </a:lnTo>
                    <a:cubicBezTo>
                      <a:pt x="75142" y="20519"/>
                      <a:pt x="75142" y="20519"/>
                      <a:pt x="75142" y="20519"/>
                    </a:cubicBezTo>
                    <a:cubicBezTo>
                      <a:pt x="75142" y="25437"/>
                      <a:pt x="71504" y="29536"/>
                      <a:pt x="66046" y="29536"/>
                    </a:cubicBezTo>
                    <a:lnTo>
                      <a:pt x="48091" y="29536"/>
                    </a:lnTo>
                    <a:lnTo>
                      <a:pt x="48091" y="35548"/>
                    </a:lnTo>
                    <a:lnTo>
                      <a:pt x="71009" y="35548"/>
                    </a:lnTo>
                    <a:cubicBezTo>
                      <a:pt x="81153" y="35548"/>
                      <a:pt x="81153" y="35548"/>
                      <a:pt x="81153" y="35548"/>
                    </a:cubicBezTo>
                    <a:lnTo>
                      <a:pt x="72042" y="43647"/>
                    </a:lnTo>
                    <a:lnTo>
                      <a:pt x="81154" y="59593"/>
                    </a:lnTo>
                    <a:lnTo>
                      <a:pt x="69131" y="59593"/>
                    </a:lnTo>
                    <a:lnTo>
                      <a:pt x="60544" y="44565"/>
                    </a:lnTo>
                    <a:lnTo>
                      <a:pt x="35822" y="44565"/>
                    </a:lnTo>
                    <a:lnTo>
                      <a:pt x="21469" y="44565"/>
                    </a:lnTo>
                    <a:lnTo>
                      <a:pt x="15029" y="59593"/>
                    </a:lnTo>
                    <a:lnTo>
                      <a:pt x="0" y="59593"/>
                    </a:lnTo>
                    <a:lnTo>
                      <a:pt x="9112" y="43647"/>
                    </a:lnTo>
                    <a:lnTo>
                      <a:pt x="0" y="35548"/>
                    </a:lnTo>
                    <a:cubicBezTo>
                      <a:pt x="10144" y="35548"/>
                      <a:pt x="19020" y="35548"/>
                      <a:pt x="26787" y="35548"/>
                    </a:cubicBezTo>
                    <a:lnTo>
                      <a:pt x="36068" y="35548"/>
                    </a:lnTo>
                    <a:lnTo>
                      <a:pt x="36068" y="29536"/>
                    </a:lnTo>
                    <a:lnTo>
                      <a:pt x="22270" y="29536"/>
                    </a:lnTo>
                    <a:cubicBezTo>
                      <a:pt x="16017" y="29536"/>
                      <a:pt x="16017" y="29536"/>
                      <a:pt x="16017" y="29536"/>
                    </a:cubicBezTo>
                    <a:cubicBezTo>
                      <a:pt x="10559" y="29536"/>
                      <a:pt x="6011" y="25437"/>
                      <a:pt x="6011" y="20519"/>
                    </a:cubicBezTo>
                    <a:lnTo>
                      <a:pt x="36068" y="20519"/>
                    </a:lnTo>
                    <a:lnTo>
                      <a:pt x="36068" y="14508"/>
                    </a:lnTo>
                    <a:lnTo>
                      <a:pt x="35822" y="14508"/>
                    </a:lnTo>
                    <a:cubicBezTo>
                      <a:pt x="10144" y="14508"/>
                      <a:pt x="10144" y="14508"/>
                      <a:pt x="10144" y="14508"/>
                    </a:cubicBezTo>
                    <a:cubicBezTo>
                      <a:pt x="4611" y="14508"/>
                      <a:pt x="0" y="10409"/>
                      <a:pt x="0" y="5491"/>
                    </a:cubicBezTo>
                    <a:cubicBezTo>
                      <a:pt x="10144" y="5491"/>
                      <a:pt x="19020" y="5491"/>
                      <a:pt x="26787" y="5491"/>
                    </a:cubicBezTo>
                    <a:lnTo>
                      <a:pt x="36068" y="5491"/>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78" name="任意多边形: 形状 77">
                <a:extLst>
                  <a:ext uri="{FF2B5EF4-FFF2-40B4-BE49-F238E27FC236}">
                    <a16:creationId xmlns:a16="http://schemas.microsoft.com/office/drawing/2014/main" xmlns="" id="{8263E03A-0D3B-48BC-9465-6FE6FDBB7513}"/>
                  </a:ext>
                </a:extLst>
              </p:cNvPr>
              <p:cNvSpPr/>
              <p:nvPr/>
            </p:nvSpPr>
            <p:spPr>
              <a:xfrm>
                <a:off x="5695833" y="2604460"/>
                <a:ext cx="280271" cy="26889"/>
              </a:xfrm>
              <a:custGeom>
                <a:avLst/>
                <a:gdLst/>
                <a:ahLst/>
                <a:cxnLst/>
                <a:rect l="l" t="t" r="r" b="b"/>
                <a:pathLst>
                  <a:path w="2299830" h="220637">
                    <a:moveTo>
                      <a:pt x="1901152" y="49644"/>
                    </a:moveTo>
                    <a:lnTo>
                      <a:pt x="1901152" y="93573"/>
                    </a:lnTo>
                    <a:lnTo>
                      <a:pt x="1931349" y="93573"/>
                    </a:lnTo>
                    <a:cubicBezTo>
                      <a:pt x="1938720" y="93364"/>
                      <a:pt x="1944413" y="91114"/>
                      <a:pt x="1948430" y="86824"/>
                    </a:cubicBezTo>
                    <a:cubicBezTo>
                      <a:pt x="1952446" y="82534"/>
                      <a:pt x="1954479" y="77462"/>
                      <a:pt x="1954530" y="71609"/>
                    </a:cubicBezTo>
                    <a:cubicBezTo>
                      <a:pt x="1954479" y="65755"/>
                      <a:pt x="1952446" y="60684"/>
                      <a:pt x="1948430" y="56394"/>
                    </a:cubicBezTo>
                    <a:cubicBezTo>
                      <a:pt x="1944413" y="52104"/>
                      <a:pt x="1938720" y="49854"/>
                      <a:pt x="1931349" y="49644"/>
                    </a:cubicBezTo>
                    <a:close/>
                    <a:moveTo>
                      <a:pt x="1596352" y="49644"/>
                    </a:moveTo>
                    <a:lnTo>
                      <a:pt x="1596352" y="93573"/>
                    </a:lnTo>
                    <a:lnTo>
                      <a:pt x="1626549" y="93573"/>
                    </a:lnTo>
                    <a:cubicBezTo>
                      <a:pt x="1633920" y="93364"/>
                      <a:pt x="1639613" y="91114"/>
                      <a:pt x="1643630" y="86824"/>
                    </a:cubicBezTo>
                    <a:cubicBezTo>
                      <a:pt x="1647646" y="82534"/>
                      <a:pt x="1649679" y="77462"/>
                      <a:pt x="1649730" y="71609"/>
                    </a:cubicBezTo>
                    <a:cubicBezTo>
                      <a:pt x="1649679" y="65755"/>
                      <a:pt x="1647646" y="60684"/>
                      <a:pt x="1643630" y="56394"/>
                    </a:cubicBezTo>
                    <a:cubicBezTo>
                      <a:pt x="1639613" y="52104"/>
                      <a:pt x="1633920" y="49854"/>
                      <a:pt x="1626549" y="49644"/>
                    </a:cubicBezTo>
                    <a:close/>
                    <a:moveTo>
                      <a:pt x="348577" y="49644"/>
                    </a:moveTo>
                    <a:lnTo>
                      <a:pt x="348577" y="93573"/>
                    </a:lnTo>
                    <a:lnTo>
                      <a:pt x="378774" y="93573"/>
                    </a:lnTo>
                    <a:cubicBezTo>
                      <a:pt x="386145" y="93364"/>
                      <a:pt x="391838" y="91114"/>
                      <a:pt x="395854" y="86824"/>
                    </a:cubicBezTo>
                    <a:cubicBezTo>
                      <a:pt x="399870" y="82534"/>
                      <a:pt x="401904" y="77462"/>
                      <a:pt x="401955" y="71609"/>
                    </a:cubicBezTo>
                    <a:cubicBezTo>
                      <a:pt x="401904" y="65755"/>
                      <a:pt x="399870" y="60684"/>
                      <a:pt x="395854" y="56394"/>
                    </a:cubicBezTo>
                    <a:cubicBezTo>
                      <a:pt x="391838" y="52104"/>
                      <a:pt x="386145" y="49854"/>
                      <a:pt x="378774" y="49644"/>
                    </a:cubicBezTo>
                    <a:close/>
                    <a:moveTo>
                      <a:pt x="685171" y="47511"/>
                    </a:moveTo>
                    <a:cubicBezTo>
                      <a:pt x="680260" y="47580"/>
                      <a:pt x="675977" y="48508"/>
                      <a:pt x="672323" y="50293"/>
                    </a:cubicBezTo>
                    <a:cubicBezTo>
                      <a:pt x="668670" y="52077"/>
                      <a:pt x="665836" y="54301"/>
                      <a:pt x="663821" y="56962"/>
                    </a:cubicBezTo>
                    <a:cubicBezTo>
                      <a:pt x="662187" y="58902"/>
                      <a:pt x="660779" y="61526"/>
                      <a:pt x="659596" y="64833"/>
                    </a:cubicBezTo>
                    <a:cubicBezTo>
                      <a:pt x="658414" y="68140"/>
                      <a:pt x="657503" y="73293"/>
                      <a:pt x="656863" y="80292"/>
                    </a:cubicBezTo>
                    <a:cubicBezTo>
                      <a:pt x="656223" y="87291"/>
                      <a:pt x="655899" y="97300"/>
                      <a:pt x="655891" y="110318"/>
                    </a:cubicBezTo>
                    <a:cubicBezTo>
                      <a:pt x="655899" y="123333"/>
                      <a:pt x="656223" y="133315"/>
                      <a:pt x="656863" y="140266"/>
                    </a:cubicBezTo>
                    <a:cubicBezTo>
                      <a:pt x="657503" y="147216"/>
                      <a:pt x="658414" y="152320"/>
                      <a:pt x="659596" y="155578"/>
                    </a:cubicBezTo>
                    <a:cubicBezTo>
                      <a:pt x="660779" y="158836"/>
                      <a:pt x="662187" y="161433"/>
                      <a:pt x="663821" y="163370"/>
                    </a:cubicBezTo>
                    <a:cubicBezTo>
                      <a:pt x="665836" y="166044"/>
                      <a:pt x="668670" y="168318"/>
                      <a:pt x="672323" y="170192"/>
                    </a:cubicBezTo>
                    <a:cubicBezTo>
                      <a:pt x="675977" y="172066"/>
                      <a:pt x="680260" y="173044"/>
                      <a:pt x="685171" y="173126"/>
                    </a:cubicBezTo>
                    <a:cubicBezTo>
                      <a:pt x="690083" y="173044"/>
                      <a:pt x="694366" y="172066"/>
                      <a:pt x="698019" y="170192"/>
                    </a:cubicBezTo>
                    <a:cubicBezTo>
                      <a:pt x="701673" y="168318"/>
                      <a:pt x="704507" y="166044"/>
                      <a:pt x="706521" y="163370"/>
                    </a:cubicBezTo>
                    <a:cubicBezTo>
                      <a:pt x="708155" y="161433"/>
                      <a:pt x="709564" y="158836"/>
                      <a:pt x="710746" y="155578"/>
                    </a:cubicBezTo>
                    <a:cubicBezTo>
                      <a:pt x="711928" y="152320"/>
                      <a:pt x="712839" y="147216"/>
                      <a:pt x="713480" y="140266"/>
                    </a:cubicBezTo>
                    <a:cubicBezTo>
                      <a:pt x="714120" y="133315"/>
                      <a:pt x="714443" y="123333"/>
                      <a:pt x="714451" y="110318"/>
                    </a:cubicBezTo>
                    <a:cubicBezTo>
                      <a:pt x="714443" y="97300"/>
                      <a:pt x="714120" y="87291"/>
                      <a:pt x="713480" y="80292"/>
                    </a:cubicBezTo>
                    <a:cubicBezTo>
                      <a:pt x="712839" y="73293"/>
                      <a:pt x="711928" y="68140"/>
                      <a:pt x="710746" y="64833"/>
                    </a:cubicBezTo>
                    <a:cubicBezTo>
                      <a:pt x="709564" y="61526"/>
                      <a:pt x="708155" y="58902"/>
                      <a:pt x="706521" y="56962"/>
                    </a:cubicBezTo>
                    <a:cubicBezTo>
                      <a:pt x="704507" y="54301"/>
                      <a:pt x="701673" y="52077"/>
                      <a:pt x="698019" y="50293"/>
                    </a:cubicBezTo>
                    <a:cubicBezTo>
                      <a:pt x="694366" y="48508"/>
                      <a:pt x="690083" y="47580"/>
                      <a:pt x="685171" y="47511"/>
                    </a:cubicBezTo>
                    <a:close/>
                    <a:moveTo>
                      <a:pt x="2139848" y="1829"/>
                    </a:moveTo>
                    <a:lnTo>
                      <a:pt x="2299830" y="1829"/>
                    </a:lnTo>
                    <a:lnTo>
                      <a:pt x="2299830" y="49339"/>
                    </a:lnTo>
                    <a:lnTo>
                      <a:pt x="2246490" y="49339"/>
                    </a:lnTo>
                    <a:lnTo>
                      <a:pt x="2246490" y="218808"/>
                    </a:lnTo>
                    <a:lnTo>
                      <a:pt x="2193188" y="218808"/>
                    </a:lnTo>
                    <a:lnTo>
                      <a:pt x="2193188" y="49339"/>
                    </a:lnTo>
                    <a:lnTo>
                      <a:pt x="2139848" y="49339"/>
                    </a:lnTo>
                    <a:close/>
                    <a:moveTo>
                      <a:pt x="1847850" y="1829"/>
                    </a:moveTo>
                    <a:lnTo>
                      <a:pt x="1933789" y="1829"/>
                    </a:lnTo>
                    <a:cubicBezTo>
                      <a:pt x="1949862" y="2030"/>
                      <a:pt x="1963395" y="5418"/>
                      <a:pt x="1974387" y="11993"/>
                    </a:cubicBezTo>
                    <a:cubicBezTo>
                      <a:pt x="1985378" y="18569"/>
                      <a:pt x="1993695" y="27126"/>
                      <a:pt x="1999336" y="37664"/>
                    </a:cubicBezTo>
                    <a:cubicBezTo>
                      <a:pt x="2004977" y="48203"/>
                      <a:pt x="2007809" y="59518"/>
                      <a:pt x="2007832" y="71609"/>
                    </a:cubicBezTo>
                    <a:cubicBezTo>
                      <a:pt x="2007809" y="83700"/>
                      <a:pt x="2004977" y="95014"/>
                      <a:pt x="1999336" y="105553"/>
                    </a:cubicBezTo>
                    <a:cubicBezTo>
                      <a:pt x="1993695" y="116092"/>
                      <a:pt x="1985378" y="124649"/>
                      <a:pt x="1974387" y="131224"/>
                    </a:cubicBezTo>
                    <a:cubicBezTo>
                      <a:pt x="1963395" y="137800"/>
                      <a:pt x="1949862" y="141188"/>
                      <a:pt x="1933789" y="141389"/>
                    </a:cubicBezTo>
                    <a:lnTo>
                      <a:pt x="1901152" y="141389"/>
                    </a:lnTo>
                    <a:lnTo>
                      <a:pt x="1901152" y="218808"/>
                    </a:lnTo>
                    <a:lnTo>
                      <a:pt x="1847850" y="218808"/>
                    </a:lnTo>
                    <a:close/>
                    <a:moveTo>
                      <a:pt x="1543050" y="1829"/>
                    </a:moveTo>
                    <a:lnTo>
                      <a:pt x="1628989" y="1829"/>
                    </a:lnTo>
                    <a:cubicBezTo>
                      <a:pt x="1645062" y="2030"/>
                      <a:pt x="1658595" y="5418"/>
                      <a:pt x="1669587" y="11993"/>
                    </a:cubicBezTo>
                    <a:cubicBezTo>
                      <a:pt x="1680578" y="18569"/>
                      <a:pt x="1688895" y="27126"/>
                      <a:pt x="1694536" y="37664"/>
                    </a:cubicBezTo>
                    <a:cubicBezTo>
                      <a:pt x="1700178" y="48203"/>
                      <a:pt x="1703009" y="59518"/>
                      <a:pt x="1703032" y="71609"/>
                    </a:cubicBezTo>
                    <a:cubicBezTo>
                      <a:pt x="1703009" y="83700"/>
                      <a:pt x="1700178" y="95014"/>
                      <a:pt x="1694536" y="105553"/>
                    </a:cubicBezTo>
                    <a:cubicBezTo>
                      <a:pt x="1688895" y="116092"/>
                      <a:pt x="1680578" y="124649"/>
                      <a:pt x="1669587" y="131224"/>
                    </a:cubicBezTo>
                    <a:cubicBezTo>
                      <a:pt x="1658595" y="137800"/>
                      <a:pt x="1645062" y="141188"/>
                      <a:pt x="1628989" y="141389"/>
                    </a:cubicBezTo>
                    <a:lnTo>
                      <a:pt x="1596352" y="141389"/>
                    </a:lnTo>
                    <a:lnTo>
                      <a:pt x="1596352" y="218808"/>
                    </a:lnTo>
                    <a:lnTo>
                      <a:pt x="1543050" y="218808"/>
                    </a:lnTo>
                    <a:close/>
                    <a:moveTo>
                      <a:pt x="914400" y="1829"/>
                    </a:moveTo>
                    <a:lnTo>
                      <a:pt x="966788" y="1829"/>
                    </a:lnTo>
                    <a:lnTo>
                      <a:pt x="1015574" y="97515"/>
                    </a:lnTo>
                    <a:lnTo>
                      <a:pt x="1064361" y="1829"/>
                    </a:lnTo>
                    <a:lnTo>
                      <a:pt x="1116749" y="1829"/>
                    </a:lnTo>
                    <a:lnTo>
                      <a:pt x="1116749" y="218808"/>
                    </a:lnTo>
                    <a:lnTo>
                      <a:pt x="1063447" y="218808"/>
                    </a:lnTo>
                    <a:lnTo>
                      <a:pt x="1063447" y="114892"/>
                    </a:lnTo>
                    <a:lnTo>
                      <a:pt x="1032650" y="168546"/>
                    </a:lnTo>
                    <a:lnTo>
                      <a:pt x="998499" y="168546"/>
                    </a:lnTo>
                    <a:lnTo>
                      <a:pt x="967702" y="114892"/>
                    </a:lnTo>
                    <a:lnTo>
                      <a:pt x="967702" y="218808"/>
                    </a:lnTo>
                    <a:lnTo>
                      <a:pt x="914400" y="218808"/>
                    </a:lnTo>
                    <a:close/>
                    <a:moveTo>
                      <a:pt x="295275" y="1829"/>
                    </a:moveTo>
                    <a:lnTo>
                      <a:pt x="381214" y="1829"/>
                    </a:lnTo>
                    <a:cubicBezTo>
                      <a:pt x="397287" y="2030"/>
                      <a:pt x="410820" y="5418"/>
                      <a:pt x="421812" y="11993"/>
                    </a:cubicBezTo>
                    <a:cubicBezTo>
                      <a:pt x="432803" y="18569"/>
                      <a:pt x="441120" y="27126"/>
                      <a:pt x="446761" y="37664"/>
                    </a:cubicBezTo>
                    <a:cubicBezTo>
                      <a:pt x="452402" y="48203"/>
                      <a:pt x="455234" y="59518"/>
                      <a:pt x="455257" y="71609"/>
                    </a:cubicBezTo>
                    <a:cubicBezTo>
                      <a:pt x="454851" y="86378"/>
                      <a:pt x="451094" y="98456"/>
                      <a:pt x="443987" y="107844"/>
                    </a:cubicBezTo>
                    <a:cubicBezTo>
                      <a:pt x="436880" y="117232"/>
                      <a:pt x="428859" y="124047"/>
                      <a:pt x="419925" y="128291"/>
                    </a:cubicBezTo>
                    <a:lnTo>
                      <a:pt x="466839" y="218808"/>
                    </a:lnTo>
                    <a:lnTo>
                      <a:pt x="405001" y="218808"/>
                    </a:lnTo>
                    <a:lnTo>
                      <a:pt x="366573" y="138036"/>
                    </a:lnTo>
                    <a:lnTo>
                      <a:pt x="348577" y="138036"/>
                    </a:lnTo>
                    <a:lnTo>
                      <a:pt x="348577" y="218808"/>
                    </a:lnTo>
                    <a:lnTo>
                      <a:pt x="295275" y="218808"/>
                    </a:lnTo>
                    <a:close/>
                    <a:moveTo>
                      <a:pt x="0" y="1829"/>
                    </a:moveTo>
                    <a:lnTo>
                      <a:pt x="147485" y="1829"/>
                    </a:lnTo>
                    <a:lnTo>
                      <a:pt x="147485" y="49339"/>
                    </a:lnTo>
                    <a:lnTo>
                      <a:pt x="53302" y="49339"/>
                    </a:lnTo>
                    <a:lnTo>
                      <a:pt x="53302" y="87477"/>
                    </a:lnTo>
                    <a:lnTo>
                      <a:pt x="133769" y="87477"/>
                    </a:lnTo>
                    <a:lnTo>
                      <a:pt x="133769" y="134988"/>
                    </a:lnTo>
                    <a:lnTo>
                      <a:pt x="53302" y="134988"/>
                    </a:lnTo>
                    <a:lnTo>
                      <a:pt x="53302" y="218808"/>
                    </a:lnTo>
                    <a:lnTo>
                      <a:pt x="0" y="218808"/>
                    </a:lnTo>
                    <a:close/>
                    <a:moveTo>
                      <a:pt x="685171" y="0"/>
                    </a:moveTo>
                    <a:cubicBezTo>
                      <a:pt x="698318" y="25"/>
                      <a:pt x="709763" y="2106"/>
                      <a:pt x="719508" y="6243"/>
                    </a:cubicBezTo>
                    <a:cubicBezTo>
                      <a:pt x="729253" y="10380"/>
                      <a:pt x="738025" y="16421"/>
                      <a:pt x="745823" y="24365"/>
                    </a:cubicBezTo>
                    <a:cubicBezTo>
                      <a:pt x="753285" y="32012"/>
                      <a:pt x="758565" y="40408"/>
                      <a:pt x="761662" y="49551"/>
                    </a:cubicBezTo>
                    <a:cubicBezTo>
                      <a:pt x="764758" y="58694"/>
                      <a:pt x="766586" y="68381"/>
                      <a:pt x="767144" y="78611"/>
                    </a:cubicBezTo>
                    <a:cubicBezTo>
                      <a:pt x="767702" y="88841"/>
                      <a:pt x="767905" y="99410"/>
                      <a:pt x="767753" y="110318"/>
                    </a:cubicBezTo>
                    <a:cubicBezTo>
                      <a:pt x="767905" y="121227"/>
                      <a:pt x="767702" y="131796"/>
                      <a:pt x="767144" y="142026"/>
                    </a:cubicBezTo>
                    <a:cubicBezTo>
                      <a:pt x="766586" y="152256"/>
                      <a:pt x="764758" y="161943"/>
                      <a:pt x="761662" y="171086"/>
                    </a:cubicBezTo>
                    <a:cubicBezTo>
                      <a:pt x="758565" y="180229"/>
                      <a:pt x="753285" y="188625"/>
                      <a:pt x="745823" y="196273"/>
                    </a:cubicBezTo>
                    <a:cubicBezTo>
                      <a:pt x="738025" y="204216"/>
                      <a:pt x="729253" y="210257"/>
                      <a:pt x="719508" y="214394"/>
                    </a:cubicBezTo>
                    <a:cubicBezTo>
                      <a:pt x="709763" y="218530"/>
                      <a:pt x="698318" y="220612"/>
                      <a:pt x="685171" y="220637"/>
                    </a:cubicBezTo>
                    <a:cubicBezTo>
                      <a:pt x="672025" y="220612"/>
                      <a:pt x="660579" y="218530"/>
                      <a:pt x="650834" y="214394"/>
                    </a:cubicBezTo>
                    <a:cubicBezTo>
                      <a:pt x="641089" y="210257"/>
                      <a:pt x="632317" y="204216"/>
                      <a:pt x="624519" y="196273"/>
                    </a:cubicBezTo>
                    <a:cubicBezTo>
                      <a:pt x="617057" y="188625"/>
                      <a:pt x="611777" y="180229"/>
                      <a:pt x="608681" y="171086"/>
                    </a:cubicBezTo>
                    <a:cubicBezTo>
                      <a:pt x="605584" y="161943"/>
                      <a:pt x="603757" y="152256"/>
                      <a:pt x="603198" y="142026"/>
                    </a:cubicBezTo>
                    <a:cubicBezTo>
                      <a:pt x="602640" y="131796"/>
                      <a:pt x="602437" y="121227"/>
                      <a:pt x="602589" y="110318"/>
                    </a:cubicBezTo>
                    <a:cubicBezTo>
                      <a:pt x="602437" y="99410"/>
                      <a:pt x="602640" y="88841"/>
                      <a:pt x="603198" y="78611"/>
                    </a:cubicBezTo>
                    <a:cubicBezTo>
                      <a:pt x="603757" y="68381"/>
                      <a:pt x="605584" y="58694"/>
                      <a:pt x="608681" y="49551"/>
                    </a:cubicBezTo>
                    <a:cubicBezTo>
                      <a:pt x="611777" y="40408"/>
                      <a:pt x="617057" y="32012"/>
                      <a:pt x="624519" y="24365"/>
                    </a:cubicBezTo>
                    <a:cubicBezTo>
                      <a:pt x="632317" y="16421"/>
                      <a:pt x="641089" y="10380"/>
                      <a:pt x="650834" y="6243"/>
                    </a:cubicBezTo>
                    <a:cubicBezTo>
                      <a:pt x="660579" y="2106"/>
                      <a:pt x="672025" y="25"/>
                      <a:pt x="685171" y="0"/>
                    </a:cubicBez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sz="2400" dirty="0">
                  <a:solidFill>
                    <a:srgbClr val="FCE3C1"/>
                  </a:solidFill>
                  <a:latin typeface="DIN Black" pitchFamily="50" charset="0"/>
                  <a:ea typeface="微软雅黑" panose="020B0503020204020204" pitchFamily="34" charset="-122"/>
                </a:endParaRPr>
              </a:p>
            </p:txBody>
          </p:sp>
          <p:sp>
            <p:nvSpPr>
              <p:cNvPr id="79" name="任意多边形: 形状 78">
                <a:extLst>
                  <a:ext uri="{FF2B5EF4-FFF2-40B4-BE49-F238E27FC236}">
                    <a16:creationId xmlns:a16="http://schemas.microsoft.com/office/drawing/2014/main" xmlns="" id="{475647DF-CA4D-457C-9564-719E64FA81DD}"/>
                  </a:ext>
                </a:extLst>
              </p:cNvPr>
              <p:cNvSpPr/>
              <p:nvPr/>
            </p:nvSpPr>
            <p:spPr>
              <a:xfrm>
                <a:off x="6217221" y="2604460"/>
                <a:ext cx="304647" cy="26889"/>
              </a:xfrm>
              <a:custGeom>
                <a:avLst/>
                <a:gdLst/>
                <a:ahLst/>
                <a:cxnLst/>
                <a:rect l="l" t="t" r="r" b="b"/>
                <a:pathLst>
                  <a:path w="2499855" h="220637">
                    <a:moveTo>
                      <a:pt x="1469574" y="84108"/>
                    </a:moveTo>
                    <a:lnTo>
                      <a:pt x="1450067" y="142037"/>
                    </a:lnTo>
                    <a:lnTo>
                      <a:pt x="1487862" y="142037"/>
                    </a:lnTo>
                    <a:close/>
                    <a:moveTo>
                      <a:pt x="2215477" y="49644"/>
                    </a:moveTo>
                    <a:lnTo>
                      <a:pt x="2215477" y="93573"/>
                    </a:lnTo>
                    <a:lnTo>
                      <a:pt x="2245673" y="93573"/>
                    </a:lnTo>
                    <a:cubicBezTo>
                      <a:pt x="2253045" y="93364"/>
                      <a:pt x="2258738" y="91114"/>
                      <a:pt x="2262754" y="86824"/>
                    </a:cubicBezTo>
                    <a:cubicBezTo>
                      <a:pt x="2266770" y="82534"/>
                      <a:pt x="2268804" y="77462"/>
                      <a:pt x="2268855" y="71609"/>
                    </a:cubicBezTo>
                    <a:cubicBezTo>
                      <a:pt x="2268804" y="65755"/>
                      <a:pt x="2266770" y="60684"/>
                      <a:pt x="2262754" y="56394"/>
                    </a:cubicBezTo>
                    <a:cubicBezTo>
                      <a:pt x="2258738" y="52104"/>
                      <a:pt x="2253045" y="49854"/>
                      <a:pt x="2245673" y="49644"/>
                    </a:cubicBezTo>
                    <a:close/>
                    <a:moveTo>
                      <a:pt x="2015451" y="49644"/>
                    </a:moveTo>
                    <a:lnTo>
                      <a:pt x="2015451" y="93573"/>
                    </a:lnTo>
                    <a:lnTo>
                      <a:pt x="2045649" y="93573"/>
                    </a:lnTo>
                    <a:cubicBezTo>
                      <a:pt x="2053019" y="93364"/>
                      <a:pt x="2058713" y="91114"/>
                      <a:pt x="2062729" y="86824"/>
                    </a:cubicBezTo>
                    <a:cubicBezTo>
                      <a:pt x="2066745" y="82534"/>
                      <a:pt x="2068779" y="77462"/>
                      <a:pt x="2068830" y="71609"/>
                    </a:cubicBezTo>
                    <a:cubicBezTo>
                      <a:pt x="2068779" y="65755"/>
                      <a:pt x="2066745" y="60684"/>
                      <a:pt x="2062729" y="56394"/>
                    </a:cubicBezTo>
                    <a:cubicBezTo>
                      <a:pt x="2058713" y="52104"/>
                      <a:pt x="2053020" y="49854"/>
                      <a:pt x="2045649" y="49644"/>
                    </a:cubicBezTo>
                    <a:close/>
                    <a:moveTo>
                      <a:pt x="500977" y="49644"/>
                    </a:moveTo>
                    <a:lnTo>
                      <a:pt x="500977" y="93573"/>
                    </a:lnTo>
                    <a:lnTo>
                      <a:pt x="531174" y="93573"/>
                    </a:lnTo>
                    <a:cubicBezTo>
                      <a:pt x="538545" y="93364"/>
                      <a:pt x="544239" y="91114"/>
                      <a:pt x="548255" y="86824"/>
                    </a:cubicBezTo>
                    <a:cubicBezTo>
                      <a:pt x="552271" y="82534"/>
                      <a:pt x="554304" y="77462"/>
                      <a:pt x="554355" y="71609"/>
                    </a:cubicBezTo>
                    <a:cubicBezTo>
                      <a:pt x="554304" y="65755"/>
                      <a:pt x="552271" y="60684"/>
                      <a:pt x="548255" y="56394"/>
                    </a:cubicBezTo>
                    <a:cubicBezTo>
                      <a:pt x="544239" y="52104"/>
                      <a:pt x="538545" y="49854"/>
                      <a:pt x="531174" y="49644"/>
                    </a:cubicBezTo>
                    <a:close/>
                    <a:moveTo>
                      <a:pt x="323221" y="47511"/>
                    </a:moveTo>
                    <a:cubicBezTo>
                      <a:pt x="318310" y="47580"/>
                      <a:pt x="314027" y="48508"/>
                      <a:pt x="310373" y="50293"/>
                    </a:cubicBezTo>
                    <a:cubicBezTo>
                      <a:pt x="306720" y="52077"/>
                      <a:pt x="303886" y="54301"/>
                      <a:pt x="301871" y="56962"/>
                    </a:cubicBezTo>
                    <a:cubicBezTo>
                      <a:pt x="300237" y="58902"/>
                      <a:pt x="298829" y="61526"/>
                      <a:pt x="297647" y="64833"/>
                    </a:cubicBezTo>
                    <a:cubicBezTo>
                      <a:pt x="296464" y="68140"/>
                      <a:pt x="295553" y="73293"/>
                      <a:pt x="294913" y="80292"/>
                    </a:cubicBezTo>
                    <a:cubicBezTo>
                      <a:pt x="294273" y="87291"/>
                      <a:pt x="293949" y="97300"/>
                      <a:pt x="293941" y="110318"/>
                    </a:cubicBezTo>
                    <a:cubicBezTo>
                      <a:pt x="293949" y="123333"/>
                      <a:pt x="294273" y="133315"/>
                      <a:pt x="294913" y="140266"/>
                    </a:cubicBezTo>
                    <a:cubicBezTo>
                      <a:pt x="295553" y="147216"/>
                      <a:pt x="296464" y="152320"/>
                      <a:pt x="297647" y="155578"/>
                    </a:cubicBezTo>
                    <a:cubicBezTo>
                      <a:pt x="298829" y="158836"/>
                      <a:pt x="300237" y="161433"/>
                      <a:pt x="301871" y="163370"/>
                    </a:cubicBezTo>
                    <a:cubicBezTo>
                      <a:pt x="303886" y="166044"/>
                      <a:pt x="306720" y="168318"/>
                      <a:pt x="310373" y="170192"/>
                    </a:cubicBezTo>
                    <a:cubicBezTo>
                      <a:pt x="314027" y="172066"/>
                      <a:pt x="318310" y="173044"/>
                      <a:pt x="323221" y="173126"/>
                    </a:cubicBezTo>
                    <a:cubicBezTo>
                      <a:pt x="328133" y="173044"/>
                      <a:pt x="332416" y="172066"/>
                      <a:pt x="336069" y="170192"/>
                    </a:cubicBezTo>
                    <a:cubicBezTo>
                      <a:pt x="339723" y="168318"/>
                      <a:pt x="342557" y="166044"/>
                      <a:pt x="344571" y="163370"/>
                    </a:cubicBezTo>
                    <a:cubicBezTo>
                      <a:pt x="346206" y="161433"/>
                      <a:pt x="347614" y="158836"/>
                      <a:pt x="348796" y="155578"/>
                    </a:cubicBezTo>
                    <a:cubicBezTo>
                      <a:pt x="349978" y="152320"/>
                      <a:pt x="350890" y="147216"/>
                      <a:pt x="351530" y="140266"/>
                    </a:cubicBezTo>
                    <a:cubicBezTo>
                      <a:pt x="352170" y="133315"/>
                      <a:pt x="352494" y="123333"/>
                      <a:pt x="352501" y="110318"/>
                    </a:cubicBezTo>
                    <a:cubicBezTo>
                      <a:pt x="352494" y="97300"/>
                      <a:pt x="352170" y="87291"/>
                      <a:pt x="351530" y="80292"/>
                    </a:cubicBezTo>
                    <a:cubicBezTo>
                      <a:pt x="350890" y="73293"/>
                      <a:pt x="349978" y="68140"/>
                      <a:pt x="348796" y="64833"/>
                    </a:cubicBezTo>
                    <a:cubicBezTo>
                      <a:pt x="347614" y="61526"/>
                      <a:pt x="346206" y="58902"/>
                      <a:pt x="344571" y="56962"/>
                    </a:cubicBezTo>
                    <a:cubicBezTo>
                      <a:pt x="342557" y="54301"/>
                      <a:pt x="339723" y="52077"/>
                      <a:pt x="336069" y="50293"/>
                    </a:cubicBezTo>
                    <a:cubicBezTo>
                      <a:pt x="332416" y="48508"/>
                      <a:pt x="328133" y="47580"/>
                      <a:pt x="323221" y="47511"/>
                    </a:cubicBezTo>
                    <a:close/>
                    <a:moveTo>
                      <a:pt x="2339873" y="1829"/>
                    </a:moveTo>
                    <a:lnTo>
                      <a:pt x="2499855" y="1829"/>
                    </a:lnTo>
                    <a:lnTo>
                      <a:pt x="2499855" y="49339"/>
                    </a:lnTo>
                    <a:lnTo>
                      <a:pt x="2446515" y="49339"/>
                    </a:lnTo>
                    <a:lnTo>
                      <a:pt x="2446515" y="218808"/>
                    </a:lnTo>
                    <a:lnTo>
                      <a:pt x="2393213" y="218808"/>
                    </a:lnTo>
                    <a:lnTo>
                      <a:pt x="2393213" y="49339"/>
                    </a:lnTo>
                    <a:lnTo>
                      <a:pt x="2339873" y="49339"/>
                    </a:lnTo>
                    <a:close/>
                    <a:moveTo>
                      <a:pt x="2162175" y="1829"/>
                    </a:moveTo>
                    <a:lnTo>
                      <a:pt x="2248113" y="1829"/>
                    </a:lnTo>
                    <a:cubicBezTo>
                      <a:pt x="2264187" y="2030"/>
                      <a:pt x="2277720" y="5418"/>
                      <a:pt x="2288711" y="11993"/>
                    </a:cubicBezTo>
                    <a:cubicBezTo>
                      <a:pt x="2299703" y="18569"/>
                      <a:pt x="2308020" y="27126"/>
                      <a:pt x="2313661" y="37664"/>
                    </a:cubicBezTo>
                    <a:cubicBezTo>
                      <a:pt x="2319302" y="48203"/>
                      <a:pt x="2322134" y="59518"/>
                      <a:pt x="2322157" y="71609"/>
                    </a:cubicBezTo>
                    <a:cubicBezTo>
                      <a:pt x="2322134" y="83700"/>
                      <a:pt x="2319302" y="95014"/>
                      <a:pt x="2313661" y="105553"/>
                    </a:cubicBezTo>
                    <a:cubicBezTo>
                      <a:pt x="2308020" y="116092"/>
                      <a:pt x="2299703" y="124649"/>
                      <a:pt x="2288711" y="131224"/>
                    </a:cubicBezTo>
                    <a:cubicBezTo>
                      <a:pt x="2277720" y="137800"/>
                      <a:pt x="2264187" y="141188"/>
                      <a:pt x="2248113" y="141389"/>
                    </a:cubicBezTo>
                    <a:lnTo>
                      <a:pt x="2215477" y="141389"/>
                    </a:lnTo>
                    <a:lnTo>
                      <a:pt x="2215477" y="218808"/>
                    </a:lnTo>
                    <a:lnTo>
                      <a:pt x="2162175" y="218808"/>
                    </a:lnTo>
                    <a:close/>
                    <a:moveTo>
                      <a:pt x="1962150" y="1829"/>
                    </a:moveTo>
                    <a:lnTo>
                      <a:pt x="2048089" y="1829"/>
                    </a:lnTo>
                    <a:cubicBezTo>
                      <a:pt x="2064162" y="2030"/>
                      <a:pt x="2077695" y="5418"/>
                      <a:pt x="2088687" y="11993"/>
                    </a:cubicBezTo>
                    <a:cubicBezTo>
                      <a:pt x="2099678" y="18569"/>
                      <a:pt x="2107995" y="27126"/>
                      <a:pt x="2113636" y="37664"/>
                    </a:cubicBezTo>
                    <a:cubicBezTo>
                      <a:pt x="2119277" y="48203"/>
                      <a:pt x="2122109" y="59518"/>
                      <a:pt x="2122131" y="71609"/>
                    </a:cubicBezTo>
                    <a:cubicBezTo>
                      <a:pt x="2122109" y="83700"/>
                      <a:pt x="2119277" y="95014"/>
                      <a:pt x="2113636" y="105553"/>
                    </a:cubicBezTo>
                    <a:cubicBezTo>
                      <a:pt x="2107995" y="116092"/>
                      <a:pt x="2099678" y="124649"/>
                      <a:pt x="2088687" y="131224"/>
                    </a:cubicBezTo>
                    <a:cubicBezTo>
                      <a:pt x="2077695" y="137800"/>
                      <a:pt x="2064162" y="141188"/>
                      <a:pt x="2048089" y="141389"/>
                    </a:cubicBezTo>
                    <a:lnTo>
                      <a:pt x="2015451" y="141389"/>
                    </a:lnTo>
                    <a:lnTo>
                      <a:pt x="2015451" y="218808"/>
                    </a:lnTo>
                    <a:lnTo>
                      <a:pt x="1962150" y="218808"/>
                    </a:lnTo>
                    <a:close/>
                    <a:moveTo>
                      <a:pt x="1590675" y="1829"/>
                    </a:moveTo>
                    <a:lnTo>
                      <a:pt x="1637276" y="1829"/>
                    </a:lnTo>
                    <a:lnTo>
                      <a:pt x="1706803" y="110928"/>
                    </a:lnTo>
                    <a:lnTo>
                      <a:pt x="1706803" y="1829"/>
                    </a:lnTo>
                    <a:lnTo>
                      <a:pt x="1760105" y="1829"/>
                    </a:lnTo>
                    <a:lnTo>
                      <a:pt x="1760105" y="218808"/>
                    </a:lnTo>
                    <a:lnTo>
                      <a:pt x="1713504" y="218808"/>
                    </a:lnTo>
                    <a:lnTo>
                      <a:pt x="1643977" y="109709"/>
                    </a:lnTo>
                    <a:lnTo>
                      <a:pt x="1643977" y="218808"/>
                    </a:lnTo>
                    <a:lnTo>
                      <a:pt x="1590675" y="218808"/>
                    </a:lnTo>
                    <a:close/>
                    <a:moveTo>
                      <a:pt x="1447628" y="1829"/>
                    </a:moveTo>
                    <a:lnTo>
                      <a:pt x="1488776" y="1829"/>
                    </a:lnTo>
                    <a:lnTo>
                      <a:pt x="1567719" y="218808"/>
                    </a:lnTo>
                    <a:lnTo>
                      <a:pt x="1511941" y="218808"/>
                    </a:lnTo>
                    <a:lnTo>
                      <a:pt x="1501883" y="186499"/>
                    </a:lnTo>
                    <a:lnTo>
                      <a:pt x="1435131" y="186499"/>
                    </a:lnTo>
                    <a:lnTo>
                      <a:pt x="1424463" y="218808"/>
                    </a:lnTo>
                    <a:lnTo>
                      <a:pt x="1368685" y="218808"/>
                    </a:lnTo>
                    <a:close/>
                    <a:moveTo>
                      <a:pt x="1171575" y="1829"/>
                    </a:moveTo>
                    <a:lnTo>
                      <a:pt x="1224877" y="1829"/>
                    </a:lnTo>
                    <a:lnTo>
                      <a:pt x="1224877" y="85344"/>
                    </a:lnTo>
                    <a:lnTo>
                      <a:pt x="1281607" y="85344"/>
                    </a:lnTo>
                    <a:lnTo>
                      <a:pt x="1281607" y="1829"/>
                    </a:lnTo>
                    <a:lnTo>
                      <a:pt x="1334909" y="1829"/>
                    </a:lnTo>
                    <a:lnTo>
                      <a:pt x="1334909" y="218808"/>
                    </a:lnTo>
                    <a:lnTo>
                      <a:pt x="1281607" y="218808"/>
                    </a:lnTo>
                    <a:lnTo>
                      <a:pt x="1281607" y="132855"/>
                    </a:lnTo>
                    <a:lnTo>
                      <a:pt x="1224877" y="132855"/>
                    </a:lnTo>
                    <a:lnTo>
                      <a:pt x="1224877" y="218808"/>
                    </a:lnTo>
                    <a:lnTo>
                      <a:pt x="1171575" y="218808"/>
                    </a:lnTo>
                    <a:close/>
                    <a:moveTo>
                      <a:pt x="977798" y="1829"/>
                    </a:moveTo>
                    <a:lnTo>
                      <a:pt x="1137780" y="1829"/>
                    </a:lnTo>
                    <a:lnTo>
                      <a:pt x="1137780" y="49339"/>
                    </a:lnTo>
                    <a:lnTo>
                      <a:pt x="1084440" y="49339"/>
                    </a:lnTo>
                    <a:lnTo>
                      <a:pt x="1084440" y="218808"/>
                    </a:lnTo>
                    <a:lnTo>
                      <a:pt x="1031138" y="218808"/>
                    </a:lnTo>
                    <a:lnTo>
                      <a:pt x="1031138" y="49339"/>
                    </a:lnTo>
                    <a:lnTo>
                      <a:pt x="977798" y="49339"/>
                    </a:lnTo>
                    <a:close/>
                    <a:moveTo>
                      <a:pt x="647700" y="1829"/>
                    </a:moveTo>
                    <a:lnTo>
                      <a:pt x="795185" y="1829"/>
                    </a:lnTo>
                    <a:lnTo>
                      <a:pt x="795185" y="49339"/>
                    </a:lnTo>
                    <a:lnTo>
                      <a:pt x="701002" y="49339"/>
                    </a:lnTo>
                    <a:lnTo>
                      <a:pt x="701002" y="85649"/>
                    </a:lnTo>
                    <a:lnTo>
                      <a:pt x="781469" y="85649"/>
                    </a:lnTo>
                    <a:lnTo>
                      <a:pt x="781469" y="133159"/>
                    </a:lnTo>
                    <a:lnTo>
                      <a:pt x="701002" y="133159"/>
                    </a:lnTo>
                    <a:lnTo>
                      <a:pt x="701002" y="171297"/>
                    </a:lnTo>
                    <a:lnTo>
                      <a:pt x="795185" y="171297"/>
                    </a:lnTo>
                    <a:lnTo>
                      <a:pt x="795185" y="218808"/>
                    </a:lnTo>
                    <a:lnTo>
                      <a:pt x="647700" y="218808"/>
                    </a:lnTo>
                    <a:close/>
                    <a:moveTo>
                      <a:pt x="447675" y="1829"/>
                    </a:moveTo>
                    <a:lnTo>
                      <a:pt x="533614" y="1829"/>
                    </a:lnTo>
                    <a:cubicBezTo>
                      <a:pt x="549687" y="2030"/>
                      <a:pt x="563220" y="5418"/>
                      <a:pt x="574212" y="11993"/>
                    </a:cubicBezTo>
                    <a:cubicBezTo>
                      <a:pt x="585203" y="18569"/>
                      <a:pt x="593520" y="27126"/>
                      <a:pt x="599161" y="37664"/>
                    </a:cubicBezTo>
                    <a:cubicBezTo>
                      <a:pt x="604803" y="48203"/>
                      <a:pt x="607634" y="59518"/>
                      <a:pt x="607657" y="71609"/>
                    </a:cubicBezTo>
                    <a:cubicBezTo>
                      <a:pt x="607251" y="86378"/>
                      <a:pt x="603494" y="98456"/>
                      <a:pt x="596387" y="107844"/>
                    </a:cubicBezTo>
                    <a:cubicBezTo>
                      <a:pt x="589280" y="117232"/>
                      <a:pt x="581260" y="124047"/>
                      <a:pt x="572325" y="128291"/>
                    </a:cubicBezTo>
                    <a:lnTo>
                      <a:pt x="619239" y="218808"/>
                    </a:lnTo>
                    <a:lnTo>
                      <a:pt x="557401" y="218808"/>
                    </a:lnTo>
                    <a:lnTo>
                      <a:pt x="518973" y="138036"/>
                    </a:lnTo>
                    <a:lnTo>
                      <a:pt x="500977" y="138036"/>
                    </a:lnTo>
                    <a:lnTo>
                      <a:pt x="500977" y="218808"/>
                    </a:lnTo>
                    <a:lnTo>
                      <a:pt x="447675" y="218808"/>
                    </a:lnTo>
                    <a:close/>
                    <a:moveTo>
                      <a:pt x="0" y="1829"/>
                    </a:moveTo>
                    <a:lnTo>
                      <a:pt x="52388" y="1829"/>
                    </a:lnTo>
                    <a:lnTo>
                      <a:pt x="101174" y="97515"/>
                    </a:lnTo>
                    <a:lnTo>
                      <a:pt x="149961" y="1829"/>
                    </a:lnTo>
                    <a:lnTo>
                      <a:pt x="202349" y="1829"/>
                    </a:lnTo>
                    <a:lnTo>
                      <a:pt x="202349" y="218808"/>
                    </a:lnTo>
                    <a:lnTo>
                      <a:pt x="149047" y="218808"/>
                    </a:lnTo>
                    <a:lnTo>
                      <a:pt x="149047" y="114892"/>
                    </a:lnTo>
                    <a:lnTo>
                      <a:pt x="118250" y="168546"/>
                    </a:lnTo>
                    <a:lnTo>
                      <a:pt x="84099" y="168546"/>
                    </a:lnTo>
                    <a:lnTo>
                      <a:pt x="53302" y="114892"/>
                    </a:lnTo>
                    <a:lnTo>
                      <a:pt x="53302" y="218808"/>
                    </a:lnTo>
                    <a:lnTo>
                      <a:pt x="0" y="218808"/>
                    </a:lnTo>
                    <a:close/>
                    <a:moveTo>
                      <a:pt x="323221" y="0"/>
                    </a:moveTo>
                    <a:cubicBezTo>
                      <a:pt x="336368" y="25"/>
                      <a:pt x="347813" y="2106"/>
                      <a:pt x="357558" y="6243"/>
                    </a:cubicBezTo>
                    <a:cubicBezTo>
                      <a:pt x="367304" y="10380"/>
                      <a:pt x="376075" y="16421"/>
                      <a:pt x="383873" y="24365"/>
                    </a:cubicBezTo>
                    <a:cubicBezTo>
                      <a:pt x="391335" y="32012"/>
                      <a:pt x="396615" y="40408"/>
                      <a:pt x="399712" y="49551"/>
                    </a:cubicBezTo>
                    <a:cubicBezTo>
                      <a:pt x="402808" y="58694"/>
                      <a:pt x="404636" y="68381"/>
                      <a:pt x="405194" y="78611"/>
                    </a:cubicBezTo>
                    <a:cubicBezTo>
                      <a:pt x="405752" y="88841"/>
                      <a:pt x="405955" y="99410"/>
                      <a:pt x="405803" y="110318"/>
                    </a:cubicBezTo>
                    <a:cubicBezTo>
                      <a:pt x="405955" y="121227"/>
                      <a:pt x="405752" y="131796"/>
                      <a:pt x="405194" y="142026"/>
                    </a:cubicBezTo>
                    <a:cubicBezTo>
                      <a:pt x="404636" y="152256"/>
                      <a:pt x="402808" y="161943"/>
                      <a:pt x="399712" y="171086"/>
                    </a:cubicBezTo>
                    <a:cubicBezTo>
                      <a:pt x="396615" y="180229"/>
                      <a:pt x="391335" y="188625"/>
                      <a:pt x="383873" y="196273"/>
                    </a:cubicBezTo>
                    <a:cubicBezTo>
                      <a:pt x="376075" y="204216"/>
                      <a:pt x="367304" y="210257"/>
                      <a:pt x="357558" y="214394"/>
                    </a:cubicBezTo>
                    <a:cubicBezTo>
                      <a:pt x="347813" y="218530"/>
                      <a:pt x="336368" y="220612"/>
                      <a:pt x="323221" y="220637"/>
                    </a:cubicBezTo>
                    <a:cubicBezTo>
                      <a:pt x="310075" y="220612"/>
                      <a:pt x="298629" y="218530"/>
                      <a:pt x="288884" y="214394"/>
                    </a:cubicBezTo>
                    <a:cubicBezTo>
                      <a:pt x="279139" y="210257"/>
                      <a:pt x="270367" y="204216"/>
                      <a:pt x="262569" y="196273"/>
                    </a:cubicBezTo>
                    <a:cubicBezTo>
                      <a:pt x="255107" y="188625"/>
                      <a:pt x="249827" y="180229"/>
                      <a:pt x="246731" y="171086"/>
                    </a:cubicBezTo>
                    <a:cubicBezTo>
                      <a:pt x="243634" y="161943"/>
                      <a:pt x="241807" y="152256"/>
                      <a:pt x="241249" y="142026"/>
                    </a:cubicBezTo>
                    <a:cubicBezTo>
                      <a:pt x="240690" y="131796"/>
                      <a:pt x="240487" y="121227"/>
                      <a:pt x="240640" y="110318"/>
                    </a:cubicBezTo>
                    <a:cubicBezTo>
                      <a:pt x="240487" y="99410"/>
                      <a:pt x="240690" y="88841"/>
                      <a:pt x="241249" y="78611"/>
                    </a:cubicBezTo>
                    <a:cubicBezTo>
                      <a:pt x="241807" y="68381"/>
                      <a:pt x="243634" y="58694"/>
                      <a:pt x="246731" y="49551"/>
                    </a:cubicBezTo>
                    <a:cubicBezTo>
                      <a:pt x="249827" y="40408"/>
                      <a:pt x="255107" y="32012"/>
                      <a:pt x="262569" y="24365"/>
                    </a:cubicBezTo>
                    <a:cubicBezTo>
                      <a:pt x="270367" y="16421"/>
                      <a:pt x="279139" y="10380"/>
                      <a:pt x="288884" y="6243"/>
                    </a:cubicBezTo>
                    <a:cubicBezTo>
                      <a:pt x="298629" y="2106"/>
                      <a:pt x="310075" y="25"/>
                      <a:pt x="323221" y="0"/>
                    </a:cubicBez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sz="2400" dirty="0">
                  <a:solidFill>
                    <a:srgbClr val="FCE3C1"/>
                  </a:solidFill>
                  <a:latin typeface="DIN Black" pitchFamily="50" charset="0"/>
                  <a:ea typeface="微软雅黑" panose="020B0503020204020204" pitchFamily="34" charset="-122"/>
                </a:endParaRPr>
              </a:p>
            </p:txBody>
          </p:sp>
          <p:sp>
            <p:nvSpPr>
              <p:cNvPr id="80" name="任意多边形: 形状 79">
                <a:extLst>
                  <a:ext uri="{FF2B5EF4-FFF2-40B4-BE49-F238E27FC236}">
                    <a16:creationId xmlns:a16="http://schemas.microsoft.com/office/drawing/2014/main" xmlns="" id="{E6599862-0999-4E55-8DC1-E1D56FB4EE86}"/>
                  </a:ext>
                </a:extLst>
              </p:cNvPr>
              <p:cNvSpPr/>
              <p:nvPr/>
            </p:nvSpPr>
            <p:spPr>
              <a:xfrm>
                <a:off x="6001891" y="2517662"/>
                <a:ext cx="182669" cy="172189"/>
              </a:xfrm>
              <a:custGeom>
                <a:avLst/>
                <a:gdLst>
                  <a:gd name="connsiteX0" fmla="*/ 2881221 w 5956300"/>
                  <a:gd name="connsiteY0" fmla="*/ 201970 h 5614644"/>
                  <a:gd name="connsiteX1" fmla="*/ 2706298 w 5956300"/>
                  <a:gd name="connsiteY1" fmla="*/ 218751 h 5614644"/>
                  <a:gd name="connsiteX2" fmla="*/ 2000250 w 5956300"/>
                  <a:gd name="connsiteY2" fmla="*/ 371892 h 5614644"/>
                  <a:gd name="connsiteX3" fmla="*/ 1284932 w 5956300"/>
                  <a:gd name="connsiteY3" fmla="*/ 827382 h 5614644"/>
                  <a:gd name="connsiteX4" fmla="*/ 888669 w 5956300"/>
                  <a:gd name="connsiteY4" fmla="*/ 1334744 h 5614644"/>
                  <a:gd name="connsiteX5" fmla="*/ 711453 w 5956300"/>
                  <a:gd name="connsiteY5" fmla="*/ 1885291 h 5614644"/>
                  <a:gd name="connsiteX6" fmla="*/ 647700 w 5956300"/>
                  <a:gd name="connsiteY6" fmla="*/ 2771587 h 5614644"/>
                  <a:gd name="connsiteX7" fmla="*/ 647700 w 5956300"/>
                  <a:gd name="connsiteY7" fmla="*/ 3032148 h 5614644"/>
                  <a:gd name="connsiteX8" fmla="*/ 606425 w 5956300"/>
                  <a:gd name="connsiteY8" fmla="*/ 3060721 h 5614644"/>
                  <a:gd name="connsiteX9" fmla="*/ 482306 w 5956300"/>
                  <a:gd name="connsiteY9" fmla="*/ 3122734 h 5614644"/>
                  <a:gd name="connsiteX10" fmla="*/ 213393 w 5956300"/>
                  <a:gd name="connsiteY10" fmla="*/ 3490955 h 5614644"/>
                  <a:gd name="connsiteX11" fmla="*/ 253015 w 5956300"/>
                  <a:gd name="connsiteY11" fmla="*/ 3837826 h 5614644"/>
                  <a:gd name="connsiteX12" fmla="*/ 751252 w 5956300"/>
                  <a:gd name="connsiteY12" fmla="*/ 4140189 h 5614644"/>
                  <a:gd name="connsiteX13" fmla="*/ 908318 w 5956300"/>
                  <a:gd name="connsiteY13" fmla="*/ 4236694 h 5614644"/>
                  <a:gd name="connsiteX14" fmla="*/ 1506701 w 5956300"/>
                  <a:gd name="connsiteY14" fmla="*/ 5003131 h 5614644"/>
                  <a:gd name="connsiteX15" fmla="*/ 2508250 w 5956300"/>
                  <a:gd name="connsiteY15" fmla="*/ 5386987 h 5614644"/>
                  <a:gd name="connsiteX16" fmla="*/ 3409950 w 5956300"/>
                  <a:gd name="connsiteY16" fmla="*/ 5387186 h 5614644"/>
                  <a:gd name="connsiteX17" fmla="*/ 3970352 w 5956300"/>
                  <a:gd name="connsiteY17" fmla="*/ 5252754 h 5614644"/>
                  <a:gd name="connsiteX18" fmla="*/ 4204932 w 5956300"/>
                  <a:gd name="connsiteY18" fmla="*/ 5142614 h 5614644"/>
                  <a:gd name="connsiteX19" fmla="*/ 4434259 w 5956300"/>
                  <a:gd name="connsiteY19" fmla="*/ 5005112 h 5614644"/>
                  <a:gd name="connsiteX20" fmla="*/ 4975508 w 5956300"/>
                  <a:gd name="connsiteY20" fmla="*/ 4319244 h 5614644"/>
                  <a:gd name="connsiteX21" fmla="*/ 5041338 w 5956300"/>
                  <a:gd name="connsiteY21" fmla="*/ 4195280 h 5614644"/>
                  <a:gd name="connsiteX22" fmla="*/ 5177624 w 5956300"/>
                  <a:gd name="connsiteY22" fmla="*/ 4139369 h 5614644"/>
                  <a:gd name="connsiteX23" fmla="*/ 5585980 w 5956300"/>
                  <a:gd name="connsiteY23" fmla="*/ 3989705 h 5614644"/>
                  <a:gd name="connsiteX24" fmla="*/ 5743053 w 5956300"/>
                  <a:gd name="connsiteY24" fmla="*/ 3492045 h 5614644"/>
                  <a:gd name="connsiteX25" fmla="*/ 5453833 w 5956300"/>
                  <a:gd name="connsiteY25" fmla="*/ 3125548 h 5614644"/>
                  <a:gd name="connsiteX26" fmla="*/ 5295900 w 5956300"/>
                  <a:gd name="connsiteY26" fmla="*/ 2828239 h 5614644"/>
                  <a:gd name="connsiteX27" fmla="*/ 5180673 w 5956300"/>
                  <a:gd name="connsiteY27" fmla="*/ 1766544 h 5614644"/>
                  <a:gd name="connsiteX28" fmla="*/ 4758737 w 5956300"/>
                  <a:gd name="connsiteY28" fmla="*/ 933959 h 5614644"/>
                  <a:gd name="connsiteX29" fmla="*/ 4667445 w 5956300"/>
                  <a:gd name="connsiteY29" fmla="*/ 806643 h 5614644"/>
                  <a:gd name="connsiteX30" fmla="*/ 4683798 w 5956300"/>
                  <a:gd name="connsiteY30" fmla="*/ 721224 h 5614644"/>
                  <a:gd name="connsiteX31" fmla="*/ 4701972 w 5956300"/>
                  <a:gd name="connsiteY31" fmla="*/ 635529 h 5614644"/>
                  <a:gd name="connsiteX32" fmla="*/ 4502150 w 5956300"/>
                  <a:gd name="connsiteY32" fmla="*/ 566394 h 5614644"/>
                  <a:gd name="connsiteX33" fmla="*/ 4349881 w 5956300"/>
                  <a:gd name="connsiteY33" fmla="*/ 541247 h 5614644"/>
                  <a:gd name="connsiteX34" fmla="*/ 4344618 w 5956300"/>
                  <a:gd name="connsiteY34" fmla="*/ 439246 h 5614644"/>
                  <a:gd name="connsiteX35" fmla="*/ 4281422 w 5956300"/>
                  <a:gd name="connsiteY35" fmla="*/ 267124 h 5614644"/>
                  <a:gd name="connsiteX36" fmla="*/ 4047619 w 5956300"/>
                  <a:gd name="connsiteY36" fmla="*/ 317317 h 5614644"/>
                  <a:gd name="connsiteX37" fmla="*/ 3845497 w 5956300"/>
                  <a:gd name="connsiteY37" fmla="*/ 352657 h 5614644"/>
                  <a:gd name="connsiteX38" fmla="*/ 3675832 w 5956300"/>
                  <a:gd name="connsiteY38" fmla="*/ 300955 h 5614644"/>
                  <a:gd name="connsiteX39" fmla="*/ 3472632 w 5956300"/>
                  <a:gd name="connsiteY39" fmla="*/ 255933 h 5614644"/>
                  <a:gd name="connsiteX40" fmla="*/ 2881221 w 5956300"/>
                  <a:gd name="connsiteY40" fmla="*/ 201970 h 5614644"/>
                  <a:gd name="connsiteX41" fmla="*/ 2791470 w 5956300"/>
                  <a:gd name="connsiteY41" fmla="*/ 1 h 5614644"/>
                  <a:gd name="connsiteX42" fmla="*/ 3003550 w 5956300"/>
                  <a:gd name="connsiteY42" fmla="*/ 1066 h 5614644"/>
                  <a:gd name="connsiteX43" fmla="*/ 3549650 w 5956300"/>
                  <a:gd name="connsiteY43" fmla="*/ 43149 h 5614644"/>
                  <a:gd name="connsiteX44" fmla="*/ 3815484 w 5956300"/>
                  <a:gd name="connsiteY44" fmla="*/ 113847 h 5614644"/>
                  <a:gd name="connsiteX45" fmla="*/ 3903518 w 5956300"/>
                  <a:gd name="connsiteY45" fmla="*/ 146068 h 5614644"/>
                  <a:gd name="connsiteX46" fmla="*/ 3963614 w 5956300"/>
                  <a:gd name="connsiteY46" fmla="*/ 101953 h 5614644"/>
                  <a:gd name="connsiteX47" fmla="*/ 4193699 w 5956300"/>
                  <a:gd name="connsiteY47" fmla="*/ 14081 h 5614644"/>
                  <a:gd name="connsiteX48" fmla="*/ 4541596 w 5956300"/>
                  <a:gd name="connsiteY48" fmla="*/ 258461 h 5614644"/>
                  <a:gd name="connsiteX49" fmla="*/ 4620090 w 5956300"/>
                  <a:gd name="connsiteY49" fmla="*/ 329974 h 5614644"/>
                  <a:gd name="connsiteX50" fmla="*/ 4916267 w 5956300"/>
                  <a:gd name="connsiteY50" fmla="*/ 691032 h 5614644"/>
                  <a:gd name="connsiteX51" fmla="*/ 4976952 w 5956300"/>
                  <a:gd name="connsiteY51" fmla="*/ 849782 h 5614644"/>
                  <a:gd name="connsiteX52" fmla="*/ 5472816 w 5956300"/>
                  <a:gd name="connsiteY52" fmla="*/ 2129747 h 5614644"/>
                  <a:gd name="connsiteX53" fmla="*/ 5517345 w 5956300"/>
                  <a:gd name="connsiteY53" fmla="*/ 2882830 h 5614644"/>
                  <a:gd name="connsiteX54" fmla="*/ 5569735 w 5956300"/>
                  <a:gd name="connsiteY54" fmla="*/ 2933247 h 5614644"/>
                  <a:gd name="connsiteX55" fmla="*/ 5937356 w 5956300"/>
                  <a:gd name="connsiteY55" fmla="*/ 3343799 h 5614644"/>
                  <a:gd name="connsiteX56" fmla="*/ 5956300 w 5956300"/>
                  <a:gd name="connsiteY56" fmla="*/ 3591218 h 5614644"/>
                  <a:gd name="connsiteX57" fmla="*/ 5929774 w 5956300"/>
                  <a:gd name="connsiteY57" fmla="*/ 3820325 h 5614644"/>
                  <a:gd name="connsiteX58" fmla="*/ 5876326 w 5956300"/>
                  <a:gd name="connsiteY58" fmla="*/ 3950135 h 5614644"/>
                  <a:gd name="connsiteX59" fmla="*/ 5766327 w 5956300"/>
                  <a:gd name="connsiteY59" fmla="*/ 4101493 h 5614644"/>
                  <a:gd name="connsiteX60" fmla="*/ 5436198 w 5956300"/>
                  <a:gd name="connsiteY60" fmla="*/ 4312539 h 5614644"/>
                  <a:gd name="connsiteX61" fmla="*/ 5179679 w 5956300"/>
                  <a:gd name="connsiteY61" fmla="*/ 4443700 h 5614644"/>
                  <a:gd name="connsiteX62" fmla="*/ 5082122 w 5956300"/>
                  <a:gd name="connsiteY62" fmla="*/ 4598462 h 5614644"/>
                  <a:gd name="connsiteX63" fmla="*/ 4947484 w 5956300"/>
                  <a:gd name="connsiteY63" fmla="*/ 4776444 h 5614644"/>
                  <a:gd name="connsiteX64" fmla="*/ 3771900 w 5956300"/>
                  <a:gd name="connsiteY64" fmla="*/ 5536765 h 5614644"/>
                  <a:gd name="connsiteX65" fmla="*/ 2959100 w 5956300"/>
                  <a:gd name="connsiteY65" fmla="*/ 5614644 h 5614644"/>
                  <a:gd name="connsiteX66" fmla="*/ 2400300 w 5956300"/>
                  <a:gd name="connsiteY66" fmla="*/ 5591143 h 5614644"/>
                  <a:gd name="connsiteX67" fmla="*/ 1176418 w 5956300"/>
                  <a:gd name="connsiteY67" fmla="*/ 5001626 h 5614644"/>
                  <a:gd name="connsiteX68" fmla="*/ 760853 w 5956300"/>
                  <a:gd name="connsiteY68" fmla="*/ 4431257 h 5614644"/>
                  <a:gd name="connsiteX69" fmla="*/ 661365 w 5956300"/>
                  <a:gd name="connsiteY69" fmla="*/ 4351032 h 5614644"/>
                  <a:gd name="connsiteX70" fmla="*/ 79002 w 5956300"/>
                  <a:gd name="connsiteY70" fmla="*/ 3975113 h 5614644"/>
                  <a:gd name="connsiteX71" fmla="*/ 0 w 5956300"/>
                  <a:gd name="connsiteY71" fmla="*/ 3589357 h 5614644"/>
                  <a:gd name="connsiteX72" fmla="*/ 173789 w 5956300"/>
                  <a:gd name="connsiteY72" fmla="*/ 3064283 h 5614644"/>
                  <a:gd name="connsiteX73" fmla="*/ 396639 w 5956300"/>
                  <a:gd name="connsiteY73" fmla="*/ 2928594 h 5614644"/>
                  <a:gd name="connsiteX74" fmla="*/ 417088 w 5956300"/>
                  <a:gd name="connsiteY74" fmla="*/ 2665069 h 5614644"/>
                  <a:gd name="connsiteX75" fmla="*/ 444135 w 5956300"/>
                  <a:gd name="connsiteY75" fmla="*/ 2214086 h 5614644"/>
                  <a:gd name="connsiteX76" fmla="*/ 483099 w 5956300"/>
                  <a:gd name="connsiteY76" fmla="*/ 1902936 h 5614644"/>
                  <a:gd name="connsiteX77" fmla="*/ 528459 w 5956300"/>
                  <a:gd name="connsiteY77" fmla="*/ 1691727 h 5614644"/>
                  <a:gd name="connsiteX78" fmla="*/ 582955 w 5956300"/>
                  <a:gd name="connsiteY78" fmla="*/ 1513927 h 5614644"/>
                  <a:gd name="connsiteX79" fmla="*/ 903518 w 5956300"/>
                  <a:gd name="connsiteY79" fmla="*/ 905414 h 5614644"/>
                  <a:gd name="connsiteX80" fmla="*/ 1588113 w 5956300"/>
                  <a:gd name="connsiteY80" fmla="*/ 328738 h 5614644"/>
                  <a:gd name="connsiteX81" fmla="*/ 1829413 w 5956300"/>
                  <a:gd name="connsiteY81" fmla="*/ 213961 h 5614644"/>
                  <a:gd name="connsiteX82" fmla="*/ 2089150 w 5956300"/>
                  <a:gd name="connsiteY82" fmla="*/ 111667 h 5614644"/>
                  <a:gd name="connsiteX83" fmla="*/ 2597150 w 5956300"/>
                  <a:gd name="connsiteY83" fmla="*/ 2993 h 5614644"/>
                  <a:gd name="connsiteX84" fmla="*/ 2791470 w 5956300"/>
                  <a:gd name="connsiteY84" fmla="*/ 1 h 56146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5956300" h="5614644">
                    <a:moveTo>
                      <a:pt x="2881221" y="201970"/>
                    </a:moveTo>
                    <a:cubicBezTo>
                      <a:pt x="2818854" y="204559"/>
                      <a:pt x="2759810" y="210117"/>
                      <a:pt x="2706298" y="218751"/>
                    </a:cubicBezTo>
                    <a:cubicBezTo>
                      <a:pt x="2388383" y="270047"/>
                      <a:pt x="2113789" y="329606"/>
                      <a:pt x="2000250" y="371892"/>
                    </a:cubicBezTo>
                    <a:cubicBezTo>
                      <a:pt x="1793054" y="449059"/>
                      <a:pt x="1464740" y="658118"/>
                      <a:pt x="1284932" y="827382"/>
                    </a:cubicBezTo>
                    <a:cubicBezTo>
                      <a:pt x="1089170" y="1011665"/>
                      <a:pt x="973134" y="1160232"/>
                      <a:pt x="888669" y="1334744"/>
                    </a:cubicBezTo>
                    <a:cubicBezTo>
                      <a:pt x="818192" y="1480353"/>
                      <a:pt x="798656" y="1541047"/>
                      <a:pt x="711453" y="1885291"/>
                    </a:cubicBezTo>
                    <a:cubicBezTo>
                      <a:pt x="667796" y="2057633"/>
                      <a:pt x="647700" y="2337007"/>
                      <a:pt x="647700" y="2771587"/>
                    </a:cubicBezTo>
                    <a:lnTo>
                      <a:pt x="647700" y="3032148"/>
                    </a:lnTo>
                    <a:lnTo>
                      <a:pt x="606425" y="3060721"/>
                    </a:lnTo>
                    <a:cubicBezTo>
                      <a:pt x="583724" y="3076436"/>
                      <a:pt x="527870" y="3104342"/>
                      <a:pt x="482306" y="3122734"/>
                    </a:cubicBezTo>
                    <a:cubicBezTo>
                      <a:pt x="315744" y="3189969"/>
                      <a:pt x="239740" y="3294040"/>
                      <a:pt x="213393" y="3490955"/>
                    </a:cubicBezTo>
                    <a:cubicBezTo>
                      <a:pt x="192717" y="3645487"/>
                      <a:pt x="203875" y="3743168"/>
                      <a:pt x="253015" y="3837826"/>
                    </a:cubicBezTo>
                    <a:cubicBezTo>
                      <a:pt x="350457" y="4025528"/>
                      <a:pt x="531275" y="4135260"/>
                      <a:pt x="751252" y="4140189"/>
                    </a:cubicBezTo>
                    <a:cubicBezTo>
                      <a:pt x="863173" y="4142697"/>
                      <a:pt x="871280" y="4147678"/>
                      <a:pt x="908318" y="4236694"/>
                    </a:cubicBezTo>
                    <a:cubicBezTo>
                      <a:pt x="1019822" y="4504678"/>
                      <a:pt x="1270691" y="4826002"/>
                      <a:pt x="1506701" y="5003131"/>
                    </a:cubicBezTo>
                    <a:cubicBezTo>
                      <a:pt x="1763553" y="5195902"/>
                      <a:pt x="2104773" y="5326678"/>
                      <a:pt x="2508250" y="5386987"/>
                    </a:cubicBezTo>
                    <a:cubicBezTo>
                      <a:pt x="2722999" y="5419085"/>
                      <a:pt x="3197695" y="5419190"/>
                      <a:pt x="3409950" y="5387186"/>
                    </a:cubicBezTo>
                    <a:cubicBezTo>
                      <a:pt x="3717541" y="5340807"/>
                      <a:pt x="3852661" y="5308394"/>
                      <a:pt x="3970352" y="5252754"/>
                    </a:cubicBezTo>
                    <a:cubicBezTo>
                      <a:pt x="4032336" y="5223451"/>
                      <a:pt x="4137897" y="5173888"/>
                      <a:pt x="4204932" y="5142614"/>
                    </a:cubicBezTo>
                    <a:cubicBezTo>
                      <a:pt x="4271967" y="5111339"/>
                      <a:pt x="4375164" y="5049463"/>
                      <a:pt x="4434259" y="5005112"/>
                    </a:cubicBezTo>
                    <a:cubicBezTo>
                      <a:pt x="4612367" y="4871441"/>
                      <a:pt x="4850139" y="4570136"/>
                      <a:pt x="4975508" y="4319244"/>
                    </a:cubicBezTo>
                    <a:cubicBezTo>
                      <a:pt x="5003431" y="4263364"/>
                      <a:pt x="5033054" y="4207580"/>
                      <a:pt x="5041338" y="4195280"/>
                    </a:cubicBezTo>
                    <a:cubicBezTo>
                      <a:pt x="5066420" y="4158038"/>
                      <a:pt x="5130547" y="4131729"/>
                      <a:pt x="5177624" y="4139369"/>
                    </a:cubicBezTo>
                    <a:cubicBezTo>
                      <a:pt x="5291722" y="4157885"/>
                      <a:pt x="5479923" y="4088908"/>
                      <a:pt x="5585980" y="3989705"/>
                    </a:cubicBezTo>
                    <a:cubicBezTo>
                      <a:pt x="5716084" y="3868007"/>
                      <a:pt x="5770351" y="3696072"/>
                      <a:pt x="5743053" y="3492045"/>
                    </a:cubicBezTo>
                    <a:cubicBezTo>
                      <a:pt x="5714712" y="3280226"/>
                      <a:pt x="5639235" y="3184584"/>
                      <a:pt x="5453833" y="3125548"/>
                    </a:cubicBezTo>
                    <a:cubicBezTo>
                      <a:pt x="5297283" y="3075699"/>
                      <a:pt x="5295900" y="3073095"/>
                      <a:pt x="5295900" y="2828239"/>
                    </a:cubicBezTo>
                    <a:cubicBezTo>
                      <a:pt x="5295900" y="2497670"/>
                      <a:pt x="5244593" y="2024930"/>
                      <a:pt x="5180673" y="1766544"/>
                    </a:cubicBezTo>
                    <a:cubicBezTo>
                      <a:pt x="5099012" y="1436444"/>
                      <a:pt x="4964104" y="1170237"/>
                      <a:pt x="4758737" y="933959"/>
                    </a:cubicBezTo>
                    <a:cubicBezTo>
                      <a:pt x="4712851" y="881167"/>
                      <a:pt x="4671770" y="823875"/>
                      <a:pt x="4667445" y="806643"/>
                    </a:cubicBezTo>
                    <a:cubicBezTo>
                      <a:pt x="4662683" y="787669"/>
                      <a:pt x="4669133" y="753979"/>
                      <a:pt x="4683798" y="721224"/>
                    </a:cubicBezTo>
                    <a:cubicBezTo>
                      <a:pt x="4697116" y="691476"/>
                      <a:pt x="4705295" y="652913"/>
                      <a:pt x="4701972" y="635529"/>
                    </a:cubicBezTo>
                    <a:cubicBezTo>
                      <a:pt x="4687853" y="561674"/>
                      <a:pt x="4570556" y="521091"/>
                      <a:pt x="4502150" y="566394"/>
                    </a:cubicBezTo>
                    <a:cubicBezTo>
                      <a:pt x="4427262" y="615990"/>
                      <a:pt x="4384915" y="608996"/>
                      <a:pt x="4349881" y="541247"/>
                    </a:cubicBezTo>
                    <a:cubicBezTo>
                      <a:pt x="4334194" y="510913"/>
                      <a:pt x="4333235" y="492322"/>
                      <a:pt x="4344618" y="439246"/>
                    </a:cubicBezTo>
                    <a:cubicBezTo>
                      <a:pt x="4362181" y="357352"/>
                      <a:pt x="4344888" y="310250"/>
                      <a:pt x="4281422" y="267124"/>
                    </a:cubicBezTo>
                    <a:cubicBezTo>
                      <a:pt x="4197357" y="210001"/>
                      <a:pt x="4100108" y="230878"/>
                      <a:pt x="4047619" y="317317"/>
                    </a:cubicBezTo>
                    <a:cubicBezTo>
                      <a:pt x="4000371" y="395124"/>
                      <a:pt x="3974432" y="399660"/>
                      <a:pt x="3845497" y="352657"/>
                    </a:cubicBezTo>
                    <a:cubicBezTo>
                      <a:pt x="3787556" y="331536"/>
                      <a:pt x="3711207" y="308269"/>
                      <a:pt x="3675832" y="300955"/>
                    </a:cubicBezTo>
                    <a:cubicBezTo>
                      <a:pt x="3640457" y="293640"/>
                      <a:pt x="3549017" y="273380"/>
                      <a:pt x="3472632" y="255933"/>
                    </a:cubicBezTo>
                    <a:cubicBezTo>
                      <a:pt x="3285338" y="213155"/>
                      <a:pt x="3068324" y="194203"/>
                      <a:pt x="2881221" y="201970"/>
                    </a:cubicBezTo>
                    <a:close/>
                    <a:moveTo>
                      <a:pt x="2791470" y="1"/>
                    </a:moveTo>
                    <a:cubicBezTo>
                      <a:pt x="2854395" y="-21"/>
                      <a:pt x="2927588" y="322"/>
                      <a:pt x="3003550" y="1066"/>
                    </a:cubicBezTo>
                    <a:cubicBezTo>
                      <a:pt x="3359053" y="4547"/>
                      <a:pt x="3378028" y="6010"/>
                      <a:pt x="3549650" y="43149"/>
                    </a:cubicBezTo>
                    <a:cubicBezTo>
                      <a:pt x="3647440" y="64311"/>
                      <a:pt x="3767065" y="96125"/>
                      <a:pt x="3815484" y="113847"/>
                    </a:cubicBezTo>
                    <a:lnTo>
                      <a:pt x="3903518" y="146068"/>
                    </a:lnTo>
                    <a:lnTo>
                      <a:pt x="3963614" y="101953"/>
                    </a:lnTo>
                    <a:cubicBezTo>
                      <a:pt x="4058819" y="32066"/>
                      <a:pt x="4124672" y="6916"/>
                      <a:pt x="4193699" y="14081"/>
                    </a:cubicBezTo>
                    <a:cubicBezTo>
                      <a:pt x="4353301" y="30649"/>
                      <a:pt x="4496381" y="131155"/>
                      <a:pt x="4541596" y="258461"/>
                    </a:cubicBezTo>
                    <a:cubicBezTo>
                      <a:pt x="4563343" y="319691"/>
                      <a:pt x="4566579" y="322639"/>
                      <a:pt x="4620090" y="329974"/>
                    </a:cubicBezTo>
                    <a:cubicBezTo>
                      <a:pt x="4809936" y="355995"/>
                      <a:pt x="4919157" y="489142"/>
                      <a:pt x="4916267" y="691032"/>
                    </a:cubicBezTo>
                    <a:cubicBezTo>
                      <a:pt x="4915159" y="768440"/>
                      <a:pt x="4917263" y="773945"/>
                      <a:pt x="4976952" y="849782"/>
                    </a:cubicBezTo>
                    <a:cubicBezTo>
                      <a:pt x="5261536" y="1211359"/>
                      <a:pt x="5436689" y="1663478"/>
                      <a:pt x="5472816" y="2129747"/>
                    </a:cubicBezTo>
                    <a:cubicBezTo>
                      <a:pt x="5508410" y="2589132"/>
                      <a:pt x="5524168" y="2855644"/>
                      <a:pt x="5517345" y="2882830"/>
                    </a:cubicBezTo>
                    <a:cubicBezTo>
                      <a:pt x="5510664" y="2909448"/>
                      <a:pt x="5516571" y="2915132"/>
                      <a:pt x="5569735" y="2933247"/>
                    </a:cubicBezTo>
                    <a:cubicBezTo>
                      <a:pt x="5751978" y="2995343"/>
                      <a:pt x="5885407" y="3144354"/>
                      <a:pt x="5937356" y="3343799"/>
                    </a:cubicBezTo>
                    <a:cubicBezTo>
                      <a:pt x="5949705" y="3391210"/>
                      <a:pt x="5956300" y="3477346"/>
                      <a:pt x="5956300" y="3591218"/>
                    </a:cubicBezTo>
                    <a:cubicBezTo>
                      <a:pt x="5956300" y="3742541"/>
                      <a:pt x="5952752" y="3773185"/>
                      <a:pt x="5929774" y="3820325"/>
                    </a:cubicBezTo>
                    <a:cubicBezTo>
                      <a:pt x="5915185" y="3850256"/>
                      <a:pt x="5891133" y="3908670"/>
                      <a:pt x="5876326" y="3950135"/>
                    </a:cubicBezTo>
                    <a:cubicBezTo>
                      <a:pt x="5854553" y="4011105"/>
                      <a:pt x="5833514" y="4040056"/>
                      <a:pt x="5766327" y="4101493"/>
                    </a:cubicBezTo>
                    <a:cubicBezTo>
                      <a:pt x="5588918" y="4263720"/>
                      <a:pt x="5553590" y="4286304"/>
                      <a:pt x="5436198" y="4312539"/>
                    </a:cubicBezTo>
                    <a:cubicBezTo>
                      <a:pt x="5211521" y="4362750"/>
                      <a:pt x="5223681" y="4356533"/>
                      <a:pt x="5179679" y="4443700"/>
                    </a:cubicBezTo>
                    <a:cubicBezTo>
                      <a:pt x="5157917" y="4486809"/>
                      <a:pt x="5114017" y="4556452"/>
                      <a:pt x="5082122" y="4598462"/>
                    </a:cubicBezTo>
                    <a:cubicBezTo>
                      <a:pt x="5050227" y="4640472"/>
                      <a:pt x="4989640" y="4720564"/>
                      <a:pt x="4947484" y="4776444"/>
                    </a:cubicBezTo>
                    <a:cubicBezTo>
                      <a:pt x="4668008" y="5146902"/>
                      <a:pt x="4257279" y="5412545"/>
                      <a:pt x="3771900" y="5536765"/>
                    </a:cubicBezTo>
                    <a:cubicBezTo>
                      <a:pt x="3498431" y="5606751"/>
                      <a:pt x="3416058" y="5614644"/>
                      <a:pt x="2959100" y="5614644"/>
                    </a:cubicBezTo>
                    <a:cubicBezTo>
                      <a:pt x="2601616" y="5614644"/>
                      <a:pt x="2512347" y="5610890"/>
                      <a:pt x="2400300" y="5591143"/>
                    </a:cubicBezTo>
                    <a:cubicBezTo>
                      <a:pt x="1867184" y="5497188"/>
                      <a:pt x="1500282" y="5320460"/>
                      <a:pt x="1176418" y="5001626"/>
                    </a:cubicBezTo>
                    <a:cubicBezTo>
                      <a:pt x="1000371" y="4828314"/>
                      <a:pt x="834958" y="4601283"/>
                      <a:pt x="760853" y="4431257"/>
                    </a:cubicBezTo>
                    <a:cubicBezTo>
                      <a:pt x="732900" y="4367122"/>
                      <a:pt x="730400" y="4365107"/>
                      <a:pt x="661365" y="4351032"/>
                    </a:cubicBezTo>
                    <a:cubicBezTo>
                      <a:pt x="371157" y="4291863"/>
                      <a:pt x="199954" y="4181350"/>
                      <a:pt x="79002" y="3975113"/>
                    </a:cubicBezTo>
                    <a:cubicBezTo>
                      <a:pt x="12705" y="3862067"/>
                      <a:pt x="0" y="3800030"/>
                      <a:pt x="0" y="3589357"/>
                    </a:cubicBezTo>
                    <a:cubicBezTo>
                      <a:pt x="0" y="3334066"/>
                      <a:pt x="47490" y="3190583"/>
                      <a:pt x="173789" y="3064283"/>
                    </a:cubicBezTo>
                    <a:cubicBezTo>
                      <a:pt x="230082" y="3007991"/>
                      <a:pt x="360479" y="2928594"/>
                      <a:pt x="396639" y="2928594"/>
                    </a:cubicBezTo>
                    <a:cubicBezTo>
                      <a:pt x="412092" y="2928594"/>
                      <a:pt x="415398" y="2886001"/>
                      <a:pt x="417088" y="2665069"/>
                    </a:cubicBezTo>
                    <a:cubicBezTo>
                      <a:pt x="418465" y="2485233"/>
                      <a:pt x="427054" y="2342012"/>
                      <a:pt x="444135" y="2214086"/>
                    </a:cubicBezTo>
                    <a:cubicBezTo>
                      <a:pt x="457901" y="2110983"/>
                      <a:pt x="475435" y="1970966"/>
                      <a:pt x="483099" y="1902936"/>
                    </a:cubicBezTo>
                    <a:cubicBezTo>
                      <a:pt x="490763" y="1834905"/>
                      <a:pt x="511175" y="1739861"/>
                      <a:pt x="528459" y="1691727"/>
                    </a:cubicBezTo>
                    <a:cubicBezTo>
                      <a:pt x="545744" y="1643592"/>
                      <a:pt x="570267" y="1563582"/>
                      <a:pt x="582955" y="1513927"/>
                    </a:cubicBezTo>
                    <a:cubicBezTo>
                      <a:pt x="613737" y="1393455"/>
                      <a:pt x="710173" y="1210395"/>
                      <a:pt x="903518" y="905414"/>
                    </a:cubicBezTo>
                    <a:cubicBezTo>
                      <a:pt x="1035936" y="696538"/>
                      <a:pt x="1333802" y="445628"/>
                      <a:pt x="1588113" y="328738"/>
                    </a:cubicBezTo>
                    <a:cubicBezTo>
                      <a:pt x="1647822" y="301293"/>
                      <a:pt x="1756408" y="249644"/>
                      <a:pt x="1829413" y="213961"/>
                    </a:cubicBezTo>
                    <a:cubicBezTo>
                      <a:pt x="1902418" y="178279"/>
                      <a:pt x="2019300" y="132247"/>
                      <a:pt x="2089150" y="111667"/>
                    </a:cubicBezTo>
                    <a:cubicBezTo>
                      <a:pt x="2197619" y="79709"/>
                      <a:pt x="2469680" y="21508"/>
                      <a:pt x="2597150" y="2993"/>
                    </a:cubicBezTo>
                    <a:cubicBezTo>
                      <a:pt x="2610247" y="1091"/>
                      <a:pt x="2686596" y="39"/>
                      <a:pt x="2791470" y="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2" name="文本框 71">
              <a:extLst>
                <a:ext uri="{FF2B5EF4-FFF2-40B4-BE49-F238E27FC236}">
                  <a16:creationId xmlns:a16="http://schemas.microsoft.com/office/drawing/2014/main" xmlns="" id="{93918DDC-2BD4-4E0E-9343-DBCCF012F73C}"/>
                </a:ext>
              </a:extLst>
            </p:cNvPr>
            <p:cNvSpPr txBox="1"/>
            <p:nvPr/>
          </p:nvSpPr>
          <p:spPr>
            <a:xfrm>
              <a:off x="10229888" y="5858952"/>
              <a:ext cx="1350046" cy="269077"/>
            </a:xfrm>
            <a:custGeom>
              <a:avLst/>
              <a:gdLst/>
              <a:ahLst/>
              <a:cxnLst/>
              <a:rect l="l" t="t" r="r" b="b"/>
              <a:pathLst>
                <a:path w="4455881" h="888095">
                  <a:moveTo>
                    <a:pt x="1641625" y="805494"/>
                  </a:moveTo>
                  <a:lnTo>
                    <a:pt x="1676943" y="805494"/>
                  </a:lnTo>
                  <a:lnTo>
                    <a:pt x="1676943" y="859139"/>
                  </a:lnTo>
                  <a:lnTo>
                    <a:pt x="1641625" y="888095"/>
                  </a:lnTo>
                  <a:close/>
                  <a:moveTo>
                    <a:pt x="3399768" y="672899"/>
                  </a:moveTo>
                  <a:lnTo>
                    <a:pt x="3365935" y="769242"/>
                  </a:lnTo>
                  <a:lnTo>
                    <a:pt x="3432686" y="769242"/>
                  </a:lnTo>
                  <a:close/>
                  <a:moveTo>
                    <a:pt x="4155577" y="653380"/>
                  </a:moveTo>
                  <a:lnTo>
                    <a:pt x="4155577" y="725656"/>
                  </a:lnTo>
                  <a:lnTo>
                    <a:pt x="4203147" y="725656"/>
                  </a:lnTo>
                  <a:cubicBezTo>
                    <a:pt x="4214753" y="725586"/>
                    <a:pt x="4224015" y="722447"/>
                    <a:pt x="4230934" y="716240"/>
                  </a:cubicBezTo>
                  <a:cubicBezTo>
                    <a:pt x="4237852" y="710033"/>
                    <a:pt x="4241397" y="701176"/>
                    <a:pt x="4241569" y="689670"/>
                  </a:cubicBezTo>
                  <a:cubicBezTo>
                    <a:pt x="4241397" y="678151"/>
                    <a:pt x="4237852" y="669244"/>
                    <a:pt x="4230934" y="662948"/>
                  </a:cubicBezTo>
                  <a:cubicBezTo>
                    <a:pt x="4224015" y="656652"/>
                    <a:pt x="4214753" y="653463"/>
                    <a:pt x="4203147" y="653380"/>
                  </a:cubicBezTo>
                  <a:close/>
                  <a:moveTo>
                    <a:pt x="3955552" y="653380"/>
                  </a:moveTo>
                  <a:lnTo>
                    <a:pt x="3955552" y="725656"/>
                  </a:lnTo>
                  <a:lnTo>
                    <a:pt x="4003121" y="725656"/>
                  </a:lnTo>
                  <a:cubicBezTo>
                    <a:pt x="4014728" y="725586"/>
                    <a:pt x="4023991" y="722447"/>
                    <a:pt x="4030909" y="716240"/>
                  </a:cubicBezTo>
                  <a:cubicBezTo>
                    <a:pt x="4037827" y="710033"/>
                    <a:pt x="4041372" y="701176"/>
                    <a:pt x="4041543" y="689670"/>
                  </a:cubicBezTo>
                  <a:cubicBezTo>
                    <a:pt x="4041372" y="678151"/>
                    <a:pt x="4037827" y="669244"/>
                    <a:pt x="4030909" y="662948"/>
                  </a:cubicBezTo>
                  <a:cubicBezTo>
                    <a:pt x="4023991" y="656652"/>
                    <a:pt x="4014728" y="653463"/>
                    <a:pt x="4003121" y="653380"/>
                  </a:cubicBezTo>
                  <a:close/>
                  <a:moveTo>
                    <a:pt x="2402977" y="653380"/>
                  </a:moveTo>
                  <a:lnTo>
                    <a:pt x="2402977" y="721389"/>
                  </a:lnTo>
                  <a:lnTo>
                    <a:pt x="2451766" y="721389"/>
                  </a:lnTo>
                  <a:cubicBezTo>
                    <a:pt x="2462909" y="721312"/>
                    <a:pt x="2471803" y="718339"/>
                    <a:pt x="2478448" y="712468"/>
                  </a:cubicBezTo>
                  <a:cubicBezTo>
                    <a:pt x="2485093" y="706597"/>
                    <a:pt x="2488499" y="698287"/>
                    <a:pt x="2488664" y="687537"/>
                  </a:cubicBezTo>
                  <a:cubicBezTo>
                    <a:pt x="2488499" y="676774"/>
                    <a:pt x="2485093" y="668412"/>
                    <a:pt x="2478448" y="662453"/>
                  </a:cubicBezTo>
                  <a:cubicBezTo>
                    <a:pt x="2471803" y="656493"/>
                    <a:pt x="2462909" y="653469"/>
                    <a:pt x="2451766" y="653380"/>
                  </a:cubicBezTo>
                  <a:close/>
                  <a:moveTo>
                    <a:pt x="1298077" y="653380"/>
                  </a:moveTo>
                  <a:lnTo>
                    <a:pt x="1298077" y="725656"/>
                  </a:lnTo>
                  <a:lnTo>
                    <a:pt x="1345647" y="725656"/>
                  </a:lnTo>
                  <a:cubicBezTo>
                    <a:pt x="1357253" y="725586"/>
                    <a:pt x="1366516" y="722447"/>
                    <a:pt x="1373434" y="716240"/>
                  </a:cubicBezTo>
                  <a:cubicBezTo>
                    <a:pt x="1380352" y="710033"/>
                    <a:pt x="1383897" y="701176"/>
                    <a:pt x="1384069" y="689670"/>
                  </a:cubicBezTo>
                  <a:cubicBezTo>
                    <a:pt x="1383897" y="678151"/>
                    <a:pt x="1380352" y="669244"/>
                    <a:pt x="1373434" y="662948"/>
                  </a:cubicBezTo>
                  <a:cubicBezTo>
                    <a:pt x="1366516" y="656652"/>
                    <a:pt x="1357253" y="653463"/>
                    <a:pt x="1345647" y="653380"/>
                  </a:cubicBezTo>
                  <a:close/>
                  <a:moveTo>
                    <a:pt x="1098052" y="653380"/>
                  </a:moveTo>
                  <a:lnTo>
                    <a:pt x="1098052" y="725656"/>
                  </a:lnTo>
                  <a:lnTo>
                    <a:pt x="1145622" y="725656"/>
                  </a:lnTo>
                  <a:cubicBezTo>
                    <a:pt x="1157228" y="725586"/>
                    <a:pt x="1166491" y="722447"/>
                    <a:pt x="1173409" y="716240"/>
                  </a:cubicBezTo>
                  <a:cubicBezTo>
                    <a:pt x="1180327" y="710033"/>
                    <a:pt x="1183872" y="701176"/>
                    <a:pt x="1184044" y="689670"/>
                  </a:cubicBezTo>
                  <a:cubicBezTo>
                    <a:pt x="1183872" y="678151"/>
                    <a:pt x="1180327" y="669244"/>
                    <a:pt x="1173409" y="662948"/>
                  </a:cubicBezTo>
                  <a:cubicBezTo>
                    <a:pt x="1166491" y="656652"/>
                    <a:pt x="1157228" y="653463"/>
                    <a:pt x="1145622" y="653380"/>
                  </a:cubicBezTo>
                  <a:close/>
                  <a:moveTo>
                    <a:pt x="259852" y="653380"/>
                  </a:moveTo>
                  <a:lnTo>
                    <a:pt x="259852" y="721389"/>
                  </a:lnTo>
                  <a:lnTo>
                    <a:pt x="308642" y="721389"/>
                  </a:lnTo>
                  <a:cubicBezTo>
                    <a:pt x="319784" y="721312"/>
                    <a:pt x="328678" y="718339"/>
                    <a:pt x="335323" y="712468"/>
                  </a:cubicBezTo>
                  <a:cubicBezTo>
                    <a:pt x="341969" y="706597"/>
                    <a:pt x="345374" y="698287"/>
                    <a:pt x="345539" y="687537"/>
                  </a:cubicBezTo>
                  <a:cubicBezTo>
                    <a:pt x="345374" y="676774"/>
                    <a:pt x="341969" y="668412"/>
                    <a:pt x="335323" y="662453"/>
                  </a:cubicBezTo>
                  <a:cubicBezTo>
                    <a:pt x="328678" y="656493"/>
                    <a:pt x="319784" y="653469"/>
                    <a:pt x="308642" y="653380"/>
                  </a:cubicBezTo>
                  <a:close/>
                  <a:moveTo>
                    <a:pt x="2230631" y="651551"/>
                  </a:moveTo>
                  <a:cubicBezTo>
                    <a:pt x="2224158" y="651596"/>
                    <a:pt x="2218123" y="652803"/>
                    <a:pt x="2212526" y="655172"/>
                  </a:cubicBezTo>
                  <a:cubicBezTo>
                    <a:pt x="2206929" y="657542"/>
                    <a:pt x="2202190" y="660806"/>
                    <a:pt x="2198309" y="664967"/>
                  </a:cubicBezTo>
                  <a:cubicBezTo>
                    <a:pt x="2194791" y="668638"/>
                    <a:pt x="2192103" y="672948"/>
                    <a:pt x="2190245" y="677895"/>
                  </a:cubicBezTo>
                  <a:cubicBezTo>
                    <a:pt x="2188388" y="682843"/>
                    <a:pt x="2187123" y="689569"/>
                    <a:pt x="2186451" y="698073"/>
                  </a:cubicBezTo>
                  <a:cubicBezTo>
                    <a:pt x="2185780" y="706578"/>
                    <a:pt x="2185463" y="718001"/>
                    <a:pt x="2185503" y="732343"/>
                  </a:cubicBezTo>
                  <a:cubicBezTo>
                    <a:pt x="2185463" y="746685"/>
                    <a:pt x="2185780" y="758108"/>
                    <a:pt x="2186451" y="766613"/>
                  </a:cubicBezTo>
                  <a:cubicBezTo>
                    <a:pt x="2187123" y="775117"/>
                    <a:pt x="2188388" y="781843"/>
                    <a:pt x="2190245" y="786790"/>
                  </a:cubicBezTo>
                  <a:cubicBezTo>
                    <a:pt x="2192103" y="791738"/>
                    <a:pt x="2194791" y="796048"/>
                    <a:pt x="2198309" y="799719"/>
                  </a:cubicBezTo>
                  <a:cubicBezTo>
                    <a:pt x="2202190" y="803879"/>
                    <a:pt x="2206929" y="807144"/>
                    <a:pt x="2212526" y="809513"/>
                  </a:cubicBezTo>
                  <a:cubicBezTo>
                    <a:pt x="2218123" y="811882"/>
                    <a:pt x="2224158" y="813089"/>
                    <a:pt x="2230631" y="813133"/>
                  </a:cubicBezTo>
                  <a:cubicBezTo>
                    <a:pt x="2237105" y="813089"/>
                    <a:pt x="2243140" y="811882"/>
                    <a:pt x="2248737" y="809513"/>
                  </a:cubicBezTo>
                  <a:cubicBezTo>
                    <a:pt x="2254333" y="807144"/>
                    <a:pt x="2259072" y="803879"/>
                    <a:pt x="2262954" y="799719"/>
                  </a:cubicBezTo>
                  <a:cubicBezTo>
                    <a:pt x="2266472" y="796048"/>
                    <a:pt x="2269160" y="791738"/>
                    <a:pt x="2271017" y="786790"/>
                  </a:cubicBezTo>
                  <a:cubicBezTo>
                    <a:pt x="2272875" y="781843"/>
                    <a:pt x="2274140" y="775117"/>
                    <a:pt x="2274812" y="766613"/>
                  </a:cubicBezTo>
                  <a:cubicBezTo>
                    <a:pt x="2275483" y="758108"/>
                    <a:pt x="2275799" y="746685"/>
                    <a:pt x="2275760" y="732343"/>
                  </a:cubicBezTo>
                  <a:cubicBezTo>
                    <a:pt x="2275799" y="718001"/>
                    <a:pt x="2275483" y="706578"/>
                    <a:pt x="2274812" y="698073"/>
                  </a:cubicBezTo>
                  <a:cubicBezTo>
                    <a:pt x="2274140" y="689569"/>
                    <a:pt x="2272875" y="682843"/>
                    <a:pt x="2271017" y="677895"/>
                  </a:cubicBezTo>
                  <a:cubicBezTo>
                    <a:pt x="2269160" y="672948"/>
                    <a:pt x="2266472" y="668638"/>
                    <a:pt x="2262954" y="664967"/>
                  </a:cubicBezTo>
                  <a:cubicBezTo>
                    <a:pt x="2259072" y="660806"/>
                    <a:pt x="2254333" y="657542"/>
                    <a:pt x="2248737" y="655172"/>
                  </a:cubicBezTo>
                  <a:cubicBezTo>
                    <a:pt x="2243140" y="652803"/>
                    <a:pt x="2237105" y="651596"/>
                    <a:pt x="2230631" y="651551"/>
                  </a:cubicBezTo>
                  <a:close/>
                  <a:moveTo>
                    <a:pt x="506606" y="651551"/>
                  </a:moveTo>
                  <a:cubicBezTo>
                    <a:pt x="500133" y="651596"/>
                    <a:pt x="494098" y="652803"/>
                    <a:pt x="488501" y="655172"/>
                  </a:cubicBezTo>
                  <a:cubicBezTo>
                    <a:pt x="482904" y="657542"/>
                    <a:pt x="478165" y="660806"/>
                    <a:pt x="474284" y="664967"/>
                  </a:cubicBezTo>
                  <a:cubicBezTo>
                    <a:pt x="470766" y="668638"/>
                    <a:pt x="468078" y="672948"/>
                    <a:pt x="466220" y="677895"/>
                  </a:cubicBezTo>
                  <a:cubicBezTo>
                    <a:pt x="464363" y="682843"/>
                    <a:pt x="463098" y="689569"/>
                    <a:pt x="462426" y="698073"/>
                  </a:cubicBezTo>
                  <a:cubicBezTo>
                    <a:pt x="461755" y="706578"/>
                    <a:pt x="461439" y="718001"/>
                    <a:pt x="461478" y="732343"/>
                  </a:cubicBezTo>
                  <a:cubicBezTo>
                    <a:pt x="461439" y="746685"/>
                    <a:pt x="461755" y="758108"/>
                    <a:pt x="462426" y="766613"/>
                  </a:cubicBezTo>
                  <a:cubicBezTo>
                    <a:pt x="463098" y="775117"/>
                    <a:pt x="464363" y="781843"/>
                    <a:pt x="466220" y="786790"/>
                  </a:cubicBezTo>
                  <a:cubicBezTo>
                    <a:pt x="468078" y="791738"/>
                    <a:pt x="470766" y="796048"/>
                    <a:pt x="474284" y="799719"/>
                  </a:cubicBezTo>
                  <a:cubicBezTo>
                    <a:pt x="478165" y="803879"/>
                    <a:pt x="482904" y="807144"/>
                    <a:pt x="488501" y="809513"/>
                  </a:cubicBezTo>
                  <a:cubicBezTo>
                    <a:pt x="494098" y="811882"/>
                    <a:pt x="500133" y="813089"/>
                    <a:pt x="506606" y="813133"/>
                  </a:cubicBezTo>
                  <a:cubicBezTo>
                    <a:pt x="513080" y="813089"/>
                    <a:pt x="519115" y="811882"/>
                    <a:pt x="524712" y="809513"/>
                  </a:cubicBezTo>
                  <a:cubicBezTo>
                    <a:pt x="530308" y="807144"/>
                    <a:pt x="535048" y="803879"/>
                    <a:pt x="538929" y="799719"/>
                  </a:cubicBezTo>
                  <a:cubicBezTo>
                    <a:pt x="542447" y="796048"/>
                    <a:pt x="545135" y="791738"/>
                    <a:pt x="546992" y="786790"/>
                  </a:cubicBezTo>
                  <a:cubicBezTo>
                    <a:pt x="548850" y="781843"/>
                    <a:pt x="550115" y="775117"/>
                    <a:pt x="550787" y="766613"/>
                  </a:cubicBezTo>
                  <a:cubicBezTo>
                    <a:pt x="551458" y="758108"/>
                    <a:pt x="551775" y="746685"/>
                    <a:pt x="551735" y="732343"/>
                  </a:cubicBezTo>
                  <a:cubicBezTo>
                    <a:pt x="551775" y="718001"/>
                    <a:pt x="551458" y="706578"/>
                    <a:pt x="550787" y="698073"/>
                  </a:cubicBezTo>
                  <a:cubicBezTo>
                    <a:pt x="550115" y="689569"/>
                    <a:pt x="548850" y="682843"/>
                    <a:pt x="546992" y="677895"/>
                  </a:cubicBezTo>
                  <a:cubicBezTo>
                    <a:pt x="545135" y="672948"/>
                    <a:pt x="542447" y="668638"/>
                    <a:pt x="538929" y="664967"/>
                  </a:cubicBezTo>
                  <a:cubicBezTo>
                    <a:pt x="535048" y="660806"/>
                    <a:pt x="530308" y="657542"/>
                    <a:pt x="524712" y="655172"/>
                  </a:cubicBezTo>
                  <a:cubicBezTo>
                    <a:pt x="519115" y="652803"/>
                    <a:pt x="513080" y="651596"/>
                    <a:pt x="506606" y="651551"/>
                  </a:cubicBezTo>
                  <a:close/>
                  <a:moveTo>
                    <a:pt x="4303519" y="623853"/>
                  </a:moveTo>
                  <a:lnTo>
                    <a:pt x="4455881" y="623853"/>
                  </a:lnTo>
                  <a:lnTo>
                    <a:pt x="4455881" y="653380"/>
                  </a:lnTo>
                  <a:lnTo>
                    <a:pt x="4396141" y="653380"/>
                  </a:lnTo>
                  <a:lnTo>
                    <a:pt x="4396141" y="840832"/>
                  </a:lnTo>
                  <a:lnTo>
                    <a:pt x="4363260" y="840832"/>
                  </a:lnTo>
                  <a:lnTo>
                    <a:pt x="4363260" y="653380"/>
                  </a:lnTo>
                  <a:lnTo>
                    <a:pt x="4303519" y="653380"/>
                  </a:lnTo>
                  <a:close/>
                  <a:moveTo>
                    <a:pt x="4122697" y="623853"/>
                  </a:moveTo>
                  <a:lnTo>
                    <a:pt x="4204977" y="623853"/>
                  </a:lnTo>
                  <a:cubicBezTo>
                    <a:pt x="4226411" y="624232"/>
                    <a:pt x="4243287" y="630475"/>
                    <a:pt x="4255604" y="642582"/>
                  </a:cubicBezTo>
                  <a:cubicBezTo>
                    <a:pt x="4267921" y="654689"/>
                    <a:pt x="4274203" y="670385"/>
                    <a:pt x="4274449" y="689670"/>
                  </a:cubicBezTo>
                  <a:cubicBezTo>
                    <a:pt x="4274203" y="708955"/>
                    <a:pt x="4267921" y="724652"/>
                    <a:pt x="4255604" y="736759"/>
                  </a:cubicBezTo>
                  <a:cubicBezTo>
                    <a:pt x="4243287" y="748866"/>
                    <a:pt x="4226411" y="755109"/>
                    <a:pt x="4204977" y="755488"/>
                  </a:cubicBezTo>
                  <a:lnTo>
                    <a:pt x="4155577" y="755488"/>
                  </a:lnTo>
                  <a:lnTo>
                    <a:pt x="4155577" y="840832"/>
                  </a:lnTo>
                  <a:lnTo>
                    <a:pt x="4122697" y="840832"/>
                  </a:lnTo>
                  <a:close/>
                  <a:moveTo>
                    <a:pt x="3922671" y="623853"/>
                  </a:moveTo>
                  <a:lnTo>
                    <a:pt x="4004951" y="623853"/>
                  </a:lnTo>
                  <a:cubicBezTo>
                    <a:pt x="4026386" y="624232"/>
                    <a:pt x="4043261" y="630475"/>
                    <a:pt x="4055579" y="642582"/>
                  </a:cubicBezTo>
                  <a:cubicBezTo>
                    <a:pt x="4067896" y="654689"/>
                    <a:pt x="4074178" y="670385"/>
                    <a:pt x="4074424" y="689670"/>
                  </a:cubicBezTo>
                  <a:cubicBezTo>
                    <a:pt x="4074178" y="708955"/>
                    <a:pt x="4067896" y="724652"/>
                    <a:pt x="4055579" y="736759"/>
                  </a:cubicBezTo>
                  <a:cubicBezTo>
                    <a:pt x="4043261" y="748866"/>
                    <a:pt x="4026386" y="755109"/>
                    <a:pt x="4004951" y="755488"/>
                  </a:cubicBezTo>
                  <a:lnTo>
                    <a:pt x="3955552" y="755488"/>
                  </a:lnTo>
                  <a:lnTo>
                    <a:pt x="3955552" y="840832"/>
                  </a:lnTo>
                  <a:lnTo>
                    <a:pt x="3922671" y="840832"/>
                  </a:lnTo>
                  <a:close/>
                  <a:moveTo>
                    <a:pt x="3532147" y="623853"/>
                  </a:moveTo>
                  <a:lnTo>
                    <a:pt x="3562287" y="623853"/>
                  </a:lnTo>
                  <a:lnTo>
                    <a:pt x="3662601" y="776242"/>
                  </a:lnTo>
                  <a:lnTo>
                    <a:pt x="3662601" y="623853"/>
                  </a:lnTo>
                  <a:lnTo>
                    <a:pt x="3695481" y="623853"/>
                  </a:lnTo>
                  <a:lnTo>
                    <a:pt x="3695481" y="840832"/>
                  </a:lnTo>
                  <a:lnTo>
                    <a:pt x="3665341" y="840832"/>
                  </a:lnTo>
                  <a:lnTo>
                    <a:pt x="3565027" y="688139"/>
                  </a:lnTo>
                  <a:lnTo>
                    <a:pt x="3565027" y="840832"/>
                  </a:lnTo>
                  <a:lnTo>
                    <a:pt x="3532147" y="840832"/>
                  </a:lnTo>
                  <a:close/>
                  <a:moveTo>
                    <a:pt x="3385747" y="623853"/>
                  </a:moveTo>
                  <a:lnTo>
                    <a:pt x="3412265" y="623853"/>
                  </a:lnTo>
                  <a:lnTo>
                    <a:pt x="3491817" y="840832"/>
                  </a:lnTo>
                  <a:lnTo>
                    <a:pt x="3456765" y="840832"/>
                  </a:lnTo>
                  <a:lnTo>
                    <a:pt x="3441831" y="797246"/>
                  </a:lnTo>
                  <a:lnTo>
                    <a:pt x="3356182" y="797246"/>
                  </a:lnTo>
                  <a:lnTo>
                    <a:pt x="3341247" y="840832"/>
                  </a:lnTo>
                  <a:lnTo>
                    <a:pt x="3306194" y="840832"/>
                  </a:lnTo>
                  <a:close/>
                  <a:moveTo>
                    <a:pt x="3113047" y="623853"/>
                  </a:moveTo>
                  <a:lnTo>
                    <a:pt x="3145927" y="623853"/>
                  </a:lnTo>
                  <a:lnTo>
                    <a:pt x="3145927" y="716512"/>
                  </a:lnTo>
                  <a:lnTo>
                    <a:pt x="3234052" y="716512"/>
                  </a:lnTo>
                  <a:lnTo>
                    <a:pt x="3234052" y="623853"/>
                  </a:lnTo>
                  <a:lnTo>
                    <a:pt x="3266933" y="623853"/>
                  </a:lnTo>
                  <a:lnTo>
                    <a:pt x="3266933" y="840832"/>
                  </a:lnTo>
                  <a:lnTo>
                    <a:pt x="3234052" y="840832"/>
                  </a:lnTo>
                  <a:lnTo>
                    <a:pt x="3234052" y="746039"/>
                  </a:lnTo>
                  <a:lnTo>
                    <a:pt x="3145927" y="746039"/>
                  </a:lnTo>
                  <a:lnTo>
                    <a:pt x="3145927" y="840832"/>
                  </a:lnTo>
                  <a:lnTo>
                    <a:pt x="3113047" y="840832"/>
                  </a:lnTo>
                  <a:close/>
                  <a:moveTo>
                    <a:pt x="2912869" y="623853"/>
                  </a:moveTo>
                  <a:lnTo>
                    <a:pt x="3065231" y="623853"/>
                  </a:lnTo>
                  <a:lnTo>
                    <a:pt x="3065231" y="653380"/>
                  </a:lnTo>
                  <a:lnTo>
                    <a:pt x="3005490" y="653380"/>
                  </a:lnTo>
                  <a:lnTo>
                    <a:pt x="3005490" y="840832"/>
                  </a:lnTo>
                  <a:lnTo>
                    <a:pt x="2972610" y="840832"/>
                  </a:lnTo>
                  <a:lnTo>
                    <a:pt x="2972610" y="653380"/>
                  </a:lnTo>
                  <a:lnTo>
                    <a:pt x="2912869" y="653380"/>
                  </a:lnTo>
                  <a:close/>
                  <a:moveTo>
                    <a:pt x="2579647" y="623853"/>
                  </a:moveTo>
                  <a:lnTo>
                    <a:pt x="2718293" y="623853"/>
                  </a:lnTo>
                  <a:lnTo>
                    <a:pt x="2718293" y="653380"/>
                  </a:lnTo>
                  <a:lnTo>
                    <a:pt x="2612527" y="653380"/>
                  </a:lnTo>
                  <a:lnTo>
                    <a:pt x="2612527" y="716817"/>
                  </a:lnTo>
                  <a:lnTo>
                    <a:pt x="2702748" y="716817"/>
                  </a:lnTo>
                  <a:lnTo>
                    <a:pt x="2702748" y="746039"/>
                  </a:lnTo>
                  <a:lnTo>
                    <a:pt x="2612527" y="746039"/>
                  </a:lnTo>
                  <a:lnTo>
                    <a:pt x="2612527" y="811305"/>
                  </a:lnTo>
                  <a:lnTo>
                    <a:pt x="2718293" y="811305"/>
                  </a:lnTo>
                  <a:lnTo>
                    <a:pt x="2718293" y="840832"/>
                  </a:lnTo>
                  <a:lnTo>
                    <a:pt x="2579647" y="840832"/>
                  </a:lnTo>
                  <a:close/>
                  <a:moveTo>
                    <a:pt x="2370097" y="623853"/>
                  </a:moveTo>
                  <a:lnTo>
                    <a:pt x="2454206" y="623853"/>
                  </a:lnTo>
                  <a:cubicBezTo>
                    <a:pt x="2475017" y="624187"/>
                    <a:pt x="2491385" y="630139"/>
                    <a:pt x="2503309" y="641706"/>
                  </a:cubicBezTo>
                  <a:cubicBezTo>
                    <a:pt x="2515232" y="653274"/>
                    <a:pt x="2521311" y="668449"/>
                    <a:pt x="2521544" y="687232"/>
                  </a:cubicBezTo>
                  <a:cubicBezTo>
                    <a:pt x="2521265" y="702822"/>
                    <a:pt x="2517104" y="715473"/>
                    <a:pt x="2509060" y="725183"/>
                  </a:cubicBezTo>
                  <a:cubicBezTo>
                    <a:pt x="2501015" y="734893"/>
                    <a:pt x="2490761" y="741441"/>
                    <a:pt x="2478296" y="744826"/>
                  </a:cubicBezTo>
                  <a:lnTo>
                    <a:pt x="2528250" y="840832"/>
                  </a:lnTo>
                  <a:lnTo>
                    <a:pt x="2489881" y="840832"/>
                  </a:lnTo>
                  <a:lnTo>
                    <a:pt x="2444143" y="749392"/>
                  </a:lnTo>
                  <a:lnTo>
                    <a:pt x="2402977" y="749392"/>
                  </a:lnTo>
                  <a:lnTo>
                    <a:pt x="2402977" y="840832"/>
                  </a:lnTo>
                  <a:lnTo>
                    <a:pt x="2370097" y="840832"/>
                  </a:lnTo>
                  <a:close/>
                  <a:moveTo>
                    <a:pt x="1903372" y="623853"/>
                  </a:moveTo>
                  <a:lnTo>
                    <a:pt x="1936252" y="623853"/>
                  </a:lnTo>
                  <a:lnTo>
                    <a:pt x="1999670" y="758865"/>
                  </a:lnTo>
                  <a:lnTo>
                    <a:pt x="2061868" y="623853"/>
                  </a:lnTo>
                  <a:lnTo>
                    <a:pt x="2094748" y="623853"/>
                  </a:lnTo>
                  <a:lnTo>
                    <a:pt x="2094748" y="840832"/>
                  </a:lnTo>
                  <a:lnTo>
                    <a:pt x="2061868" y="840832"/>
                  </a:lnTo>
                  <a:lnTo>
                    <a:pt x="2061868" y="695760"/>
                  </a:lnTo>
                  <a:lnTo>
                    <a:pt x="2011865" y="801545"/>
                  </a:lnTo>
                  <a:lnTo>
                    <a:pt x="1987474" y="801545"/>
                  </a:lnTo>
                  <a:lnTo>
                    <a:pt x="1936252" y="695760"/>
                  </a:lnTo>
                  <a:lnTo>
                    <a:pt x="1936252" y="840832"/>
                  </a:lnTo>
                  <a:lnTo>
                    <a:pt x="1903372" y="840832"/>
                  </a:lnTo>
                  <a:close/>
                  <a:moveTo>
                    <a:pt x="1446019" y="623853"/>
                  </a:moveTo>
                  <a:lnTo>
                    <a:pt x="1598381" y="623853"/>
                  </a:lnTo>
                  <a:lnTo>
                    <a:pt x="1598381" y="653380"/>
                  </a:lnTo>
                  <a:lnTo>
                    <a:pt x="1538640" y="653380"/>
                  </a:lnTo>
                  <a:lnTo>
                    <a:pt x="1538640" y="840832"/>
                  </a:lnTo>
                  <a:lnTo>
                    <a:pt x="1505760" y="840832"/>
                  </a:lnTo>
                  <a:lnTo>
                    <a:pt x="1505760" y="653380"/>
                  </a:lnTo>
                  <a:lnTo>
                    <a:pt x="1446019" y="653380"/>
                  </a:lnTo>
                  <a:close/>
                  <a:moveTo>
                    <a:pt x="1265197" y="623853"/>
                  </a:moveTo>
                  <a:lnTo>
                    <a:pt x="1347476" y="623853"/>
                  </a:lnTo>
                  <a:cubicBezTo>
                    <a:pt x="1368911" y="624232"/>
                    <a:pt x="1385787" y="630475"/>
                    <a:pt x="1398104" y="642582"/>
                  </a:cubicBezTo>
                  <a:cubicBezTo>
                    <a:pt x="1410421" y="654689"/>
                    <a:pt x="1416703" y="670385"/>
                    <a:pt x="1416949" y="689670"/>
                  </a:cubicBezTo>
                  <a:cubicBezTo>
                    <a:pt x="1416703" y="708955"/>
                    <a:pt x="1410421" y="724652"/>
                    <a:pt x="1398104" y="736759"/>
                  </a:cubicBezTo>
                  <a:cubicBezTo>
                    <a:pt x="1385787" y="748866"/>
                    <a:pt x="1368911" y="755109"/>
                    <a:pt x="1347476" y="755488"/>
                  </a:cubicBezTo>
                  <a:lnTo>
                    <a:pt x="1298077" y="755488"/>
                  </a:lnTo>
                  <a:lnTo>
                    <a:pt x="1298077" y="840832"/>
                  </a:lnTo>
                  <a:lnTo>
                    <a:pt x="1265197" y="840832"/>
                  </a:lnTo>
                  <a:close/>
                  <a:moveTo>
                    <a:pt x="1065172" y="623853"/>
                  </a:moveTo>
                  <a:lnTo>
                    <a:pt x="1147451" y="623853"/>
                  </a:lnTo>
                  <a:cubicBezTo>
                    <a:pt x="1168886" y="624232"/>
                    <a:pt x="1185762" y="630475"/>
                    <a:pt x="1198079" y="642582"/>
                  </a:cubicBezTo>
                  <a:cubicBezTo>
                    <a:pt x="1210396" y="654689"/>
                    <a:pt x="1216678" y="670385"/>
                    <a:pt x="1216924" y="689670"/>
                  </a:cubicBezTo>
                  <a:cubicBezTo>
                    <a:pt x="1216678" y="708955"/>
                    <a:pt x="1210396" y="724652"/>
                    <a:pt x="1198079" y="736759"/>
                  </a:cubicBezTo>
                  <a:cubicBezTo>
                    <a:pt x="1185762" y="748866"/>
                    <a:pt x="1168886" y="755109"/>
                    <a:pt x="1147451" y="755488"/>
                  </a:cubicBezTo>
                  <a:lnTo>
                    <a:pt x="1098052" y="755488"/>
                  </a:lnTo>
                  <a:lnTo>
                    <a:pt x="1098052" y="840832"/>
                  </a:lnTo>
                  <a:lnTo>
                    <a:pt x="1065172" y="840832"/>
                  </a:lnTo>
                  <a:close/>
                  <a:moveTo>
                    <a:pt x="646072" y="623853"/>
                  </a:moveTo>
                  <a:lnTo>
                    <a:pt x="678952" y="623853"/>
                  </a:lnTo>
                  <a:lnTo>
                    <a:pt x="742370" y="758865"/>
                  </a:lnTo>
                  <a:lnTo>
                    <a:pt x="804568" y="623853"/>
                  </a:lnTo>
                  <a:lnTo>
                    <a:pt x="837448" y="623853"/>
                  </a:lnTo>
                  <a:lnTo>
                    <a:pt x="837448" y="840832"/>
                  </a:lnTo>
                  <a:lnTo>
                    <a:pt x="804568" y="840832"/>
                  </a:lnTo>
                  <a:lnTo>
                    <a:pt x="804568" y="695760"/>
                  </a:lnTo>
                  <a:lnTo>
                    <a:pt x="754565" y="801545"/>
                  </a:lnTo>
                  <a:lnTo>
                    <a:pt x="730174" y="801545"/>
                  </a:lnTo>
                  <a:lnTo>
                    <a:pt x="678952" y="695760"/>
                  </a:lnTo>
                  <a:lnTo>
                    <a:pt x="678952" y="840832"/>
                  </a:lnTo>
                  <a:lnTo>
                    <a:pt x="646072" y="840832"/>
                  </a:lnTo>
                  <a:close/>
                  <a:moveTo>
                    <a:pt x="226972" y="623853"/>
                  </a:moveTo>
                  <a:lnTo>
                    <a:pt x="311081" y="623853"/>
                  </a:lnTo>
                  <a:cubicBezTo>
                    <a:pt x="331892" y="624187"/>
                    <a:pt x="348260" y="630139"/>
                    <a:pt x="360183" y="641706"/>
                  </a:cubicBezTo>
                  <a:cubicBezTo>
                    <a:pt x="372107" y="653274"/>
                    <a:pt x="378186" y="668449"/>
                    <a:pt x="378419" y="687232"/>
                  </a:cubicBezTo>
                  <a:cubicBezTo>
                    <a:pt x="378140" y="702822"/>
                    <a:pt x="373979" y="715473"/>
                    <a:pt x="365935" y="725183"/>
                  </a:cubicBezTo>
                  <a:cubicBezTo>
                    <a:pt x="357891" y="734893"/>
                    <a:pt x="347636" y="741441"/>
                    <a:pt x="335171" y="744826"/>
                  </a:cubicBezTo>
                  <a:lnTo>
                    <a:pt x="385125" y="840832"/>
                  </a:lnTo>
                  <a:lnTo>
                    <a:pt x="346757" y="840832"/>
                  </a:lnTo>
                  <a:lnTo>
                    <a:pt x="301018" y="749392"/>
                  </a:lnTo>
                  <a:lnTo>
                    <a:pt x="259852" y="749392"/>
                  </a:lnTo>
                  <a:lnTo>
                    <a:pt x="259852" y="840832"/>
                  </a:lnTo>
                  <a:lnTo>
                    <a:pt x="226972" y="840832"/>
                  </a:lnTo>
                  <a:close/>
                  <a:moveTo>
                    <a:pt x="36472" y="623853"/>
                  </a:moveTo>
                  <a:lnTo>
                    <a:pt x="175118" y="623853"/>
                  </a:lnTo>
                  <a:lnTo>
                    <a:pt x="175118" y="653380"/>
                  </a:lnTo>
                  <a:lnTo>
                    <a:pt x="69352" y="653380"/>
                  </a:lnTo>
                  <a:lnTo>
                    <a:pt x="69352" y="719560"/>
                  </a:lnTo>
                  <a:lnTo>
                    <a:pt x="159573" y="719560"/>
                  </a:lnTo>
                  <a:lnTo>
                    <a:pt x="159573" y="749087"/>
                  </a:lnTo>
                  <a:lnTo>
                    <a:pt x="69352" y="749087"/>
                  </a:lnTo>
                  <a:lnTo>
                    <a:pt x="69352" y="840832"/>
                  </a:lnTo>
                  <a:lnTo>
                    <a:pt x="36472" y="840832"/>
                  </a:lnTo>
                  <a:close/>
                  <a:moveTo>
                    <a:pt x="2230631" y="622024"/>
                  </a:moveTo>
                  <a:cubicBezTo>
                    <a:pt x="2242225" y="622055"/>
                    <a:pt x="2252808" y="624047"/>
                    <a:pt x="2262380" y="627998"/>
                  </a:cubicBezTo>
                  <a:cubicBezTo>
                    <a:pt x="2271951" y="631949"/>
                    <a:pt x="2280471" y="637669"/>
                    <a:pt x="2287938" y="645159"/>
                  </a:cubicBezTo>
                  <a:cubicBezTo>
                    <a:pt x="2298125" y="655514"/>
                    <a:pt x="2304240" y="667490"/>
                    <a:pt x="2306282" y="681088"/>
                  </a:cubicBezTo>
                  <a:cubicBezTo>
                    <a:pt x="2308324" y="694685"/>
                    <a:pt x="2309111" y="711770"/>
                    <a:pt x="2308641" y="732343"/>
                  </a:cubicBezTo>
                  <a:cubicBezTo>
                    <a:pt x="2309111" y="752915"/>
                    <a:pt x="2308324" y="770000"/>
                    <a:pt x="2306282" y="783598"/>
                  </a:cubicBezTo>
                  <a:cubicBezTo>
                    <a:pt x="2304240" y="797195"/>
                    <a:pt x="2298125" y="809171"/>
                    <a:pt x="2287938" y="819526"/>
                  </a:cubicBezTo>
                  <a:cubicBezTo>
                    <a:pt x="2280471" y="827016"/>
                    <a:pt x="2271951" y="832736"/>
                    <a:pt x="2262380" y="836687"/>
                  </a:cubicBezTo>
                  <a:cubicBezTo>
                    <a:pt x="2252808" y="840638"/>
                    <a:pt x="2242225" y="842629"/>
                    <a:pt x="2230631" y="842661"/>
                  </a:cubicBezTo>
                  <a:cubicBezTo>
                    <a:pt x="2219050" y="842629"/>
                    <a:pt x="2208518" y="840638"/>
                    <a:pt x="2199036" y="836687"/>
                  </a:cubicBezTo>
                  <a:cubicBezTo>
                    <a:pt x="2189553" y="832736"/>
                    <a:pt x="2181084" y="827016"/>
                    <a:pt x="2173629" y="819526"/>
                  </a:cubicBezTo>
                  <a:cubicBezTo>
                    <a:pt x="2163430" y="809171"/>
                    <a:pt x="2157265" y="797195"/>
                    <a:pt x="2155133" y="783598"/>
                  </a:cubicBezTo>
                  <a:cubicBezTo>
                    <a:pt x="2153002" y="770000"/>
                    <a:pt x="2152165" y="752915"/>
                    <a:pt x="2152622" y="732343"/>
                  </a:cubicBezTo>
                  <a:cubicBezTo>
                    <a:pt x="2152165" y="711770"/>
                    <a:pt x="2153002" y="694685"/>
                    <a:pt x="2155133" y="681088"/>
                  </a:cubicBezTo>
                  <a:cubicBezTo>
                    <a:pt x="2157265" y="667490"/>
                    <a:pt x="2163430" y="655514"/>
                    <a:pt x="2173629" y="645159"/>
                  </a:cubicBezTo>
                  <a:cubicBezTo>
                    <a:pt x="2181084" y="637669"/>
                    <a:pt x="2189553" y="631949"/>
                    <a:pt x="2199035" y="627998"/>
                  </a:cubicBezTo>
                  <a:cubicBezTo>
                    <a:pt x="2208518" y="624047"/>
                    <a:pt x="2219050" y="622055"/>
                    <a:pt x="2230631" y="622024"/>
                  </a:cubicBezTo>
                  <a:close/>
                  <a:moveTo>
                    <a:pt x="506606" y="622024"/>
                  </a:moveTo>
                  <a:cubicBezTo>
                    <a:pt x="518201" y="622055"/>
                    <a:pt x="528783" y="624047"/>
                    <a:pt x="538355" y="627998"/>
                  </a:cubicBezTo>
                  <a:cubicBezTo>
                    <a:pt x="547926" y="631949"/>
                    <a:pt x="556446" y="637669"/>
                    <a:pt x="563913" y="645159"/>
                  </a:cubicBezTo>
                  <a:cubicBezTo>
                    <a:pt x="574100" y="655514"/>
                    <a:pt x="580215" y="667490"/>
                    <a:pt x="582257" y="681088"/>
                  </a:cubicBezTo>
                  <a:cubicBezTo>
                    <a:pt x="584299" y="694685"/>
                    <a:pt x="585086" y="711770"/>
                    <a:pt x="584616" y="732343"/>
                  </a:cubicBezTo>
                  <a:cubicBezTo>
                    <a:pt x="585086" y="752915"/>
                    <a:pt x="584299" y="770000"/>
                    <a:pt x="582257" y="783598"/>
                  </a:cubicBezTo>
                  <a:cubicBezTo>
                    <a:pt x="580215" y="797195"/>
                    <a:pt x="574100" y="809171"/>
                    <a:pt x="563913" y="819526"/>
                  </a:cubicBezTo>
                  <a:cubicBezTo>
                    <a:pt x="556446" y="827016"/>
                    <a:pt x="547926" y="832736"/>
                    <a:pt x="538355" y="836687"/>
                  </a:cubicBezTo>
                  <a:cubicBezTo>
                    <a:pt x="528783" y="840638"/>
                    <a:pt x="518201" y="842629"/>
                    <a:pt x="506606" y="842661"/>
                  </a:cubicBezTo>
                  <a:cubicBezTo>
                    <a:pt x="495025" y="842629"/>
                    <a:pt x="484493" y="840638"/>
                    <a:pt x="475011" y="836687"/>
                  </a:cubicBezTo>
                  <a:cubicBezTo>
                    <a:pt x="465528" y="832736"/>
                    <a:pt x="457059" y="827016"/>
                    <a:pt x="449604" y="819526"/>
                  </a:cubicBezTo>
                  <a:cubicBezTo>
                    <a:pt x="439405" y="809171"/>
                    <a:pt x="433240" y="797195"/>
                    <a:pt x="431108" y="783598"/>
                  </a:cubicBezTo>
                  <a:cubicBezTo>
                    <a:pt x="428977" y="770000"/>
                    <a:pt x="428140" y="752915"/>
                    <a:pt x="428597" y="732343"/>
                  </a:cubicBezTo>
                  <a:cubicBezTo>
                    <a:pt x="428140" y="711770"/>
                    <a:pt x="428977" y="694685"/>
                    <a:pt x="431108" y="681088"/>
                  </a:cubicBezTo>
                  <a:cubicBezTo>
                    <a:pt x="433240" y="667490"/>
                    <a:pt x="439405" y="655514"/>
                    <a:pt x="449604" y="645159"/>
                  </a:cubicBezTo>
                  <a:cubicBezTo>
                    <a:pt x="457059" y="637669"/>
                    <a:pt x="465528" y="631949"/>
                    <a:pt x="475011" y="627998"/>
                  </a:cubicBezTo>
                  <a:cubicBezTo>
                    <a:pt x="484493" y="624047"/>
                    <a:pt x="495025" y="622055"/>
                    <a:pt x="506606" y="622024"/>
                  </a:cubicBezTo>
                  <a:close/>
                  <a:moveTo>
                    <a:pt x="424681" y="326008"/>
                  </a:moveTo>
                  <a:cubicBezTo>
                    <a:pt x="444996" y="352450"/>
                    <a:pt x="465150" y="382600"/>
                    <a:pt x="485143" y="416459"/>
                  </a:cubicBezTo>
                  <a:lnTo>
                    <a:pt x="435322" y="445964"/>
                  </a:lnTo>
                  <a:cubicBezTo>
                    <a:pt x="419844" y="416297"/>
                    <a:pt x="401142" y="385180"/>
                    <a:pt x="379214" y="352611"/>
                  </a:cubicBezTo>
                  <a:close/>
                  <a:moveTo>
                    <a:pt x="54174" y="264096"/>
                  </a:moveTo>
                  <a:cubicBezTo>
                    <a:pt x="78358" y="275060"/>
                    <a:pt x="98190" y="282799"/>
                    <a:pt x="113668" y="287313"/>
                  </a:cubicBezTo>
                  <a:lnTo>
                    <a:pt x="70135" y="469665"/>
                  </a:lnTo>
                  <a:cubicBezTo>
                    <a:pt x="48853" y="461603"/>
                    <a:pt x="27571" y="454993"/>
                    <a:pt x="6288" y="449833"/>
                  </a:cubicBezTo>
                  <a:cubicBezTo>
                    <a:pt x="22734" y="400497"/>
                    <a:pt x="38696" y="338584"/>
                    <a:pt x="54174" y="264096"/>
                  </a:cubicBezTo>
                  <a:close/>
                  <a:moveTo>
                    <a:pt x="286346" y="237009"/>
                  </a:moveTo>
                  <a:lnTo>
                    <a:pt x="286346" y="267965"/>
                  </a:lnTo>
                  <a:lnTo>
                    <a:pt x="396627" y="267965"/>
                  </a:lnTo>
                  <a:lnTo>
                    <a:pt x="396627" y="237009"/>
                  </a:lnTo>
                  <a:close/>
                  <a:moveTo>
                    <a:pt x="286346" y="162037"/>
                  </a:moveTo>
                  <a:lnTo>
                    <a:pt x="286346" y="192510"/>
                  </a:lnTo>
                  <a:lnTo>
                    <a:pt x="396627" y="192510"/>
                  </a:lnTo>
                  <a:lnTo>
                    <a:pt x="396627" y="162037"/>
                  </a:lnTo>
                  <a:close/>
                  <a:moveTo>
                    <a:pt x="39663" y="125760"/>
                  </a:moveTo>
                  <a:cubicBezTo>
                    <a:pt x="64170" y="143495"/>
                    <a:pt x="89644" y="163811"/>
                    <a:pt x="116086" y="186705"/>
                  </a:cubicBezTo>
                  <a:lnTo>
                    <a:pt x="72554" y="238944"/>
                  </a:lnTo>
                  <a:cubicBezTo>
                    <a:pt x="49014" y="216049"/>
                    <a:pt x="24830" y="193638"/>
                    <a:pt x="0" y="171711"/>
                  </a:cubicBezTo>
                  <a:close/>
                  <a:moveTo>
                    <a:pt x="3917287" y="96739"/>
                  </a:moveTo>
                  <a:lnTo>
                    <a:pt x="3917287" y="217661"/>
                  </a:lnTo>
                  <a:lnTo>
                    <a:pt x="3951871" y="217661"/>
                  </a:lnTo>
                  <a:cubicBezTo>
                    <a:pt x="3998789" y="217661"/>
                    <a:pt x="4022247" y="197266"/>
                    <a:pt x="4022247" y="156475"/>
                  </a:cubicBezTo>
                  <a:cubicBezTo>
                    <a:pt x="4022247" y="116651"/>
                    <a:pt x="3999030" y="96739"/>
                    <a:pt x="3952596" y="96739"/>
                  </a:cubicBezTo>
                  <a:close/>
                  <a:moveTo>
                    <a:pt x="3564861" y="96739"/>
                  </a:moveTo>
                  <a:lnTo>
                    <a:pt x="3564861" y="217661"/>
                  </a:lnTo>
                  <a:lnTo>
                    <a:pt x="3599445" y="217661"/>
                  </a:lnTo>
                  <a:cubicBezTo>
                    <a:pt x="3646363" y="217661"/>
                    <a:pt x="3669823" y="197266"/>
                    <a:pt x="3669823" y="156475"/>
                  </a:cubicBezTo>
                  <a:cubicBezTo>
                    <a:pt x="3669823" y="116651"/>
                    <a:pt x="3646605" y="96739"/>
                    <a:pt x="3600171" y="96739"/>
                  </a:cubicBezTo>
                  <a:close/>
                  <a:moveTo>
                    <a:pt x="1526512" y="96739"/>
                  </a:moveTo>
                  <a:lnTo>
                    <a:pt x="1526512" y="217661"/>
                  </a:lnTo>
                  <a:lnTo>
                    <a:pt x="1561096" y="217661"/>
                  </a:lnTo>
                  <a:cubicBezTo>
                    <a:pt x="1608014" y="217661"/>
                    <a:pt x="1631473" y="197266"/>
                    <a:pt x="1631473" y="156475"/>
                  </a:cubicBezTo>
                  <a:cubicBezTo>
                    <a:pt x="1631473" y="116651"/>
                    <a:pt x="1608256" y="96739"/>
                    <a:pt x="1561821" y="96739"/>
                  </a:cubicBezTo>
                  <a:close/>
                  <a:moveTo>
                    <a:pt x="1164562" y="96739"/>
                  </a:moveTo>
                  <a:lnTo>
                    <a:pt x="1164562" y="217661"/>
                  </a:lnTo>
                  <a:lnTo>
                    <a:pt x="1199146" y="217661"/>
                  </a:lnTo>
                  <a:cubicBezTo>
                    <a:pt x="1246064" y="217661"/>
                    <a:pt x="1269523" y="197266"/>
                    <a:pt x="1269523" y="156475"/>
                  </a:cubicBezTo>
                  <a:cubicBezTo>
                    <a:pt x="1269523" y="116651"/>
                    <a:pt x="1246306" y="96739"/>
                    <a:pt x="1199871" y="96739"/>
                  </a:cubicBezTo>
                  <a:close/>
                  <a:moveTo>
                    <a:pt x="4154835" y="34826"/>
                  </a:moveTo>
                  <a:lnTo>
                    <a:pt x="4448435" y="34826"/>
                  </a:lnTo>
                  <a:lnTo>
                    <a:pt x="4448435" y="100124"/>
                  </a:lnTo>
                  <a:lnTo>
                    <a:pt x="4341539" y="100124"/>
                  </a:lnTo>
                  <a:lnTo>
                    <a:pt x="4341539" y="409445"/>
                  </a:lnTo>
                  <a:lnTo>
                    <a:pt x="4261489" y="409445"/>
                  </a:lnTo>
                  <a:lnTo>
                    <a:pt x="4261489" y="100124"/>
                  </a:lnTo>
                  <a:lnTo>
                    <a:pt x="4154835" y="100124"/>
                  </a:lnTo>
                  <a:close/>
                  <a:moveTo>
                    <a:pt x="3837477" y="34826"/>
                  </a:moveTo>
                  <a:lnTo>
                    <a:pt x="3966381" y="34826"/>
                  </a:lnTo>
                  <a:cubicBezTo>
                    <a:pt x="4059572" y="34826"/>
                    <a:pt x="4106168" y="74328"/>
                    <a:pt x="4106168" y="153331"/>
                  </a:cubicBezTo>
                  <a:cubicBezTo>
                    <a:pt x="4106168" y="191703"/>
                    <a:pt x="4092101" y="222458"/>
                    <a:pt x="4063966" y="245595"/>
                  </a:cubicBezTo>
                  <a:cubicBezTo>
                    <a:pt x="4035831" y="268731"/>
                    <a:pt x="4000643" y="279816"/>
                    <a:pt x="3958400" y="278848"/>
                  </a:cubicBezTo>
                  <a:lnTo>
                    <a:pt x="3917287" y="278848"/>
                  </a:lnTo>
                  <a:lnTo>
                    <a:pt x="3917287" y="409445"/>
                  </a:lnTo>
                  <a:lnTo>
                    <a:pt x="3837477" y="409445"/>
                  </a:lnTo>
                  <a:close/>
                  <a:moveTo>
                    <a:pt x="3485053" y="34826"/>
                  </a:moveTo>
                  <a:lnTo>
                    <a:pt x="3613956" y="34826"/>
                  </a:lnTo>
                  <a:cubicBezTo>
                    <a:pt x="3707147" y="34826"/>
                    <a:pt x="3753743" y="74328"/>
                    <a:pt x="3753743" y="153331"/>
                  </a:cubicBezTo>
                  <a:cubicBezTo>
                    <a:pt x="3753743" y="191703"/>
                    <a:pt x="3739675" y="222458"/>
                    <a:pt x="3711541" y="245595"/>
                  </a:cubicBezTo>
                  <a:cubicBezTo>
                    <a:pt x="3683406" y="268731"/>
                    <a:pt x="3648218" y="279816"/>
                    <a:pt x="3605975" y="278848"/>
                  </a:cubicBezTo>
                  <a:lnTo>
                    <a:pt x="3564861" y="278848"/>
                  </a:lnTo>
                  <a:lnTo>
                    <a:pt x="3564861" y="409445"/>
                  </a:lnTo>
                  <a:lnTo>
                    <a:pt x="3485053" y="409445"/>
                  </a:lnTo>
                  <a:close/>
                  <a:moveTo>
                    <a:pt x="1764060" y="34826"/>
                  </a:moveTo>
                  <a:lnTo>
                    <a:pt x="2057661" y="34826"/>
                  </a:lnTo>
                  <a:lnTo>
                    <a:pt x="2057661" y="100124"/>
                  </a:lnTo>
                  <a:lnTo>
                    <a:pt x="1950765" y="100124"/>
                  </a:lnTo>
                  <a:lnTo>
                    <a:pt x="1950765" y="409445"/>
                  </a:lnTo>
                  <a:lnTo>
                    <a:pt x="1870714" y="409445"/>
                  </a:lnTo>
                  <a:lnTo>
                    <a:pt x="1870714" y="100124"/>
                  </a:lnTo>
                  <a:lnTo>
                    <a:pt x="1764060" y="100124"/>
                  </a:lnTo>
                  <a:close/>
                  <a:moveTo>
                    <a:pt x="1446703" y="34826"/>
                  </a:moveTo>
                  <a:lnTo>
                    <a:pt x="1575606" y="34826"/>
                  </a:lnTo>
                  <a:cubicBezTo>
                    <a:pt x="1668798" y="34826"/>
                    <a:pt x="1715393" y="74328"/>
                    <a:pt x="1715393" y="153331"/>
                  </a:cubicBezTo>
                  <a:cubicBezTo>
                    <a:pt x="1715393" y="191703"/>
                    <a:pt x="1701326" y="222458"/>
                    <a:pt x="1673191" y="245595"/>
                  </a:cubicBezTo>
                  <a:cubicBezTo>
                    <a:pt x="1645056" y="268731"/>
                    <a:pt x="1609868" y="279816"/>
                    <a:pt x="1567625" y="278848"/>
                  </a:cubicBezTo>
                  <a:lnTo>
                    <a:pt x="1526512" y="278848"/>
                  </a:lnTo>
                  <a:lnTo>
                    <a:pt x="1526512" y="409445"/>
                  </a:lnTo>
                  <a:lnTo>
                    <a:pt x="1446703" y="409445"/>
                  </a:lnTo>
                  <a:close/>
                  <a:moveTo>
                    <a:pt x="1084753" y="34826"/>
                  </a:moveTo>
                  <a:lnTo>
                    <a:pt x="1213656" y="34826"/>
                  </a:lnTo>
                  <a:cubicBezTo>
                    <a:pt x="1306848" y="34826"/>
                    <a:pt x="1353443" y="74328"/>
                    <a:pt x="1353443" y="153331"/>
                  </a:cubicBezTo>
                  <a:cubicBezTo>
                    <a:pt x="1353443" y="191703"/>
                    <a:pt x="1339376" y="222458"/>
                    <a:pt x="1311241" y="245595"/>
                  </a:cubicBezTo>
                  <a:cubicBezTo>
                    <a:pt x="1283106" y="268731"/>
                    <a:pt x="1247918" y="279816"/>
                    <a:pt x="1205675" y="278848"/>
                  </a:cubicBezTo>
                  <a:lnTo>
                    <a:pt x="1164562" y="278848"/>
                  </a:lnTo>
                  <a:lnTo>
                    <a:pt x="1164562" y="409445"/>
                  </a:lnTo>
                  <a:lnTo>
                    <a:pt x="1084753" y="409445"/>
                  </a:lnTo>
                  <a:close/>
                  <a:moveTo>
                    <a:pt x="2411574" y="28054"/>
                  </a:moveTo>
                  <a:lnTo>
                    <a:pt x="2855603" y="28054"/>
                  </a:lnTo>
                  <a:lnTo>
                    <a:pt x="2855603" y="93836"/>
                  </a:lnTo>
                  <a:lnTo>
                    <a:pt x="2683650" y="93836"/>
                  </a:lnTo>
                  <a:cubicBezTo>
                    <a:pt x="2673009" y="120762"/>
                    <a:pt x="2660352" y="146720"/>
                    <a:pt x="2645681" y="171711"/>
                  </a:cubicBezTo>
                  <a:lnTo>
                    <a:pt x="2668898" y="171711"/>
                  </a:lnTo>
                  <a:lnTo>
                    <a:pt x="2668898" y="228303"/>
                  </a:lnTo>
                  <a:lnTo>
                    <a:pt x="2717267" y="182836"/>
                  </a:lnTo>
                  <a:cubicBezTo>
                    <a:pt x="2760799" y="221531"/>
                    <a:pt x="2813360" y="269255"/>
                    <a:pt x="2874950" y="326008"/>
                  </a:cubicBezTo>
                  <a:lnTo>
                    <a:pt x="2818358" y="381633"/>
                  </a:lnTo>
                  <a:cubicBezTo>
                    <a:pt x="2777245" y="333909"/>
                    <a:pt x="2727424" y="283444"/>
                    <a:pt x="2668898" y="230237"/>
                  </a:cubicBezTo>
                  <a:lnTo>
                    <a:pt x="2668898" y="475469"/>
                  </a:lnTo>
                  <a:lnTo>
                    <a:pt x="2595860" y="475469"/>
                  </a:lnTo>
                  <a:lnTo>
                    <a:pt x="2595860" y="243781"/>
                  </a:lnTo>
                  <a:cubicBezTo>
                    <a:pt x="2554263" y="295536"/>
                    <a:pt x="2502508" y="342938"/>
                    <a:pt x="2440595" y="385986"/>
                  </a:cubicBezTo>
                  <a:cubicBezTo>
                    <a:pt x="2430277" y="371153"/>
                    <a:pt x="2413831" y="349870"/>
                    <a:pt x="2391259" y="322139"/>
                  </a:cubicBezTo>
                  <a:cubicBezTo>
                    <a:pt x="2493479" y="255551"/>
                    <a:pt x="2563775" y="179450"/>
                    <a:pt x="2602148" y="93836"/>
                  </a:cubicBezTo>
                  <a:lnTo>
                    <a:pt x="2411574" y="93836"/>
                  </a:lnTo>
                  <a:close/>
                  <a:moveTo>
                    <a:pt x="565956" y="25152"/>
                  </a:moveTo>
                  <a:lnTo>
                    <a:pt x="966453" y="25152"/>
                  </a:lnTo>
                  <a:lnTo>
                    <a:pt x="966453" y="93836"/>
                  </a:lnTo>
                  <a:lnTo>
                    <a:pt x="807802" y="93836"/>
                  </a:lnTo>
                  <a:lnTo>
                    <a:pt x="807802" y="189607"/>
                  </a:lnTo>
                  <a:lnTo>
                    <a:pt x="1000795" y="189607"/>
                  </a:lnTo>
                  <a:lnTo>
                    <a:pt x="1000795" y="258292"/>
                  </a:lnTo>
                  <a:lnTo>
                    <a:pt x="807802" y="258292"/>
                  </a:lnTo>
                  <a:lnTo>
                    <a:pt x="807802" y="364220"/>
                  </a:lnTo>
                  <a:cubicBezTo>
                    <a:pt x="807802" y="396627"/>
                    <a:pt x="801232" y="420933"/>
                    <a:pt x="788092" y="437136"/>
                  </a:cubicBezTo>
                  <a:cubicBezTo>
                    <a:pt x="774951" y="453340"/>
                    <a:pt x="755846" y="461724"/>
                    <a:pt x="730774" y="462288"/>
                  </a:cubicBezTo>
                  <a:cubicBezTo>
                    <a:pt x="705703" y="462853"/>
                    <a:pt x="671724" y="463216"/>
                    <a:pt x="628836" y="463377"/>
                  </a:cubicBezTo>
                  <a:cubicBezTo>
                    <a:pt x="624322" y="439192"/>
                    <a:pt x="618518" y="414685"/>
                    <a:pt x="611423" y="389856"/>
                  </a:cubicBezTo>
                  <a:cubicBezTo>
                    <a:pt x="639155" y="392758"/>
                    <a:pt x="666725" y="394209"/>
                    <a:pt x="694135" y="394209"/>
                  </a:cubicBezTo>
                  <a:cubicBezTo>
                    <a:pt x="720899" y="394209"/>
                    <a:pt x="734281" y="380827"/>
                    <a:pt x="734281" y="354062"/>
                  </a:cubicBezTo>
                  <a:lnTo>
                    <a:pt x="734281" y="258292"/>
                  </a:lnTo>
                  <a:lnTo>
                    <a:pt x="530163" y="258292"/>
                  </a:lnTo>
                  <a:lnTo>
                    <a:pt x="530163" y="189607"/>
                  </a:lnTo>
                  <a:lnTo>
                    <a:pt x="734281" y="189607"/>
                  </a:lnTo>
                  <a:lnTo>
                    <a:pt x="734281" y="93836"/>
                  </a:lnTo>
                  <a:lnTo>
                    <a:pt x="565956" y="93836"/>
                  </a:lnTo>
                  <a:close/>
                  <a:moveTo>
                    <a:pt x="138336" y="16930"/>
                  </a:moveTo>
                  <a:lnTo>
                    <a:pt x="477404" y="16930"/>
                  </a:lnTo>
                  <a:lnTo>
                    <a:pt x="477404" y="71103"/>
                  </a:lnTo>
                  <a:lnTo>
                    <a:pt x="358174" y="71103"/>
                  </a:lnTo>
                  <a:cubicBezTo>
                    <a:pt x="354304" y="80616"/>
                    <a:pt x="347855" y="94481"/>
                    <a:pt x="338826" y="112700"/>
                  </a:cubicBezTo>
                  <a:lnTo>
                    <a:pt x="456605" y="112700"/>
                  </a:lnTo>
                  <a:lnTo>
                    <a:pt x="456605" y="317302"/>
                  </a:lnTo>
                  <a:lnTo>
                    <a:pt x="374861" y="317302"/>
                  </a:lnTo>
                  <a:lnTo>
                    <a:pt x="374861" y="408720"/>
                  </a:lnTo>
                  <a:cubicBezTo>
                    <a:pt x="374861" y="427100"/>
                    <a:pt x="371032" y="441449"/>
                    <a:pt x="363373" y="451768"/>
                  </a:cubicBezTo>
                  <a:cubicBezTo>
                    <a:pt x="355715" y="462087"/>
                    <a:pt x="344026" y="468375"/>
                    <a:pt x="328306" y="470632"/>
                  </a:cubicBezTo>
                  <a:cubicBezTo>
                    <a:pt x="312586" y="472889"/>
                    <a:pt x="291989" y="473695"/>
                    <a:pt x="266514" y="473051"/>
                  </a:cubicBezTo>
                  <a:cubicBezTo>
                    <a:pt x="263773" y="455476"/>
                    <a:pt x="259823" y="436612"/>
                    <a:pt x="254664" y="416459"/>
                  </a:cubicBezTo>
                  <a:cubicBezTo>
                    <a:pt x="245312" y="429035"/>
                    <a:pt x="235397" y="441933"/>
                    <a:pt x="224917" y="455154"/>
                  </a:cubicBezTo>
                  <a:lnTo>
                    <a:pt x="179933" y="418877"/>
                  </a:lnTo>
                  <a:cubicBezTo>
                    <a:pt x="203473" y="394048"/>
                    <a:pt x="226045" y="363736"/>
                    <a:pt x="247650" y="327943"/>
                  </a:cubicBezTo>
                  <a:lnTo>
                    <a:pt x="295052" y="356965"/>
                  </a:lnTo>
                  <a:cubicBezTo>
                    <a:pt x="284411" y="374216"/>
                    <a:pt x="272238" y="392274"/>
                    <a:pt x="258533" y="411138"/>
                  </a:cubicBezTo>
                  <a:cubicBezTo>
                    <a:pt x="266917" y="412428"/>
                    <a:pt x="277800" y="413234"/>
                    <a:pt x="291182" y="413557"/>
                  </a:cubicBezTo>
                  <a:cubicBezTo>
                    <a:pt x="305371" y="411622"/>
                    <a:pt x="312626" y="405011"/>
                    <a:pt x="312949" y="393725"/>
                  </a:cubicBezTo>
                  <a:lnTo>
                    <a:pt x="312949" y="317302"/>
                  </a:lnTo>
                  <a:lnTo>
                    <a:pt x="227335" y="317302"/>
                  </a:lnTo>
                  <a:lnTo>
                    <a:pt x="227335" y="112700"/>
                  </a:lnTo>
                  <a:lnTo>
                    <a:pt x="279332" y="112700"/>
                  </a:lnTo>
                  <a:cubicBezTo>
                    <a:pt x="285136" y="99318"/>
                    <a:pt x="290215" y="85453"/>
                    <a:pt x="294568" y="71103"/>
                  </a:cubicBezTo>
                  <a:lnTo>
                    <a:pt x="200248" y="71103"/>
                  </a:lnTo>
                  <a:lnTo>
                    <a:pt x="200248" y="216694"/>
                  </a:lnTo>
                  <a:cubicBezTo>
                    <a:pt x="200248" y="337939"/>
                    <a:pt x="182352" y="425004"/>
                    <a:pt x="146559" y="477887"/>
                  </a:cubicBezTo>
                  <a:cubicBezTo>
                    <a:pt x="125921" y="457250"/>
                    <a:pt x="107702" y="441772"/>
                    <a:pt x="91902" y="431453"/>
                  </a:cubicBezTo>
                  <a:cubicBezTo>
                    <a:pt x="123180" y="385019"/>
                    <a:pt x="138658" y="310530"/>
                    <a:pt x="138336" y="207988"/>
                  </a:cubicBezTo>
                  <a:close/>
                  <a:moveTo>
                    <a:pt x="49337" y="968"/>
                  </a:moveTo>
                  <a:cubicBezTo>
                    <a:pt x="85775" y="27087"/>
                    <a:pt x="112217" y="46918"/>
                    <a:pt x="128662" y="60462"/>
                  </a:cubicBezTo>
                  <a:lnTo>
                    <a:pt x="83679" y="109315"/>
                  </a:lnTo>
                  <a:cubicBezTo>
                    <a:pt x="60784" y="87065"/>
                    <a:pt x="35955" y="64976"/>
                    <a:pt x="9190" y="43049"/>
                  </a:cubicBezTo>
                  <a:close/>
                  <a:moveTo>
                    <a:pt x="3151659" y="0"/>
                  </a:moveTo>
                  <a:lnTo>
                    <a:pt x="3225180" y="0"/>
                  </a:lnTo>
                  <a:lnTo>
                    <a:pt x="3225180" y="147043"/>
                  </a:lnTo>
                  <a:lnTo>
                    <a:pt x="3364967" y="147043"/>
                  </a:lnTo>
                  <a:lnTo>
                    <a:pt x="3364967" y="211374"/>
                  </a:lnTo>
                  <a:lnTo>
                    <a:pt x="3225180" y="211374"/>
                  </a:lnTo>
                  <a:lnTo>
                    <a:pt x="3225180" y="382600"/>
                  </a:lnTo>
                  <a:lnTo>
                    <a:pt x="3392053" y="382600"/>
                  </a:lnTo>
                  <a:lnTo>
                    <a:pt x="3392053" y="448382"/>
                  </a:lnTo>
                  <a:lnTo>
                    <a:pt x="2919971" y="448382"/>
                  </a:lnTo>
                  <a:lnTo>
                    <a:pt x="2919971" y="382600"/>
                  </a:lnTo>
                  <a:lnTo>
                    <a:pt x="2990106" y="382600"/>
                  </a:lnTo>
                  <a:lnTo>
                    <a:pt x="2990106" y="90934"/>
                  </a:lnTo>
                  <a:lnTo>
                    <a:pt x="3061692" y="90934"/>
                  </a:lnTo>
                  <a:lnTo>
                    <a:pt x="3061692" y="382600"/>
                  </a:lnTo>
                  <a:lnTo>
                    <a:pt x="3151659" y="382600"/>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endParaRPr kumimoji="0" lang="zh-CN" altLang="en-US" sz="39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grpSp>
    </p:spTree>
    <p:extLst>
      <p:ext uri="{BB962C8B-B14F-4D97-AF65-F5344CB8AC3E}">
        <p14:creationId xmlns:p14="http://schemas.microsoft.com/office/powerpoint/2010/main" val="1926215485"/>
      </p:ext>
    </p:extLst>
  </p:cSld>
  <p:clrMapOvr>
    <a:masterClrMapping/>
  </p:clrMapOvr>
  <p:transition spd="slow">
    <p:wip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a:extLst>
              <a:ext uri="{FF2B5EF4-FFF2-40B4-BE49-F238E27FC236}">
                <a16:creationId xmlns:a16="http://schemas.microsoft.com/office/drawing/2014/main" xmlns="" id="{2CD97815-1EBF-4C66-8761-BC104F77D2EE}"/>
              </a:ext>
            </a:extLst>
          </p:cNvPr>
          <p:cNvGrpSpPr/>
          <p:nvPr/>
        </p:nvGrpSpPr>
        <p:grpSpPr>
          <a:xfrm>
            <a:off x="1346573" y="1788571"/>
            <a:ext cx="4666886" cy="4016160"/>
            <a:chOff x="1144881" y="2089333"/>
            <a:chExt cx="3667306" cy="4016160"/>
          </a:xfrm>
        </p:grpSpPr>
        <p:sp>
          <p:nvSpPr>
            <p:cNvPr id="12" name="梯形 11">
              <a:extLst>
                <a:ext uri="{FF2B5EF4-FFF2-40B4-BE49-F238E27FC236}">
                  <a16:creationId xmlns:a16="http://schemas.microsoft.com/office/drawing/2014/main" xmlns="" id="{02861549-9562-4752-9434-BAC9814545A8}"/>
                </a:ext>
              </a:extLst>
            </p:cNvPr>
            <p:cNvSpPr/>
            <p:nvPr/>
          </p:nvSpPr>
          <p:spPr>
            <a:xfrm>
              <a:off x="1144881" y="5387023"/>
              <a:ext cx="3667306" cy="718470"/>
            </a:xfrm>
            <a:prstGeom prst="trapezoid">
              <a:avLst>
                <a:gd name="adj" fmla="val 40763"/>
              </a:avLst>
            </a:prstGeom>
            <a:solidFill>
              <a:schemeClr val="accent1">
                <a:lumMod val="50000"/>
              </a:schemeClr>
            </a:solidFill>
            <a:ln>
              <a:noFill/>
            </a:ln>
            <a:effectLst>
              <a:outerShdw blurRad="190500" dist="50800" dir="5400000" sx="101000" sy="101000" algn="ctr" rotWithShape="0">
                <a:srgbClr val="2056FF">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梯形 12">
              <a:extLst>
                <a:ext uri="{FF2B5EF4-FFF2-40B4-BE49-F238E27FC236}">
                  <a16:creationId xmlns:a16="http://schemas.microsoft.com/office/drawing/2014/main" xmlns="" id="{501B6ACB-201F-4F4A-8680-752101A927D5}"/>
                </a:ext>
              </a:extLst>
            </p:cNvPr>
            <p:cNvSpPr/>
            <p:nvPr/>
          </p:nvSpPr>
          <p:spPr>
            <a:xfrm>
              <a:off x="1428885" y="4561974"/>
              <a:ext cx="3099298" cy="718470"/>
            </a:xfrm>
            <a:prstGeom prst="trapezoid">
              <a:avLst>
                <a:gd name="adj" fmla="val 40763"/>
              </a:avLst>
            </a:prstGeom>
            <a:solidFill>
              <a:schemeClr val="accent1">
                <a:lumMod val="75000"/>
              </a:schemeClr>
            </a:solidFill>
            <a:ln>
              <a:noFill/>
            </a:ln>
            <a:effectLst>
              <a:outerShdw blurRad="190500" dist="50800" dir="5400000" sx="101000" sy="101000" algn="ctr" rotWithShape="0">
                <a:srgbClr val="2056FF">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梯形 13">
              <a:extLst>
                <a:ext uri="{FF2B5EF4-FFF2-40B4-BE49-F238E27FC236}">
                  <a16:creationId xmlns:a16="http://schemas.microsoft.com/office/drawing/2014/main" xmlns="" id="{FE8EC48C-49C4-4F68-8587-8D3826CCCCB5}"/>
                </a:ext>
              </a:extLst>
            </p:cNvPr>
            <p:cNvSpPr/>
            <p:nvPr/>
          </p:nvSpPr>
          <p:spPr>
            <a:xfrm>
              <a:off x="1709112" y="3736925"/>
              <a:ext cx="2534551" cy="718470"/>
            </a:xfrm>
            <a:prstGeom prst="trapezoid">
              <a:avLst>
                <a:gd name="adj" fmla="val 40763"/>
              </a:avLst>
            </a:prstGeom>
            <a:solidFill>
              <a:schemeClr val="accent1">
                <a:lumMod val="60000"/>
                <a:lumOff val="40000"/>
              </a:schemeClr>
            </a:solidFill>
            <a:ln>
              <a:noFill/>
            </a:ln>
            <a:effectLst>
              <a:outerShdw blurRad="190500" dist="50800" dir="5400000" sx="101000" sy="101000" algn="ctr" rotWithShape="0">
                <a:srgbClr val="2056FF">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梯形 14">
              <a:extLst>
                <a:ext uri="{FF2B5EF4-FFF2-40B4-BE49-F238E27FC236}">
                  <a16:creationId xmlns:a16="http://schemas.microsoft.com/office/drawing/2014/main" xmlns="" id="{B390820E-2C20-4205-9B53-5FEDD6D20115}"/>
                </a:ext>
              </a:extLst>
            </p:cNvPr>
            <p:cNvSpPr/>
            <p:nvPr/>
          </p:nvSpPr>
          <p:spPr>
            <a:xfrm>
              <a:off x="1993264" y="2914382"/>
              <a:ext cx="1975836" cy="718470"/>
            </a:xfrm>
            <a:prstGeom prst="trapezoid">
              <a:avLst>
                <a:gd name="adj" fmla="val 40763"/>
              </a:avLst>
            </a:prstGeom>
            <a:solidFill>
              <a:schemeClr val="accent1">
                <a:lumMod val="40000"/>
                <a:lumOff val="60000"/>
              </a:schemeClr>
            </a:solidFill>
            <a:ln>
              <a:noFill/>
            </a:ln>
            <a:effectLst>
              <a:outerShdw blurRad="190500" dist="50800" dir="5400000" sx="101000" sy="101000" algn="ctr" rotWithShape="0">
                <a:srgbClr val="2056FF">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梯形 15">
              <a:extLst>
                <a:ext uri="{FF2B5EF4-FFF2-40B4-BE49-F238E27FC236}">
                  <a16:creationId xmlns:a16="http://schemas.microsoft.com/office/drawing/2014/main" xmlns="" id="{7C76C475-9C7B-421F-A900-0CA9E573A6FB}"/>
                </a:ext>
              </a:extLst>
            </p:cNvPr>
            <p:cNvSpPr/>
            <p:nvPr/>
          </p:nvSpPr>
          <p:spPr>
            <a:xfrm>
              <a:off x="2301214" y="2089333"/>
              <a:ext cx="1381824" cy="718470"/>
            </a:xfrm>
            <a:prstGeom prst="trapezoid">
              <a:avLst>
                <a:gd name="adj" fmla="val 40763"/>
              </a:avLst>
            </a:prstGeom>
            <a:solidFill>
              <a:schemeClr val="accent1">
                <a:lumMod val="20000"/>
                <a:lumOff val="80000"/>
              </a:schemeClr>
            </a:solidFill>
            <a:ln>
              <a:noFill/>
            </a:ln>
            <a:effectLst>
              <a:outerShdw blurRad="190500" dist="50800" dir="5400000" sx="101000" sy="101000" algn="ctr" rotWithShape="0">
                <a:srgbClr val="2056FF">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1" name="文本框 20">
            <a:extLst>
              <a:ext uri="{FF2B5EF4-FFF2-40B4-BE49-F238E27FC236}">
                <a16:creationId xmlns:a16="http://schemas.microsoft.com/office/drawing/2014/main" xmlns="" id="{3EB7D8EC-5DE8-4046-A24C-EF827C61CA56}"/>
              </a:ext>
            </a:extLst>
          </p:cNvPr>
          <p:cNvSpPr txBox="1"/>
          <p:nvPr/>
        </p:nvSpPr>
        <p:spPr>
          <a:xfrm>
            <a:off x="6294625" y="1788571"/>
            <a:ext cx="1758461" cy="400110"/>
          </a:xfrm>
          <a:prstGeom prst="rect">
            <a:avLst/>
          </a:prstGeom>
          <a:noFill/>
        </p:spPr>
        <p:txBody>
          <a:bodyPr wrap="square" rtlCol="0">
            <a:spAutoFit/>
          </a:bodyPr>
          <a:lstStyle/>
          <a:p>
            <a:pPr algn="ctr"/>
            <a:r>
              <a:rPr lang="zh-CN" altLang="en-US" sz="2000" b="1" dirty="0">
                <a:solidFill>
                  <a:schemeClr val="accent1">
                    <a:lumMod val="20000"/>
                    <a:lumOff val="80000"/>
                  </a:schemeClr>
                </a:solidFill>
                <a:latin typeface="微软雅黑" panose="020B0503020204020204" pitchFamily="34" charset="-122"/>
                <a:ea typeface="微软雅黑" panose="020B0503020204020204" pitchFamily="34" charset="-122"/>
              </a:rPr>
              <a:t>请输入小标题</a:t>
            </a:r>
          </a:p>
        </p:txBody>
      </p:sp>
      <p:sp>
        <p:nvSpPr>
          <p:cNvPr id="22" name="文本框 21">
            <a:extLst>
              <a:ext uri="{FF2B5EF4-FFF2-40B4-BE49-F238E27FC236}">
                <a16:creationId xmlns:a16="http://schemas.microsoft.com/office/drawing/2014/main" xmlns="" id="{DFE3EA01-DA4F-4CF6-9BDA-F7D4F6E706D8}"/>
              </a:ext>
            </a:extLst>
          </p:cNvPr>
          <p:cNvSpPr txBox="1"/>
          <p:nvPr/>
        </p:nvSpPr>
        <p:spPr>
          <a:xfrm>
            <a:off x="6294626" y="2118922"/>
            <a:ext cx="3375645" cy="399725"/>
          </a:xfrm>
          <a:prstGeom prst="rect">
            <a:avLst/>
          </a:prstGeom>
          <a:noFill/>
        </p:spPr>
        <p:txBody>
          <a:bodyPr wrap="square" rtlCol="0">
            <a:spAutoFit/>
          </a:bodyPr>
          <a:lstStyle/>
          <a:p>
            <a:pPr>
              <a:lnSpc>
                <a:spcPct val="140000"/>
              </a:lnSpc>
            </a:pPr>
            <a:r>
              <a:rPr lang="zh-CN" altLang="en-US" sz="1600" spc="130" dirty="0">
                <a:solidFill>
                  <a:schemeClr val="bg1">
                    <a:lumMod val="50000"/>
                  </a:schemeClr>
                </a:solidFill>
                <a:latin typeface="微软雅黑" panose="020B0503020204020204" pitchFamily="34" charset="-122"/>
                <a:ea typeface="微软雅黑" panose="020B0503020204020204" pitchFamily="34" charset="-122"/>
              </a:rPr>
              <a:t>请输入段落文字请输入段落文字</a:t>
            </a:r>
          </a:p>
        </p:txBody>
      </p:sp>
      <p:sp>
        <p:nvSpPr>
          <p:cNvPr id="23" name="文本框 22">
            <a:extLst>
              <a:ext uri="{FF2B5EF4-FFF2-40B4-BE49-F238E27FC236}">
                <a16:creationId xmlns:a16="http://schemas.microsoft.com/office/drawing/2014/main" xmlns="" id="{9F51070C-ADE9-4995-BA92-F6909592A260}"/>
              </a:ext>
            </a:extLst>
          </p:cNvPr>
          <p:cNvSpPr txBox="1"/>
          <p:nvPr/>
        </p:nvSpPr>
        <p:spPr>
          <a:xfrm>
            <a:off x="6294625" y="2723068"/>
            <a:ext cx="1758461" cy="400110"/>
          </a:xfrm>
          <a:prstGeom prst="rect">
            <a:avLst/>
          </a:prstGeom>
          <a:noFill/>
        </p:spPr>
        <p:txBody>
          <a:bodyPr wrap="square" rtlCol="0">
            <a:spAutoFit/>
          </a:bodyPr>
          <a:lstStyle/>
          <a:p>
            <a:pPr algn="ctr"/>
            <a:r>
              <a:rPr lang="zh-CN" altLang="en-US" sz="2000" b="1" dirty="0">
                <a:solidFill>
                  <a:schemeClr val="accent1">
                    <a:lumMod val="40000"/>
                    <a:lumOff val="60000"/>
                  </a:schemeClr>
                </a:solidFill>
                <a:latin typeface="微软雅黑" panose="020B0503020204020204" pitchFamily="34" charset="-122"/>
                <a:ea typeface="微软雅黑" panose="020B0503020204020204" pitchFamily="34" charset="-122"/>
              </a:rPr>
              <a:t>请输入小标题</a:t>
            </a:r>
          </a:p>
        </p:txBody>
      </p:sp>
      <p:sp>
        <p:nvSpPr>
          <p:cNvPr id="24" name="文本框 23">
            <a:extLst>
              <a:ext uri="{FF2B5EF4-FFF2-40B4-BE49-F238E27FC236}">
                <a16:creationId xmlns:a16="http://schemas.microsoft.com/office/drawing/2014/main" xmlns="" id="{DB9E7474-A602-48F8-BB09-8B5318FF982C}"/>
              </a:ext>
            </a:extLst>
          </p:cNvPr>
          <p:cNvSpPr txBox="1"/>
          <p:nvPr/>
        </p:nvSpPr>
        <p:spPr>
          <a:xfrm>
            <a:off x="6294626" y="3053419"/>
            <a:ext cx="3375645" cy="399725"/>
          </a:xfrm>
          <a:prstGeom prst="rect">
            <a:avLst/>
          </a:prstGeom>
          <a:noFill/>
        </p:spPr>
        <p:txBody>
          <a:bodyPr wrap="square" rtlCol="0">
            <a:spAutoFit/>
          </a:bodyPr>
          <a:lstStyle/>
          <a:p>
            <a:pPr>
              <a:lnSpc>
                <a:spcPct val="140000"/>
              </a:lnSpc>
            </a:pPr>
            <a:r>
              <a:rPr lang="zh-CN" altLang="en-US" sz="1600" spc="130" dirty="0">
                <a:solidFill>
                  <a:schemeClr val="bg1">
                    <a:lumMod val="50000"/>
                  </a:schemeClr>
                </a:solidFill>
                <a:latin typeface="微软雅黑" panose="020B0503020204020204" pitchFamily="34" charset="-122"/>
                <a:ea typeface="微软雅黑" panose="020B0503020204020204" pitchFamily="34" charset="-122"/>
              </a:rPr>
              <a:t>请输入段落文字请输入段落文字</a:t>
            </a:r>
          </a:p>
        </p:txBody>
      </p:sp>
      <p:sp>
        <p:nvSpPr>
          <p:cNvPr id="25" name="文本框 24">
            <a:extLst>
              <a:ext uri="{FF2B5EF4-FFF2-40B4-BE49-F238E27FC236}">
                <a16:creationId xmlns:a16="http://schemas.microsoft.com/office/drawing/2014/main" xmlns="" id="{B3CE30A8-38AA-4D27-8AB8-F2AD5DD870CF}"/>
              </a:ext>
            </a:extLst>
          </p:cNvPr>
          <p:cNvSpPr txBox="1"/>
          <p:nvPr/>
        </p:nvSpPr>
        <p:spPr>
          <a:xfrm>
            <a:off x="6294625" y="3496791"/>
            <a:ext cx="1758461" cy="400110"/>
          </a:xfrm>
          <a:prstGeom prst="rect">
            <a:avLst/>
          </a:prstGeom>
          <a:noFill/>
        </p:spPr>
        <p:txBody>
          <a:bodyPr wrap="square" rtlCol="0">
            <a:spAutoFit/>
          </a:bodyPr>
          <a:lstStyle/>
          <a:p>
            <a:pPr algn="ctr"/>
            <a:r>
              <a:rPr lang="zh-CN" altLang="en-US" sz="2000" b="1" dirty="0">
                <a:solidFill>
                  <a:schemeClr val="accent1">
                    <a:lumMod val="60000"/>
                    <a:lumOff val="40000"/>
                  </a:schemeClr>
                </a:solidFill>
                <a:latin typeface="微软雅黑" panose="020B0503020204020204" pitchFamily="34" charset="-122"/>
                <a:ea typeface="微软雅黑" panose="020B0503020204020204" pitchFamily="34" charset="-122"/>
              </a:rPr>
              <a:t>请输入小标题</a:t>
            </a:r>
          </a:p>
        </p:txBody>
      </p:sp>
      <p:sp>
        <p:nvSpPr>
          <p:cNvPr id="26" name="文本框 25">
            <a:extLst>
              <a:ext uri="{FF2B5EF4-FFF2-40B4-BE49-F238E27FC236}">
                <a16:creationId xmlns:a16="http://schemas.microsoft.com/office/drawing/2014/main" xmlns="" id="{82E48FD8-5D2F-4A37-91CF-A7FB02F73705}"/>
              </a:ext>
            </a:extLst>
          </p:cNvPr>
          <p:cNvSpPr txBox="1"/>
          <p:nvPr/>
        </p:nvSpPr>
        <p:spPr>
          <a:xfrm>
            <a:off x="6294626" y="3827142"/>
            <a:ext cx="3375645" cy="399725"/>
          </a:xfrm>
          <a:prstGeom prst="rect">
            <a:avLst/>
          </a:prstGeom>
          <a:noFill/>
        </p:spPr>
        <p:txBody>
          <a:bodyPr wrap="square" rtlCol="0">
            <a:spAutoFit/>
          </a:bodyPr>
          <a:lstStyle/>
          <a:p>
            <a:pPr>
              <a:lnSpc>
                <a:spcPct val="140000"/>
              </a:lnSpc>
            </a:pPr>
            <a:r>
              <a:rPr lang="zh-CN" altLang="en-US" sz="1600" spc="130" dirty="0">
                <a:solidFill>
                  <a:schemeClr val="bg1">
                    <a:lumMod val="50000"/>
                  </a:schemeClr>
                </a:solidFill>
                <a:latin typeface="微软雅黑" panose="020B0503020204020204" pitchFamily="34" charset="-122"/>
                <a:ea typeface="微软雅黑" panose="020B0503020204020204" pitchFamily="34" charset="-122"/>
              </a:rPr>
              <a:t>请输入段落文字请输入段落文字</a:t>
            </a:r>
          </a:p>
        </p:txBody>
      </p:sp>
      <p:sp>
        <p:nvSpPr>
          <p:cNvPr id="27" name="文本框 26">
            <a:extLst>
              <a:ext uri="{FF2B5EF4-FFF2-40B4-BE49-F238E27FC236}">
                <a16:creationId xmlns:a16="http://schemas.microsoft.com/office/drawing/2014/main" xmlns="" id="{1ED4824C-42FA-4570-8B65-D62DD2D16110}"/>
              </a:ext>
            </a:extLst>
          </p:cNvPr>
          <p:cNvSpPr txBox="1"/>
          <p:nvPr/>
        </p:nvSpPr>
        <p:spPr>
          <a:xfrm>
            <a:off x="6294625" y="4250417"/>
            <a:ext cx="1758461" cy="400110"/>
          </a:xfrm>
          <a:prstGeom prst="rect">
            <a:avLst/>
          </a:prstGeom>
          <a:noFill/>
        </p:spPr>
        <p:txBody>
          <a:bodyPr wrap="square" rtlCol="0">
            <a:spAutoFit/>
          </a:bodyPr>
          <a:lstStyle/>
          <a:p>
            <a:pPr algn="ctr"/>
            <a:r>
              <a:rPr lang="zh-CN" altLang="en-US" sz="2000" b="1" dirty="0">
                <a:solidFill>
                  <a:schemeClr val="accent1">
                    <a:lumMod val="75000"/>
                  </a:schemeClr>
                </a:solidFill>
                <a:latin typeface="微软雅黑" panose="020B0503020204020204" pitchFamily="34" charset="-122"/>
                <a:ea typeface="微软雅黑" panose="020B0503020204020204" pitchFamily="34" charset="-122"/>
              </a:rPr>
              <a:t>请输入小标题</a:t>
            </a:r>
          </a:p>
        </p:txBody>
      </p:sp>
      <p:sp>
        <p:nvSpPr>
          <p:cNvPr id="28" name="文本框 27">
            <a:extLst>
              <a:ext uri="{FF2B5EF4-FFF2-40B4-BE49-F238E27FC236}">
                <a16:creationId xmlns:a16="http://schemas.microsoft.com/office/drawing/2014/main" xmlns="" id="{A4E14612-E04F-490E-B0FD-2AFD92E1070A}"/>
              </a:ext>
            </a:extLst>
          </p:cNvPr>
          <p:cNvSpPr txBox="1"/>
          <p:nvPr/>
        </p:nvSpPr>
        <p:spPr>
          <a:xfrm>
            <a:off x="6294626" y="4580768"/>
            <a:ext cx="3375645" cy="399725"/>
          </a:xfrm>
          <a:prstGeom prst="rect">
            <a:avLst/>
          </a:prstGeom>
          <a:noFill/>
        </p:spPr>
        <p:txBody>
          <a:bodyPr wrap="square" rtlCol="0">
            <a:spAutoFit/>
          </a:bodyPr>
          <a:lstStyle/>
          <a:p>
            <a:pPr>
              <a:lnSpc>
                <a:spcPct val="140000"/>
              </a:lnSpc>
            </a:pPr>
            <a:r>
              <a:rPr lang="zh-CN" altLang="en-US" sz="1600" spc="130" dirty="0">
                <a:solidFill>
                  <a:schemeClr val="bg1">
                    <a:lumMod val="50000"/>
                  </a:schemeClr>
                </a:solidFill>
                <a:latin typeface="微软雅黑" panose="020B0503020204020204" pitchFamily="34" charset="-122"/>
                <a:ea typeface="微软雅黑" panose="020B0503020204020204" pitchFamily="34" charset="-122"/>
              </a:rPr>
              <a:t>请输入段落文字请输入段落文字</a:t>
            </a:r>
          </a:p>
        </p:txBody>
      </p:sp>
      <p:sp>
        <p:nvSpPr>
          <p:cNvPr id="29" name="文本框 28">
            <a:extLst>
              <a:ext uri="{FF2B5EF4-FFF2-40B4-BE49-F238E27FC236}">
                <a16:creationId xmlns:a16="http://schemas.microsoft.com/office/drawing/2014/main" xmlns="" id="{B6CB1BB9-899E-41A6-8C9F-36E3FD99DE54}"/>
              </a:ext>
            </a:extLst>
          </p:cNvPr>
          <p:cNvSpPr txBox="1"/>
          <p:nvPr/>
        </p:nvSpPr>
        <p:spPr>
          <a:xfrm>
            <a:off x="6294625" y="5104527"/>
            <a:ext cx="1758461" cy="400110"/>
          </a:xfrm>
          <a:prstGeom prst="rect">
            <a:avLst/>
          </a:prstGeom>
          <a:noFill/>
        </p:spPr>
        <p:txBody>
          <a:bodyPr wrap="square" rtlCol="0">
            <a:spAutoFit/>
          </a:bodyPr>
          <a:lstStyle/>
          <a:p>
            <a:pPr algn="ctr"/>
            <a:r>
              <a:rPr lang="zh-CN" altLang="en-US" sz="2000" b="1" dirty="0">
                <a:solidFill>
                  <a:schemeClr val="accent1">
                    <a:lumMod val="50000"/>
                  </a:schemeClr>
                </a:solidFill>
                <a:latin typeface="微软雅黑" panose="020B0503020204020204" pitchFamily="34" charset="-122"/>
                <a:ea typeface="微软雅黑" panose="020B0503020204020204" pitchFamily="34" charset="-122"/>
              </a:rPr>
              <a:t>请输入小标题</a:t>
            </a:r>
          </a:p>
        </p:txBody>
      </p:sp>
      <p:sp>
        <p:nvSpPr>
          <p:cNvPr id="30" name="文本框 29">
            <a:extLst>
              <a:ext uri="{FF2B5EF4-FFF2-40B4-BE49-F238E27FC236}">
                <a16:creationId xmlns:a16="http://schemas.microsoft.com/office/drawing/2014/main" xmlns="" id="{9C17C32E-1504-4849-A4E9-BFBDF0441CFA}"/>
              </a:ext>
            </a:extLst>
          </p:cNvPr>
          <p:cNvSpPr txBox="1"/>
          <p:nvPr/>
        </p:nvSpPr>
        <p:spPr>
          <a:xfrm>
            <a:off x="6294626" y="5434878"/>
            <a:ext cx="3375645" cy="399725"/>
          </a:xfrm>
          <a:prstGeom prst="rect">
            <a:avLst/>
          </a:prstGeom>
          <a:noFill/>
        </p:spPr>
        <p:txBody>
          <a:bodyPr wrap="square" rtlCol="0">
            <a:spAutoFit/>
          </a:bodyPr>
          <a:lstStyle/>
          <a:p>
            <a:pPr>
              <a:lnSpc>
                <a:spcPct val="140000"/>
              </a:lnSpc>
            </a:pPr>
            <a:r>
              <a:rPr lang="zh-CN" altLang="en-US" sz="1600" spc="130" dirty="0">
                <a:solidFill>
                  <a:schemeClr val="bg1">
                    <a:lumMod val="50000"/>
                  </a:schemeClr>
                </a:solidFill>
                <a:latin typeface="微软雅黑" panose="020B0503020204020204" pitchFamily="34" charset="-122"/>
                <a:ea typeface="微软雅黑" panose="020B0503020204020204" pitchFamily="34" charset="-122"/>
              </a:rPr>
              <a:t>请输入段落文字请输入段落文字</a:t>
            </a:r>
          </a:p>
        </p:txBody>
      </p:sp>
      <p:sp>
        <p:nvSpPr>
          <p:cNvPr id="36" name="矩形 35">
            <a:extLst>
              <a:ext uri="{FF2B5EF4-FFF2-40B4-BE49-F238E27FC236}">
                <a16:creationId xmlns:a16="http://schemas.microsoft.com/office/drawing/2014/main" xmlns="" id="{05C44264-B9AD-4CB8-89E8-03F091CE4F9A}"/>
              </a:ext>
            </a:extLst>
          </p:cNvPr>
          <p:cNvSpPr/>
          <p:nvPr/>
        </p:nvSpPr>
        <p:spPr>
          <a:xfrm>
            <a:off x="-289560" y="6273800"/>
            <a:ext cx="13106400" cy="921901"/>
          </a:xfrm>
          <a:prstGeom prst="rect">
            <a:avLst/>
          </a:prstGeom>
          <a:solidFill>
            <a:srgbClr val="2056FF"/>
          </a:solidFill>
          <a:ln>
            <a:noFill/>
          </a:ln>
          <a:effectLst>
            <a:outerShdw blurRad="190500" dist="50800" dir="5400000" sx="101000" sy="101000" algn="ctr" rotWithShape="0">
              <a:srgbClr val="2056FF">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6" name="组合 55">
            <a:extLst>
              <a:ext uri="{FF2B5EF4-FFF2-40B4-BE49-F238E27FC236}">
                <a16:creationId xmlns:a16="http://schemas.microsoft.com/office/drawing/2014/main" xmlns="" id="{03510010-F35D-48A5-8DA2-685CF86A8A10}"/>
              </a:ext>
            </a:extLst>
          </p:cNvPr>
          <p:cNvGrpSpPr/>
          <p:nvPr/>
        </p:nvGrpSpPr>
        <p:grpSpPr>
          <a:xfrm>
            <a:off x="4977745" y="841556"/>
            <a:ext cx="2236510" cy="283982"/>
            <a:chOff x="4683418" y="2076789"/>
            <a:chExt cx="1979272" cy="283982"/>
          </a:xfrm>
        </p:grpSpPr>
        <p:sp>
          <p:nvSpPr>
            <p:cNvPr id="57" name="矩形 56">
              <a:extLst>
                <a:ext uri="{FF2B5EF4-FFF2-40B4-BE49-F238E27FC236}">
                  <a16:creationId xmlns:a16="http://schemas.microsoft.com/office/drawing/2014/main" xmlns="" id="{3DD83B84-1E50-45A4-A229-909471AFC3C5}"/>
                </a:ext>
              </a:extLst>
            </p:cNvPr>
            <p:cNvSpPr/>
            <p:nvPr/>
          </p:nvSpPr>
          <p:spPr>
            <a:xfrm>
              <a:off x="4683418" y="2169289"/>
              <a:ext cx="1979271" cy="191482"/>
            </a:xfrm>
            <a:prstGeom prst="rect">
              <a:avLst/>
            </a:prstGeom>
            <a:solidFill>
              <a:srgbClr val="2056FF"/>
            </a:solidFill>
            <a:ln>
              <a:noFill/>
            </a:ln>
            <a:effectLst>
              <a:outerShdw blurRad="190500" dist="50800" dir="5400000" sx="101000" sy="101000" algn="ctr" rotWithShape="0">
                <a:srgbClr val="2056FF">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矩形 57">
              <a:extLst>
                <a:ext uri="{FF2B5EF4-FFF2-40B4-BE49-F238E27FC236}">
                  <a16:creationId xmlns:a16="http://schemas.microsoft.com/office/drawing/2014/main" xmlns="" id="{3C271358-25A6-4FF8-9914-C20FEEC9AAA4}"/>
                </a:ext>
              </a:extLst>
            </p:cNvPr>
            <p:cNvSpPr/>
            <p:nvPr/>
          </p:nvSpPr>
          <p:spPr>
            <a:xfrm>
              <a:off x="4683419" y="2076789"/>
              <a:ext cx="1979271" cy="191482"/>
            </a:xfrm>
            <a:prstGeom prst="rect">
              <a:avLst/>
            </a:prstGeom>
            <a:solidFill>
              <a:srgbClr val="B8CAFF"/>
            </a:solidFill>
            <a:ln>
              <a:noFill/>
            </a:ln>
            <a:effectLst>
              <a:outerShdw blurRad="190500" dist="50800" dir="5400000" sx="101000" sy="101000" algn="ctr" rotWithShape="0">
                <a:srgbClr val="2056FF">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9" name="文本框 58">
            <a:extLst>
              <a:ext uri="{FF2B5EF4-FFF2-40B4-BE49-F238E27FC236}">
                <a16:creationId xmlns:a16="http://schemas.microsoft.com/office/drawing/2014/main" xmlns="" id="{9EDA6BBA-1A28-4108-87A9-E877A7A85822}"/>
              </a:ext>
            </a:extLst>
          </p:cNvPr>
          <p:cNvSpPr txBox="1"/>
          <p:nvPr/>
        </p:nvSpPr>
        <p:spPr>
          <a:xfrm>
            <a:off x="4977745" y="448263"/>
            <a:ext cx="2236510" cy="584775"/>
          </a:xfrm>
          <a:prstGeom prst="rect">
            <a:avLst/>
          </a:prstGeom>
          <a:noFill/>
        </p:spPr>
        <p:txBody>
          <a:bodyPr wrap="none" rtlCol="0">
            <a:spAutoFit/>
          </a:bodyPr>
          <a:lstStyle/>
          <a:p>
            <a:r>
              <a:rPr lang="zh-CN" altLang="en-US" sz="3200" b="1" dirty="0">
                <a:latin typeface="微软雅黑" panose="020B0503020204020204" pitchFamily="34" charset="-122"/>
                <a:ea typeface="微软雅黑" panose="020B0503020204020204" pitchFamily="34" charset="-122"/>
              </a:rPr>
              <a:t>这里是标题</a:t>
            </a:r>
          </a:p>
        </p:txBody>
      </p:sp>
      <p:grpSp>
        <p:nvGrpSpPr>
          <p:cNvPr id="60" name="组合 59">
            <a:extLst>
              <a:ext uri="{FF2B5EF4-FFF2-40B4-BE49-F238E27FC236}">
                <a16:creationId xmlns:a16="http://schemas.microsoft.com/office/drawing/2014/main" xmlns="" id="{03807925-2C4F-4322-B34A-01898027FEC6}"/>
              </a:ext>
            </a:extLst>
          </p:cNvPr>
          <p:cNvGrpSpPr/>
          <p:nvPr/>
        </p:nvGrpSpPr>
        <p:grpSpPr>
          <a:xfrm flipH="1">
            <a:off x="-267560" y="-1193287"/>
            <a:ext cx="2655550" cy="2274719"/>
            <a:chOff x="9670271" y="-1155786"/>
            <a:chExt cx="2655550" cy="2274719"/>
          </a:xfrm>
        </p:grpSpPr>
        <p:sp>
          <p:nvSpPr>
            <p:cNvPr id="61" name="椭圆 60">
              <a:extLst>
                <a:ext uri="{FF2B5EF4-FFF2-40B4-BE49-F238E27FC236}">
                  <a16:creationId xmlns:a16="http://schemas.microsoft.com/office/drawing/2014/main" xmlns="" id="{15305A0F-D593-442D-9758-4CAFC2EB5811}"/>
                </a:ext>
              </a:extLst>
            </p:cNvPr>
            <p:cNvSpPr/>
            <p:nvPr/>
          </p:nvSpPr>
          <p:spPr>
            <a:xfrm>
              <a:off x="9670271" y="581795"/>
              <a:ext cx="537138" cy="537138"/>
            </a:xfrm>
            <a:prstGeom prst="ellipse">
              <a:avLst/>
            </a:prstGeom>
            <a:solidFill>
              <a:schemeClr val="accent1"/>
            </a:solidFill>
            <a:ln>
              <a:noFill/>
            </a:ln>
            <a:effectLst>
              <a:outerShdw blurRad="190500" dist="50800" dir="5400000" sx="101000" sy="101000" algn="ctr" rotWithShape="0">
                <a:srgbClr val="2056FF">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a:extLst>
                <a:ext uri="{FF2B5EF4-FFF2-40B4-BE49-F238E27FC236}">
                  <a16:creationId xmlns:a16="http://schemas.microsoft.com/office/drawing/2014/main" xmlns="" id="{D17EFF34-4532-427A-BEA6-855784F77947}"/>
                </a:ext>
              </a:extLst>
            </p:cNvPr>
            <p:cNvSpPr/>
            <p:nvPr/>
          </p:nvSpPr>
          <p:spPr>
            <a:xfrm>
              <a:off x="10319671" y="-1155786"/>
              <a:ext cx="2006150" cy="2006150"/>
            </a:xfrm>
            <a:prstGeom prst="ellipse">
              <a:avLst/>
            </a:prstGeom>
            <a:solidFill>
              <a:schemeClr val="accent1"/>
            </a:solidFill>
            <a:ln>
              <a:noFill/>
            </a:ln>
            <a:effectLst>
              <a:outerShdw blurRad="190500" dist="50800" dir="5400000" sx="101000" sy="101000" algn="ctr" rotWithShape="0">
                <a:srgbClr val="2056FF">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3" name="组合 62">
            <a:extLst>
              <a:ext uri="{FF2B5EF4-FFF2-40B4-BE49-F238E27FC236}">
                <a16:creationId xmlns:a16="http://schemas.microsoft.com/office/drawing/2014/main" xmlns="" id="{16F2E5D8-4D5B-48BF-96C7-3701D656A1A7}"/>
              </a:ext>
            </a:extLst>
          </p:cNvPr>
          <p:cNvGrpSpPr/>
          <p:nvPr/>
        </p:nvGrpSpPr>
        <p:grpSpPr>
          <a:xfrm>
            <a:off x="10829433" y="478751"/>
            <a:ext cx="738680" cy="699618"/>
            <a:chOff x="9895261" y="4215510"/>
            <a:chExt cx="2019300" cy="1912519"/>
          </a:xfrm>
          <a:solidFill>
            <a:schemeClr val="tx1"/>
          </a:solidFill>
        </p:grpSpPr>
        <p:grpSp>
          <p:nvGrpSpPr>
            <p:cNvPr id="64" name="组合 63">
              <a:extLst>
                <a:ext uri="{FF2B5EF4-FFF2-40B4-BE49-F238E27FC236}">
                  <a16:creationId xmlns:a16="http://schemas.microsoft.com/office/drawing/2014/main" xmlns="" id="{546B7E79-663F-41A8-84BE-D11266B5D134}"/>
                </a:ext>
              </a:extLst>
            </p:cNvPr>
            <p:cNvGrpSpPr/>
            <p:nvPr/>
          </p:nvGrpSpPr>
          <p:grpSpPr>
            <a:xfrm>
              <a:off x="9895261" y="4215510"/>
              <a:ext cx="2019300" cy="1499626"/>
              <a:chOff x="3873500" y="1778468"/>
              <a:chExt cx="4445000" cy="3301064"/>
            </a:xfrm>
            <a:grpFill/>
          </p:grpSpPr>
          <p:grpSp>
            <p:nvGrpSpPr>
              <p:cNvPr id="66" name="组合 65">
                <a:extLst>
                  <a:ext uri="{FF2B5EF4-FFF2-40B4-BE49-F238E27FC236}">
                    <a16:creationId xmlns:a16="http://schemas.microsoft.com/office/drawing/2014/main" xmlns="" id="{D3CF13AB-49AD-4D2A-97BF-6305567ABEA3}"/>
                  </a:ext>
                </a:extLst>
              </p:cNvPr>
              <p:cNvGrpSpPr/>
              <p:nvPr/>
            </p:nvGrpSpPr>
            <p:grpSpPr>
              <a:xfrm>
                <a:off x="3873500" y="1778468"/>
                <a:ext cx="4445000" cy="3301064"/>
                <a:chOff x="3229664" y="5039688"/>
                <a:chExt cx="883282" cy="655966"/>
              </a:xfrm>
              <a:grpFill/>
            </p:grpSpPr>
            <p:sp>
              <p:nvSpPr>
                <p:cNvPr id="74" name="Freeform 193">
                  <a:extLst>
                    <a:ext uri="{FF2B5EF4-FFF2-40B4-BE49-F238E27FC236}">
                      <a16:creationId xmlns:a16="http://schemas.microsoft.com/office/drawing/2014/main" xmlns="" id="{0EC93AEB-B645-4252-BF83-A5314EDFE93C}"/>
                    </a:ext>
                  </a:extLst>
                </p:cNvPr>
                <p:cNvSpPr>
                  <a:spLocks noEditPoints="1"/>
                </p:cNvSpPr>
                <p:nvPr/>
              </p:nvSpPr>
              <p:spPr bwMode="auto">
                <a:xfrm>
                  <a:off x="3229664" y="5039688"/>
                  <a:ext cx="361540" cy="647307"/>
                </a:xfrm>
                <a:custGeom>
                  <a:avLst/>
                  <a:gdLst>
                    <a:gd name="T0" fmla="*/ 80 w 80"/>
                    <a:gd name="T1" fmla="*/ 133 h 144"/>
                    <a:gd name="T2" fmla="*/ 62 w 80"/>
                    <a:gd name="T3" fmla="*/ 136 h 144"/>
                    <a:gd name="T4" fmla="*/ 64 w 80"/>
                    <a:gd name="T5" fmla="*/ 129 h 144"/>
                    <a:gd name="T6" fmla="*/ 48 w 80"/>
                    <a:gd name="T7" fmla="*/ 131 h 144"/>
                    <a:gd name="T8" fmla="*/ 51 w 80"/>
                    <a:gd name="T9" fmla="*/ 124 h 144"/>
                    <a:gd name="T10" fmla="*/ 29 w 80"/>
                    <a:gd name="T11" fmla="*/ 126 h 144"/>
                    <a:gd name="T12" fmla="*/ 35 w 80"/>
                    <a:gd name="T13" fmla="*/ 124 h 144"/>
                    <a:gd name="T14" fmla="*/ 39 w 80"/>
                    <a:gd name="T15" fmla="*/ 117 h 144"/>
                    <a:gd name="T16" fmla="*/ 39 w 80"/>
                    <a:gd name="T17" fmla="*/ 118 h 144"/>
                    <a:gd name="T18" fmla="*/ 16 w 80"/>
                    <a:gd name="T19" fmla="*/ 114 h 144"/>
                    <a:gd name="T20" fmla="*/ 22 w 80"/>
                    <a:gd name="T21" fmla="*/ 28 h 144"/>
                    <a:gd name="T22" fmla="*/ 24 w 80"/>
                    <a:gd name="T23" fmla="*/ 23 h 144"/>
                    <a:gd name="T24" fmla="*/ 22 w 80"/>
                    <a:gd name="T25" fmla="*/ 28 h 144"/>
                    <a:gd name="T26" fmla="*/ 80 w 80"/>
                    <a:gd name="T27" fmla="*/ 132 h 144"/>
                    <a:gd name="T28" fmla="*/ 67 w 80"/>
                    <a:gd name="T29" fmla="*/ 120 h 144"/>
                    <a:gd name="T30" fmla="*/ 65 w 80"/>
                    <a:gd name="T31" fmla="*/ 128 h 144"/>
                    <a:gd name="T32" fmla="*/ 55 w 80"/>
                    <a:gd name="T33" fmla="*/ 109 h 144"/>
                    <a:gd name="T34" fmla="*/ 45 w 80"/>
                    <a:gd name="T35" fmla="*/ 110 h 144"/>
                    <a:gd name="T36" fmla="*/ 48 w 80"/>
                    <a:gd name="T37" fmla="*/ 105 h 144"/>
                    <a:gd name="T38" fmla="*/ 45 w 80"/>
                    <a:gd name="T39" fmla="*/ 110 h 144"/>
                    <a:gd name="T40" fmla="*/ 35 w 80"/>
                    <a:gd name="T41" fmla="*/ 102 h 144"/>
                    <a:gd name="T42" fmla="*/ 40 w 80"/>
                    <a:gd name="T43" fmla="*/ 116 h 144"/>
                    <a:gd name="T44" fmla="*/ 40 w 80"/>
                    <a:gd name="T45" fmla="*/ 99 h 144"/>
                    <a:gd name="T46" fmla="*/ 35 w 80"/>
                    <a:gd name="T47" fmla="*/ 102 h 144"/>
                    <a:gd name="T48" fmla="*/ 32 w 80"/>
                    <a:gd name="T49" fmla="*/ 87 h 144"/>
                    <a:gd name="T50" fmla="*/ 27 w 80"/>
                    <a:gd name="T51" fmla="*/ 105 h 144"/>
                    <a:gd name="T52" fmla="*/ 10 w 80"/>
                    <a:gd name="T53" fmla="*/ 104 h 144"/>
                    <a:gd name="T54" fmla="*/ 21 w 80"/>
                    <a:gd name="T55" fmla="*/ 96 h 144"/>
                    <a:gd name="T56" fmla="*/ 29 w 80"/>
                    <a:gd name="T57" fmla="*/ 78 h 144"/>
                    <a:gd name="T58" fmla="*/ 8 w 80"/>
                    <a:gd name="T59" fmla="*/ 85 h 144"/>
                    <a:gd name="T60" fmla="*/ 7 w 80"/>
                    <a:gd name="T61" fmla="*/ 93 h 144"/>
                    <a:gd name="T62" fmla="*/ 16 w 80"/>
                    <a:gd name="T63" fmla="*/ 83 h 144"/>
                    <a:gd name="T64" fmla="*/ 22 w 80"/>
                    <a:gd name="T65" fmla="*/ 69 h 144"/>
                    <a:gd name="T66" fmla="*/ 0 w 80"/>
                    <a:gd name="T67" fmla="*/ 66 h 144"/>
                    <a:gd name="T68" fmla="*/ 14 w 80"/>
                    <a:gd name="T69" fmla="*/ 70 h 144"/>
                    <a:gd name="T70" fmla="*/ 14 w 80"/>
                    <a:gd name="T71" fmla="*/ 65 h 144"/>
                    <a:gd name="T72" fmla="*/ 14 w 80"/>
                    <a:gd name="T73" fmla="*/ 70 h 144"/>
                    <a:gd name="T74" fmla="*/ 24 w 80"/>
                    <a:gd name="T75" fmla="*/ 52 h 144"/>
                    <a:gd name="T76" fmla="*/ 32 w 80"/>
                    <a:gd name="T77" fmla="*/ 42 h 144"/>
                    <a:gd name="T78" fmla="*/ 6 w 80"/>
                    <a:gd name="T79" fmla="*/ 34 h 144"/>
                    <a:gd name="T80" fmla="*/ 8 w 80"/>
                    <a:gd name="T81" fmla="*/ 49 h 144"/>
                    <a:gd name="T82" fmla="*/ 18 w 80"/>
                    <a:gd name="T83" fmla="*/ 41 h 144"/>
                    <a:gd name="T84" fmla="*/ 36 w 80"/>
                    <a:gd name="T85" fmla="*/ 30 h 144"/>
                    <a:gd name="T86" fmla="*/ 11 w 80"/>
                    <a:gd name="T87" fmla="*/ 20 h 144"/>
                    <a:gd name="T88" fmla="*/ 18 w 80"/>
                    <a:gd name="T89" fmla="*/ 41 h 144"/>
                    <a:gd name="T90" fmla="*/ 26 w 80"/>
                    <a:gd name="T91" fmla="*/ 19 h 144"/>
                    <a:gd name="T92" fmla="*/ 35 w 80"/>
                    <a:gd name="T93"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0" h="144">
                      <a:moveTo>
                        <a:pt x="62" y="136"/>
                      </a:moveTo>
                      <a:cubicBezTo>
                        <a:pt x="67" y="133"/>
                        <a:pt x="74" y="130"/>
                        <a:pt x="80" y="133"/>
                      </a:cubicBezTo>
                      <a:cubicBezTo>
                        <a:pt x="76" y="142"/>
                        <a:pt x="65" y="144"/>
                        <a:pt x="56" y="141"/>
                      </a:cubicBezTo>
                      <a:cubicBezTo>
                        <a:pt x="58" y="139"/>
                        <a:pt x="60" y="138"/>
                        <a:pt x="62" y="136"/>
                      </a:cubicBezTo>
                      <a:close/>
                      <a:moveTo>
                        <a:pt x="48" y="131"/>
                      </a:moveTo>
                      <a:cubicBezTo>
                        <a:pt x="52" y="128"/>
                        <a:pt x="59" y="125"/>
                        <a:pt x="64" y="129"/>
                      </a:cubicBezTo>
                      <a:cubicBezTo>
                        <a:pt x="60" y="137"/>
                        <a:pt x="50" y="139"/>
                        <a:pt x="42" y="135"/>
                      </a:cubicBezTo>
                      <a:cubicBezTo>
                        <a:pt x="44" y="133"/>
                        <a:pt x="46" y="132"/>
                        <a:pt x="48" y="131"/>
                      </a:cubicBezTo>
                      <a:close/>
                      <a:moveTo>
                        <a:pt x="35" y="124"/>
                      </a:moveTo>
                      <a:cubicBezTo>
                        <a:pt x="40" y="122"/>
                        <a:pt x="47" y="119"/>
                        <a:pt x="51" y="124"/>
                      </a:cubicBezTo>
                      <a:cubicBezTo>
                        <a:pt x="47" y="129"/>
                        <a:pt x="40" y="131"/>
                        <a:pt x="34" y="129"/>
                      </a:cubicBezTo>
                      <a:cubicBezTo>
                        <a:pt x="32" y="129"/>
                        <a:pt x="30" y="128"/>
                        <a:pt x="29" y="126"/>
                      </a:cubicBezTo>
                      <a:cubicBezTo>
                        <a:pt x="31" y="125"/>
                        <a:pt x="33" y="125"/>
                        <a:pt x="35" y="124"/>
                      </a:cubicBezTo>
                      <a:cubicBezTo>
                        <a:pt x="35" y="124"/>
                        <a:pt x="35" y="124"/>
                        <a:pt x="35" y="124"/>
                      </a:cubicBezTo>
                      <a:close/>
                      <a:moveTo>
                        <a:pt x="23" y="113"/>
                      </a:moveTo>
                      <a:cubicBezTo>
                        <a:pt x="29" y="112"/>
                        <a:pt x="35" y="112"/>
                        <a:pt x="39" y="117"/>
                      </a:cubicBezTo>
                      <a:cubicBezTo>
                        <a:pt x="39" y="117"/>
                        <a:pt x="40" y="117"/>
                        <a:pt x="40" y="117"/>
                      </a:cubicBezTo>
                      <a:cubicBezTo>
                        <a:pt x="39" y="118"/>
                        <a:pt x="39" y="118"/>
                        <a:pt x="39" y="118"/>
                      </a:cubicBezTo>
                      <a:cubicBezTo>
                        <a:pt x="33" y="123"/>
                        <a:pt x="27" y="122"/>
                        <a:pt x="20" y="118"/>
                      </a:cubicBezTo>
                      <a:cubicBezTo>
                        <a:pt x="19" y="117"/>
                        <a:pt x="17" y="116"/>
                        <a:pt x="16" y="114"/>
                      </a:cubicBezTo>
                      <a:cubicBezTo>
                        <a:pt x="18" y="113"/>
                        <a:pt x="20" y="113"/>
                        <a:pt x="23" y="113"/>
                      </a:cubicBezTo>
                      <a:close/>
                      <a:moveTo>
                        <a:pt x="22" y="28"/>
                      </a:moveTo>
                      <a:cubicBezTo>
                        <a:pt x="31" y="30"/>
                        <a:pt x="38" y="25"/>
                        <a:pt x="42" y="17"/>
                      </a:cubicBezTo>
                      <a:cubicBezTo>
                        <a:pt x="36" y="17"/>
                        <a:pt x="28" y="18"/>
                        <a:pt x="24" y="23"/>
                      </a:cubicBezTo>
                      <a:cubicBezTo>
                        <a:pt x="25" y="17"/>
                        <a:pt x="21" y="10"/>
                        <a:pt x="17" y="5"/>
                      </a:cubicBezTo>
                      <a:cubicBezTo>
                        <a:pt x="13" y="13"/>
                        <a:pt x="14" y="23"/>
                        <a:pt x="22" y="28"/>
                      </a:cubicBezTo>
                      <a:close/>
                      <a:moveTo>
                        <a:pt x="67" y="120"/>
                      </a:moveTo>
                      <a:cubicBezTo>
                        <a:pt x="69" y="126"/>
                        <a:pt x="73" y="132"/>
                        <a:pt x="80" y="132"/>
                      </a:cubicBezTo>
                      <a:cubicBezTo>
                        <a:pt x="80" y="124"/>
                        <a:pt x="73" y="116"/>
                        <a:pt x="66" y="114"/>
                      </a:cubicBezTo>
                      <a:cubicBezTo>
                        <a:pt x="66" y="116"/>
                        <a:pt x="66" y="118"/>
                        <a:pt x="67" y="120"/>
                      </a:cubicBezTo>
                      <a:close/>
                      <a:moveTo>
                        <a:pt x="55" y="116"/>
                      </a:moveTo>
                      <a:cubicBezTo>
                        <a:pt x="55" y="121"/>
                        <a:pt x="58" y="128"/>
                        <a:pt x="65" y="128"/>
                      </a:cubicBezTo>
                      <a:cubicBezTo>
                        <a:pt x="65" y="122"/>
                        <a:pt x="63" y="115"/>
                        <a:pt x="58" y="111"/>
                      </a:cubicBezTo>
                      <a:cubicBezTo>
                        <a:pt x="57" y="110"/>
                        <a:pt x="56" y="110"/>
                        <a:pt x="55" y="109"/>
                      </a:cubicBezTo>
                      <a:cubicBezTo>
                        <a:pt x="55" y="111"/>
                        <a:pt x="54" y="113"/>
                        <a:pt x="55" y="116"/>
                      </a:cubicBezTo>
                      <a:close/>
                      <a:moveTo>
                        <a:pt x="45" y="110"/>
                      </a:moveTo>
                      <a:cubicBezTo>
                        <a:pt x="44" y="115"/>
                        <a:pt x="45" y="122"/>
                        <a:pt x="52" y="123"/>
                      </a:cubicBezTo>
                      <a:cubicBezTo>
                        <a:pt x="53" y="117"/>
                        <a:pt x="52" y="109"/>
                        <a:pt x="48" y="105"/>
                      </a:cubicBezTo>
                      <a:cubicBezTo>
                        <a:pt x="47" y="104"/>
                        <a:pt x="46" y="104"/>
                        <a:pt x="46" y="103"/>
                      </a:cubicBezTo>
                      <a:cubicBezTo>
                        <a:pt x="45" y="106"/>
                        <a:pt x="45" y="107"/>
                        <a:pt x="45" y="110"/>
                      </a:cubicBezTo>
                      <a:cubicBezTo>
                        <a:pt x="45" y="110"/>
                        <a:pt x="45" y="110"/>
                        <a:pt x="45" y="110"/>
                      </a:cubicBezTo>
                      <a:close/>
                      <a:moveTo>
                        <a:pt x="35" y="102"/>
                      </a:moveTo>
                      <a:cubicBezTo>
                        <a:pt x="33" y="108"/>
                        <a:pt x="34" y="114"/>
                        <a:pt x="40" y="116"/>
                      </a:cubicBezTo>
                      <a:cubicBezTo>
                        <a:pt x="40" y="116"/>
                        <a:pt x="40" y="116"/>
                        <a:pt x="40" y="116"/>
                      </a:cubicBezTo>
                      <a:cubicBezTo>
                        <a:pt x="40" y="116"/>
                        <a:pt x="41" y="115"/>
                        <a:pt x="41" y="115"/>
                      </a:cubicBezTo>
                      <a:cubicBezTo>
                        <a:pt x="42" y="110"/>
                        <a:pt x="42" y="104"/>
                        <a:pt x="40" y="99"/>
                      </a:cubicBezTo>
                      <a:cubicBezTo>
                        <a:pt x="39" y="98"/>
                        <a:pt x="38" y="97"/>
                        <a:pt x="37" y="96"/>
                      </a:cubicBezTo>
                      <a:cubicBezTo>
                        <a:pt x="36" y="98"/>
                        <a:pt x="35" y="100"/>
                        <a:pt x="35" y="102"/>
                      </a:cubicBezTo>
                      <a:close/>
                      <a:moveTo>
                        <a:pt x="29" y="107"/>
                      </a:moveTo>
                      <a:cubicBezTo>
                        <a:pt x="32" y="102"/>
                        <a:pt x="35" y="93"/>
                        <a:pt x="32" y="87"/>
                      </a:cubicBezTo>
                      <a:cubicBezTo>
                        <a:pt x="30" y="89"/>
                        <a:pt x="29" y="90"/>
                        <a:pt x="28" y="92"/>
                      </a:cubicBezTo>
                      <a:cubicBezTo>
                        <a:pt x="25" y="96"/>
                        <a:pt x="24" y="101"/>
                        <a:pt x="27" y="105"/>
                      </a:cubicBezTo>
                      <a:cubicBezTo>
                        <a:pt x="22" y="101"/>
                        <a:pt x="12" y="99"/>
                        <a:pt x="6" y="99"/>
                      </a:cubicBezTo>
                      <a:cubicBezTo>
                        <a:pt x="7" y="101"/>
                        <a:pt x="8" y="103"/>
                        <a:pt x="10" y="104"/>
                      </a:cubicBezTo>
                      <a:cubicBezTo>
                        <a:pt x="15" y="110"/>
                        <a:pt x="22" y="111"/>
                        <a:pt x="29" y="107"/>
                      </a:cubicBezTo>
                      <a:close/>
                      <a:moveTo>
                        <a:pt x="21" y="96"/>
                      </a:moveTo>
                      <a:cubicBezTo>
                        <a:pt x="24" y="93"/>
                        <a:pt x="26" y="90"/>
                        <a:pt x="28" y="85"/>
                      </a:cubicBezTo>
                      <a:cubicBezTo>
                        <a:pt x="29" y="83"/>
                        <a:pt x="29" y="80"/>
                        <a:pt x="29" y="78"/>
                      </a:cubicBezTo>
                      <a:cubicBezTo>
                        <a:pt x="24" y="80"/>
                        <a:pt x="17" y="86"/>
                        <a:pt x="19" y="92"/>
                      </a:cubicBezTo>
                      <a:cubicBezTo>
                        <a:pt x="16" y="89"/>
                        <a:pt x="12" y="87"/>
                        <a:pt x="8" y="85"/>
                      </a:cubicBezTo>
                      <a:cubicBezTo>
                        <a:pt x="6" y="84"/>
                        <a:pt x="4" y="83"/>
                        <a:pt x="1" y="83"/>
                      </a:cubicBezTo>
                      <a:cubicBezTo>
                        <a:pt x="2" y="87"/>
                        <a:pt x="4" y="90"/>
                        <a:pt x="7" y="93"/>
                      </a:cubicBezTo>
                      <a:cubicBezTo>
                        <a:pt x="11" y="96"/>
                        <a:pt x="15" y="97"/>
                        <a:pt x="21" y="96"/>
                      </a:cubicBezTo>
                      <a:close/>
                      <a:moveTo>
                        <a:pt x="16" y="83"/>
                      </a:moveTo>
                      <a:cubicBezTo>
                        <a:pt x="22" y="80"/>
                        <a:pt x="28" y="74"/>
                        <a:pt x="28" y="66"/>
                      </a:cubicBezTo>
                      <a:cubicBezTo>
                        <a:pt x="26" y="67"/>
                        <a:pt x="24" y="68"/>
                        <a:pt x="22" y="69"/>
                      </a:cubicBezTo>
                      <a:cubicBezTo>
                        <a:pt x="19" y="71"/>
                        <a:pt x="15" y="75"/>
                        <a:pt x="15" y="79"/>
                      </a:cubicBezTo>
                      <a:cubicBezTo>
                        <a:pt x="13" y="74"/>
                        <a:pt x="5" y="69"/>
                        <a:pt x="0" y="66"/>
                      </a:cubicBezTo>
                      <a:cubicBezTo>
                        <a:pt x="0" y="75"/>
                        <a:pt x="6" y="84"/>
                        <a:pt x="16" y="83"/>
                      </a:cubicBezTo>
                      <a:close/>
                      <a:moveTo>
                        <a:pt x="14" y="70"/>
                      </a:moveTo>
                      <a:cubicBezTo>
                        <a:pt x="22" y="68"/>
                        <a:pt x="28" y="61"/>
                        <a:pt x="29" y="53"/>
                      </a:cubicBezTo>
                      <a:cubicBezTo>
                        <a:pt x="23" y="55"/>
                        <a:pt x="16" y="58"/>
                        <a:pt x="14" y="65"/>
                      </a:cubicBezTo>
                      <a:cubicBezTo>
                        <a:pt x="13" y="59"/>
                        <a:pt x="7" y="52"/>
                        <a:pt x="2" y="48"/>
                      </a:cubicBezTo>
                      <a:cubicBezTo>
                        <a:pt x="0" y="57"/>
                        <a:pt x="4" y="68"/>
                        <a:pt x="14" y="70"/>
                      </a:cubicBezTo>
                      <a:close/>
                      <a:moveTo>
                        <a:pt x="15" y="54"/>
                      </a:moveTo>
                      <a:cubicBezTo>
                        <a:pt x="18" y="54"/>
                        <a:pt x="21" y="53"/>
                        <a:pt x="24" y="52"/>
                      </a:cubicBezTo>
                      <a:cubicBezTo>
                        <a:pt x="27" y="50"/>
                        <a:pt x="28" y="49"/>
                        <a:pt x="30" y="46"/>
                      </a:cubicBezTo>
                      <a:cubicBezTo>
                        <a:pt x="31" y="45"/>
                        <a:pt x="32" y="44"/>
                        <a:pt x="32" y="42"/>
                      </a:cubicBezTo>
                      <a:cubicBezTo>
                        <a:pt x="27" y="42"/>
                        <a:pt x="19" y="44"/>
                        <a:pt x="16" y="49"/>
                      </a:cubicBezTo>
                      <a:cubicBezTo>
                        <a:pt x="16" y="44"/>
                        <a:pt x="10" y="38"/>
                        <a:pt x="6" y="34"/>
                      </a:cubicBezTo>
                      <a:cubicBezTo>
                        <a:pt x="5" y="36"/>
                        <a:pt x="5" y="38"/>
                        <a:pt x="5" y="40"/>
                      </a:cubicBezTo>
                      <a:cubicBezTo>
                        <a:pt x="5" y="43"/>
                        <a:pt x="6" y="46"/>
                        <a:pt x="8" y="49"/>
                      </a:cubicBezTo>
                      <a:cubicBezTo>
                        <a:pt x="10" y="51"/>
                        <a:pt x="12" y="53"/>
                        <a:pt x="15" y="54"/>
                      </a:cubicBezTo>
                      <a:close/>
                      <a:moveTo>
                        <a:pt x="18" y="41"/>
                      </a:moveTo>
                      <a:cubicBezTo>
                        <a:pt x="24" y="42"/>
                        <a:pt x="30" y="39"/>
                        <a:pt x="34" y="34"/>
                      </a:cubicBezTo>
                      <a:cubicBezTo>
                        <a:pt x="35" y="33"/>
                        <a:pt x="36" y="32"/>
                        <a:pt x="36" y="30"/>
                      </a:cubicBezTo>
                      <a:cubicBezTo>
                        <a:pt x="31" y="30"/>
                        <a:pt x="23" y="32"/>
                        <a:pt x="19" y="37"/>
                      </a:cubicBezTo>
                      <a:cubicBezTo>
                        <a:pt x="19" y="31"/>
                        <a:pt x="15" y="24"/>
                        <a:pt x="11" y="20"/>
                      </a:cubicBezTo>
                      <a:cubicBezTo>
                        <a:pt x="10" y="22"/>
                        <a:pt x="9" y="24"/>
                        <a:pt x="9" y="26"/>
                      </a:cubicBezTo>
                      <a:cubicBezTo>
                        <a:pt x="9" y="32"/>
                        <a:pt x="12" y="38"/>
                        <a:pt x="18" y="41"/>
                      </a:cubicBezTo>
                      <a:close/>
                      <a:moveTo>
                        <a:pt x="35" y="6"/>
                      </a:moveTo>
                      <a:cubicBezTo>
                        <a:pt x="35" y="12"/>
                        <a:pt x="32" y="17"/>
                        <a:pt x="26" y="19"/>
                      </a:cubicBezTo>
                      <a:cubicBezTo>
                        <a:pt x="23" y="13"/>
                        <a:pt x="26" y="7"/>
                        <a:pt x="30" y="3"/>
                      </a:cubicBezTo>
                      <a:cubicBezTo>
                        <a:pt x="31" y="2"/>
                        <a:pt x="33" y="1"/>
                        <a:pt x="35" y="0"/>
                      </a:cubicBezTo>
                      <a:cubicBezTo>
                        <a:pt x="35" y="2"/>
                        <a:pt x="35" y="4"/>
                        <a:pt x="35"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75" name="Freeform 194">
                  <a:extLst>
                    <a:ext uri="{FF2B5EF4-FFF2-40B4-BE49-F238E27FC236}">
                      <a16:creationId xmlns:a16="http://schemas.microsoft.com/office/drawing/2014/main" xmlns="" id="{16D407BA-CE45-4187-B24E-216223DEE2CE}"/>
                    </a:ext>
                  </a:extLst>
                </p:cNvPr>
                <p:cNvSpPr>
                  <a:spLocks/>
                </p:cNvSpPr>
                <p:nvPr/>
              </p:nvSpPr>
              <p:spPr bwMode="auto">
                <a:xfrm>
                  <a:off x="3283786" y="5119788"/>
                  <a:ext cx="450300" cy="575864"/>
                </a:xfrm>
                <a:custGeom>
                  <a:avLst/>
                  <a:gdLst>
                    <a:gd name="T0" fmla="*/ 14 w 100"/>
                    <a:gd name="T1" fmla="*/ 0 h 128"/>
                    <a:gd name="T2" fmla="*/ 15 w 100"/>
                    <a:gd name="T3" fmla="*/ 0 h 128"/>
                    <a:gd name="T4" fmla="*/ 5 w 100"/>
                    <a:gd name="T5" fmla="*/ 32 h 128"/>
                    <a:gd name="T6" fmla="*/ 6 w 100"/>
                    <a:gd name="T7" fmla="*/ 71 h 128"/>
                    <a:gd name="T8" fmla="*/ 28 w 100"/>
                    <a:gd name="T9" fmla="*/ 98 h 128"/>
                    <a:gd name="T10" fmla="*/ 71 w 100"/>
                    <a:gd name="T11" fmla="*/ 114 h 128"/>
                    <a:gd name="T12" fmla="*/ 71 w 100"/>
                    <a:gd name="T13" fmla="*/ 114 h 128"/>
                    <a:gd name="T14" fmla="*/ 100 w 100"/>
                    <a:gd name="T15" fmla="*/ 125 h 128"/>
                    <a:gd name="T16" fmla="*/ 99 w 100"/>
                    <a:gd name="T17" fmla="*/ 128 h 128"/>
                    <a:gd name="T18" fmla="*/ 70 w 100"/>
                    <a:gd name="T19" fmla="*/ 116 h 128"/>
                    <a:gd name="T20" fmla="*/ 70 w 100"/>
                    <a:gd name="T21" fmla="*/ 116 h 128"/>
                    <a:gd name="T22" fmla="*/ 27 w 100"/>
                    <a:gd name="T23" fmla="*/ 100 h 128"/>
                    <a:gd name="T24" fmla="*/ 5 w 100"/>
                    <a:gd name="T25" fmla="*/ 71 h 128"/>
                    <a:gd name="T26" fmla="*/ 3 w 100"/>
                    <a:gd name="T27" fmla="*/ 32 h 128"/>
                    <a:gd name="T28" fmla="*/ 14 w 100"/>
                    <a:gd name="T29" fmla="*/ 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0" h="128">
                      <a:moveTo>
                        <a:pt x="14" y="0"/>
                      </a:moveTo>
                      <a:cubicBezTo>
                        <a:pt x="14" y="0"/>
                        <a:pt x="14" y="0"/>
                        <a:pt x="15" y="0"/>
                      </a:cubicBezTo>
                      <a:cubicBezTo>
                        <a:pt x="10" y="11"/>
                        <a:pt x="7" y="21"/>
                        <a:pt x="5" y="32"/>
                      </a:cubicBezTo>
                      <a:cubicBezTo>
                        <a:pt x="2" y="46"/>
                        <a:pt x="2" y="57"/>
                        <a:pt x="6" y="71"/>
                      </a:cubicBezTo>
                      <a:cubicBezTo>
                        <a:pt x="11" y="83"/>
                        <a:pt x="18" y="90"/>
                        <a:pt x="28" y="98"/>
                      </a:cubicBezTo>
                      <a:cubicBezTo>
                        <a:pt x="42" y="107"/>
                        <a:pt x="55" y="110"/>
                        <a:pt x="71" y="114"/>
                      </a:cubicBezTo>
                      <a:cubicBezTo>
                        <a:pt x="71" y="114"/>
                        <a:pt x="71" y="114"/>
                        <a:pt x="71" y="114"/>
                      </a:cubicBezTo>
                      <a:cubicBezTo>
                        <a:pt x="82" y="115"/>
                        <a:pt x="91" y="119"/>
                        <a:pt x="100" y="125"/>
                      </a:cubicBezTo>
                      <a:cubicBezTo>
                        <a:pt x="100" y="126"/>
                        <a:pt x="99" y="127"/>
                        <a:pt x="99" y="128"/>
                      </a:cubicBezTo>
                      <a:cubicBezTo>
                        <a:pt x="90" y="121"/>
                        <a:pt x="82" y="118"/>
                        <a:pt x="70" y="116"/>
                      </a:cubicBezTo>
                      <a:cubicBezTo>
                        <a:pt x="70" y="116"/>
                        <a:pt x="70" y="116"/>
                        <a:pt x="70" y="116"/>
                      </a:cubicBezTo>
                      <a:cubicBezTo>
                        <a:pt x="54" y="113"/>
                        <a:pt x="41" y="109"/>
                        <a:pt x="27" y="100"/>
                      </a:cubicBezTo>
                      <a:cubicBezTo>
                        <a:pt x="16" y="92"/>
                        <a:pt x="10" y="84"/>
                        <a:pt x="5" y="71"/>
                      </a:cubicBezTo>
                      <a:cubicBezTo>
                        <a:pt x="0" y="58"/>
                        <a:pt x="1" y="46"/>
                        <a:pt x="3" y="32"/>
                      </a:cubicBezTo>
                      <a:cubicBezTo>
                        <a:pt x="6" y="20"/>
                        <a:pt x="9" y="11"/>
                        <a:pt x="1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76" name="Freeform 195">
                  <a:extLst>
                    <a:ext uri="{FF2B5EF4-FFF2-40B4-BE49-F238E27FC236}">
                      <a16:creationId xmlns:a16="http://schemas.microsoft.com/office/drawing/2014/main" xmlns="" id="{17713E46-35BA-44DD-9248-AF38BEF63A85}"/>
                    </a:ext>
                  </a:extLst>
                </p:cNvPr>
                <p:cNvSpPr>
                  <a:spLocks noEditPoints="1"/>
                </p:cNvSpPr>
                <p:nvPr/>
              </p:nvSpPr>
              <p:spPr bwMode="auto">
                <a:xfrm>
                  <a:off x="3751406" y="5039688"/>
                  <a:ext cx="361540" cy="647307"/>
                </a:xfrm>
                <a:custGeom>
                  <a:avLst/>
                  <a:gdLst>
                    <a:gd name="T0" fmla="*/ 0 w 80"/>
                    <a:gd name="T1" fmla="*/ 133 h 144"/>
                    <a:gd name="T2" fmla="*/ 18 w 80"/>
                    <a:gd name="T3" fmla="*/ 136 h 144"/>
                    <a:gd name="T4" fmla="*/ 16 w 80"/>
                    <a:gd name="T5" fmla="*/ 129 h 144"/>
                    <a:gd name="T6" fmla="*/ 32 w 80"/>
                    <a:gd name="T7" fmla="*/ 131 h 144"/>
                    <a:gd name="T8" fmla="*/ 29 w 80"/>
                    <a:gd name="T9" fmla="*/ 124 h 144"/>
                    <a:gd name="T10" fmla="*/ 51 w 80"/>
                    <a:gd name="T11" fmla="*/ 126 h 144"/>
                    <a:gd name="T12" fmla="*/ 45 w 80"/>
                    <a:gd name="T13" fmla="*/ 124 h 144"/>
                    <a:gd name="T14" fmla="*/ 41 w 80"/>
                    <a:gd name="T15" fmla="*/ 117 h 144"/>
                    <a:gd name="T16" fmla="*/ 41 w 80"/>
                    <a:gd name="T17" fmla="*/ 118 h 144"/>
                    <a:gd name="T18" fmla="*/ 64 w 80"/>
                    <a:gd name="T19" fmla="*/ 114 h 144"/>
                    <a:gd name="T20" fmla="*/ 58 w 80"/>
                    <a:gd name="T21" fmla="*/ 28 h 144"/>
                    <a:gd name="T22" fmla="*/ 56 w 80"/>
                    <a:gd name="T23" fmla="*/ 23 h 144"/>
                    <a:gd name="T24" fmla="*/ 58 w 80"/>
                    <a:gd name="T25" fmla="*/ 28 h 144"/>
                    <a:gd name="T26" fmla="*/ 0 w 80"/>
                    <a:gd name="T27" fmla="*/ 132 h 144"/>
                    <a:gd name="T28" fmla="*/ 13 w 80"/>
                    <a:gd name="T29" fmla="*/ 120 h 144"/>
                    <a:gd name="T30" fmla="*/ 15 w 80"/>
                    <a:gd name="T31" fmla="*/ 128 h 144"/>
                    <a:gd name="T32" fmla="*/ 25 w 80"/>
                    <a:gd name="T33" fmla="*/ 109 h 144"/>
                    <a:gd name="T34" fmla="*/ 36 w 80"/>
                    <a:gd name="T35" fmla="*/ 110 h 144"/>
                    <a:gd name="T36" fmla="*/ 32 w 80"/>
                    <a:gd name="T37" fmla="*/ 105 h 144"/>
                    <a:gd name="T38" fmla="*/ 35 w 80"/>
                    <a:gd name="T39" fmla="*/ 110 h 144"/>
                    <a:gd name="T40" fmla="*/ 45 w 80"/>
                    <a:gd name="T41" fmla="*/ 102 h 144"/>
                    <a:gd name="T42" fmla="*/ 40 w 80"/>
                    <a:gd name="T43" fmla="*/ 116 h 144"/>
                    <a:gd name="T44" fmla="*/ 40 w 80"/>
                    <a:gd name="T45" fmla="*/ 99 h 144"/>
                    <a:gd name="T46" fmla="*/ 45 w 80"/>
                    <a:gd name="T47" fmla="*/ 102 h 144"/>
                    <a:gd name="T48" fmla="*/ 48 w 80"/>
                    <a:gd name="T49" fmla="*/ 87 h 144"/>
                    <a:gd name="T50" fmla="*/ 54 w 80"/>
                    <a:gd name="T51" fmla="*/ 105 h 144"/>
                    <a:gd name="T52" fmla="*/ 70 w 80"/>
                    <a:gd name="T53" fmla="*/ 104 h 144"/>
                    <a:gd name="T54" fmla="*/ 60 w 80"/>
                    <a:gd name="T55" fmla="*/ 96 h 144"/>
                    <a:gd name="T56" fmla="*/ 51 w 80"/>
                    <a:gd name="T57" fmla="*/ 78 h 144"/>
                    <a:gd name="T58" fmla="*/ 72 w 80"/>
                    <a:gd name="T59" fmla="*/ 85 h 144"/>
                    <a:gd name="T60" fmla="*/ 73 w 80"/>
                    <a:gd name="T61" fmla="*/ 93 h 144"/>
                    <a:gd name="T62" fmla="*/ 64 w 80"/>
                    <a:gd name="T63" fmla="*/ 83 h 144"/>
                    <a:gd name="T64" fmla="*/ 58 w 80"/>
                    <a:gd name="T65" fmla="*/ 69 h 144"/>
                    <a:gd name="T66" fmla="*/ 80 w 80"/>
                    <a:gd name="T67" fmla="*/ 66 h 144"/>
                    <a:gd name="T68" fmla="*/ 66 w 80"/>
                    <a:gd name="T69" fmla="*/ 70 h 144"/>
                    <a:gd name="T70" fmla="*/ 66 w 80"/>
                    <a:gd name="T71" fmla="*/ 65 h 144"/>
                    <a:gd name="T72" fmla="*/ 66 w 80"/>
                    <a:gd name="T73" fmla="*/ 70 h 144"/>
                    <a:gd name="T74" fmla="*/ 56 w 80"/>
                    <a:gd name="T75" fmla="*/ 52 h 144"/>
                    <a:gd name="T76" fmla="*/ 48 w 80"/>
                    <a:gd name="T77" fmla="*/ 42 h 144"/>
                    <a:gd name="T78" fmla="*/ 74 w 80"/>
                    <a:gd name="T79" fmla="*/ 34 h 144"/>
                    <a:gd name="T80" fmla="*/ 72 w 80"/>
                    <a:gd name="T81" fmla="*/ 49 h 144"/>
                    <a:gd name="T82" fmla="*/ 62 w 80"/>
                    <a:gd name="T83" fmla="*/ 41 h 144"/>
                    <a:gd name="T84" fmla="*/ 44 w 80"/>
                    <a:gd name="T85" fmla="*/ 30 h 144"/>
                    <a:gd name="T86" fmla="*/ 69 w 80"/>
                    <a:gd name="T87" fmla="*/ 20 h 144"/>
                    <a:gd name="T88" fmla="*/ 62 w 80"/>
                    <a:gd name="T89" fmla="*/ 41 h 144"/>
                    <a:gd name="T90" fmla="*/ 54 w 80"/>
                    <a:gd name="T91" fmla="*/ 19 h 144"/>
                    <a:gd name="T92" fmla="*/ 45 w 80"/>
                    <a:gd name="T93"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0" h="144">
                      <a:moveTo>
                        <a:pt x="18" y="136"/>
                      </a:moveTo>
                      <a:cubicBezTo>
                        <a:pt x="13" y="133"/>
                        <a:pt x="6" y="130"/>
                        <a:pt x="0" y="133"/>
                      </a:cubicBezTo>
                      <a:cubicBezTo>
                        <a:pt x="4" y="142"/>
                        <a:pt x="15" y="144"/>
                        <a:pt x="24" y="141"/>
                      </a:cubicBezTo>
                      <a:cubicBezTo>
                        <a:pt x="22" y="139"/>
                        <a:pt x="20" y="138"/>
                        <a:pt x="18" y="136"/>
                      </a:cubicBezTo>
                      <a:close/>
                      <a:moveTo>
                        <a:pt x="32" y="131"/>
                      </a:moveTo>
                      <a:cubicBezTo>
                        <a:pt x="28" y="128"/>
                        <a:pt x="21" y="125"/>
                        <a:pt x="16" y="129"/>
                      </a:cubicBezTo>
                      <a:cubicBezTo>
                        <a:pt x="20" y="137"/>
                        <a:pt x="31" y="139"/>
                        <a:pt x="38" y="135"/>
                      </a:cubicBezTo>
                      <a:cubicBezTo>
                        <a:pt x="36" y="133"/>
                        <a:pt x="34" y="132"/>
                        <a:pt x="32" y="131"/>
                      </a:cubicBezTo>
                      <a:close/>
                      <a:moveTo>
                        <a:pt x="45" y="124"/>
                      </a:moveTo>
                      <a:cubicBezTo>
                        <a:pt x="40" y="122"/>
                        <a:pt x="33" y="119"/>
                        <a:pt x="29" y="124"/>
                      </a:cubicBezTo>
                      <a:cubicBezTo>
                        <a:pt x="33" y="129"/>
                        <a:pt x="40" y="131"/>
                        <a:pt x="46" y="129"/>
                      </a:cubicBezTo>
                      <a:cubicBezTo>
                        <a:pt x="48" y="129"/>
                        <a:pt x="50" y="128"/>
                        <a:pt x="51" y="126"/>
                      </a:cubicBezTo>
                      <a:cubicBezTo>
                        <a:pt x="49" y="125"/>
                        <a:pt x="47" y="125"/>
                        <a:pt x="45" y="124"/>
                      </a:cubicBezTo>
                      <a:cubicBezTo>
                        <a:pt x="45" y="124"/>
                        <a:pt x="45" y="124"/>
                        <a:pt x="45" y="124"/>
                      </a:cubicBezTo>
                      <a:close/>
                      <a:moveTo>
                        <a:pt x="57" y="113"/>
                      </a:moveTo>
                      <a:cubicBezTo>
                        <a:pt x="51" y="112"/>
                        <a:pt x="45" y="112"/>
                        <a:pt x="41" y="117"/>
                      </a:cubicBezTo>
                      <a:cubicBezTo>
                        <a:pt x="41" y="117"/>
                        <a:pt x="40" y="117"/>
                        <a:pt x="40" y="117"/>
                      </a:cubicBezTo>
                      <a:cubicBezTo>
                        <a:pt x="41" y="118"/>
                        <a:pt x="41" y="118"/>
                        <a:pt x="41" y="118"/>
                      </a:cubicBezTo>
                      <a:cubicBezTo>
                        <a:pt x="47" y="123"/>
                        <a:pt x="54" y="122"/>
                        <a:pt x="60" y="118"/>
                      </a:cubicBezTo>
                      <a:cubicBezTo>
                        <a:pt x="61" y="117"/>
                        <a:pt x="63" y="116"/>
                        <a:pt x="64" y="114"/>
                      </a:cubicBezTo>
                      <a:cubicBezTo>
                        <a:pt x="62" y="113"/>
                        <a:pt x="60" y="113"/>
                        <a:pt x="57" y="113"/>
                      </a:cubicBezTo>
                      <a:close/>
                      <a:moveTo>
                        <a:pt x="58" y="28"/>
                      </a:moveTo>
                      <a:cubicBezTo>
                        <a:pt x="49" y="30"/>
                        <a:pt x="42" y="25"/>
                        <a:pt x="38" y="17"/>
                      </a:cubicBezTo>
                      <a:cubicBezTo>
                        <a:pt x="44" y="17"/>
                        <a:pt x="52" y="18"/>
                        <a:pt x="56" y="23"/>
                      </a:cubicBezTo>
                      <a:cubicBezTo>
                        <a:pt x="56" y="17"/>
                        <a:pt x="59" y="10"/>
                        <a:pt x="63" y="5"/>
                      </a:cubicBezTo>
                      <a:cubicBezTo>
                        <a:pt x="67" y="13"/>
                        <a:pt x="66" y="23"/>
                        <a:pt x="58" y="28"/>
                      </a:cubicBezTo>
                      <a:close/>
                      <a:moveTo>
                        <a:pt x="13" y="120"/>
                      </a:moveTo>
                      <a:cubicBezTo>
                        <a:pt x="11" y="126"/>
                        <a:pt x="7" y="132"/>
                        <a:pt x="0" y="132"/>
                      </a:cubicBezTo>
                      <a:cubicBezTo>
                        <a:pt x="0" y="124"/>
                        <a:pt x="7" y="116"/>
                        <a:pt x="14" y="114"/>
                      </a:cubicBezTo>
                      <a:cubicBezTo>
                        <a:pt x="14" y="116"/>
                        <a:pt x="14" y="118"/>
                        <a:pt x="13" y="120"/>
                      </a:cubicBezTo>
                      <a:close/>
                      <a:moveTo>
                        <a:pt x="25" y="116"/>
                      </a:moveTo>
                      <a:cubicBezTo>
                        <a:pt x="25" y="121"/>
                        <a:pt x="22" y="128"/>
                        <a:pt x="15" y="128"/>
                      </a:cubicBezTo>
                      <a:cubicBezTo>
                        <a:pt x="15" y="122"/>
                        <a:pt x="17" y="115"/>
                        <a:pt x="22" y="111"/>
                      </a:cubicBezTo>
                      <a:cubicBezTo>
                        <a:pt x="23" y="110"/>
                        <a:pt x="24" y="110"/>
                        <a:pt x="25" y="109"/>
                      </a:cubicBezTo>
                      <a:cubicBezTo>
                        <a:pt x="25" y="111"/>
                        <a:pt x="26" y="113"/>
                        <a:pt x="25" y="116"/>
                      </a:cubicBezTo>
                      <a:close/>
                      <a:moveTo>
                        <a:pt x="36" y="110"/>
                      </a:moveTo>
                      <a:cubicBezTo>
                        <a:pt x="36" y="115"/>
                        <a:pt x="35" y="122"/>
                        <a:pt x="29" y="123"/>
                      </a:cubicBezTo>
                      <a:cubicBezTo>
                        <a:pt x="27" y="117"/>
                        <a:pt x="28" y="109"/>
                        <a:pt x="32" y="105"/>
                      </a:cubicBezTo>
                      <a:cubicBezTo>
                        <a:pt x="33" y="104"/>
                        <a:pt x="34" y="104"/>
                        <a:pt x="34" y="103"/>
                      </a:cubicBezTo>
                      <a:cubicBezTo>
                        <a:pt x="35" y="106"/>
                        <a:pt x="35" y="107"/>
                        <a:pt x="35" y="110"/>
                      </a:cubicBezTo>
                      <a:cubicBezTo>
                        <a:pt x="35" y="110"/>
                        <a:pt x="36" y="110"/>
                        <a:pt x="36" y="110"/>
                      </a:cubicBezTo>
                      <a:close/>
                      <a:moveTo>
                        <a:pt x="45" y="102"/>
                      </a:moveTo>
                      <a:cubicBezTo>
                        <a:pt x="47" y="108"/>
                        <a:pt x="46" y="114"/>
                        <a:pt x="40" y="116"/>
                      </a:cubicBezTo>
                      <a:cubicBezTo>
                        <a:pt x="40" y="116"/>
                        <a:pt x="40" y="116"/>
                        <a:pt x="40" y="116"/>
                      </a:cubicBezTo>
                      <a:cubicBezTo>
                        <a:pt x="40" y="116"/>
                        <a:pt x="39" y="115"/>
                        <a:pt x="39" y="115"/>
                      </a:cubicBezTo>
                      <a:cubicBezTo>
                        <a:pt x="38" y="110"/>
                        <a:pt x="38" y="104"/>
                        <a:pt x="40" y="99"/>
                      </a:cubicBezTo>
                      <a:cubicBezTo>
                        <a:pt x="41" y="98"/>
                        <a:pt x="42" y="97"/>
                        <a:pt x="43" y="96"/>
                      </a:cubicBezTo>
                      <a:cubicBezTo>
                        <a:pt x="44" y="98"/>
                        <a:pt x="45" y="100"/>
                        <a:pt x="45" y="102"/>
                      </a:cubicBezTo>
                      <a:close/>
                      <a:moveTo>
                        <a:pt x="51" y="107"/>
                      </a:moveTo>
                      <a:cubicBezTo>
                        <a:pt x="48" y="102"/>
                        <a:pt x="45" y="93"/>
                        <a:pt x="48" y="87"/>
                      </a:cubicBezTo>
                      <a:cubicBezTo>
                        <a:pt x="50" y="89"/>
                        <a:pt x="51" y="90"/>
                        <a:pt x="52" y="92"/>
                      </a:cubicBezTo>
                      <a:cubicBezTo>
                        <a:pt x="55" y="96"/>
                        <a:pt x="56" y="101"/>
                        <a:pt x="54" y="105"/>
                      </a:cubicBezTo>
                      <a:cubicBezTo>
                        <a:pt x="58" y="101"/>
                        <a:pt x="68" y="99"/>
                        <a:pt x="74" y="99"/>
                      </a:cubicBezTo>
                      <a:cubicBezTo>
                        <a:pt x="73" y="101"/>
                        <a:pt x="72" y="103"/>
                        <a:pt x="70" y="104"/>
                      </a:cubicBezTo>
                      <a:cubicBezTo>
                        <a:pt x="65" y="110"/>
                        <a:pt x="58" y="111"/>
                        <a:pt x="51" y="107"/>
                      </a:cubicBezTo>
                      <a:close/>
                      <a:moveTo>
                        <a:pt x="60" y="96"/>
                      </a:moveTo>
                      <a:cubicBezTo>
                        <a:pt x="56" y="93"/>
                        <a:pt x="54" y="90"/>
                        <a:pt x="52" y="85"/>
                      </a:cubicBezTo>
                      <a:cubicBezTo>
                        <a:pt x="51" y="83"/>
                        <a:pt x="51" y="80"/>
                        <a:pt x="51" y="78"/>
                      </a:cubicBezTo>
                      <a:cubicBezTo>
                        <a:pt x="56" y="80"/>
                        <a:pt x="63" y="86"/>
                        <a:pt x="61" y="92"/>
                      </a:cubicBezTo>
                      <a:cubicBezTo>
                        <a:pt x="64" y="89"/>
                        <a:pt x="68" y="87"/>
                        <a:pt x="72" y="85"/>
                      </a:cubicBezTo>
                      <a:cubicBezTo>
                        <a:pt x="74" y="84"/>
                        <a:pt x="76" y="83"/>
                        <a:pt x="79" y="83"/>
                      </a:cubicBezTo>
                      <a:cubicBezTo>
                        <a:pt x="78" y="87"/>
                        <a:pt x="76" y="90"/>
                        <a:pt x="73" y="93"/>
                      </a:cubicBezTo>
                      <a:cubicBezTo>
                        <a:pt x="69" y="96"/>
                        <a:pt x="65" y="97"/>
                        <a:pt x="60" y="96"/>
                      </a:cubicBezTo>
                      <a:close/>
                      <a:moveTo>
                        <a:pt x="64" y="83"/>
                      </a:moveTo>
                      <a:cubicBezTo>
                        <a:pt x="58" y="80"/>
                        <a:pt x="52" y="74"/>
                        <a:pt x="52" y="66"/>
                      </a:cubicBezTo>
                      <a:cubicBezTo>
                        <a:pt x="54" y="67"/>
                        <a:pt x="56" y="68"/>
                        <a:pt x="58" y="69"/>
                      </a:cubicBezTo>
                      <a:cubicBezTo>
                        <a:pt x="61" y="71"/>
                        <a:pt x="65" y="75"/>
                        <a:pt x="65" y="79"/>
                      </a:cubicBezTo>
                      <a:cubicBezTo>
                        <a:pt x="67" y="74"/>
                        <a:pt x="75" y="69"/>
                        <a:pt x="80" y="66"/>
                      </a:cubicBezTo>
                      <a:cubicBezTo>
                        <a:pt x="80" y="75"/>
                        <a:pt x="74" y="84"/>
                        <a:pt x="64" y="83"/>
                      </a:cubicBezTo>
                      <a:close/>
                      <a:moveTo>
                        <a:pt x="66" y="70"/>
                      </a:moveTo>
                      <a:cubicBezTo>
                        <a:pt x="58" y="68"/>
                        <a:pt x="52" y="61"/>
                        <a:pt x="51" y="53"/>
                      </a:cubicBezTo>
                      <a:cubicBezTo>
                        <a:pt x="57" y="55"/>
                        <a:pt x="64" y="58"/>
                        <a:pt x="66" y="65"/>
                      </a:cubicBezTo>
                      <a:cubicBezTo>
                        <a:pt x="67" y="59"/>
                        <a:pt x="73" y="52"/>
                        <a:pt x="78" y="48"/>
                      </a:cubicBezTo>
                      <a:cubicBezTo>
                        <a:pt x="80" y="57"/>
                        <a:pt x="76" y="68"/>
                        <a:pt x="66" y="70"/>
                      </a:cubicBezTo>
                      <a:close/>
                      <a:moveTo>
                        <a:pt x="65" y="54"/>
                      </a:moveTo>
                      <a:cubicBezTo>
                        <a:pt x="62" y="54"/>
                        <a:pt x="59" y="53"/>
                        <a:pt x="56" y="52"/>
                      </a:cubicBezTo>
                      <a:cubicBezTo>
                        <a:pt x="54" y="50"/>
                        <a:pt x="52" y="49"/>
                        <a:pt x="50" y="46"/>
                      </a:cubicBezTo>
                      <a:cubicBezTo>
                        <a:pt x="49" y="45"/>
                        <a:pt x="48" y="44"/>
                        <a:pt x="48" y="42"/>
                      </a:cubicBezTo>
                      <a:cubicBezTo>
                        <a:pt x="53" y="42"/>
                        <a:pt x="61" y="44"/>
                        <a:pt x="64" y="49"/>
                      </a:cubicBezTo>
                      <a:cubicBezTo>
                        <a:pt x="65" y="44"/>
                        <a:pt x="70" y="38"/>
                        <a:pt x="74" y="34"/>
                      </a:cubicBezTo>
                      <a:cubicBezTo>
                        <a:pt x="75" y="36"/>
                        <a:pt x="75" y="38"/>
                        <a:pt x="75" y="40"/>
                      </a:cubicBezTo>
                      <a:cubicBezTo>
                        <a:pt x="75" y="43"/>
                        <a:pt x="74" y="46"/>
                        <a:pt x="72" y="49"/>
                      </a:cubicBezTo>
                      <a:cubicBezTo>
                        <a:pt x="70" y="51"/>
                        <a:pt x="68" y="53"/>
                        <a:pt x="65" y="54"/>
                      </a:cubicBezTo>
                      <a:close/>
                      <a:moveTo>
                        <a:pt x="62" y="41"/>
                      </a:moveTo>
                      <a:cubicBezTo>
                        <a:pt x="56" y="42"/>
                        <a:pt x="50" y="39"/>
                        <a:pt x="46" y="34"/>
                      </a:cubicBezTo>
                      <a:cubicBezTo>
                        <a:pt x="45" y="33"/>
                        <a:pt x="44" y="32"/>
                        <a:pt x="44" y="30"/>
                      </a:cubicBezTo>
                      <a:cubicBezTo>
                        <a:pt x="50" y="30"/>
                        <a:pt x="57" y="32"/>
                        <a:pt x="61" y="37"/>
                      </a:cubicBezTo>
                      <a:cubicBezTo>
                        <a:pt x="61" y="31"/>
                        <a:pt x="66" y="24"/>
                        <a:pt x="69" y="20"/>
                      </a:cubicBezTo>
                      <a:cubicBezTo>
                        <a:pt x="70" y="22"/>
                        <a:pt x="71" y="24"/>
                        <a:pt x="71" y="26"/>
                      </a:cubicBezTo>
                      <a:cubicBezTo>
                        <a:pt x="71" y="32"/>
                        <a:pt x="68" y="38"/>
                        <a:pt x="62" y="41"/>
                      </a:cubicBezTo>
                      <a:close/>
                      <a:moveTo>
                        <a:pt x="45" y="6"/>
                      </a:moveTo>
                      <a:cubicBezTo>
                        <a:pt x="45" y="12"/>
                        <a:pt x="48" y="17"/>
                        <a:pt x="54" y="19"/>
                      </a:cubicBezTo>
                      <a:cubicBezTo>
                        <a:pt x="57" y="13"/>
                        <a:pt x="54" y="7"/>
                        <a:pt x="50" y="3"/>
                      </a:cubicBezTo>
                      <a:cubicBezTo>
                        <a:pt x="49" y="2"/>
                        <a:pt x="47" y="1"/>
                        <a:pt x="45" y="0"/>
                      </a:cubicBezTo>
                      <a:cubicBezTo>
                        <a:pt x="45" y="2"/>
                        <a:pt x="45" y="4"/>
                        <a:pt x="45"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77" name="Freeform 196">
                  <a:extLst>
                    <a:ext uri="{FF2B5EF4-FFF2-40B4-BE49-F238E27FC236}">
                      <a16:creationId xmlns:a16="http://schemas.microsoft.com/office/drawing/2014/main" xmlns="" id="{143C8094-69AE-413C-8795-6DE2EB39EB1F}"/>
                    </a:ext>
                  </a:extLst>
                </p:cNvPr>
                <p:cNvSpPr>
                  <a:spLocks/>
                </p:cNvSpPr>
                <p:nvPr/>
              </p:nvSpPr>
              <p:spPr bwMode="auto">
                <a:xfrm>
                  <a:off x="3608521" y="5119790"/>
                  <a:ext cx="450300" cy="575864"/>
                </a:xfrm>
                <a:custGeom>
                  <a:avLst/>
                  <a:gdLst>
                    <a:gd name="T0" fmla="*/ 86 w 100"/>
                    <a:gd name="T1" fmla="*/ 0 h 128"/>
                    <a:gd name="T2" fmla="*/ 85 w 100"/>
                    <a:gd name="T3" fmla="*/ 0 h 128"/>
                    <a:gd name="T4" fmla="*/ 96 w 100"/>
                    <a:gd name="T5" fmla="*/ 32 h 128"/>
                    <a:gd name="T6" fmla="*/ 94 w 100"/>
                    <a:gd name="T7" fmla="*/ 71 h 128"/>
                    <a:gd name="T8" fmla="*/ 72 w 100"/>
                    <a:gd name="T9" fmla="*/ 98 h 128"/>
                    <a:gd name="T10" fmla="*/ 29 w 100"/>
                    <a:gd name="T11" fmla="*/ 114 h 128"/>
                    <a:gd name="T12" fmla="*/ 29 w 100"/>
                    <a:gd name="T13" fmla="*/ 114 h 128"/>
                    <a:gd name="T14" fmla="*/ 0 w 100"/>
                    <a:gd name="T15" fmla="*/ 125 h 128"/>
                    <a:gd name="T16" fmla="*/ 1 w 100"/>
                    <a:gd name="T17" fmla="*/ 128 h 128"/>
                    <a:gd name="T18" fmla="*/ 30 w 100"/>
                    <a:gd name="T19" fmla="*/ 116 h 128"/>
                    <a:gd name="T20" fmla="*/ 30 w 100"/>
                    <a:gd name="T21" fmla="*/ 116 h 128"/>
                    <a:gd name="T22" fmla="*/ 73 w 100"/>
                    <a:gd name="T23" fmla="*/ 100 h 128"/>
                    <a:gd name="T24" fmla="*/ 95 w 100"/>
                    <a:gd name="T25" fmla="*/ 71 h 128"/>
                    <a:gd name="T26" fmla="*/ 97 w 100"/>
                    <a:gd name="T27" fmla="*/ 32 h 128"/>
                    <a:gd name="T28" fmla="*/ 86 w 100"/>
                    <a:gd name="T29" fmla="*/ 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0" h="128">
                      <a:moveTo>
                        <a:pt x="86" y="0"/>
                      </a:moveTo>
                      <a:cubicBezTo>
                        <a:pt x="86" y="0"/>
                        <a:pt x="86" y="0"/>
                        <a:pt x="85" y="0"/>
                      </a:cubicBezTo>
                      <a:cubicBezTo>
                        <a:pt x="90" y="11"/>
                        <a:pt x="93" y="21"/>
                        <a:pt x="96" y="32"/>
                      </a:cubicBezTo>
                      <a:cubicBezTo>
                        <a:pt x="98" y="46"/>
                        <a:pt x="98" y="57"/>
                        <a:pt x="94" y="71"/>
                      </a:cubicBezTo>
                      <a:cubicBezTo>
                        <a:pt x="89" y="83"/>
                        <a:pt x="82" y="90"/>
                        <a:pt x="72" y="98"/>
                      </a:cubicBezTo>
                      <a:cubicBezTo>
                        <a:pt x="58" y="107"/>
                        <a:pt x="45" y="110"/>
                        <a:pt x="29" y="114"/>
                      </a:cubicBezTo>
                      <a:cubicBezTo>
                        <a:pt x="29" y="114"/>
                        <a:pt x="29" y="114"/>
                        <a:pt x="29" y="114"/>
                      </a:cubicBezTo>
                      <a:cubicBezTo>
                        <a:pt x="18" y="115"/>
                        <a:pt x="9" y="119"/>
                        <a:pt x="0" y="125"/>
                      </a:cubicBezTo>
                      <a:cubicBezTo>
                        <a:pt x="0" y="126"/>
                        <a:pt x="1" y="127"/>
                        <a:pt x="1" y="128"/>
                      </a:cubicBezTo>
                      <a:cubicBezTo>
                        <a:pt x="10" y="121"/>
                        <a:pt x="19" y="118"/>
                        <a:pt x="30" y="116"/>
                      </a:cubicBezTo>
                      <a:cubicBezTo>
                        <a:pt x="30" y="116"/>
                        <a:pt x="30" y="116"/>
                        <a:pt x="30" y="116"/>
                      </a:cubicBezTo>
                      <a:cubicBezTo>
                        <a:pt x="46" y="113"/>
                        <a:pt x="59" y="109"/>
                        <a:pt x="73" y="100"/>
                      </a:cubicBezTo>
                      <a:cubicBezTo>
                        <a:pt x="84" y="92"/>
                        <a:pt x="90" y="84"/>
                        <a:pt x="95" y="71"/>
                      </a:cubicBezTo>
                      <a:cubicBezTo>
                        <a:pt x="100" y="58"/>
                        <a:pt x="99" y="46"/>
                        <a:pt x="97" y="32"/>
                      </a:cubicBezTo>
                      <a:cubicBezTo>
                        <a:pt x="94" y="20"/>
                        <a:pt x="91" y="11"/>
                        <a:pt x="8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grpSp>
          <p:sp>
            <p:nvSpPr>
              <p:cNvPr id="67" name="任意多边形: 形状 66">
                <a:extLst>
                  <a:ext uri="{FF2B5EF4-FFF2-40B4-BE49-F238E27FC236}">
                    <a16:creationId xmlns:a16="http://schemas.microsoft.com/office/drawing/2014/main" xmlns="" id="{0AEAA9CC-3C44-4EF5-B4EA-82F9827F785C}"/>
                  </a:ext>
                </a:extLst>
              </p:cNvPr>
              <p:cNvSpPr>
                <a:spLocks/>
              </p:cNvSpPr>
              <p:nvPr/>
            </p:nvSpPr>
            <p:spPr bwMode="auto">
              <a:xfrm>
                <a:off x="4887521" y="2050478"/>
                <a:ext cx="2416958" cy="640640"/>
              </a:xfrm>
              <a:custGeom>
                <a:avLst/>
                <a:gdLst>
                  <a:gd name="connsiteX0" fmla="*/ 1208479 w 2416958"/>
                  <a:gd name="connsiteY0" fmla="*/ 247520 h 640640"/>
                  <a:gd name="connsiteX1" fmla="*/ 2092998 w 2416958"/>
                  <a:gd name="connsiteY1" fmla="*/ 549640 h 640640"/>
                  <a:gd name="connsiteX2" fmla="*/ 2416958 w 2416958"/>
                  <a:gd name="connsiteY2" fmla="*/ 524160 h 640640"/>
                  <a:gd name="connsiteX3" fmla="*/ 2045678 w 2416958"/>
                  <a:gd name="connsiteY3" fmla="*/ 640640 h 640640"/>
                  <a:gd name="connsiteX4" fmla="*/ 1208479 w 2416958"/>
                  <a:gd name="connsiteY4" fmla="*/ 353080 h 640640"/>
                  <a:gd name="connsiteX5" fmla="*/ 371279 w 2416958"/>
                  <a:gd name="connsiteY5" fmla="*/ 640640 h 640640"/>
                  <a:gd name="connsiteX6" fmla="*/ 0 w 2416958"/>
                  <a:gd name="connsiteY6" fmla="*/ 524160 h 640640"/>
                  <a:gd name="connsiteX7" fmla="*/ 320320 w 2416958"/>
                  <a:gd name="connsiteY7" fmla="*/ 549640 h 640640"/>
                  <a:gd name="connsiteX8" fmla="*/ 1368639 w 2416958"/>
                  <a:gd name="connsiteY8" fmla="*/ 182000 h 640640"/>
                  <a:gd name="connsiteX9" fmla="*/ 1441439 w 2416958"/>
                  <a:gd name="connsiteY9" fmla="*/ 200200 h 640640"/>
                  <a:gd name="connsiteX10" fmla="*/ 1379559 w 2416958"/>
                  <a:gd name="connsiteY10" fmla="*/ 240240 h 640640"/>
                  <a:gd name="connsiteX11" fmla="*/ 1306759 w 2416958"/>
                  <a:gd name="connsiteY11" fmla="*/ 222040 h 640640"/>
                  <a:gd name="connsiteX12" fmla="*/ 1051959 w 2416958"/>
                  <a:gd name="connsiteY12" fmla="*/ 178360 h 640640"/>
                  <a:gd name="connsiteX13" fmla="*/ 1106559 w 2416958"/>
                  <a:gd name="connsiteY13" fmla="*/ 229320 h 640640"/>
                  <a:gd name="connsiteX14" fmla="*/ 1033759 w 2416958"/>
                  <a:gd name="connsiteY14" fmla="*/ 236600 h 640640"/>
                  <a:gd name="connsiteX15" fmla="*/ 979159 w 2416958"/>
                  <a:gd name="connsiteY15" fmla="*/ 189280 h 640640"/>
                  <a:gd name="connsiteX16" fmla="*/ 1208479 w 2416958"/>
                  <a:gd name="connsiteY16" fmla="*/ 0 h 640640"/>
                  <a:gd name="connsiteX17" fmla="*/ 1255799 w 2416958"/>
                  <a:gd name="connsiteY17" fmla="*/ 109200 h 640640"/>
                  <a:gd name="connsiteX18" fmla="*/ 1208479 w 2416958"/>
                  <a:gd name="connsiteY18" fmla="*/ 222040 h 640640"/>
                  <a:gd name="connsiteX19" fmla="*/ 1161159 w 2416958"/>
                  <a:gd name="connsiteY19" fmla="*/ 109200 h 640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416958" h="640640">
                    <a:moveTo>
                      <a:pt x="1208479" y="247520"/>
                    </a:moveTo>
                    <a:lnTo>
                      <a:pt x="2092998" y="549640"/>
                    </a:lnTo>
                    <a:lnTo>
                      <a:pt x="2416958" y="524160"/>
                    </a:lnTo>
                    <a:lnTo>
                      <a:pt x="2045678" y="640640"/>
                    </a:lnTo>
                    <a:lnTo>
                      <a:pt x="1208479" y="353080"/>
                    </a:lnTo>
                    <a:lnTo>
                      <a:pt x="371279" y="640640"/>
                    </a:lnTo>
                    <a:lnTo>
                      <a:pt x="0" y="524160"/>
                    </a:lnTo>
                    <a:lnTo>
                      <a:pt x="320320" y="549640"/>
                    </a:lnTo>
                    <a:close/>
                    <a:moveTo>
                      <a:pt x="1368639" y="182000"/>
                    </a:moveTo>
                    <a:lnTo>
                      <a:pt x="1441439" y="200200"/>
                    </a:lnTo>
                    <a:lnTo>
                      <a:pt x="1379559" y="240240"/>
                    </a:lnTo>
                    <a:lnTo>
                      <a:pt x="1306759" y="222040"/>
                    </a:lnTo>
                    <a:close/>
                    <a:moveTo>
                      <a:pt x="1051959" y="178360"/>
                    </a:moveTo>
                    <a:lnTo>
                      <a:pt x="1106559" y="229320"/>
                    </a:lnTo>
                    <a:lnTo>
                      <a:pt x="1033759" y="236600"/>
                    </a:lnTo>
                    <a:lnTo>
                      <a:pt x="979159" y="189280"/>
                    </a:lnTo>
                    <a:close/>
                    <a:moveTo>
                      <a:pt x="1208479" y="0"/>
                    </a:moveTo>
                    <a:lnTo>
                      <a:pt x="1255799" y="109200"/>
                    </a:lnTo>
                    <a:lnTo>
                      <a:pt x="1208479" y="222040"/>
                    </a:lnTo>
                    <a:lnTo>
                      <a:pt x="1161159" y="1092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68" name="Freeform 65">
                <a:extLst>
                  <a:ext uri="{FF2B5EF4-FFF2-40B4-BE49-F238E27FC236}">
                    <a16:creationId xmlns:a16="http://schemas.microsoft.com/office/drawing/2014/main" xmlns="" id="{A16408D3-AB65-46AC-924E-DEC53FD8CFB8}"/>
                  </a:ext>
                </a:extLst>
              </p:cNvPr>
              <p:cNvSpPr>
                <a:spLocks noEditPoints="1"/>
              </p:cNvSpPr>
              <p:nvPr/>
            </p:nvSpPr>
            <p:spPr bwMode="auto">
              <a:xfrm>
                <a:off x="5553641" y="2989597"/>
                <a:ext cx="178360" cy="873599"/>
              </a:xfrm>
              <a:custGeom>
                <a:avLst/>
                <a:gdLst>
                  <a:gd name="T0" fmla="*/ 69 w 162"/>
                  <a:gd name="T1" fmla="*/ 695 h 784"/>
                  <a:gd name="T2" fmla="*/ 72 w 162"/>
                  <a:gd name="T3" fmla="*/ 701 h 784"/>
                  <a:gd name="T4" fmla="*/ 112 w 162"/>
                  <a:gd name="T5" fmla="*/ 775 h 784"/>
                  <a:gd name="T6" fmla="*/ 126 w 162"/>
                  <a:gd name="T7" fmla="*/ 783 h 784"/>
                  <a:gd name="T8" fmla="*/ 139 w 162"/>
                  <a:gd name="T9" fmla="*/ 772 h 784"/>
                  <a:gd name="T10" fmla="*/ 161 w 162"/>
                  <a:gd name="T11" fmla="*/ 691 h 784"/>
                  <a:gd name="T12" fmla="*/ 162 w 162"/>
                  <a:gd name="T13" fmla="*/ 684 h 784"/>
                  <a:gd name="T14" fmla="*/ 95 w 162"/>
                  <a:gd name="T15" fmla="*/ 30 h 784"/>
                  <a:gd name="T16" fmla="*/ 60 w 162"/>
                  <a:gd name="T17" fmla="*/ 2 h 784"/>
                  <a:gd name="T18" fmla="*/ 30 w 162"/>
                  <a:gd name="T19" fmla="*/ 6 h 784"/>
                  <a:gd name="T20" fmla="*/ 2 w 162"/>
                  <a:gd name="T21" fmla="*/ 40 h 784"/>
                  <a:gd name="T22" fmla="*/ 68 w 162"/>
                  <a:gd name="T23" fmla="*/ 675 h 784"/>
                  <a:gd name="T24" fmla="*/ 69 w 162"/>
                  <a:gd name="T25" fmla="*/ 695 h 784"/>
                  <a:gd name="T26" fmla="*/ 148 w 162"/>
                  <a:gd name="T27" fmla="*/ 685 h 784"/>
                  <a:gd name="T28" fmla="*/ 147 w 162"/>
                  <a:gd name="T29" fmla="*/ 689 h 784"/>
                  <a:gd name="T30" fmla="*/ 139 w 162"/>
                  <a:gd name="T31" fmla="*/ 725 h 784"/>
                  <a:gd name="T32" fmla="*/ 134 w 162"/>
                  <a:gd name="T33" fmla="*/ 729 h 784"/>
                  <a:gd name="T34" fmla="*/ 106 w 162"/>
                  <a:gd name="T35" fmla="*/ 732 h 784"/>
                  <a:gd name="T36" fmla="*/ 102 w 162"/>
                  <a:gd name="T37" fmla="*/ 730 h 784"/>
                  <a:gd name="T38" fmla="*/ 83 w 162"/>
                  <a:gd name="T39" fmla="*/ 692 h 784"/>
                  <a:gd name="T40" fmla="*/ 115 w 162"/>
                  <a:gd name="T41" fmla="*/ 681 h 784"/>
                  <a:gd name="T42" fmla="*/ 148 w 162"/>
                  <a:gd name="T43" fmla="*/ 685 h 784"/>
                  <a:gd name="T44" fmla="*/ 12 w 162"/>
                  <a:gd name="T45" fmla="*/ 47 h 784"/>
                  <a:gd name="T46" fmla="*/ 26 w 162"/>
                  <a:gd name="T47" fmla="*/ 30 h 784"/>
                  <a:gd name="T48" fmla="*/ 43 w 162"/>
                  <a:gd name="T49" fmla="*/ 44 h 784"/>
                  <a:gd name="T50" fmla="*/ 107 w 162"/>
                  <a:gd name="T51" fmla="*/ 666 h 784"/>
                  <a:gd name="T52" fmla="*/ 95 w 162"/>
                  <a:gd name="T53" fmla="*/ 683 h 784"/>
                  <a:gd name="T54" fmla="*/ 77 w 162"/>
                  <a:gd name="T55" fmla="*/ 675 h 784"/>
                  <a:gd name="T56" fmla="*/ 76 w 162"/>
                  <a:gd name="T57" fmla="*/ 670 h 784"/>
                  <a:gd name="T58" fmla="*/ 12 w 162"/>
                  <a:gd name="T59" fmla="*/ 47 h 7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2" h="784">
                    <a:moveTo>
                      <a:pt x="69" y="695"/>
                    </a:moveTo>
                    <a:cubicBezTo>
                      <a:pt x="70" y="697"/>
                      <a:pt x="70" y="699"/>
                      <a:pt x="72" y="701"/>
                    </a:cubicBezTo>
                    <a:cubicBezTo>
                      <a:pt x="112" y="775"/>
                      <a:pt x="112" y="775"/>
                      <a:pt x="112" y="775"/>
                    </a:cubicBezTo>
                    <a:cubicBezTo>
                      <a:pt x="115" y="781"/>
                      <a:pt x="120" y="784"/>
                      <a:pt x="126" y="783"/>
                    </a:cubicBezTo>
                    <a:cubicBezTo>
                      <a:pt x="132" y="782"/>
                      <a:pt x="137" y="778"/>
                      <a:pt x="139" y="772"/>
                    </a:cubicBezTo>
                    <a:cubicBezTo>
                      <a:pt x="161" y="691"/>
                      <a:pt x="161" y="691"/>
                      <a:pt x="161" y="691"/>
                    </a:cubicBezTo>
                    <a:cubicBezTo>
                      <a:pt x="162" y="689"/>
                      <a:pt x="162" y="687"/>
                      <a:pt x="162" y="684"/>
                    </a:cubicBezTo>
                    <a:cubicBezTo>
                      <a:pt x="95" y="30"/>
                      <a:pt x="95" y="30"/>
                      <a:pt x="95" y="30"/>
                    </a:cubicBezTo>
                    <a:cubicBezTo>
                      <a:pt x="93" y="13"/>
                      <a:pt x="77" y="0"/>
                      <a:pt x="60" y="2"/>
                    </a:cubicBezTo>
                    <a:cubicBezTo>
                      <a:pt x="30" y="6"/>
                      <a:pt x="30" y="6"/>
                      <a:pt x="30" y="6"/>
                    </a:cubicBezTo>
                    <a:cubicBezTo>
                      <a:pt x="12" y="8"/>
                      <a:pt x="0" y="30"/>
                      <a:pt x="2" y="40"/>
                    </a:cubicBezTo>
                    <a:cubicBezTo>
                      <a:pt x="68" y="675"/>
                      <a:pt x="68" y="675"/>
                      <a:pt x="68" y="675"/>
                    </a:cubicBezTo>
                    <a:lnTo>
                      <a:pt x="69" y="695"/>
                    </a:lnTo>
                    <a:close/>
                    <a:moveTo>
                      <a:pt x="148" y="685"/>
                    </a:moveTo>
                    <a:cubicBezTo>
                      <a:pt x="148" y="687"/>
                      <a:pt x="148" y="688"/>
                      <a:pt x="147" y="689"/>
                    </a:cubicBezTo>
                    <a:cubicBezTo>
                      <a:pt x="144" y="701"/>
                      <a:pt x="141" y="713"/>
                      <a:pt x="139" y="725"/>
                    </a:cubicBezTo>
                    <a:cubicBezTo>
                      <a:pt x="138" y="727"/>
                      <a:pt x="137" y="728"/>
                      <a:pt x="134" y="729"/>
                    </a:cubicBezTo>
                    <a:cubicBezTo>
                      <a:pt x="125" y="730"/>
                      <a:pt x="116" y="731"/>
                      <a:pt x="106" y="732"/>
                    </a:cubicBezTo>
                    <a:cubicBezTo>
                      <a:pt x="105" y="732"/>
                      <a:pt x="103" y="731"/>
                      <a:pt x="102" y="730"/>
                    </a:cubicBezTo>
                    <a:cubicBezTo>
                      <a:pt x="96" y="718"/>
                      <a:pt x="90" y="706"/>
                      <a:pt x="83" y="692"/>
                    </a:cubicBezTo>
                    <a:cubicBezTo>
                      <a:pt x="97" y="696"/>
                      <a:pt x="107" y="692"/>
                      <a:pt x="115" y="681"/>
                    </a:cubicBezTo>
                    <a:cubicBezTo>
                      <a:pt x="125" y="690"/>
                      <a:pt x="136" y="692"/>
                      <a:pt x="148" y="685"/>
                    </a:cubicBezTo>
                    <a:close/>
                    <a:moveTo>
                      <a:pt x="12" y="47"/>
                    </a:moveTo>
                    <a:cubicBezTo>
                      <a:pt x="11" y="39"/>
                      <a:pt x="17" y="31"/>
                      <a:pt x="26" y="30"/>
                    </a:cubicBezTo>
                    <a:cubicBezTo>
                      <a:pt x="35" y="29"/>
                      <a:pt x="42" y="35"/>
                      <a:pt x="43" y="44"/>
                    </a:cubicBezTo>
                    <a:cubicBezTo>
                      <a:pt x="57" y="166"/>
                      <a:pt x="105" y="651"/>
                      <a:pt x="107" y="666"/>
                    </a:cubicBezTo>
                    <a:cubicBezTo>
                      <a:pt x="108" y="675"/>
                      <a:pt x="103" y="681"/>
                      <a:pt x="95" y="683"/>
                    </a:cubicBezTo>
                    <a:cubicBezTo>
                      <a:pt x="88" y="685"/>
                      <a:pt x="80" y="681"/>
                      <a:pt x="77" y="675"/>
                    </a:cubicBezTo>
                    <a:cubicBezTo>
                      <a:pt x="76" y="673"/>
                      <a:pt x="76" y="672"/>
                      <a:pt x="76" y="670"/>
                    </a:cubicBezTo>
                    <a:cubicBezTo>
                      <a:pt x="74" y="655"/>
                      <a:pt x="26" y="170"/>
                      <a:pt x="12"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69" name="任意多边形: 形状 68">
                <a:extLst>
                  <a:ext uri="{FF2B5EF4-FFF2-40B4-BE49-F238E27FC236}">
                    <a16:creationId xmlns:a16="http://schemas.microsoft.com/office/drawing/2014/main" xmlns="" id="{5A093E3C-FF2F-46A8-8C20-61B8F3680650}"/>
                  </a:ext>
                </a:extLst>
              </p:cNvPr>
              <p:cNvSpPr>
                <a:spLocks/>
              </p:cNvSpPr>
              <p:nvPr/>
            </p:nvSpPr>
            <p:spPr bwMode="auto">
              <a:xfrm>
                <a:off x="5135041" y="2742077"/>
                <a:ext cx="1921918" cy="1259438"/>
              </a:xfrm>
              <a:custGeom>
                <a:avLst/>
                <a:gdLst>
                  <a:gd name="connsiteX0" fmla="*/ 695240 w 1921918"/>
                  <a:gd name="connsiteY0" fmla="*/ 924558 h 1259438"/>
                  <a:gd name="connsiteX1" fmla="*/ 800800 w 1921918"/>
                  <a:gd name="connsiteY1" fmla="*/ 924558 h 1259438"/>
                  <a:gd name="connsiteX2" fmla="*/ 724360 w 1921918"/>
                  <a:gd name="connsiteY2" fmla="*/ 1259438 h 1259438"/>
                  <a:gd name="connsiteX3" fmla="*/ 691600 w 1921918"/>
                  <a:gd name="connsiteY3" fmla="*/ 1259438 h 1259438"/>
                  <a:gd name="connsiteX4" fmla="*/ 611520 w 1921918"/>
                  <a:gd name="connsiteY4" fmla="*/ 1259438 h 1259438"/>
                  <a:gd name="connsiteX5" fmla="*/ 418600 w 1921918"/>
                  <a:gd name="connsiteY5" fmla="*/ 1259438 h 1259438"/>
                  <a:gd name="connsiteX6" fmla="*/ 418600 w 1921918"/>
                  <a:gd name="connsiteY6" fmla="*/ 1153878 h 1259438"/>
                  <a:gd name="connsiteX7" fmla="*/ 637910 w 1921918"/>
                  <a:gd name="connsiteY7" fmla="*/ 1153878 h 1259438"/>
                  <a:gd name="connsiteX8" fmla="*/ 1671911 w 1921918"/>
                  <a:gd name="connsiteY8" fmla="*/ 586085 h 1259438"/>
                  <a:gd name="connsiteX9" fmla="*/ 1618496 w 1921918"/>
                  <a:gd name="connsiteY9" fmla="*/ 731639 h 1259438"/>
                  <a:gd name="connsiteX10" fmla="*/ 1723990 w 1921918"/>
                  <a:gd name="connsiteY10" fmla="*/ 731639 h 1259438"/>
                  <a:gd name="connsiteX11" fmla="*/ 1496039 w 1921918"/>
                  <a:gd name="connsiteY11" fmla="*/ 407679 h 1259438"/>
                  <a:gd name="connsiteX12" fmla="*/ 1805439 w 1921918"/>
                  <a:gd name="connsiteY12" fmla="*/ 407679 h 1259438"/>
                  <a:gd name="connsiteX13" fmla="*/ 1845479 w 1921918"/>
                  <a:gd name="connsiteY13" fmla="*/ 513239 h 1259438"/>
                  <a:gd name="connsiteX14" fmla="*/ 1751407 w 1921918"/>
                  <a:gd name="connsiteY14" fmla="*/ 513239 h 1259438"/>
                  <a:gd name="connsiteX15" fmla="*/ 1867319 w 1921918"/>
                  <a:gd name="connsiteY15" fmla="*/ 837199 h 1259438"/>
                  <a:gd name="connsiteX16" fmla="*/ 1761759 w 1921918"/>
                  <a:gd name="connsiteY16" fmla="*/ 837199 h 1259438"/>
                  <a:gd name="connsiteX17" fmla="*/ 1725359 w 1921918"/>
                  <a:gd name="connsiteY17" fmla="*/ 837199 h 1259438"/>
                  <a:gd name="connsiteX18" fmla="*/ 1725359 w 1921918"/>
                  <a:gd name="connsiteY18" fmla="*/ 899079 h 1259438"/>
                  <a:gd name="connsiteX19" fmla="*/ 1823639 w 1921918"/>
                  <a:gd name="connsiteY19" fmla="*/ 899079 h 1259438"/>
                  <a:gd name="connsiteX20" fmla="*/ 1867319 w 1921918"/>
                  <a:gd name="connsiteY20" fmla="*/ 1004639 h 1259438"/>
                  <a:gd name="connsiteX21" fmla="*/ 1725359 w 1921918"/>
                  <a:gd name="connsiteY21" fmla="*/ 1004639 h 1259438"/>
                  <a:gd name="connsiteX22" fmla="*/ 1725359 w 1921918"/>
                  <a:gd name="connsiteY22" fmla="*/ 1153878 h 1259438"/>
                  <a:gd name="connsiteX23" fmla="*/ 1921918 w 1921918"/>
                  <a:gd name="connsiteY23" fmla="*/ 1153878 h 1259438"/>
                  <a:gd name="connsiteX24" fmla="*/ 1878238 w 1921918"/>
                  <a:gd name="connsiteY24" fmla="*/ 1259438 h 1259438"/>
                  <a:gd name="connsiteX25" fmla="*/ 1292199 w 1921918"/>
                  <a:gd name="connsiteY25" fmla="*/ 1259438 h 1259438"/>
                  <a:gd name="connsiteX26" fmla="*/ 1226679 w 1921918"/>
                  <a:gd name="connsiteY26" fmla="*/ 1259438 h 1259438"/>
                  <a:gd name="connsiteX27" fmla="*/ 1179359 w 1921918"/>
                  <a:gd name="connsiteY27" fmla="*/ 1259438 h 1259438"/>
                  <a:gd name="connsiteX28" fmla="*/ 1115886 w 1921918"/>
                  <a:gd name="connsiteY28" fmla="*/ 1071068 h 1259438"/>
                  <a:gd name="connsiteX29" fmla="*/ 1048319 w 1921918"/>
                  <a:gd name="connsiteY29" fmla="*/ 1259438 h 1259438"/>
                  <a:gd name="connsiteX30" fmla="*/ 1044679 w 1921918"/>
                  <a:gd name="connsiteY30" fmla="*/ 1259438 h 1259438"/>
                  <a:gd name="connsiteX31" fmla="*/ 935479 w 1921918"/>
                  <a:gd name="connsiteY31" fmla="*/ 1259438 h 1259438"/>
                  <a:gd name="connsiteX32" fmla="*/ 931839 w 1921918"/>
                  <a:gd name="connsiteY32" fmla="*/ 1259438 h 1259438"/>
                  <a:gd name="connsiteX33" fmla="*/ 811719 w 1921918"/>
                  <a:gd name="connsiteY33" fmla="*/ 924558 h 1259438"/>
                  <a:gd name="connsiteX34" fmla="*/ 917279 w 1921918"/>
                  <a:gd name="connsiteY34" fmla="*/ 924558 h 1259438"/>
                  <a:gd name="connsiteX35" fmla="*/ 990079 w 1921918"/>
                  <a:gd name="connsiteY35" fmla="*/ 1115918 h 1259438"/>
                  <a:gd name="connsiteX36" fmla="*/ 1062879 w 1921918"/>
                  <a:gd name="connsiteY36" fmla="*/ 924558 h 1259438"/>
                  <a:gd name="connsiteX37" fmla="*/ 1066519 w 1921918"/>
                  <a:gd name="connsiteY37" fmla="*/ 924558 h 1259438"/>
                  <a:gd name="connsiteX38" fmla="*/ 1168439 w 1921918"/>
                  <a:gd name="connsiteY38" fmla="*/ 924558 h 1259438"/>
                  <a:gd name="connsiteX39" fmla="*/ 1172079 w 1921918"/>
                  <a:gd name="connsiteY39" fmla="*/ 924558 h 1259438"/>
                  <a:gd name="connsiteX40" fmla="*/ 1254335 w 1921918"/>
                  <a:gd name="connsiteY40" fmla="*/ 1153878 h 1259438"/>
                  <a:gd name="connsiteX41" fmla="*/ 1619799 w 1921918"/>
                  <a:gd name="connsiteY41" fmla="*/ 1153878 h 1259438"/>
                  <a:gd name="connsiteX42" fmla="*/ 1619799 w 1921918"/>
                  <a:gd name="connsiteY42" fmla="*/ 1004639 h 1259438"/>
                  <a:gd name="connsiteX43" fmla="*/ 1517879 w 1921918"/>
                  <a:gd name="connsiteY43" fmla="*/ 1004639 h 1259438"/>
                  <a:gd name="connsiteX44" fmla="*/ 1474199 w 1921918"/>
                  <a:gd name="connsiteY44" fmla="*/ 899079 h 1259438"/>
                  <a:gd name="connsiteX45" fmla="*/ 1619799 w 1921918"/>
                  <a:gd name="connsiteY45" fmla="*/ 899079 h 1259438"/>
                  <a:gd name="connsiteX46" fmla="*/ 1619799 w 1921918"/>
                  <a:gd name="connsiteY46" fmla="*/ 837199 h 1259438"/>
                  <a:gd name="connsiteX47" fmla="*/ 1579759 w 1921918"/>
                  <a:gd name="connsiteY47" fmla="*/ 837199 h 1259438"/>
                  <a:gd name="connsiteX48" fmla="*/ 1474199 w 1921918"/>
                  <a:gd name="connsiteY48" fmla="*/ 837199 h 1259438"/>
                  <a:gd name="connsiteX49" fmla="*/ 1593083 w 1921918"/>
                  <a:gd name="connsiteY49" fmla="*/ 513239 h 1259438"/>
                  <a:gd name="connsiteX50" fmla="*/ 1539719 w 1921918"/>
                  <a:gd name="connsiteY50" fmla="*/ 513239 h 1259438"/>
                  <a:gd name="connsiteX51" fmla="*/ 247520 w 1921918"/>
                  <a:gd name="connsiteY51" fmla="*/ 251160 h 1259438"/>
                  <a:gd name="connsiteX52" fmla="*/ 167440 w 1921918"/>
                  <a:gd name="connsiteY52" fmla="*/ 589680 h 1259438"/>
                  <a:gd name="connsiteX53" fmla="*/ 243880 w 1921918"/>
                  <a:gd name="connsiteY53" fmla="*/ 589680 h 1259438"/>
                  <a:gd name="connsiteX54" fmla="*/ 65520 w 1921918"/>
                  <a:gd name="connsiteY54" fmla="*/ 1110199 h 1259438"/>
                  <a:gd name="connsiteX55" fmla="*/ 138320 w 1921918"/>
                  <a:gd name="connsiteY55" fmla="*/ 691600 h 1259438"/>
                  <a:gd name="connsiteX56" fmla="*/ 65520 w 1921918"/>
                  <a:gd name="connsiteY56" fmla="*/ 691600 h 1259438"/>
                  <a:gd name="connsiteX57" fmla="*/ 116559 w 1921918"/>
                  <a:gd name="connsiteY57" fmla="*/ 378560 h 1259438"/>
                  <a:gd name="connsiteX58" fmla="*/ 87360 w 1921918"/>
                  <a:gd name="connsiteY58" fmla="*/ 378560 h 1259438"/>
                  <a:gd name="connsiteX59" fmla="*/ 1066519 w 1921918"/>
                  <a:gd name="connsiteY59" fmla="*/ 138319 h 1259438"/>
                  <a:gd name="connsiteX60" fmla="*/ 1106559 w 1921918"/>
                  <a:gd name="connsiteY60" fmla="*/ 247519 h 1259438"/>
                  <a:gd name="connsiteX61" fmla="*/ 1066519 w 1921918"/>
                  <a:gd name="connsiteY61" fmla="*/ 356719 h 1259438"/>
                  <a:gd name="connsiteX62" fmla="*/ 1026479 w 1921918"/>
                  <a:gd name="connsiteY62" fmla="*/ 247519 h 1259438"/>
                  <a:gd name="connsiteX63" fmla="*/ 848119 w 1921918"/>
                  <a:gd name="connsiteY63" fmla="*/ 138319 h 1259438"/>
                  <a:gd name="connsiteX64" fmla="*/ 888159 w 1921918"/>
                  <a:gd name="connsiteY64" fmla="*/ 247519 h 1259438"/>
                  <a:gd name="connsiteX65" fmla="*/ 848119 w 1921918"/>
                  <a:gd name="connsiteY65" fmla="*/ 356719 h 1259438"/>
                  <a:gd name="connsiteX66" fmla="*/ 808079 w 1921918"/>
                  <a:gd name="connsiteY66" fmla="*/ 247519 h 1259438"/>
                  <a:gd name="connsiteX67" fmla="*/ 1011919 w 1921918"/>
                  <a:gd name="connsiteY67" fmla="*/ 105560 h 1259438"/>
                  <a:gd name="connsiteX68" fmla="*/ 1011919 w 1921918"/>
                  <a:gd name="connsiteY68" fmla="*/ 389480 h 1259438"/>
                  <a:gd name="connsiteX69" fmla="*/ 1128399 w 1921918"/>
                  <a:gd name="connsiteY69" fmla="*/ 389480 h 1259438"/>
                  <a:gd name="connsiteX70" fmla="*/ 1128399 w 1921918"/>
                  <a:gd name="connsiteY70" fmla="*/ 105560 h 1259438"/>
                  <a:gd name="connsiteX71" fmla="*/ 793520 w 1921918"/>
                  <a:gd name="connsiteY71" fmla="*/ 105560 h 1259438"/>
                  <a:gd name="connsiteX72" fmla="*/ 793520 w 1921918"/>
                  <a:gd name="connsiteY72" fmla="*/ 389480 h 1259438"/>
                  <a:gd name="connsiteX73" fmla="*/ 906359 w 1921918"/>
                  <a:gd name="connsiteY73" fmla="*/ 389480 h 1259438"/>
                  <a:gd name="connsiteX74" fmla="*/ 906359 w 1921918"/>
                  <a:gd name="connsiteY74" fmla="*/ 105560 h 1259438"/>
                  <a:gd name="connsiteX75" fmla="*/ 1354079 w 1921918"/>
                  <a:gd name="connsiteY75" fmla="*/ 0 h 1259438"/>
                  <a:gd name="connsiteX76" fmla="*/ 1426879 w 1921918"/>
                  <a:gd name="connsiteY76" fmla="*/ 0 h 1259438"/>
                  <a:gd name="connsiteX77" fmla="*/ 1459639 w 1921918"/>
                  <a:gd name="connsiteY77" fmla="*/ 0 h 1259438"/>
                  <a:gd name="connsiteX78" fmla="*/ 1860039 w 1921918"/>
                  <a:gd name="connsiteY78" fmla="*/ 0 h 1259438"/>
                  <a:gd name="connsiteX79" fmla="*/ 1860039 w 1921918"/>
                  <a:gd name="connsiteY79" fmla="*/ 36400 h 1259438"/>
                  <a:gd name="connsiteX80" fmla="*/ 1860039 w 1921918"/>
                  <a:gd name="connsiteY80" fmla="*/ 105560 h 1259438"/>
                  <a:gd name="connsiteX81" fmla="*/ 1860039 w 1921918"/>
                  <a:gd name="connsiteY81" fmla="*/ 251160 h 1259438"/>
                  <a:gd name="connsiteX82" fmla="*/ 1860039 w 1921918"/>
                  <a:gd name="connsiteY82" fmla="*/ 356720 h 1259438"/>
                  <a:gd name="connsiteX83" fmla="*/ 1754479 w 1921918"/>
                  <a:gd name="connsiteY83" fmla="*/ 356720 h 1259438"/>
                  <a:gd name="connsiteX84" fmla="*/ 1485119 w 1921918"/>
                  <a:gd name="connsiteY84" fmla="*/ 356720 h 1259438"/>
                  <a:gd name="connsiteX85" fmla="*/ 1485119 w 1921918"/>
                  <a:gd name="connsiteY85" fmla="*/ 251160 h 1259438"/>
                  <a:gd name="connsiteX86" fmla="*/ 1754479 w 1921918"/>
                  <a:gd name="connsiteY86" fmla="*/ 251160 h 1259438"/>
                  <a:gd name="connsiteX87" fmla="*/ 1710799 w 1921918"/>
                  <a:gd name="connsiteY87" fmla="*/ 174720 h 1259438"/>
                  <a:gd name="connsiteX88" fmla="*/ 1754479 w 1921918"/>
                  <a:gd name="connsiteY88" fmla="*/ 105560 h 1259438"/>
                  <a:gd name="connsiteX89" fmla="*/ 1459639 w 1921918"/>
                  <a:gd name="connsiteY89" fmla="*/ 105560 h 1259438"/>
                  <a:gd name="connsiteX90" fmla="*/ 1459639 w 1921918"/>
                  <a:gd name="connsiteY90" fmla="*/ 251160 h 1259438"/>
                  <a:gd name="connsiteX91" fmla="*/ 1459639 w 1921918"/>
                  <a:gd name="connsiteY91" fmla="*/ 356720 h 1259438"/>
                  <a:gd name="connsiteX92" fmla="*/ 1459639 w 1921918"/>
                  <a:gd name="connsiteY92" fmla="*/ 869959 h 1259438"/>
                  <a:gd name="connsiteX93" fmla="*/ 1419599 w 1921918"/>
                  <a:gd name="connsiteY93" fmla="*/ 1124759 h 1259438"/>
                  <a:gd name="connsiteX94" fmla="*/ 1314039 w 1921918"/>
                  <a:gd name="connsiteY94" fmla="*/ 1124759 h 1259438"/>
                  <a:gd name="connsiteX95" fmla="*/ 1354079 w 1921918"/>
                  <a:gd name="connsiteY95" fmla="*/ 869959 h 1259438"/>
                  <a:gd name="connsiteX96" fmla="*/ 687960 w 1921918"/>
                  <a:gd name="connsiteY96" fmla="*/ 0 h 1259438"/>
                  <a:gd name="connsiteX97" fmla="*/ 793520 w 1921918"/>
                  <a:gd name="connsiteY97" fmla="*/ 0 h 1259438"/>
                  <a:gd name="connsiteX98" fmla="*/ 1230319 w 1921918"/>
                  <a:gd name="connsiteY98" fmla="*/ 0 h 1259438"/>
                  <a:gd name="connsiteX99" fmla="*/ 1230319 w 1921918"/>
                  <a:gd name="connsiteY99" fmla="*/ 495040 h 1259438"/>
                  <a:gd name="connsiteX100" fmla="*/ 1011919 w 1921918"/>
                  <a:gd name="connsiteY100" fmla="*/ 495040 h 1259438"/>
                  <a:gd name="connsiteX101" fmla="*/ 1011919 w 1921918"/>
                  <a:gd name="connsiteY101" fmla="*/ 564199 h 1259438"/>
                  <a:gd name="connsiteX102" fmla="*/ 1190279 w 1921918"/>
                  <a:gd name="connsiteY102" fmla="*/ 564199 h 1259438"/>
                  <a:gd name="connsiteX103" fmla="*/ 1233959 w 1921918"/>
                  <a:gd name="connsiteY103" fmla="*/ 669759 h 1259438"/>
                  <a:gd name="connsiteX104" fmla="*/ 1011919 w 1921918"/>
                  <a:gd name="connsiteY104" fmla="*/ 669759 h 1259438"/>
                  <a:gd name="connsiteX105" fmla="*/ 1011919 w 1921918"/>
                  <a:gd name="connsiteY105" fmla="*/ 764399 h 1259438"/>
                  <a:gd name="connsiteX106" fmla="*/ 1215759 w 1921918"/>
                  <a:gd name="connsiteY106" fmla="*/ 764399 h 1259438"/>
                  <a:gd name="connsiteX107" fmla="*/ 1255799 w 1921918"/>
                  <a:gd name="connsiteY107" fmla="*/ 869959 h 1259438"/>
                  <a:gd name="connsiteX108" fmla="*/ 706159 w 1921918"/>
                  <a:gd name="connsiteY108" fmla="*/ 869959 h 1259438"/>
                  <a:gd name="connsiteX109" fmla="*/ 662479 w 1921918"/>
                  <a:gd name="connsiteY109" fmla="*/ 764399 h 1259438"/>
                  <a:gd name="connsiteX110" fmla="*/ 906359 w 1921918"/>
                  <a:gd name="connsiteY110" fmla="*/ 764399 h 1259438"/>
                  <a:gd name="connsiteX111" fmla="*/ 906359 w 1921918"/>
                  <a:gd name="connsiteY111" fmla="*/ 669759 h 1259438"/>
                  <a:gd name="connsiteX112" fmla="*/ 731640 w 1921918"/>
                  <a:gd name="connsiteY112" fmla="*/ 669759 h 1259438"/>
                  <a:gd name="connsiteX113" fmla="*/ 687960 w 1921918"/>
                  <a:gd name="connsiteY113" fmla="*/ 564199 h 1259438"/>
                  <a:gd name="connsiteX114" fmla="*/ 906359 w 1921918"/>
                  <a:gd name="connsiteY114" fmla="*/ 564199 h 1259438"/>
                  <a:gd name="connsiteX115" fmla="*/ 906359 w 1921918"/>
                  <a:gd name="connsiteY115" fmla="*/ 495040 h 1259438"/>
                  <a:gd name="connsiteX116" fmla="*/ 793520 w 1921918"/>
                  <a:gd name="connsiteY116" fmla="*/ 495040 h 1259438"/>
                  <a:gd name="connsiteX117" fmla="*/ 687960 w 1921918"/>
                  <a:gd name="connsiteY117" fmla="*/ 495040 h 1259438"/>
                  <a:gd name="connsiteX118" fmla="*/ 687960 w 1921918"/>
                  <a:gd name="connsiteY118" fmla="*/ 389480 h 1259438"/>
                  <a:gd name="connsiteX119" fmla="*/ 687960 w 1921918"/>
                  <a:gd name="connsiteY119" fmla="*/ 105560 h 1259438"/>
                  <a:gd name="connsiteX120" fmla="*/ 276640 w 1921918"/>
                  <a:gd name="connsiteY120" fmla="*/ 0 h 1259438"/>
                  <a:gd name="connsiteX121" fmla="*/ 382200 w 1921918"/>
                  <a:gd name="connsiteY121" fmla="*/ 0 h 1259438"/>
                  <a:gd name="connsiteX122" fmla="*/ 382200 w 1921918"/>
                  <a:gd name="connsiteY122" fmla="*/ 1259438 h 1259438"/>
                  <a:gd name="connsiteX123" fmla="*/ 382199 w 1921918"/>
                  <a:gd name="connsiteY123" fmla="*/ 1259438 h 1259438"/>
                  <a:gd name="connsiteX124" fmla="*/ 276640 w 1921918"/>
                  <a:gd name="connsiteY124" fmla="*/ 1259438 h 1259438"/>
                  <a:gd name="connsiteX125" fmla="*/ 43680 w 1921918"/>
                  <a:gd name="connsiteY125" fmla="*/ 1259438 h 1259438"/>
                  <a:gd name="connsiteX126" fmla="*/ 0 w 1921918"/>
                  <a:gd name="connsiteY126" fmla="*/ 1153878 h 1259438"/>
                  <a:gd name="connsiteX127" fmla="*/ 276640 w 1921918"/>
                  <a:gd name="connsiteY127" fmla="*/ 1153878 h 1259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Lst>
                <a:rect l="l" t="t" r="r" b="b"/>
                <a:pathLst>
                  <a:path w="1921918" h="1259438">
                    <a:moveTo>
                      <a:pt x="695240" y="924558"/>
                    </a:moveTo>
                    <a:lnTo>
                      <a:pt x="800800" y="924558"/>
                    </a:lnTo>
                    <a:lnTo>
                      <a:pt x="724360" y="1259438"/>
                    </a:lnTo>
                    <a:lnTo>
                      <a:pt x="691600" y="1259438"/>
                    </a:lnTo>
                    <a:lnTo>
                      <a:pt x="611520" y="1259438"/>
                    </a:lnTo>
                    <a:lnTo>
                      <a:pt x="418600" y="1259438"/>
                    </a:lnTo>
                    <a:lnTo>
                      <a:pt x="418600" y="1153878"/>
                    </a:lnTo>
                    <a:lnTo>
                      <a:pt x="637910" y="1153878"/>
                    </a:lnTo>
                    <a:close/>
                    <a:moveTo>
                      <a:pt x="1671911" y="586085"/>
                    </a:moveTo>
                    <a:lnTo>
                      <a:pt x="1618496" y="731639"/>
                    </a:lnTo>
                    <a:lnTo>
                      <a:pt x="1723990" y="731639"/>
                    </a:lnTo>
                    <a:close/>
                    <a:moveTo>
                      <a:pt x="1496039" y="407679"/>
                    </a:moveTo>
                    <a:lnTo>
                      <a:pt x="1805439" y="407679"/>
                    </a:lnTo>
                    <a:lnTo>
                      <a:pt x="1845479" y="513239"/>
                    </a:lnTo>
                    <a:lnTo>
                      <a:pt x="1751407" y="513239"/>
                    </a:lnTo>
                    <a:lnTo>
                      <a:pt x="1867319" y="837199"/>
                    </a:lnTo>
                    <a:lnTo>
                      <a:pt x="1761759" y="837199"/>
                    </a:lnTo>
                    <a:lnTo>
                      <a:pt x="1725359" y="837199"/>
                    </a:lnTo>
                    <a:lnTo>
                      <a:pt x="1725359" y="899079"/>
                    </a:lnTo>
                    <a:lnTo>
                      <a:pt x="1823639" y="899079"/>
                    </a:lnTo>
                    <a:lnTo>
                      <a:pt x="1867319" y="1004639"/>
                    </a:lnTo>
                    <a:lnTo>
                      <a:pt x="1725359" y="1004639"/>
                    </a:lnTo>
                    <a:lnTo>
                      <a:pt x="1725359" y="1153878"/>
                    </a:lnTo>
                    <a:lnTo>
                      <a:pt x="1921918" y="1153878"/>
                    </a:lnTo>
                    <a:lnTo>
                      <a:pt x="1878238" y="1259438"/>
                    </a:lnTo>
                    <a:lnTo>
                      <a:pt x="1292199" y="1259438"/>
                    </a:lnTo>
                    <a:lnTo>
                      <a:pt x="1226679" y="1259438"/>
                    </a:lnTo>
                    <a:lnTo>
                      <a:pt x="1179359" y="1259438"/>
                    </a:lnTo>
                    <a:lnTo>
                      <a:pt x="1115886" y="1071068"/>
                    </a:lnTo>
                    <a:lnTo>
                      <a:pt x="1048319" y="1259438"/>
                    </a:lnTo>
                    <a:lnTo>
                      <a:pt x="1044679" y="1259438"/>
                    </a:lnTo>
                    <a:lnTo>
                      <a:pt x="935479" y="1259438"/>
                    </a:lnTo>
                    <a:lnTo>
                      <a:pt x="931839" y="1259438"/>
                    </a:lnTo>
                    <a:lnTo>
                      <a:pt x="811719" y="924558"/>
                    </a:lnTo>
                    <a:lnTo>
                      <a:pt x="917279" y="924558"/>
                    </a:lnTo>
                    <a:lnTo>
                      <a:pt x="990079" y="1115918"/>
                    </a:lnTo>
                    <a:lnTo>
                      <a:pt x="1062879" y="924558"/>
                    </a:lnTo>
                    <a:lnTo>
                      <a:pt x="1066519" y="924558"/>
                    </a:lnTo>
                    <a:lnTo>
                      <a:pt x="1168439" y="924558"/>
                    </a:lnTo>
                    <a:lnTo>
                      <a:pt x="1172079" y="924558"/>
                    </a:lnTo>
                    <a:lnTo>
                      <a:pt x="1254335" y="1153878"/>
                    </a:lnTo>
                    <a:lnTo>
                      <a:pt x="1619799" y="1153878"/>
                    </a:lnTo>
                    <a:lnTo>
                      <a:pt x="1619799" y="1004639"/>
                    </a:lnTo>
                    <a:lnTo>
                      <a:pt x="1517879" y="1004639"/>
                    </a:lnTo>
                    <a:lnTo>
                      <a:pt x="1474199" y="899079"/>
                    </a:lnTo>
                    <a:lnTo>
                      <a:pt x="1619799" y="899079"/>
                    </a:lnTo>
                    <a:lnTo>
                      <a:pt x="1619799" y="837199"/>
                    </a:lnTo>
                    <a:lnTo>
                      <a:pt x="1579759" y="837199"/>
                    </a:lnTo>
                    <a:lnTo>
                      <a:pt x="1474199" y="837199"/>
                    </a:lnTo>
                    <a:lnTo>
                      <a:pt x="1593083" y="513239"/>
                    </a:lnTo>
                    <a:lnTo>
                      <a:pt x="1539719" y="513239"/>
                    </a:lnTo>
                    <a:close/>
                    <a:moveTo>
                      <a:pt x="247520" y="251160"/>
                    </a:moveTo>
                    <a:lnTo>
                      <a:pt x="167440" y="589680"/>
                    </a:lnTo>
                    <a:lnTo>
                      <a:pt x="243880" y="589680"/>
                    </a:lnTo>
                    <a:lnTo>
                      <a:pt x="65520" y="1110199"/>
                    </a:lnTo>
                    <a:lnTo>
                      <a:pt x="138320" y="691600"/>
                    </a:lnTo>
                    <a:lnTo>
                      <a:pt x="65520" y="691600"/>
                    </a:lnTo>
                    <a:lnTo>
                      <a:pt x="116559" y="378560"/>
                    </a:lnTo>
                    <a:lnTo>
                      <a:pt x="87360" y="378560"/>
                    </a:lnTo>
                    <a:close/>
                    <a:moveTo>
                      <a:pt x="1066519" y="138319"/>
                    </a:moveTo>
                    <a:lnTo>
                      <a:pt x="1106559" y="247519"/>
                    </a:lnTo>
                    <a:lnTo>
                      <a:pt x="1066519" y="356719"/>
                    </a:lnTo>
                    <a:lnTo>
                      <a:pt x="1026479" y="247519"/>
                    </a:lnTo>
                    <a:close/>
                    <a:moveTo>
                      <a:pt x="848119" y="138319"/>
                    </a:moveTo>
                    <a:lnTo>
                      <a:pt x="888159" y="247519"/>
                    </a:lnTo>
                    <a:lnTo>
                      <a:pt x="848119" y="356719"/>
                    </a:lnTo>
                    <a:lnTo>
                      <a:pt x="808079" y="247519"/>
                    </a:lnTo>
                    <a:close/>
                    <a:moveTo>
                      <a:pt x="1011919" y="105560"/>
                    </a:moveTo>
                    <a:lnTo>
                      <a:pt x="1011919" y="389480"/>
                    </a:lnTo>
                    <a:lnTo>
                      <a:pt x="1128399" y="389480"/>
                    </a:lnTo>
                    <a:lnTo>
                      <a:pt x="1128399" y="105560"/>
                    </a:lnTo>
                    <a:close/>
                    <a:moveTo>
                      <a:pt x="793520" y="105560"/>
                    </a:moveTo>
                    <a:lnTo>
                      <a:pt x="793520" y="389480"/>
                    </a:lnTo>
                    <a:lnTo>
                      <a:pt x="906359" y="389480"/>
                    </a:lnTo>
                    <a:lnTo>
                      <a:pt x="906359" y="105560"/>
                    </a:lnTo>
                    <a:close/>
                    <a:moveTo>
                      <a:pt x="1354079" y="0"/>
                    </a:moveTo>
                    <a:lnTo>
                      <a:pt x="1426879" y="0"/>
                    </a:lnTo>
                    <a:lnTo>
                      <a:pt x="1459639" y="0"/>
                    </a:lnTo>
                    <a:lnTo>
                      <a:pt x="1860039" y="0"/>
                    </a:lnTo>
                    <a:lnTo>
                      <a:pt x="1860039" y="36400"/>
                    </a:lnTo>
                    <a:lnTo>
                      <a:pt x="1860039" y="105560"/>
                    </a:lnTo>
                    <a:lnTo>
                      <a:pt x="1860039" y="251160"/>
                    </a:lnTo>
                    <a:lnTo>
                      <a:pt x="1860039" y="356720"/>
                    </a:lnTo>
                    <a:lnTo>
                      <a:pt x="1754479" y="356720"/>
                    </a:lnTo>
                    <a:lnTo>
                      <a:pt x="1485119" y="356720"/>
                    </a:lnTo>
                    <a:lnTo>
                      <a:pt x="1485119" y="251160"/>
                    </a:lnTo>
                    <a:lnTo>
                      <a:pt x="1754479" y="251160"/>
                    </a:lnTo>
                    <a:lnTo>
                      <a:pt x="1710799" y="174720"/>
                    </a:lnTo>
                    <a:lnTo>
                      <a:pt x="1754479" y="105560"/>
                    </a:lnTo>
                    <a:lnTo>
                      <a:pt x="1459639" y="105560"/>
                    </a:lnTo>
                    <a:lnTo>
                      <a:pt x="1459639" y="251160"/>
                    </a:lnTo>
                    <a:lnTo>
                      <a:pt x="1459639" y="356720"/>
                    </a:lnTo>
                    <a:lnTo>
                      <a:pt x="1459639" y="869959"/>
                    </a:lnTo>
                    <a:lnTo>
                      <a:pt x="1419599" y="1124759"/>
                    </a:lnTo>
                    <a:lnTo>
                      <a:pt x="1314039" y="1124759"/>
                    </a:lnTo>
                    <a:lnTo>
                      <a:pt x="1354079" y="869959"/>
                    </a:lnTo>
                    <a:close/>
                    <a:moveTo>
                      <a:pt x="687960" y="0"/>
                    </a:moveTo>
                    <a:lnTo>
                      <a:pt x="793520" y="0"/>
                    </a:lnTo>
                    <a:lnTo>
                      <a:pt x="1230319" y="0"/>
                    </a:lnTo>
                    <a:lnTo>
                      <a:pt x="1230319" y="495040"/>
                    </a:lnTo>
                    <a:lnTo>
                      <a:pt x="1011919" y="495040"/>
                    </a:lnTo>
                    <a:lnTo>
                      <a:pt x="1011919" y="564199"/>
                    </a:lnTo>
                    <a:lnTo>
                      <a:pt x="1190279" y="564199"/>
                    </a:lnTo>
                    <a:lnTo>
                      <a:pt x="1233959" y="669759"/>
                    </a:lnTo>
                    <a:lnTo>
                      <a:pt x="1011919" y="669759"/>
                    </a:lnTo>
                    <a:lnTo>
                      <a:pt x="1011919" y="764399"/>
                    </a:lnTo>
                    <a:lnTo>
                      <a:pt x="1215759" y="764399"/>
                    </a:lnTo>
                    <a:lnTo>
                      <a:pt x="1255799" y="869959"/>
                    </a:lnTo>
                    <a:lnTo>
                      <a:pt x="706159" y="869959"/>
                    </a:lnTo>
                    <a:lnTo>
                      <a:pt x="662479" y="764399"/>
                    </a:lnTo>
                    <a:lnTo>
                      <a:pt x="906359" y="764399"/>
                    </a:lnTo>
                    <a:lnTo>
                      <a:pt x="906359" y="669759"/>
                    </a:lnTo>
                    <a:lnTo>
                      <a:pt x="731640" y="669759"/>
                    </a:lnTo>
                    <a:lnTo>
                      <a:pt x="687960" y="564199"/>
                    </a:lnTo>
                    <a:lnTo>
                      <a:pt x="906359" y="564199"/>
                    </a:lnTo>
                    <a:lnTo>
                      <a:pt x="906359" y="495040"/>
                    </a:lnTo>
                    <a:lnTo>
                      <a:pt x="793520" y="495040"/>
                    </a:lnTo>
                    <a:lnTo>
                      <a:pt x="687960" y="495040"/>
                    </a:lnTo>
                    <a:lnTo>
                      <a:pt x="687960" y="389480"/>
                    </a:lnTo>
                    <a:lnTo>
                      <a:pt x="687960" y="105560"/>
                    </a:lnTo>
                    <a:close/>
                    <a:moveTo>
                      <a:pt x="276640" y="0"/>
                    </a:moveTo>
                    <a:lnTo>
                      <a:pt x="382200" y="0"/>
                    </a:lnTo>
                    <a:lnTo>
                      <a:pt x="382200" y="1259438"/>
                    </a:lnTo>
                    <a:lnTo>
                      <a:pt x="382199" y="1259438"/>
                    </a:lnTo>
                    <a:lnTo>
                      <a:pt x="276640" y="1259438"/>
                    </a:lnTo>
                    <a:lnTo>
                      <a:pt x="43680" y="1259438"/>
                    </a:lnTo>
                    <a:lnTo>
                      <a:pt x="0" y="1153878"/>
                    </a:lnTo>
                    <a:lnTo>
                      <a:pt x="276640" y="11538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70" name="任意多边形: 形状 69">
                <a:extLst>
                  <a:ext uri="{FF2B5EF4-FFF2-40B4-BE49-F238E27FC236}">
                    <a16:creationId xmlns:a16="http://schemas.microsoft.com/office/drawing/2014/main" xmlns="" id="{ADF098F3-6141-4D3F-BE39-70C3B0BD9782}"/>
                  </a:ext>
                </a:extLst>
              </p:cNvPr>
              <p:cNvSpPr>
                <a:spLocks noChangeArrowheads="1"/>
              </p:cNvSpPr>
              <p:nvPr/>
            </p:nvSpPr>
            <p:spPr bwMode="auto">
              <a:xfrm>
                <a:off x="6053464" y="2554682"/>
                <a:ext cx="81154" cy="95662"/>
              </a:xfrm>
              <a:custGeom>
                <a:avLst/>
                <a:gdLst>
                  <a:gd name="connsiteX0" fmla="*/ 27051 w 81154"/>
                  <a:gd name="connsiteY0" fmla="*/ 50576 h 95662"/>
                  <a:gd name="connsiteX1" fmla="*/ 54102 w 81154"/>
                  <a:gd name="connsiteY1" fmla="*/ 50576 h 95662"/>
                  <a:gd name="connsiteX2" fmla="*/ 54102 w 81154"/>
                  <a:gd name="connsiteY2" fmla="*/ 59593 h 95662"/>
                  <a:gd name="connsiteX3" fmla="*/ 48091 w 81154"/>
                  <a:gd name="connsiteY3" fmla="*/ 59593 h 95662"/>
                  <a:gd name="connsiteX4" fmla="*/ 48091 w 81154"/>
                  <a:gd name="connsiteY4" fmla="*/ 64980 h 95662"/>
                  <a:gd name="connsiteX5" fmla="*/ 71009 w 81154"/>
                  <a:gd name="connsiteY5" fmla="*/ 64980 h 95662"/>
                  <a:gd name="connsiteX6" fmla="*/ 81153 w 81154"/>
                  <a:gd name="connsiteY6" fmla="*/ 64980 h 95662"/>
                  <a:gd name="connsiteX7" fmla="*/ 71009 w 81154"/>
                  <a:gd name="connsiteY7" fmla="*/ 77003 h 95662"/>
                  <a:gd name="connsiteX8" fmla="*/ 67471 w 81154"/>
                  <a:gd name="connsiteY8" fmla="*/ 77003 h 95662"/>
                  <a:gd name="connsiteX9" fmla="*/ 69685 w 81154"/>
                  <a:gd name="connsiteY9" fmla="*/ 80023 h 95662"/>
                  <a:gd name="connsiteX10" fmla="*/ 81154 w 81154"/>
                  <a:gd name="connsiteY10" fmla="*/ 95662 h 95662"/>
                  <a:gd name="connsiteX11" fmla="*/ 69818 w 81154"/>
                  <a:gd name="connsiteY11" fmla="*/ 95662 h 95662"/>
                  <a:gd name="connsiteX12" fmla="*/ 66984 w 81154"/>
                  <a:gd name="connsiteY12" fmla="*/ 93658 h 95662"/>
                  <a:gd name="connsiteX13" fmla="*/ 59014 w 81154"/>
                  <a:gd name="connsiteY13" fmla="*/ 83092 h 95662"/>
                  <a:gd name="connsiteX14" fmla="*/ 54421 w 81154"/>
                  <a:gd name="connsiteY14" fmla="*/ 77003 h 95662"/>
                  <a:gd name="connsiteX15" fmla="*/ 48091 w 81154"/>
                  <a:gd name="connsiteY15" fmla="*/ 77003 h 95662"/>
                  <a:gd name="connsiteX16" fmla="*/ 48091 w 81154"/>
                  <a:gd name="connsiteY16" fmla="*/ 95662 h 95662"/>
                  <a:gd name="connsiteX17" fmla="*/ 36068 w 81154"/>
                  <a:gd name="connsiteY17" fmla="*/ 95662 h 95662"/>
                  <a:gd name="connsiteX18" fmla="*/ 36068 w 81154"/>
                  <a:gd name="connsiteY18" fmla="*/ 77003 h 95662"/>
                  <a:gd name="connsiteX19" fmla="*/ 35822 w 81154"/>
                  <a:gd name="connsiteY19" fmla="*/ 77003 h 95662"/>
                  <a:gd name="connsiteX20" fmla="*/ 27468 w 81154"/>
                  <a:gd name="connsiteY20" fmla="*/ 77003 h 95662"/>
                  <a:gd name="connsiteX21" fmla="*/ 15028 w 81154"/>
                  <a:gd name="connsiteY21" fmla="*/ 95662 h 95662"/>
                  <a:gd name="connsiteX22" fmla="*/ 0 w 81154"/>
                  <a:gd name="connsiteY22" fmla="*/ 95662 h 95662"/>
                  <a:gd name="connsiteX23" fmla="*/ 14513 w 81154"/>
                  <a:gd name="connsiteY23" fmla="*/ 77003 h 95662"/>
                  <a:gd name="connsiteX24" fmla="*/ 13353 w 81154"/>
                  <a:gd name="connsiteY24" fmla="*/ 77003 h 95662"/>
                  <a:gd name="connsiteX25" fmla="*/ 10144 w 81154"/>
                  <a:gd name="connsiteY25" fmla="*/ 77003 h 95662"/>
                  <a:gd name="connsiteX26" fmla="*/ 0 w 81154"/>
                  <a:gd name="connsiteY26" fmla="*/ 64980 h 95662"/>
                  <a:gd name="connsiteX27" fmla="*/ 26787 w 81154"/>
                  <a:gd name="connsiteY27" fmla="*/ 64980 h 95662"/>
                  <a:gd name="connsiteX28" fmla="*/ 36068 w 81154"/>
                  <a:gd name="connsiteY28" fmla="*/ 64980 h 95662"/>
                  <a:gd name="connsiteX29" fmla="*/ 36068 w 81154"/>
                  <a:gd name="connsiteY29" fmla="*/ 59593 h 95662"/>
                  <a:gd name="connsiteX30" fmla="*/ 27051 w 81154"/>
                  <a:gd name="connsiteY30" fmla="*/ 59593 h 95662"/>
                  <a:gd name="connsiteX31" fmla="*/ 36068 w 81154"/>
                  <a:gd name="connsiteY31" fmla="*/ 0 h 95662"/>
                  <a:gd name="connsiteX32" fmla="*/ 48091 w 81154"/>
                  <a:gd name="connsiteY32" fmla="*/ 0 h 95662"/>
                  <a:gd name="connsiteX33" fmla="*/ 48091 w 81154"/>
                  <a:gd name="connsiteY33" fmla="*/ 5491 h 95662"/>
                  <a:gd name="connsiteX34" fmla="*/ 71009 w 81154"/>
                  <a:gd name="connsiteY34" fmla="*/ 5491 h 95662"/>
                  <a:gd name="connsiteX35" fmla="*/ 81153 w 81154"/>
                  <a:gd name="connsiteY35" fmla="*/ 5491 h 95662"/>
                  <a:gd name="connsiteX36" fmla="*/ 71009 w 81154"/>
                  <a:gd name="connsiteY36" fmla="*/ 14508 h 95662"/>
                  <a:gd name="connsiteX37" fmla="*/ 48091 w 81154"/>
                  <a:gd name="connsiteY37" fmla="*/ 14508 h 95662"/>
                  <a:gd name="connsiteX38" fmla="*/ 48091 w 81154"/>
                  <a:gd name="connsiteY38" fmla="*/ 20519 h 95662"/>
                  <a:gd name="connsiteX39" fmla="*/ 66501 w 81154"/>
                  <a:gd name="connsiteY39" fmla="*/ 20519 h 95662"/>
                  <a:gd name="connsiteX40" fmla="*/ 75142 w 81154"/>
                  <a:gd name="connsiteY40" fmla="*/ 20519 h 95662"/>
                  <a:gd name="connsiteX41" fmla="*/ 66046 w 81154"/>
                  <a:gd name="connsiteY41" fmla="*/ 29536 h 95662"/>
                  <a:gd name="connsiteX42" fmla="*/ 48091 w 81154"/>
                  <a:gd name="connsiteY42" fmla="*/ 29536 h 95662"/>
                  <a:gd name="connsiteX43" fmla="*/ 48091 w 81154"/>
                  <a:gd name="connsiteY43" fmla="*/ 35548 h 95662"/>
                  <a:gd name="connsiteX44" fmla="*/ 71009 w 81154"/>
                  <a:gd name="connsiteY44" fmla="*/ 35548 h 95662"/>
                  <a:gd name="connsiteX45" fmla="*/ 81153 w 81154"/>
                  <a:gd name="connsiteY45" fmla="*/ 35548 h 95662"/>
                  <a:gd name="connsiteX46" fmla="*/ 72042 w 81154"/>
                  <a:gd name="connsiteY46" fmla="*/ 43647 h 95662"/>
                  <a:gd name="connsiteX47" fmla="*/ 81154 w 81154"/>
                  <a:gd name="connsiteY47" fmla="*/ 59593 h 95662"/>
                  <a:gd name="connsiteX48" fmla="*/ 69131 w 81154"/>
                  <a:gd name="connsiteY48" fmla="*/ 59593 h 95662"/>
                  <a:gd name="connsiteX49" fmla="*/ 60544 w 81154"/>
                  <a:gd name="connsiteY49" fmla="*/ 44565 h 95662"/>
                  <a:gd name="connsiteX50" fmla="*/ 35822 w 81154"/>
                  <a:gd name="connsiteY50" fmla="*/ 44565 h 95662"/>
                  <a:gd name="connsiteX51" fmla="*/ 21469 w 81154"/>
                  <a:gd name="connsiteY51" fmla="*/ 44565 h 95662"/>
                  <a:gd name="connsiteX52" fmla="*/ 15029 w 81154"/>
                  <a:gd name="connsiteY52" fmla="*/ 59593 h 95662"/>
                  <a:gd name="connsiteX53" fmla="*/ 0 w 81154"/>
                  <a:gd name="connsiteY53" fmla="*/ 59593 h 95662"/>
                  <a:gd name="connsiteX54" fmla="*/ 9112 w 81154"/>
                  <a:gd name="connsiteY54" fmla="*/ 43647 h 95662"/>
                  <a:gd name="connsiteX55" fmla="*/ 0 w 81154"/>
                  <a:gd name="connsiteY55" fmla="*/ 35548 h 95662"/>
                  <a:gd name="connsiteX56" fmla="*/ 26787 w 81154"/>
                  <a:gd name="connsiteY56" fmla="*/ 35548 h 95662"/>
                  <a:gd name="connsiteX57" fmla="*/ 36068 w 81154"/>
                  <a:gd name="connsiteY57" fmla="*/ 35548 h 95662"/>
                  <a:gd name="connsiteX58" fmla="*/ 36068 w 81154"/>
                  <a:gd name="connsiteY58" fmla="*/ 29536 h 95662"/>
                  <a:gd name="connsiteX59" fmla="*/ 22270 w 81154"/>
                  <a:gd name="connsiteY59" fmla="*/ 29536 h 95662"/>
                  <a:gd name="connsiteX60" fmla="*/ 16017 w 81154"/>
                  <a:gd name="connsiteY60" fmla="*/ 29536 h 95662"/>
                  <a:gd name="connsiteX61" fmla="*/ 6011 w 81154"/>
                  <a:gd name="connsiteY61" fmla="*/ 20519 h 95662"/>
                  <a:gd name="connsiteX62" fmla="*/ 36068 w 81154"/>
                  <a:gd name="connsiteY62" fmla="*/ 20519 h 95662"/>
                  <a:gd name="connsiteX63" fmla="*/ 36068 w 81154"/>
                  <a:gd name="connsiteY63" fmla="*/ 14508 h 95662"/>
                  <a:gd name="connsiteX64" fmla="*/ 35822 w 81154"/>
                  <a:gd name="connsiteY64" fmla="*/ 14508 h 95662"/>
                  <a:gd name="connsiteX65" fmla="*/ 10144 w 81154"/>
                  <a:gd name="connsiteY65" fmla="*/ 14508 h 95662"/>
                  <a:gd name="connsiteX66" fmla="*/ 0 w 81154"/>
                  <a:gd name="connsiteY66" fmla="*/ 5491 h 95662"/>
                  <a:gd name="connsiteX67" fmla="*/ 26787 w 81154"/>
                  <a:gd name="connsiteY67" fmla="*/ 5491 h 95662"/>
                  <a:gd name="connsiteX68" fmla="*/ 36068 w 81154"/>
                  <a:gd name="connsiteY68" fmla="*/ 5491 h 956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81154" h="95662">
                    <a:moveTo>
                      <a:pt x="27051" y="50576"/>
                    </a:moveTo>
                    <a:lnTo>
                      <a:pt x="54102" y="50576"/>
                    </a:lnTo>
                    <a:lnTo>
                      <a:pt x="54102" y="59593"/>
                    </a:lnTo>
                    <a:lnTo>
                      <a:pt x="48091" y="59593"/>
                    </a:lnTo>
                    <a:lnTo>
                      <a:pt x="48091" y="64980"/>
                    </a:lnTo>
                    <a:lnTo>
                      <a:pt x="71009" y="64980"/>
                    </a:lnTo>
                    <a:cubicBezTo>
                      <a:pt x="81153" y="64980"/>
                      <a:pt x="81153" y="64980"/>
                      <a:pt x="81153" y="64980"/>
                    </a:cubicBezTo>
                    <a:cubicBezTo>
                      <a:pt x="81153" y="71538"/>
                      <a:pt x="76542" y="77003"/>
                      <a:pt x="71009" y="77003"/>
                    </a:cubicBezTo>
                    <a:lnTo>
                      <a:pt x="67471" y="77003"/>
                    </a:lnTo>
                    <a:lnTo>
                      <a:pt x="69685" y="80023"/>
                    </a:lnTo>
                    <a:cubicBezTo>
                      <a:pt x="72475" y="83827"/>
                      <a:pt x="76195" y="88899"/>
                      <a:pt x="81154" y="95662"/>
                    </a:cubicBezTo>
                    <a:lnTo>
                      <a:pt x="69818" y="95662"/>
                    </a:lnTo>
                    <a:cubicBezTo>
                      <a:pt x="68874" y="95662"/>
                      <a:pt x="67929" y="94660"/>
                      <a:pt x="66984" y="93658"/>
                    </a:cubicBezTo>
                    <a:cubicBezTo>
                      <a:pt x="66984" y="93658"/>
                      <a:pt x="66984" y="93658"/>
                      <a:pt x="59014" y="83092"/>
                    </a:cubicBezTo>
                    <a:lnTo>
                      <a:pt x="54421" y="77003"/>
                    </a:lnTo>
                    <a:lnTo>
                      <a:pt x="48091" y="77003"/>
                    </a:lnTo>
                    <a:lnTo>
                      <a:pt x="48091" y="95662"/>
                    </a:lnTo>
                    <a:lnTo>
                      <a:pt x="36068" y="95662"/>
                    </a:lnTo>
                    <a:lnTo>
                      <a:pt x="36068" y="77003"/>
                    </a:lnTo>
                    <a:lnTo>
                      <a:pt x="35822" y="77003"/>
                    </a:lnTo>
                    <a:lnTo>
                      <a:pt x="27468" y="77003"/>
                    </a:lnTo>
                    <a:lnTo>
                      <a:pt x="15028" y="95662"/>
                    </a:lnTo>
                    <a:lnTo>
                      <a:pt x="0" y="95662"/>
                    </a:lnTo>
                    <a:lnTo>
                      <a:pt x="14513" y="77003"/>
                    </a:lnTo>
                    <a:lnTo>
                      <a:pt x="13353" y="77003"/>
                    </a:lnTo>
                    <a:cubicBezTo>
                      <a:pt x="10144" y="77003"/>
                      <a:pt x="10144" y="77003"/>
                      <a:pt x="10144" y="77003"/>
                    </a:cubicBezTo>
                    <a:cubicBezTo>
                      <a:pt x="4611" y="77003"/>
                      <a:pt x="0" y="71538"/>
                      <a:pt x="0" y="64980"/>
                    </a:cubicBezTo>
                    <a:cubicBezTo>
                      <a:pt x="10144" y="64980"/>
                      <a:pt x="19020" y="64980"/>
                      <a:pt x="26787" y="64980"/>
                    </a:cubicBezTo>
                    <a:lnTo>
                      <a:pt x="36068" y="64980"/>
                    </a:lnTo>
                    <a:lnTo>
                      <a:pt x="36068" y="59593"/>
                    </a:lnTo>
                    <a:lnTo>
                      <a:pt x="27051" y="59593"/>
                    </a:lnTo>
                    <a:close/>
                    <a:moveTo>
                      <a:pt x="36068" y="0"/>
                    </a:moveTo>
                    <a:lnTo>
                      <a:pt x="48091" y="0"/>
                    </a:lnTo>
                    <a:lnTo>
                      <a:pt x="48091" y="5491"/>
                    </a:lnTo>
                    <a:lnTo>
                      <a:pt x="71009" y="5491"/>
                    </a:lnTo>
                    <a:cubicBezTo>
                      <a:pt x="81153" y="5491"/>
                      <a:pt x="81153" y="5491"/>
                      <a:pt x="81153" y="5491"/>
                    </a:cubicBezTo>
                    <a:cubicBezTo>
                      <a:pt x="81153" y="10409"/>
                      <a:pt x="76542" y="14508"/>
                      <a:pt x="71009" y="14508"/>
                    </a:cubicBezTo>
                    <a:lnTo>
                      <a:pt x="48091" y="14508"/>
                    </a:lnTo>
                    <a:lnTo>
                      <a:pt x="48091" y="20519"/>
                    </a:lnTo>
                    <a:lnTo>
                      <a:pt x="66501" y="20519"/>
                    </a:lnTo>
                    <a:cubicBezTo>
                      <a:pt x="75142" y="20519"/>
                      <a:pt x="75142" y="20519"/>
                      <a:pt x="75142" y="20519"/>
                    </a:cubicBezTo>
                    <a:cubicBezTo>
                      <a:pt x="75142" y="25437"/>
                      <a:pt x="71504" y="29536"/>
                      <a:pt x="66046" y="29536"/>
                    </a:cubicBezTo>
                    <a:lnTo>
                      <a:pt x="48091" y="29536"/>
                    </a:lnTo>
                    <a:lnTo>
                      <a:pt x="48091" y="35548"/>
                    </a:lnTo>
                    <a:lnTo>
                      <a:pt x="71009" y="35548"/>
                    </a:lnTo>
                    <a:cubicBezTo>
                      <a:pt x="81153" y="35548"/>
                      <a:pt x="81153" y="35548"/>
                      <a:pt x="81153" y="35548"/>
                    </a:cubicBezTo>
                    <a:lnTo>
                      <a:pt x="72042" y="43647"/>
                    </a:lnTo>
                    <a:lnTo>
                      <a:pt x="81154" y="59593"/>
                    </a:lnTo>
                    <a:lnTo>
                      <a:pt x="69131" y="59593"/>
                    </a:lnTo>
                    <a:lnTo>
                      <a:pt x="60544" y="44565"/>
                    </a:lnTo>
                    <a:lnTo>
                      <a:pt x="35822" y="44565"/>
                    </a:lnTo>
                    <a:lnTo>
                      <a:pt x="21469" y="44565"/>
                    </a:lnTo>
                    <a:lnTo>
                      <a:pt x="15029" y="59593"/>
                    </a:lnTo>
                    <a:lnTo>
                      <a:pt x="0" y="59593"/>
                    </a:lnTo>
                    <a:lnTo>
                      <a:pt x="9112" y="43647"/>
                    </a:lnTo>
                    <a:lnTo>
                      <a:pt x="0" y="35548"/>
                    </a:lnTo>
                    <a:cubicBezTo>
                      <a:pt x="10144" y="35548"/>
                      <a:pt x="19020" y="35548"/>
                      <a:pt x="26787" y="35548"/>
                    </a:cubicBezTo>
                    <a:lnTo>
                      <a:pt x="36068" y="35548"/>
                    </a:lnTo>
                    <a:lnTo>
                      <a:pt x="36068" y="29536"/>
                    </a:lnTo>
                    <a:lnTo>
                      <a:pt x="22270" y="29536"/>
                    </a:lnTo>
                    <a:cubicBezTo>
                      <a:pt x="16017" y="29536"/>
                      <a:pt x="16017" y="29536"/>
                      <a:pt x="16017" y="29536"/>
                    </a:cubicBezTo>
                    <a:cubicBezTo>
                      <a:pt x="10559" y="29536"/>
                      <a:pt x="6011" y="25437"/>
                      <a:pt x="6011" y="20519"/>
                    </a:cubicBezTo>
                    <a:lnTo>
                      <a:pt x="36068" y="20519"/>
                    </a:lnTo>
                    <a:lnTo>
                      <a:pt x="36068" y="14508"/>
                    </a:lnTo>
                    <a:lnTo>
                      <a:pt x="35822" y="14508"/>
                    </a:lnTo>
                    <a:cubicBezTo>
                      <a:pt x="10144" y="14508"/>
                      <a:pt x="10144" y="14508"/>
                      <a:pt x="10144" y="14508"/>
                    </a:cubicBezTo>
                    <a:cubicBezTo>
                      <a:pt x="4611" y="14508"/>
                      <a:pt x="0" y="10409"/>
                      <a:pt x="0" y="5491"/>
                    </a:cubicBezTo>
                    <a:cubicBezTo>
                      <a:pt x="10144" y="5491"/>
                      <a:pt x="19020" y="5491"/>
                      <a:pt x="26787" y="5491"/>
                    </a:cubicBezTo>
                    <a:lnTo>
                      <a:pt x="36068" y="5491"/>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71" name="任意多边形: 形状 70">
                <a:extLst>
                  <a:ext uri="{FF2B5EF4-FFF2-40B4-BE49-F238E27FC236}">
                    <a16:creationId xmlns:a16="http://schemas.microsoft.com/office/drawing/2014/main" xmlns="" id="{EF717678-2A4F-428A-81D0-2028CB2D159C}"/>
                  </a:ext>
                </a:extLst>
              </p:cNvPr>
              <p:cNvSpPr/>
              <p:nvPr/>
            </p:nvSpPr>
            <p:spPr>
              <a:xfrm>
                <a:off x="5695833" y="2604460"/>
                <a:ext cx="280271" cy="26889"/>
              </a:xfrm>
              <a:custGeom>
                <a:avLst/>
                <a:gdLst/>
                <a:ahLst/>
                <a:cxnLst/>
                <a:rect l="l" t="t" r="r" b="b"/>
                <a:pathLst>
                  <a:path w="2299830" h="220637">
                    <a:moveTo>
                      <a:pt x="1901152" y="49644"/>
                    </a:moveTo>
                    <a:lnTo>
                      <a:pt x="1901152" y="93573"/>
                    </a:lnTo>
                    <a:lnTo>
                      <a:pt x="1931349" y="93573"/>
                    </a:lnTo>
                    <a:cubicBezTo>
                      <a:pt x="1938720" y="93364"/>
                      <a:pt x="1944413" y="91114"/>
                      <a:pt x="1948430" y="86824"/>
                    </a:cubicBezTo>
                    <a:cubicBezTo>
                      <a:pt x="1952446" y="82534"/>
                      <a:pt x="1954479" y="77462"/>
                      <a:pt x="1954530" y="71609"/>
                    </a:cubicBezTo>
                    <a:cubicBezTo>
                      <a:pt x="1954479" y="65755"/>
                      <a:pt x="1952446" y="60684"/>
                      <a:pt x="1948430" y="56394"/>
                    </a:cubicBezTo>
                    <a:cubicBezTo>
                      <a:pt x="1944413" y="52104"/>
                      <a:pt x="1938720" y="49854"/>
                      <a:pt x="1931349" y="49644"/>
                    </a:cubicBezTo>
                    <a:close/>
                    <a:moveTo>
                      <a:pt x="1596352" y="49644"/>
                    </a:moveTo>
                    <a:lnTo>
                      <a:pt x="1596352" y="93573"/>
                    </a:lnTo>
                    <a:lnTo>
                      <a:pt x="1626549" y="93573"/>
                    </a:lnTo>
                    <a:cubicBezTo>
                      <a:pt x="1633920" y="93364"/>
                      <a:pt x="1639613" y="91114"/>
                      <a:pt x="1643630" y="86824"/>
                    </a:cubicBezTo>
                    <a:cubicBezTo>
                      <a:pt x="1647646" y="82534"/>
                      <a:pt x="1649679" y="77462"/>
                      <a:pt x="1649730" y="71609"/>
                    </a:cubicBezTo>
                    <a:cubicBezTo>
                      <a:pt x="1649679" y="65755"/>
                      <a:pt x="1647646" y="60684"/>
                      <a:pt x="1643630" y="56394"/>
                    </a:cubicBezTo>
                    <a:cubicBezTo>
                      <a:pt x="1639613" y="52104"/>
                      <a:pt x="1633920" y="49854"/>
                      <a:pt x="1626549" y="49644"/>
                    </a:cubicBezTo>
                    <a:close/>
                    <a:moveTo>
                      <a:pt x="348577" y="49644"/>
                    </a:moveTo>
                    <a:lnTo>
                      <a:pt x="348577" y="93573"/>
                    </a:lnTo>
                    <a:lnTo>
                      <a:pt x="378774" y="93573"/>
                    </a:lnTo>
                    <a:cubicBezTo>
                      <a:pt x="386145" y="93364"/>
                      <a:pt x="391838" y="91114"/>
                      <a:pt x="395854" y="86824"/>
                    </a:cubicBezTo>
                    <a:cubicBezTo>
                      <a:pt x="399870" y="82534"/>
                      <a:pt x="401904" y="77462"/>
                      <a:pt x="401955" y="71609"/>
                    </a:cubicBezTo>
                    <a:cubicBezTo>
                      <a:pt x="401904" y="65755"/>
                      <a:pt x="399870" y="60684"/>
                      <a:pt x="395854" y="56394"/>
                    </a:cubicBezTo>
                    <a:cubicBezTo>
                      <a:pt x="391838" y="52104"/>
                      <a:pt x="386145" y="49854"/>
                      <a:pt x="378774" y="49644"/>
                    </a:cubicBezTo>
                    <a:close/>
                    <a:moveTo>
                      <a:pt x="685171" y="47511"/>
                    </a:moveTo>
                    <a:cubicBezTo>
                      <a:pt x="680260" y="47580"/>
                      <a:pt x="675977" y="48508"/>
                      <a:pt x="672323" y="50293"/>
                    </a:cubicBezTo>
                    <a:cubicBezTo>
                      <a:pt x="668670" y="52077"/>
                      <a:pt x="665836" y="54301"/>
                      <a:pt x="663821" y="56962"/>
                    </a:cubicBezTo>
                    <a:cubicBezTo>
                      <a:pt x="662187" y="58902"/>
                      <a:pt x="660779" y="61526"/>
                      <a:pt x="659596" y="64833"/>
                    </a:cubicBezTo>
                    <a:cubicBezTo>
                      <a:pt x="658414" y="68140"/>
                      <a:pt x="657503" y="73293"/>
                      <a:pt x="656863" y="80292"/>
                    </a:cubicBezTo>
                    <a:cubicBezTo>
                      <a:pt x="656223" y="87291"/>
                      <a:pt x="655899" y="97300"/>
                      <a:pt x="655891" y="110318"/>
                    </a:cubicBezTo>
                    <a:cubicBezTo>
                      <a:pt x="655899" y="123333"/>
                      <a:pt x="656223" y="133315"/>
                      <a:pt x="656863" y="140266"/>
                    </a:cubicBezTo>
                    <a:cubicBezTo>
                      <a:pt x="657503" y="147216"/>
                      <a:pt x="658414" y="152320"/>
                      <a:pt x="659596" y="155578"/>
                    </a:cubicBezTo>
                    <a:cubicBezTo>
                      <a:pt x="660779" y="158836"/>
                      <a:pt x="662187" y="161433"/>
                      <a:pt x="663821" y="163370"/>
                    </a:cubicBezTo>
                    <a:cubicBezTo>
                      <a:pt x="665836" y="166044"/>
                      <a:pt x="668670" y="168318"/>
                      <a:pt x="672323" y="170192"/>
                    </a:cubicBezTo>
                    <a:cubicBezTo>
                      <a:pt x="675977" y="172066"/>
                      <a:pt x="680260" y="173044"/>
                      <a:pt x="685171" y="173126"/>
                    </a:cubicBezTo>
                    <a:cubicBezTo>
                      <a:pt x="690083" y="173044"/>
                      <a:pt x="694366" y="172066"/>
                      <a:pt x="698019" y="170192"/>
                    </a:cubicBezTo>
                    <a:cubicBezTo>
                      <a:pt x="701673" y="168318"/>
                      <a:pt x="704507" y="166044"/>
                      <a:pt x="706521" y="163370"/>
                    </a:cubicBezTo>
                    <a:cubicBezTo>
                      <a:pt x="708155" y="161433"/>
                      <a:pt x="709564" y="158836"/>
                      <a:pt x="710746" y="155578"/>
                    </a:cubicBezTo>
                    <a:cubicBezTo>
                      <a:pt x="711928" y="152320"/>
                      <a:pt x="712839" y="147216"/>
                      <a:pt x="713480" y="140266"/>
                    </a:cubicBezTo>
                    <a:cubicBezTo>
                      <a:pt x="714120" y="133315"/>
                      <a:pt x="714443" y="123333"/>
                      <a:pt x="714451" y="110318"/>
                    </a:cubicBezTo>
                    <a:cubicBezTo>
                      <a:pt x="714443" y="97300"/>
                      <a:pt x="714120" y="87291"/>
                      <a:pt x="713480" y="80292"/>
                    </a:cubicBezTo>
                    <a:cubicBezTo>
                      <a:pt x="712839" y="73293"/>
                      <a:pt x="711928" y="68140"/>
                      <a:pt x="710746" y="64833"/>
                    </a:cubicBezTo>
                    <a:cubicBezTo>
                      <a:pt x="709564" y="61526"/>
                      <a:pt x="708155" y="58902"/>
                      <a:pt x="706521" y="56962"/>
                    </a:cubicBezTo>
                    <a:cubicBezTo>
                      <a:pt x="704507" y="54301"/>
                      <a:pt x="701673" y="52077"/>
                      <a:pt x="698019" y="50293"/>
                    </a:cubicBezTo>
                    <a:cubicBezTo>
                      <a:pt x="694366" y="48508"/>
                      <a:pt x="690083" y="47580"/>
                      <a:pt x="685171" y="47511"/>
                    </a:cubicBezTo>
                    <a:close/>
                    <a:moveTo>
                      <a:pt x="2139848" y="1829"/>
                    </a:moveTo>
                    <a:lnTo>
                      <a:pt x="2299830" y="1829"/>
                    </a:lnTo>
                    <a:lnTo>
                      <a:pt x="2299830" y="49339"/>
                    </a:lnTo>
                    <a:lnTo>
                      <a:pt x="2246490" y="49339"/>
                    </a:lnTo>
                    <a:lnTo>
                      <a:pt x="2246490" y="218808"/>
                    </a:lnTo>
                    <a:lnTo>
                      <a:pt x="2193188" y="218808"/>
                    </a:lnTo>
                    <a:lnTo>
                      <a:pt x="2193188" y="49339"/>
                    </a:lnTo>
                    <a:lnTo>
                      <a:pt x="2139848" y="49339"/>
                    </a:lnTo>
                    <a:close/>
                    <a:moveTo>
                      <a:pt x="1847850" y="1829"/>
                    </a:moveTo>
                    <a:lnTo>
                      <a:pt x="1933789" y="1829"/>
                    </a:lnTo>
                    <a:cubicBezTo>
                      <a:pt x="1949862" y="2030"/>
                      <a:pt x="1963395" y="5418"/>
                      <a:pt x="1974387" y="11993"/>
                    </a:cubicBezTo>
                    <a:cubicBezTo>
                      <a:pt x="1985378" y="18569"/>
                      <a:pt x="1993695" y="27126"/>
                      <a:pt x="1999336" y="37664"/>
                    </a:cubicBezTo>
                    <a:cubicBezTo>
                      <a:pt x="2004977" y="48203"/>
                      <a:pt x="2007809" y="59518"/>
                      <a:pt x="2007832" y="71609"/>
                    </a:cubicBezTo>
                    <a:cubicBezTo>
                      <a:pt x="2007809" y="83700"/>
                      <a:pt x="2004977" y="95014"/>
                      <a:pt x="1999336" y="105553"/>
                    </a:cubicBezTo>
                    <a:cubicBezTo>
                      <a:pt x="1993695" y="116092"/>
                      <a:pt x="1985378" y="124649"/>
                      <a:pt x="1974387" y="131224"/>
                    </a:cubicBezTo>
                    <a:cubicBezTo>
                      <a:pt x="1963395" y="137800"/>
                      <a:pt x="1949862" y="141188"/>
                      <a:pt x="1933789" y="141389"/>
                    </a:cubicBezTo>
                    <a:lnTo>
                      <a:pt x="1901152" y="141389"/>
                    </a:lnTo>
                    <a:lnTo>
                      <a:pt x="1901152" y="218808"/>
                    </a:lnTo>
                    <a:lnTo>
                      <a:pt x="1847850" y="218808"/>
                    </a:lnTo>
                    <a:close/>
                    <a:moveTo>
                      <a:pt x="1543050" y="1829"/>
                    </a:moveTo>
                    <a:lnTo>
                      <a:pt x="1628989" y="1829"/>
                    </a:lnTo>
                    <a:cubicBezTo>
                      <a:pt x="1645062" y="2030"/>
                      <a:pt x="1658595" y="5418"/>
                      <a:pt x="1669587" y="11993"/>
                    </a:cubicBezTo>
                    <a:cubicBezTo>
                      <a:pt x="1680578" y="18569"/>
                      <a:pt x="1688895" y="27126"/>
                      <a:pt x="1694536" y="37664"/>
                    </a:cubicBezTo>
                    <a:cubicBezTo>
                      <a:pt x="1700178" y="48203"/>
                      <a:pt x="1703009" y="59518"/>
                      <a:pt x="1703032" y="71609"/>
                    </a:cubicBezTo>
                    <a:cubicBezTo>
                      <a:pt x="1703009" y="83700"/>
                      <a:pt x="1700178" y="95014"/>
                      <a:pt x="1694536" y="105553"/>
                    </a:cubicBezTo>
                    <a:cubicBezTo>
                      <a:pt x="1688895" y="116092"/>
                      <a:pt x="1680578" y="124649"/>
                      <a:pt x="1669587" y="131224"/>
                    </a:cubicBezTo>
                    <a:cubicBezTo>
                      <a:pt x="1658595" y="137800"/>
                      <a:pt x="1645062" y="141188"/>
                      <a:pt x="1628989" y="141389"/>
                    </a:cubicBezTo>
                    <a:lnTo>
                      <a:pt x="1596352" y="141389"/>
                    </a:lnTo>
                    <a:lnTo>
                      <a:pt x="1596352" y="218808"/>
                    </a:lnTo>
                    <a:lnTo>
                      <a:pt x="1543050" y="218808"/>
                    </a:lnTo>
                    <a:close/>
                    <a:moveTo>
                      <a:pt x="914400" y="1829"/>
                    </a:moveTo>
                    <a:lnTo>
                      <a:pt x="966788" y="1829"/>
                    </a:lnTo>
                    <a:lnTo>
                      <a:pt x="1015574" y="97515"/>
                    </a:lnTo>
                    <a:lnTo>
                      <a:pt x="1064361" y="1829"/>
                    </a:lnTo>
                    <a:lnTo>
                      <a:pt x="1116749" y="1829"/>
                    </a:lnTo>
                    <a:lnTo>
                      <a:pt x="1116749" y="218808"/>
                    </a:lnTo>
                    <a:lnTo>
                      <a:pt x="1063447" y="218808"/>
                    </a:lnTo>
                    <a:lnTo>
                      <a:pt x="1063447" y="114892"/>
                    </a:lnTo>
                    <a:lnTo>
                      <a:pt x="1032650" y="168546"/>
                    </a:lnTo>
                    <a:lnTo>
                      <a:pt x="998499" y="168546"/>
                    </a:lnTo>
                    <a:lnTo>
                      <a:pt x="967702" y="114892"/>
                    </a:lnTo>
                    <a:lnTo>
                      <a:pt x="967702" y="218808"/>
                    </a:lnTo>
                    <a:lnTo>
                      <a:pt x="914400" y="218808"/>
                    </a:lnTo>
                    <a:close/>
                    <a:moveTo>
                      <a:pt x="295275" y="1829"/>
                    </a:moveTo>
                    <a:lnTo>
                      <a:pt x="381214" y="1829"/>
                    </a:lnTo>
                    <a:cubicBezTo>
                      <a:pt x="397287" y="2030"/>
                      <a:pt x="410820" y="5418"/>
                      <a:pt x="421812" y="11993"/>
                    </a:cubicBezTo>
                    <a:cubicBezTo>
                      <a:pt x="432803" y="18569"/>
                      <a:pt x="441120" y="27126"/>
                      <a:pt x="446761" y="37664"/>
                    </a:cubicBezTo>
                    <a:cubicBezTo>
                      <a:pt x="452402" y="48203"/>
                      <a:pt x="455234" y="59518"/>
                      <a:pt x="455257" y="71609"/>
                    </a:cubicBezTo>
                    <a:cubicBezTo>
                      <a:pt x="454851" y="86378"/>
                      <a:pt x="451094" y="98456"/>
                      <a:pt x="443987" y="107844"/>
                    </a:cubicBezTo>
                    <a:cubicBezTo>
                      <a:pt x="436880" y="117232"/>
                      <a:pt x="428859" y="124047"/>
                      <a:pt x="419925" y="128291"/>
                    </a:cubicBezTo>
                    <a:lnTo>
                      <a:pt x="466839" y="218808"/>
                    </a:lnTo>
                    <a:lnTo>
                      <a:pt x="405001" y="218808"/>
                    </a:lnTo>
                    <a:lnTo>
                      <a:pt x="366573" y="138036"/>
                    </a:lnTo>
                    <a:lnTo>
                      <a:pt x="348577" y="138036"/>
                    </a:lnTo>
                    <a:lnTo>
                      <a:pt x="348577" y="218808"/>
                    </a:lnTo>
                    <a:lnTo>
                      <a:pt x="295275" y="218808"/>
                    </a:lnTo>
                    <a:close/>
                    <a:moveTo>
                      <a:pt x="0" y="1829"/>
                    </a:moveTo>
                    <a:lnTo>
                      <a:pt x="147485" y="1829"/>
                    </a:lnTo>
                    <a:lnTo>
                      <a:pt x="147485" y="49339"/>
                    </a:lnTo>
                    <a:lnTo>
                      <a:pt x="53302" y="49339"/>
                    </a:lnTo>
                    <a:lnTo>
                      <a:pt x="53302" y="87477"/>
                    </a:lnTo>
                    <a:lnTo>
                      <a:pt x="133769" y="87477"/>
                    </a:lnTo>
                    <a:lnTo>
                      <a:pt x="133769" y="134988"/>
                    </a:lnTo>
                    <a:lnTo>
                      <a:pt x="53302" y="134988"/>
                    </a:lnTo>
                    <a:lnTo>
                      <a:pt x="53302" y="218808"/>
                    </a:lnTo>
                    <a:lnTo>
                      <a:pt x="0" y="218808"/>
                    </a:lnTo>
                    <a:close/>
                    <a:moveTo>
                      <a:pt x="685171" y="0"/>
                    </a:moveTo>
                    <a:cubicBezTo>
                      <a:pt x="698318" y="25"/>
                      <a:pt x="709763" y="2106"/>
                      <a:pt x="719508" y="6243"/>
                    </a:cubicBezTo>
                    <a:cubicBezTo>
                      <a:pt x="729253" y="10380"/>
                      <a:pt x="738025" y="16421"/>
                      <a:pt x="745823" y="24365"/>
                    </a:cubicBezTo>
                    <a:cubicBezTo>
                      <a:pt x="753285" y="32012"/>
                      <a:pt x="758565" y="40408"/>
                      <a:pt x="761662" y="49551"/>
                    </a:cubicBezTo>
                    <a:cubicBezTo>
                      <a:pt x="764758" y="58694"/>
                      <a:pt x="766586" y="68381"/>
                      <a:pt x="767144" y="78611"/>
                    </a:cubicBezTo>
                    <a:cubicBezTo>
                      <a:pt x="767702" y="88841"/>
                      <a:pt x="767905" y="99410"/>
                      <a:pt x="767753" y="110318"/>
                    </a:cubicBezTo>
                    <a:cubicBezTo>
                      <a:pt x="767905" y="121227"/>
                      <a:pt x="767702" y="131796"/>
                      <a:pt x="767144" y="142026"/>
                    </a:cubicBezTo>
                    <a:cubicBezTo>
                      <a:pt x="766586" y="152256"/>
                      <a:pt x="764758" y="161943"/>
                      <a:pt x="761662" y="171086"/>
                    </a:cubicBezTo>
                    <a:cubicBezTo>
                      <a:pt x="758565" y="180229"/>
                      <a:pt x="753285" y="188625"/>
                      <a:pt x="745823" y="196273"/>
                    </a:cubicBezTo>
                    <a:cubicBezTo>
                      <a:pt x="738025" y="204216"/>
                      <a:pt x="729253" y="210257"/>
                      <a:pt x="719508" y="214394"/>
                    </a:cubicBezTo>
                    <a:cubicBezTo>
                      <a:pt x="709763" y="218530"/>
                      <a:pt x="698318" y="220612"/>
                      <a:pt x="685171" y="220637"/>
                    </a:cubicBezTo>
                    <a:cubicBezTo>
                      <a:pt x="672025" y="220612"/>
                      <a:pt x="660579" y="218530"/>
                      <a:pt x="650834" y="214394"/>
                    </a:cubicBezTo>
                    <a:cubicBezTo>
                      <a:pt x="641089" y="210257"/>
                      <a:pt x="632317" y="204216"/>
                      <a:pt x="624519" y="196273"/>
                    </a:cubicBezTo>
                    <a:cubicBezTo>
                      <a:pt x="617057" y="188625"/>
                      <a:pt x="611777" y="180229"/>
                      <a:pt x="608681" y="171086"/>
                    </a:cubicBezTo>
                    <a:cubicBezTo>
                      <a:pt x="605584" y="161943"/>
                      <a:pt x="603757" y="152256"/>
                      <a:pt x="603198" y="142026"/>
                    </a:cubicBezTo>
                    <a:cubicBezTo>
                      <a:pt x="602640" y="131796"/>
                      <a:pt x="602437" y="121227"/>
                      <a:pt x="602589" y="110318"/>
                    </a:cubicBezTo>
                    <a:cubicBezTo>
                      <a:pt x="602437" y="99410"/>
                      <a:pt x="602640" y="88841"/>
                      <a:pt x="603198" y="78611"/>
                    </a:cubicBezTo>
                    <a:cubicBezTo>
                      <a:pt x="603757" y="68381"/>
                      <a:pt x="605584" y="58694"/>
                      <a:pt x="608681" y="49551"/>
                    </a:cubicBezTo>
                    <a:cubicBezTo>
                      <a:pt x="611777" y="40408"/>
                      <a:pt x="617057" y="32012"/>
                      <a:pt x="624519" y="24365"/>
                    </a:cubicBezTo>
                    <a:cubicBezTo>
                      <a:pt x="632317" y="16421"/>
                      <a:pt x="641089" y="10380"/>
                      <a:pt x="650834" y="6243"/>
                    </a:cubicBezTo>
                    <a:cubicBezTo>
                      <a:pt x="660579" y="2106"/>
                      <a:pt x="672025" y="25"/>
                      <a:pt x="685171" y="0"/>
                    </a:cubicBez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sz="2400" dirty="0">
                  <a:solidFill>
                    <a:srgbClr val="FCE3C1"/>
                  </a:solidFill>
                  <a:latin typeface="DIN Black" pitchFamily="50" charset="0"/>
                  <a:ea typeface="微软雅黑" panose="020B0503020204020204" pitchFamily="34" charset="-122"/>
                </a:endParaRPr>
              </a:p>
            </p:txBody>
          </p:sp>
          <p:sp>
            <p:nvSpPr>
              <p:cNvPr id="72" name="任意多边形: 形状 71">
                <a:extLst>
                  <a:ext uri="{FF2B5EF4-FFF2-40B4-BE49-F238E27FC236}">
                    <a16:creationId xmlns:a16="http://schemas.microsoft.com/office/drawing/2014/main" xmlns="" id="{8946786B-D6FD-4E7A-9A9A-097CCF607303}"/>
                  </a:ext>
                </a:extLst>
              </p:cNvPr>
              <p:cNvSpPr/>
              <p:nvPr/>
            </p:nvSpPr>
            <p:spPr>
              <a:xfrm>
                <a:off x="6217221" y="2604460"/>
                <a:ext cx="304647" cy="26889"/>
              </a:xfrm>
              <a:custGeom>
                <a:avLst/>
                <a:gdLst/>
                <a:ahLst/>
                <a:cxnLst/>
                <a:rect l="l" t="t" r="r" b="b"/>
                <a:pathLst>
                  <a:path w="2499855" h="220637">
                    <a:moveTo>
                      <a:pt x="1469574" y="84108"/>
                    </a:moveTo>
                    <a:lnTo>
                      <a:pt x="1450067" y="142037"/>
                    </a:lnTo>
                    <a:lnTo>
                      <a:pt x="1487862" y="142037"/>
                    </a:lnTo>
                    <a:close/>
                    <a:moveTo>
                      <a:pt x="2215477" y="49644"/>
                    </a:moveTo>
                    <a:lnTo>
                      <a:pt x="2215477" y="93573"/>
                    </a:lnTo>
                    <a:lnTo>
                      <a:pt x="2245673" y="93573"/>
                    </a:lnTo>
                    <a:cubicBezTo>
                      <a:pt x="2253045" y="93364"/>
                      <a:pt x="2258738" y="91114"/>
                      <a:pt x="2262754" y="86824"/>
                    </a:cubicBezTo>
                    <a:cubicBezTo>
                      <a:pt x="2266770" y="82534"/>
                      <a:pt x="2268804" y="77462"/>
                      <a:pt x="2268855" y="71609"/>
                    </a:cubicBezTo>
                    <a:cubicBezTo>
                      <a:pt x="2268804" y="65755"/>
                      <a:pt x="2266770" y="60684"/>
                      <a:pt x="2262754" y="56394"/>
                    </a:cubicBezTo>
                    <a:cubicBezTo>
                      <a:pt x="2258738" y="52104"/>
                      <a:pt x="2253045" y="49854"/>
                      <a:pt x="2245673" y="49644"/>
                    </a:cubicBezTo>
                    <a:close/>
                    <a:moveTo>
                      <a:pt x="2015451" y="49644"/>
                    </a:moveTo>
                    <a:lnTo>
                      <a:pt x="2015451" y="93573"/>
                    </a:lnTo>
                    <a:lnTo>
                      <a:pt x="2045649" y="93573"/>
                    </a:lnTo>
                    <a:cubicBezTo>
                      <a:pt x="2053019" y="93364"/>
                      <a:pt x="2058713" y="91114"/>
                      <a:pt x="2062729" y="86824"/>
                    </a:cubicBezTo>
                    <a:cubicBezTo>
                      <a:pt x="2066745" y="82534"/>
                      <a:pt x="2068779" y="77462"/>
                      <a:pt x="2068830" y="71609"/>
                    </a:cubicBezTo>
                    <a:cubicBezTo>
                      <a:pt x="2068779" y="65755"/>
                      <a:pt x="2066745" y="60684"/>
                      <a:pt x="2062729" y="56394"/>
                    </a:cubicBezTo>
                    <a:cubicBezTo>
                      <a:pt x="2058713" y="52104"/>
                      <a:pt x="2053020" y="49854"/>
                      <a:pt x="2045649" y="49644"/>
                    </a:cubicBezTo>
                    <a:close/>
                    <a:moveTo>
                      <a:pt x="500977" y="49644"/>
                    </a:moveTo>
                    <a:lnTo>
                      <a:pt x="500977" y="93573"/>
                    </a:lnTo>
                    <a:lnTo>
                      <a:pt x="531174" y="93573"/>
                    </a:lnTo>
                    <a:cubicBezTo>
                      <a:pt x="538545" y="93364"/>
                      <a:pt x="544239" y="91114"/>
                      <a:pt x="548255" y="86824"/>
                    </a:cubicBezTo>
                    <a:cubicBezTo>
                      <a:pt x="552271" y="82534"/>
                      <a:pt x="554304" y="77462"/>
                      <a:pt x="554355" y="71609"/>
                    </a:cubicBezTo>
                    <a:cubicBezTo>
                      <a:pt x="554304" y="65755"/>
                      <a:pt x="552271" y="60684"/>
                      <a:pt x="548255" y="56394"/>
                    </a:cubicBezTo>
                    <a:cubicBezTo>
                      <a:pt x="544239" y="52104"/>
                      <a:pt x="538545" y="49854"/>
                      <a:pt x="531174" y="49644"/>
                    </a:cubicBezTo>
                    <a:close/>
                    <a:moveTo>
                      <a:pt x="323221" y="47511"/>
                    </a:moveTo>
                    <a:cubicBezTo>
                      <a:pt x="318310" y="47580"/>
                      <a:pt x="314027" y="48508"/>
                      <a:pt x="310373" y="50293"/>
                    </a:cubicBezTo>
                    <a:cubicBezTo>
                      <a:pt x="306720" y="52077"/>
                      <a:pt x="303886" y="54301"/>
                      <a:pt x="301871" y="56962"/>
                    </a:cubicBezTo>
                    <a:cubicBezTo>
                      <a:pt x="300237" y="58902"/>
                      <a:pt x="298829" y="61526"/>
                      <a:pt x="297647" y="64833"/>
                    </a:cubicBezTo>
                    <a:cubicBezTo>
                      <a:pt x="296464" y="68140"/>
                      <a:pt x="295553" y="73293"/>
                      <a:pt x="294913" y="80292"/>
                    </a:cubicBezTo>
                    <a:cubicBezTo>
                      <a:pt x="294273" y="87291"/>
                      <a:pt x="293949" y="97300"/>
                      <a:pt x="293941" y="110318"/>
                    </a:cubicBezTo>
                    <a:cubicBezTo>
                      <a:pt x="293949" y="123333"/>
                      <a:pt x="294273" y="133315"/>
                      <a:pt x="294913" y="140266"/>
                    </a:cubicBezTo>
                    <a:cubicBezTo>
                      <a:pt x="295553" y="147216"/>
                      <a:pt x="296464" y="152320"/>
                      <a:pt x="297647" y="155578"/>
                    </a:cubicBezTo>
                    <a:cubicBezTo>
                      <a:pt x="298829" y="158836"/>
                      <a:pt x="300237" y="161433"/>
                      <a:pt x="301871" y="163370"/>
                    </a:cubicBezTo>
                    <a:cubicBezTo>
                      <a:pt x="303886" y="166044"/>
                      <a:pt x="306720" y="168318"/>
                      <a:pt x="310373" y="170192"/>
                    </a:cubicBezTo>
                    <a:cubicBezTo>
                      <a:pt x="314027" y="172066"/>
                      <a:pt x="318310" y="173044"/>
                      <a:pt x="323221" y="173126"/>
                    </a:cubicBezTo>
                    <a:cubicBezTo>
                      <a:pt x="328133" y="173044"/>
                      <a:pt x="332416" y="172066"/>
                      <a:pt x="336069" y="170192"/>
                    </a:cubicBezTo>
                    <a:cubicBezTo>
                      <a:pt x="339723" y="168318"/>
                      <a:pt x="342557" y="166044"/>
                      <a:pt x="344571" y="163370"/>
                    </a:cubicBezTo>
                    <a:cubicBezTo>
                      <a:pt x="346206" y="161433"/>
                      <a:pt x="347614" y="158836"/>
                      <a:pt x="348796" y="155578"/>
                    </a:cubicBezTo>
                    <a:cubicBezTo>
                      <a:pt x="349978" y="152320"/>
                      <a:pt x="350890" y="147216"/>
                      <a:pt x="351530" y="140266"/>
                    </a:cubicBezTo>
                    <a:cubicBezTo>
                      <a:pt x="352170" y="133315"/>
                      <a:pt x="352494" y="123333"/>
                      <a:pt x="352501" y="110318"/>
                    </a:cubicBezTo>
                    <a:cubicBezTo>
                      <a:pt x="352494" y="97300"/>
                      <a:pt x="352170" y="87291"/>
                      <a:pt x="351530" y="80292"/>
                    </a:cubicBezTo>
                    <a:cubicBezTo>
                      <a:pt x="350890" y="73293"/>
                      <a:pt x="349978" y="68140"/>
                      <a:pt x="348796" y="64833"/>
                    </a:cubicBezTo>
                    <a:cubicBezTo>
                      <a:pt x="347614" y="61526"/>
                      <a:pt x="346206" y="58902"/>
                      <a:pt x="344571" y="56962"/>
                    </a:cubicBezTo>
                    <a:cubicBezTo>
                      <a:pt x="342557" y="54301"/>
                      <a:pt x="339723" y="52077"/>
                      <a:pt x="336069" y="50293"/>
                    </a:cubicBezTo>
                    <a:cubicBezTo>
                      <a:pt x="332416" y="48508"/>
                      <a:pt x="328133" y="47580"/>
                      <a:pt x="323221" y="47511"/>
                    </a:cubicBezTo>
                    <a:close/>
                    <a:moveTo>
                      <a:pt x="2339873" y="1829"/>
                    </a:moveTo>
                    <a:lnTo>
                      <a:pt x="2499855" y="1829"/>
                    </a:lnTo>
                    <a:lnTo>
                      <a:pt x="2499855" y="49339"/>
                    </a:lnTo>
                    <a:lnTo>
                      <a:pt x="2446515" y="49339"/>
                    </a:lnTo>
                    <a:lnTo>
                      <a:pt x="2446515" y="218808"/>
                    </a:lnTo>
                    <a:lnTo>
                      <a:pt x="2393213" y="218808"/>
                    </a:lnTo>
                    <a:lnTo>
                      <a:pt x="2393213" y="49339"/>
                    </a:lnTo>
                    <a:lnTo>
                      <a:pt x="2339873" y="49339"/>
                    </a:lnTo>
                    <a:close/>
                    <a:moveTo>
                      <a:pt x="2162175" y="1829"/>
                    </a:moveTo>
                    <a:lnTo>
                      <a:pt x="2248113" y="1829"/>
                    </a:lnTo>
                    <a:cubicBezTo>
                      <a:pt x="2264187" y="2030"/>
                      <a:pt x="2277720" y="5418"/>
                      <a:pt x="2288711" y="11993"/>
                    </a:cubicBezTo>
                    <a:cubicBezTo>
                      <a:pt x="2299703" y="18569"/>
                      <a:pt x="2308020" y="27126"/>
                      <a:pt x="2313661" y="37664"/>
                    </a:cubicBezTo>
                    <a:cubicBezTo>
                      <a:pt x="2319302" y="48203"/>
                      <a:pt x="2322134" y="59518"/>
                      <a:pt x="2322157" y="71609"/>
                    </a:cubicBezTo>
                    <a:cubicBezTo>
                      <a:pt x="2322134" y="83700"/>
                      <a:pt x="2319302" y="95014"/>
                      <a:pt x="2313661" y="105553"/>
                    </a:cubicBezTo>
                    <a:cubicBezTo>
                      <a:pt x="2308020" y="116092"/>
                      <a:pt x="2299703" y="124649"/>
                      <a:pt x="2288711" y="131224"/>
                    </a:cubicBezTo>
                    <a:cubicBezTo>
                      <a:pt x="2277720" y="137800"/>
                      <a:pt x="2264187" y="141188"/>
                      <a:pt x="2248113" y="141389"/>
                    </a:cubicBezTo>
                    <a:lnTo>
                      <a:pt x="2215477" y="141389"/>
                    </a:lnTo>
                    <a:lnTo>
                      <a:pt x="2215477" y="218808"/>
                    </a:lnTo>
                    <a:lnTo>
                      <a:pt x="2162175" y="218808"/>
                    </a:lnTo>
                    <a:close/>
                    <a:moveTo>
                      <a:pt x="1962150" y="1829"/>
                    </a:moveTo>
                    <a:lnTo>
                      <a:pt x="2048089" y="1829"/>
                    </a:lnTo>
                    <a:cubicBezTo>
                      <a:pt x="2064162" y="2030"/>
                      <a:pt x="2077695" y="5418"/>
                      <a:pt x="2088687" y="11993"/>
                    </a:cubicBezTo>
                    <a:cubicBezTo>
                      <a:pt x="2099678" y="18569"/>
                      <a:pt x="2107995" y="27126"/>
                      <a:pt x="2113636" y="37664"/>
                    </a:cubicBezTo>
                    <a:cubicBezTo>
                      <a:pt x="2119277" y="48203"/>
                      <a:pt x="2122109" y="59518"/>
                      <a:pt x="2122131" y="71609"/>
                    </a:cubicBezTo>
                    <a:cubicBezTo>
                      <a:pt x="2122109" y="83700"/>
                      <a:pt x="2119277" y="95014"/>
                      <a:pt x="2113636" y="105553"/>
                    </a:cubicBezTo>
                    <a:cubicBezTo>
                      <a:pt x="2107995" y="116092"/>
                      <a:pt x="2099678" y="124649"/>
                      <a:pt x="2088687" y="131224"/>
                    </a:cubicBezTo>
                    <a:cubicBezTo>
                      <a:pt x="2077695" y="137800"/>
                      <a:pt x="2064162" y="141188"/>
                      <a:pt x="2048089" y="141389"/>
                    </a:cubicBezTo>
                    <a:lnTo>
                      <a:pt x="2015451" y="141389"/>
                    </a:lnTo>
                    <a:lnTo>
                      <a:pt x="2015451" y="218808"/>
                    </a:lnTo>
                    <a:lnTo>
                      <a:pt x="1962150" y="218808"/>
                    </a:lnTo>
                    <a:close/>
                    <a:moveTo>
                      <a:pt x="1590675" y="1829"/>
                    </a:moveTo>
                    <a:lnTo>
                      <a:pt x="1637276" y="1829"/>
                    </a:lnTo>
                    <a:lnTo>
                      <a:pt x="1706803" y="110928"/>
                    </a:lnTo>
                    <a:lnTo>
                      <a:pt x="1706803" y="1829"/>
                    </a:lnTo>
                    <a:lnTo>
                      <a:pt x="1760105" y="1829"/>
                    </a:lnTo>
                    <a:lnTo>
                      <a:pt x="1760105" y="218808"/>
                    </a:lnTo>
                    <a:lnTo>
                      <a:pt x="1713504" y="218808"/>
                    </a:lnTo>
                    <a:lnTo>
                      <a:pt x="1643977" y="109709"/>
                    </a:lnTo>
                    <a:lnTo>
                      <a:pt x="1643977" y="218808"/>
                    </a:lnTo>
                    <a:lnTo>
                      <a:pt x="1590675" y="218808"/>
                    </a:lnTo>
                    <a:close/>
                    <a:moveTo>
                      <a:pt x="1447628" y="1829"/>
                    </a:moveTo>
                    <a:lnTo>
                      <a:pt x="1488776" y="1829"/>
                    </a:lnTo>
                    <a:lnTo>
                      <a:pt x="1567719" y="218808"/>
                    </a:lnTo>
                    <a:lnTo>
                      <a:pt x="1511941" y="218808"/>
                    </a:lnTo>
                    <a:lnTo>
                      <a:pt x="1501883" y="186499"/>
                    </a:lnTo>
                    <a:lnTo>
                      <a:pt x="1435131" y="186499"/>
                    </a:lnTo>
                    <a:lnTo>
                      <a:pt x="1424463" y="218808"/>
                    </a:lnTo>
                    <a:lnTo>
                      <a:pt x="1368685" y="218808"/>
                    </a:lnTo>
                    <a:close/>
                    <a:moveTo>
                      <a:pt x="1171575" y="1829"/>
                    </a:moveTo>
                    <a:lnTo>
                      <a:pt x="1224877" y="1829"/>
                    </a:lnTo>
                    <a:lnTo>
                      <a:pt x="1224877" y="85344"/>
                    </a:lnTo>
                    <a:lnTo>
                      <a:pt x="1281607" y="85344"/>
                    </a:lnTo>
                    <a:lnTo>
                      <a:pt x="1281607" y="1829"/>
                    </a:lnTo>
                    <a:lnTo>
                      <a:pt x="1334909" y="1829"/>
                    </a:lnTo>
                    <a:lnTo>
                      <a:pt x="1334909" y="218808"/>
                    </a:lnTo>
                    <a:lnTo>
                      <a:pt x="1281607" y="218808"/>
                    </a:lnTo>
                    <a:lnTo>
                      <a:pt x="1281607" y="132855"/>
                    </a:lnTo>
                    <a:lnTo>
                      <a:pt x="1224877" y="132855"/>
                    </a:lnTo>
                    <a:lnTo>
                      <a:pt x="1224877" y="218808"/>
                    </a:lnTo>
                    <a:lnTo>
                      <a:pt x="1171575" y="218808"/>
                    </a:lnTo>
                    <a:close/>
                    <a:moveTo>
                      <a:pt x="977798" y="1829"/>
                    </a:moveTo>
                    <a:lnTo>
                      <a:pt x="1137780" y="1829"/>
                    </a:lnTo>
                    <a:lnTo>
                      <a:pt x="1137780" y="49339"/>
                    </a:lnTo>
                    <a:lnTo>
                      <a:pt x="1084440" y="49339"/>
                    </a:lnTo>
                    <a:lnTo>
                      <a:pt x="1084440" y="218808"/>
                    </a:lnTo>
                    <a:lnTo>
                      <a:pt x="1031138" y="218808"/>
                    </a:lnTo>
                    <a:lnTo>
                      <a:pt x="1031138" y="49339"/>
                    </a:lnTo>
                    <a:lnTo>
                      <a:pt x="977798" y="49339"/>
                    </a:lnTo>
                    <a:close/>
                    <a:moveTo>
                      <a:pt x="647700" y="1829"/>
                    </a:moveTo>
                    <a:lnTo>
                      <a:pt x="795185" y="1829"/>
                    </a:lnTo>
                    <a:lnTo>
                      <a:pt x="795185" y="49339"/>
                    </a:lnTo>
                    <a:lnTo>
                      <a:pt x="701002" y="49339"/>
                    </a:lnTo>
                    <a:lnTo>
                      <a:pt x="701002" y="85649"/>
                    </a:lnTo>
                    <a:lnTo>
                      <a:pt x="781469" y="85649"/>
                    </a:lnTo>
                    <a:lnTo>
                      <a:pt x="781469" y="133159"/>
                    </a:lnTo>
                    <a:lnTo>
                      <a:pt x="701002" y="133159"/>
                    </a:lnTo>
                    <a:lnTo>
                      <a:pt x="701002" y="171297"/>
                    </a:lnTo>
                    <a:lnTo>
                      <a:pt x="795185" y="171297"/>
                    </a:lnTo>
                    <a:lnTo>
                      <a:pt x="795185" y="218808"/>
                    </a:lnTo>
                    <a:lnTo>
                      <a:pt x="647700" y="218808"/>
                    </a:lnTo>
                    <a:close/>
                    <a:moveTo>
                      <a:pt x="447675" y="1829"/>
                    </a:moveTo>
                    <a:lnTo>
                      <a:pt x="533614" y="1829"/>
                    </a:lnTo>
                    <a:cubicBezTo>
                      <a:pt x="549687" y="2030"/>
                      <a:pt x="563220" y="5418"/>
                      <a:pt x="574212" y="11993"/>
                    </a:cubicBezTo>
                    <a:cubicBezTo>
                      <a:pt x="585203" y="18569"/>
                      <a:pt x="593520" y="27126"/>
                      <a:pt x="599161" y="37664"/>
                    </a:cubicBezTo>
                    <a:cubicBezTo>
                      <a:pt x="604803" y="48203"/>
                      <a:pt x="607634" y="59518"/>
                      <a:pt x="607657" y="71609"/>
                    </a:cubicBezTo>
                    <a:cubicBezTo>
                      <a:pt x="607251" y="86378"/>
                      <a:pt x="603494" y="98456"/>
                      <a:pt x="596387" y="107844"/>
                    </a:cubicBezTo>
                    <a:cubicBezTo>
                      <a:pt x="589280" y="117232"/>
                      <a:pt x="581260" y="124047"/>
                      <a:pt x="572325" y="128291"/>
                    </a:cubicBezTo>
                    <a:lnTo>
                      <a:pt x="619239" y="218808"/>
                    </a:lnTo>
                    <a:lnTo>
                      <a:pt x="557401" y="218808"/>
                    </a:lnTo>
                    <a:lnTo>
                      <a:pt x="518973" y="138036"/>
                    </a:lnTo>
                    <a:lnTo>
                      <a:pt x="500977" y="138036"/>
                    </a:lnTo>
                    <a:lnTo>
                      <a:pt x="500977" y="218808"/>
                    </a:lnTo>
                    <a:lnTo>
                      <a:pt x="447675" y="218808"/>
                    </a:lnTo>
                    <a:close/>
                    <a:moveTo>
                      <a:pt x="0" y="1829"/>
                    </a:moveTo>
                    <a:lnTo>
                      <a:pt x="52388" y="1829"/>
                    </a:lnTo>
                    <a:lnTo>
                      <a:pt x="101174" y="97515"/>
                    </a:lnTo>
                    <a:lnTo>
                      <a:pt x="149961" y="1829"/>
                    </a:lnTo>
                    <a:lnTo>
                      <a:pt x="202349" y="1829"/>
                    </a:lnTo>
                    <a:lnTo>
                      <a:pt x="202349" y="218808"/>
                    </a:lnTo>
                    <a:lnTo>
                      <a:pt x="149047" y="218808"/>
                    </a:lnTo>
                    <a:lnTo>
                      <a:pt x="149047" y="114892"/>
                    </a:lnTo>
                    <a:lnTo>
                      <a:pt x="118250" y="168546"/>
                    </a:lnTo>
                    <a:lnTo>
                      <a:pt x="84099" y="168546"/>
                    </a:lnTo>
                    <a:lnTo>
                      <a:pt x="53302" y="114892"/>
                    </a:lnTo>
                    <a:lnTo>
                      <a:pt x="53302" y="218808"/>
                    </a:lnTo>
                    <a:lnTo>
                      <a:pt x="0" y="218808"/>
                    </a:lnTo>
                    <a:close/>
                    <a:moveTo>
                      <a:pt x="323221" y="0"/>
                    </a:moveTo>
                    <a:cubicBezTo>
                      <a:pt x="336368" y="25"/>
                      <a:pt x="347813" y="2106"/>
                      <a:pt x="357558" y="6243"/>
                    </a:cubicBezTo>
                    <a:cubicBezTo>
                      <a:pt x="367304" y="10380"/>
                      <a:pt x="376075" y="16421"/>
                      <a:pt x="383873" y="24365"/>
                    </a:cubicBezTo>
                    <a:cubicBezTo>
                      <a:pt x="391335" y="32012"/>
                      <a:pt x="396615" y="40408"/>
                      <a:pt x="399712" y="49551"/>
                    </a:cubicBezTo>
                    <a:cubicBezTo>
                      <a:pt x="402808" y="58694"/>
                      <a:pt x="404636" y="68381"/>
                      <a:pt x="405194" y="78611"/>
                    </a:cubicBezTo>
                    <a:cubicBezTo>
                      <a:pt x="405752" y="88841"/>
                      <a:pt x="405955" y="99410"/>
                      <a:pt x="405803" y="110318"/>
                    </a:cubicBezTo>
                    <a:cubicBezTo>
                      <a:pt x="405955" y="121227"/>
                      <a:pt x="405752" y="131796"/>
                      <a:pt x="405194" y="142026"/>
                    </a:cubicBezTo>
                    <a:cubicBezTo>
                      <a:pt x="404636" y="152256"/>
                      <a:pt x="402808" y="161943"/>
                      <a:pt x="399712" y="171086"/>
                    </a:cubicBezTo>
                    <a:cubicBezTo>
                      <a:pt x="396615" y="180229"/>
                      <a:pt x="391335" y="188625"/>
                      <a:pt x="383873" y="196273"/>
                    </a:cubicBezTo>
                    <a:cubicBezTo>
                      <a:pt x="376075" y="204216"/>
                      <a:pt x="367304" y="210257"/>
                      <a:pt x="357558" y="214394"/>
                    </a:cubicBezTo>
                    <a:cubicBezTo>
                      <a:pt x="347813" y="218530"/>
                      <a:pt x="336368" y="220612"/>
                      <a:pt x="323221" y="220637"/>
                    </a:cubicBezTo>
                    <a:cubicBezTo>
                      <a:pt x="310075" y="220612"/>
                      <a:pt x="298629" y="218530"/>
                      <a:pt x="288884" y="214394"/>
                    </a:cubicBezTo>
                    <a:cubicBezTo>
                      <a:pt x="279139" y="210257"/>
                      <a:pt x="270367" y="204216"/>
                      <a:pt x="262569" y="196273"/>
                    </a:cubicBezTo>
                    <a:cubicBezTo>
                      <a:pt x="255107" y="188625"/>
                      <a:pt x="249827" y="180229"/>
                      <a:pt x="246731" y="171086"/>
                    </a:cubicBezTo>
                    <a:cubicBezTo>
                      <a:pt x="243634" y="161943"/>
                      <a:pt x="241807" y="152256"/>
                      <a:pt x="241249" y="142026"/>
                    </a:cubicBezTo>
                    <a:cubicBezTo>
                      <a:pt x="240690" y="131796"/>
                      <a:pt x="240487" y="121227"/>
                      <a:pt x="240640" y="110318"/>
                    </a:cubicBezTo>
                    <a:cubicBezTo>
                      <a:pt x="240487" y="99410"/>
                      <a:pt x="240690" y="88841"/>
                      <a:pt x="241249" y="78611"/>
                    </a:cubicBezTo>
                    <a:cubicBezTo>
                      <a:pt x="241807" y="68381"/>
                      <a:pt x="243634" y="58694"/>
                      <a:pt x="246731" y="49551"/>
                    </a:cubicBezTo>
                    <a:cubicBezTo>
                      <a:pt x="249827" y="40408"/>
                      <a:pt x="255107" y="32012"/>
                      <a:pt x="262569" y="24365"/>
                    </a:cubicBezTo>
                    <a:cubicBezTo>
                      <a:pt x="270367" y="16421"/>
                      <a:pt x="279139" y="10380"/>
                      <a:pt x="288884" y="6243"/>
                    </a:cubicBezTo>
                    <a:cubicBezTo>
                      <a:pt x="298629" y="2106"/>
                      <a:pt x="310075" y="25"/>
                      <a:pt x="323221" y="0"/>
                    </a:cubicBez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sz="2400" dirty="0">
                  <a:solidFill>
                    <a:srgbClr val="FCE3C1"/>
                  </a:solidFill>
                  <a:latin typeface="DIN Black" pitchFamily="50" charset="0"/>
                  <a:ea typeface="微软雅黑" panose="020B0503020204020204" pitchFamily="34" charset="-122"/>
                </a:endParaRPr>
              </a:p>
            </p:txBody>
          </p:sp>
          <p:sp>
            <p:nvSpPr>
              <p:cNvPr id="73" name="任意多边形: 形状 72">
                <a:extLst>
                  <a:ext uri="{FF2B5EF4-FFF2-40B4-BE49-F238E27FC236}">
                    <a16:creationId xmlns:a16="http://schemas.microsoft.com/office/drawing/2014/main" xmlns="" id="{818C5198-939C-4D88-AFDC-FD6105F2E104}"/>
                  </a:ext>
                </a:extLst>
              </p:cNvPr>
              <p:cNvSpPr/>
              <p:nvPr/>
            </p:nvSpPr>
            <p:spPr>
              <a:xfrm>
                <a:off x="6001891" y="2517662"/>
                <a:ext cx="182669" cy="172189"/>
              </a:xfrm>
              <a:custGeom>
                <a:avLst/>
                <a:gdLst>
                  <a:gd name="connsiteX0" fmla="*/ 2881221 w 5956300"/>
                  <a:gd name="connsiteY0" fmla="*/ 201970 h 5614644"/>
                  <a:gd name="connsiteX1" fmla="*/ 2706298 w 5956300"/>
                  <a:gd name="connsiteY1" fmla="*/ 218751 h 5614644"/>
                  <a:gd name="connsiteX2" fmla="*/ 2000250 w 5956300"/>
                  <a:gd name="connsiteY2" fmla="*/ 371892 h 5614644"/>
                  <a:gd name="connsiteX3" fmla="*/ 1284932 w 5956300"/>
                  <a:gd name="connsiteY3" fmla="*/ 827382 h 5614644"/>
                  <a:gd name="connsiteX4" fmla="*/ 888669 w 5956300"/>
                  <a:gd name="connsiteY4" fmla="*/ 1334744 h 5614644"/>
                  <a:gd name="connsiteX5" fmla="*/ 711453 w 5956300"/>
                  <a:gd name="connsiteY5" fmla="*/ 1885291 h 5614644"/>
                  <a:gd name="connsiteX6" fmla="*/ 647700 w 5956300"/>
                  <a:gd name="connsiteY6" fmla="*/ 2771587 h 5614644"/>
                  <a:gd name="connsiteX7" fmla="*/ 647700 w 5956300"/>
                  <a:gd name="connsiteY7" fmla="*/ 3032148 h 5614644"/>
                  <a:gd name="connsiteX8" fmla="*/ 606425 w 5956300"/>
                  <a:gd name="connsiteY8" fmla="*/ 3060721 h 5614644"/>
                  <a:gd name="connsiteX9" fmla="*/ 482306 w 5956300"/>
                  <a:gd name="connsiteY9" fmla="*/ 3122734 h 5614644"/>
                  <a:gd name="connsiteX10" fmla="*/ 213393 w 5956300"/>
                  <a:gd name="connsiteY10" fmla="*/ 3490955 h 5614644"/>
                  <a:gd name="connsiteX11" fmla="*/ 253015 w 5956300"/>
                  <a:gd name="connsiteY11" fmla="*/ 3837826 h 5614644"/>
                  <a:gd name="connsiteX12" fmla="*/ 751252 w 5956300"/>
                  <a:gd name="connsiteY12" fmla="*/ 4140189 h 5614644"/>
                  <a:gd name="connsiteX13" fmla="*/ 908318 w 5956300"/>
                  <a:gd name="connsiteY13" fmla="*/ 4236694 h 5614644"/>
                  <a:gd name="connsiteX14" fmla="*/ 1506701 w 5956300"/>
                  <a:gd name="connsiteY14" fmla="*/ 5003131 h 5614644"/>
                  <a:gd name="connsiteX15" fmla="*/ 2508250 w 5956300"/>
                  <a:gd name="connsiteY15" fmla="*/ 5386987 h 5614644"/>
                  <a:gd name="connsiteX16" fmla="*/ 3409950 w 5956300"/>
                  <a:gd name="connsiteY16" fmla="*/ 5387186 h 5614644"/>
                  <a:gd name="connsiteX17" fmla="*/ 3970352 w 5956300"/>
                  <a:gd name="connsiteY17" fmla="*/ 5252754 h 5614644"/>
                  <a:gd name="connsiteX18" fmla="*/ 4204932 w 5956300"/>
                  <a:gd name="connsiteY18" fmla="*/ 5142614 h 5614644"/>
                  <a:gd name="connsiteX19" fmla="*/ 4434259 w 5956300"/>
                  <a:gd name="connsiteY19" fmla="*/ 5005112 h 5614644"/>
                  <a:gd name="connsiteX20" fmla="*/ 4975508 w 5956300"/>
                  <a:gd name="connsiteY20" fmla="*/ 4319244 h 5614644"/>
                  <a:gd name="connsiteX21" fmla="*/ 5041338 w 5956300"/>
                  <a:gd name="connsiteY21" fmla="*/ 4195280 h 5614644"/>
                  <a:gd name="connsiteX22" fmla="*/ 5177624 w 5956300"/>
                  <a:gd name="connsiteY22" fmla="*/ 4139369 h 5614644"/>
                  <a:gd name="connsiteX23" fmla="*/ 5585980 w 5956300"/>
                  <a:gd name="connsiteY23" fmla="*/ 3989705 h 5614644"/>
                  <a:gd name="connsiteX24" fmla="*/ 5743053 w 5956300"/>
                  <a:gd name="connsiteY24" fmla="*/ 3492045 h 5614644"/>
                  <a:gd name="connsiteX25" fmla="*/ 5453833 w 5956300"/>
                  <a:gd name="connsiteY25" fmla="*/ 3125548 h 5614644"/>
                  <a:gd name="connsiteX26" fmla="*/ 5295900 w 5956300"/>
                  <a:gd name="connsiteY26" fmla="*/ 2828239 h 5614644"/>
                  <a:gd name="connsiteX27" fmla="*/ 5180673 w 5956300"/>
                  <a:gd name="connsiteY27" fmla="*/ 1766544 h 5614644"/>
                  <a:gd name="connsiteX28" fmla="*/ 4758737 w 5956300"/>
                  <a:gd name="connsiteY28" fmla="*/ 933959 h 5614644"/>
                  <a:gd name="connsiteX29" fmla="*/ 4667445 w 5956300"/>
                  <a:gd name="connsiteY29" fmla="*/ 806643 h 5614644"/>
                  <a:gd name="connsiteX30" fmla="*/ 4683798 w 5956300"/>
                  <a:gd name="connsiteY30" fmla="*/ 721224 h 5614644"/>
                  <a:gd name="connsiteX31" fmla="*/ 4701972 w 5956300"/>
                  <a:gd name="connsiteY31" fmla="*/ 635529 h 5614644"/>
                  <a:gd name="connsiteX32" fmla="*/ 4502150 w 5956300"/>
                  <a:gd name="connsiteY32" fmla="*/ 566394 h 5614644"/>
                  <a:gd name="connsiteX33" fmla="*/ 4349881 w 5956300"/>
                  <a:gd name="connsiteY33" fmla="*/ 541247 h 5614644"/>
                  <a:gd name="connsiteX34" fmla="*/ 4344618 w 5956300"/>
                  <a:gd name="connsiteY34" fmla="*/ 439246 h 5614644"/>
                  <a:gd name="connsiteX35" fmla="*/ 4281422 w 5956300"/>
                  <a:gd name="connsiteY35" fmla="*/ 267124 h 5614644"/>
                  <a:gd name="connsiteX36" fmla="*/ 4047619 w 5956300"/>
                  <a:gd name="connsiteY36" fmla="*/ 317317 h 5614644"/>
                  <a:gd name="connsiteX37" fmla="*/ 3845497 w 5956300"/>
                  <a:gd name="connsiteY37" fmla="*/ 352657 h 5614644"/>
                  <a:gd name="connsiteX38" fmla="*/ 3675832 w 5956300"/>
                  <a:gd name="connsiteY38" fmla="*/ 300955 h 5614644"/>
                  <a:gd name="connsiteX39" fmla="*/ 3472632 w 5956300"/>
                  <a:gd name="connsiteY39" fmla="*/ 255933 h 5614644"/>
                  <a:gd name="connsiteX40" fmla="*/ 2881221 w 5956300"/>
                  <a:gd name="connsiteY40" fmla="*/ 201970 h 5614644"/>
                  <a:gd name="connsiteX41" fmla="*/ 2791470 w 5956300"/>
                  <a:gd name="connsiteY41" fmla="*/ 1 h 5614644"/>
                  <a:gd name="connsiteX42" fmla="*/ 3003550 w 5956300"/>
                  <a:gd name="connsiteY42" fmla="*/ 1066 h 5614644"/>
                  <a:gd name="connsiteX43" fmla="*/ 3549650 w 5956300"/>
                  <a:gd name="connsiteY43" fmla="*/ 43149 h 5614644"/>
                  <a:gd name="connsiteX44" fmla="*/ 3815484 w 5956300"/>
                  <a:gd name="connsiteY44" fmla="*/ 113847 h 5614644"/>
                  <a:gd name="connsiteX45" fmla="*/ 3903518 w 5956300"/>
                  <a:gd name="connsiteY45" fmla="*/ 146068 h 5614644"/>
                  <a:gd name="connsiteX46" fmla="*/ 3963614 w 5956300"/>
                  <a:gd name="connsiteY46" fmla="*/ 101953 h 5614644"/>
                  <a:gd name="connsiteX47" fmla="*/ 4193699 w 5956300"/>
                  <a:gd name="connsiteY47" fmla="*/ 14081 h 5614644"/>
                  <a:gd name="connsiteX48" fmla="*/ 4541596 w 5956300"/>
                  <a:gd name="connsiteY48" fmla="*/ 258461 h 5614644"/>
                  <a:gd name="connsiteX49" fmla="*/ 4620090 w 5956300"/>
                  <a:gd name="connsiteY49" fmla="*/ 329974 h 5614644"/>
                  <a:gd name="connsiteX50" fmla="*/ 4916267 w 5956300"/>
                  <a:gd name="connsiteY50" fmla="*/ 691032 h 5614644"/>
                  <a:gd name="connsiteX51" fmla="*/ 4976952 w 5956300"/>
                  <a:gd name="connsiteY51" fmla="*/ 849782 h 5614644"/>
                  <a:gd name="connsiteX52" fmla="*/ 5472816 w 5956300"/>
                  <a:gd name="connsiteY52" fmla="*/ 2129747 h 5614644"/>
                  <a:gd name="connsiteX53" fmla="*/ 5517345 w 5956300"/>
                  <a:gd name="connsiteY53" fmla="*/ 2882830 h 5614644"/>
                  <a:gd name="connsiteX54" fmla="*/ 5569735 w 5956300"/>
                  <a:gd name="connsiteY54" fmla="*/ 2933247 h 5614644"/>
                  <a:gd name="connsiteX55" fmla="*/ 5937356 w 5956300"/>
                  <a:gd name="connsiteY55" fmla="*/ 3343799 h 5614644"/>
                  <a:gd name="connsiteX56" fmla="*/ 5956300 w 5956300"/>
                  <a:gd name="connsiteY56" fmla="*/ 3591218 h 5614644"/>
                  <a:gd name="connsiteX57" fmla="*/ 5929774 w 5956300"/>
                  <a:gd name="connsiteY57" fmla="*/ 3820325 h 5614644"/>
                  <a:gd name="connsiteX58" fmla="*/ 5876326 w 5956300"/>
                  <a:gd name="connsiteY58" fmla="*/ 3950135 h 5614644"/>
                  <a:gd name="connsiteX59" fmla="*/ 5766327 w 5956300"/>
                  <a:gd name="connsiteY59" fmla="*/ 4101493 h 5614644"/>
                  <a:gd name="connsiteX60" fmla="*/ 5436198 w 5956300"/>
                  <a:gd name="connsiteY60" fmla="*/ 4312539 h 5614644"/>
                  <a:gd name="connsiteX61" fmla="*/ 5179679 w 5956300"/>
                  <a:gd name="connsiteY61" fmla="*/ 4443700 h 5614644"/>
                  <a:gd name="connsiteX62" fmla="*/ 5082122 w 5956300"/>
                  <a:gd name="connsiteY62" fmla="*/ 4598462 h 5614644"/>
                  <a:gd name="connsiteX63" fmla="*/ 4947484 w 5956300"/>
                  <a:gd name="connsiteY63" fmla="*/ 4776444 h 5614644"/>
                  <a:gd name="connsiteX64" fmla="*/ 3771900 w 5956300"/>
                  <a:gd name="connsiteY64" fmla="*/ 5536765 h 5614644"/>
                  <a:gd name="connsiteX65" fmla="*/ 2959100 w 5956300"/>
                  <a:gd name="connsiteY65" fmla="*/ 5614644 h 5614644"/>
                  <a:gd name="connsiteX66" fmla="*/ 2400300 w 5956300"/>
                  <a:gd name="connsiteY66" fmla="*/ 5591143 h 5614644"/>
                  <a:gd name="connsiteX67" fmla="*/ 1176418 w 5956300"/>
                  <a:gd name="connsiteY67" fmla="*/ 5001626 h 5614644"/>
                  <a:gd name="connsiteX68" fmla="*/ 760853 w 5956300"/>
                  <a:gd name="connsiteY68" fmla="*/ 4431257 h 5614644"/>
                  <a:gd name="connsiteX69" fmla="*/ 661365 w 5956300"/>
                  <a:gd name="connsiteY69" fmla="*/ 4351032 h 5614644"/>
                  <a:gd name="connsiteX70" fmla="*/ 79002 w 5956300"/>
                  <a:gd name="connsiteY70" fmla="*/ 3975113 h 5614644"/>
                  <a:gd name="connsiteX71" fmla="*/ 0 w 5956300"/>
                  <a:gd name="connsiteY71" fmla="*/ 3589357 h 5614644"/>
                  <a:gd name="connsiteX72" fmla="*/ 173789 w 5956300"/>
                  <a:gd name="connsiteY72" fmla="*/ 3064283 h 5614644"/>
                  <a:gd name="connsiteX73" fmla="*/ 396639 w 5956300"/>
                  <a:gd name="connsiteY73" fmla="*/ 2928594 h 5614644"/>
                  <a:gd name="connsiteX74" fmla="*/ 417088 w 5956300"/>
                  <a:gd name="connsiteY74" fmla="*/ 2665069 h 5614644"/>
                  <a:gd name="connsiteX75" fmla="*/ 444135 w 5956300"/>
                  <a:gd name="connsiteY75" fmla="*/ 2214086 h 5614644"/>
                  <a:gd name="connsiteX76" fmla="*/ 483099 w 5956300"/>
                  <a:gd name="connsiteY76" fmla="*/ 1902936 h 5614644"/>
                  <a:gd name="connsiteX77" fmla="*/ 528459 w 5956300"/>
                  <a:gd name="connsiteY77" fmla="*/ 1691727 h 5614644"/>
                  <a:gd name="connsiteX78" fmla="*/ 582955 w 5956300"/>
                  <a:gd name="connsiteY78" fmla="*/ 1513927 h 5614644"/>
                  <a:gd name="connsiteX79" fmla="*/ 903518 w 5956300"/>
                  <a:gd name="connsiteY79" fmla="*/ 905414 h 5614644"/>
                  <a:gd name="connsiteX80" fmla="*/ 1588113 w 5956300"/>
                  <a:gd name="connsiteY80" fmla="*/ 328738 h 5614644"/>
                  <a:gd name="connsiteX81" fmla="*/ 1829413 w 5956300"/>
                  <a:gd name="connsiteY81" fmla="*/ 213961 h 5614644"/>
                  <a:gd name="connsiteX82" fmla="*/ 2089150 w 5956300"/>
                  <a:gd name="connsiteY82" fmla="*/ 111667 h 5614644"/>
                  <a:gd name="connsiteX83" fmla="*/ 2597150 w 5956300"/>
                  <a:gd name="connsiteY83" fmla="*/ 2993 h 5614644"/>
                  <a:gd name="connsiteX84" fmla="*/ 2791470 w 5956300"/>
                  <a:gd name="connsiteY84" fmla="*/ 1 h 56146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5956300" h="5614644">
                    <a:moveTo>
                      <a:pt x="2881221" y="201970"/>
                    </a:moveTo>
                    <a:cubicBezTo>
                      <a:pt x="2818854" y="204559"/>
                      <a:pt x="2759810" y="210117"/>
                      <a:pt x="2706298" y="218751"/>
                    </a:cubicBezTo>
                    <a:cubicBezTo>
                      <a:pt x="2388383" y="270047"/>
                      <a:pt x="2113789" y="329606"/>
                      <a:pt x="2000250" y="371892"/>
                    </a:cubicBezTo>
                    <a:cubicBezTo>
                      <a:pt x="1793054" y="449059"/>
                      <a:pt x="1464740" y="658118"/>
                      <a:pt x="1284932" y="827382"/>
                    </a:cubicBezTo>
                    <a:cubicBezTo>
                      <a:pt x="1089170" y="1011665"/>
                      <a:pt x="973134" y="1160232"/>
                      <a:pt x="888669" y="1334744"/>
                    </a:cubicBezTo>
                    <a:cubicBezTo>
                      <a:pt x="818192" y="1480353"/>
                      <a:pt x="798656" y="1541047"/>
                      <a:pt x="711453" y="1885291"/>
                    </a:cubicBezTo>
                    <a:cubicBezTo>
                      <a:pt x="667796" y="2057633"/>
                      <a:pt x="647700" y="2337007"/>
                      <a:pt x="647700" y="2771587"/>
                    </a:cubicBezTo>
                    <a:lnTo>
                      <a:pt x="647700" y="3032148"/>
                    </a:lnTo>
                    <a:lnTo>
                      <a:pt x="606425" y="3060721"/>
                    </a:lnTo>
                    <a:cubicBezTo>
                      <a:pt x="583724" y="3076436"/>
                      <a:pt x="527870" y="3104342"/>
                      <a:pt x="482306" y="3122734"/>
                    </a:cubicBezTo>
                    <a:cubicBezTo>
                      <a:pt x="315744" y="3189969"/>
                      <a:pt x="239740" y="3294040"/>
                      <a:pt x="213393" y="3490955"/>
                    </a:cubicBezTo>
                    <a:cubicBezTo>
                      <a:pt x="192717" y="3645487"/>
                      <a:pt x="203875" y="3743168"/>
                      <a:pt x="253015" y="3837826"/>
                    </a:cubicBezTo>
                    <a:cubicBezTo>
                      <a:pt x="350457" y="4025528"/>
                      <a:pt x="531275" y="4135260"/>
                      <a:pt x="751252" y="4140189"/>
                    </a:cubicBezTo>
                    <a:cubicBezTo>
                      <a:pt x="863173" y="4142697"/>
                      <a:pt x="871280" y="4147678"/>
                      <a:pt x="908318" y="4236694"/>
                    </a:cubicBezTo>
                    <a:cubicBezTo>
                      <a:pt x="1019822" y="4504678"/>
                      <a:pt x="1270691" y="4826002"/>
                      <a:pt x="1506701" y="5003131"/>
                    </a:cubicBezTo>
                    <a:cubicBezTo>
                      <a:pt x="1763553" y="5195902"/>
                      <a:pt x="2104773" y="5326678"/>
                      <a:pt x="2508250" y="5386987"/>
                    </a:cubicBezTo>
                    <a:cubicBezTo>
                      <a:pt x="2722999" y="5419085"/>
                      <a:pt x="3197695" y="5419190"/>
                      <a:pt x="3409950" y="5387186"/>
                    </a:cubicBezTo>
                    <a:cubicBezTo>
                      <a:pt x="3717541" y="5340807"/>
                      <a:pt x="3852661" y="5308394"/>
                      <a:pt x="3970352" y="5252754"/>
                    </a:cubicBezTo>
                    <a:cubicBezTo>
                      <a:pt x="4032336" y="5223451"/>
                      <a:pt x="4137897" y="5173888"/>
                      <a:pt x="4204932" y="5142614"/>
                    </a:cubicBezTo>
                    <a:cubicBezTo>
                      <a:pt x="4271967" y="5111339"/>
                      <a:pt x="4375164" y="5049463"/>
                      <a:pt x="4434259" y="5005112"/>
                    </a:cubicBezTo>
                    <a:cubicBezTo>
                      <a:pt x="4612367" y="4871441"/>
                      <a:pt x="4850139" y="4570136"/>
                      <a:pt x="4975508" y="4319244"/>
                    </a:cubicBezTo>
                    <a:cubicBezTo>
                      <a:pt x="5003431" y="4263364"/>
                      <a:pt x="5033054" y="4207580"/>
                      <a:pt x="5041338" y="4195280"/>
                    </a:cubicBezTo>
                    <a:cubicBezTo>
                      <a:pt x="5066420" y="4158038"/>
                      <a:pt x="5130547" y="4131729"/>
                      <a:pt x="5177624" y="4139369"/>
                    </a:cubicBezTo>
                    <a:cubicBezTo>
                      <a:pt x="5291722" y="4157885"/>
                      <a:pt x="5479923" y="4088908"/>
                      <a:pt x="5585980" y="3989705"/>
                    </a:cubicBezTo>
                    <a:cubicBezTo>
                      <a:pt x="5716084" y="3868007"/>
                      <a:pt x="5770351" y="3696072"/>
                      <a:pt x="5743053" y="3492045"/>
                    </a:cubicBezTo>
                    <a:cubicBezTo>
                      <a:pt x="5714712" y="3280226"/>
                      <a:pt x="5639235" y="3184584"/>
                      <a:pt x="5453833" y="3125548"/>
                    </a:cubicBezTo>
                    <a:cubicBezTo>
                      <a:pt x="5297283" y="3075699"/>
                      <a:pt x="5295900" y="3073095"/>
                      <a:pt x="5295900" y="2828239"/>
                    </a:cubicBezTo>
                    <a:cubicBezTo>
                      <a:pt x="5295900" y="2497670"/>
                      <a:pt x="5244593" y="2024930"/>
                      <a:pt x="5180673" y="1766544"/>
                    </a:cubicBezTo>
                    <a:cubicBezTo>
                      <a:pt x="5099012" y="1436444"/>
                      <a:pt x="4964104" y="1170237"/>
                      <a:pt x="4758737" y="933959"/>
                    </a:cubicBezTo>
                    <a:cubicBezTo>
                      <a:pt x="4712851" y="881167"/>
                      <a:pt x="4671770" y="823875"/>
                      <a:pt x="4667445" y="806643"/>
                    </a:cubicBezTo>
                    <a:cubicBezTo>
                      <a:pt x="4662683" y="787669"/>
                      <a:pt x="4669133" y="753979"/>
                      <a:pt x="4683798" y="721224"/>
                    </a:cubicBezTo>
                    <a:cubicBezTo>
                      <a:pt x="4697116" y="691476"/>
                      <a:pt x="4705295" y="652913"/>
                      <a:pt x="4701972" y="635529"/>
                    </a:cubicBezTo>
                    <a:cubicBezTo>
                      <a:pt x="4687853" y="561674"/>
                      <a:pt x="4570556" y="521091"/>
                      <a:pt x="4502150" y="566394"/>
                    </a:cubicBezTo>
                    <a:cubicBezTo>
                      <a:pt x="4427262" y="615990"/>
                      <a:pt x="4384915" y="608996"/>
                      <a:pt x="4349881" y="541247"/>
                    </a:cubicBezTo>
                    <a:cubicBezTo>
                      <a:pt x="4334194" y="510913"/>
                      <a:pt x="4333235" y="492322"/>
                      <a:pt x="4344618" y="439246"/>
                    </a:cubicBezTo>
                    <a:cubicBezTo>
                      <a:pt x="4362181" y="357352"/>
                      <a:pt x="4344888" y="310250"/>
                      <a:pt x="4281422" y="267124"/>
                    </a:cubicBezTo>
                    <a:cubicBezTo>
                      <a:pt x="4197357" y="210001"/>
                      <a:pt x="4100108" y="230878"/>
                      <a:pt x="4047619" y="317317"/>
                    </a:cubicBezTo>
                    <a:cubicBezTo>
                      <a:pt x="4000371" y="395124"/>
                      <a:pt x="3974432" y="399660"/>
                      <a:pt x="3845497" y="352657"/>
                    </a:cubicBezTo>
                    <a:cubicBezTo>
                      <a:pt x="3787556" y="331536"/>
                      <a:pt x="3711207" y="308269"/>
                      <a:pt x="3675832" y="300955"/>
                    </a:cubicBezTo>
                    <a:cubicBezTo>
                      <a:pt x="3640457" y="293640"/>
                      <a:pt x="3549017" y="273380"/>
                      <a:pt x="3472632" y="255933"/>
                    </a:cubicBezTo>
                    <a:cubicBezTo>
                      <a:pt x="3285338" y="213155"/>
                      <a:pt x="3068324" y="194203"/>
                      <a:pt x="2881221" y="201970"/>
                    </a:cubicBezTo>
                    <a:close/>
                    <a:moveTo>
                      <a:pt x="2791470" y="1"/>
                    </a:moveTo>
                    <a:cubicBezTo>
                      <a:pt x="2854395" y="-21"/>
                      <a:pt x="2927588" y="322"/>
                      <a:pt x="3003550" y="1066"/>
                    </a:cubicBezTo>
                    <a:cubicBezTo>
                      <a:pt x="3359053" y="4547"/>
                      <a:pt x="3378028" y="6010"/>
                      <a:pt x="3549650" y="43149"/>
                    </a:cubicBezTo>
                    <a:cubicBezTo>
                      <a:pt x="3647440" y="64311"/>
                      <a:pt x="3767065" y="96125"/>
                      <a:pt x="3815484" y="113847"/>
                    </a:cubicBezTo>
                    <a:lnTo>
                      <a:pt x="3903518" y="146068"/>
                    </a:lnTo>
                    <a:lnTo>
                      <a:pt x="3963614" y="101953"/>
                    </a:lnTo>
                    <a:cubicBezTo>
                      <a:pt x="4058819" y="32066"/>
                      <a:pt x="4124672" y="6916"/>
                      <a:pt x="4193699" y="14081"/>
                    </a:cubicBezTo>
                    <a:cubicBezTo>
                      <a:pt x="4353301" y="30649"/>
                      <a:pt x="4496381" y="131155"/>
                      <a:pt x="4541596" y="258461"/>
                    </a:cubicBezTo>
                    <a:cubicBezTo>
                      <a:pt x="4563343" y="319691"/>
                      <a:pt x="4566579" y="322639"/>
                      <a:pt x="4620090" y="329974"/>
                    </a:cubicBezTo>
                    <a:cubicBezTo>
                      <a:pt x="4809936" y="355995"/>
                      <a:pt x="4919157" y="489142"/>
                      <a:pt x="4916267" y="691032"/>
                    </a:cubicBezTo>
                    <a:cubicBezTo>
                      <a:pt x="4915159" y="768440"/>
                      <a:pt x="4917263" y="773945"/>
                      <a:pt x="4976952" y="849782"/>
                    </a:cubicBezTo>
                    <a:cubicBezTo>
                      <a:pt x="5261536" y="1211359"/>
                      <a:pt x="5436689" y="1663478"/>
                      <a:pt x="5472816" y="2129747"/>
                    </a:cubicBezTo>
                    <a:cubicBezTo>
                      <a:pt x="5508410" y="2589132"/>
                      <a:pt x="5524168" y="2855644"/>
                      <a:pt x="5517345" y="2882830"/>
                    </a:cubicBezTo>
                    <a:cubicBezTo>
                      <a:pt x="5510664" y="2909448"/>
                      <a:pt x="5516571" y="2915132"/>
                      <a:pt x="5569735" y="2933247"/>
                    </a:cubicBezTo>
                    <a:cubicBezTo>
                      <a:pt x="5751978" y="2995343"/>
                      <a:pt x="5885407" y="3144354"/>
                      <a:pt x="5937356" y="3343799"/>
                    </a:cubicBezTo>
                    <a:cubicBezTo>
                      <a:pt x="5949705" y="3391210"/>
                      <a:pt x="5956300" y="3477346"/>
                      <a:pt x="5956300" y="3591218"/>
                    </a:cubicBezTo>
                    <a:cubicBezTo>
                      <a:pt x="5956300" y="3742541"/>
                      <a:pt x="5952752" y="3773185"/>
                      <a:pt x="5929774" y="3820325"/>
                    </a:cubicBezTo>
                    <a:cubicBezTo>
                      <a:pt x="5915185" y="3850256"/>
                      <a:pt x="5891133" y="3908670"/>
                      <a:pt x="5876326" y="3950135"/>
                    </a:cubicBezTo>
                    <a:cubicBezTo>
                      <a:pt x="5854553" y="4011105"/>
                      <a:pt x="5833514" y="4040056"/>
                      <a:pt x="5766327" y="4101493"/>
                    </a:cubicBezTo>
                    <a:cubicBezTo>
                      <a:pt x="5588918" y="4263720"/>
                      <a:pt x="5553590" y="4286304"/>
                      <a:pt x="5436198" y="4312539"/>
                    </a:cubicBezTo>
                    <a:cubicBezTo>
                      <a:pt x="5211521" y="4362750"/>
                      <a:pt x="5223681" y="4356533"/>
                      <a:pt x="5179679" y="4443700"/>
                    </a:cubicBezTo>
                    <a:cubicBezTo>
                      <a:pt x="5157917" y="4486809"/>
                      <a:pt x="5114017" y="4556452"/>
                      <a:pt x="5082122" y="4598462"/>
                    </a:cubicBezTo>
                    <a:cubicBezTo>
                      <a:pt x="5050227" y="4640472"/>
                      <a:pt x="4989640" y="4720564"/>
                      <a:pt x="4947484" y="4776444"/>
                    </a:cubicBezTo>
                    <a:cubicBezTo>
                      <a:pt x="4668008" y="5146902"/>
                      <a:pt x="4257279" y="5412545"/>
                      <a:pt x="3771900" y="5536765"/>
                    </a:cubicBezTo>
                    <a:cubicBezTo>
                      <a:pt x="3498431" y="5606751"/>
                      <a:pt x="3416058" y="5614644"/>
                      <a:pt x="2959100" y="5614644"/>
                    </a:cubicBezTo>
                    <a:cubicBezTo>
                      <a:pt x="2601616" y="5614644"/>
                      <a:pt x="2512347" y="5610890"/>
                      <a:pt x="2400300" y="5591143"/>
                    </a:cubicBezTo>
                    <a:cubicBezTo>
                      <a:pt x="1867184" y="5497188"/>
                      <a:pt x="1500282" y="5320460"/>
                      <a:pt x="1176418" y="5001626"/>
                    </a:cubicBezTo>
                    <a:cubicBezTo>
                      <a:pt x="1000371" y="4828314"/>
                      <a:pt x="834958" y="4601283"/>
                      <a:pt x="760853" y="4431257"/>
                    </a:cubicBezTo>
                    <a:cubicBezTo>
                      <a:pt x="732900" y="4367122"/>
                      <a:pt x="730400" y="4365107"/>
                      <a:pt x="661365" y="4351032"/>
                    </a:cubicBezTo>
                    <a:cubicBezTo>
                      <a:pt x="371157" y="4291863"/>
                      <a:pt x="199954" y="4181350"/>
                      <a:pt x="79002" y="3975113"/>
                    </a:cubicBezTo>
                    <a:cubicBezTo>
                      <a:pt x="12705" y="3862067"/>
                      <a:pt x="0" y="3800030"/>
                      <a:pt x="0" y="3589357"/>
                    </a:cubicBezTo>
                    <a:cubicBezTo>
                      <a:pt x="0" y="3334066"/>
                      <a:pt x="47490" y="3190583"/>
                      <a:pt x="173789" y="3064283"/>
                    </a:cubicBezTo>
                    <a:cubicBezTo>
                      <a:pt x="230082" y="3007991"/>
                      <a:pt x="360479" y="2928594"/>
                      <a:pt x="396639" y="2928594"/>
                    </a:cubicBezTo>
                    <a:cubicBezTo>
                      <a:pt x="412092" y="2928594"/>
                      <a:pt x="415398" y="2886001"/>
                      <a:pt x="417088" y="2665069"/>
                    </a:cubicBezTo>
                    <a:cubicBezTo>
                      <a:pt x="418465" y="2485233"/>
                      <a:pt x="427054" y="2342012"/>
                      <a:pt x="444135" y="2214086"/>
                    </a:cubicBezTo>
                    <a:cubicBezTo>
                      <a:pt x="457901" y="2110983"/>
                      <a:pt x="475435" y="1970966"/>
                      <a:pt x="483099" y="1902936"/>
                    </a:cubicBezTo>
                    <a:cubicBezTo>
                      <a:pt x="490763" y="1834905"/>
                      <a:pt x="511175" y="1739861"/>
                      <a:pt x="528459" y="1691727"/>
                    </a:cubicBezTo>
                    <a:cubicBezTo>
                      <a:pt x="545744" y="1643592"/>
                      <a:pt x="570267" y="1563582"/>
                      <a:pt x="582955" y="1513927"/>
                    </a:cubicBezTo>
                    <a:cubicBezTo>
                      <a:pt x="613737" y="1393455"/>
                      <a:pt x="710173" y="1210395"/>
                      <a:pt x="903518" y="905414"/>
                    </a:cubicBezTo>
                    <a:cubicBezTo>
                      <a:pt x="1035936" y="696538"/>
                      <a:pt x="1333802" y="445628"/>
                      <a:pt x="1588113" y="328738"/>
                    </a:cubicBezTo>
                    <a:cubicBezTo>
                      <a:pt x="1647822" y="301293"/>
                      <a:pt x="1756408" y="249644"/>
                      <a:pt x="1829413" y="213961"/>
                    </a:cubicBezTo>
                    <a:cubicBezTo>
                      <a:pt x="1902418" y="178279"/>
                      <a:pt x="2019300" y="132247"/>
                      <a:pt x="2089150" y="111667"/>
                    </a:cubicBezTo>
                    <a:cubicBezTo>
                      <a:pt x="2197619" y="79709"/>
                      <a:pt x="2469680" y="21508"/>
                      <a:pt x="2597150" y="2993"/>
                    </a:cubicBezTo>
                    <a:cubicBezTo>
                      <a:pt x="2610247" y="1091"/>
                      <a:pt x="2686596" y="39"/>
                      <a:pt x="2791470" y="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5" name="文本框 64">
              <a:extLst>
                <a:ext uri="{FF2B5EF4-FFF2-40B4-BE49-F238E27FC236}">
                  <a16:creationId xmlns:a16="http://schemas.microsoft.com/office/drawing/2014/main" xmlns="" id="{70F6E9B4-8253-4622-BFFA-CC26E3BF5633}"/>
                </a:ext>
              </a:extLst>
            </p:cNvPr>
            <p:cNvSpPr txBox="1"/>
            <p:nvPr/>
          </p:nvSpPr>
          <p:spPr>
            <a:xfrm>
              <a:off x="10229888" y="5858952"/>
              <a:ext cx="1350046" cy="269077"/>
            </a:xfrm>
            <a:custGeom>
              <a:avLst/>
              <a:gdLst/>
              <a:ahLst/>
              <a:cxnLst/>
              <a:rect l="l" t="t" r="r" b="b"/>
              <a:pathLst>
                <a:path w="4455881" h="888095">
                  <a:moveTo>
                    <a:pt x="1641625" y="805494"/>
                  </a:moveTo>
                  <a:lnTo>
                    <a:pt x="1676943" y="805494"/>
                  </a:lnTo>
                  <a:lnTo>
                    <a:pt x="1676943" y="859139"/>
                  </a:lnTo>
                  <a:lnTo>
                    <a:pt x="1641625" y="888095"/>
                  </a:lnTo>
                  <a:close/>
                  <a:moveTo>
                    <a:pt x="3399768" y="672899"/>
                  </a:moveTo>
                  <a:lnTo>
                    <a:pt x="3365935" y="769242"/>
                  </a:lnTo>
                  <a:lnTo>
                    <a:pt x="3432686" y="769242"/>
                  </a:lnTo>
                  <a:close/>
                  <a:moveTo>
                    <a:pt x="4155577" y="653380"/>
                  </a:moveTo>
                  <a:lnTo>
                    <a:pt x="4155577" y="725656"/>
                  </a:lnTo>
                  <a:lnTo>
                    <a:pt x="4203147" y="725656"/>
                  </a:lnTo>
                  <a:cubicBezTo>
                    <a:pt x="4214753" y="725586"/>
                    <a:pt x="4224015" y="722447"/>
                    <a:pt x="4230934" y="716240"/>
                  </a:cubicBezTo>
                  <a:cubicBezTo>
                    <a:pt x="4237852" y="710033"/>
                    <a:pt x="4241397" y="701176"/>
                    <a:pt x="4241569" y="689670"/>
                  </a:cubicBezTo>
                  <a:cubicBezTo>
                    <a:pt x="4241397" y="678151"/>
                    <a:pt x="4237852" y="669244"/>
                    <a:pt x="4230934" y="662948"/>
                  </a:cubicBezTo>
                  <a:cubicBezTo>
                    <a:pt x="4224015" y="656652"/>
                    <a:pt x="4214753" y="653463"/>
                    <a:pt x="4203147" y="653380"/>
                  </a:cubicBezTo>
                  <a:close/>
                  <a:moveTo>
                    <a:pt x="3955552" y="653380"/>
                  </a:moveTo>
                  <a:lnTo>
                    <a:pt x="3955552" y="725656"/>
                  </a:lnTo>
                  <a:lnTo>
                    <a:pt x="4003121" y="725656"/>
                  </a:lnTo>
                  <a:cubicBezTo>
                    <a:pt x="4014728" y="725586"/>
                    <a:pt x="4023991" y="722447"/>
                    <a:pt x="4030909" y="716240"/>
                  </a:cubicBezTo>
                  <a:cubicBezTo>
                    <a:pt x="4037827" y="710033"/>
                    <a:pt x="4041372" y="701176"/>
                    <a:pt x="4041543" y="689670"/>
                  </a:cubicBezTo>
                  <a:cubicBezTo>
                    <a:pt x="4041372" y="678151"/>
                    <a:pt x="4037827" y="669244"/>
                    <a:pt x="4030909" y="662948"/>
                  </a:cubicBezTo>
                  <a:cubicBezTo>
                    <a:pt x="4023991" y="656652"/>
                    <a:pt x="4014728" y="653463"/>
                    <a:pt x="4003121" y="653380"/>
                  </a:cubicBezTo>
                  <a:close/>
                  <a:moveTo>
                    <a:pt x="2402977" y="653380"/>
                  </a:moveTo>
                  <a:lnTo>
                    <a:pt x="2402977" y="721389"/>
                  </a:lnTo>
                  <a:lnTo>
                    <a:pt x="2451766" y="721389"/>
                  </a:lnTo>
                  <a:cubicBezTo>
                    <a:pt x="2462909" y="721312"/>
                    <a:pt x="2471803" y="718339"/>
                    <a:pt x="2478448" y="712468"/>
                  </a:cubicBezTo>
                  <a:cubicBezTo>
                    <a:pt x="2485093" y="706597"/>
                    <a:pt x="2488499" y="698287"/>
                    <a:pt x="2488664" y="687537"/>
                  </a:cubicBezTo>
                  <a:cubicBezTo>
                    <a:pt x="2488499" y="676774"/>
                    <a:pt x="2485093" y="668412"/>
                    <a:pt x="2478448" y="662453"/>
                  </a:cubicBezTo>
                  <a:cubicBezTo>
                    <a:pt x="2471803" y="656493"/>
                    <a:pt x="2462909" y="653469"/>
                    <a:pt x="2451766" y="653380"/>
                  </a:cubicBezTo>
                  <a:close/>
                  <a:moveTo>
                    <a:pt x="1298077" y="653380"/>
                  </a:moveTo>
                  <a:lnTo>
                    <a:pt x="1298077" y="725656"/>
                  </a:lnTo>
                  <a:lnTo>
                    <a:pt x="1345647" y="725656"/>
                  </a:lnTo>
                  <a:cubicBezTo>
                    <a:pt x="1357253" y="725586"/>
                    <a:pt x="1366516" y="722447"/>
                    <a:pt x="1373434" y="716240"/>
                  </a:cubicBezTo>
                  <a:cubicBezTo>
                    <a:pt x="1380352" y="710033"/>
                    <a:pt x="1383897" y="701176"/>
                    <a:pt x="1384069" y="689670"/>
                  </a:cubicBezTo>
                  <a:cubicBezTo>
                    <a:pt x="1383897" y="678151"/>
                    <a:pt x="1380352" y="669244"/>
                    <a:pt x="1373434" y="662948"/>
                  </a:cubicBezTo>
                  <a:cubicBezTo>
                    <a:pt x="1366516" y="656652"/>
                    <a:pt x="1357253" y="653463"/>
                    <a:pt x="1345647" y="653380"/>
                  </a:cubicBezTo>
                  <a:close/>
                  <a:moveTo>
                    <a:pt x="1098052" y="653380"/>
                  </a:moveTo>
                  <a:lnTo>
                    <a:pt x="1098052" y="725656"/>
                  </a:lnTo>
                  <a:lnTo>
                    <a:pt x="1145622" y="725656"/>
                  </a:lnTo>
                  <a:cubicBezTo>
                    <a:pt x="1157228" y="725586"/>
                    <a:pt x="1166491" y="722447"/>
                    <a:pt x="1173409" y="716240"/>
                  </a:cubicBezTo>
                  <a:cubicBezTo>
                    <a:pt x="1180327" y="710033"/>
                    <a:pt x="1183872" y="701176"/>
                    <a:pt x="1184044" y="689670"/>
                  </a:cubicBezTo>
                  <a:cubicBezTo>
                    <a:pt x="1183872" y="678151"/>
                    <a:pt x="1180327" y="669244"/>
                    <a:pt x="1173409" y="662948"/>
                  </a:cubicBezTo>
                  <a:cubicBezTo>
                    <a:pt x="1166491" y="656652"/>
                    <a:pt x="1157228" y="653463"/>
                    <a:pt x="1145622" y="653380"/>
                  </a:cubicBezTo>
                  <a:close/>
                  <a:moveTo>
                    <a:pt x="259852" y="653380"/>
                  </a:moveTo>
                  <a:lnTo>
                    <a:pt x="259852" y="721389"/>
                  </a:lnTo>
                  <a:lnTo>
                    <a:pt x="308642" y="721389"/>
                  </a:lnTo>
                  <a:cubicBezTo>
                    <a:pt x="319784" y="721312"/>
                    <a:pt x="328678" y="718339"/>
                    <a:pt x="335323" y="712468"/>
                  </a:cubicBezTo>
                  <a:cubicBezTo>
                    <a:pt x="341969" y="706597"/>
                    <a:pt x="345374" y="698287"/>
                    <a:pt x="345539" y="687537"/>
                  </a:cubicBezTo>
                  <a:cubicBezTo>
                    <a:pt x="345374" y="676774"/>
                    <a:pt x="341969" y="668412"/>
                    <a:pt x="335323" y="662453"/>
                  </a:cubicBezTo>
                  <a:cubicBezTo>
                    <a:pt x="328678" y="656493"/>
                    <a:pt x="319784" y="653469"/>
                    <a:pt x="308642" y="653380"/>
                  </a:cubicBezTo>
                  <a:close/>
                  <a:moveTo>
                    <a:pt x="2230631" y="651551"/>
                  </a:moveTo>
                  <a:cubicBezTo>
                    <a:pt x="2224158" y="651596"/>
                    <a:pt x="2218123" y="652803"/>
                    <a:pt x="2212526" y="655172"/>
                  </a:cubicBezTo>
                  <a:cubicBezTo>
                    <a:pt x="2206929" y="657542"/>
                    <a:pt x="2202190" y="660806"/>
                    <a:pt x="2198309" y="664967"/>
                  </a:cubicBezTo>
                  <a:cubicBezTo>
                    <a:pt x="2194791" y="668638"/>
                    <a:pt x="2192103" y="672948"/>
                    <a:pt x="2190245" y="677895"/>
                  </a:cubicBezTo>
                  <a:cubicBezTo>
                    <a:pt x="2188388" y="682843"/>
                    <a:pt x="2187123" y="689569"/>
                    <a:pt x="2186451" y="698073"/>
                  </a:cubicBezTo>
                  <a:cubicBezTo>
                    <a:pt x="2185780" y="706578"/>
                    <a:pt x="2185463" y="718001"/>
                    <a:pt x="2185503" y="732343"/>
                  </a:cubicBezTo>
                  <a:cubicBezTo>
                    <a:pt x="2185463" y="746685"/>
                    <a:pt x="2185780" y="758108"/>
                    <a:pt x="2186451" y="766613"/>
                  </a:cubicBezTo>
                  <a:cubicBezTo>
                    <a:pt x="2187123" y="775117"/>
                    <a:pt x="2188388" y="781843"/>
                    <a:pt x="2190245" y="786790"/>
                  </a:cubicBezTo>
                  <a:cubicBezTo>
                    <a:pt x="2192103" y="791738"/>
                    <a:pt x="2194791" y="796048"/>
                    <a:pt x="2198309" y="799719"/>
                  </a:cubicBezTo>
                  <a:cubicBezTo>
                    <a:pt x="2202190" y="803879"/>
                    <a:pt x="2206929" y="807144"/>
                    <a:pt x="2212526" y="809513"/>
                  </a:cubicBezTo>
                  <a:cubicBezTo>
                    <a:pt x="2218123" y="811882"/>
                    <a:pt x="2224158" y="813089"/>
                    <a:pt x="2230631" y="813133"/>
                  </a:cubicBezTo>
                  <a:cubicBezTo>
                    <a:pt x="2237105" y="813089"/>
                    <a:pt x="2243140" y="811882"/>
                    <a:pt x="2248737" y="809513"/>
                  </a:cubicBezTo>
                  <a:cubicBezTo>
                    <a:pt x="2254333" y="807144"/>
                    <a:pt x="2259072" y="803879"/>
                    <a:pt x="2262954" y="799719"/>
                  </a:cubicBezTo>
                  <a:cubicBezTo>
                    <a:pt x="2266472" y="796048"/>
                    <a:pt x="2269160" y="791738"/>
                    <a:pt x="2271017" y="786790"/>
                  </a:cubicBezTo>
                  <a:cubicBezTo>
                    <a:pt x="2272875" y="781843"/>
                    <a:pt x="2274140" y="775117"/>
                    <a:pt x="2274812" y="766613"/>
                  </a:cubicBezTo>
                  <a:cubicBezTo>
                    <a:pt x="2275483" y="758108"/>
                    <a:pt x="2275799" y="746685"/>
                    <a:pt x="2275760" y="732343"/>
                  </a:cubicBezTo>
                  <a:cubicBezTo>
                    <a:pt x="2275799" y="718001"/>
                    <a:pt x="2275483" y="706578"/>
                    <a:pt x="2274812" y="698073"/>
                  </a:cubicBezTo>
                  <a:cubicBezTo>
                    <a:pt x="2274140" y="689569"/>
                    <a:pt x="2272875" y="682843"/>
                    <a:pt x="2271017" y="677895"/>
                  </a:cubicBezTo>
                  <a:cubicBezTo>
                    <a:pt x="2269160" y="672948"/>
                    <a:pt x="2266472" y="668638"/>
                    <a:pt x="2262954" y="664967"/>
                  </a:cubicBezTo>
                  <a:cubicBezTo>
                    <a:pt x="2259072" y="660806"/>
                    <a:pt x="2254333" y="657542"/>
                    <a:pt x="2248737" y="655172"/>
                  </a:cubicBezTo>
                  <a:cubicBezTo>
                    <a:pt x="2243140" y="652803"/>
                    <a:pt x="2237105" y="651596"/>
                    <a:pt x="2230631" y="651551"/>
                  </a:cubicBezTo>
                  <a:close/>
                  <a:moveTo>
                    <a:pt x="506606" y="651551"/>
                  </a:moveTo>
                  <a:cubicBezTo>
                    <a:pt x="500133" y="651596"/>
                    <a:pt x="494098" y="652803"/>
                    <a:pt x="488501" y="655172"/>
                  </a:cubicBezTo>
                  <a:cubicBezTo>
                    <a:pt x="482904" y="657542"/>
                    <a:pt x="478165" y="660806"/>
                    <a:pt x="474284" y="664967"/>
                  </a:cubicBezTo>
                  <a:cubicBezTo>
                    <a:pt x="470766" y="668638"/>
                    <a:pt x="468078" y="672948"/>
                    <a:pt x="466220" y="677895"/>
                  </a:cubicBezTo>
                  <a:cubicBezTo>
                    <a:pt x="464363" y="682843"/>
                    <a:pt x="463098" y="689569"/>
                    <a:pt x="462426" y="698073"/>
                  </a:cubicBezTo>
                  <a:cubicBezTo>
                    <a:pt x="461755" y="706578"/>
                    <a:pt x="461439" y="718001"/>
                    <a:pt x="461478" y="732343"/>
                  </a:cubicBezTo>
                  <a:cubicBezTo>
                    <a:pt x="461439" y="746685"/>
                    <a:pt x="461755" y="758108"/>
                    <a:pt x="462426" y="766613"/>
                  </a:cubicBezTo>
                  <a:cubicBezTo>
                    <a:pt x="463098" y="775117"/>
                    <a:pt x="464363" y="781843"/>
                    <a:pt x="466220" y="786790"/>
                  </a:cubicBezTo>
                  <a:cubicBezTo>
                    <a:pt x="468078" y="791738"/>
                    <a:pt x="470766" y="796048"/>
                    <a:pt x="474284" y="799719"/>
                  </a:cubicBezTo>
                  <a:cubicBezTo>
                    <a:pt x="478165" y="803879"/>
                    <a:pt x="482904" y="807144"/>
                    <a:pt x="488501" y="809513"/>
                  </a:cubicBezTo>
                  <a:cubicBezTo>
                    <a:pt x="494098" y="811882"/>
                    <a:pt x="500133" y="813089"/>
                    <a:pt x="506606" y="813133"/>
                  </a:cubicBezTo>
                  <a:cubicBezTo>
                    <a:pt x="513080" y="813089"/>
                    <a:pt x="519115" y="811882"/>
                    <a:pt x="524712" y="809513"/>
                  </a:cubicBezTo>
                  <a:cubicBezTo>
                    <a:pt x="530308" y="807144"/>
                    <a:pt x="535048" y="803879"/>
                    <a:pt x="538929" y="799719"/>
                  </a:cubicBezTo>
                  <a:cubicBezTo>
                    <a:pt x="542447" y="796048"/>
                    <a:pt x="545135" y="791738"/>
                    <a:pt x="546992" y="786790"/>
                  </a:cubicBezTo>
                  <a:cubicBezTo>
                    <a:pt x="548850" y="781843"/>
                    <a:pt x="550115" y="775117"/>
                    <a:pt x="550787" y="766613"/>
                  </a:cubicBezTo>
                  <a:cubicBezTo>
                    <a:pt x="551458" y="758108"/>
                    <a:pt x="551775" y="746685"/>
                    <a:pt x="551735" y="732343"/>
                  </a:cubicBezTo>
                  <a:cubicBezTo>
                    <a:pt x="551775" y="718001"/>
                    <a:pt x="551458" y="706578"/>
                    <a:pt x="550787" y="698073"/>
                  </a:cubicBezTo>
                  <a:cubicBezTo>
                    <a:pt x="550115" y="689569"/>
                    <a:pt x="548850" y="682843"/>
                    <a:pt x="546992" y="677895"/>
                  </a:cubicBezTo>
                  <a:cubicBezTo>
                    <a:pt x="545135" y="672948"/>
                    <a:pt x="542447" y="668638"/>
                    <a:pt x="538929" y="664967"/>
                  </a:cubicBezTo>
                  <a:cubicBezTo>
                    <a:pt x="535048" y="660806"/>
                    <a:pt x="530308" y="657542"/>
                    <a:pt x="524712" y="655172"/>
                  </a:cubicBezTo>
                  <a:cubicBezTo>
                    <a:pt x="519115" y="652803"/>
                    <a:pt x="513080" y="651596"/>
                    <a:pt x="506606" y="651551"/>
                  </a:cubicBezTo>
                  <a:close/>
                  <a:moveTo>
                    <a:pt x="4303519" y="623853"/>
                  </a:moveTo>
                  <a:lnTo>
                    <a:pt x="4455881" y="623853"/>
                  </a:lnTo>
                  <a:lnTo>
                    <a:pt x="4455881" y="653380"/>
                  </a:lnTo>
                  <a:lnTo>
                    <a:pt x="4396141" y="653380"/>
                  </a:lnTo>
                  <a:lnTo>
                    <a:pt x="4396141" y="840832"/>
                  </a:lnTo>
                  <a:lnTo>
                    <a:pt x="4363260" y="840832"/>
                  </a:lnTo>
                  <a:lnTo>
                    <a:pt x="4363260" y="653380"/>
                  </a:lnTo>
                  <a:lnTo>
                    <a:pt x="4303519" y="653380"/>
                  </a:lnTo>
                  <a:close/>
                  <a:moveTo>
                    <a:pt x="4122697" y="623853"/>
                  </a:moveTo>
                  <a:lnTo>
                    <a:pt x="4204977" y="623853"/>
                  </a:lnTo>
                  <a:cubicBezTo>
                    <a:pt x="4226411" y="624232"/>
                    <a:pt x="4243287" y="630475"/>
                    <a:pt x="4255604" y="642582"/>
                  </a:cubicBezTo>
                  <a:cubicBezTo>
                    <a:pt x="4267921" y="654689"/>
                    <a:pt x="4274203" y="670385"/>
                    <a:pt x="4274449" y="689670"/>
                  </a:cubicBezTo>
                  <a:cubicBezTo>
                    <a:pt x="4274203" y="708955"/>
                    <a:pt x="4267921" y="724652"/>
                    <a:pt x="4255604" y="736759"/>
                  </a:cubicBezTo>
                  <a:cubicBezTo>
                    <a:pt x="4243287" y="748866"/>
                    <a:pt x="4226411" y="755109"/>
                    <a:pt x="4204977" y="755488"/>
                  </a:cubicBezTo>
                  <a:lnTo>
                    <a:pt x="4155577" y="755488"/>
                  </a:lnTo>
                  <a:lnTo>
                    <a:pt x="4155577" y="840832"/>
                  </a:lnTo>
                  <a:lnTo>
                    <a:pt x="4122697" y="840832"/>
                  </a:lnTo>
                  <a:close/>
                  <a:moveTo>
                    <a:pt x="3922671" y="623853"/>
                  </a:moveTo>
                  <a:lnTo>
                    <a:pt x="4004951" y="623853"/>
                  </a:lnTo>
                  <a:cubicBezTo>
                    <a:pt x="4026386" y="624232"/>
                    <a:pt x="4043261" y="630475"/>
                    <a:pt x="4055579" y="642582"/>
                  </a:cubicBezTo>
                  <a:cubicBezTo>
                    <a:pt x="4067896" y="654689"/>
                    <a:pt x="4074178" y="670385"/>
                    <a:pt x="4074424" y="689670"/>
                  </a:cubicBezTo>
                  <a:cubicBezTo>
                    <a:pt x="4074178" y="708955"/>
                    <a:pt x="4067896" y="724652"/>
                    <a:pt x="4055579" y="736759"/>
                  </a:cubicBezTo>
                  <a:cubicBezTo>
                    <a:pt x="4043261" y="748866"/>
                    <a:pt x="4026386" y="755109"/>
                    <a:pt x="4004951" y="755488"/>
                  </a:cubicBezTo>
                  <a:lnTo>
                    <a:pt x="3955552" y="755488"/>
                  </a:lnTo>
                  <a:lnTo>
                    <a:pt x="3955552" y="840832"/>
                  </a:lnTo>
                  <a:lnTo>
                    <a:pt x="3922671" y="840832"/>
                  </a:lnTo>
                  <a:close/>
                  <a:moveTo>
                    <a:pt x="3532147" y="623853"/>
                  </a:moveTo>
                  <a:lnTo>
                    <a:pt x="3562287" y="623853"/>
                  </a:lnTo>
                  <a:lnTo>
                    <a:pt x="3662601" y="776242"/>
                  </a:lnTo>
                  <a:lnTo>
                    <a:pt x="3662601" y="623853"/>
                  </a:lnTo>
                  <a:lnTo>
                    <a:pt x="3695481" y="623853"/>
                  </a:lnTo>
                  <a:lnTo>
                    <a:pt x="3695481" y="840832"/>
                  </a:lnTo>
                  <a:lnTo>
                    <a:pt x="3665341" y="840832"/>
                  </a:lnTo>
                  <a:lnTo>
                    <a:pt x="3565027" y="688139"/>
                  </a:lnTo>
                  <a:lnTo>
                    <a:pt x="3565027" y="840832"/>
                  </a:lnTo>
                  <a:lnTo>
                    <a:pt x="3532147" y="840832"/>
                  </a:lnTo>
                  <a:close/>
                  <a:moveTo>
                    <a:pt x="3385747" y="623853"/>
                  </a:moveTo>
                  <a:lnTo>
                    <a:pt x="3412265" y="623853"/>
                  </a:lnTo>
                  <a:lnTo>
                    <a:pt x="3491817" y="840832"/>
                  </a:lnTo>
                  <a:lnTo>
                    <a:pt x="3456765" y="840832"/>
                  </a:lnTo>
                  <a:lnTo>
                    <a:pt x="3441831" y="797246"/>
                  </a:lnTo>
                  <a:lnTo>
                    <a:pt x="3356182" y="797246"/>
                  </a:lnTo>
                  <a:lnTo>
                    <a:pt x="3341247" y="840832"/>
                  </a:lnTo>
                  <a:lnTo>
                    <a:pt x="3306194" y="840832"/>
                  </a:lnTo>
                  <a:close/>
                  <a:moveTo>
                    <a:pt x="3113047" y="623853"/>
                  </a:moveTo>
                  <a:lnTo>
                    <a:pt x="3145927" y="623853"/>
                  </a:lnTo>
                  <a:lnTo>
                    <a:pt x="3145927" y="716512"/>
                  </a:lnTo>
                  <a:lnTo>
                    <a:pt x="3234052" y="716512"/>
                  </a:lnTo>
                  <a:lnTo>
                    <a:pt x="3234052" y="623853"/>
                  </a:lnTo>
                  <a:lnTo>
                    <a:pt x="3266933" y="623853"/>
                  </a:lnTo>
                  <a:lnTo>
                    <a:pt x="3266933" y="840832"/>
                  </a:lnTo>
                  <a:lnTo>
                    <a:pt x="3234052" y="840832"/>
                  </a:lnTo>
                  <a:lnTo>
                    <a:pt x="3234052" y="746039"/>
                  </a:lnTo>
                  <a:lnTo>
                    <a:pt x="3145927" y="746039"/>
                  </a:lnTo>
                  <a:lnTo>
                    <a:pt x="3145927" y="840832"/>
                  </a:lnTo>
                  <a:lnTo>
                    <a:pt x="3113047" y="840832"/>
                  </a:lnTo>
                  <a:close/>
                  <a:moveTo>
                    <a:pt x="2912869" y="623853"/>
                  </a:moveTo>
                  <a:lnTo>
                    <a:pt x="3065231" y="623853"/>
                  </a:lnTo>
                  <a:lnTo>
                    <a:pt x="3065231" y="653380"/>
                  </a:lnTo>
                  <a:lnTo>
                    <a:pt x="3005490" y="653380"/>
                  </a:lnTo>
                  <a:lnTo>
                    <a:pt x="3005490" y="840832"/>
                  </a:lnTo>
                  <a:lnTo>
                    <a:pt x="2972610" y="840832"/>
                  </a:lnTo>
                  <a:lnTo>
                    <a:pt x="2972610" y="653380"/>
                  </a:lnTo>
                  <a:lnTo>
                    <a:pt x="2912869" y="653380"/>
                  </a:lnTo>
                  <a:close/>
                  <a:moveTo>
                    <a:pt x="2579647" y="623853"/>
                  </a:moveTo>
                  <a:lnTo>
                    <a:pt x="2718293" y="623853"/>
                  </a:lnTo>
                  <a:lnTo>
                    <a:pt x="2718293" y="653380"/>
                  </a:lnTo>
                  <a:lnTo>
                    <a:pt x="2612527" y="653380"/>
                  </a:lnTo>
                  <a:lnTo>
                    <a:pt x="2612527" y="716817"/>
                  </a:lnTo>
                  <a:lnTo>
                    <a:pt x="2702748" y="716817"/>
                  </a:lnTo>
                  <a:lnTo>
                    <a:pt x="2702748" y="746039"/>
                  </a:lnTo>
                  <a:lnTo>
                    <a:pt x="2612527" y="746039"/>
                  </a:lnTo>
                  <a:lnTo>
                    <a:pt x="2612527" y="811305"/>
                  </a:lnTo>
                  <a:lnTo>
                    <a:pt x="2718293" y="811305"/>
                  </a:lnTo>
                  <a:lnTo>
                    <a:pt x="2718293" y="840832"/>
                  </a:lnTo>
                  <a:lnTo>
                    <a:pt x="2579647" y="840832"/>
                  </a:lnTo>
                  <a:close/>
                  <a:moveTo>
                    <a:pt x="2370097" y="623853"/>
                  </a:moveTo>
                  <a:lnTo>
                    <a:pt x="2454206" y="623853"/>
                  </a:lnTo>
                  <a:cubicBezTo>
                    <a:pt x="2475017" y="624187"/>
                    <a:pt x="2491385" y="630139"/>
                    <a:pt x="2503309" y="641706"/>
                  </a:cubicBezTo>
                  <a:cubicBezTo>
                    <a:pt x="2515232" y="653274"/>
                    <a:pt x="2521311" y="668449"/>
                    <a:pt x="2521544" y="687232"/>
                  </a:cubicBezTo>
                  <a:cubicBezTo>
                    <a:pt x="2521265" y="702822"/>
                    <a:pt x="2517104" y="715473"/>
                    <a:pt x="2509060" y="725183"/>
                  </a:cubicBezTo>
                  <a:cubicBezTo>
                    <a:pt x="2501015" y="734893"/>
                    <a:pt x="2490761" y="741441"/>
                    <a:pt x="2478296" y="744826"/>
                  </a:cubicBezTo>
                  <a:lnTo>
                    <a:pt x="2528250" y="840832"/>
                  </a:lnTo>
                  <a:lnTo>
                    <a:pt x="2489881" y="840832"/>
                  </a:lnTo>
                  <a:lnTo>
                    <a:pt x="2444143" y="749392"/>
                  </a:lnTo>
                  <a:lnTo>
                    <a:pt x="2402977" y="749392"/>
                  </a:lnTo>
                  <a:lnTo>
                    <a:pt x="2402977" y="840832"/>
                  </a:lnTo>
                  <a:lnTo>
                    <a:pt x="2370097" y="840832"/>
                  </a:lnTo>
                  <a:close/>
                  <a:moveTo>
                    <a:pt x="1903372" y="623853"/>
                  </a:moveTo>
                  <a:lnTo>
                    <a:pt x="1936252" y="623853"/>
                  </a:lnTo>
                  <a:lnTo>
                    <a:pt x="1999670" y="758865"/>
                  </a:lnTo>
                  <a:lnTo>
                    <a:pt x="2061868" y="623853"/>
                  </a:lnTo>
                  <a:lnTo>
                    <a:pt x="2094748" y="623853"/>
                  </a:lnTo>
                  <a:lnTo>
                    <a:pt x="2094748" y="840832"/>
                  </a:lnTo>
                  <a:lnTo>
                    <a:pt x="2061868" y="840832"/>
                  </a:lnTo>
                  <a:lnTo>
                    <a:pt x="2061868" y="695760"/>
                  </a:lnTo>
                  <a:lnTo>
                    <a:pt x="2011865" y="801545"/>
                  </a:lnTo>
                  <a:lnTo>
                    <a:pt x="1987474" y="801545"/>
                  </a:lnTo>
                  <a:lnTo>
                    <a:pt x="1936252" y="695760"/>
                  </a:lnTo>
                  <a:lnTo>
                    <a:pt x="1936252" y="840832"/>
                  </a:lnTo>
                  <a:lnTo>
                    <a:pt x="1903372" y="840832"/>
                  </a:lnTo>
                  <a:close/>
                  <a:moveTo>
                    <a:pt x="1446019" y="623853"/>
                  </a:moveTo>
                  <a:lnTo>
                    <a:pt x="1598381" y="623853"/>
                  </a:lnTo>
                  <a:lnTo>
                    <a:pt x="1598381" y="653380"/>
                  </a:lnTo>
                  <a:lnTo>
                    <a:pt x="1538640" y="653380"/>
                  </a:lnTo>
                  <a:lnTo>
                    <a:pt x="1538640" y="840832"/>
                  </a:lnTo>
                  <a:lnTo>
                    <a:pt x="1505760" y="840832"/>
                  </a:lnTo>
                  <a:lnTo>
                    <a:pt x="1505760" y="653380"/>
                  </a:lnTo>
                  <a:lnTo>
                    <a:pt x="1446019" y="653380"/>
                  </a:lnTo>
                  <a:close/>
                  <a:moveTo>
                    <a:pt x="1265197" y="623853"/>
                  </a:moveTo>
                  <a:lnTo>
                    <a:pt x="1347476" y="623853"/>
                  </a:lnTo>
                  <a:cubicBezTo>
                    <a:pt x="1368911" y="624232"/>
                    <a:pt x="1385787" y="630475"/>
                    <a:pt x="1398104" y="642582"/>
                  </a:cubicBezTo>
                  <a:cubicBezTo>
                    <a:pt x="1410421" y="654689"/>
                    <a:pt x="1416703" y="670385"/>
                    <a:pt x="1416949" y="689670"/>
                  </a:cubicBezTo>
                  <a:cubicBezTo>
                    <a:pt x="1416703" y="708955"/>
                    <a:pt x="1410421" y="724652"/>
                    <a:pt x="1398104" y="736759"/>
                  </a:cubicBezTo>
                  <a:cubicBezTo>
                    <a:pt x="1385787" y="748866"/>
                    <a:pt x="1368911" y="755109"/>
                    <a:pt x="1347476" y="755488"/>
                  </a:cubicBezTo>
                  <a:lnTo>
                    <a:pt x="1298077" y="755488"/>
                  </a:lnTo>
                  <a:lnTo>
                    <a:pt x="1298077" y="840832"/>
                  </a:lnTo>
                  <a:lnTo>
                    <a:pt x="1265197" y="840832"/>
                  </a:lnTo>
                  <a:close/>
                  <a:moveTo>
                    <a:pt x="1065172" y="623853"/>
                  </a:moveTo>
                  <a:lnTo>
                    <a:pt x="1147451" y="623853"/>
                  </a:lnTo>
                  <a:cubicBezTo>
                    <a:pt x="1168886" y="624232"/>
                    <a:pt x="1185762" y="630475"/>
                    <a:pt x="1198079" y="642582"/>
                  </a:cubicBezTo>
                  <a:cubicBezTo>
                    <a:pt x="1210396" y="654689"/>
                    <a:pt x="1216678" y="670385"/>
                    <a:pt x="1216924" y="689670"/>
                  </a:cubicBezTo>
                  <a:cubicBezTo>
                    <a:pt x="1216678" y="708955"/>
                    <a:pt x="1210396" y="724652"/>
                    <a:pt x="1198079" y="736759"/>
                  </a:cubicBezTo>
                  <a:cubicBezTo>
                    <a:pt x="1185762" y="748866"/>
                    <a:pt x="1168886" y="755109"/>
                    <a:pt x="1147451" y="755488"/>
                  </a:cubicBezTo>
                  <a:lnTo>
                    <a:pt x="1098052" y="755488"/>
                  </a:lnTo>
                  <a:lnTo>
                    <a:pt x="1098052" y="840832"/>
                  </a:lnTo>
                  <a:lnTo>
                    <a:pt x="1065172" y="840832"/>
                  </a:lnTo>
                  <a:close/>
                  <a:moveTo>
                    <a:pt x="646072" y="623853"/>
                  </a:moveTo>
                  <a:lnTo>
                    <a:pt x="678952" y="623853"/>
                  </a:lnTo>
                  <a:lnTo>
                    <a:pt x="742370" y="758865"/>
                  </a:lnTo>
                  <a:lnTo>
                    <a:pt x="804568" y="623853"/>
                  </a:lnTo>
                  <a:lnTo>
                    <a:pt x="837448" y="623853"/>
                  </a:lnTo>
                  <a:lnTo>
                    <a:pt x="837448" y="840832"/>
                  </a:lnTo>
                  <a:lnTo>
                    <a:pt x="804568" y="840832"/>
                  </a:lnTo>
                  <a:lnTo>
                    <a:pt x="804568" y="695760"/>
                  </a:lnTo>
                  <a:lnTo>
                    <a:pt x="754565" y="801545"/>
                  </a:lnTo>
                  <a:lnTo>
                    <a:pt x="730174" y="801545"/>
                  </a:lnTo>
                  <a:lnTo>
                    <a:pt x="678952" y="695760"/>
                  </a:lnTo>
                  <a:lnTo>
                    <a:pt x="678952" y="840832"/>
                  </a:lnTo>
                  <a:lnTo>
                    <a:pt x="646072" y="840832"/>
                  </a:lnTo>
                  <a:close/>
                  <a:moveTo>
                    <a:pt x="226972" y="623853"/>
                  </a:moveTo>
                  <a:lnTo>
                    <a:pt x="311081" y="623853"/>
                  </a:lnTo>
                  <a:cubicBezTo>
                    <a:pt x="331892" y="624187"/>
                    <a:pt x="348260" y="630139"/>
                    <a:pt x="360183" y="641706"/>
                  </a:cubicBezTo>
                  <a:cubicBezTo>
                    <a:pt x="372107" y="653274"/>
                    <a:pt x="378186" y="668449"/>
                    <a:pt x="378419" y="687232"/>
                  </a:cubicBezTo>
                  <a:cubicBezTo>
                    <a:pt x="378140" y="702822"/>
                    <a:pt x="373979" y="715473"/>
                    <a:pt x="365935" y="725183"/>
                  </a:cubicBezTo>
                  <a:cubicBezTo>
                    <a:pt x="357891" y="734893"/>
                    <a:pt x="347636" y="741441"/>
                    <a:pt x="335171" y="744826"/>
                  </a:cubicBezTo>
                  <a:lnTo>
                    <a:pt x="385125" y="840832"/>
                  </a:lnTo>
                  <a:lnTo>
                    <a:pt x="346757" y="840832"/>
                  </a:lnTo>
                  <a:lnTo>
                    <a:pt x="301018" y="749392"/>
                  </a:lnTo>
                  <a:lnTo>
                    <a:pt x="259852" y="749392"/>
                  </a:lnTo>
                  <a:lnTo>
                    <a:pt x="259852" y="840832"/>
                  </a:lnTo>
                  <a:lnTo>
                    <a:pt x="226972" y="840832"/>
                  </a:lnTo>
                  <a:close/>
                  <a:moveTo>
                    <a:pt x="36472" y="623853"/>
                  </a:moveTo>
                  <a:lnTo>
                    <a:pt x="175118" y="623853"/>
                  </a:lnTo>
                  <a:lnTo>
                    <a:pt x="175118" y="653380"/>
                  </a:lnTo>
                  <a:lnTo>
                    <a:pt x="69352" y="653380"/>
                  </a:lnTo>
                  <a:lnTo>
                    <a:pt x="69352" y="719560"/>
                  </a:lnTo>
                  <a:lnTo>
                    <a:pt x="159573" y="719560"/>
                  </a:lnTo>
                  <a:lnTo>
                    <a:pt x="159573" y="749087"/>
                  </a:lnTo>
                  <a:lnTo>
                    <a:pt x="69352" y="749087"/>
                  </a:lnTo>
                  <a:lnTo>
                    <a:pt x="69352" y="840832"/>
                  </a:lnTo>
                  <a:lnTo>
                    <a:pt x="36472" y="840832"/>
                  </a:lnTo>
                  <a:close/>
                  <a:moveTo>
                    <a:pt x="2230631" y="622024"/>
                  </a:moveTo>
                  <a:cubicBezTo>
                    <a:pt x="2242225" y="622055"/>
                    <a:pt x="2252808" y="624047"/>
                    <a:pt x="2262380" y="627998"/>
                  </a:cubicBezTo>
                  <a:cubicBezTo>
                    <a:pt x="2271951" y="631949"/>
                    <a:pt x="2280471" y="637669"/>
                    <a:pt x="2287938" y="645159"/>
                  </a:cubicBezTo>
                  <a:cubicBezTo>
                    <a:pt x="2298125" y="655514"/>
                    <a:pt x="2304240" y="667490"/>
                    <a:pt x="2306282" y="681088"/>
                  </a:cubicBezTo>
                  <a:cubicBezTo>
                    <a:pt x="2308324" y="694685"/>
                    <a:pt x="2309111" y="711770"/>
                    <a:pt x="2308641" y="732343"/>
                  </a:cubicBezTo>
                  <a:cubicBezTo>
                    <a:pt x="2309111" y="752915"/>
                    <a:pt x="2308324" y="770000"/>
                    <a:pt x="2306282" y="783598"/>
                  </a:cubicBezTo>
                  <a:cubicBezTo>
                    <a:pt x="2304240" y="797195"/>
                    <a:pt x="2298125" y="809171"/>
                    <a:pt x="2287938" y="819526"/>
                  </a:cubicBezTo>
                  <a:cubicBezTo>
                    <a:pt x="2280471" y="827016"/>
                    <a:pt x="2271951" y="832736"/>
                    <a:pt x="2262380" y="836687"/>
                  </a:cubicBezTo>
                  <a:cubicBezTo>
                    <a:pt x="2252808" y="840638"/>
                    <a:pt x="2242225" y="842629"/>
                    <a:pt x="2230631" y="842661"/>
                  </a:cubicBezTo>
                  <a:cubicBezTo>
                    <a:pt x="2219050" y="842629"/>
                    <a:pt x="2208518" y="840638"/>
                    <a:pt x="2199036" y="836687"/>
                  </a:cubicBezTo>
                  <a:cubicBezTo>
                    <a:pt x="2189553" y="832736"/>
                    <a:pt x="2181084" y="827016"/>
                    <a:pt x="2173629" y="819526"/>
                  </a:cubicBezTo>
                  <a:cubicBezTo>
                    <a:pt x="2163430" y="809171"/>
                    <a:pt x="2157265" y="797195"/>
                    <a:pt x="2155133" y="783598"/>
                  </a:cubicBezTo>
                  <a:cubicBezTo>
                    <a:pt x="2153002" y="770000"/>
                    <a:pt x="2152165" y="752915"/>
                    <a:pt x="2152622" y="732343"/>
                  </a:cubicBezTo>
                  <a:cubicBezTo>
                    <a:pt x="2152165" y="711770"/>
                    <a:pt x="2153002" y="694685"/>
                    <a:pt x="2155133" y="681088"/>
                  </a:cubicBezTo>
                  <a:cubicBezTo>
                    <a:pt x="2157265" y="667490"/>
                    <a:pt x="2163430" y="655514"/>
                    <a:pt x="2173629" y="645159"/>
                  </a:cubicBezTo>
                  <a:cubicBezTo>
                    <a:pt x="2181084" y="637669"/>
                    <a:pt x="2189553" y="631949"/>
                    <a:pt x="2199035" y="627998"/>
                  </a:cubicBezTo>
                  <a:cubicBezTo>
                    <a:pt x="2208518" y="624047"/>
                    <a:pt x="2219050" y="622055"/>
                    <a:pt x="2230631" y="622024"/>
                  </a:cubicBezTo>
                  <a:close/>
                  <a:moveTo>
                    <a:pt x="506606" y="622024"/>
                  </a:moveTo>
                  <a:cubicBezTo>
                    <a:pt x="518201" y="622055"/>
                    <a:pt x="528783" y="624047"/>
                    <a:pt x="538355" y="627998"/>
                  </a:cubicBezTo>
                  <a:cubicBezTo>
                    <a:pt x="547926" y="631949"/>
                    <a:pt x="556446" y="637669"/>
                    <a:pt x="563913" y="645159"/>
                  </a:cubicBezTo>
                  <a:cubicBezTo>
                    <a:pt x="574100" y="655514"/>
                    <a:pt x="580215" y="667490"/>
                    <a:pt x="582257" y="681088"/>
                  </a:cubicBezTo>
                  <a:cubicBezTo>
                    <a:pt x="584299" y="694685"/>
                    <a:pt x="585086" y="711770"/>
                    <a:pt x="584616" y="732343"/>
                  </a:cubicBezTo>
                  <a:cubicBezTo>
                    <a:pt x="585086" y="752915"/>
                    <a:pt x="584299" y="770000"/>
                    <a:pt x="582257" y="783598"/>
                  </a:cubicBezTo>
                  <a:cubicBezTo>
                    <a:pt x="580215" y="797195"/>
                    <a:pt x="574100" y="809171"/>
                    <a:pt x="563913" y="819526"/>
                  </a:cubicBezTo>
                  <a:cubicBezTo>
                    <a:pt x="556446" y="827016"/>
                    <a:pt x="547926" y="832736"/>
                    <a:pt x="538355" y="836687"/>
                  </a:cubicBezTo>
                  <a:cubicBezTo>
                    <a:pt x="528783" y="840638"/>
                    <a:pt x="518201" y="842629"/>
                    <a:pt x="506606" y="842661"/>
                  </a:cubicBezTo>
                  <a:cubicBezTo>
                    <a:pt x="495025" y="842629"/>
                    <a:pt x="484493" y="840638"/>
                    <a:pt x="475011" y="836687"/>
                  </a:cubicBezTo>
                  <a:cubicBezTo>
                    <a:pt x="465528" y="832736"/>
                    <a:pt x="457059" y="827016"/>
                    <a:pt x="449604" y="819526"/>
                  </a:cubicBezTo>
                  <a:cubicBezTo>
                    <a:pt x="439405" y="809171"/>
                    <a:pt x="433240" y="797195"/>
                    <a:pt x="431108" y="783598"/>
                  </a:cubicBezTo>
                  <a:cubicBezTo>
                    <a:pt x="428977" y="770000"/>
                    <a:pt x="428140" y="752915"/>
                    <a:pt x="428597" y="732343"/>
                  </a:cubicBezTo>
                  <a:cubicBezTo>
                    <a:pt x="428140" y="711770"/>
                    <a:pt x="428977" y="694685"/>
                    <a:pt x="431108" y="681088"/>
                  </a:cubicBezTo>
                  <a:cubicBezTo>
                    <a:pt x="433240" y="667490"/>
                    <a:pt x="439405" y="655514"/>
                    <a:pt x="449604" y="645159"/>
                  </a:cubicBezTo>
                  <a:cubicBezTo>
                    <a:pt x="457059" y="637669"/>
                    <a:pt x="465528" y="631949"/>
                    <a:pt x="475011" y="627998"/>
                  </a:cubicBezTo>
                  <a:cubicBezTo>
                    <a:pt x="484493" y="624047"/>
                    <a:pt x="495025" y="622055"/>
                    <a:pt x="506606" y="622024"/>
                  </a:cubicBezTo>
                  <a:close/>
                  <a:moveTo>
                    <a:pt x="424681" y="326008"/>
                  </a:moveTo>
                  <a:cubicBezTo>
                    <a:pt x="444996" y="352450"/>
                    <a:pt x="465150" y="382600"/>
                    <a:pt x="485143" y="416459"/>
                  </a:cubicBezTo>
                  <a:lnTo>
                    <a:pt x="435322" y="445964"/>
                  </a:lnTo>
                  <a:cubicBezTo>
                    <a:pt x="419844" y="416297"/>
                    <a:pt x="401142" y="385180"/>
                    <a:pt x="379214" y="352611"/>
                  </a:cubicBezTo>
                  <a:close/>
                  <a:moveTo>
                    <a:pt x="54174" y="264096"/>
                  </a:moveTo>
                  <a:cubicBezTo>
                    <a:pt x="78358" y="275060"/>
                    <a:pt x="98190" y="282799"/>
                    <a:pt x="113668" y="287313"/>
                  </a:cubicBezTo>
                  <a:lnTo>
                    <a:pt x="70135" y="469665"/>
                  </a:lnTo>
                  <a:cubicBezTo>
                    <a:pt x="48853" y="461603"/>
                    <a:pt x="27571" y="454993"/>
                    <a:pt x="6288" y="449833"/>
                  </a:cubicBezTo>
                  <a:cubicBezTo>
                    <a:pt x="22734" y="400497"/>
                    <a:pt x="38696" y="338584"/>
                    <a:pt x="54174" y="264096"/>
                  </a:cubicBezTo>
                  <a:close/>
                  <a:moveTo>
                    <a:pt x="286346" y="237009"/>
                  </a:moveTo>
                  <a:lnTo>
                    <a:pt x="286346" y="267965"/>
                  </a:lnTo>
                  <a:lnTo>
                    <a:pt x="396627" y="267965"/>
                  </a:lnTo>
                  <a:lnTo>
                    <a:pt x="396627" y="237009"/>
                  </a:lnTo>
                  <a:close/>
                  <a:moveTo>
                    <a:pt x="286346" y="162037"/>
                  </a:moveTo>
                  <a:lnTo>
                    <a:pt x="286346" y="192510"/>
                  </a:lnTo>
                  <a:lnTo>
                    <a:pt x="396627" y="192510"/>
                  </a:lnTo>
                  <a:lnTo>
                    <a:pt x="396627" y="162037"/>
                  </a:lnTo>
                  <a:close/>
                  <a:moveTo>
                    <a:pt x="39663" y="125760"/>
                  </a:moveTo>
                  <a:cubicBezTo>
                    <a:pt x="64170" y="143495"/>
                    <a:pt x="89644" y="163811"/>
                    <a:pt x="116086" y="186705"/>
                  </a:cubicBezTo>
                  <a:lnTo>
                    <a:pt x="72554" y="238944"/>
                  </a:lnTo>
                  <a:cubicBezTo>
                    <a:pt x="49014" y="216049"/>
                    <a:pt x="24830" y="193638"/>
                    <a:pt x="0" y="171711"/>
                  </a:cubicBezTo>
                  <a:close/>
                  <a:moveTo>
                    <a:pt x="3917287" y="96739"/>
                  </a:moveTo>
                  <a:lnTo>
                    <a:pt x="3917287" y="217661"/>
                  </a:lnTo>
                  <a:lnTo>
                    <a:pt x="3951871" y="217661"/>
                  </a:lnTo>
                  <a:cubicBezTo>
                    <a:pt x="3998789" y="217661"/>
                    <a:pt x="4022247" y="197266"/>
                    <a:pt x="4022247" y="156475"/>
                  </a:cubicBezTo>
                  <a:cubicBezTo>
                    <a:pt x="4022247" y="116651"/>
                    <a:pt x="3999030" y="96739"/>
                    <a:pt x="3952596" y="96739"/>
                  </a:cubicBezTo>
                  <a:close/>
                  <a:moveTo>
                    <a:pt x="3564861" y="96739"/>
                  </a:moveTo>
                  <a:lnTo>
                    <a:pt x="3564861" y="217661"/>
                  </a:lnTo>
                  <a:lnTo>
                    <a:pt x="3599445" y="217661"/>
                  </a:lnTo>
                  <a:cubicBezTo>
                    <a:pt x="3646363" y="217661"/>
                    <a:pt x="3669823" y="197266"/>
                    <a:pt x="3669823" y="156475"/>
                  </a:cubicBezTo>
                  <a:cubicBezTo>
                    <a:pt x="3669823" y="116651"/>
                    <a:pt x="3646605" y="96739"/>
                    <a:pt x="3600171" y="96739"/>
                  </a:cubicBezTo>
                  <a:close/>
                  <a:moveTo>
                    <a:pt x="1526512" y="96739"/>
                  </a:moveTo>
                  <a:lnTo>
                    <a:pt x="1526512" y="217661"/>
                  </a:lnTo>
                  <a:lnTo>
                    <a:pt x="1561096" y="217661"/>
                  </a:lnTo>
                  <a:cubicBezTo>
                    <a:pt x="1608014" y="217661"/>
                    <a:pt x="1631473" y="197266"/>
                    <a:pt x="1631473" y="156475"/>
                  </a:cubicBezTo>
                  <a:cubicBezTo>
                    <a:pt x="1631473" y="116651"/>
                    <a:pt x="1608256" y="96739"/>
                    <a:pt x="1561821" y="96739"/>
                  </a:cubicBezTo>
                  <a:close/>
                  <a:moveTo>
                    <a:pt x="1164562" y="96739"/>
                  </a:moveTo>
                  <a:lnTo>
                    <a:pt x="1164562" y="217661"/>
                  </a:lnTo>
                  <a:lnTo>
                    <a:pt x="1199146" y="217661"/>
                  </a:lnTo>
                  <a:cubicBezTo>
                    <a:pt x="1246064" y="217661"/>
                    <a:pt x="1269523" y="197266"/>
                    <a:pt x="1269523" y="156475"/>
                  </a:cubicBezTo>
                  <a:cubicBezTo>
                    <a:pt x="1269523" y="116651"/>
                    <a:pt x="1246306" y="96739"/>
                    <a:pt x="1199871" y="96739"/>
                  </a:cubicBezTo>
                  <a:close/>
                  <a:moveTo>
                    <a:pt x="4154835" y="34826"/>
                  </a:moveTo>
                  <a:lnTo>
                    <a:pt x="4448435" y="34826"/>
                  </a:lnTo>
                  <a:lnTo>
                    <a:pt x="4448435" y="100124"/>
                  </a:lnTo>
                  <a:lnTo>
                    <a:pt x="4341539" y="100124"/>
                  </a:lnTo>
                  <a:lnTo>
                    <a:pt x="4341539" y="409445"/>
                  </a:lnTo>
                  <a:lnTo>
                    <a:pt x="4261489" y="409445"/>
                  </a:lnTo>
                  <a:lnTo>
                    <a:pt x="4261489" y="100124"/>
                  </a:lnTo>
                  <a:lnTo>
                    <a:pt x="4154835" y="100124"/>
                  </a:lnTo>
                  <a:close/>
                  <a:moveTo>
                    <a:pt x="3837477" y="34826"/>
                  </a:moveTo>
                  <a:lnTo>
                    <a:pt x="3966381" y="34826"/>
                  </a:lnTo>
                  <a:cubicBezTo>
                    <a:pt x="4059572" y="34826"/>
                    <a:pt x="4106168" y="74328"/>
                    <a:pt x="4106168" y="153331"/>
                  </a:cubicBezTo>
                  <a:cubicBezTo>
                    <a:pt x="4106168" y="191703"/>
                    <a:pt x="4092101" y="222458"/>
                    <a:pt x="4063966" y="245595"/>
                  </a:cubicBezTo>
                  <a:cubicBezTo>
                    <a:pt x="4035831" y="268731"/>
                    <a:pt x="4000643" y="279816"/>
                    <a:pt x="3958400" y="278848"/>
                  </a:cubicBezTo>
                  <a:lnTo>
                    <a:pt x="3917287" y="278848"/>
                  </a:lnTo>
                  <a:lnTo>
                    <a:pt x="3917287" y="409445"/>
                  </a:lnTo>
                  <a:lnTo>
                    <a:pt x="3837477" y="409445"/>
                  </a:lnTo>
                  <a:close/>
                  <a:moveTo>
                    <a:pt x="3485053" y="34826"/>
                  </a:moveTo>
                  <a:lnTo>
                    <a:pt x="3613956" y="34826"/>
                  </a:lnTo>
                  <a:cubicBezTo>
                    <a:pt x="3707147" y="34826"/>
                    <a:pt x="3753743" y="74328"/>
                    <a:pt x="3753743" y="153331"/>
                  </a:cubicBezTo>
                  <a:cubicBezTo>
                    <a:pt x="3753743" y="191703"/>
                    <a:pt x="3739675" y="222458"/>
                    <a:pt x="3711541" y="245595"/>
                  </a:cubicBezTo>
                  <a:cubicBezTo>
                    <a:pt x="3683406" y="268731"/>
                    <a:pt x="3648218" y="279816"/>
                    <a:pt x="3605975" y="278848"/>
                  </a:cubicBezTo>
                  <a:lnTo>
                    <a:pt x="3564861" y="278848"/>
                  </a:lnTo>
                  <a:lnTo>
                    <a:pt x="3564861" y="409445"/>
                  </a:lnTo>
                  <a:lnTo>
                    <a:pt x="3485053" y="409445"/>
                  </a:lnTo>
                  <a:close/>
                  <a:moveTo>
                    <a:pt x="1764060" y="34826"/>
                  </a:moveTo>
                  <a:lnTo>
                    <a:pt x="2057661" y="34826"/>
                  </a:lnTo>
                  <a:lnTo>
                    <a:pt x="2057661" y="100124"/>
                  </a:lnTo>
                  <a:lnTo>
                    <a:pt x="1950765" y="100124"/>
                  </a:lnTo>
                  <a:lnTo>
                    <a:pt x="1950765" y="409445"/>
                  </a:lnTo>
                  <a:lnTo>
                    <a:pt x="1870714" y="409445"/>
                  </a:lnTo>
                  <a:lnTo>
                    <a:pt x="1870714" y="100124"/>
                  </a:lnTo>
                  <a:lnTo>
                    <a:pt x="1764060" y="100124"/>
                  </a:lnTo>
                  <a:close/>
                  <a:moveTo>
                    <a:pt x="1446703" y="34826"/>
                  </a:moveTo>
                  <a:lnTo>
                    <a:pt x="1575606" y="34826"/>
                  </a:lnTo>
                  <a:cubicBezTo>
                    <a:pt x="1668798" y="34826"/>
                    <a:pt x="1715393" y="74328"/>
                    <a:pt x="1715393" y="153331"/>
                  </a:cubicBezTo>
                  <a:cubicBezTo>
                    <a:pt x="1715393" y="191703"/>
                    <a:pt x="1701326" y="222458"/>
                    <a:pt x="1673191" y="245595"/>
                  </a:cubicBezTo>
                  <a:cubicBezTo>
                    <a:pt x="1645056" y="268731"/>
                    <a:pt x="1609868" y="279816"/>
                    <a:pt x="1567625" y="278848"/>
                  </a:cubicBezTo>
                  <a:lnTo>
                    <a:pt x="1526512" y="278848"/>
                  </a:lnTo>
                  <a:lnTo>
                    <a:pt x="1526512" y="409445"/>
                  </a:lnTo>
                  <a:lnTo>
                    <a:pt x="1446703" y="409445"/>
                  </a:lnTo>
                  <a:close/>
                  <a:moveTo>
                    <a:pt x="1084753" y="34826"/>
                  </a:moveTo>
                  <a:lnTo>
                    <a:pt x="1213656" y="34826"/>
                  </a:lnTo>
                  <a:cubicBezTo>
                    <a:pt x="1306848" y="34826"/>
                    <a:pt x="1353443" y="74328"/>
                    <a:pt x="1353443" y="153331"/>
                  </a:cubicBezTo>
                  <a:cubicBezTo>
                    <a:pt x="1353443" y="191703"/>
                    <a:pt x="1339376" y="222458"/>
                    <a:pt x="1311241" y="245595"/>
                  </a:cubicBezTo>
                  <a:cubicBezTo>
                    <a:pt x="1283106" y="268731"/>
                    <a:pt x="1247918" y="279816"/>
                    <a:pt x="1205675" y="278848"/>
                  </a:cubicBezTo>
                  <a:lnTo>
                    <a:pt x="1164562" y="278848"/>
                  </a:lnTo>
                  <a:lnTo>
                    <a:pt x="1164562" y="409445"/>
                  </a:lnTo>
                  <a:lnTo>
                    <a:pt x="1084753" y="409445"/>
                  </a:lnTo>
                  <a:close/>
                  <a:moveTo>
                    <a:pt x="2411574" y="28054"/>
                  </a:moveTo>
                  <a:lnTo>
                    <a:pt x="2855603" y="28054"/>
                  </a:lnTo>
                  <a:lnTo>
                    <a:pt x="2855603" y="93836"/>
                  </a:lnTo>
                  <a:lnTo>
                    <a:pt x="2683650" y="93836"/>
                  </a:lnTo>
                  <a:cubicBezTo>
                    <a:pt x="2673009" y="120762"/>
                    <a:pt x="2660352" y="146720"/>
                    <a:pt x="2645681" y="171711"/>
                  </a:cubicBezTo>
                  <a:lnTo>
                    <a:pt x="2668898" y="171711"/>
                  </a:lnTo>
                  <a:lnTo>
                    <a:pt x="2668898" y="228303"/>
                  </a:lnTo>
                  <a:lnTo>
                    <a:pt x="2717267" y="182836"/>
                  </a:lnTo>
                  <a:cubicBezTo>
                    <a:pt x="2760799" y="221531"/>
                    <a:pt x="2813360" y="269255"/>
                    <a:pt x="2874950" y="326008"/>
                  </a:cubicBezTo>
                  <a:lnTo>
                    <a:pt x="2818358" y="381633"/>
                  </a:lnTo>
                  <a:cubicBezTo>
                    <a:pt x="2777245" y="333909"/>
                    <a:pt x="2727424" y="283444"/>
                    <a:pt x="2668898" y="230237"/>
                  </a:cubicBezTo>
                  <a:lnTo>
                    <a:pt x="2668898" y="475469"/>
                  </a:lnTo>
                  <a:lnTo>
                    <a:pt x="2595860" y="475469"/>
                  </a:lnTo>
                  <a:lnTo>
                    <a:pt x="2595860" y="243781"/>
                  </a:lnTo>
                  <a:cubicBezTo>
                    <a:pt x="2554263" y="295536"/>
                    <a:pt x="2502508" y="342938"/>
                    <a:pt x="2440595" y="385986"/>
                  </a:cubicBezTo>
                  <a:cubicBezTo>
                    <a:pt x="2430277" y="371153"/>
                    <a:pt x="2413831" y="349870"/>
                    <a:pt x="2391259" y="322139"/>
                  </a:cubicBezTo>
                  <a:cubicBezTo>
                    <a:pt x="2493479" y="255551"/>
                    <a:pt x="2563775" y="179450"/>
                    <a:pt x="2602148" y="93836"/>
                  </a:cubicBezTo>
                  <a:lnTo>
                    <a:pt x="2411574" y="93836"/>
                  </a:lnTo>
                  <a:close/>
                  <a:moveTo>
                    <a:pt x="565956" y="25152"/>
                  </a:moveTo>
                  <a:lnTo>
                    <a:pt x="966453" y="25152"/>
                  </a:lnTo>
                  <a:lnTo>
                    <a:pt x="966453" y="93836"/>
                  </a:lnTo>
                  <a:lnTo>
                    <a:pt x="807802" y="93836"/>
                  </a:lnTo>
                  <a:lnTo>
                    <a:pt x="807802" y="189607"/>
                  </a:lnTo>
                  <a:lnTo>
                    <a:pt x="1000795" y="189607"/>
                  </a:lnTo>
                  <a:lnTo>
                    <a:pt x="1000795" y="258292"/>
                  </a:lnTo>
                  <a:lnTo>
                    <a:pt x="807802" y="258292"/>
                  </a:lnTo>
                  <a:lnTo>
                    <a:pt x="807802" y="364220"/>
                  </a:lnTo>
                  <a:cubicBezTo>
                    <a:pt x="807802" y="396627"/>
                    <a:pt x="801232" y="420933"/>
                    <a:pt x="788092" y="437136"/>
                  </a:cubicBezTo>
                  <a:cubicBezTo>
                    <a:pt x="774951" y="453340"/>
                    <a:pt x="755846" y="461724"/>
                    <a:pt x="730774" y="462288"/>
                  </a:cubicBezTo>
                  <a:cubicBezTo>
                    <a:pt x="705703" y="462853"/>
                    <a:pt x="671724" y="463216"/>
                    <a:pt x="628836" y="463377"/>
                  </a:cubicBezTo>
                  <a:cubicBezTo>
                    <a:pt x="624322" y="439192"/>
                    <a:pt x="618518" y="414685"/>
                    <a:pt x="611423" y="389856"/>
                  </a:cubicBezTo>
                  <a:cubicBezTo>
                    <a:pt x="639155" y="392758"/>
                    <a:pt x="666725" y="394209"/>
                    <a:pt x="694135" y="394209"/>
                  </a:cubicBezTo>
                  <a:cubicBezTo>
                    <a:pt x="720899" y="394209"/>
                    <a:pt x="734281" y="380827"/>
                    <a:pt x="734281" y="354062"/>
                  </a:cubicBezTo>
                  <a:lnTo>
                    <a:pt x="734281" y="258292"/>
                  </a:lnTo>
                  <a:lnTo>
                    <a:pt x="530163" y="258292"/>
                  </a:lnTo>
                  <a:lnTo>
                    <a:pt x="530163" y="189607"/>
                  </a:lnTo>
                  <a:lnTo>
                    <a:pt x="734281" y="189607"/>
                  </a:lnTo>
                  <a:lnTo>
                    <a:pt x="734281" y="93836"/>
                  </a:lnTo>
                  <a:lnTo>
                    <a:pt x="565956" y="93836"/>
                  </a:lnTo>
                  <a:close/>
                  <a:moveTo>
                    <a:pt x="138336" y="16930"/>
                  </a:moveTo>
                  <a:lnTo>
                    <a:pt x="477404" y="16930"/>
                  </a:lnTo>
                  <a:lnTo>
                    <a:pt x="477404" y="71103"/>
                  </a:lnTo>
                  <a:lnTo>
                    <a:pt x="358174" y="71103"/>
                  </a:lnTo>
                  <a:cubicBezTo>
                    <a:pt x="354304" y="80616"/>
                    <a:pt x="347855" y="94481"/>
                    <a:pt x="338826" y="112700"/>
                  </a:cubicBezTo>
                  <a:lnTo>
                    <a:pt x="456605" y="112700"/>
                  </a:lnTo>
                  <a:lnTo>
                    <a:pt x="456605" y="317302"/>
                  </a:lnTo>
                  <a:lnTo>
                    <a:pt x="374861" y="317302"/>
                  </a:lnTo>
                  <a:lnTo>
                    <a:pt x="374861" y="408720"/>
                  </a:lnTo>
                  <a:cubicBezTo>
                    <a:pt x="374861" y="427100"/>
                    <a:pt x="371032" y="441449"/>
                    <a:pt x="363373" y="451768"/>
                  </a:cubicBezTo>
                  <a:cubicBezTo>
                    <a:pt x="355715" y="462087"/>
                    <a:pt x="344026" y="468375"/>
                    <a:pt x="328306" y="470632"/>
                  </a:cubicBezTo>
                  <a:cubicBezTo>
                    <a:pt x="312586" y="472889"/>
                    <a:pt x="291989" y="473695"/>
                    <a:pt x="266514" y="473051"/>
                  </a:cubicBezTo>
                  <a:cubicBezTo>
                    <a:pt x="263773" y="455476"/>
                    <a:pt x="259823" y="436612"/>
                    <a:pt x="254664" y="416459"/>
                  </a:cubicBezTo>
                  <a:cubicBezTo>
                    <a:pt x="245312" y="429035"/>
                    <a:pt x="235397" y="441933"/>
                    <a:pt x="224917" y="455154"/>
                  </a:cubicBezTo>
                  <a:lnTo>
                    <a:pt x="179933" y="418877"/>
                  </a:lnTo>
                  <a:cubicBezTo>
                    <a:pt x="203473" y="394048"/>
                    <a:pt x="226045" y="363736"/>
                    <a:pt x="247650" y="327943"/>
                  </a:cubicBezTo>
                  <a:lnTo>
                    <a:pt x="295052" y="356965"/>
                  </a:lnTo>
                  <a:cubicBezTo>
                    <a:pt x="284411" y="374216"/>
                    <a:pt x="272238" y="392274"/>
                    <a:pt x="258533" y="411138"/>
                  </a:cubicBezTo>
                  <a:cubicBezTo>
                    <a:pt x="266917" y="412428"/>
                    <a:pt x="277800" y="413234"/>
                    <a:pt x="291182" y="413557"/>
                  </a:cubicBezTo>
                  <a:cubicBezTo>
                    <a:pt x="305371" y="411622"/>
                    <a:pt x="312626" y="405011"/>
                    <a:pt x="312949" y="393725"/>
                  </a:cubicBezTo>
                  <a:lnTo>
                    <a:pt x="312949" y="317302"/>
                  </a:lnTo>
                  <a:lnTo>
                    <a:pt x="227335" y="317302"/>
                  </a:lnTo>
                  <a:lnTo>
                    <a:pt x="227335" y="112700"/>
                  </a:lnTo>
                  <a:lnTo>
                    <a:pt x="279332" y="112700"/>
                  </a:lnTo>
                  <a:cubicBezTo>
                    <a:pt x="285136" y="99318"/>
                    <a:pt x="290215" y="85453"/>
                    <a:pt x="294568" y="71103"/>
                  </a:cubicBezTo>
                  <a:lnTo>
                    <a:pt x="200248" y="71103"/>
                  </a:lnTo>
                  <a:lnTo>
                    <a:pt x="200248" y="216694"/>
                  </a:lnTo>
                  <a:cubicBezTo>
                    <a:pt x="200248" y="337939"/>
                    <a:pt x="182352" y="425004"/>
                    <a:pt x="146559" y="477887"/>
                  </a:cubicBezTo>
                  <a:cubicBezTo>
                    <a:pt x="125921" y="457250"/>
                    <a:pt x="107702" y="441772"/>
                    <a:pt x="91902" y="431453"/>
                  </a:cubicBezTo>
                  <a:cubicBezTo>
                    <a:pt x="123180" y="385019"/>
                    <a:pt x="138658" y="310530"/>
                    <a:pt x="138336" y="207988"/>
                  </a:cubicBezTo>
                  <a:close/>
                  <a:moveTo>
                    <a:pt x="49337" y="968"/>
                  </a:moveTo>
                  <a:cubicBezTo>
                    <a:pt x="85775" y="27087"/>
                    <a:pt x="112217" y="46918"/>
                    <a:pt x="128662" y="60462"/>
                  </a:cubicBezTo>
                  <a:lnTo>
                    <a:pt x="83679" y="109315"/>
                  </a:lnTo>
                  <a:cubicBezTo>
                    <a:pt x="60784" y="87065"/>
                    <a:pt x="35955" y="64976"/>
                    <a:pt x="9190" y="43049"/>
                  </a:cubicBezTo>
                  <a:close/>
                  <a:moveTo>
                    <a:pt x="3151659" y="0"/>
                  </a:moveTo>
                  <a:lnTo>
                    <a:pt x="3225180" y="0"/>
                  </a:lnTo>
                  <a:lnTo>
                    <a:pt x="3225180" y="147043"/>
                  </a:lnTo>
                  <a:lnTo>
                    <a:pt x="3364967" y="147043"/>
                  </a:lnTo>
                  <a:lnTo>
                    <a:pt x="3364967" y="211374"/>
                  </a:lnTo>
                  <a:lnTo>
                    <a:pt x="3225180" y="211374"/>
                  </a:lnTo>
                  <a:lnTo>
                    <a:pt x="3225180" y="382600"/>
                  </a:lnTo>
                  <a:lnTo>
                    <a:pt x="3392053" y="382600"/>
                  </a:lnTo>
                  <a:lnTo>
                    <a:pt x="3392053" y="448382"/>
                  </a:lnTo>
                  <a:lnTo>
                    <a:pt x="2919971" y="448382"/>
                  </a:lnTo>
                  <a:lnTo>
                    <a:pt x="2919971" y="382600"/>
                  </a:lnTo>
                  <a:lnTo>
                    <a:pt x="2990106" y="382600"/>
                  </a:lnTo>
                  <a:lnTo>
                    <a:pt x="2990106" y="90934"/>
                  </a:lnTo>
                  <a:lnTo>
                    <a:pt x="3061692" y="90934"/>
                  </a:lnTo>
                  <a:lnTo>
                    <a:pt x="3061692" y="382600"/>
                  </a:lnTo>
                  <a:lnTo>
                    <a:pt x="3151659" y="382600"/>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endParaRPr kumimoji="0" lang="zh-CN" altLang="en-US" sz="39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grpSp>
    </p:spTree>
    <p:extLst>
      <p:ext uri="{BB962C8B-B14F-4D97-AF65-F5344CB8AC3E}">
        <p14:creationId xmlns:p14="http://schemas.microsoft.com/office/powerpoint/2010/main" val="3390594789"/>
      </p:ext>
    </p:extLst>
  </p:cSld>
  <p:clrMapOvr>
    <a:masterClrMapping/>
  </p:clrMapOvr>
  <p:transition spd="slow">
    <p:wip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3" name="直接连接符 132">
            <a:extLst>
              <a:ext uri="{FF2B5EF4-FFF2-40B4-BE49-F238E27FC236}">
                <a16:creationId xmlns:a16="http://schemas.microsoft.com/office/drawing/2014/main" xmlns="" id="{36C91D44-0463-4202-85C0-BE286E7352CD}"/>
              </a:ext>
            </a:extLst>
          </p:cNvPr>
          <p:cNvCxnSpPr>
            <a:cxnSpLocks/>
          </p:cNvCxnSpPr>
          <p:nvPr/>
        </p:nvCxnSpPr>
        <p:spPr>
          <a:xfrm>
            <a:off x="3321773" y="3628442"/>
            <a:ext cx="0" cy="1028663"/>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130" name="直接连接符 129">
            <a:extLst>
              <a:ext uri="{FF2B5EF4-FFF2-40B4-BE49-F238E27FC236}">
                <a16:creationId xmlns:a16="http://schemas.microsoft.com/office/drawing/2014/main" xmlns="" id="{F9ECA5C2-0F54-42F7-92A1-BD9D2D061A2A}"/>
              </a:ext>
            </a:extLst>
          </p:cNvPr>
          <p:cNvCxnSpPr>
            <a:cxnSpLocks/>
          </p:cNvCxnSpPr>
          <p:nvPr/>
        </p:nvCxnSpPr>
        <p:spPr>
          <a:xfrm>
            <a:off x="7970739" y="2564242"/>
            <a:ext cx="0" cy="1028663"/>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129" name="直接连接符 128">
            <a:extLst>
              <a:ext uri="{FF2B5EF4-FFF2-40B4-BE49-F238E27FC236}">
                <a16:creationId xmlns:a16="http://schemas.microsoft.com/office/drawing/2014/main" xmlns="" id="{DE7A4820-A1D4-4AD2-ACAE-1EDC102883F6}"/>
              </a:ext>
            </a:extLst>
          </p:cNvPr>
          <p:cNvCxnSpPr>
            <a:cxnSpLocks/>
          </p:cNvCxnSpPr>
          <p:nvPr/>
        </p:nvCxnSpPr>
        <p:spPr>
          <a:xfrm>
            <a:off x="4198402" y="2564242"/>
            <a:ext cx="0" cy="1043880"/>
          </a:xfrm>
          <a:prstGeom prst="line">
            <a:avLst/>
          </a:prstGeom>
          <a:ln w="15875"/>
        </p:spPr>
        <p:style>
          <a:lnRef idx="1">
            <a:schemeClr val="accent1"/>
          </a:lnRef>
          <a:fillRef idx="0">
            <a:schemeClr val="accent1"/>
          </a:fillRef>
          <a:effectRef idx="0">
            <a:schemeClr val="accent1"/>
          </a:effectRef>
          <a:fontRef idx="minor">
            <a:schemeClr val="tx1"/>
          </a:fontRef>
        </p:style>
      </p:cxnSp>
      <p:sp>
        <p:nvSpPr>
          <p:cNvPr id="13" name="矩形: 圆角 12">
            <a:extLst>
              <a:ext uri="{FF2B5EF4-FFF2-40B4-BE49-F238E27FC236}">
                <a16:creationId xmlns:a16="http://schemas.microsoft.com/office/drawing/2014/main" xmlns="" id="{65117638-7633-4C2F-AAEE-73C493C7BE76}"/>
              </a:ext>
            </a:extLst>
          </p:cNvPr>
          <p:cNvSpPr/>
          <p:nvPr/>
        </p:nvSpPr>
        <p:spPr>
          <a:xfrm>
            <a:off x="5193175" y="1665445"/>
            <a:ext cx="1805650" cy="651195"/>
          </a:xfrm>
          <a:prstGeom prst="roundRect">
            <a:avLst>
              <a:gd name="adj" fmla="val 50000"/>
            </a:avLst>
          </a:prstGeom>
          <a:solidFill>
            <a:schemeClr val="bg1"/>
          </a:solidFill>
          <a:ln>
            <a:noFill/>
          </a:ln>
          <a:effectLst>
            <a:outerShdw blurRad="190500" dist="50800" dir="5400000" sx="101000" sy="101000" algn="ctr" rotWithShape="0">
              <a:srgbClr val="2056FF">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圆角 13">
            <a:extLst>
              <a:ext uri="{FF2B5EF4-FFF2-40B4-BE49-F238E27FC236}">
                <a16:creationId xmlns:a16="http://schemas.microsoft.com/office/drawing/2014/main" xmlns="" id="{C4A44FF3-BB23-419A-AC47-F0EE3CB397A6}"/>
              </a:ext>
            </a:extLst>
          </p:cNvPr>
          <p:cNvSpPr/>
          <p:nvPr/>
        </p:nvSpPr>
        <p:spPr>
          <a:xfrm>
            <a:off x="3545616" y="2692396"/>
            <a:ext cx="1305573" cy="651195"/>
          </a:xfrm>
          <a:prstGeom prst="roundRect">
            <a:avLst>
              <a:gd name="adj" fmla="val 50000"/>
            </a:avLst>
          </a:prstGeom>
          <a:solidFill>
            <a:schemeClr val="bg1"/>
          </a:solidFill>
          <a:ln>
            <a:noFill/>
          </a:ln>
          <a:effectLst>
            <a:outerShdw blurRad="190500" dist="50800" dir="5400000" sx="101000" sy="101000" algn="ctr" rotWithShape="0">
              <a:srgbClr val="2056FF">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圆角 14">
            <a:extLst>
              <a:ext uri="{FF2B5EF4-FFF2-40B4-BE49-F238E27FC236}">
                <a16:creationId xmlns:a16="http://schemas.microsoft.com/office/drawing/2014/main" xmlns="" id="{93E516E6-4533-40F4-9E73-75CBFEBE53AB}"/>
              </a:ext>
            </a:extLst>
          </p:cNvPr>
          <p:cNvSpPr/>
          <p:nvPr/>
        </p:nvSpPr>
        <p:spPr>
          <a:xfrm>
            <a:off x="7325573" y="2692395"/>
            <a:ext cx="1305573" cy="651195"/>
          </a:xfrm>
          <a:prstGeom prst="roundRect">
            <a:avLst>
              <a:gd name="adj" fmla="val 50000"/>
            </a:avLst>
          </a:prstGeom>
          <a:solidFill>
            <a:schemeClr val="bg1"/>
          </a:solidFill>
          <a:ln>
            <a:noFill/>
          </a:ln>
          <a:effectLst>
            <a:outerShdw blurRad="190500" dist="50800" dir="5400000" sx="101000" sy="101000" algn="ctr" rotWithShape="0">
              <a:srgbClr val="2056FF">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圆角 15">
            <a:extLst>
              <a:ext uri="{FF2B5EF4-FFF2-40B4-BE49-F238E27FC236}">
                <a16:creationId xmlns:a16="http://schemas.microsoft.com/office/drawing/2014/main" xmlns="" id="{9C30E3C3-304A-44F3-B2E8-6421881A3336}"/>
              </a:ext>
            </a:extLst>
          </p:cNvPr>
          <p:cNvSpPr/>
          <p:nvPr/>
        </p:nvSpPr>
        <p:spPr>
          <a:xfrm>
            <a:off x="2620992" y="3752603"/>
            <a:ext cx="1347021" cy="651195"/>
          </a:xfrm>
          <a:prstGeom prst="roundRect">
            <a:avLst>
              <a:gd name="adj" fmla="val 50000"/>
            </a:avLst>
          </a:prstGeom>
          <a:solidFill>
            <a:schemeClr val="bg1"/>
          </a:solidFill>
          <a:ln>
            <a:noFill/>
          </a:ln>
          <a:effectLst>
            <a:outerShdw blurRad="190500" dist="50800" dir="5400000" sx="101000" sy="101000" algn="ctr" rotWithShape="0">
              <a:srgbClr val="2056FF">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圆角 16">
            <a:extLst>
              <a:ext uri="{FF2B5EF4-FFF2-40B4-BE49-F238E27FC236}">
                <a16:creationId xmlns:a16="http://schemas.microsoft.com/office/drawing/2014/main" xmlns="" id="{70D99BF8-F05D-40DA-97D6-72D20B4A3619}"/>
              </a:ext>
            </a:extLst>
          </p:cNvPr>
          <p:cNvSpPr/>
          <p:nvPr/>
        </p:nvSpPr>
        <p:spPr>
          <a:xfrm>
            <a:off x="4426920" y="3752602"/>
            <a:ext cx="1305573" cy="651195"/>
          </a:xfrm>
          <a:prstGeom prst="roundRect">
            <a:avLst>
              <a:gd name="adj" fmla="val 50000"/>
            </a:avLst>
          </a:prstGeom>
          <a:solidFill>
            <a:schemeClr val="bg1"/>
          </a:solidFill>
          <a:ln>
            <a:noFill/>
          </a:ln>
          <a:effectLst>
            <a:outerShdw blurRad="190500" dist="50800" dir="5400000" sx="101000" sy="101000" algn="ctr" rotWithShape="0">
              <a:srgbClr val="2056FF">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圆角 19">
            <a:extLst>
              <a:ext uri="{FF2B5EF4-FFF2-40B4-BE49-F238E27FC236}">
                <a16:creationId xmlns:a16="http://schemas.microsoft.com/office/drawing/2014/main" xmlns="" id="{56F5B84A-BE5B-482D-92E2-FC03DC01B137}"/>
              </a:ext>
            </a:extLst>
          </p:cNvPr>
          <p:cNvSpPr/>
          <p:nvPr/>
        </p:nvSpPr>
        <p:spPr>
          <a:xfrm>
            <a:off x="377446" y="4841363"/>
            <a:ext cx="1347021" cy="651195"/>
          </a:xfrm>
          <a:prstGeom prst="roundRect">
            <a:avLst>
              <a:gd name="adj" fmla="val 50000"/>
            </a:avLst>
          </a:prstGeom>
          <a:solidFill>
            <a:schemeClr val="bg1"/>
          </a:solidFill>
          <a:ln>
            <a:noFill/>
          </a:ln>
          <a:effectLst>
            <a:outerShdw blurRad="190500" dist="50800" dir="5400000" sx="101000" sy="101000" algn="ctr" rotWithShape="0">
              <a:srgbClr val="2056FF">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圆角 20">
            <a:extLst>
              <a:ext uri="{FF2B5EF4-FFF2-40B4-BE49-F238E27FC236}">
                <a16:creationId xmlns:a16="http://schemas.microsoft.com/office/drawing/2014/main" xmlns="" id="{82028F51-9A64-451D-ABC8-084232416EAB}"/>
              </a:ext>
            </a:extLst>
          </p:cNvPr>
          <p:cNvSpPr/>
          <p:nvPr/>
        </p:nvSpPr>
        <p:spPr>
          <a:xfrm>
            <a:off x="1974752" y="4841363"/>
            <a:ext cx="1347021" cy="651195"/>
          </a:xfrm>
          <a:prstGeom prst="roundRect">
            <a:avLst>
              <a:gd name="adj" fmla="val 50000"/>
            </a:avLst>
          </a:prstGeom>
          <a:solidFill>
            <a:schemeClr val="bg1"/>
          </a:solidFill>
          <a:ln>
            <a:noFill/>
          </a:ln>
          <a:effectLst>
            <a:outerShdw blurRad="190500" dist="50800" dir="5400000" sx="101000" sy="101000" algn="ctr" rotWithShape="0">
              <a:srgbClr val="2056FF">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圆角 21">
            <a:extLst>
              <a:ext uri="{FF2B5EF4-FFF2-40B4-BE49-F238E27FC236}">
                <a16:creationId xmlns:a16="http://schemas.microsoft.com/office/drawing/2014/main" xmlns="" id="{528A3BA3-B8AB-4788-8A79-A96C58C0FFD9}"/>
              </a:ext>
            </a:extLst>
          </p:cNvPr>
          <p:cNvSpPr/>
          <p:nvPr/>
        </p:nvSpPr>
        <p:spPr>
          <a:xfrm>
            <a:off x="3751221" y="4841363"/>
            <a:ext cx="1347021" cy="651195"/>
          </a:xfrm>
          <a:prstGeom prst="roundRect">
            <a:avLst>
              <a:gd name="adj" fmla="val 50000"/>
            </a:avLst>
          </a:prstGeom>
          <a:solidFill>
            <a:schemeClr val="bg1"/>
          </a:solidFill>
          <a:ln>
            <a:noFill/>
          </a:ln>
          <a:effectLst>
            <a:outerShdw blurRad="190500" dist="50800" dir="5400000" sx="101000" sy="101000" algn="ctr" rotWithShape="0">
              <a:srgbClr val="2056FF">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5" name="直接连接符 64">
            <a:extLst>
              <a:ext uri="{FF2B5EF4-FFF2-40B4-BE49-F238E27FC236}">
                <a16:creationId xmlns:a16="http://schemas.microsoft.com/office/drawing/2014/main" xmlns="" id="{679FE422-551F-411D-AF26-09A108DB0E8B}"/>
              </a:ext>
            </a:extLst>
          </p:cNvPr>
          <p:cNvCxnSpPr>
            <a:cxnSpLocks/>
            <a:stCxn id="13" idx="2"/>
          </p:cNvCxnSpPr>
          <p:nvPr/>
        </p:nvCxnSpPr>
        <p:spPr>
          <a:xfrm>
            <a:off x="6096000" y="2316640"/>
            <a:ext cx="0" cy="254785"/>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71" name="直接连接符 70">
            <a:extLst>
              <a:ext uri="{FF2B5EF4-FFF2-40B4-BE49-F238E27FC236}">
                <a16:creationId xmlns:a16="http://schemas.microsoft.com/office/drawing/2014/main" xmlns="" id="{1590D931-829E-4D45-B1BF-A561C338979F}"/>
              </a:ext>
            </a:extLst>
          </p:cNvPr>
          <p:cNvCxnSpPr>
            <a:cxnSpLocks/>
          </p:cNvCxnSpPr>
          <p:nvPr/>
        </p:nvCxnSpPr>
        <p:spPr>
          <a:xfrm>
            <a:off x="5085372" y="3631632"/>
            <a:ext cx="0" cy="12097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77" name="直接连接符 76">
            <a:extLst>
              <a:ext uri="{FF2B5EF4-FFF2-40B4-BE49-F238E27FC236}">
                <a16:creationId xmlns:a16="http://schemas.microsoft.com/office/drawing/2014/main" xmlns="" id="{281CFA6C-0B50-4401-8F0A-04962DF12957}"/>
              </a:ext>
            </a:extLst>
          </p:cNvPr>
          <p:cNvCxnSpPr>
            <a:cxnSpLocks/>
          </p:cNvCxnSpPr>
          <p:nvPr/>
        </p:nvCxnSpPr>
        <p:spPr>
          <a:xfrm>
            <a:off x="4197179" y="2564242"/>
            <a:ext cx="3768703" cy="0"/>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79" name="直接连接符 78">
            <a:extLst>
              <a:ext uri="{FF2B5EF4-FFF2-40B4-BE49-F238E27FC236}">
                <a16:creationId xmlns:a16="http://schemas.microsoft.com/office/drawing/2014/main" xmlns="" id="{BA738E4A-1787-4FFE-B632-C16A848C3A02}"/>
              </a:ext>
            </a:extLst>
          </p:cNvPr>
          <p:cNvCxnSpPr>
            <a:cxnSpLocks/>
          </p:cNvCxnSpPr>
          <p:nvPr/>
        </p:nvCxnSpPr>
        <p:spPr>
          <a:xfrm>
            <a:off x="3321773" y="3608122"/>
            <a:ext cx="1757933" cy="0"/>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82" name="直接连接符 81">
            <a:extLst>
              <a:ext uri="{FF2B5EF4-FFF2-40B4-BE49-F238E27FC236}">
                <a16:creationId xmlns:a16="http://schemas.microsoft.com/office/drawing/2014/main" xmlns="" id="{DEA76CED-E840-4EF1-B4B5-C2E7DA48D428}"/>
              </a:ext>
            </a:extLst>
          </p:cNvPr>
          <p:cNvCxnSpPr>
            <a:cxnSpLocks/>
          </p:cNvCxnSpPr>
          <p:nvPr/>
        </p:nvCxnSpPr>
        <p:spPr>
          <a:xfrm>
            <a:off x="1050956" y="4703137"/>
            <a:ext cx="0" cy="12097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83" name="直接连接符 82">
            <a:extLst>
              <a:ext uri="{FF2B5EF4-FFF2-40B4-BE49-F238E27FC236}">
                <a16:creationId xmlns:a16="http://schemas.microsoft.com/office/drawing/2014/main" xmlns="" id="{60EC3B1D-7B40-468E-960A-15CB9C31D755}"/>
              </a:ext>
            </a:extLst>
          </p:cNvPr>
          <p:cNvCxnSpPr>
            <a:cxnSpLocks/>
          </p:cNvCxnSpPr>
          <p:nvPr/>
        </p:nvCxnSpPr>
        <p:spPr>
          <a:xfrm>
            <a:off x="2648262" y="4703137"/>
            <a:ext cx="0" cy="12097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84" name="直接连接符 83">
            <a:extLst>
              <a:ext uri="{FF2B5EF4-FFF2-40B4-BE49-F238E27FC236}">
                <a16:creationId xmlns:a16="http://schemas.microsoft.com/office/drawing/2014/main" xmlns="" id="{A7DFD659-A2A2-4156-BC6A-EC1147277B12}"/>
              </a:ext>
            </a:extLst>
          </p:cNvPr>
          <p:cNvCxnSpPr>
            <a:cxnSpLocks/>
          </p:cNvCxnSpPr>
          <p:nvPr/>
        </p:nvCxnSpPr>
        <p:spPr>
          <a:xfrm>
            <a:off x="4445450" y="4703137"/>
            <a:ext cx="0" cy="12097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88" name="直接连接符 87">
            <a:extLst>
              <a:ext uri="{FF2B5EF4-FFF2-40B4-BE49-F238E27FC236}">
                <a16:creationId xmlns:a16="http://schemas.microsoft.com/office/drawing/2014/main" xmlns="" id="{2CC63B03-5C54-4A22-89A2-11DCB59899A4}"/>
              </a:ext>
            </a:extLst>
          </p:cNvPr>
          <p:cNvCxnSpPr>
            <a:cxnSpLocks/>
          </p:cNvCxnSpPr>
          <p:nvPr/>
        </p:nvCxnSpPr>
        <p:spPr>
          <a:xfrm>
            <a:off x="1050956" y="4685413"/>
            <a:ext cx="3394494" cy="0"/>
          </a:xfrm>
          <a:prstGeom prst="line">
            <a:avLst/>
          </a:prstGeom>
          <a:ln w="15875"/>
        </p:spPr>
        <p:style>
          <a:lnRef idx="1">
            <a:schemeClr val="accent1"/>
          </a:lnRef>
          <a:fillRef idx="0">
            <a:schemeClr val="accent1"/>
          </a:fillRef>
          <a:effectRef idx="0">
            <a:schemeClr val="accent1"/>
          </a:effectRef>
          <a:fontRef idx="minor">
            <a:schemeClr val="tx1"/>
          </a:fontRef>
        </p:style>
      </p:cxnSp>
      <p:sp>
        <p:nvSpPr>
          <p:cNvPr id="98" name="文本框 97">
            <a:extLst>
              <a:ext uri="{FF2B5EF4-FFF2-40B4-BE49-F238E27FC236}">
                <a16:creationId xmlns:a16="http://schemas.microsoft.com/office/drawing/2014/main" xmlns="" id="{A93BAFB9-F769-4578-86D9-57099AEF5770}"/>
              </a:ext>
            </a:extLst>
          </p:cNvPr>
          <p:cNvSpPr txBox="1"/>
          <p:nvPr/>
        </p:nvSpPr>
        <p:spPr>
          <a:xfrm>
            <a:off x="5523304" y="1802859"/>
            <a:ext cx="1174666" cy="400110"/>
          </a:xfrm>
          <a:prstGeom prst="rect">
            <a:avLst/>
          </a:prstGeom>
          <a:noFill/>
        </p:spPr>
        <p:txBody>
          <a:bodyPr wrap="square" rtlCol="0">
            <a:spAutoFit/>
          </a:bodyPr>
          <a:lstStyle/>
          <a:p>
            <a:pPr algn="ctr"/>
            <a:r>
              <a:rPr lang="zh-CN" altLang="en-US" sz="2000" b="1" dirty="0">
                <a:latin typeface="微软雅黑" panose="020B0503020204020204" pitchFamily="34" charset="-122"/>
                <a:ea typeface="微软雅黑" panose="020B0503020204020204" pitchFamily="34" charset="-122"/>
              </a:rPr>
              <a:t>请输入</a:t>
            </a:r>
          </a:p>
        </p:txBody>
      </p:sp>
      <p:sp>
        <p:nvSpPr>
          <p:cNvPr id="99" name="文本框 98">
            <a:extLst>
              <a:ext uri="{FF2B5EF4-FFF2-40B4-BE49-F238E27FC236}">
                <a16:creationId xmlns:a16="http://schemas.microsoft.com/office/drawing/2014/main" xmlns="" id="{4B61E823-C8AE-4D9C-BFD7-06FF824D11B5}"/>
              </a:ext>
            </a:extLst>
          </p:cNvPr>
          <p:cNvSpPr txBox="1"/>
          <p:nvPr/>
        </p:nvSpPr>
        <p:spPr>
          <a:xfrm>
            <a:off x="3611069" y="2830346"/>
            <a:ext cx="1174666" cy="400110"/>
          </a:xfrm>
          <a:prstGeom prst="rect">
            <a:avLst/>
          </a:prstGeom>
          <a:noFill/>
        </p:spPr>
        <p:txBody>
          <a:bodyPr wrap="square" rtlCol="0">
            <a:spAutoFit/>
          </a:bodyPr>
          <a:lstStyle/>
          <a:p>
            <a:pPr algn="ctr"/>
            <a:r>
              <a:rPr lang="zh-CN" altLang="en-US" sz="2000" b="1" dirty="0">
                <a:latin typeface="微软雅黑" panose="020B0503020204020204" pitchFamily="34" charset="-122"/>
                <a:ea typeface="微软雅黑" panose="020B0503020204020204" pitchFamily="34" charset="-122"/>
              </a:rPr>
              <a:t>请输入</a:t>
            </a:r>
          </a:p>
        </p:txBody>
      </p:sp>
      <p:sp>
        <p:nvSpPr>
          <p:cNvPr id="100" name="文本框 99">
            <a:extLst>
              <a:ext uri="{FF2B5EF4-FFF2-40B4-BE49-F238E27FC236}">
                <a16:creationId xmlns:a16="http://schemas.microsoft.com/office/drawing/2014/main" xmlns="" id="{1B52D317-AC84-4F9D-AB68-BC8DB7DA55EA}"/>
              </a:ext>
            </a:extLst>
          </p:cNvPr>
          <p:cNvSpPr txBox="1"/>
          <p:nvPr/>
        </p:nvSpPr>
        <p:spPr>
          <a:xfrm>
            <a:off x="7383406" y="2830346"/>
            <a:ext cx="1174666" cy="400110"/>
          </a:xfrm>
          <a:prstGeom prst="rect">
            <a:avLst/>
          </a:prstGeom>
          <a:noFill/>
        </p:spPr>
        <p:txBody>
          <a:bodyPr wrap="square" rtlCol="0">
            <a:spAutoFit/>
          </a:bodyPr>
          <a:lstStyle/>
          <a:p>
            <a:pPr algn="ctr"/>
            <a:r>
              <a:rPr lang="zh-CN" altLang="en-US" sz="2000" b="1" dirty="0">
                <a:latin typeface="微软雅黑" panose="020B0503020204020204" pitchFamily="34" charset="-122"/>
                <a:ea typeface="微软雅黑" panose="020B0503020204020204" pitchFamily="34" charset="-122"/>
              </a:rPr>
              <a:t>请输入</a:t>
            </a:r>
          </a:p>
        </p:txBody>
      </p:sp>
      <p:sp>
        <p:nvSpPr>
          <p:cNvPr id="101" name="文本框 100">
            <a:extLst>
              <a:ext uri="{FF2B5EF4-FFF2-40B4-BE49-F238E27FC236}">
                <a16:creationId xmlns:a16="http://schemas.microsoft.com/office/drawing/2014/main" xmlns="" id="{45EB4720-C996-475C-8107-750B698A0786}"/>
              </a:ext>
            </a:extLst>
          </p:cNvPr>
          <p:cNvSpPr txBox="1"/>
          <p:nvPr/>
        </p:nvSpPr>
        <p:spPr>
          <a:xfrm>
            <a:off x="2705631" y="3888295"/>
            <a:ext cx="1174666" cy="400110"/>
          </a:xfrm>
          <a:prstGeom prst="rect">
            <a:avLst/>
          </a:prstGeom>
          <a:noFill/>
        </p:spPr>
        <p:txBody>
          <a:bodyPr wrap="square" rtlCol="0">
            <a:spAutoFit/>
          </a:bodyPr>
          <a:lstStyle/>
          <a:p>
            <a:pPr algn="ctr"/>
            <a:r>
              <a:rPr lang="zh-CN" altLang="en-US" sz="2000" b="1" dirty="0">
                <a:latin typeface="微软雅黑" panose="020B0503020204020204" pitchFamily="34" charset="-122"/>
                <a:ea typeface="微软雅黑" panose="020B0503020204020204" pitchFamily="34" charset="-122"/>
              </a:rPr>
              <a:t>请输入</a:t>
            </a:r>
          </a:p>
        </p:txBody>
      </p:sp>
      <p:sp>
        <p:nvSpPr>
          <p:cNvPr id="102" name="文本框 101">
            <a:extLst>
              <a:ext uri="{FF2B5EF4-FFF2-40B4-BE49-F238E27FC236}">
                <a16:creationId xmlns:a16="http://schemas.microsoft.com/office/drawing/2014/main" xmlns="" id="{F2EA6A9E-6524-4ED3-8897-B2F6F9210833}"/>
              </a:ext>
            </a:extLst>
          </p:cNvPr>
          <p:cNvSpPr txBox="1"/>
          <p:nvPr/>
        </p:nvSpPr>
        <p:spPr>
          <a:xfrm>
            <a:off x="4492373" y="3888295"/>
            <a:ext cx="1174666" cy="400110"/>
          </a:xfrm>
          <a:prstGeom prst="rect">
            <a:avLst/>
          </a:prstGeom>
          <a:noFill/>
        </p:spPr>
        <p:txBody>
          <a:bodyPr wrap="square" rtlCol="0">
            <a:spAutoFit/>
          </a:bodyPr>
          <a:lstStyle/>
          <a:p>
            <a:pPr algn="ctr"/>
            <a:r>
              <a:rPr lang="zh-CN" altLang="en-US" sz="2000" b="1" dirty="0">
                <a:latin typeface="微软雅黑" panose="020B0503020204020204" pitchFamily="34" charset="-122"/>
                <a:ea typeface="微软雅黑" panose="020B0503020204020204" pitchFamily="34" charset="-122"/>
              </a:rPr>
              <a:t>请输入</a:t>
            </a:r>
          </a:p>
        </p:txBody>
      </p:sp>
      <p:sp>
        <p:nvSpPr>
          <p:cNvPr id="105" name="文本框 104">
            <a:extLst>
              <a:ext uri="{FF2B5EF4-FFF2-40B4-BE49-F238E27FC236}">
                <a16:creationId xmlns:a16="http://schemas.microsoft.com/office/drawing/2014/main" xmlns="" id="{9A4462F0-E2BC-45B4-B8CB-63EB84103D71}"/>
              </a:ext>
            </a:extLst>
          </p:cNvPr>
          <p:cNvSpPr txBox="1"/>
          <p:nvPr/>
        </p:nvSpPr>
        <p:spPr>
          <a:xfrm>
            <a:off x="430139" y="4964082"/>
            <a:ext cx="1174666" cy="400110"/>
          </a:xfrm>
          <a:prstGeom prst="rect">
            <a:avLst/>
          </a:prstGeom>
          <a:noFill/>
        </p:spPr>
        <p:txBody>
          <a:bodyPr wrap="square" rtlCol="0">
            <a:spAutoFit/>
          </a:bodyPr>
          <a:lstStyle/>
          <a:p>
            <a:pPr algn="ctr"/>
            <a:r>
              <a:rPr lang="zh-CN" altLang="en-US" sz="2000" b="1" dirty="0">
                <a:latin typeface="微软雅黑" panose="020B0503020204020204" pitchFamily="34" charset="-122"/>
                <a:ea typeface="微软雅黑" panose="020B0503020204020204" pitchFamily="34" charset="-122"/>
              </a:rPr>
              <a:t>请输入</a:t>
            </a:r>
          </a:p>
        </p:txBody>
      </p:sp>
      <p:sp>
        <p:nvSpPr>
          <p:cNvPr id="106" name="文本框 105">
            <a:extLst>
              <a:ext uri="{FF2B5EF4-FFF2-40B4-BE49-F238E27FC236}">
                <a16:creationId xmlns:a16="http://schemas.microsoft.com/office/drawing/2014/main" xmlns="" id="{B7EC769B-83D7-40C1-801B-5FC67E283911}"/>
              </a:ext>
            </a:extLst>
          </p:cNvPr>
          <p:cNvSpPr txBox="1"/>
          <p:nvPr/>
        </p:nvSpPr>
        <p:spPr>
          <a:xfrm>
            <a:off x="2045376" y="4964082"/>
            <a:ext cx="1174666" cy="400110"/>
          </a:xfrm>
          <a:prstGeom prst="rect">
            <a:avLst/>
          </a:prstGeom>
          <a:noFill/>
        </p:spPr>
        <p:txBody>
          <a:bodyPr wrap="square" rtlCol="0">
            <a:spAutoFit/>
          </a:bodyPr>
          <a:lstStyle/>
          <a:p>
            <a:pPr algn="ctr"/>
            <a:r>
              <a:rPr lang="zh-CN" altLang="en-US" sz="2000" b="1" dirty="0">
                <a:latin typeface="微软雅黑" panose="020B0503020204020204" pitchFamily="34" charset="-122"/>
                <a:ea typeface="微软雅黑" panose="020B0503020204020204" pitchFamily="34" charset="-122"/>
              </a:rPr>
              <a:t>请输入</a:t>
            </a:r>
          </a:p>
        </p:txBody>
      </p:sp>
      <p:sp>
        <p:nvSpPr>
          <p:cNvPr id="107" name="文本框 106">
            <a:extLst>
              <a:ext uri="{FF2B5EF4-FFF2-40B4-BE49-F238E27FC236}">
                <a16:creationId xmlns:a16="http://schemas.microsoft.com/office/drawing/2014/main" xmlns="" id="{375BE668-EBB3-43B4-A4E7-67D50CF48B44}"/>
              </a:ext>
            </a:extLst>
          </p:cNvPr>
          <p:cNvSpPr txBox="1"/>
          <p:nvPr/>
        </p:nvSpPr>
        <p:spPr>
          <a:xfrm>
            <a:off x="3803079" y="4964082"/>
            <a:ext cx="1174666" cy="400110"/>
          </a:xfrm>
          <a:prstGeom prst="rect">
            <a:avLst/>
          </a:prstGeom>
          <a:noFill/>
        </p:spPr>
        <p:txBody>
          <a:bodyPr wrap="square" rtlCol="0">
            <a:spAutoFit/>
          </a:bodyPr>
          <a:lstStyle/>
          <a:p>
            <a:pPr algn="ctr"/>
            <a:r>
              <a:rPr lang="zh-CN" altLang="en-US" sz="2000" b="1" dirty="0">
                <a:latin typeface="微软雅黑" panose="020B0503020204020204" pitchFamily="34" charset="-122"/>
                <a:ea typeface="微软雅黑" panose="020B0503020204020204" pitchFamily="34" charset="-122"/>
              </a:rPr>
              <a:t>请输入</a:t>
            </a:r>
          </a:p>
        </p:txBody>
      </p:sp>
      <p:sp>
        <p:nvSpPr>
          <p:cNvPr id="121" name="矩形: 圆角 120">
            <a:extLst>
              <a:ext uri="{FF2B5EF4-FFF2-40B4-BE49-F238E27FC236}">
                <a16:creationId xmlns:a16="http://schemas.microsoft.com/office/drawing/2014/main" xmlns="" id="{CE4C6D04-891E-487F-8538-8551F04FC809}"/>
              </a:ext>
            </a:extLst>
          </p:cNvPr>
          <p:cNvSpPr/>
          <p:nvPr/>
        </p:nvSpPr>
        <p:spPr>
          <a:xfrm>
            <a:off x="5427911" y="4806744"/>
            <a:ext cx="1347021" cy="651195"/>
          </a:xfrm>
          <a:prstGeom prst="roundRect">
            <a:avLst>
              <a:gd name="adj" fmla="val 50000"/>
            </a:avLst>
          </a:prstGeom>
          <a:solidFill>
            <a:schemeClr val="bg1"/>
          </a:solidFill>
          <a:ln>
            <a:noFill/>
          </a:ln>
          <a:effectLst>
            <a:outerShdw blurRad="190500" dist="50800" dir="5400000" sx="101000" sy="101000" algn="ctr" rotWithShape="0">
              <a:srgbClr val="2056FF">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2" name="矩形: 圆角 121">
            <a:extLst>
              <a:ext uri="{FF2B5EF4-FFF2-40B4-BE49-F238E27FC236}">
                <a16:creationId xmlns:a16="http://schemas.microsoft.com/office/drawing/2014/main" xmlns="" id="{AE099C88-E97D-450D-8086-90E98278FD3C}"/>
              </a:ext>
            </a:extLst>
          </p:cNvPr>
          <p:cNvSpPr/>
          <p:nvPr/>
        </p:nvSpPr>
        <p:spPr>
          <a:xfrm>
            <a:off x="7209751" y="4806743"/>
            <a:ext cx="1305573" cy="651195"/>
          </a:xfrm>
          <a:prstGeom prst="roundRect">
            <a:avLst>
              <a:gd name="adj" fmla="val 50000"/>
            </a:avLst>
          </a:prstGeom>
          <a:solidFill>
            <a:schemeClr val="bg1"/>
          </a:solidFill>
          <a:ln>
            <a:noFill/>
          </a:ln>
          <a:effectLst>
            <a:outerShdw blurRad="190500" dist="50800" dir="5400000" sx="101000" sy="101000" algn="ctr" rotWithShape="0">
              <a:srgbClr val="2056FF">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23" name="直接连接符 122">
            <a:extLst>
              <a:ext uri="{FF2B5EF4-FFF2-40B4-BE49-F238E27FC236}">
                <a16:creationId xmlns:a16="http://schemas.microsoft.com/office/drawing/2014/main" xmlns="" id="{F7CF219F-0486-4DE7-B26F-D26286D4AB59}"/>
              </a:ext>
            </a:extLst>
          </p:cNvPr>
          <p:cNvCxnSpPr>
            <a:cxnSpLocks/>
          </p:cNvCxnSpPr>
          <p:nvPr/>
        </p:nvCxnSpPr>
        <p:spPr>
          <a:xfrm>
            <a:off x="6100803" y="4685773"/>
            <a:ext cx="0" cy="12097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24" name="直接连接符 123">
            <a:extLst>
              <a:ext uri="{FF2B5EF4-FFF2-40B4-BE49-F238E27FC236}">
                <a16:creationId xmlns:a16="http://schemas.microsoft.com/office/drawing/2014/main" xmlns="" id="{961A31CD-9320-48AC-8E0B-FFF89B91B1F2}"/>
              </a:ext>
            </a:extLst>
          </p:cNvPr>
          <p:cNvCxnSpPr>
            <a:cxnSpLocks/>
          </p:cNvCxnSpPr>
          <p:nvPr/>
        </p:nvCxnSpPr>
        <p:spPr>
          <a:xfrm>
            <a:off x="7867585" y="4685773"/>
            <a:ext cx="0" cy="12097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25" name="直接连接符 124">
            <a:extLst>
              <a:ext uri="{FF2B5EF4-FFF2-40B4-BE49-F238E27FC236}">
                <a16:creationId xmlns:a16="http://schemas.microsoft.com/office/drawing/2014/main" xmlns="" id="{7E2E1121-AD40-4454-A801-0BB77247E596}"/>
              </a:ext>
            </a:extLst>
          </p:cNvPr>
          <p:cNvCxnSpPr>
            <a:cxnSpLocks/>
          </p:cNvCxnSpPr>
          <p:nvPr/>
        </p:nvCxnSpPr>
        <p:spPr>
          <a:xfrm>
            <a:off x="6100803" y="4685413"/>
            <a:ext cx="5122844" cy="0"/>
          </a:xfrm>
          <a:prstGeom prst="line">
            <a:avLst/>
          </a:prstGeom>
          <a:ln w="15875"/>
        </p:spPr>
        <p:style>
          <a:lnRef idx="1">
            <a:schemeClr val="accent1"/>
          </a:lnRef>
          <a:fillRef idx="0">
            <a:schemeClr val="accent1"/>
          </a:fillRef>
          <a:effectRef idx="0">
            <a:schemeClr val="accent1"/>
          </a:effectRef>
          <a:fontRef idx="minor">
            <a:schemeClr val="tx1"/>
          </a:fontRef>
        </p:style>
      </p:cxnSp>
      <p:sp>
        <p:nvSpPr>
          <p:cNvPr id="126" name="文本框 125">
            <a:extLst>
              <a:ext uri="{FF2B5EF4-FFF2-40B4-BE49-F238E27FC236}">
                <a16:creationId xmlns:a16="http://schemas.microsoft.com/office/drawing/2014/main" xmlns="" id="{47EED079-5E06-42A9-90EF-EBC632D3EE33}"/>
              </a:ext>
            </a:extLst>
          </p:cNvPr>
          <p:cNvSpPr txBox="1"/>
          <p:nvPr/>
        </p:nvSpPr>
        <p:spPr>
          <a:xfrm>
            <a:off x="5487984" y="4942436"/>
            <a:ext cx="1174666" cy="400110"/>
          </a:xfrm>
          <a:prstGeom prst="rect">
            <a:avLst/>
          </a:prstGeom>
          <a:noFill/>
        </p:spPr>
        <p:txBody>
          <a:bodyPr wrap="square" rtlCol="0">
            <a:spAutoFit/>
          </a:bodyPr>
          <a:lstStyle/>
          <a:p>
            <a:pPr algn="ctr"/>
            <a:r>
              <a:rPr lang="zh-CN" altLang="en-US" sz="2000" b="1" dirty="0">
                <a:latin typeface="微软雅黑" panose="020B0503020204020204" pitchFamily="34" charset="-122"/>
                <a:ea typeface="微软雅黑" panose="020B0503020204020204" pitchFamily="34" charset="-122"/>
              </a:rPr>
              <a:t>请输入</a:t>
            </a:r>
          </a:p>
        </p:txBody>
      </p:sp>
      <p:sp>
        <p:nvSpPr>
          <p:cNvPr id="127" name="文本框 126">
            <a:extLst>
              <a:ext uri="{FF2B5EF4-FFF2-40B4-BE49-F238E27FC236}">
                <a16:creationId xmlns:a16="http://schemas.microsoft.com/office/drawing/2014/main" xmlns="" id="{5948ABCF-93E6-4DC0-8A3D-4DC486470B3D}"/>
              </a:ext>
            </a:extLst>
          </p:cNvPr>
          <p:cNvSpPr txBox="1"/>
          <p:nvPr/>
        </p:nvSpPr>
        <p:spPr>
          <a:xfrm>
            <a:off x="7274586" y="4942436"/>
            <a:ext cx="1174666" cy="400110"/>
          </a:xfrm>
          <a:prstGeom prst="rect">
            <a:avLst/>
          </a:prstGeom>
          <a:noFill/>
        </p:spPr>
        <p:txBody>
          <a:bodyPr wrap="square" rtlCol="0">
            <a:spAutoFit/>
          </a:bodyPr>
          <a:lstStyle/>
          <a:p>
            <a:pPr algn="ctr"/>
            <a:r>
              <a:rPr lang="zh-CN" altLang="en-US" sz="2000" b="1" dirty="0">
                <a:latin typeface="微软雅黑" panose="020B0503020204020204" pitchFamily="34" charset="-122"/>
                <a:ea typeface="微软雅黑" panose="020B0503020204020204" pitchFamily="34" charset="-122"/>
              </a:rPr>
              <a:t>请输入</a:t>
            </a:r>
          </a:p>
        </p:txBody>
      </p:sp>
      <p:cxnSp>
        <p:nvCxnSpPr>
          <p:cNvPr id="138" name="直接连接符 137">
            <a:extLst>
              <a:ext uri="{FF2B5EF4-FFF2-40B4-BE49-F238E27FC236}">
                <a16:creationId xmlns:a16="http://schemas.microsoft.com/office/drawing/2014/main" xmlns="" id="{CE7BE692-5172-4068-9FEC-41A5811A9F11}"/>
              </a:ext>
            </a:extLst>
          </p:cNvPr>
          <p:cNvCxnSpPr>
            <a:cxnSpLocks/>
          </p:cNvCxnSpPr>
          <p:nvPr/>
        </p:nvCxnSpPr>
        <p:spPr>
          <a:xfrm>
            <a:off x="7073430" y="3628442"/>
            <a:ext cx="0" cy="1028663"/>
          </a:xfrm>
          <a:prstGeom prst="line">
            <a:avLst/>
          </a:prstGeom>
          <a:ln w="15875"/>
        </p:spPr>
        <p:style>
          <a:lnRef idx="1">
            <a:schemeClr val="accent1"/>
          </a:lnRef>
          <a:fillRef idx="0">
            <a:schemeClr val="accent1"/>
          </a:fillRef>
          <a:effectRef idx="0">
            <a:schemeClr val="accent1"/>
          </a:effectRef>
          <a:fontRef idx="minor">
            <a:schemeClr val="tx1"/>
          </a:fontRef>
        </p:style>
      </p:cxnSp>
      <p:sp>
        <p:nvSpPr>
          <p:cNvPr id="139" name="矩形: 圆角 138">
            <a:extLst>
              <a:ext uri="{FF2B5EF4-FFF2-40B4-BE49-F238E27FC236}">
                <a16:creationId xmlns:a16="http://schemas.microsoft.com/office/drawing/2014/main" xmlns="" id="{40F2FF50-56E4-4003-98E6-A5FCAB17265C}"/>
              </a:ext>
            </a:extLst>
          </p:cNvPr>
          <p:cNvSpPr/>
          <p:nvPr/>
        </p:nvSpPr>
        <p:spPr>
          <a:xfrm>
            <a:off x="6372649" y="3752603"/>
            <a:ext cx="1347021" cy="651195"/>
          </a:xfrm>
          <a:prstGeom prst="roundRect">
            <a:avLst>
              <a:gd name="adj" fmla="val 50000"/>
            </a:avLst>
          </a:prstGeom>
          <a:solidFill>
            <a:schemeClr val="bg1"/>
          </a:solidFill>
          <a:ln>
            <a:noFill/>
          </a:ln>
          <a:effectLst>
            <a:outerShdw blurRad="190500" dist="50800" dir="5400000" sx="101000" sy="101000" algn="ctr" rotWithShape="0">
              <a:srgbClr val="2056FF">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0" name="矩形: 圆角 139">
            <a:extLst>
              <a:ext uri="{FF2B5EF4-FFF2-40B4-BE49-F238E27FC236}">
                <a16:creationId xmlns:a16="http://schemas.microsoft.com/office/drawing/2014/main" xmlns="" id="{B238151F-8547-4F73-9398-137C47780464}"/>
              </a:ext>
            </a:extLst>
          </p:cNvPr>
          <p:cNvSpPr/>
          <p:nvPr/>
        </p:nvSpPr>
        <p:spPr>
          <a:xfrm>
            <a:off x="8178577" y="3752602"/>
            <a:ext cx="1305573" cy="651195"/>
          </a:xfrm>
          <a:prstGeom prst="roundRect">
            <a:avLst>
              <a:gd name="adj" fmla="val 50000"/>
            </a:avLst>
          </a:prstGeom>
          <a:solidFill>
            <a:schemeClr val="bg1"/>
          </a:solidFill>
          <a:ln>
            <a:noFill/>
          </a:ln>
          <a:effectLst>
            <a:outerShdw blurRad="190500" dist="50800" dir="5400000" sx="101000" sy="101000" algn="ctr" rotWithShape="0">
              <a:srgbClr val="2056FF">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41" name="直接连接符 140">
            <a:extLst>
              <a:ext uri="{FF2B5EF4-FFF2-40B4-BE49-F238E27FC236}">
                <a16:creationId xmlns:a16="http://schemas.microsoft.com/office/drawing/2014/main" xmlns="" id="{6931A1EE-C50E-47C5-9147-B70CE9ED922A}"/>
              </a:ext>
            </a:extLst>
          </p:cNvPr>
          <p:cNvCxnSpPr>
            <a:cxnSpLocks/>
          </p:cNvCxnSpPr>
          <p:nvPr/>
        </p:nvCxnSpPr>
        <p:spPr>
          <a:xfrm>
            <a:off x="8837029" y="3631632"/>
            <a:ext cx="0" cy="12097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42" name="直接连接符 141">
            <a:extLst>
              <a:ext uri="{FF2B5EF4-FFF2-40B4-BE49-F238E27FC236}">
                <a16:creationId xmlns:a16="http://schemas.microsoft.com/office/drawing/2014/main" xmlns="" id="{B19FA62B-5D2C-4590-B2F1-B0611152CACA}"/>
              </a:ext>
            </a:extLst>
          </p:cNvPr>
          <p:cNvCxnSpPr>
            <a:cxnSpLocks/>
          </p:cNvCxnSpPr>
          <p:nvPr/>
        </p:nvCxnSpPr>
        <p:spPr>
          <a:xfrm>
            <a:off x="7073430" y="3608122"/>
            <a:ext cx="1757933" cy="0"/>
          </a:xfrm>
          <a:prstGeom prst="line">
            <a:avLst/>
          </a:prstGeom>
          <a:ln w="15875"/>
        </p:spPr>
        <p:style>
          <a:lnRef idx="1">
            <a:schemeClr val="accent1"/>
          </a:lnRef>
          <a:fillRef idx="0">
            <a:schemeClr val="accent1"/>
          </a:fillRef>
          <a:effectRef idx="0">
            <a:schemeClr val="accent1"/>
          </a:effectRef>
          <a:fontRef idx="minor">
            <a:schemeClr val="tx1"/>
          </a:fontRef>
        </p:style>
      </p:cxnSp>
      <p:sp>
        <p:nvSpPr>
          <p:cNvPr id="143" name="文本框 142">
            <a:extLst>
              <a:ext uri="{FF2B5EF4-FFF2-40B4-BE49-F238E27FC236}">
                <a16:creationId xmlns:a16="http://schemas.microsoft.com/office/drawing/2014/main" xmlns="" id="{56E448BB-70AD-41E1-B13D-396E19BA6354}"/>
              </a:ext>
            </a:extLst>
          </p:cNvPr>
          <p:cNvSpPr txBox="1"/>
          <p:nvPr/>
        </p:nvSpPr>
        <p:spPr>
          <a:xfrm>
            <a:off x="6457288" y="3888295"/>
            <a:ext cx="1174666" cy="400110"/>
          </a:xfrm>
          <a:prstGeom prst="rect">
            <a:avLst/>
          </a:prstGeom>
          <a:noFill/>
        </p:spPr>
        <p:txBody>
          <a:bodyPr wrap="square" rtlCol="0">
            <a:spAutoFit/>
          </a:bodyPr>
          <a:lstStyle/>
          <a:p>
            <a:pPr algn="ctr"/>
            <a:r>
              <a:rPr lang="zh-CN" altLang="en-US" sz="2000" b="1" dirty="0">
                <a:latin typeface="微软雅黑" panose="020B0503020204020204" pitchFamily="34" charset="-122"/>
                <a:ea typeface="微软雅黑" panose="020B0503020204020204" pitchFamily="34" charset="-122"/>
              </a:rPr>
              <a:t>请输入</a:t>
            </a:r>
          </a:p>
        </p:txBody>
      </p:sp>
      <p:sp>
        <p:nvSpPr>
          <p:cNvPr id="144" name="文本框 143">
            <a:extLst>
              <a:ext uri="{FF2B5EF4-FFF2-40B4-BE49-F238E27FC236}">
                <a16:creationId xmlns:a16="http://schemas.microsoft.com/office/drawing/2014/main" xmlns="" id="{BE4B6C4B-CA11-408D-93E3-6E2199EA5E7C}"/>
              </a:ext>
            </a:extLst>
          </p:cNvPr>
          <p:cNvSpPr txBox="1"/>
          <p:nvPr/>
        </p:nvSpPr>
        <p:spPr>
          <a:xfrm>
            <a:off x="8244030" y="3888295"/>
            <a:ext cx="1174666" cy="400110"/>
          </a:xfrm>
          <a:prstGeom prst="rect">
            <a:avLst/>
          </a:prstGeom>
          <a:noFill/>
        </p:spPr>
        <p:txBody>
          <a:bodyPr wrap="square" rtlCol="0">
            <a:spAutoFit/>
          </a:bodyPr>
          <a:lstStyle/>
          <a:p>
            <a:pPr algn="ctr"/>
            <a:r>
              <a:rPr lang="zh-CN" altLang="en-US" sz="2000" b="1" dirty="0">
                <a:latin typeface="微软雅黑" panose="020B0503020204020204" pitchFamily="34" charset="-122"/>
                <a:ea typeface="微软雅黑" panose="020B0503020204020204" pitchFamily="34" charset="-122"/>
              </a:rPr>
              <a:t>请输入</a:t>
            </a:r>
          </a:p>
        </p:txBody>
      </p:sp>
      <p:sp>
        <p:nvSpPr>
          <p:cNvPr id="145" name="矩形 144">
            <a:extLst>
              <a:ext uri="{FF2B5EF4-FFF2-40B4-BE49-F238E27FC236}">
                <a16:creationId xmlns:a16="http://schemas.microsoft.com/office/drawing/2014/main" xmlns="" id="{0D5AD465-3375-4396-B5AE-3FB37C0E6746}"/>
              </a:ext>
            </a:extLst>
          </p:cNvPr>
          <p:cNvSpPr/>
          <p:nvPr/>
        </p:nvSpPr>
        <p:spPr>
          <a:xfrm>
            <a:off x="-180551" y="6273800"/>
            <a:ext cx="13106400" cy="921901"/>
          </a:xfrm>
          <a:prstGeom prst="rect">
            <a:avLst/>
          </a:prstGeom>
          <a:solidFill>
            <a:schemeClr val="accent1"/>
          </a:solidFill>
          <a:ln>
            <a:noFill/>
          </a:ln>
          <a:effectLst>
            <a:outerShdw blurRad="190500" dist="50800" dir="5400000" sx="101000" sy="101000" algn="ctr" rotWithShape="0">
              <a:srgbClr val="2056FF">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7" name="矩形: 圆角 146">
            <a:extLst>
              <a:ext uri="{FF2B5EF4-FFF2-40B4-BE49-F238E27FC236}">
                <a16:creationId xmlns:a16="http://schemas.microsoft.com/office/drawing/2014/main" xmlns="" id="{9B0B7A0D-C1A6-4556-9D33-1A3A20215BF2}"/>
              </a:ext>
            </a:extLst>
          </p:cNvPr>
          <p:cNvSpPr/>
          <p:nvPr/>
        </p:nvSpPr>
        <p:spPr>
          <a:xfrm>
            <a:off x="8913362" y="4806743"/>
            <a:ext cx="1305573" cy="651195"/>
          </a:xfrm>
          <a:prstGeom prst="roundRect">
            <a:avLst>
              <a:gd name="adj" fmla="val 50000"/>
            </a:avLst>
          </a:prstGeom>
          <a:solidFill>
            <a:schemeClr val="bg1"/>
          </a:solidFill>
          <a:ln>
            <a:noFill/>
          </a:ln>
          <a:effectLst>
            <a:outerShdw blurRad="190500" dist="50800" dir="5400000" sx="101000" sy="101000" algn="ctr" rotWithShape="0">
              <a:srgbClr val="2056FF">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48" name="直接连接符 147">
            <a:extLst>
              <a:ext uri="{FF2B5EF4-FFF2-40B4-BE49-F238E27FC236}">
                <a16:creationId xmlns:a16="http://schemas.microsoft.com/office/drawing/2014/main" xmlns="" id="{93D57E83-FF55-4BBB-9F1F-07A3B791C26D}"/>
              </a:ext>
            </a:extLst>
          </p:cNvPr>
          <p:cNvCxnSpPr>
            <a:cxnSpLocks/>
          </p:cNvCxnSpPr>
          <p:nvPr/>
        </p:nvCxnSpPr>
        <p:spPr>
          <a:xfrm>
            <a:off x="9571196" y="4685773"/>
            <a:ext cx="0" cy="12097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49" name="文本框 148">
            <a:extLst>
              <a:ext uri="{FF2B5EF4-FFF2-40B4-BE49-F238E27FC236}">
                <a16:creationId xmlns:a16="http://schemas.microsoft.com/office/drawing/2014/main" xmlns="" id="{7C21044B-5ACC-4940-BC11-B4284920F9CF}"/>
              </a:ext>
            </a:extLst>
          </p:cNvPr>
          <p:cNvSpPr txBox="1"/>
          <p:nvPr/>
        </p:nvSpPr>
        <p:spPr>
          <a:xfrm>
            <a:off x="8978197" y="4942436"/>
            <a:ext cx="1174666" cy="400110"/>
          </a:xfrm>
          <a:prstGeom prst="rect">
            <a:avLst/>
          </a:prstGeom>
          <a:noFill/>
        </p:spPr>
        <p:txBody>
          <a:bodyPr wrap="square" rtlCol="0">
            <a:spAutoFit/>
          </a:bodyPr>
          <a:lstStyle/>
          <a:p>
            <a:pPr algn="ctr"/>
            <a:r>
              <a:rPr lang="zh-CN" altLang="en-US" sz="2000" b="1" dirty="0">
                <a:latin typeface="微软雅黑" panose="020B0503020204020204" pitchFamily="34" charset="-122"/>
                <a:ea typeface="微软雅黑" panose="020B0503020204020204" pitchFamily="34" charset="-122"/>
              </a:rPr>
              <a:t>请输入</a:t>
            </a:r>
          </a:p>
        </p:txBody>
      </p:sp>
      <p:sp>
        <p:nvSpPr>
          <p:cNvPr id="150" name="矩形: 圆角 149">
            <a:extLst>
              <a:ext uri="{FF2B5EF4-FFF2-40B4-BE49-F238E27FC236}">
                <a16:creationId xmlns:a16="http://schemas.microsoft.com/office/drawing/2014/main" xmlns="" id="{02D5B240-7740-4F73-939A-585BEDC322DF}"/>
              </a:ext>
            </a:extLst>
          </p:cNvPr>
          <p:cNvSpPr/>
          <p:nvPr/>
        </p:nvSpPr>
        <p:spPr>
          <a:xfrm>
            <a:off x="10565813" y="4806743"/>
            <a:ext cx="1305573" cy="651195"/>
          </a:xfrm>
          <a:prstGeom prst="roundRect">
            <a:avLst>
              <a:gd name="adj" fmla="val 50000"/>
            </a:avLst>
          </a:prstGeom>
          <a:solidFill>
            <a:schemeClr val="bg1"/>
          </a:solidFill>
          <a:ln>
            <a:noFill/>
          </a:ln>
          <a:effectLst>
            <a:outerShdw blurRad="190500" dist="50800" dir="5400000" sx="101000" sy="101000" algn="ctr" rotWithShape="0">
              <a:srgbClr val="2056FF">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51" name="直接连接符 150">
            <a:extLst>
              <a:ext uri="{FF2B5EF4-FFF2-40B4-BE49-F238E27FC236}">
                <a16:creationId xmlns:a16="http://schemas.microsoft.com/office/drawing/2014/main" xmlns="" id="{0DAA4FDF-E4D2-4DAA-9156-6ECB7807FCF6}"/>
              </a:ext>
            </a:extLst>
          </p:cNvPr>
          <p:cNvCxnSpPr>
            <a:cxnSpLocks/>
          </p:cNvCxnSpPr>
          <p:nvPr/>
        </p:nvCxnSpPr>
        <p:spPr>
          <a:xfrm>
            <a:off x="11223647" y="4685773"/>
            <a:ext cx="0" cy="12097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52" name="文本框 151">
            <a:extLst>
              <a:ext uri="{FF2B5EF4-FFF2-40B4-BE49-F238E27FC236}">
                <a16:creationId xmlns:a16="http://schemas.microsoft.com/office/drawing/2014/main" xmlns="" id="{1DF498EA-D8C5-49FB-BDB3-9AE23247866A}"/>
              </a:ext>
            </a:extLst>
          </p:cNvPr>
          <p:cNvSpPr txBox="1"/>
          <p:nvPr/>
        </p:nvSpPr>
        <p:spPr>
          <a:xfrm>
            <a:off x="10630648" y="4942436"/>
            <a:ext cx="1174666" cy="400110"/>
          </a:xfrm>
          <a:prstGeom prst="rect">
            <a:avLst/>
          </a:prstGeom>
          <a:noFill/>
        </p:spPr>
        <p:txBody>
          <a:bodyPr wrap="square" rtlCol="0">
            <a:spAutoFit/>
          </a:bodyPr>
          <a:lstStyle/>
          <a:p>
            <a:pPr algn="ctr"/>
            <a:r>
              <a:rPr lang="zh-CN" altLang="en-US" sz="2000" b="1" dirty="0">
                <a:latin typeface="微软雅黑" panose="020B0503020204020204" pitchFamily="34" charset="-122"/>
                <a:ea typeface="微软雅黑" panose="020B0503020204020204" pitchFamily="34" charset="-122"/>
              </a:rPr>
              <a:t>请输入</a:t>
            </a:r>
          </a:p>
        </p:txBody>
      </p:sp>
      <p:grpSp>
        <p:nvGrpSpPr>
          <p:cNvPr id="74" name="组合 73">
            <a:extLst>
              <a:ext uri="{FF2B5EF4-FFF2-40B4-BE49-F238E27FC236}">
                <a16:creationId xmlns:a16="http://schemas.microsoft.com/office/drawing/2014/main" xmlns="" id="{3C80DEBD-A23E-45A8-8F58-7117EA820312}"/>
              </a:ext>
            </a:extLst>
          </p:cNvPr>
          <p:cNvGrpSpPr/>
          <p:nvPr/>
        </p:nvGrpSpPr>
        <p:grpSpPr>
          <a:xfrm>
            <a:off x="4977745" y="841556"/>
            <a:ext cx="2236510" cy="283982"/>
            <a:chOff x="4683418" y="2076789"/>
            <a:chExt cx="1979272" cy="283982"/>
          </a:xfrm>
        </p:grpSpPr>
        <p:sp>
          <p:nvSpPr>
            <p:cNvPr id="75" name="矩形 74">
              <a:extLst>
                <a:ext uri="{FF2B5EF4-FFF2-40B4-BE49-F238E27FC236}">
                  <a16:creationId xmlns:a16="http://schemas.microsoft.com/office/drawing/2014/main" xmlns="" id="{5E817EE6-EAC9-47EF-B7F5-177384BB0E88}"/>
                </a:ext>
              </a:extLst>
            </p:cNvPr>
            <p:cNvSpPr/>
            <p:nvPr/>
          </p:nvSpPr>
          <p:spPr>
            <a:xfrm>
              <a:off x="4683418" y="2169289"/>
              <a:ext cx="1979271" cy="191482"/>
            </a:xfrm>
            <a:prstGeom prst="rect">
              <a:avLst/>
            </a:prstGeom>
            <a:solidFill>
              <a:srgbClr val="2056FF"/>
            </a:solidFill>
            <a:ln>
              <a:noFill/>
            </a:ln>
            <a:effectLst>
              <a:outerShdw blurRad="190500" dist="50800" dir="5400000" sx="101000" sy="101000" algn="ctr" rotWithShape="0">
                <a:srgbClr val="2056FF">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矩形 75">
              <a:extLst>
                <a:ext uri="{FF2B5EF4-FFF2-40B4-BE49-F238E27FC236}">
                  <a16:creationId xmlns:a16="http://schemas.microsoft.com/office/drawing/2014/main" xmlns="" id="{8F66E679-9A70-479C-A05F-EB30144A9A12}"/>
                </a:ext>
              </a:extLst>
            </p:cNvPr>
            <p:cNvSpPr/>
            <p:nvPr/>
          </p:nvSpPr>
          <p:spPr>
            <a:xfrm>
              <a:off x="4683419" y="2076789"/>
              <a:ext cx="1979271" cy="191482"/>
            </a:xfrm>
            <a:prstGeom prst="rect">
              <a:avLst/>
            </a:prstGeom>
            <a:solidFill>
              <a:srgbClr val="B8CAFF"/>
            </a:solidFill>
            <a:ln>
              <a:noFill/>
            </a:ln>
            <a:effectLst>
              <a:outerShdw blurRad="190500" dist="50800" dir="5400000" sx="101000" sy="101000" algn="ctr" rotWithShape="0">
                <a:srgbClr val="2056FF">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8" name="文本框 77">
            <a:extLst>
              <a:ext uri="{FF2B5EF4-FFF2-40B4-BE49-F238E27FC236}">
                <a16:creationId xmlns:a16="http://schemas.microsoft.com/office/drawing/2014/main" xmlns="" id="{E735926C-02C7-4A61-B33C-F47763518F5F}"/>
              </a:ext>
            </a:extLst>
          </p:cNvPr>
          <p:cNvSpPr txBox="1"/>
          <p:nvPr/>
        </p:nvSpPr>
        <p:spPr>
          <a:xfrm>
            <a:off x="4977745" y="448263"/>
            <a:ext cx="2236510" cy="584775"/>
          </a:xfrm>
          <a:prstGeom prst="rect">
            <a:avLst/>
          </a:prstGeom>
          <a:noFill/>
        </p:spPr>
        <p:txBody>
          <a:bodyPr wrap="none" rtlCol="0">
            <a:spAutoFit/>
          </a:bodyPr>
          <a:lstStyle/>
          <a:p>
            <a:r>
              <a:rPr lang="zh-CN" altLang="en-US" sz="3200" b="1" dirty="0">
                <a:latin typeface="微软雅黑" panose="020B0503020204020204" pitchFamily="34" charset="-122"/>
                <a:ea typeface="微软雅黑" panose="020B0503020204020204" pitchFamily="34" charset="-122"/>
              </a:rPr>
              <a:t>这里是标题</a:t>
            </a:r>
          </a:p>
        </p:txBody>
      </p:sp>
      <p:grpSp>
        <p:nvGrpSpPr>
          <p:cNvPr id="80" name="组合 79">
            <a:extLst>
              <a:ext uri="{FF2B5EF4-FFF2-40B4-BE49-F238E27FC236}">
                <a16:creationId xmlns:a16="http://schemas.microsoft.com/office/drawing/2014/main" xmlns="" id="{35CEC7F2-8986-4253-BB98-301A8871C81B}"/>
              </a:ext>
            </a:extLst>
          </p:cNvPr>
          <p:cNvGrpSpPr/>
          <p:nvPr/>
        </p:nvGrpSpPr>
        <p:grpSpPr>
          <a:xfrm flipH="1">
            <a:off x="-267560" y="-1193287"/>
            <a:ext cx="2655550" cy="2274719"/>
            <a:chOff x="9670271" y="-1155786"/>
            <a:chExt cx="2655550" cy="2274719"/>
          </a:xfrm>
        </p:grpSpPr>
        <p:sp>
          <p:nvSpPr>
            <p:cNvPr id="81" name="椭圆 80">
              <a:extLst>
                <a:ext uri="{FF2B5EF4-FFF2-40B4-BE49-F238E27FC236}">
                  <a16:creationId xmlns:a16="http://schemas.microsoft.com/office/drawing/2014/main" xmlns="" id="{1D7B08AC-783A-408B-A73F-BDCA25FA57BE}"/>
                </a:ext>
              </a:extLst>
            </p:cNvPr>
            <p:cNvSpPr/>
            <p:nvPr/>
          </p:nvSpPr>
          <p:spPr>
            <a:xfrm>
              <a:off x="9670271" y="581795"/>
              <a:ext cx="537138" cy="537138"/>
            </a:xfrm>
            <a:prstGeom prst="ellipse">
              <a:avLst/>
            </a:prstGeom>
            <a:solidFill>
              <a:schemeClr val="accent1"/>
            </a:solidFill>
            <a:ln>
              <a:noFill/>
            </a:ln>
            <a:effectLst>
              <a:outerShdw blurRad="190500" dist="50800" dir="5400000" sx="101000" sy="101000" algn="ctr" rotWithShape="0">
                <a:srgbClr val="2056FF">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椭圆 84">
              <a:extLst>
                <a:ext uri="{FF2B5EF4-FFF2-40B4-BE49-F238E27FC236}">
                  <a16:creationId xmlns:a16="http://schemas.microsoft.com/office/drawing/2014/main" xmlns="" id="{E150E01F-34DF-470C-95AC-EBB657C5A275}"/>
                </a:ext>
              </a:extLst>
            </p:cNvPr>
            <p:cNvSpPr/>
            <p:nvPr/>
          </p:nvSpPr>
          <p:spPr>
            <a:xfrm>
              <a:off x="10319671" y="-1155786"/>
              <a:ext cx="2006150" cy="2006150"/>
            </a:xfrm>
            <a:prstGeom prst="ellipse">
              <a:avLst/>
            </a:prstGeom>
            <a:solidFill>
              <a:schemeClr val="accent1"/>
            </a:solidFill>
            <a:ln>
              <a:noFill/>
            </a:ln>
            <a:effectLst>
              <a:outerShdw blurRad="190500" dist="50800" dir="5400000" sx="101000" sy="101000" algn="ctr" rotWithShape="0">
                <a:srgbClr val="2056FF">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6" name="组合 85">
            <a:extLst>
              <a:ext uri="{FF2B5EF4-FFF2-40B4-BE49-F238E27FC236}">
                <a16:creationId xmlns:a16="http://schemas.microsoft.com/office/drawing/2014/main" xmlns="" id="{B6D5DA4C-9E1D-4CDF-B392-66321A4EE15A}"/>
              </a:ext>
            </a:extLst>
          </p:cNvPr>
          <p:cNvGrpSpPr/>
          <p:nvPr/>
        </p:nvGrpSpPr>
        <p:grpSpPr>
          <a:xfrm>
            <a:off x="10829433" y="478751"/>
            <a:ext cx="738680" cy="699618"/>
            <a:chOff x="9895261" y="4215510"/>
            <a:chExt cx="2019300" cy="1912519"/>
          </a:xfrm>
          <a:solidFill>
            <a:schemeClr val="tx1"/>
          </a:solidFill>
        </p:grpSpPr>
        <p:grpSp>
          <p:nvGrpSpPr>
            <p:cNvPr id="87" name="组合 86">
              <a:extLst>
                <a:ext uri="{FF2B5EF4-FFF2-40B4-BE49-F238E27FC236}">
                  <a16:creationId xmlns:a16="http://schemas.microsoft.com/office/drawing/2014/main" xmlns="" id="{FABFC9B9-8FB2-4981-B8E8-13DCFA12DDF9}"/>
                </a:ext>
              </a:extLst>
            </p:cNvPr>
            <p:cNvGrpSpPr/>
            <p:nvPr/>
          </p:nvGrpSpPr>
          <p:grpSpPr>
            <a:xfrm>
              <a:off x="9895261" y="4215510"/>
              <a:ext cx="2019300" cy="1499626"/>
              <a:chOff x="3873500" y="1778468"/>
              <a:chExt cx="4445000" cy="3301064"/>
            </a:xfrm>
            <a:grpFill/>
          </p:grpSpPr>
          <p:grpSp>
            <p:nvGrpSpPr>
              <p:cNvPr id="90" name="组合 89">
                <a:extLst>
                  <a:ext uri="{FF2B5EF4-FFF2-40B4-BE49-F238E27FC236}">
                    <a16:creationId xmlns:a16="http://schemas.microsoft.com/office/drawing/2014/main" xmlns="" id="{A55731D0-E900-4AF1-A594-AB3C1E5F958D}"/>
                  </a:ext>
                </a:extLst>
              </p:cNvPr>
              <p:cNvGrpSpPr/>
              <p:nvPr/>
            </p:nvGrpSpPr>
            <p:grpSpPr>
              <a:xfrm>
                <a:off x="3873500" y="1778468"/>
                <a:ext cx="4445000" cy="3301064"/>
                <a:chOff x="3229664" y="5039688"/>
                <a:chExt cx="883282" cy="655966"/>
              </a:xfrm>
              <a:grpFill/>
            </p:grpSpPr>
            <p:sp>
              <p:nvSpPr>
                <p:cNvPr id="103" name="Freeform 193">
                  <a:extLst>
                    <a:ext uri="{FF2B5EF4-FFF2-40B4-BE49-F238E27FC236}">
                      <a16:creationId xmlns:a16="http://schemas.microsoft.com/office/drawing/2014/main" xmlns="" id="{E047EABE-AAF5-4E3D-9B6D-F1861EA6C73E}"/>
                    </a:ext>
                  </a:extLst>
                </p:cNvPr>
                <p:cNvSpPr>
                  <a:spLocks noEditPoints="1"/>
                </p:cNvSpPr>
                <p:nvPr/>
              </p:nvSpPr>
              <p:spPr bwMode="auto">
                <a:xfrm>
                  <a:off x="3229664" y="5039688"/>
                  <a:ext cx="361540" cy="647307"/>
                </a:xfrm>
                <a:custGeom>
                  <a:avLst/>
                  <a:gdLst>
                    <a:gd name="T0" fmla="*/ 80 w 80"/>
                    <a:gd name="T1" fmla="*/ 133 h 144"/>
                    <a:gd name="T2" fmla="*/ 62 w 80"/>
                    <a:gd name="T3" fmla="*/ 136 h 144"/>
                    <a:gd name="T4" fmla="*/ 64 w 80"/>
                    <a:gd name="T5" fmla="*/ 129 h 144"/>
                    <a:gd name="T6" fmla="*/ 48 w 80"/>
                    <a:gd name="T7" fmla="*/ 131 h 144"/>
                    <a:gd name="T8" fmla="*/ 51 w 80"/>
                    <a:gd name="T9" fmla="*/ 124 h 144"/>
                    <a:gd name="T10" fmla="*/ 29 w 80"/>
                    <a:gd name="T11" fmla="*/ 126 h 144"/>
                    <a:gd name="T12" fmla="*/ 35 w 80"/>
                    <a:gd name="T13" fmla="*/ 124 h 144"/>
                    <a:gd name="T14" fmla="*/ 39 w 80"/>
                    <a:gd name="T15" fmla="*/ 117 h 144"/>
                    <a:gd name="T16" fmla="*/ 39 w 80"/>
                    <a:gd name="T17" fmla="*/ 118 h 144"/>
                    <a:gd name="T18" fmla="*/ 16 w 80"/>
                    <a:gd name="T19" fmla="*/ 114 h 144"/>
                    <a:gd name="T20" fmla="*/ 22 w 80"/>
                    <a:gd name="T21" fmla="*/ 28 h 144"/>
                    <a:gd name="T22" fmla="*/ 24 w 80"/>
                    <a:gd name="T23" fmla="*/ 23 h 144"/>
                    <a:gd name="T24" fmla="*/ 22 w 80"/>
                    <a:gd name="T25" fmla="*/ 28 h 144"/>
                    <a:gd name="T26" fmla="*/ 80 w 80"/>
                    <a:gd name="T27" fmla="*/ 132 h 144"/>
                    <a:gd name="T28" fmla="*/ 67 w 80"/>
                    <a:gd name="T29" fmla="*/ 120 h 144"/>
                    <a:gd name="T30" fmla="*/ 65 w 80"/>
                    <a:gd name="T31" fmla="*/ 128 h 144"/>
                    <a:gd name="T32" fmla="*/ 55 w 80"/>
                    <a:gd name="T33" fmla="*/ 109 h 144"/>
                    <a:gd name="T34" fmla="*/ 45 w 80"/>
                    <a:gd name="T35" fmla="*/ 110 h 144"/>
                    <a:gd name="T36" fmla="*/ 48 w 80"/>
                    <a:gd name="T37" fmla="*/ 105 h 144"/>
                    <a:gd name="T38" fmla="*/ 45 w 80"/>
                    <a:gd name="T39" fmla="*/ 110 h 144"/>
                    <a:gd name="T40" fmla="*/ 35 w 80"/>
                    <a:gd name="T41" fmla="*/ 102 h 144"/>
                    <a:gd name="T42" fmla="*/ 40 w 80"/>
                    <a:gd name="T43" fmla="*/ 116 h 144"/>
                    <a:gd name="T44" fmla="*/ 40 w 80"/>
                    <a:gd name="T45" fmla="*/ 99 h 144"/>
                    <a:gd name="T46" fmla="*/ 35 w 80"/>
                    <a:gd name="T47" fmla="*/ 102 h 144"/>
                    <a:gd name="T48" fmla="*/ 32 w 80"/>
                    <a:gd name="T49" fmla="*/ 87 h 144"/>
                    <a:gd name="T50" fmla="*/ 27 w 80"/>
                    <a:gd name="T51" fmla="*/ 105 h 144"/>
                    <a:gd name="T52" fmla="*/ 10 w 80"/>
                    <a:gd name="T53" fmla="*/ 104 h 144"/>
                    <a:gd name="T54" fmla="*/ 21 w 80"/>
                    <a:gd name="T55" fmla="*/ 96 h 144"/>
                    <a:gd name="T56" fmla="*/ 29 w 80"/>
                    <a:gd name="T57" fmla="*/ 78 h 144"/>
                    <a:gd name="T58" fmla="*/ 8 w 80"/>
                    <a:gd name="T59" fmla="*/ 85 h 144"/>
                    <a:gd name="T60" fmla="*/ 7 w 80"/>
                    <a:gd name="T61" fmla="*/ 93 h 144"/>
                    <a:gd name="T62" fmla="*/ 16 w 80"/>
                    <a:gd name="T63" fmla="*/ 83 h 144"/>
                    <a:gd name="T64" fmla="*/ 22 w 80"/>
                    <a:gd name="T65" fmla="*/ 69 h 144"/>
                    <a:gd name="T66" fmla="*/ 0 w 80"/>
                    <a:gd name="T67" fmla="*/ 66 h 144"/>
                    <a:gd name="T68" fmla="*/ 14 w 80"/>
                    <a:gd name="T69" fmla="*/ 70 h 144"/>
                    <a:gd name="T70" fmla="*/ 14 w 80"/>
                    <a:gd name="T71" fmla="*/ 65 h 144"/>
                    <a:gd name="T72" fmla="*/ 14 w 80"/>
                    <a:gd name="T73" fmla="*/ 70 h 144"/>
                    <a:gd name="T74" fmla="*/ 24 w 80"/>
                    <a:gd name="T75" fmla="*/ 52 h 144"/>
                    <a:gd name="T76" fmla="*/ 32 w 80"/>
                    <a:gd name="T77" fmla="*/ 42 h 144"/>
                    <a:gd name="T78" fmla="*/ 6 w 80"/>
                    <a:gd name="T79" fmla="*/ 34 h 144"/>
                    <a:gd name="T80" fmla="*/ 8 w 80"/>
                    <a:gd name="T81" fmla="*/ 49 h 144"/>
                    <a:gd name="T82" fmla="*/ 18 w 80"/>
                    <a:gd name="T83" fmla="*/ 41 h 144"/>
                    <a:gd name="T84" fmla="*/ 36 w 80"/>
                    <a:gd name="T85" fmla="*/ 30 h 144"/>
                    <a:gd name="T86" fmla="*/ 11 w 80"/>
                    <a:gd name="T87" fmla="*/ 20 h 144"/>
                    <a:gd name="T88" fmla="*/ 18 w 80"/>
                    <a:gd name="T89" fmla="*/ 41 h 144"/>
                    <a:gd name="T90" fmla="*/ 26 w 80"/>
                    <a:gd name="T91" fmla="*/ 19 h 144"/>
                    <a:gd name="T92" fmla="*/ 35 w 80"/>
                    <a:gd name="T93"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0" h="144">
                      <a:moveTo>
                        <a:pt x="62" y="136"/>
                      </a:moveTo>
                      <a:cubicBezTo>
                        <a:pt x="67" y="133"/>
                        <a:pt x="74" y="130"/>
                        <a:pt x="80" y="133"/>
                      </a:cubicBezTo>
                      <a:cubicBezTo>
                        <a:pt x="76" y="142"/>
                        <a:pt x="65" y="144"/>
                        <a:pt x="56" y="141"/>
                      </a:cubicBezTo>
                      <a:cubicBezTo>
                        <a:pt x="58" y="139"/>
                        <a:pt x="60" y="138"/>
                        <a:pt x="62" y="136"/>
                      </a:cubicBezTo>
                      <a:close/>
                      <a:moveTo>
                        <a:pt x="48" y="131"/>
                      </a:moveTo>
                      <a:cubicBezTo>
                        <a:pt x="52" y="128"/>
                        <a:pt x="59" y="125"/>
                        <a:pt x="64" y="129"/>
                      </a:cubicBezTo>
                      <a:cubicBezTo>
                        <a:pt x="60" y="137"/>
                        <a:pt x="50" y="139"/>
                        <a:pt x="42" y="135"/>
                      </a:cubicBezTo>
                      <a:cubicBezTo>
                        <a:pt x="44" y="133"/>
                        <a:pt x="46" y="132"/>
                        <a:pt x="48" y="131"/>
                      </a:cubicBezTo>
                      <a:close/>
                      <a:moveTo>
                        <a:pt x="35" y="124"/>
                      </a:moveTo>
                      <a:cubicBezTo>
                        <a:pt x="40" y="122"/>
                        <a:pt x="47" y="119"/>
                        <a:pt x="51" y="124"/>
                      </a:cubicBezTo>
                      <a:cubicBezTo>
                        <a:pt x="47" y="129"/>
                        <a:pt x="40" y="131"/>
                        <a:pt x="34" y="129"/>
                      </a:cubicBezTo>
                      <a:cubicBezTo>
                        <a:pt x="32" y="129"/>
                        <a:pt x="30" y="128"/>
                        <a:pt x="29" y="126"/>
                      </a:cubicBezTo>
                      <a:cubicBezTo>
                        <a:pt x="31" y="125"/>
                        <a:pt x="33" y="125"/>
                        <a:pt x="35" y="124"/>
                      </a:cubicBezTo>
                      <a:cubicBezTo>
                        <a:pt x="35" y="124"/>
                        <a:pt x="35" y="124"/>
                        <a:pt x="35" y="124"/>
                      </a:cubicBezTo>
                      <a:close/>
                      <a:moveTo>
                        <a:pt x="23" y="113"/>
                      </a:moveTo>
                      <a:cubicBezTo>
                        <a:pt x="29" y="112"/>
                        <a:pt x="35" y="112"/>
                        <a:pt x="39" y="117"/>
                      </a:cubicBezTo>
                      <a:cubicBezTo>
                        <a:pt x="39" y="117"/>
                        <a:pt x="40" y="117"/>
                        <a:pt x="40" y="117"/>
                      </a:cubicBezTo>
                      <a:cubicBezTo>
                        <a:pt x="39" y="118"/>
                        <a:pt x="39" y="118"/>
                        <a:pt x="39" y="118"/>
                      </a:cubicBezTo>
                      <a:cubicBezTo>
                        <a:pt x="33" y="123"/>
                        <a:pt x="27" y="122"/>
                        <a:pt x="20" y="118"/>
                      </a:cubicBezTo>
                      <a:cubicBezTo>
                        <a:pt x="19" y="117"/>
                        <a:pt x="17" y="116"/>
                        <a:pt x="16" y="114"/>
                      </a:cubicBezTo>
                      <a:cubicBezTo>
                        <a:pt x="18" y="113"/>
                        <a:pt x="20" y="113"/>
                        <a:pt x="23" y="113"/>
                      </a:cubicBezTo>
                      <a:close/>
                      <a:moveTo>
                        <a:pt x="22" y="28"/>
                      </a:moveTo>
                      <a:cubicBezTo>
                        <a:pt x="31" y="30"/>
                        <a:pt x="38" y="25"/>
                        <a:pt x="42" y="17"/>
                      </a:cubicBezTo>
                      <a:cubicBezTo>
                        <a:pt x="36" y="17"/>
                        <a:pt x="28" y="18"/>
                        <a:pt x="24" y="23"/>
                      </a:cubicBezTo>
                      <a:cubicBezTo>
                        <a:pt x="25" y="17"/>
                        <a:pt x="21" y="10"/>
                        <a:pt x="17" y="5"/>
                      </a:cubicBezTo>
                      <a:cubicBezTo>
                        <a:pt x="13" y="13"/>
                        <a:pt x="14" y="23"/>
                        <a:pt x="22" y="28"/>
                      </a:cubicBezTo>
                      <a:close/>
                      <a:moveTo>
                        <a:pt x="67" y="120"/>
                      </a:moveTo>
                      <a:cubicBezTo>
                        <a:pt x="69" y="126"/>
                        <a:pt x="73" y="132"/>
                        <a:pt x="80" y="132"/>
                      </a:cubicBezTo>
                      <a:cubicBezTo>
                        <a:pt x="80" y="124"/>
                        <a:pt x="73" y="116"/>
                        <a:pt x="66" y="114"/>
                      </a:cubicBezTo>
                      <a:cubicBezTo>
                        <a:pt x="66" y="116"/>
                        <a:pt x="66" y="118"/>
                        <a:pt x="67" y="120"/>
                      </a:cubicBezTo>
                      <a:close/>
                      <a:moveTo>
                        <a:pt x="55" y="116"/>
                      </a:moveTo>
                      <a:cubicBezTo>
                        <a:pt x="55" y="121"/>
                        <a:pt x="58" y="128"/>
                        <a:pt x="65" y="128"/>
                      </a:cubicBezTo>
                      <a:cubicBezTo>
                        <a:pt x="65" y="122"/>
                        <a:pt x="63" y="115"/>
                        <a:pt x="58" y="111"/>
                      </a:cubicBezTo>
                      <a:cubicBezTo>
                        <a:pt x="57" y="110"/>
                        <a:pt x="56" y="110"/>
                        <a:pt x="55" y="109"/>
                      </a:cubicBezTo>
                      <a:cubicBezTo>
                        <a:pt x="55" y="111"/>
                        <a:pt x="54" y="113"/>
                        <a:pt x="55" y="116"/>
                      </a:cubicBezTo>
                      <a:close/>
                      <a:moveTo>
                        <a:pt x="45" y="110"/>
                      </a:moveTo>
                      <a:cubicBezTo>
                        <a:pt x="44" y="115"/>
                        <a:pt x="45" y="122"/>
                        <a:pt x="52" y="123"/>
                      </a:cubicBezTo>
                      <a:cubicBezTo>
                        <a:pt x="53" y="117"/>
                        <a:pt x="52" y="109"/>
                        <a:pt x="48" y="105"/>
                      </a:cubicBezTo>
                      <a:cubicBezTo>
                        <a:pt x="47" y="104"/>
                        <a:pt x="46" y="104"/>
                        <a:pt x="46" y="103"/>
                      </a:cubicBezTo>
                      <a:cubicBezTo>
                        <a:pt x="45" y="106"/>
                        <a:pt x="45" y="107"/>
                        <a:pt x="45" y="110"/>
                      </a:cubicBezTo>
                      <a:cubicBezTo>
                        <a:pt x="45" y="110"/>
                        <a:pt x="45" y="110"/>
                        <a:pt x="45" y="110"/>
                      </a:cubicBezTo>
                      <a:close/>
                      <a:moveTo>
                        <a:pt x="35" y="102"/>
                      </a:moveTo>
                      <a:cubicBezTo>
                        <a:pt x="33" y="108"/>
                        <a:pt x="34" y="114"/>
                        <a:pt x="40" y="116"/>
                      </a:cubicBezTo>
                      <a:cubicBezTo>
                        <a:pt x="40" y="116"/>
                        <a:pt x="40" y="116"/>
                        <a:pt x="40" y="116"/>
                      </a:cubicBezTo>
                      <a:cubicBezTo>
                        <a:pt x="40" y="116"/>
                        <a:pt x="41" y="115"/>
                        <a:pt x="41" y="115"/>
                      </a:cubicBezTo>
                      <a:cubicBezTo>
                        <a:pt x="42" y="110"/>
                        <a:pt x="42" y="104"/>
                        <a:pt x="40" y="99"/>
                      </a:cubicBezTo>
                      <a:cubicBezTo>
                        <a:pt x="39" y="98"/>
                        <a:pt x="38" y="97"/>
                        <a:pt x="37" y="96"/>
                      </a:cubicBezTo>
                      <a:cubicBezTo>
                        <a:pt x="36" y="98"/>
                        <a:pt x="35" y="100"/>
                        <a:pt x="35" y="102"/>
                      </a:cubicBezTo>
                      <a:close/>
                      <a:moveTo>
                        <a:pt x="29" y="107"/>
                      </a:moveTo>
                      <a:cubicBezTo>
                        <a:pt x="32" y="102"/>
                        <a:pt x="35" y="93"/>
                        <a:pt x="32" y="87"/>
                      </a:cubicBezTo>
                      <a:cubicBezTo>
                        <a:pt x="30" y="89"/>
                        <a:pt x="29" y="90"/>
                        <a:pt x="28" y="92"/>
                      </a:cubicBezTo>
                      <a:cubicBezTo>
                        <a:pt x="25" y="96"/>
                        <a:pt x="24" y="101"/>
                        <a:pt x="27" y="105"/>
                      </a:cubicBezTo>
                      <a:cubicBezTo>
                        <a:pt x="22" y="101"/>
                        <a:pt x="12" y="99"/>
                        <a:pt x="6" y="99"/>
                      </a:cubicBezTo>
                      <a:cubicBezTo>
                        <a:pt x="7" y="101"/>
                        <a:pt x="8" y="103"/>
                        <a:pt x="10" y="104"/>
                      </a:cubicBezTo>
                      <a:cubicBezTo>
                        <a:pt x="15" y="110"/>
                        <a:pt x="22" y="111"/>
                        <a:pt x="29" y="107"/>
                      </a:cubicBezTo>
                      <a:close/>
                      <a:moveTo>
                        <a:pt x="21" y="96"/>
                      </a:moveTo>
                      <a:cubicBezTo>
                        <a:pt x="24" y="93"/>
                        <a:pt x="26" y="90"/>
                        <a:pt x="28" y="85"/>
                      </a:cubicBezTo>
                      <a:cubicBezTo>
                        <a:pt x="29" y="83"/>
                        <a:pt x="29" y="80"/>
                        <a:pt x="29" y="78"/>
                      </a:cubicBezTo>
                      <a:cubicBezTo>
                        <a:pt x="24" y="80"/>
                        <a:pt x="17" y="86"/>
                        <a:pt x="19" y="92"/>
                      </a:cubicBezTo>
                      <a:cubicBezTo>
                        <a:pt x="16" y="89"/>
                        <a:pt x="12" y="87"/>
                        <a:pt x="8" y="85"/>
                      </a:cubicBezTo>
                      <a:cubicBezTo>
                        <a:pt x="6" y="84"/>
                        <a:pt x="4" y="83"/>
                        <a:pt x="1" y="83"/>
                      </a:cubicBezTo>
                      <a:cubicBezTo>
                        <a:pt x="2" y="87"/>
                        <a:pt x="4" y="90"/>
                        <a:pt x="7" y="93"/>
                      </a:cubicBezTo>
                      <a:cubicBezTo>
                        <a:pt x="11" y="96"/>
                        <a:pt x="15" y="97"/>
                        <a:pt x="21" y="96"/>
                      </a:cubicBezTo>
                      <a:close/>
                      <a:moveTo>
                        <a:pt x="16" y="83"/>
                      </a:moveTo>
                      <a:cubicBezTo>
                        <a:pt x="22" y="80"/>
                        <a:pt x="28" y="74"/>
                        <a:pt x="28" y="66"/>
                      </a:cubicBezTo>
                      <a:cubicBezTo>
                        <a:pt x="26" y="67"/>
                        <a:pt x="24" y="68"/>
                        <a:pt x="22" y="69"/>
                      </a:cubicBezTo>
                      <a:cubicBezTo>
                        <a:pt x="19" y="71"/>
                        <a:pt x="15" y="75"/>
                        <a:pt x="15" y="79"/>
                      </a:cubicBezTo>
                      <a:cubicBezTo>
                        <a:pt x="13" y="74"/>
                        <a:pt x="5" y="69"/>
                        <a:pt x="0" y="66"/>
                      </a:cubicBezTo>
                      <a:cubicBezTo>
                        <a:pt x="0" y="75"/>
                        <a:pt x="6" y="84"/>
                        <a:pt x="16" y="83"/>
                      </a:cubicBezTo>
                      <a:close/>
                      <a:moveTo>
                        <a:pt x="14" y="70"/>
                      </a:moveTo>
                      <a:cubicBezTo>
                        <a:pt x="22" y="68"/>
                        <a:pt x="28" y="61"/>
                        <a:pt x="29" y="53"/>
                      </a:cubicBezTo>
                      <a:cubicBezTo>
                        <a:pt x="23" y="55"/>
                        <a:pt x="16" y="58"/>
                        <a:pt x="14" y="65"/>
                      </a:cubicBezTo>
                      <a:cubicBezTo>
                        <a:pt x="13" y="59"/>
                        <a:pt x="7" y="52"/>
                        <a:pt x="2" y="48"/>
                      </a:cubicBezTo>
                      <a:cubicBezTo>
                        <a:pt x="0" y="57"/>
                        <a:pt x="4" y="68"/>
                        <a:pt x="14" y="70"/>
                      </a:cubicBezTo>
                      <a:close/>
                      <a:moveTo>
                        <a:pt x="15" y="54"/>
                      </a:moveTo>
                      <a:cubicBezTo>
                        <a:pt x="18" y="54"/>
                        <a:pt x="21" y="53"/>
                        <a:pt x="24" y="52"/>
                      </a:cubicBezTo>
                      <a:cubicBezTo>
                        <a:pt x="27" y="50"/>
                        <a:pt x="28" y="49"/>
                        <a:pt x="30" y="46"/>
                      </a:cubicBezTo>
                      <a:cubicBezTo>
                        <a:pt x="31" y="45"/>
                        <a:pt x="32" y="44"/>
                        <a:pt x="32" y="42"/>
                      </a:cubicBezTo>
                      <a:cubicBezTo>
                        <a:pt x="27" y="42"/>
                        <a:pt x="19" y="44"/>
                        <a:pt x="16" y="49"/>
                      </a:cubicBezTo>
                      <a:cubicBezTo>
                        <a:pt x="16" y="44"/>
                        <a:pt x="10" y="38"/>
                        <a:pt x="6" y="34"/>
                      </a:cubicBezTo>
                      <a:cubicBezTo>
                        <a:pt x="5" y="36"/>
                        <a:pt x="5" y="38"/>
                        <a:pt x="5" y="40"/>
                      </a:cubicBezTo>
                      <a:cubicBezTo>
                        <a:pt x="5" y="43"/>
                        <a:pt x="6" y="46"/>
                        <a:pt x="8" y="49"/>
                      </a:cubicBezTo>
                      <a:cubicBezTo>
                        <a:pt x="10" y="51"/>
                        <a:pt x="12" y="53"/>
                        <a:pt x="15" y="54"/>
                      </a:cubicBezTo>
                      <a:close/>
                      <a:moveTo>
                        <a:pt x="18" y="41"/>
                      </a:moveTo>
                      <a:cubicBezTo>
                        <a:pt x="24" y="42"/>
                        <a:pt x="30" y="39"/>
                        <a:pt x="34" y="34"/>
                      </a:cubicBezTo>
                      <a:cubicBezTo>
                        <a:pt x="35" y="33"/>
                        <a:pt x="36" y="32"/>
                        <a:pt x="36" y="30"/>
                      </a:cubicBezTo>
                      <a:cubicBezTo>
                        <a:pt x="31" y="30"/>
                        <a:pt x="23" y="32"/>
                        <a:pt x="19" y="37"/>
                      </a:cubicBezTo>
                      <a:cubicBezTo>
                        <a:pt x="19" y="31"/>
                        <a:pt x="15" y="24"/>
                        <a:pt x="11" y="20"/>
                      </a:cubicBezTo>
                      <a:cubicBezTo>
                        <a:pt x="10" y="22"/>
                        <a:pt x="9" y="24"/>
                        <a:pt x="9" y="26"/>
                      </a:cubicBezTo>
                      <a:cubicBezTo>
                        <a:pt x="9" y="32"/>
                        <a:pt x="12" y="38"/>
                        <a:pt x="18" y="41"/>
                      </a:cubicBezTo>
                      <a:close/>
                      <a:moveTo>
                        <a:pt x="35" y="6"/>
                      </a:moveTo>
                      <a:cubicBezTo>
                        <a:pt x="35" y="12"/>
                        <a:pt x="32" y="17"/>
                        <a:pt x="26" y="19"/>
                      </a:cubicBezTo>
                      <a:cubicBezTo>
                        <a:pt x="23" y="13"/>
                        <a:pt x="26" y="7"/>
                        <a:pt x="30" y="3"/>
                      </a:cubicBezTo>
                      <a:cubicBezTo>
                        <a:pt x="31" y="2"/>
                        <a:pt x="33" y="1"/>
                        <a:pt x="35" y="0"/>
                      </a:cubicBezTo>
                      <a:cubicBezTo>
                        <a:pt x="35" y="2"/>
                        <a:pt x="35" y="4"/>
                        <a:pt x="35"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104" name="Freeform 194">
                  <a:extLst>
                    <a:ext uri="{FF2B5EF4-FFF2-40B4-BE49-F238E27FC236}">
                      <a16:creationId xmlns:a16="http://schemas.microsoft.com/office/drawing/2014/main" xmlns="" id="{CAE05E39-F910-412F-A054-FF75972D557E}"/>
                    </a:ext>
                  </a:extLst>
                </p:cNvPr>
                <p:cNvSpPr>
                  <a:spLocks/>
                </p:cNvSpPr>
                <p:nvPr/>
              </p:nvSpPr>
              <p:spPr bwMode="auto">
                <a:xfrm>
                  <a:off x="3283786" y="5119788"/>
                  <a:ext cx="450300" cy="575864"/>
                </a:xfrm>
                <a:custGeom>
                  <a:avLst/>
                  <a:gdLst>
                    <a:gd name="T0" fmla="*/ 14 w 100"/>
                    <a:gd name="T1" fmla="*/ 0 h 128"/>
                    <a:gd name="T2" fmla="*/ 15 w 100"/>
                    <a:gd name="T3" fmla="*/ 0 h 128"/>
                    <a:gd name="T4" fmla="*/ 5 w 100"/>
                    <a:gd name="T5" fmla="*/ 32 h 128"/>
                    <a:gd name="T6" fmla="*/ 6 w 100"/>
                    <a:gd name="T7" fmla="*/ 71 h 128"/>
                    <a:gd name="T8" fmla="*/ 28 w 100"/>
                    <a:gd name="T9" fmla="*/ 98 h 128"/>
                    <a:gd name="T10" fmla="*/ 71 w 100"/>
                    <a:gd name="T11" fmla="*/ 114 h 128"/>
                    <a:gd name="T12" fmla="*/ 71 w 100"/>
                    <a:gd name="T13" fmla="*/ 114 h 128"/>
                    <a:gd name="T14" fmla="*/ 100 w 100"/>
                    <a:gd name="T15" fmla="*/ 125 h 128"/>
                    <a:gd name="T16" fmla="*/ 99 w 100"/>
                    <a:gd name="T17" fmla="*/ 128 h 128"/>
                    <a:gd name="T18" fmla="*/ 70 w 100"/>
                    <a:gd name="T19" fmla="*/ 116 h 128"/>
                    <a:gd name="T20" fmla="*/ 70 w 100"/>
                    <a:gd name="T21" fmla="*/ 116 h 128"/>
                    <a:gd name="T22" fmla="*/ 27 w 100"/>
                    <a:gd name="T23" fmla="*/ 100 h 128"/>
                    <a:gd name="T24" fmla="*/ 5 w 100"/>
                    <a:gd name="T25" fmla="*/ 71 h 128"/>
                    <a:gd name="T26" fmla="*/ 3 w 100"/>
                    <a:gd name="T27" fmla="*/ 32 h 128"/>
                    <a:gd name="T28" fmla="*/ 14 w 100"/>
                    <a:gd name="T29" fmla="*/ 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0" h="128">
                      <a:moveTo>
                        <a:pt x="14" y="0"/>
                      </a:moveTo>
                      <a:cubicBezTo>
                        <a:pt x="14" y="0"/>
                        <a:pt x="14" y="0"/>
                        <a:pt x="15" y="0"/>
                      </a:cubicBezTo>
                      <a:cubicBezTo>
                        <a:pt x="10" y="11"/>
                        <a:pt x="7" y="21"/>
                        <a:pt x="5" y="32"/>
                      </a:cubicBezTo>
                      <a:cubicBezTo>
                        <a:pt x="2" y="46"/>
                        <a:pt x="2" y="57"/>
                        <a:pt x="6" y="71"/>
                      </a:cubicBezTo>
                      <a:cubicBezTo>
                        <a:pt x="11" y="83"/>
                        <a:pt x="18" y="90"/>
                        <a:pt x="28" y="98"/>
                      </a:cubicBezTo>
                      <a:cubicBezTo>
                        <a:pt x="42" y="107"/>
                        <a:pt x="55" y="110"/>
                        <a:pt x="71" y="114"/>
                      </a:cubicBezTo>
                      <a:cubicBezTo>
                        <a:pt x="71" y="114"/>
                        <a:pt x="71" y="114"/>
                        <a:pt x="71" y="114"/>
                      </a:cubicBezTo>
                      <a:cubicBezTo>
                        <a:pt x="82" y="115"/>
                        <a:pt x="91" y="119"/>
                        <a:pt x="100" y="125"/>
                      </a:cubicBezTo>
                      <a:cubicBezTo>
                        <a:pt x="100" y="126"/>
                        <a:pt x="99" y="127"/>
                        <a:pt x="99" y="128"/>
                      </a:cubicBezTo>
                      <a:cubicBezTo>
                        <a:pt x="90" y="121"/>
                        <a:pt x="82" y="118"/>
                        <a:pt x="70" y="116"/>
                      </a:cubicBezTo>
                      <a:cubicBezTo>
                        <a:pt x="70" y="116"/>
                        <a:pt x="70" y="116"/>
                        <a:pt x="70" y="116"/>
                      </a:cubicBezTo>
                      <a:cubicBezTo>
                        <a:pt x="54" y="113"/>
                        <a:pt x="41" y="109"/>
                        <a:pt x="27" y="100"/>
                      </a:cubicBezTo>
                      <a:cubicBezTo>
                        <a:pt x="16" y="92"/>
                        <a:pt x="10" y="84"/>
                        <a:pt x="5" y="71"/>
                      </a:cubicBezTo>
                      <a:cubicBezTo>
                        <a:pt x="0" y="58"/>
                        <a:pt x="1" y="46"/>
                        <a:pt x="3" y="32"/>
                      </a:cubicBezTo>
                      <a:cubicBezTo>
                        <a:pt x="6" y="20"/>
                        <a:pt x="9" y="11"/>
                        <a:pt x="1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108" name="Freeform 195">
                  <a:extLst>
                    <a:ext uri="{FF2B5EF4-FFF2-40B4-BE49-F238E27FC236}">
                      <a16:creationId xmlns:a16="http://schemas.microsoft.com/office/drawing/2014/main" xmlns="" id="{4B25C798-6920-4C5D-AD64-7E677F0E0777}"/>
                    </a:ext>
                  </a:extLst>
                </p:cNvPr>
                <p:cNvSpPr>
                  <a:spLocks noEditPoints="1"/>
                </p:cNvSpPr>
                <p:nvPr/>
              </p:nvSpPr>
              <p:spPr bwMode="auto">
                <a:xfrm>
                  <a:off x="3751406" y="5039688"/>
                  <a:ext cx="361540" cy="647307"/>
                </a:xfrm>
                <a:custGeom>
                  <a:avLst/>
                  <a:gdLst>
                    <a:gd name="T0" fmla="*/ 0 w 80"/>
                    <a:gd name="T1" fmla="*/ 133 h 144"/>
                    <a:gd name="T2" fmla="*/ 18 w 80"/>
                    <a:gd name="T3" fmla="*/ 136 h 144"/>
                    <a:gd name="T4" fmla="*/ 16 w 80"/>
                    <a:gd name="T5" fmla="*/ 129 h 144"/>
                    <a:gd name="T6" fmla="*/ 32 w 80"/>
                    <a:gd name="T7" fmla="*/ 131 h 144"/>
                    <a:gd name="T8" fmla="*/ 29 w 80"/>
                    <a:gd name="T9" fmla="*/ 124 h 144"/>
                    <a:gd name="T10" fmla="*/ 51 w 80"/>
                    <a:gd name="T11" fmla="*/ 126 h 144"/>
                    <a:gd name="T12" fmla="*/ 45 w 80"/>
                    <a:gd name="T13" fmla="*/ 124 h 144"/>
                    <a:gd name="T14" fmla="*/ 41 w 80"/>
                    <a:gd name="T15" fmla="*/ 117 h 144"/>
                    <a:gd name="T16" fmla="*/ 41 w 80"/>
                    <a:gd name="T17" fmla="*/ 118 h 144"/>
                    <a:gd name="T18" fmla="*/ 64 w 80"/>
                    <a:gd name="T19" fmla="*/ 114 h 144"/>
                    <a:gd name="T20" fmla="*/ 58 w 80"/>
                    <a:gd name="T21" fmla="*/ 28 h 144"/>
                    <a:gd name="T22" fmla="*/ 56 w 80"/>
                    <a:gd name="T23" fmla="*/ 23 h 144"/>
                    <a:gd name="T24" fmla="*/ 58 w 80"/>
                    <a:gd name="T25" fmla="*/ 28 h 144"/>
                    <a:gd name="T26" fmla="*/ 0 w 80"/>
                    <a:gd name="T27" fmla="*/ 132 h 144"/>
                    <a:gd name="T28" fmla="*/ 13 w 80"/>
                    <a:gd name="T29" fmla="*/ 120 h 144"/>
                    <a:gd name="T30" fmla="*/ 15 w 80"/>
                    <a:gd name="T31" fmla="*/ 128 h 144"/>
                    <a:gd name="T32" fmla="*/ 25 w 80"/>
                    <a:gd name="T33" fmla="*/ 109 h 144"/>
                    <a:gd name="T34" fmla="*/ 36 w 80"/>
                    <a:gd name="T35" fmla="*/ 110 h 144"/>
                    <a:gd name="T36" fmla="*/ 32 w 80"/>
                    <a:gd name="T37" fmla="*/ 105 h 144"/>
                    <a:gd name="T38" fmla="*/ 35 w 80"/>
                    <a:gd name="T39" fmla="*/ 110 h 144"/>
                    <a:gd name="T40" fmla="*/ 45 w 80"/>
                    <a:gd name="T41" fmla="*/ 102 h 144"/>
                    <a:gd name="T42" fmla="*/ 40 w 80"/>
                    <a:gd name="T43" fmla="*/ 116 h 144"/>
                    <a:gd name="T44" fmla="*/ 40 w 80"/>
                    <a:gd name="T45" fmla="*/ 99 h 144"/>
                    <a:gd name="T46" fmla="*/ 45 w 80"/>
                    <a:gd name="T47" fmla="*/ 102 h 144"/>
                    <a:gd name="T48" fmla="*/ 48 w 80"/>
                    <a:gd name="T49" fmla="*/ 87 h 144"/>
                    <a:gd name="T50" fmla="*/ 54 w 80"/>
                    <a:gd name="T51" fmla="*/ 105 h 144"/>
                    <a:gd name="T52" fmla="*/ 70 w 80"/>
                    <a:gd name="T53" fmla="*/ 104 h 144"/>
                    <a:gd name="T54" fmla="*/ 60 w 80"/>
                    <a:gd name="T55" fmla="*/ 96 h 144"/>
                    <a:gd name="T56" fmla="*/ 51 w 80"/>
                    <a:gd name="T57" fmla="*/ 78 h 144"/>
                    <a:gd name="T58" fmla="*/ 72 w 80"/>
                    <a:gd name="T59" fmla="*/ 85 h 144"/>
                    <a:gd name="T60" fmla="*/ 73 w 80"/>
                    <a:gd name="T61" fmla="*/ 93 h 144"/>
                    <a:gd name="T62" fmla="*/ 64 w 80"/>
                    <a:gd name="T63" fmla="*/ 83 h 144"/>
                    <a:gd name="T64" fmla="*/ 58 w 80"/>
                    <a:gd name="T65" fmla="*/ 69 h 144"/>
                    <a:gd name="T66" fmla="*/ 80 w 80"/>
                    <a:gd name="T67" fmla="*/ 66 h 144"/>
                    <a:gd name="T68" fmla="*/ 66 w 80"/>
                    <a:gd name="T69" fmla="*/ 70 h 144"/>
                    <a:gd name="T70" fmla="*/ 66 w 80"/>
                    <a:gd name="T71" fmla="*/ 65 h 144"/>
                    <a:gd name="T72" fmla="*/ 66 w 80"/>
                    <a:gd name="T73" fmla="*/ 70 h 144"/>
                    <a:gd name="T74" fmla="*/ 56 w 80"/>
                    <a:gd name="T75" fmla="*/ 52 h 144"/>
                    <a:gd name="T76" fmla="*/ 48 w 80"/>
                    <a:gd name="T77" fmla="*/ 42 h 144"/>
                    <a:gd name="T78" fmla="*/ 74 w 80"/>
                    <a:gd name="T79" fmla="*/ 34 h 144"/>
                    <a:gd name="T80" fmla="*/ 72 w 80"/>
                    <a:gd name="T81" fmla="*/ 49 h 144"/>
                    <a:gd name="T82" fmla="*/ 62 w 80"/>
                    <a:gd name="T83" fmla="*/ 41 h 144"/>
                    <a:gd name="T84" fmla="*/ 44 w 80"/>
                    <a:gd name="T85" fmla="*/ 30 h 144"/>
                    <a:gd name="T86" fmla="*/ 69 w 80"/>
                    <a:gd name="T87" fmla="*/ 20 h 144"/>
                    <a:gd name="T88" fmla="*/ 62 w 80"/>
                    <a:gd name="T89" fmla="*/ 41 h 144"/>
                    <a:gd name="T90" fmla="*/ 54 w 80"/>
                    <a:gd name="T91" fmla="*/ 19 h 144"/>
                    <a:gd name="T92" fmla="*/ 45 w 80"/>
                    <a:gd name="T93"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0" h="144">
                      <a:moveTo>
                        <a:pt x="18" y="136"/>
                      </a:moveTo>
                      <a:cubicBezTo>
                        <a:pt x="13" y="133"/>
                        <a:pt x="6" y="130"/>
                        <a:pt x="0" y="133"/>
                      </a:cubicBezTo>
                      <a:cubicBezTo>
                        <a:pt x="4" y="142"/>
                        <a:pt x="15" y="144"/>
                        <a:pt x="24" y="141"/>
                      </a:cubicBezTo>
                      <a:cubicBezTo>
                        <a:pt x="22" y="139"/>
                        <a:pt x="20" y="138"/>
                        <a:pt x="18" y="136"/>
                      </a:cubicBezTo>
                      <a:close/>
                      <a:moveTo>
                        <a:pt x="32" y="131"/>
                      </a:moveTo>
                      <a:cubicBezTo>
                        <a:pt x="28" y="128"/>
                        <a:pt x="21" y="125"/>
                        <a:pt x="16" y="129"/>
                      </a:cubicBezTo>
                      <a:cubicBezTo>
                        <a:pt x="20" y="137"/>
                        <a:pt x="31" y="139"/>
                        <a:pt x="38" y="135"/>
                      </a:cubicBezTo>
                      <a:cubicBezTo>
                        <a:pt x="36" y="133"/>
                        <a:pt x="34" y="132"/>
                        <a:pt x="32" y="131"/>
                      </a:cubicBezTo>
                      <a:close/>
                      <a:moveTo>
                        <a:pt x="45" y="124"/>
                      </a:moveTo>
                      <a:cubicBezTo>
                        <a:pt x="40" y="122"/>
                        <a:pt x="33" y="119"/>
                        <a:pt x="29" y="124"/>
                      </a:cubicBezTo>
                      <a:cubicBezTo>
                        <a:pt x="33" y="129"/>
                        <a:pt x="40" y="131"/>
                        <a:pt x="46" y="129"/>
                      </a:cubicBezTo>
                      <a:cubicBezTo>
                        <a:pt x="48" y="129"/>
                        <a:pt x="50" y="128"/>
                        <a:pt x="51" y="126"/>
                      </a:cubicBezTo>
                      <a:cubicBezTo>
                        <a:pt x="49" y="125"/>
                        <a:pt x="47" y="125"/>
                        <a:pt x="45" y="124"/>
                      </a:cubicBezTo>
                      <a:cubicBezTo>
                        <a:pt x="45" y="124"/>
                        <a:pt x="45" y="124"/>
                        <a:pt x="45" y="124"/>
                      </a:cubicBezTo>
                      <a:close/>
                      <a:moveTo>
                        <a:pt x="57" y="113"/>
                      </a:moveTo>
                      <a:cubicBezTo>
                        <a:pt x="51" y="112"/>
                        <a:pt x="45" y="112"/>
                        <a:pt x="41" y="117"/>
                      </a:cubicBezTo>
                      <a:cubicBezTo>
                        <a:pt x="41" y="117"/>
                        <a:pt x="40" y="117"/>
                        <a:pt x="40" y="117"/>
                      </a:cubicBezTo>
                      <a:cubicBezTo>
                        <a:pt x="41" y="118"/>
                        <a:pt x="41" y="118"/>
                        <a:pt x="41" y="118"/>
                      </a:cubicBezTo>
                      <a:cubicBezTo>
                        <a:pt x="47" y="123"/>
                        <a:pt x="54" y="122"/>
                        <a:pt x="60" y="118"/>
                      </a:cubicBezTo>
                      <a:cubicBezTo>
                        <a:pt x="61" y="117"/>
                        <a:pt x="63" y="116"/>
                        <a:pt x="64" y="114"/>
                      </a:cubicBezTo>
                      <a:cubicBezTo>
                        <a:pt x="62" y="113"/>
                        <a:pt x="60" y="113"/>
                        <a:pt x="57" y="113"/>
                      </a:cubicBezTo>
                      <a:close/>
                      <a:moveTo>
                        <a:pt x="58" y="28"/>
                      </a:moveTo>
                      <a:cubicBezTo>
                        <a:pt x="49" y="30"/>
                        <a:pt x="42" y="25"/>
                        <a:pt x="38" y="17"/>
                      </a:cubicBezTo>
                      <a:cubicBezTo>
                        <a:pt x="44" y="17"/>
                        <a:pt x="52" y="18"/>
                        <a:pt x="56" y="23"/>
                      </a:cubicBezTo>
                      <a:cubicBezTo>
                        <a:pt x="56" y="17"/>
                        <a:pt x="59" y="10"/>
                        <a:pt x="63" y="5"/>
                      </a:cubicBezTo>
                      <a:cubicBezTo>
                        <a:pt x="67" y="13"/>
                        <a:pt x="66" y="23"/>
                        <a:pt x="58" y="28"/>
                      </a:cubicBezTo>
                      <a:close/>
                      <a:moveTo>
                        <a:pt x="13" y="120"/>
                      </a:moveTo>
                      <a:cubicBezTo>
                        <a:pt x="11" y="126"/>
                        <a:pt x="7" y="132"/>
                        <a:pt x="0" y="132"/>
                      </a:cubicBezTo>
                      <a:cubicBezTo>
                        <a:pt x="0" y="124"/>
                        <a:pt x="7" y="116"/>
                        <a:pt x="14" y="114"/>
                      </a:cubicBezTo>
                      <a:cubicBezTo>
                        <a:pt x="14" y="116"/>
                        <a:pt x="14" y="118"/>
                        <a:pt x="13" y="120"/>
                      </a:cubicBezTo>
                      <a:close/>
                      <a:moveTo>
                        <a:pt x="25" y="116"/>
                      </a:moveTo>
                      <a:cubicBezTo>
                        <a:pt x="25" y="121"/>
                        <a:pt x="22" y="128"/>
                        <a:pt x="15" y="128"/>
                      </a:cubicBezTo>
                      <a:cubicBezTo>
                        <a:pt x="15" y="122"/>
                        <a:pt x="17" y="115"/>
                        <a:pt x="22" y="111"/>
                      </a:cubicBezTo>
                      <a:cubicBezTo>
                        <a:pt x="23" y="110"/>
                        <a:pt x="24" y="110"/>
                        <a:pt x="25" y="109"/>
                      </a:cubicBezTo>
                      <a:cubicBezTo>
                        <a:pt x="25" y="111"/>
                        <a:pt x="26" y="113"/>
                        <a:pt x="25" y="116"/>
                      </a:cubicBezTo>
                      <a:close/>
                      <a:moveTo>
                        <a:pt x="36" y="110"/>
                      </a:moveTo>
                      <a:cubicBezTo>
                        <a:pt x="36" y="115"/>
                        <a:pt x="35" y="122"/>
                        <a:pt x="29" y="123"/>
                      </a:cubicBezTo>
                      <a:cubicBezTo>
                        <a:pt x="27" y="117"/>
                        <a:pt x="28" y="109"/>
                        <a:pt x="32" y="105"/>
                      </a:cubicBezTo>
                      <a:cubicBezTo>
                        <a:pt x="33" y="104"/>
                        <a:pt x="34" y="104"/>
                        <a:pt x="34" y="103"/>
                      </a:cubicBezTo>
                      <a:cubicBezTo>
                        <a:pt x="35" y="106"/>
                        <a:pt x="35" y="107"/>
                        <a:pt x="35" y="110"/>
                      </a:cubicBezTo>
                      <a:cubicBezTo>
                        <a:pt x="35" y="110"/>
                        <a:pt x="36" y="110"/>
                        <a:pt x="36" y="110"/>
                      </a:cubicBezTo>
                      <a:close/>
                      <a:moveTo>
                        <a:pt x="45" y="102"/>
                      </a:moveTo>
                      <a:cubicBezTo>
                        <a:pt x="47" y="108"/>
                        <a:pt x="46" y="114"/>
                        <a:pt x="40" y="116"/>
                      </a:cubicBezTo>
                      <a:cubicBezTo>
                        <a:pt x="40" y="116"/>
                        <a:pt x="40" y="116"/>
                        <a:pt x="40" y="116"/>
                      </a:cubicBezTo>
                      <a:cubicBezTo>
                        <a:pt x="40" y="116"/>
                        <a:pt x="39" y="115"/>
                        <a:pt x="39" y="115"/>
                      </a:cubicBezTo>
                      <a:cubicBezTo>
                        <a:pt x="38" y="110"/>
                        <a:pt x="38" y="104"/>
                        <a:pt x="40" y="99"/>
                      </a:cubicBezTo>
                      <a:cubicBezTo>
                        <a:pt x="41" y="98"/>
                        <a:pt x="42" y="97"/>
                        <a:pt x="43" y="96"/>
                      </a:cubicBezTo>
                      <a:cubicBezTo>
                        <a:pt x="44" y="98"/>
                        <a:pt x="45" y="100"/>
                        <a:pt x="45" y="102"/>
                      </a:cubicBezTo>
                      <a:close/>
                      <a:moveTo>
                        <a:pt x="51" y="107"/>
                      </a:moveTo>
                      <a:cubicBezTo>
                        <a:pt x="48" y="102"/>
                        <a:pt x="45" y="93"/>
                        <a:pt x="48" y="87"/>
                      </a:cubicBezTo>
                      <a:cubicBezTo>
                        <a:pt x="50" y="89"/>
                        <a:pt x="51" y="90"/>
                        <a:pt x="52" y="92"/>
                      </a:cubicBezTo>
                      <a:cubicBezTo>
                        <a:pt x="55" y="96"/>
                        <a:pt x="56" y="101"/>
                        <a:pt x="54" y="105"/>
                      </a:cubicBezTo>
                      <a:cubicBezTo>
                        <a:pt x="58" y="101"/>
                        <a:pt x="68" y="99"/>
                        <a:pt x="74" y="99"/>
                      </a:cubicBezTo>
                      <a:cubicBezTo>
                        <a:pt x="73" y="101"/>
                        <a:pt x="72" y="103"/>
                        <a:pt x="70" y="104"/>
                      </a:cubicBezTo>
                      <a:cubicBezTo>
                        <a:pt x="65" y="110"/>
                        <a:pt x="58" y="111"/>
                        <a:pt x="51" y="107"/>
                      </a:cubicBezTo>
                      <a:close/>
                      <a:moveTo>
                        <a:pt x="60" y="96"/>
                      </a:moveTo>
                      <a:cubicBezTo>
                        <a:pt x="56" y="93"/>
                        <a:pt x="54" y="90"/>
                        <a:pt x="52" y="85"/>
                      </a:cubicBezTo>
                      <a:cubicBezTo>
                        <a:pt x="51" y="83"/>
                        <a:pt x="51" y="80"/>
                        <a:pt x="51" y="78"/>
                      </a:cubicBezTo>
                      <a:cubicBezTo>
                        <a:pt x="56" y="80"/>
                        <a:pt x="63" y="86"/>
                        <a:pt x="61" y="92"/>
                      </a:cubicBezTo>
                      <a:cubicBezTo>
                        <a:pt x="64" y="89"/>
                        <a:pt x="68" y="87"/>
                        <a:pt x="72" y="85"/>
                      </a:cubicBezTo>
                      <a:cubicBezTo>
                        <a:pt x="74" y="84"/>
                        <a:pt x="76" y="83"/>
                        <a:pt x="79" y="83"/>
                      </a:cubicBezTo>
                      <a:cubicBezTo>
                        <a:pt x="78" y="87"/>
                        <a:pt x="76" y="90"/>
                        <a:pt x="73" y="93"/>
                      </a:cubicBezTo>
                      <a:cubicBezTo>
                        <a:pt x="69" y="96"/>
                        <a:pt x="65" y="97"/>
                        <a:pt x="60" y="96"/>
                      </a:cubicBezTo>
                      <a:close/>
                      <a:moveTo>
                        <a:pt x="64" y="83"/>
                      </a:moveTo>
                      <a:cubicBezTo>
                        <a:pt x="58" y="80"/>
                        <a:pt x="52" y="74"/>
                        <a:pt x="52" y="66"/>
                      </a:cubicBezTo>
                      <a:cubicBezTo>
                        <a:pt x="54" y="67"/>
                        <a:pt x="56" y="68"/>
                        <a:pt x="58" y="69"/>
                      </a:cubicBezTo>
                      <a:cubicBezTo>
                        <a:pt x="61" y="71"/>
                        <a:pt x="65" y="75"/>
                        <a:pt x="65" y="79"/>
                      </a:cubicBezTo>
                      <a:cubicBezTo>
                        <a:pt x="67" y="74"/>
                        <a:pt x="75" y="69"/>
                        <a:pt x="80" y="66"/>
                      </a:cubicBezTo>
                      <a:cubicBezTo>
                        <a:pt x="80" y="75"/>
                        <a:pt x="74" y="84"/>
                        <a:pt x="64" y="83"/>
                      </a:cubicBezTo>
                      <a:close/>
                      <a:moveTo>
                        <a:pt x="66" y="70"/>
                      </a:moveTo>
                      <a:cubicBezTo>
                        <a:pt x="58" y="68"/>
                        <a:pt x="52" y="61"/>
                        <a:pt x="51" y="53"/>
                      </a:cubicBezTo>
                      <a:cubicBezTo>
                        <a:pt x="57" y="55"/>
                        <a:pt x="64" y="58"/>
                        <a:pt x="66" y="65"/>
                      </a:cubicBezTo>
                      <a:cubicBezTo>
                        <a:pt x="67" y="59"/>
                        <a:pt x="73" y="52"/>
                        <a:pt x="78" y="48"/>
                      </a:cubicBezTo>
                      <a:cubicBezTo>
                        <a:pt x="80" y="57"/>
                        <a:pt x="76" y="68"/>
                        <a:pt x="66" y="70"/>
                      </a:cubicBezTo>
                      <a:close/>
                      <a:moveTo>
                        <a:pt x="65" y="54"/>
                      </a:moveTo>
                      <a:cubicBezTo>
                        <a:pt x="62" y="54"/>
                        <a:pt x="59" y="53"/>
                        <a:pt x="56" y="52"/>
                      </a:cubicBezTo>
                      <a:cubicBezTo>
                        <a:pt x="54" y="50"/>
                        <a:pt x="52" y="49"/>
                        <a:pt x="50" y="46"/>
                      </a:cubicBezTo>
                      <a:cubicBezTo>
                        <a:pt x="49" y="45"/>
                        <a:pt x="48" y="44"/>
                        <a:pt x="48" y="42"/>
                      </a:cubicBezTo>
                      <a:cubicBezTo>
                        <a:pt x="53" y="42"/>
                        <a:pt x="61" y="44"/>
                        <a:pt x="64" y="49"/>
                      </a:cubicBezTo>
                      <a:cubicBezTo>
                        <a:pt x="65" y="44"/>
                        <a:pt x="70" y="38"/>
                        <a:pt x="74" y="34"/>
                      </a:cubicBezTo>
                      <a:cubicBezTo>
                        <a:pt x="75" y="36"/>
                        <a:pt x="75" y="38"/>
                        <a:pt x="75" y="40"/>
                      </a:cubicBezTo>
                      <a:cubicBezTo>
                        <a:pt x="75" y="43"/>
                        <a:pt x="74" y="46"/>
                        <a:pt x="72" y="49"/>
                      </a:cubicBezTo>
                      <a:cubicBezTo>
                        <a:pt x="70" y="51"/>
                        <a:pt x="68" y="53"/>
                        <a:pt x="65" y="54"/>
                      </a:cubicBezTo>
                      <a:close/>
                      <a:moveTo>
                        <a:pt x="62" y="41"/>
                      </a:moveTo>
                      <a:cubicBezTo>
                        <a:pt x="56" y="42"/>
                        <a:pt x="50" y="39"/>
                        <a:pt x="46" y="34"/>
                      </a:cubicBezTo>
                      <a:cubicBezTo>
                        <a:pt x="45" y="33"/>
                        <a:pt x="44" y="32"/>
                        <a:pt x="44" y="30"/>
                      </a:cubicBezTo>
                      <a:cubicBezTo>
                        <a:pt x="50" y="30"/>
                        <a:pt x="57" y="32"/>
                        <a:pt x="61" y="37"/>
                      </a:cubicBezTo>
                      <a:cubicBezTo>
                        <a:pt x="61" y="31"/>
                        <a:pt x="66" y="24"/>
                        <a:pt x="69" y="20"/>
                      </a:cubicBezTo>
                      <a:cubicBezTo>
                        <a:pt x="70" y="22"/>
                        <a:pt x="71" y="24"/>
                        <a:pt x="71" y="26"/>
                      </a:cubicBezTo>
                      <a:cubicBezTo>
                        <a:pt x="71" y="32"/>
                        <a:pt x="68" y="38"/>
                        <a:pt x="62" y="41"/>
                      </a:cubicBezTo>
                      <a:close/>
                      <a:moveTo>
                        <a:pt x="45" y="6"/>
                      </a:moveTo>
                      <a:cubicBezTo>
                        <a:pt x="45" y="12"/>
                        <a:pt x="48" y="17"/>
                        <a:pt x="54" y="19"/>
                      </a:cubicBezTo>
                      <a:cubicBezTo>
                        <a:pt x="57" y="13"/>
                        <a:pt x="54" y="7"/>
                        <a:pt x="50" y="3"/>
                      </a:cubicBezTo>
                      <a:cubicBezTo>
                        <a:pt x="49" y="2"/>
                        <a:pt x="47" y="1"/>
                        <a:pt x="45" y="0"/>
                      </a:cubicBezTo>
                      <a:cubicBezTo>
                        <a:pt x="45" y="2"/>
                        <a:pt x="45" y="4"/>
                        <a:pt x="45"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109" name="Freeform 196">
                  <a:extLst>
                    <a:ext uri="{FF2B5EF4-FFF2-40B4-BE49-F238E27FC236}">
                      <a16:creationId xmlns:a16="http://schemas.microsoft.com/office/drawing/2014/main" xmlns="" id="{4425B567-E9C7-4112-B92B-A0FE5355B62E}"/>
                    </a:ext>
                  </a:extLst>
                </p:cNvPr>
                <p:cNvSpPr>
                  <a:spLocks/>
                </p:cNvSpPr>
                <p:nvPr/>
              </p:nvSpPr>
              <p:spPr bwMode="auto">
                <a:xfrm>
                  <a:off x="3608521" y="5119790"/>
                  <a:ext cx="450300" cy="575864"/>
                </a:xfrm>
                <a:custGeom>
                  <a:avLst/>
                  <a:gdLst>
                    <a:gd name="T0" fmla="*/ 86 w 100"/>
                    <a:gd name="T1" fmla="*/ 0 h 128"/>
                    <a:gd name="T2" fmla="*/ 85 w 100"/>
                    <a:gd name="T3" fmla="*/ 0 h 128"/>
                    <a:gd name="T4" fmla="*/ 96 w 100"/>
                    <a:gd name="T5" fmla="*/ 32 h 128"/>
                    <a:gd name="T6" fmla="*/ 94 w 100"/>
                    <a:gd name="T7" fmla="*/ 71 h 128"/>
                    <a:gd name="T8" fmla="*/ 72 w 100"/>
                    <a:gd name="T9" fmla="*/ 98 h 128"/>
                    <a:gd name="T10" fmla="*/ 29 w 100"/>
                    <a:gd name="T11" fmla="*/ 114 h 128"/>
                    <a:gd name="T12" fmla="*/ 29 w 100"/>
                    <a:gd name="T13" fmla="*/ 114 h 128"/>
                    <a:gd name="T14" fmla="*/ 0 w 100"/>
                    <a:gd name="T15" fmla="*/ 125 h 128"/>
                    <a:gd name="T16" fmla="*/ 1 w 100"/>
                    <a:gd name="T17" fmla="*/ 128 h 128"/>
                    <a:gd name="T18" fmla="*/ 30 w 100"/>
                    <a:gd name="T19" fmla="*/ 116 h 128"/>
                    <a:gd name="T20" fmla="*/ 30 w 100"/>
                    <a:gd name="T21" fmla="*/ 116 h 128"/>
                    <a:gd name="T22" fmla="*/ 73 w 100"/>
                    <a:gd name="T23" fmla="*/ 100 h 128"/>
                    <a:gd name="T24" fmla="*/ 95 w 100"/>
                    <a:gd name="T25" fmla="*/ 71 h 128"/>
                    <a:gd name="T26" fmla="*/ 97 w 100"/>
                    <a:gd name="T27" fmla="*/ 32 h 128"/>
                    <a:gd name="T28" fmla="*/ 86 w 100"/>
                    <a:gd name="T29" fmla="*/ 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0" h="128">
                      <a:moveTo>
                        <a:pt x="86" y="0"/>
                      </a:moveTo>
                      <a:cubicBezTo>
                        <a:pt x="86" y="0"/>
                        <a:pt x="86" y="0"/>
                        <a:pt x="85" y="0"/>
                      </a:cubicBezTo>
                      <a:cubicBezTo>
                        <a:pt x="90" y="11"/>
                        <a:pt x="93" y="21"/>
                        <a:pt x="96" y="32"/>
                      </a:cubicBezTo>
                      <a:cubicBezTo>
                        <a:pt x="98" y="46"/>
                        <a:pt x="98" y="57"/>
                        <a:pt x="94" y="71"/>
                      </a:cubicBezTo>
                      <a:cubicBezTo>
                        <a:pt x="89" y="83"/>
                        <a:pt x="82" y="90"/>
                        <a:pt x="72" y="98"/>
                      </a:cubicBezTo>
                      <a:cubicBezTo>
                        <a:pt x="58" y="107"/>
                        <a:pt x="45" y="110"/>
                        <a:pt x="29" y="114"/>
                      </a:cubicBezTo>
                      <a:cubicBezTo>
                        <a:pt x="29" y="114"/>
                        <a:pt x="29" y="114"/>
                        <a:pt x="29" y="114"/>
                      </a:cubicBezTo>
                      <a:cubicBezTo>
                        <a:pt x="18" y="115"/>
                        <a:pt x="9" y="119"/>
                        <a:pt x="0" y="125"/>
                      </a:cubicBezTo>
                      <a:cubicBezTo>
                        <a:pt x="0" y="126"/>
                        <a:pt x="1" y="127"/>
                        <a:pt x="1" y="128"/>
                      </a:cubicBezTo>
                      <a:cubicBezTo>
                        <a:pt x="10" y="121"/>
                        <a:pt x="19" y="118"/>
                        <a:pt x="30" y="116"/>
                      </a:cubicBezTo>
                      <a:cubicBezTo>
                        <a:pt x="30" y="116"/>
                        <a:pt x="30" y="116"/>
                        <a:pt x="30" y="116"/>
                      </a:cubicBezTo>
                      <a:cubicBezTo>
                        <a:pt x="46" y="113"/>
                        <a:pt x="59" y="109"/>
                        <a:pt x="73" y="100"/>
                      </a:cubicBezTo>
                      <a:cubicBezTo>
                        <a:pt x="84" y="92"/>
                        <a:pt x="90" y="84"/>
                        <a:pt x="95" y="71"/>
                      </a:cubicBezTo>
                      <a:cubicBezTo>
                        <a:pt x="100" y="58"/>
                        <a:pt x="99" y="46"/>
                        <a:pt x="97" y="32"/>
                      </a:cubicBezTo>
                      <a:cubicBezTo>
                        <a:pt x="94" y="20"/>
                        <a:pt x="91" y="11"/>
                        <a:pt x="8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grpSp>
          <p:sp>
            <p:nvSpPr>
              <p:cNvPr id="91" name="任意多边形: 形状 90">
                <a:extLst>
                  <a:ext uri="{FF2B5EF4-FFF2-40B4-BE49-F238E27FC236}">
                    <a16:creationId xmlns:a16="http://schemas.microsoft.com/office/drawing/2014/main" xmlns="" id="{BA312771-21E5-4D49-B1B2-CAD50795320C}"/>
                  </a:ext>
                </a:extLst>
              </p:cNvPr>
              <p:cNvSpPr>
                <a:spLocks/>
              </p:cNvSpPr>
              <p:nvPr/>
            </p:nvSpPr>
            <p:spPr bwMode="auto">
              <a:xfrm>
                <a:off x="4887521" y="2050478"/>
                <a:ext cx="2416958" cy="640640"/>
              </a:xfrm>
              <a:custGeom>
                <a:avLst/>
                <a:gdLst>
                  <a:gd name="connsiteX0" fmla="*/ 1208479 w 2416958"/>
                  <a:gd name="connsiteY0" fmla="*/ 247520 h 640640"/>
                  <a:gd name="connsiteX1" fmla="*/ 2092998 w 2416958"/>
                  <a:gd name="connsiteY1" fmla="*/ 549640 h 640640"/>
                  <a:gd name="connsiteX2" fmla="*/ 2416958 w 2416958"/>
                  <a:gd name="connsiteY2" fmla="*/ 524160 h 640640"/>
                  <a:gd name="connsiteX3" fmla="*/ 2045678 w 2416958"/>
                  <a:gd name="connsiteY3" fmla="*/ 640640 h 640640"/>
                  <a:gd name="connsiteX4" fmla="*/ 1208479 w 2416958"/>
                  <a:gd name="connsiteY4" fmla="*/ 353080 h 640640"/>
                  <a:gd name="connsiteX5" fmla="*/ 371279 w 2416958"/>
                  <a:gd name="connsiteY5" fmla="*/ 640640 h 640640"/>
                  <a:gd name="connsiteX6" fmla="*/ 0 w 2416958"/>
                  <a:gd name="connsiteY6" fmla="*/ 524160 h 640640"/>
                  <a:gd name="connsiteX7" fmla="*/ 320320 w 2416958"/>
                  <a:gd name="connsiteY7" fmla="*/ 549640 h 640640"/>
                  <a:gd name="connsiteX8" fmla="*/ 1368639 w 2416958"/>
                  <a:gd name="connsiteY8" fmla="*/ 182000 h 640640"/>
                  <a:gd name="connsiteX9" fmla="*/ 1441439 w 2416958"/>
                  <a:gd name="connsiteY9" fmla="*/ 200200 h 640640"/>
                  <a:gd name="connsiteX10" fmla="*/ 1379559 w 2416958"/>
                  <a:gd name="connsiteY10" fmla="*/ 240240 h 640640"/>
                  <a:gd name="connsiteX11" fmla="*/ 1306759 w 2416958"/>
                  <a:gd name="connsiteY11" fmla="*/ 222040 h 640640"/>
                  <a:gd name="connsiteX12" fmla="*/ 1051959 w 2416958"/>
                  <a:gd name="connsiteY12" fmla="*/ 178360 h 640640"/>
                  <a:gd name="connsiteX13" fmla="*/ 1106559 w 2416958"/>
                  <a:gd name="connsiteY13" fmla="*/ 229320 h 640640"/>
                  <a:gd name="connsiteX14" fmla="*/ 1033759 w 2416958"/>
                  <a:gd name="connsiteY14" fmla="*/ 236600 h 640640"/>
                  <a:gd name="connsiteX15" fmla="*/ 979159 w 2416958"/>
                  <a:gd name="connsiteY15" fmla="*/ 189280 h 640640"/>
                  <a:gd name="connsiteX16" fmla="*/ 1208479 w 2416958"/>
                  <a:gd name="connsiteY16" fmla="*/ 0 h 640640"/>
                  <a:gd name="connsiteX17" fmla="*/ 1255799 w 2416958"/>
                  <a:gd name="connsiteY17" fmla="*/ 109200 h 640640"/>
                  <a:gd name="connsiteX18" fmla="*/ 1208479 w 2416958"/>
                  <a:gd name="connsiteY18" fmla="*/ 222040 h 640640"/>
                  <a:gd name="connsiteX19" fmla="*/ 1161159 w 2416958"/>
                  <a:gd name="connsiteY19" fmla="*/ 109200 h 640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416958" h="640640">
                    <a:moveTo>
                      <a:pt x="1208479" y="247520"/>
                    </a:moveTo>
                    <a:lnTo>
                      <a:pt x="2092998" y="549640"/>
                    </a:lnTo>
                    <a:lnTo>
                      <a:pt x="2416958" y="524160"/>
                    </a:lnTo>
                    <a:lnTo>
                      <a:pt x="2045678" y="640640"/>
                    </a:lnTo>
                    <a:lnTo>
                      <a:pt x="1208479" y="353080"/>
                    </a:lnTo>
                    <a:lnTo>
                      <a:pt x="371279" y="640640"/>
                    </a:lnTo>
                    <a:lnTo>
                      <a:pt x="0" y="524160"/>
                    </a:lnTo>
                    <a:lnTo>
                      <a:pt x="320320" y="549640"/>
                    </a:lnTo>
                    <a:close/>
                    <a:moveTo>
                      <a:pt x="1368639" y="182000"/>
                    </a:moveTo>
                    <a:lnTo>
                      <a:pt x="1441439" y="200200"/>
                    </a:lnTo>
                    <a:lnTo>
                      <a:pt x="1379559" y="240240"/>
                    </a:lnTo>
                    <a:lnTo>
                      <a:pt x="1306759" y="222040"/>
                    </a:lnTo>
                    <a:close/>
                    <a:moveTo>
                      <a:pt x="1051959" y="178360"/>
                    </a:moveTo>
                    <a:lnTo>
                      <a:pt x="1106559" y="229320"/>
                    </a:lnTo>
                    <a:lnTo>
                      <a:pt x="1033759" y="236600"/>
                    </a:lnTo>
                    <a:lnTo>
                      <a:pt x="979159" y="189280"/>
                    </a:lnTo>
                    <a:close/>
                    <a:moveTo>
                      <a:pt x="1208479" y="0"/>
                    </a:moveTo>
                    <a:lnTo>
                      <a:pt x="1255799" y="109200"/>
                    </a:lnTo>
                    <a:lnTo>
                      <a:pt x="1208479" y="222040"/>
                    </a:lnTo>
                    <a:lnTo>
                      <a:pt x="1161159" y="1092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92" name="Freeform 65">
                <a:extLst>
                  <a:ext uri="{FF2B5EF4-FFF2-40B4-BE49-F238E27FC236}">
                    <a16:creationId xmlns:a16="http://schemas.microsoft.com/office/drawing/2014/main" xmlns="" id="{AE07DC9A-CD04-455B-99A7-D6008F97752E}"/>
                  </a:ext>
                </a:extLst>
              </p:cNvPr>
              <p:cNvSpPr>
                <a:spLocks noEditPoints="1"/>
              </p:cNvSpPr>
              <p:nvPr/>
            </p:nvSpPr>
            <p:spPr bwMode="auto">
              <a:xfrm>
                <a:off x="5553641" y="2989597"/>
                <a:ext cx="178360" cy="873599"/>
              </a:xfrm>
              <a:custGeom>
                <a:avLst/>
                <a:gdLst>
                  <a:gd name="T0" fmla="*/ 69 w 162"/>
                  <a:gd name="T1" fmla="*/ 695 h 784"/>
                  <a:gd name="T2" fmla="*/ 72 w 162"/>
                  <a:gd name="T3" fmla="*/ 701 h 784"/>
                  <a:gd name="T4" fmla="*/ 112 w 162"/>
                  <a:gd name="T5" fmla="*/ 775 h 784"/>
                  <a:gd name="T6" fmla="*/ 126 w 162"/>
                  <a:gd name="T7" fmla="*/ 783 h 784"/>
                  <a:gd name="T8" fmla="*/ 139 w 162"/>
                  <a:gd name="T9" fmla="*/ 772 h 784"/>
                  <a:gd name="T10" fmla="*/ 161 w 162"/>
                  <a:gd name="T11" fmla="*/ 691 h 784"/>
                  <a:gd name="T12" fmla="*/ 162 w 162"/>
                  <a:gd name="T13" fmla="*/ 684 h 784"/>
                  <a:gd name="T14" fmla="*/ 95 w 162"/>
                  <a:gd name="T15" fmla="*/ 30 h 784"/>
                  <a:gd name="T16" fmla="*/ 60 w 162"/>
                  <a:gd name="T17" fmla="*/ 2 h 784"/>
                  <a:gd name="T18" fmla="*/ 30 w 162"/>
                  <a:gd name="T19" fmla="*/ 6 h 784"/>
                  <a:gd name="T20" fmla="*/ 2 w 162"/>
                  <a:gd name="T21" fmla="*/ 40 h 784"/>
                  <a:gd name="T22" fmla="*/ 68 w 162"/>
                  <a:gd name="T23" fmla="*/ 675 h 784"/>
                  <a:gd name="T24" fmla="*/ 69 w 162"/>
                  <a:gd name="T25" fmla="*/ 695 h 784"/>
                  <a:gd name="T26" fmla="*/ 148 w 162"/>
                  <a:gd name="T27" fmla="*/ 685 h 784"/>
                  <a:gd name="T28" fmla="*/ 147 w 162"/>
                  <a:gd name="T29" fmla="*/ 689 h 784"/>
                  <a:gd name="T30" fmla="*/ 139 w 162"/>
                  <a:gd name="T31" fmla="*/ 725 h 784"/>
                  <a:gd name="T32" fmla="*/ 134 w 162"/>
                  <a:gd name="T33" fmla="*/ 729 h 784"/>
                  <a:gd name="T34" fmla="*/ 106 w 162"/>
                  <a:gd name="T35" fmla="*/ 732 h 784"/>
                  <a:gd name="T36" fmla="*/ 102 w 162"/>
                  <a:gd name="T37" fmla="*/ 730 h 784"/>
                  <a:gd name="T38" fmla="*/ 83 w 162"/>
                  <a:gd name="T39" fmla="*/ 692 h 784"/>
                  <a:gd name="T40" fmla="*/ 115 w 162"/>
                  <a:gd name="T41" fmla="*/ 681 h 784"/>
                  <a:gd name="T42" fmla="*/ 148 w 162"/>
                  <a:gd name="T43" fmla="*/ 685 h 784"/>
                  <a:gd name="T44" fmla="*/ 12 w 162"/>
                  <a:gd name="T45" fmla="*/ 47 h 784"/>
                  <a:gd name="T46" fmla="*/ 26 w 162"/>
                  <a:gd name="T47" fmla="*/ 30 h 784"/>
                  <a:gd name="T48" fmla="*/ 43 w 162"/>
                  <a:gd name="T49" fmla="*/ 44 h 784"/>
                  <a:gd name="T50" fmla="*/ 107 w 162"/>
                  <a:gd name="T51" fmla="*/ 666 h 784"/>
                  <a:gd name="T52" fmla="*/ 95 w 162"/>
                  <a:gd name="T53" fmla="*/ 683 h 784"/>
                  <a:gd name="T54" fmla="*/ 77 w 162"/>
                  <a:gd name="T55" fmla="*/ 675 h 784"/>
                  <a:gd name="T56" fmla="*/ 76 w 162"/>
                  <a:gd name="T57" fmla="*/ 670 h 784"/>
                  <a:gd name="T58" fmla="*/ 12 w 162"/>
                  <a:gd name="T59" fmla="*/ 47 h 7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2" h="784">
                    <a:moveTo>
                      <a:pt x="69" y="695"/>
                    </a:moveTo>
                    <a:cubicBezTo>
                      <a:pt x="70" y="697"/>
                      <a:pt x="70" y="699"/>
                      <a:pt x="72" y="701"/>
                    </a:cubicBezTo>
                    <a:cubicBezTo>
                      <a:pt x="112" y="775"/>
                      <a:pt x="112" y="775"/>
                      <a:pt x="112" y="775"/>
                    </a:cubicBezTo>
                    <a:cubicBezTo>
                      <a:pt x="115" y="781"/>
                      <a:pt x="120" y="784"/>
                      <a:pt x="126" y="783"/>
                    </a:cubicBezTo>
                    <a:cubicBezTo>
                      <a:pt x="132" y="782"/>
                      <a:pt x="137" y="778"/>
                      <a:pt x="139" y="772"/>
                    </a:cubicBezTo>
                    <a:cubicBezTo>
                      <a:pt x="161" y="691"/>
                      <a:pt x="161" y="691"/>
                      <a:pt x="161" y="691"/>
                    </a:cubicBezTo>
                    <a:cubicBezTo>
                      <a:pt x="162" y="689"/>
                      <a:pt x="162" y="687"/>
                      <a:pt x="162" y="684"/>
                    </a:cubicBezTo>
                    <a:cubicBezTo>
                      <a:pt x="95" y="30"/>
                      <a:pt x="95" y="30"/>
                      <a:pt x="95" y="30"/>
                    </a:cubicBezTo>
                    <a:cubicBezTo>
                      <a:pt x="93" y="13"/>
                      <a:pt x="77" y="0"/>
                      <a:pt x="60" y="2"/>
                    </a:cubicBezTo>
                    <a:cubicBezTo>
                      <a:pt x="30" y="6"/>
                      <a:pt x="30" y="6"/>
                      <a:pt x="30" y="6"/>
                    </a:cubicBezTo>
                    <a:cubicBezTo>
                      <a:pt x="12" y="8"/>
                      <a:pt x="0" y="30"/>
                      <a:pt x="2" y="40"/>
                    </a:cubicBezTo>
                    <a:cubicBezTo>
                      <a:pt x="68" y="675"/>
                      <a:pt x="68" y="675"/>
                      <a:pt x="68" y="675"/>
                    </a:cubicBezTo>
                    <a:lnTo>
                      <a:pt x="69" y="695"/>
                    </a:lnTo>
                    <a:close/>
                    <a:moveTo>
                      <a:pt x="148" y="685"/>
                    </a:moveTo>
                    <a:cubicBezTo>
                      <a:pt x="148" y="687"/>
                      <a:pt x="148" y="688"/>
                      <a:pt x="147" y="689"/>
                    </a:cubicBezTo>
                    <a:cubicBezTo>
                      <a:pt x="144" y="701"/>
                      <a:pt x="141" y="713"/>
                      <a:pt x="139" y="725"/>
                    </a:cubicBezTo>
                    <a:cubicBezTo>
                      <a:pt x="138" y="727"/>
                      <a:pt x="137" y="728"/>
                      <a:pt x="134" y="729"/>
                    </a:cubicBezTo>
                    <a:cubicBezTo>
                      <a:pt x="125" y="730"/>
                      <a:pt x="116" y="731"/>
                      <a:pt x="106" y="732"/>
                    </a:cubicBezTo>
                    <a:cubicBezTo>
                      <a:pt x="105" y="732"/>
                      <a:pt x="103" y="731"/>
                      <a:pt x="102" y="730"/>
                    </a:cubicBezTo>
                    <a:cubicBezTo>
                      <a:pt x="96" y="718"/>
                      <a:pt x="90" y="706"/>
                      <a:pt x="83" y="692"/>
                    </a:cubicBezTo>
                    <a:cubicBezTo>
                      <a:pt x="97" y="696"/>
                      <a:pt x="107" y="692"/>
                      <a:pt x="115" y="681"/>
                    </a:cubicBezTo>
                    <a:cubicBezTo>
                      <a:pt x="125" y="690"/>
                      <a:pt x="136" y="692"/>
                      <a:pt x="148" y="685"/>
                    </a:cubicBezTo>
                    <a:close/>
                    <a:moveTo>
                      <a:pt x="12" y="47"/>
                    </a:moveTo>
                    <a:cubicBezTo>
                      <a:pt x="11" y="39"/>
                      <a:pt x="17" y="31"/>
                      <a:pt x="26" y="30"/>
                    </a:cubicBezTo>
                    <a:cubicBezTo>
                      <a:pt x="35" y="29"/>
                      <a:pt x="42" y="35"/>
                      <a:pt x="43" y="44"/>
                    </a:cubicBezTo>
                    <a:cubicBezTo>
                      <a:pt x="57" y="166"/>
                      <a:pt x="105" y="651"/>
                      <a:pt x="107" y="666"/>
                    </a:cubicBezTo>
                    <a:cubicBezTo>
                      <a:pt x="108" y="675"/>
                      <a:pt x="103" y="681"/>
                      <a:pt x="95" y="683"/>
                    </a:cubicBezTo>
                    <a:cubicBezTo>
                      <a:pt x="88" y="685"/>
                      <a:pt x="80" y="681"/>
                      <a:pt x="77" y="675"/>
                    </a:cubicBezTo>
                    <a:cubicBezTo>
                      <a:pt x="76" y="673"/>
                      <a:pt x="76" y="672"/>
                      <a:pt x="76" y="670"/>
                    </a:cubicBezTo>
                    <a:cubicBezTo>
                      <a:pt x="74" y="655"/>
                      <a:pt x="26" y="170"/>
                      <a:pt x="12"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93" name="任意多边形: 形状 92">
                <a:extLst>
                  <a:ext uri="{FF2B5EF4-FFF2-40B4-BE49-F238E27FC236}">
                    <a16:creationId xmlns:a16="http://schemas.microsoft.com/office/drawing/2014/main" xmlns="" id="{8AD4A2E7-81FE-4CC9-A22D-60A2F11E628B}"/>
                  </a:ext>
                </a:extLst>
              </p:cNvPr>
              <p:cNvSpPr>
                <a:spLocks/>
              </p:cNvSpPr>
              <p:nvPr/>
            </p:nvSpPr>
            <p:spPr bwMode="auto">
              <a:xfrm>
                <a:off x="5135041" y="2742077"/>
                <a:ext cx="1921918" cy="1259438"/>
              </a:xfrm>
              <a:custGeom>
                <a:avLst/>
                <a:gdLst>
                  <a:gd name="connsiteX0" fmla="*/ 695240 w 1921918"/>
                  <a:gd name="connsiteY0" fmla="*/ 924558 h 1259438"/>
                  <a:gd name="connsiteX1" fmla="*/ 800800 w 1921918"/>
                  <a:gd name="connsiteY1" fmla="*/ 924558 h 1259438"/>
                  <a:gd name="connsiteX2" fmla="*/ 724360 w 1921918"/>
                  <a:gd name="connsiteY2" fmla="*/ 1259438 h 1259438"/>
                  <a:gd name="connsiteX3" fmla="*/ 691600 w 1921918"/>
                  <a:gd name="connsiteY3" fmla="*/ 1259438 h 1259438"/>
                  <a:gd name="connsiteX4" fmla="*/ 611520 w 1921918"/>
                  <a:gd name="connsiteY4" fmla="*/ 1259438 h 1259438"/>
                  <a:gd name="connsiteX5" fmla="*/ 418600 w 1921918"/>
                  <a:gd name="connsiteY5" fmla="*/ 1259438 h 1259438"/>
                  <a:gd name="connsiteX6" fmla="*/ 418600 w 1921918"/>
                  <a:gd name="connsiteY6" fmla="*/ 1153878 h 1259438"/>
                  <a:gd name="connsiteX7" fmla="*/ 637910 w 1921918"/>
                  <a:gd name="connsiteY7" fmla="*/ 1153878 h 1259438"/>
                  <a:gd name="connsiteX8" fmla="*/ 1671911 w 1921918"/>
                  <a:gd name="connsiteY8" fmla="*/ 586085 h 1259438"/>
                  <a:gd name="connsiteX9" fmla="*/ 1618496 w 1921918"/>
                  <a:gd name="connsiteY9" fmla="*/ 731639 h 1259438"/>
                  <a:gd name="connsiteX10" fmla="*/ 1723990 w 1921918"/>
                  <a:gd name="connsiteY10" fmla="*/ 731639 h 1259438"/>
                  <a:gd name="connsiteX11" fmla="*/ 1496039 w 1921918"/>
                  <a:gd name="connsiteY11" fmla="*/ 407679 h 1259438"/>
                  <a:gd name="connsiteX12" fmla="*/ 1805439 w 1921918"/>
                  <a:gd name="connsiteY12" fmla="*/ 407679 h 1259438"/>
                  <a:gd name="connsiteX13" fmla="*/ 1845479 w 1921918"/>
                  <a:gd name="connsiteY13" fmla="*/ 513239 h 1259438"/>
                  <a:gd name="connsiteX14" fmla="*/ 1751407 w 1921918"/>
                  <a:gd name="connsiteY14" fmla="*/ 513239 h 1259438"/>
                  <a:gd name="connsiteX15" fmla="*/ 1867319 w 1921918"/>
                  <a:gd name="connsiteY15" fmla="*/ 837199 h 1259438"/>
                  <a:gd name="connsiteX16" fmla="*/ 1761759 w 1921918"/>
                  <a:gd name="connsiteY16" fmla="*/ 837199 h 1259438"/>
                  <a:gd name="connsiteX17" fmla="*/ 1725359 w 1921918"/>
                  <a:gd name="connsiteY17" fmla="*/ 837199 h 1259438"/>
                  <a:gd name="connsiteX18" fmla="*/ 1725359 w 1921918"/>
                  <a:gd name="connsiteY18" fmla="*/ 899079 h 1259438"/>
                  <a:gd name="connsiteX19" fmla="*/ 1823639 w 1921918"/>
                  <a:gd name="connsiteY19" fmla="*/ 899079 h 1259438"/>
                  <a:gd name="connsiteX20" fmla="*/ 1867319 w 1921918"/>
                  <a:gd name="connsiteY20" fmla="*/ 1004639 h 1259438"/>
                  <a:gd name="connsiteX21" fmla="*/ 1725359 w 1921918"/>
                  <a:gd name="connsiteY21" fmla="*/ 1004639 h 1259438"/>
                  <a:gd name="connsiteX22" fmla="*/ 1725359 w 1921918"/>
                  <a:gd name="connsiteY22" fmla="*/ 1153878 h 1259438"/>
                  <a:gd name="connsiteX23" fmla="*/ 1921918 w 1921918"/>
                  <a:gd name="connsiteY23" fmla="*/ 1153878 h 1259438"/>
                  <a:gd name="connsiteX24" fmla="*/ 1878238 w 1921918"/>
                  <a:gd name="connsiteY24" fmla="*/ 1259438 h 1259438"/>
                  <a:gd name="connsiteX25" fmla="*/ 1292199 w 1921918"/>
                  <a:gd name="connsiteY25" fmla="*/ 1259438 h 1259438"/>
                  <a:gd name="connsiteX26" fmla="*/ 1226679 w 1921918"/>
                  <a:gd name="connsiteY26" fmla="*/ 1259438 h 1259438"/>
                  <a:gd name="connsiteX27" fmla="*/ 1179359 w 1921918"/>
                  <a:gd name="connsiteY27" fmla="*/ 1259438 h 1259438"/>
                  <a:gd name="connsiteX28" fmla="*/ 1115886 w 1921918"/>
                  <a:gd name="connsiteY28" fmla="*/ 1071068 h 1259438"/>
                  <a:gd name="connsiteX29" fmla="*/ 1048319 w 1921918"/>
                  <a:gd name="connsiteY29" fmla="*/ 1259438 h 1259438"/>
                  <a:gd name="connsiteX30" fmla="*/ 1044679 w 1921918"/>
                  <a:gd name="connsiteY30" fmla="*/ 1259438 h 1259438"/>
                  <a:gd name="connsiteX31" fmla="*/ 935479 w 1921918"/>
                  <a:gd name="connsiteY31" fmla="*/ 1259438 h 1259438"/>
                  <a:gd name="connsiteX32" fmla="*/ 931839 w 1921918"/>
                  <a:gd name="connsiteY32" fmla="*/ 1259438 h 1259438"/>
                  <a:gd name="connsiteX33" fmla="*/ 811719 w 1921918"/>
                  <a:gd name="connsiteY33" fmla="*/ 924558 h 1259438"/>
                  <a:gd name="connsiteX34" fmla="*/ 917279 w 1921918"/>
                  <a:gd name="connsiteY34" fmla="*/ 924558 h 1259438"/>
                  <a:gd name="connsiteX35" fmla="*/ 990079 w 1921918"/>
                  <a:gd name="connsiteY35" fmla="*/ 1115918 h 1259438"/>
                  <a:gd name="connsiteX36" fmla="*/ 1062879 w 1921918"/>
                  <a:gd name="connsiteY36" fmla="*/ 924558 h 1259438"/>
                  <a:gd name="connsiteX37" fmla="*/ 1066519 w 1921918"/>
                  <a:gd name="connsiteY37" fmla="*/ 924558 h 1259438"/>
                  <a:gd name="connsiteX38" fmla="*/ 1168439 w 1921918"/>
                  <a:gd name="connsiteY38" fmla="*/ 924558 h 1259438"/>
                  <a:gd name="connsiteX39" fmla="*/ 1172079 w 1921918"/>
                  <a:gd name="connsiteY39" fmla="*/ 924558 h 1259438"/>
                  <a:gd name="connsiteX40" fmla="*/ 1254335 w 1921918"/>
                  <a:gd name="connsiteY40" fmla="*/ 1153878 h 1259438"/>
                  <a:gd name="connsiteX41" fmla="*/ 1619799 w 1921918"/>
                  <a:gd name="connsiteY41" fmla="*/ 1153878 h 1259438"/>
                  <a:gd name="connsiteX42" fmla="*/ 1619799 w 1921918"/>
                  <a:gd name="connsiteY42" fmla="*/ 1004639 h 1259438"/>
                  <a:gd name="connsiteX43" fmla="*/ 1517879 w 1921918"/>
                  <a:gd name="connsiteY43" fmla="*/ 1004639 h 1259438"/>
                  <a:gd name="connsiteX44" fmla="*/ 1474199 w 1921918"/>
                  <a:gd name="connsiteY44" fmla="*/ 899079 h 1259438"/>
                  <a:gd name="connsiteX45" fmla="*/ 1619799 w 1921918"/>
                  <a:gd name="connsiteY45" fmla="*/ 899079 h 1259438"/>
                  <a:gd name="connsiteX46" fmla="*/ 1619799 w 1921918"/>
                  <a:gd name="connsiteY46" fmla="*/ 837199 h 1259438"/>
                  <a:gd name="connsiteX47" fmla="*/ 1579759 w 1921918"/>
                  <a:gd name="connsiteY47" fmla="*/ 837199 h 1259438"/>
                  <a:gd name="connsiteX48" fmla="*/ 1474199 w 1921918"/>
                  <a:gd name="connsiteY48" fmla="*/ 837199 h 1259438"/>
                  <a:gd name="connsiteX49" fmla="*/ 1593083 w 1921918"/>
                  <a:gd name="connsiteY49" fmla="*/ 513239 h 1259438"/>
                  <a:gd name="connsiteX50" fmla="*/ 1539719 w 1921918"/>
                  <a:gd name="connsiteY50" fmla="*/ 513239 h 1259438"/>
                  <a:gd name="connsiteX51" fmla="*/ 247520 w 1921918"/>
                  <a:gd name="connsiteY51" fmla="*/ 251160 h 1259438"/>
                  <a:gd name="connsiteX52" fmla="*/ 167440 w 1921918"/>
                  <a:gd name="connsiteY52" fmla="*/ 589680 h 1259438"/>
                  <a:gd name="connsiteX53" fmla="*/ 243880 w 1921918"/>
                  <a:gd name="connsiteY53" fmla="*/ 589680 h 1259438"/>
                  <a:gd name="connsiteX54" fmla="*/ 65520 w 1921918"/>
                  <a:gd name="connsiteY54" fmla="*/ 1110199 h 1259438"/>
                  <a:gd name="connsiteX55" fmla="*/ 138320 w 1921918"/>
                  <a:gd name="connsiteY55" fmla="*/ 691600 h 1259438"/>
                  <a:gd name="connsiteX56" fmla="*/ 65520 w 1921918"/>
                  <a:gd name="connsiteY56" fmla="*/ 691600 h 1259438"/>
                  <a:gd name="connsiteX57" fmla="*/ 116559 w 1921918"/>
                  <a:gd name="connsiteY57" fmla="*/ 378560 h 1259438"/>
                  <a:gd name="connsiteX58" fmla="*/ 87360 w 1921918"/>
                  <a:gd name="connsiteY58" fmla="*/ 378560 h 1259438"/>
                  <a:gd name="connsiteX59" fmla="*/ 1066519 w 1921918"/>
                  <a:gd name="connsiteY59" fmla="*/ 138319 h 1259438"/>
                  <a:gd name="connsiteX60" fmla="*/ 1106559 w 1921918"/>
                  <a:gd name="connsiteY60" fmla="*/ 247519 h 1259438"/>
                  <a:gd name="connsiteX61" fmla="*/ 1066519 w 1921918"/>
                  <a:gd name="connsiteY61" fmla="*/ 356719 h 1259438"/>
                  <a:gd name="connsiteX62" fmla="*/ 1026479 w 1921918"/>
                  <a:gd name="connsiteY62" fmla="*/ 247519 h 1259438"/>
                  <a:gd name="connsiteX63" fmla="*/ 848119 w 1921918"/>
                  <a:gd name="connsiteY63" fmla="*/ 138319 h 1259438"/>
                  <a:gd name="connsiteX64" fmla="*/ 888159 w 1921918"/>
                  <a:gd name="connsiteY64" fmla="*/ 247519 h 1259438"/>
                  <a:gd name="connsiteX65" fmla="*/ 848119 w 1921918"/>
                  <a:gd name="connsiteY65" fmla="*/ 356719 h 1259438"/>
                  <a:gd name="connsiteX66" fmla="*/ 808079 w 1921918"/>
                  <a:gd name="connsiteY66" fmla="*/ 247519 h 1259438"/>
                  <a:gd name="connsiteX67" fmla="*/ 1011919 w 1921918"/>
                  <a:gd name="connsiteY67" fmla="*/ 105560 h 1259438"/>
                  <a:gd name="connsiteX68" fmla="*/ 1011919 w 1921918"/>
                  <a:gd name="connsiteY68" fmla="*/ 389480 h 1259438"/>
                  <a:gd name="connsiteX69" fmla="*/ 1128399 w 1921918"/>
                  <a:gd name="connsiteY69" fmla="*/ 389480 h 1259438"/>
                  <a:gd name="connsiteX70" fmla="*/ 1128399 w 1921918"/>
                  <a:gd name="connsiteY70" fmla="*/ 105560 h 1259438"/>
                  <a:gd name="connsiteX71" fmla="*/ 793520 w 1921918"/>
                  <a:gd name="connsiteY71" fmla="*/ 105560 h 1259438"/>
                  <a:gd name="connsiteX72" fmla="*/ 793520 w 1921918"/>
                  <a:gd name="connsiteY72" fmla="*/ 389480 h 1259438"/>
                  <a:gd name="connsiteX73" fmla="*/ 906359 w 1921918"/>
                  <a:gd name="connsiteY73" fmla="*/ 389480 h 1259438"/>
                  <a:gd name="connsiteX74" fmla="*/ 906359 w 1921918"/>
                  <a:gd name="connsiteY74" fmla="*/ 105560 h 1259438"/>
                  <a:gd name="connsiteX75" fmla="*/ 1354079 w 1921918"/>
                  <a:gd name="connsiteY75" fmla="*/ 0 h 1259438"/>
                  <a:gd name="connsiteX76" fmla="*/ 1426879 w 1921918"/>
                  <a:gd name="connsiteY76" fmla="*/ 0 h 1259438"/>
                  <a:gd name="connsiteX77" fmla="*/ 1459639 w 1921918"/>
                  <a:gd name="connsiteY77" fmla="*/ 0 h 1259438"/>
                  <a:gd name="connsiteX78" fmla="*/ 1860039 w 1921918"/>
                  <a:gd name="connsiteY78" fmla="*/ 0 h 1259438"/>
                  <a:gd name="connsiteX79" fmla="*/ 1860039 w 1921918"/>
                  <a:gd name="connsiteY79" fmla="*/ 36400 h 1259438"/>
                  <a:gd name="connsiteX80" fmla="*/ 1860039 w 1921918"/>
                  <a:gd name="connsiteY80" fmla="*/ 105560 h 1259438"/>
                  <a:gd name="connsiteX81" fmla="*/ 1860039 w 1921918"/>
                  <a:gd name="connsiteY81" fmla="*/ 251160 h 1259438"/>
                  <a:gd name="connsiteX82" fmla="*/ 1860039 w 1921918"/>
                  <a:gd name="connsiteY82" fmla="*/ 356720 h 1259438"/>
                  <a:gd name="connsiteX83" fmla="*/ 1754479 w 1921918"/>
                  <a:gd name="connsiteY83" fmla="*/ 356720 h 1259438"/>
                  <a:gd name="connsiteX84" fmla="*/ 1485119 w 1921918"/>
                  <a:gd name="connsiteY84" fmla="*/ 356720 h 1259438"/>
                  <a:gd name="connsiteX85" fmla="*/ 1485119 w 1921918"/>
                  <a:gd name="connsiteY85" fmla="*/ 251160 h 1259438"/>
                  <a:gd name="connsiteX86" fmla="*/ 1754479 w 1921918"/>
                  <a:gd name="connsiteY86" fmla="*/ 251160 h 1259438"/>
                  <a:gd name="connsiteX87" fmla="*/ 1710799 w 1921918"/>
                  <a:gd name="connsiteY87" fmla="*/ 174720 h 1259438"/>
                  <a:gd name="connsiteX88" fmla="*/ 1754479 w 1921918"/>
                  <a:gd name="connsiteY88" fmla="*/ 105560 h 1259438"/>
                  <a:gd name="connsiteX89" fmla="*/ 1459639 w 1921918"/>
                  <a:gd name="connsiteY89" fmla="*/ 105560 h 1259438"/>
                  <a:gd name="connsiteX90" fmla="*/ 1459639 w 1921918"/>
                  <a:gd name="connsiteY90" fmla="*/ 251160 h 1259438"/>
                  <a:gd name="connsiteX91" fmla="*/ 1459639 w 1921918"/>
                  <a:gd name="connsiteY91" fmla="*/ 356720 h 1259438"/>
                  <a:gd name="connsiteX92" fmla="*/ 1459639 w 1921918"/>
                  <a:gd name="connsiteY92" fmla="*/ 869959 h 1259438"/>
                  <a:gd name="connsiteX93" fmla="*/ 1419599 w 1921918"/>
                  <a:gd name="connsiteY93" fmla="*/ 1124759 h 1259438"/>
                  <a:gd name="connsiteX94" fmla="*/ 1314039 w 1921918"/>
                  <a:gd name="connsiteY94" fmla="*/ 1124759 h 1259438"/>
                  <a:gd name="connsiteX95" fmla="*/ 1354079 w 1921918"/>
                  <a:gd name="connsiteY95" fmla="*/ 869959 h 1259438"/>
                  <a:gd name="connsiteX96" fmla="*/ 687960 w 1921918"/>
                  <a:gd name="connsiteY96" fmla="*/ 0 h 1259438"/>
                  <a:gd name="connsiteX97" fmla="*/ 793520 w 1921918"/>
                  <a:gd name="connsiteY97" fmla="*/ 0 h 1259438"/>
                  <a:gd name="connsiteX98" fmla="*/ 1230319 w 1921918"/>
                  <a:gd name="connsiteY98" fmla="*/ 0 h 1259438"/>
                  <a:gd name="connsiteX99" fmla="*/ 1230319 w 1921918"/>
                  <a:gd name="connsiteY99" fmla="*/ 495040 h 1259438"/>
                  <a:gd name="connsiteX100" fmla="*/ 1011919 w 1921918"/>
                  <a:gd name="connsiteY100" fmla="*/ 495040 h 1259438"/>
                  <a:gd name="connsiteX101" fmla="*/ 1011919 w 1921918"/>
                  <a:gd name="connsiteY101" fmla="*/ 564199 h 1259438"/>
                  <a:gd name="connsiteX102" fmla="*/ 1190279 w 1921918"/>
                  <a:gd name="connsiteY102" fmla="*/ 564199 h 1259438"/>
                  <a:gd name="connsiteX103" fmla="*/ 1233959 w 1921918"/>
                  <a:gd name="connsiteY103" fmla="*/ 669759 h 1259438"/>
                  <a:gd name="connsiteX104" fmla="*/ 1011919 w 1921918"/>
                  <a:gd name="connsiteY104" fmla="*/ 669759 h 1259438"/>
                  <a:gd name="connsiteX105" fmla="*/ 1011919 w 1921918"/>
                  <a:gd name="connsiteY105" fmla="*/ 764399 h 1259438"/>
                  <a:gd name="connsiteX106" fmla="*/ 1215759 w 1921918"/>
                  <a:gd name="connsiteY106" fmla="*/ 764399 h 1259438"/>
                  <a:gd name="connsiteX107" fmla="*/ 1255799 w 1921918"/>
                  <a:gd name="connsiteY107" fmla="*/ 869959 h 1259438"/>
                  <a:gd name="connsiteX108" fmla="*/ 706159 w 1921918"/>
                  <a:gd name="connsiteY108" fmla="*/ 869959 h 1259438"/>
                  <a:gd name="connsiteX109" fmla="*/ 662479 w 1921918"/>
                  <a:gd name="connsiteY109" fmla="*/ 764399 h 1259438"/>
                  <a:gd name="connsiteX110" fmla="*/ 906359 w 1921918"/>
                  <a:gd name="connsiteY110" fmla="*/ 764399 h 1259438"/>
                  <a:gd name="connsiteX111" fmla="*/ 906359 w 1921918"/>
                  <a:gd name="connsiteY111" fmla="*/ 669759 h 1259438"/>
                  <a:gd name="connsiteX112" fmla="*/ 731640 w 1921918"/>
                  <a:gd name="connsiteY112" fmla="*/ 669759 h 1259438"/>
                  <a:gd name="connsiteX113" fmla="*/ 687960 w 1921918"/>
                  <a:gd name="connsiteY113" fmla="*/ 564199 h 1259438"/>
                  <a:gd name="connsiteX114" fmla="*/ 906359 w 1921918"/>
                  <a:gd name="connsiteY114" fmla="*/ 564199 h 1259438"/>
                  <a:gd name="connsiteX115" fmla="*/ 906359 w 1921918"/>
                  <a:gd name="connsiteY115" fmla="*/ 495040 h 1259438"/>
                  <a:gd name="connsiteX116" fmla="*/ 793520 w 1921918"/>
                  <a:gd name="connsiteY116" fmla="*/ 495040 h 1259438"/>
                  <a:gd name="connsiteX117" fmla="*/ 687960 w 1921918"/>
                  <a:gd name="connsiteY117" fmla="*/ 495040 h 1259438"/>
                  <a:gd name="connsiteX118" fmla="*/ 687960 w 1921918"/>
                  <a:gd name="connsiteY118" fmla="*/ 389480 h 1259438"/>
                  <a:gd name="connsiteX119" fmla="*/ 687960 w 1921918"/>
                  <a:gd name="connsiteY119" fmla="*/ 105560 h 1259438"/>
                  <a:gd name="connsiteX120" fmla="*/ 276640 w 1921918"/>
                  <a:gd name="connsiteY120" fmla="*/ 0 h 1259438"/>
                  <a:gd name="connsiteX121" fmla="*/ 382200 w 1921918"/>
                  <a:gd name="connsiteY121" fmla="*/ 0 h 1259438"/>
                  <a:gd name="connsiteX122" fmla="*/ 382200 w 1921918"/>
                  <a:gd name="connsiteY122" fmla="*/ 1259438 h 1259438"/>
                  <a:gd name="connsiteX123" fmla="*/ 382199 w 1921918"/>
                  <a:gd name="connsiteY123" fmla="*/ 1259438 h 1259438"/>
                  <a:gd name="connsiteX124" fmla="*/ 276640 w 1921918"/>
                  <a:gd name="connsiteY124" fmla="*/ 1259438 h 1259438"/>
                  <a:gd name="connsiteX125" fmla="*/ 43680 w 1921918"/>
                  <a:gd name="connsiteY125" fmla="*/ 1259438 h 1259438"/>
                  <a:gd name="connsiteX126" fmla="*/ 0 w 1921918"/>
                  <a:gd name="connsiteY126" fmla="*/ 1153878 h 1259438"/>
                  <a:gd name="connsiteX127" fmla="*/ 276640 w 1921918"/>
                  <a:gd name="connsiteY127" fmla="*/ 1153878 h 1259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Lst>
                <a:rect l="l" t="t" r="r" b="b"/>
                <a:pathLst>
                  <a:path w="1921918" h="1259438">
                    <a:moveTo>
                      <a:pt x="695240" y="924558"/>
                    </a:moveTo>
                    <a:lnTo>
                      <a:pt x="800800" y="924558"/>
                    </a:lnTo>
                    <a:lnTo>
                      <a:pt x="724360" y="1259438"/>
                    </a:lnTo>
                    <a:lnTo>
                      <a:pt x="691600" y="1259438"/>
                    </a:lnTo>
                    <a:lnTo>
                      <a:pt x="611520" y="1259438"/>
                    </a:lnTo>
                    <a:lnTo>
                      <a:pt x="418600" y="1259438"/>
                    </a:lnTo>
                    <a:lnTo>
                      <a:pt x="418600" y="1153878"/>
                    </a:lnTo>
                    <a:lnTo>
                      <a:pt x="637910" y="1153878"/>
                    </a:lnTo>
                    <a:close/>
                    <a:moveTo>
                      <a:pt x="1671911" y="586085"/>
                    </a:moveTo>
                    <a:lnTo>
                      <a:pt x="1618496" y="731639"/>
                    </a:lnTo>
                    <a:lnTo>
                      <a:pt x="1723990" y="731639"/>
                    </a:lnTo>
                    <a:close/>
                    <a:moveTo>
                      <a:pt x="1496039" y="407679"/>
                    </a:moveTo>
                    <a:lnTo>
                      <a:pt x="1805439" y="407679"/>
                    </a:lnTo>
                    <a:lnTo>
                      <a:pt x="1845479" y="513239"/>
                    </a:lnTo>
                    <a:lnTo>
                      <a:pt x="1751407" y="513239"/>
                    </a:lnTo>
                    <a:lnTo>
                      <a:pt x="1867319" y="837199"/>
                    </a:lnTo>
                    <a:lnTo>
                      <a:pt x="1761759" y="837199"/>
                    </a:lnTo>
                    <a:lnTo>
                      <a:pt x="1725359" y="837199"/>
                    </a:lnTo>
                    <a:lnTo>
                      <a:pt x="1725359" y="899079"/>
                    </a:lnTo>
                    <a:lnTo>
                      <a:pt x="1823639" y="899079"/>
                    </a:lnTo>
                    <a:lnTo>
                      <a:pt x="1867319" y="1004639"/>
                    </a:lnTo>
                    <a:lnTo>
                      <a:pt x="1725359" y="1004639"/>
                    </a:lnTo>
                    <a:lnTo>
                      <a:pt x="1725359" y="1153878"/>
                    </a:lnTo>
                    <a:lnTo>
                      <a:pt x="1921918" y="1153878"/>
                    </a:lnTo>
                    <a:lnTo>
                      <a:pt x="1878238" y="1259438"/>
                    </a:lnTo>
                    <a:lnTo>
                      <a:pt x="1292199" y="1259438"/>
                    </a:lnTo>
                    <a:lnTo>
                      <a:pt x="1226679" y="1259438"/>
                    </a:lnTo>
                    <a:lnTo>
                      <a:pt x="1179359" y="1259438"/>
                    </a:lnTo>
                    <a:lnTo>
                      <a:pt x="1115886" y="1071068"/>
                    </a:lnTo>
                    <a:lnTo>
                      <a:pt x="1048319" y="1259438"/>
                    </a:lnTo>
                    <a:lnTo>
                      <a:pt x="1044679" y="1259438"/>
                    </a:lnTo>
                    <a:lnTo>
                      <a:pt x="935479" y="1259438"/>
                    </a:lnTo>
                    <a:lnTo>
                      <a:pt x="931839" y="1259438"/>
                    </a:lnTo>
                    <a:lnTo>
                      <a:pt x="811719" y="924558"/>
                    </a:lnTo>
                    <a:lnTo>
                      <a:pt x="917279" y="924558"/>
                    </a:lnTo>
                    <a:lnTo>
                      <a:pt x="990079" y="1115918"/>
                    </a:lnTo>
                    <a:lnTo>
                      <a:pt x="1062879" y="924558"/>
                    </a:lnTo>
                    <a:lnTo>
                      <a:pt x="1066519" y="924558"/>
                    </a:lnTo>
                    <a:lnTo>
                      <a:pt x="1168439" y="924558"/>
                    </a:lnTo>
                    <a:lnTo>
                      <a:pt x="1172079" y="924558"/>
                    </a:lnTo>
                    <a:lnTo>
                      <a:pt x="1254335" y="1153878"/>
                    </a:lnTo>
                    <a:lnTo>
                      <a:pt x="1619799" y="1153878"/>
                    </a:lnTo>
                    <a:lnTo>
                      <a:pt x="1619799" y="1004639"/>
                    </a:lnTo>
                    <a:lnTo>
                      <a:pt x="1517879" y="1004639"/>
                    </a:lnTo>
                    <a:lnTo>
                      <a:pt x="1474199" y="899079"/>
                    </a:lnTo>
                    <a:lnTo>
                      <a:pt x="1619799" y="899079"/>
                    </a:lnTo>
                    <a:lnTo>
                      <a:pt x="1619799" y="837199"/>
                    </a:lnTo>
                    <a:lnTo>
                      <a:pt x="1579759" y="837199"/>
                    </a:lnTo>
                    <a:lnTo>
                      <a:pt x="1474199" y="837199"/>
                    </a:lnTo>
                    <a:lnTo>
                      <a:pt x="1593083" y="513239"/>
                    </a:lnTo>
                    <a:lnTo>
                      <a:pt x="1539719" y="513239"/>
                    </a:lnTo>
                    <a:close/>
                    <a:moveTo>
                      <a:pt x="247520" y="251160"/>
                    </a:moveTo>
                    <a:lnTo>
                      <a:pt x="167440" y="589680"/>
                    </a:lnTo>
                    <a:lnTo>
                      <a:pt x="243880" y="589680"/>
                    </a:lnTo>
                    <a:lnTo>
                      <a:pt x="65520" y="1110199"/>
                    </a:lnTo>
                    <a:lnTo>
                      <a:pt x="138320" y="691600"/>
                    </a:lnTo>
                    <a:lnTo>
                      <a:pt x="65520" y="691600"/>
                    </a:lnTo>
                    <a:lnTo>
                      <a:pt x="116559" y="378560"/>
                    </a:lnTo>
                    <a:lnTo>
                      <a:pt x="87360" y="378560"/>
                    </a:lnTo>
                    <a:close/>
                    <a:moveTo>
                      <a:pt x="1066519" y="138319"/>
                    </a:moveTo>
                    <a:lnTo>
                      <a:pt x="1106559" y="247519"/>
                    </a:lnTo>
                    <a:lnTo>
                      <a:pt x="1066519" y="356719"/>
                    </a:lnTo>
                    <a:lnTo>
                      <a:pt x="1026479" y="247519"/>
                    </a:lnTo>
                    <a:close/>
                    <a:moveTo>
                      <a:pt x="848119" y="138319"/>
                    </a:moveTo>
                    <a:lnTo>
                      <a:pt x="888159" y="247519"/>
                    </a:lnTo>
                    <a:lnTo>
                      <a:pt x="848119" y="356719"/>
                    </a:lnTo>
                    <a:lnTo>
                      <a:pt x="808079" y="247519"/>
                    </a:lnTo>
                    <a:close/>
                    <a:moveTo>
                      <a:pt x="1011919" y="105560"/>
                    </a:moveTo>
                    <a:lnTo>
                      <a:pt x="1011919" y="389480"/>
                    </a:lnTo>
                    <a:lnTo>
                      <a:pt x="1128399" y="389480"/>
                    </a:lnTo>
                    <a:lnTo>
                      <a:pt x="1128399" y="105560"/>
                    </a:lnTo>
                    <a:close/>
                    <a:moveTo>
                      <a:pt x="793520" y="105560"/>
                    </a:moveTo>
                    <a:lnTo>
                      <a:pt x="793520" y="389480"/>
                    </a:lnTo>
                    <a:lnTo>
                      <a:pt x="906359" y="389480"/>
                    </a:lnTo>
                    <a:lnTo>
                      <a:pt x="906359" y="105560"/>
                    </a:lnTo>
                    <a:close/>
                    <a:moveTo>
                      <a:pt x="1354079" y="0"/>
                    </a:moveTo>
                    <a:lnTo>
                      <a:pt x="1426879" y="0"/>
                    </a:lnTo>
                    <a:lnTo>
                      <a:pt x="1459639" y="0"/>
                    </a:lnTo>
                    <a:lnTo>
                      <a:pt x="1860039" y="0"/>
                    </a:lnTo>
                    <a:lnTo>
                      <a:pt x="1860039" y="36400"/>
                    </a:lnTo>
                    <a:lnTo>
                      <a:pt x="1860039" y="105560"/>
                    </a:lnTo>
                    <a:lnTo>
                      <a:pt x="1860039" y="251160"/>
                    </a:lnTo>
                    <a:lnTo>
                      <a:pt x="1860039" y="356720"/>
                    </a:lnTo>
                    <a:lnTo>
                      <a:pt x="1754479" y="356720"/>
                    </a:lnTo>
                    <a:lnTo>
                      <a:pt x="1485119" y="356720"/>
                    </a:lnTo>
                    <a:lnTo>
                      <a:pt x="1485119" y="251160"/>
                    </a:lnTo>
                    <a:lnTo>
                      <a:pt x="1754479" y="251160"/>
                    </a:lnTo>
                    <a:lnTo>
                      <a:pt x="1710799" y="174720"/>
                    </a:lnTo>
                    <a:lnTo>
                      <a:pt x="1754479" y="105560"/>
                    </a:lnTo>
                    <a:lnTo>
                      <a:pt x="1459639" y="105560"/>
                    </a:lnTo>
                    <a:lnTo>
                      <a:pt x="1459639" y="251160"/>
                    </a:lnTo>
                    <a:lnTo>
                      <a:pt x="1459639" y="356720"/>
                    </a:lnTo>
                    <a:lnTo>
                      <a:pt x="1459639" y="869959"/>
                    </a:lnTo>
                    <a:lnTo>
                      <a:pt x="1419599" y="1124759"/>
                    </a:lnTo>
                    <a:lnTo>
                      <a:pt x="1314039" y="1124759"/>
                    </a:lnTo>
                    <a:lnTo>
                      <a:pt x="1354079" y="869959"/>
                    </a:lnTo>
                    <a:close/>
                    <a:moveTo>
                      <a:pt x="687960" y="0"/>
                    </a:moveTo>
                    <a:lnTo>
                      <a:pt x="793520" y="0"/>
                    </a:lnTo>
                    <a:lnTo>
                      <a:pt x="1230319" y="0"/>
                    </a:lnTo>
                    <a:lnTo>
                      <a:pt x="1230319" y="495040"/>
                    </a:lnTo>
                    <a:lnTo>
                      <a:pt x="1011919" y="495040"/>
                    </a:lnTo>
                    <a:lnTo>
                      <a:pt x="1011919" y="564199"/>
                    </a:lnTo>
                    <a:lnTo>
                      <a:pt x="1190279" y="564199"/>
                    </a:lnTo>
                    <a:lnTo>
                      <a:pt x="1233959" y="669759"/>
                    </a:lnTo>
                    <a:lnTo>
                      <a:pt x="1011919" y="669759"/>
                    </a:lnTo>
                    <a:lnTo>
                      <a:pt x="1011919" y="764399"/>
                    </a:lnTo>
                    <a:lnTo>
                      <a:pt x="1215759" y="764399"/>
                    </a:lnTo>
                    <a:lnTo>
                      <a:pt x="1255799" y="869959"/>
                    </a:lnTo>
                    <a:lnTo>
                      <a:pt x="706159" y="869959"/>
                    </a:lnTo>
                    <a:lnTo>
                      <a:pt x="662479" y="764399"/>
                    </a:lnTo>
                    <a:lnTo>
                      <a:pt x="906359" y="764399"/>
                    </a:lnTo>
                    <a:lnTo>
                      <a:pt x="906359" y="669759"/>
                    </a:lnTo>
                    <a:lnTo>
                      <a:pt x="731640" y="669759"/>
                    </a:lnTo>
                    <a:lnTo>
                      <a:pt x="687960" y="564199"/>
                    </a:lnTo>
                    <a:lnTo>
                      <a:pt x="906359" y="564199"/>
                    </a:lnTo>
                    <a:lnTo>
                      <a:pt x="906359" y="495040"/>
                    </a:lnTo>
                    <a:lnTo>
                      <a:pt x="793520" y="495040"/>
                    </a:lnTo>
                    <a:lnTo>
                      <a:pt x="687960" y="495040"/>
                    </a:lnTo>
                    <a:lnTo>
                      <a:pt x="687960" y="389480"/>
                    </a:lnTo>
                    <a:lnTo>
                      <a:pt x="687960" y="105560"/>
                    </a:lnTo>
                    <a:close/>
                    <a:moveTo>
                      <a:pt x="276640" y="0"/>
                    </a:moveTo>
                    <a:lnTo>
                      <a:pt x="382200" y="0"/>
                    </a:lnTo>
                    <a:lnTo>
                      <a:pt x="382200" y="1259438"/>
                    </a:lnTo>
                    <a:lnTo>
                      <a:pt x="382199" y="1259438"/>
                    </a:lnTo>
                    <a:lnTo>
                      <a:pt x="276640" y="1259438"/>
                    </a:lnTo>
                    <a:lnTo>
                      <a:pt x="43680" y="1259438"/>
                    </a:lnTo>
                    <a:lnTo>
                      <a:pt x="0" y="1153878"/>
                    </a:lnTo>
                    <a:lnTo>
                      <a:pt x="276640" y="11538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94" name="任意多边形: 形状 93">
                <a:extLst>
                  <a:ext uri="{FF2B5EF4-FFF2-40B4-BE49-F238E27FC236}">
                    <a16:creationId xmlns:a16="http://schemas.microsoft.com/office/drawing/2014/main" xmlns="" id="{704C5939-4DD9-439D-9D66-DF1B9FFC40A5}"/>
                  </a:ext>
                </a:extLst>
              </p:cNvPr>
              <p:cNvSpPr>
                <a:spLocks noChangeArrowheads="1"/>
              </p:cNvSpPr>
              <p:nvPr/>
            </p:nvSpPr>
            <p:spPr bwMode="auto">
              <a:xfrm>
                <a:off x="6053464" y="2554682"/>
                <a:ext cx="81154" cy="95662"/>
              </a:xfrm>
              <a:custGeom>
                <a:avLst/>
                <a:gdLst>
                  <a:gd name="connsiteX0" fmla="*/ 27051 w 81154"/>
                  <a:gd name="connsiteY0" fmla="*/ 50576 h 95662"/>
                  <a:gd name="connsiteX1" fmla="*/ 54102 w 81154"/>
                  <a:gd name="connsiteY1" fmla="*/ 50576 h 95662"/>
                  <a:gd name="connsiteX2" fmla="*/ 54102 w 81154"/>
                  <a:gd name="connsiteY2" fmla="*/ 59593 h 95662"/>
                  <a:gd name="connsiteX3" fmla="*/ 48091 w 81154"/>
                  <a:gd name="connsiteY3" fmla="*/ 59593 h 95662"/>
                  <a:gd name="connsiteX4" fmla="*/ 48091 w 81154"/>
                  <a:gd name="connsiteY4" fmla="*/ 64980 h 95662"/>
                  <a:gd name="connsiteX5" fmla="*/ 71009 w 81154"/>
                  <a:gd name="connsiteY5" fmla="*/ 64980 h 95662"/>
                  <a:gd name="connsiteX6" fmla="*/ 81153 w 81154"/>
                  <a:gd name="connsiteY6" fmla="*/ 64980 h 95662"/>
                  <a:gd name="connsiteX7" fmla="*/ 71009 w 81154"/>
                  <a:gd name="connsiteY7" fmla="*/ 77003 h 95662"/>
                  <a:gd name="connsiteX8" fmla="*/ 67471 w 81154"/>
                  <a:gd name="connsiteY8" fmla="*/ 77003 h 95662"/>
                  <a:gd name="connsiteX9" fmla="*/ 69685 w 81154"/>
                  <a:gd name="connsiteY9" fmla="*/ 80023 h 95662"/>
                  <a:gd name="connsiteX10" fmla="*/ 81154 w 81154"/>
                  <a:gd name="connsiteY10" fmla="*/ 95662 h 95662"/>
                  <a:gd name="connsiteX11" fmla="*/ 69818 w 81154"/>
                  <a:gd name="connsiteY11" fmla="*/ 95662 h 95662"/>
                  <a:gd name="connsiteX12" fmla="*/ 66984 w 81154"/>
                  <a:gd name="connsiteY12" fmla="*/ 93658 h 95662"/>
                  <a:gd name="connsiteX13" fmla="*/ 59014 w 81154"/>
                  <a:gd name="connsiteY13" fmla="*/ 83092 h 95662"/>
                  <a:gd name="connsiteX14" fmla="*/ 54421 w 81154"/>
                  <a:gd name="connsiteY14" fmla="*/ 77003 h 95662"/>
                  <a:gd name="connsiteX15" fmla="*/ 48091 w 81154"/>
                  <a:gd name="connsiteY15" fmla="*/ 77003 h 95662"/>
                  <a:gd name="connsiteX16" fmla="*/ 48091 w 81154"/>
                  <a:gd name="connsiteY16" fmla="*/ 95662 h 95662"/>
                  <a:gd name="connsiteX17" fmla="*/ 36068 w 81154"/>
                  <a:gd name="connsiteY17" fmla="*/ 95662 h 95662"/>
                  <a:gd name="connsiteX18" fmla="*/ 36068 w 81154"/>
                  <a:gd name="connsiteY18" fmla="*/ 77003 h 95662"/>
                  <a:gd name="connsiteX19" fmla="*/ 35822 w 81154"/>
                  <a:gd name="connsiteY19" fmla="*/ 77003 h 95662"/>
                  <a:gd name="connsiteX20" fmla="*/ 27468 w 81154"/>
                  <a:gd name="connsiteY20" fmla="*/ 77003 h 95662"/>
                  <a:gd name="connsiteX21" fmla="*/ 15028 w 81154"/>
                  <a:gd name="connsiteY21" fmla="*/ 95662 h 95662"/>
                  <a:gd name="connsiteX22" fmla="*/ 0 w 81154"/>
                  <a:gd name="connsiteY22" fmla="*/ 95662 h 95662"/>
                  <a:gd name="connsiteX23" fmla="*/ 14513 w 81154"/>
                  <a:gd name="connsiteY23" fmla="*/ 77003 h 95662"/>
                  <a:gd name="connsiteX24" fmla="*/ 13353 w 81154"/>
                  <a:gd name="connsiteY24" fmla="*/ 77003 h 95662"/>
                  <a:gd name="connsiteX25" fmla="*/ 10144 w 81154"/>
                  <a:gd name="connsiteY25" fmla="*/ 77003 h 95662"/>
                  <a:gd name="connsiteX26" fmla="*/ 0 w 81154"/>
                  <a:gd name="connsiteY26" fmla="*/ 64980 h 95662"/>
                  <a:gd name="connsiteX27" fmla="*/ 26787 w 81154"/>
                  <a:gd name="connsiteY27" fmla="*/ 64980 h 95662"/>
                  <a:gd name="connsiteX28" fmla="*/ 36068 w 81154"/>
                  <a:gd name="connsiteY28" fmla="*/ 64980 h 95662"/>
                  <a:gd name="connsiteX29" fmla="*/ 36068 w 81154"/>
                  <a:gd name="connsiteY29" fmla="*/ 59593 h 95662"/>
                  <a:gd name="connsiteX30" fmla="*/ 27051 w 81154"/>
                  <a:gd name="connsiteY30" fmla="*/ 59593 h 95662"/>
                  <a:gd name="connsiteX31" fmla="*/ 36068 w 81154"/>
                  <a:gd name="connsiteY31" fmla="*/ 0 h 95662"/>
                  <a:gd name="connsiteX32" fmla="*/ 48091 w 81154"/>
                  <a:gd name="connsiteY32" fmla="*/ 0 h 95662"/>
                  <a:gd name="connsiteX33" fmla="*/ 48091 w 81154"/>
                  <a:gd name="connsiteY33" fmla="*/ 5491 h 95662"/>
                  <a:gd name="connsiteX34" fmla="*/ 71009 w 81154"/>
                  <a:gd name="connsiteY34" fmla="*/ 5491 h 95662"/>
                  <a:gd name="connsiteX35" fmla="*/ 81153 w 81154"/>
                  <a:gd name="connsiteY35" fmla="*/ 5491 h 95662"/>
                  <a:gd name="connsiteX36" fmla="*/ 71009 w 81154"/>
                  <a:gd name="connsiteY36" fmla="*/ 14508 h 95662"/>
                  <a:gd name="connsiteX37" fmla="*/ 48091 w 81154"/>
                  <a:gd name="connsiteY37" fmla="*/ 14508 h 95662"/>
                  <a:gd name="connsiteX38" fmla="*/ 48091 w 81154"/>
                  <a:gd name="connsiteY38" fmla="*/ 20519 h 95662"/>
                  <a:gd name="connsiteX39" fmla="*/ 66501 w 81154"/>
                  <a:gd name="connsiteY39" fmla="*/ 20519 h 95662"/>
                  <a:gd name="connsiteX40" fmla="*/ 75142 w 81154"/>
                  <a:gd name="connsiteY40" fmla="*/ 20519 h 95662"/>
                  <a:gd name="connsiteX41" fmla="*/ 66046 w 81154"/>
                  <a:gd name="connsiteY41" fmla="*/ 29536 h 95662"/>
                  <a:gd name="connsiteX42" fmla="*/ 48091 w 81154"/>
                  <a:gd name="connsiteY42" fmla="*/ 29536 h 95662"/>
                  <a:gd name="connsiteX43" fmla="*/ 48091 w 81154"/>
                  <a:gd name="connsiteY43" fmla="*/ 35548 h 95662"/>
                  <a:gd name="connsiteX44" fmla="*/ 71009 w 81154"/>
                  <a:gd name="connsiteY44" fmla="*/ 35548 h 95662"/>
                  <a:gd name="connsiteX45" fmla="*/ 81153 w 81154"/>
                  <a:gd name="connsiteY45" fmla="*/ 35548 h 95662"/>
                  <a:gd name="connsiteX46" fmla="*/ 72042 w 81154"/>
                  <a:gd name="connsiteY46" fmla="*/ 43647 h 95662"/>
                  <a:gd name="connsiteX47" fmla="*/ 81154 w 81154"/>
                  <a:gd name="connsiteY47" fmla="*/ 59593 h 95662"/>
                  <a:gd name="connsiteX48" fmla="*/ 69131 w 81154"/>
                  <a:gd name="connsiteY48" fmla="*/ 59593 h 95662"/>
                  <a:gd name="connsiteX49" fmla="*/ 60544 w 81154"/>
                  <a:gd name="connsiteY49" fmla="*/ 44565 h 95662"/>
                  <a:gd name="connsiteX50" fmla="*/ 35822 w 81154"/>
                  <a:gd name="connsiteY50" fmla="*/ 44565 h 95662"/>
                  <a:gd name="connsiteX51" fmla="*/ 21469 w 81154"/>
                  <a:gd name="connsiteY51" fmla="*/ 44565 h 95662"/>
                  <a:gd name="connsiteX52" fmla="*/ 15029 w 81154"/>
                  <a:gd name="connsiteY52" fmla="*/ 59593 h 95662"/>
                  <a:gd name="connsiteX53" fmla="*/ 0 w 81154"/>
                  <a:gd name="connsiteY53" fmla="*/ 59593 h 95662"/>
                  <a:gd name="connsiteX54" fmla="*/ 9112 w 81154"/>
                  <a:gd name="connsiteY54" fmla="*/ 43647 h 95662"/>
                  <a:gd name="connsiteX55" fmla="*/ 0 w 81154"/>
                  <a:gd name="connsiteY55" fmla="*/ 35548 h 95662"/>
                  <a:gd name="connsiteX56" fmla="*/ 26787 w 81154"/>
                  <a:gd name="connsiteY56" fmla="*/ 35548 h 95662"/>
                  <a:gd name="connsiteX57" fmla="*/ 36068 w 81154"/>
                  <a:gd name="connsiteY57" fmla="*/ 35548 h 95662"/>
                  <a:gd name="connsiteX58" fmla="*/ 36068 w 81154"/>
                  <a:gd name="connsiteY58" fmla="*/ 29536 h 95662"/>
                  <a:gd name="connsiteX59" fmla="*/ 22270 w 81154"/>
                  <a:gd name="connsiteY59" fmla="*/ 29536 h 95662"/>
                  <a:gd name="connsiteX60" fmla="*/ 16017 w 81154"/>
                  <a:gd name="connsiteY60" fmla="*/ 29536 h 95662"/>
                  <a:gd name="connsiteX61" fmla="*/ 6011 w 81154"/>
                  <a:gd name="connsiteY61" fmla="*/ 20519 h 95662"/>
                  <a:gd name="connsiteX62" fmla="*/ 36068 w 81154"/>
                  <a:gd name="connsiteY62" fmla="*/ 20519 h 95662"/>
                  <a:gd name="connsiteX63" fmla="*/ 36068 w 81154"/>
                  <a:gd name="connsiteY63" fmla="*/ 14508 h 95662"/>
                  <a:gd name="connsiteX64" fmla="*/ 35822 w 81154"/>
                  <a:gd name="connsiteY64" fmla="*/ 14508 h 95662"/>
                  <a:gd name="connsiteX65" fmla="*/ 10144 w 81154"/>
                  <a:gd name="connsiteY65" fmla="*/ 14508 h 95662"/>
                  <a:gd name="connsiteX66" fmla="*/ 0 w 81154"/>
                  <a:gd name="connsiteY66" fmla="*/ 5491 h 95662"/>
                  <a:gd name="connsiteX67" fmla="*/ 26787 w 81154"/>
                  <a:gd name="connsiteY67" fmla="*/ 5491 h 95662"/>
                  <a:gd name="connsiteX68" fmla="*/ 36068 w 81154"/>
                  <a:gd name="connsiteY68" fmla="*/ 5491 h 956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81154" h="95662">
                    <a:moveTo>
                      <a:pt x="27051" y="50576"/>
                    </a:moveTo>
                    <a:lnTo>
                      <a:pt x="54102" y="50576"/>
                    </a:lnTo>
                    <a:lnTo>
                      <a:pt x="54102" y="59593"/>
                    </a:lnTo>
                    <a:lnTo>
                      <a:pt x="48091" y="59593"/>
                    </a:lnTo>
                    <a:lnTo>
                      <a:pt x="48091" y="64980"/>
                    </a:lnTo>
                    <a:lnTo>
                      <a:pt x="71009" y="64980"/>
                    </a:lnTo>
                    <a:cubicBezTo>
                      <a:pt x="81153" y="64980"/>
                      <a:pt x="81153" y="64980"/>
                      <a:pt x="81153" y="64980"/>
                    </a:cubicBezTo>
                    <a:cubicBezTo>
                      <a:pt x="81153" y="71538"/>
                      <a:pt x="76542" y="77003"/>
                      <a:pt x="71009" y="77003"/>
                    </a:cubicBezTo>
                    <a:lnTo>
                      <a:pt x="67471" y="77003"/>
                    </a:lnTo>
                    <a:lnTo>
                      <a:pt x="69685" y="80023"/>
                    </a:lnTo>
                    <a:cubicBezTo>
                      <a:pt x="72475" y="83827"/>
                      <a:pt x="76195" y="88899"/>
                      <a:pt x="81154" y="95662"/>
                    </a:cubicBezTo>
                    <a:lnTo>
                      <a:pt x="69818" y="95662"/>
                    </a:lnTo>
                    <a:cubicBezTo>
                      <a:pt x="68874" y="95662"/>
                      <a:pt x="67929" y="94660"/>
                      <a:pt x="66984" y="93658"/>
                    </a:cubicBezTo>
                    <a:cubicBezTo>
                      <a:pt x="66984" y="93658"/>
                      <a:pt x="66984" y="93658"/>
                      <a:pt x="59014" y="83092"/>
                    </a:cubicBezTo>
                    <a:lnTo>
                      <a:pt x="54421" y="77003"/>
                    </a:lnTo>
                    <a:lnTo>
                      <a:pt x="48091" y="77003"/>
                    </a:lnTo>
                    <a:lnTo>
                      <a:pt x="48091" y="95662"/>
                    </a:lnTo>
                    <a:lnTo>
                      <a:pt x="36068" y="95662"/>
                    </a:lnTo>
                    <a:lnTo>
                      <a:pt x="36068" y="77003"/>
                    </a:lnTo>
                    <a:lnTo>
                      <a:pt x="35822" y="77003"/>
                    </a:lnTo>
                    <a:lnTo>
                      <a:pt x="27468" y="77003"/>
                    </a:lnTo>
                    <a:lnTo>
                      <a:pt x="15028" y="95662"/>
                    </a:lnTo>
                    <a:lnTo>
                      <a:pt x="0" y="95662"/>
                    </a:lnTo>
                    <a:lnTo>
                      <a:pt x="14513" y="77003"/>
                    </a:lnTo>
                    <a:lnTo>
                      <a:pt x="13353" y="77003"/>
                    </a:lnTo>
                    <a:cubicBezTo>
                      <a:pt x="10144" y="77003"/>
                      <a:pt x="10144" y="77003"/>
                      <a:pt x="10144" y="77003"/>
                    </a:cubicBezTo>
                    <a:cubicBezTo>
                      <a:pt x="4611" y="77003"/>
                      <a:pt x="0" y="71538"/>
                      <a:pt x="0" y="64980"/>
                    </a:cubicBezTo>
                    <a:cubicBezTo>
                      <a:pt x="10144" y="64980"/>
                      <a:pt x="19020" y="64980"/>
                      <a:pt x="26787" y="64980"/>
                    </a:cubicBezTo>
                    <a:lnTo>
                      <a:pt x="36068" y="64980"/>
                    </a:lnTo>
                    <a:lnTo>
                      <a:pt x="36068" y="59593"/>
                    </a:lnTo>
                    <a:lnTo>
                      <a:pt x="27051" y="59593"/>
                    </a:lnTo>
                    <a:close/>
                    <a:moveTo>
                      <a:pt x="36068" y="0"/>
                    </a:moveTo>
                    <a:lnTo>
                      <a:pt x="48091" y="0"/>
                    </a:lnTo>
                    <a:lnTo>
                      <a:pt x="48091" y="5491"/>
                    </a:lnTo>
                    <a:lnTo>
                      <a:pt x="71009" y="5491"/>
                    </a:lnTo>
                    <a:cubicBezTo>
                      <a:pt x="81153" y="5491"/>
                      <a:pt x="81153" y="5491"/>
                      <a:pt x="81153" y="5491"/>
                    </a:cubicBezTo>
                    <a:cubicBezTo>
                      <a:pt x="81153" y="10409"/>
                      <a:pt x="76542" y="14508"/>
                      <a:pt x="71009" y="14508"/>
                    </a:cubicBezTo>
                    <a:lnTo>
                      <a:pt x="48091" y="14508"/>
                    </a:lnTo>
                    <a:lnTo>
                      <a:pt x="48091" y="20519"/>
                    </a:lnTo>
                    <a:lnTo>
                      <a:pt x="66501" y="20519"/>
                    </a:lnTo>
                    <a:cubicBezTo>
                      <a:pt x="75142" y="20519"/>
                      <a:pt x="75142" y="20519"/>
                      <a:pt x="75142" y="20519"/>
                    </a:cubicBezTo>
                    <a:cubicBezTo>
                      <a:pt x="75142" y="25437"/>
                      <a:pt x="71504" y="29536"/>
                      <a:pt x="66046" y="29536"/>
                    </a:cubicBezTo>
                    <a:lnTo>
                      <a:pt x="48091" y="29536"/>
                    </a:lnTo>
                    <a:lnTo>
                      <a:pt x="48091" y="35548"/>
                    </a:lnTo>
                    <a:lnTo>
                      <a:pt x="71009" y="35548"/>
                    </a:lnTo>
                    <a:cubicBezTo>
                      <a:pt x="81153" y="35548"/>
                      <a:pt x="81153" y="35548"/>
                      <a:pt x="81153" y="35548"/>
                    </a:cubicBezTo>
                    <a:lnTo>
                      <a:pt x="72042" y="43647"/>
                    </a:lnTo>
                    <a:lnTo>
                      <a:pt x="81154" y="59593"/>
                    </a:lnTo>
                    <a:lnTo>
                      <a:pt x="69131" y="59593"/>
                    </a:lnTo>
                    <a:lnTo>
                      <a:pt x="60544" y="44565"/>
                    </a:lnTo>
                    <a:lnTo>
                      <a:pt x="35822" y="44565"/>
                    </a:lnTo>
                    <a:lnTo>
                      <a:pt x="21469" y="44565"/>
                    </a:lnTo>
                    <a:lnTo>
                      <a:pt x="15029" y="59593"/>
                    </a:lnTo>
                    <a:lnTo>
                      <a:pt x="0" y="59593"/>
                    </a:lnTo>
                    <a:lnTo>
                      <a:pt x="9112" y="43647"/>
                    </a:lnTo>
                    <a:lnTo>
                      <a:pt x="0" y="35548"/>
                    </a:lnTo>
                    <a:cubicBezTo>
                      <a:pt x="10144" y="35548"/>
                      <a:pt x="19020" y="35548"/>
                      <a:pt x="26787" y="35548"/>
                    </a:cubicBezTo>
                    <a:lnTo>
                      <a:pt x="36068" y="35548"/>
                    </a:lnTo>
                    <a:lnTo>
                      <a:pt x="36068" y="29536"/>
                    </a:lnTo>
                    <a:lnTo>
                      <a:pt x="22270" y="29536"/>
                    </a:lnTo>
                    <a:cubicBezTo>
                      <a:pt x="16017" y="29536"/>
                      <a:pt x="16017" y="29536"/>
                      <a:pt x="16017" y="29536"/>
                    </a:cubicBezTo>
                    <a:cubicBezTo>
                      <a:pt x="10559" y="29536"/>
                      <a:pt x="6011" y="25437"/>
                      <a:pt x="6011" y="20519"/>
                    </a:cubicBezTo>
                    <a:lnTo>
                      <a:pt x="36068" y="20519"/>
                    </a:lnTo>
                    <a:lnTo>
                      <a:pt x="36068" y="14508"/>
                    </a:lnTo>
                    <a:lnTo>
                      <a:pt x="35822" y="14508"/>
                    </a:lnTo>
                    <a:cubicBezTo>
                      <a:pt x="10144" y="14508"/>
                      <a:pt x="10144" y="14508"/>
                      <a:pt x="10144" y="14508"/>
                    </a:cubicBezTo>
                    <a:cubicBezTo>
                      <a:pt x="4611" y="14508"/>
                      <a:pt x="0" y="10409"/>
                      <a:pt x="0" y="5491"/>
                    </a:cubicBezTo>
                    <a:cubicBezTo>
                      <a:pt x="10144" y="5491"/>
                      <a:pt x="19020" y="5491"/>
                      <a:pt x="26787" y="5491"/>
                    </a:cubicBezTo>
                    <a:lnTo>
                      <a:pt x="36068" y="5491"/>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95" name="任意多边形: 形状 94">
                <a:extLst>
                  <a:ext uri="{FF2B5EF4-FFF2-40B4-BE49-F238E27FC236}">
                    <a16:creationId xmlns:a16="http://schemas.microsoft.com/office/drawing/2014/main" xmlns="" id="{D323D896-0BAE-4D7D-87A4-2850808DCD3F}"/>
                  </a:ext>
                </a:extLst>
              </p:cNvPr>
              <p:cNvSpPr/>
              <p:nvPr/>
            </p:nvSpPr>
            <p:spPr>
              <a:xfrm>
                <a:off x="5695833" y="2604460"/>
                <a:ext cx="280271" cy="26889"/>
              </a:xfrm>
              <a:custGeom>
                <a:avLst/>
                <a:gdLst/>
                <a:ahLst/>
                <a:cxnLst/>
                <a:rect l="l" t="t" r="r" b="b"/>
                <a:pathLst>
                  <a:path w="2299830" h="220637">
                    <a:moveTo>
                      <a:pt x="1901152" y="49644"/>
                    </a:moveTo>
                    <a:lnTo>
                      <a:pt x="1901152" y="93573"/>
                    </a:lnTo>
                    <a:lnTo>
                      <a:pt x="1931349" y="93573"/>
                    </a:lnTo>
                    <a:cubicBezTo>
                      <a:pt x="1938720" y="93364"/>
                      <a:pt x="1944413" y="91114"/>
                      <a:pt x="1948430" y="86824"/>
                    </a:cubicBezTo>
                    <a:cubicBezTo>
                      <a:pt x="1952446" y="82534"/>
                      <a:pt x="1954479" y="77462"/>
                      <a:pt x="1954530" y="71609"/>
                    </a:cubicBezTo>
                    <a:cubicBezTo>
                      <a:pt x="1954479" y="65755"/>
                      <a:pt x="1952446" y="60684"/>
                      <a:pt x="1948430" y="56394"/>
                    </a:cubicBezTo>
                    <a:cubicBezTo>
                      <a:pt x="1944413" y="52104"/>
                      <a:pt x="1938720" y="49854"/>
                      <a:pt x="1931349" y="49644"/>
                    </a:cubicBezTo>
                    <a:close/>
                    <a:moveTo>
                      <a:pt x="1596352" y="49644"/>
                    </a:moveTo>
                    <a:lnTo>
                      <a:pt x="1596352" y="93573"/>
                    </a:lnTo>
                    <a:lnTo>
                      <a:pt x="1626549" y="93573"/>
                    </a:lnTo>
                    <a:cubicBezTo>
                      <a:pt x="1633920" y="93364"/>
                      <a:pt x="1639613" y="91114"/>
                      <a:pt x="1643630" y="86824"/>
                    </a:cubicBezTo>
                    <a:cubicBezTo>
                      <a:pt x="1647646" y="82534"/>
                      <a:pt x="1649679" y="77462"/>
                      <a:pt x="1649730" y="71609"/>
                    </a:cubicBezTo>
                    <a:cubicBezTo>
                      <a:pt x="1649679" y="65755"/>
                      <a:pt x="1647646" y="60684"/>
                      <a:pt x="1643630" y="56394"/>
                    </a:cubicBezTo>
                    <a:cubicBezTo>
                      <a:pt x="1639613" y="52104"/>
                      <a:pt x="1633920" y="49854"/>
                      <a:pt x="1626549" y="49644"/>
                    </a:cubicBezTo>
                    <a:close/>
                    <a:moveTo>
                      <a:pt x="348577" y="49644"/>
                    </a:moveTo>
                    <a:lnTo>
                      <a:pt x="348577" y="93573"/>
                    </a:lnTo>
                    <a:lnTo>
                      <a:pt x="378774" y="93573"/>
                    </a:lnTo>
                    <a:cubicBezTo>
                      <a:pt x="386145" y="93364"/>
                      <a:pt x="391838" y="91114"/>
                      <a:pt x="395854" y="86824"/>
                    </a:cubicBezTo>
                    <a:cubicBezTo>
                      <a:pt x="399870" y="82534"/>
                      <a:pt x="401904" y="77462"/>
                      <a:pt x="401955" y="71609"/>
                    </a:cubicBezTo>
                    <a:cubicBezTo>
                      <a:pt x="401904" y="65755"/>
                      <a:pt x="399870" y="60684"/>
                      <a:pt x="395854" y="56394"/>
                    </a:cubicBezTo>
                    <a:cubicBezTo>
                      <a:pt x="391838" y="52104"/>
                      <a:pt x="386145" y="49854"/>
                      <a:pt x="378774" y="49644"/>
                    </a:cubicBezTo>
                    <a:close/>
                    <a:moveTo>
                      <a:pt x="685171" y="47511"/>
                    </a:moveTo>
                    <a:cubicBezTo>
                      <a:pt x="680260" y="47580"/>
                      <a:pt x="675977" y="48508"/>
                      <a:pt x="672323" y="50293"/>
                    </a:cubicBezTo>
                    <a:cubicBezTo>
                      <a:pt x="668670" y="52077"/>
                      <a:pt x="665836" y="54301"/>
                      <a:pt x="663821" y="56962"/>
                    </a:cubicBezTo>
                    <a:cubicBezTo>
                      <a:pt x="662187" y="58902"/>
                      <a:pt x="660779" y="61526"/>
                      <a:pt x="659596" y="64833"/>
                    </a:cubicBezTo>
                    <a:cubicBezTo>
                      <a:pt x="658414" y="68140"/>
                      <a:pt x="657503" y="73293"/>
                      <a:pt x="656863" y="80292"/>
                    </a:cubicBezTo>
                    <a:cubicBezTo>
                      <a:pt x="656223" y="87291"/>
                      <a:pt x="655899" y="97300"/>
                      <a:pt x="655891" y="110318"/>
                    </a:cubicBezTo>
                    <a:cubicBezTo>
                      <a:pt x="655899" y="123333"/>
                      <a:pt x="656223" y="133315"/>
                      <a:pt x="656863" y="140266"/>
                    </a:cubicBezTo>
                    <a:cubicBezTo>
                      <a:pt x="657503" y="147216"/>
                      <a:pt x="658414" y="152320"/>
                      <a:pt x="659596" y="155578"/>
                    </a:cubicBezTo>
                    <a:cubicBezTo>
                      <a:pt x="660779" y="158836"/>
                      <a:pt x="662187" y="161433"/>
                      <a:pt x="663821" y="163370"/>
                    </a:cubicBezTo>
                    <a:cubicBezTo>
                      <a:pt x="665836" y="166044"/>
                      <a:pt x="668670" y="168318"/>
                      <a:pt x="672323" y="170192"/>
                    </a:cubicBezTo>
                    <a:cubicBezTo>
                      <a:pt x="675977" y="172066"/>
                      <a:pt x="680260" y="173044"/>
                      <a:pt x="685171" y="173126"/>
                    </a:cubicBezTo>
                    <a:cubicBezTo>
                      <a:pt x="690083" y="173044"/>
                      <a:pt x="694366" y="172066"/>
                      <a:pt x="698019" y="170192"/>
                    </a:cubicBezTo>
                    <a:cubicBezTo>
                      <a:pt x="701673" y="168318"/>
                      <a:pt x="704507" y="166044"/>
                      <a:pt x="706521" y="163370"/>
                    </a:cubicBezTo>
                    <a:cubicBezTo>
                      <a:pt x="708155" y="161433"/>
                      <a:pt x="709564" y="158836"/>
                      <a:pt x="710746" y="155578"/>
                    </a:cubicBezTo>
                    <a:cubicBezTo>
                      <a:pt x="711928" y="152320"/>
                      <a:pt x="712839" y="147216"/>
                      <a:pt x="713480" y="140266"/>
                    </a:cubicBezTo>
                    <a:cubicBezTo>
                      <a:pt x="714120" y="133315"/>
                      <a:pt x="714443" y="123333"/>
                      <a:pt x="714451" y="110318"/>
                    </a:cubicBezTo>
                    <a:cubicBezTo>
                      <a:pt x="714443" y="97300"/>
                      <a:pt x="714120" y="87291"/>
                      <a:pt x="713480" y="80292"/>
                    </a:cubicBezTo>
                    <a:cubicBezTo>
                      <a:pt x="712839" y="73293"/>
                      <a:pt x="711928" y="68140"/>
                      <a:pt x="710746" y="64833"/>
                    </a:cubicBezTo>
                    <a:cubicBezTo>
                      <a:pt x="709564" y="61526"/>
                      <a:pt x="708155" y="58902"/>
                      <a:pt x="706521" y="56962"/>
                    </a:cubicBezTo>
                    <a:cubicBezTo>
                      <a:pt x="704507" y="54301"/>
                      <a:pt x="701673" y="52077"/>
                      <a:pt x="698019" y="50293"/>
                    </a:cubicBezTo>
                    <a:cubicBezTo>
                      <a:pt x="694366" y="48508"/>
                      <a:pt x="690083" y="47580"/>
                      <a:pt x="685171" y="47511"/>
                    </a:cubicBezTo>
                    <a:close/>
                    <a:moveTo>
                      <a:pt x="2139848" y="1829"/>
                    </a:moveTo>
                    <a:lnTo>
                      <a:pt x="2299830" y="1829"/>
                    </a:lnTo>
                    <a:lnTo>
                      <a:pt x="2299830" y="49339"/>
                    </a:lnTo>
                    <a:lnTo>
                      <a:pt x="2246490" y="49339"/>
                    </a:lnTo>
                    <a:lnTo>
                      <a:pt x="2246490" y="218808"/>
                    </a:lnTo>
                    <a:lnTo>
                      <a:pt x="2193188" y="218808"/>
                    </a:lnTo>
                    <a:lnTo>
                      <a:pt x="2193188" y="49339"/>
                    </a:lnTo>
                    <a:lnTo>
                      <a:pt x="2139848" y="49339"/>
                    </a:lnTo>
                    <a:close/>
                    <a:moveTo>
                      <a:pt x="1847850" y="1829"/>
                    </a:moveTo>
                    <a:lnTo>
                      <a:pt x="1933789" y="1829"/>
                    </a:lnTo>
                    <a:cubicBezTo>
                      <a:pt x="1949862" y="2030"/>
                      <a:pt x="1963395" y="5418"/>
                      <a:pt x="1974387" y="11993"/>
                    </a:cubicBezTo>
                    <a:cubicBezTo>
                      <a:pt x="1985378" y="18569"/>
                      <a:pt x="1993695" y="27126"/>
                      <a:pt x="1999336" y="37664"/>
                    </a:cubicBezTo>
                    <a:cubicBezTo>
                      <a:pt x="2004977" y="48203"/>
                      <a:pt x="2007809" y="59518"/>
                      <a:pt x="2007832" y="71609"/>
                    </a:cubicBezTo>
                    <a:cubicBezTo>
                      <a:pt x="2007809" y="83700"/>
                      <a:pt x="2004977" y="95014"/>
                      <a:pt x="1999336" y="105553"/>
                    </a:cubicBezTo>
                    <a:cubicBezTo>
                      <a:pt x="1993695" y="116092"/>
                      <a:pt x="1985378" y="124649"/>
                      <a:pt x="1974387" y="131224"/>
                    </a:cubicBezTo>
                    <a:cubicBezTo>
                      <a:pt x="1963395" y="137800"/>
                      <a:pt x="1949862" y="141188"/>
                      <a:pt x="1933789" y="141389"/>
                    </a:cubicBezTo>
                    <a:lnTo>
                      <a:pt x="1901152" y="141389"/>
                    </a:lnTo>
                    <a:lnTo>
                      <a:pt x="1901152" y="218808"/>
                    </a:lnTo>
                    <a:lnTo>
                      <a:pt x="1847850" y="218808"/>
                    </a:lnTo>
                    <a:close/>
                    <a:moveTo>
                      <a:pt x="1543050" y="1829"/>
                    </a:moveTo>
                    <a:lnTo>
                      <a:pt x="1628989" y="1829"/>
                    </a:lnTo>
                    <a:cubicBezTo>
                      <a:pt x="1645062" y="2030"/>
                      <a:pt x="1658595" y="5418"/>
                      <a:pt x="1669587" y="11993"/>
                    </a:cubicBezTo>
                    <a:cubicBezTo>
                      <a:pt x="1680578" y="18569"/>
                      <a:pt x="1688895" y="27126"/>
                      <a:pt x="1694536" y="37664"/>
                    </a:cubicBezTo>
                    <a:cubicBezTo>
                      <a:pt x="1700178" y="48203"/>
                      <a:pt x="1703009" y="59518"/>
                      <a:pt x="1703032" y="71609"/>
                    </a:cubicBezTo>
                    <a:cubicBezTo>
                      <a:pt x="1703009" y="83700"/>
                      <a:pt x="1700178" y="95014"/>
                      <a:pt x="1694536" y="105553"/>
                    </a:cubicBezTo>
                    <a:cubicBezTo>
                      <a:pt x="1688895" y="116092"/>
                      <a:pt x="1680578" y="124649"/>
                      <a:pt x="1669587" y="131224"/>
                    </a:cubicBezTo>
                    <a:cubicBezTo>
                      <a:pt x="1658595" y="137800"/>
                      <a:pt x="1645062" y="141188"/>
                      <a:pt x="1628989" y="141389"/>
                    </a:cubicBezTo>
                    <a:lnTo>
                      <a:pt x="1596352" y="141389"/>
                    </a:lnTo>
                    <a:lnTo>
                      <a:pt x="1596352" y="218808"/>
                    </a:lnTo>
                    <a:lnTo>
                      <a:pt x="1543050" y="218808"/>
                    </a:lnTo>
                    <a:close/>
                    <a:moveTo>
                      <a:pt x="914400" y="1829"/>
                    </a:moveTo>
                    <a:lnTo>
                      <a:pt x="966788" y="1829"/>
                    </a:lnTo>
                    <a:lnTo>
                      <a:pt x="1015574" y="97515"/>
                    </a:lnTo>
                    <a:lnTo>
                      <a:pt x="1064361" y="1829"/>
                    </a:lnTo>
                    <a:lnTo>
                      <a:pt x="1116749" y="1829"/>
                    </a:lnTo>
                    <a:lnTo>
                      <a:pt x="1116749" y="218808"/>
                    </a:lnTo>
                    <a:lnTo>
                      <a:pt x="1063447" y="218808"/>
                    </a:lnTo>
                    <a:lnTo>
                      <a:pt x="1063447" y="114892"/>
                    </a:lnTo>
                    <a:lnTo>
                      <a:pt x="1032650" y="168546"/>
                    </a:lnTo>
                    <a:lnTo>
                      <a:pt x="998499" y="168546"/>
                    </a:lnTo>
                    <a:lnTo>
                      <a:pt x="967702" y="114892"/>
                    </a:lnTo>
                    <a:lnTo>
                      <a:pt x="967702" y="218808"/>
                    </a:lnTo>
                    <a:lnTo>
                      <a:pt x="914400" y="218808"/>
                    </a:lnTo>
                    <a:close/>
                    <a:moveTo>
                      <a:pt x="295275" y="1829"/>
                    </a:moveTo>
                    <a:lnTo>
                      <a:pt x="381214" y="1829"/>
                    </a:lnTo>
                    <a:cubicBezTo>
                      <a:pt x="397287" y="2030"/>
                      <a:pt x="410820" y="5418"/>
                      <a:pt x="421812" y="11993"/>
                    </a:cubicBezTo>
                    <a:cubicBezTo>
                      <a:pt x="432803" y="18569"/>
                      <a:pt x="441120" y="27126"/>
                      <a:pt x="446761" y="37664"/>
                    </a:cubicBezTo>
                    <a:cubicBezTo>
                      <a:pt x="452402" y="48203"/>
                      <a:pt x="455234" y="59518"/>
                      <a:pt x="455257" y="71609"/>
                    </a:cubicBezTo>
                    <a:cubicBezTo>
                      <a:pt x="454851" y="86378"/>
                      <a:pt x="451094" y="98456"/>
                      <a:pt x="443987" y="107844"/>
                    </a:cubicBezTo>
                    <a:cubicBezTo>
                      <a:pt x="436880" y="117232"/>
                      <a:pt x="428859" y="124047"/>
                      <a:pt x="419925" y="128291"/>
                    </a:cubicBezTo>
                    <a:lnTo>
                      <a:pt x="466839" y="218808"/>
                    </a:lnTo>
                    <a:lnTo>
                      <a:pt x="405001" y="218808"/>
                    </a:lnTo>
                    <a:lnTo>
                      <a:pt x="366573" y="138036"/>
                    </a:lnTo>
                    <a:lnTo>
                      <a:pt x="348577" y="138036"/>
                    </a:lnTo>
                    <a:lnTo>
                      <a:pt x="348577" y="218808"/>
                    </a:lnTo>
                    <a:lnTo>
                      <a:pt x="295275" y="218808"/>
                    </a:lnTo>
                    <a:close/>
                    <a:moveTo>
                      <a:pt x="0" y="1829"/>
                    </a:moveTo>
                    <a:lnTo>
                      <a:pt x="147485" y="1829"/>
                    </a:lnTo>
                    <a:lnTo>
                      <a:pt x="147485" y="49339"/>
                    </a:lnTo>
                    <a:lnTo>
                      <a:pt x="53302" y="49339"/>
                    </a:lnTo>
                    <a:lnTo>
                      <a:pt x="53302" y="87477"/>
                    </a:lnTo>
                    <a:lnTo>
                      <a:pt x="133769" y="87477"/>
                    </a:lnTo>
                    <a:lnTo>
                      <a:pt x="133769" y="134988"/>
                    </a:lnTo>
                    <a:lnTo>
                      <a:pt x="53302" y="134988"/>
                    </a:lnTo>
                    <a:lnTo>
                      <a:pt x="53302" y="218808"/>
                    </a:lnTo>
                    <a:lnTo>
                      <a:pt x="0" y="218808"/>
                    </a:lnTo>
                    <a:close/>
                    <a:moveTo>
                      <a:pt x="685171" y="0"/>
                    </a:moveTo>
                    <a:cubicBezTo>
                      <a:pt x="698318" y="25"/>
                      <a:pt x="709763" y="2106"/>
                      <a:pt x="719508" y="6243"/>
                    </a:cubicBezTo>
                    <a:cubicBezTo>
                      <a:pt x="729253" y="10380"/>
                      <a:pt x="738025" y="16421"/>
                      <a:pt x="745823" y="24365"/>
                    </a:cubicBezTo>
                    <a:cubicBezTo>
                      <a:pt x="753285" y="32012"/>
                      <a:pt x="758565" y="40408"/>
                      <a:pt x="761662" y="49551"/>
                    </a:cubicBezTo>
                    <a:cubicBezTo>
                      <a:pt x="764758" y="58694"/>
                      <a:pt x="766586" y="68381"/>
                      <a:pt x="767144" y="78611"/>
                    </a:cubicBezTo>
                    <a:cubicBezTo>
                      <a:pt x="767702" y="88841"/>
                      <a:pt x="767905" y="99410"/>
                      <a:pt x="767753" y="110318"/>
                    </a:cubicBezTo>
                    <a:cubicBezTo>
                      <a:pt x="767905" y="121227"/>
                      <a:pt x="767702" y="131796"/>
                      <a:pt x="767144" y="142026"/>
                    </a:cubicBezTo>
                    <a:cubicBezTo>
                      <a:pt x="766586" y="152256"/>
                      <a:pt x="764758" y="161943"/>
                      <a:pt x="761662" y="171086"/>
                    </a:cubicBezTo>
                    <a:cubicBezTo>
                      <a:pt x="758565" y="180229"/>
                      <a:pt x="753285" y="188625"/>
                      <a:pt x="745823" y="196273"/>
                    </a:cubicBezTo>
                    <a:cubicBezTo>
                      <a:pt x="738025" y="204216"/>
                      <a:pt x="729253" y="210257"/>
                      <a:pt x="719508" y="214394"/>
                    </a:cubicBezTo>
                    <a:cubicBezTo>
                      <a:pt x="709763" y="218530"/>
                      <a:pt x="698318" y="220612"/>
                      <a:pt x="685171" y="220637"/>
                    </a:cubicBezTo>
                    <a:cubicBezTo>
                      <a:pt x="672025" y="220612"/>
                      <a:pt x="660579" y="218530"/>
                      <a:pt x="650834" y="214394"/>
                    </a:cubicBezTo>
                    <a:cubicBezTo>
                      <a:pt x="641089" y="210257"/>
                      <a:pt x="632317" y="204216"/>
                      <a:pt x="624519" y="196273"/>
                    </a:cubicBezTo>
                    <a:cubicBezTo>
                      <a:pt x="617057" y="188625"/>
                      <a:pt x="611777" y="180229"/>
                      <a:pt x="608681" y="171086"/>
                    </a:cubicBezTo>
                    <a:cubicBezTo>
                      <a:pt x="605584" y="161943"/>
                      <a:pt x="603757" y="152256"/>
                      <a:pt x="603198" y="142026"/>
                    </a:cubicBezTo>
                    <a:cubicBezTo>
                      <a:pt x="602640" y="131796"/>
                      <a:pt x="602437" y="121227"/>
                      <a:pt x="602589" y="110318"/>
                    </a:cubicBezTo>
                    <a:cubicBezTo>
                      <a:pt x="602437" y="99410"/>
                      <a:pt x="602640" y="88841"/>
                      <a:pt x="603198" y="78611"/>
                    </a:cubicBezTo>
                    <a:cubicBezTo>
                      <a:pt x="603757" y="68381"/>
                      <a:pt x="605584" y="58694"/>
                      <a:pt x="608681" y="49551"/>
                    </a:cubicBezTo>
                    <a:cubicBezTo>
                      <a:pt x="611777" y="40408"/>
                      <a:pt x="617057" y="32012"/>
                      <a:pt x="624519" y="24365"/>
                    </a:cubicBezTo>
                    <a:cubicBezTo>
                      <a:pt x="632317" y="16421"/>
                      <a:pt x="641089" y="10380"/>
                      <a:pt x="650834" y="6243"/>
                    </a:cubicBezTo>
                    <a:cubicBezTo>
                      <a:pt x="660579" y="2106"/>
                      <a:pt x="672025" y="25"/>
                      <a:pt x="685171" y="0"/>
                    </a:cubicBez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sz="2400" dirty="0">
                  <a:solidFill>
                    <a:srgbClr val="FCE3C1"/>
                  </a:solidFill>
                  <a:latin typeface="DIN Black" pitchFamily="50" charset="0"/>
                  <a:ea typeface="微软雅黑" panose="020B0503020204020204" pitchFamily="34" charset="-122"/>
                </a:endParaRPr>
              </a:p>
            </p:txBody>
          </p:sp>
          <p:sp>
            <p:nvSpPr>
              <p:cNvPr id="96" name="任意多边形: 形状 95">
                <a:extLst>
                  <a:ext uri="{FF2B5EF4-FFF2-40B4-BE49-F238E27FC236}">
                    <a16:creationId xmlns:a16="http://schemas.microsoft.com/office/drawing/2014/main" xmlns="" id="{E7206C7D-7F63-473C-9710-FC0BA4F3757E}"/>
                  </a:ext>
                </a:extLst>
              </p:cNvPr>
              <p:cNvSpPr/>
              <p:nvPr/>
            </p:nvSpPr>
            <p:spPr>
              <a:xfrm>
                <a:off x="6217221" y="2604460"/>
                <a:ext cx="304647" cy="26889"/>
              </a:xfrm>
              <a:custGeom>
                <a:avLst/>
                <a:gdLst/>
                <a:ahLst/>
                <a:cxnLst/>
                <a:rect l="l" t="t" r="r" b="b"/>
                <a:pathLst>
                  <a:path w="2499855" h="220637">
                    <a:moveTo>
                      <a:pt x="1469574" y="84108"/>
                    </a:moveTo>
                    <a:lnTo>
                      <a:pt x="1450067" y="142037"/>
                    </a:lnTo>
                    <a:lnTo>
                      <a:pt x="1487862" y="142037"/>
                    </a:lnTo>
                    <a:close/>
                    <a:moveTo>
                      <a:pt x="2215477" y="49644"/>
                    </a:moveTo>
                    <a:lnTo>
                      <a:pt x="2215477" y="93573"/>
                    </a:lnTo>
                    <a:lnTo>
                      <a:pt x="2245673" y="93573"/>
                    </a:lnTo>
                    <a:cubicBezTo>
                      <a:pt x="2253045" y="93364"/>
                      <a:pt x="2258738" y="91114"/>
                      <a:pt x="2262754" y="86824"/>
                    </a:cubicBezTo>
                    <a:cubicBezTo>
                      <a:pt x="2266770" y="82534"/>
                      <a:pt x="2268804" y="77462"/>
                      <a:pt x="2268855" y="71609"/>
                    </a:cubicBezTo>
                    <a:cubicBezTo>
                      <a:pt x="2268804" y="65755"/>
                      <a:pt x="2266770" y="60684"/>
                      <a:pt x="2262754" y="56394"/>
                    </a:cubicBezTo>
                    <a:cubicBezTo>
                      <a:pt x="2258738" y="52104"/>
                      <a:pt x="2253045" y="49854"/>
                      <a:pt x="2245673" y="49644"/>
                    </a:cubicBezTo>
                    <a:close/>
                    <a:moveTo>
                      <a:pt x="2015451" y="49644"/>
                    </a:moveTo>
                    <a:lnTo>
                      <a:pt x="2015451" y="93573"/>
                    </a:lnTo>
                    <a:lnTo>
                      <a:pt x="2045649" y="93573"/>
                    </a:lnTo>
                    <a:cubicBezTo>
                      <a:pt x="2053019" y="93364"/>
                      <a:pt x="2058713" y="91114"/>
                      <a:pt x="2062729" y="86824"/>
                    </a:cubicBezTo>
                    <a:cubicBezTo>
                      <a:pt x="2066745" y="82534"/>
                      <a:pt x="2068779" y="77462"/>
                      <a:pt x="2068830" y="71609"/>
                    </a:cubicBezTo>
                    <a:cubicBezTo>
                      <a:pt x="2068779" y="65755"/>
                      <a:pt x="2066745" y="60684"/>
                      <a:pt x="2062729" y="56394"/>
                    </a:cubicBezTo>
                    <a:cubicBezTo>
                      <a:pt x="2058713" y="52104"/>
                      <a:pt x="2053020" y="49854"/>
                      <a:pt x="2045649" y="49644"/>
                    </a:cubicBezTo>
                    <a:close/>
                    <a:moveTo>
                      <a:pt x="500977" y="49644"/>
                    </a:moveTo>
                    <a:lnTo>
                      <a:pt x="500977" y="93573"/>
                    </a:lnTo>
                    <a:lnTo>
                      <a:pt x="531174" y="93573"/>
                    </a:lnTo>
                    <a:cubicBezTo>
                      <a:pt x="538545" y="93364"/>
                      <a:pt x="544239" y="91114"/>
                      <a:pt x="548255" y="86824"/>
                    </a:cubicBezTo>
                    <a:cubicBezTo>
                      <a:pt x="552271" y="82534"/>
                      <a:pt x="554304" y="77462"/>
                      <a:pt x="554355" y="71609"/>
                    </a:cubicBezTo>
                    <a:cubicBezTo>
                      <a:pt x="554304" y="65755"/>
                      <a:pt x="552271" y="60684"/>
                      <a:pt x="548255" y="56394"/>
                    </a:cubicBezTo>
                    <a:cubicBezTo>
                      <a:pt x="544239" y="52104"/>
                      <a:pt x="538545" y="49854"/>
                      <a:pt x="531174" y="49644"/>
                    </a:cubicBezTo>
                    <a:close/>
                    <a:moveTo>
                      <a:pt x="323221" y="47511"/>
                    </a:moveTo>
                    <a:cubicBezTo>
                      <a:pt x="318310" y="47580"/>
                      <a:pt x="314027" y="48508"/>
                      <a:pt x="310373" y="50293"/>
                    </a:cubicBezTo>
                    <a:cubicBezTo>
                      <a:pt x="306720" y="52077"/>
                      <a:pt x="303886" y="54301"/>
                      <a:pt x="301871" y="56962"/>
                    </a:cubicBezTo>
                    <a:cubicBezTo>
                      <a:pt x="300237" y="58902"/>
                      <a:pt x="298829" y="61526"/>
                      <a:pt x="297647" y="64833"/>
                    </a:cubicBezTo>
                    <a:cubicBezTo>
                      <a:pt x="296464" y="68140"/>
                      <a:pt x="295553" y="73293"/>
                      <a:pt x="294913" y="80292"/>
                    </a:cubicBezTo>
                    <a:cubicBezTo>
                      <a:pt x="294273" y="87291"/>
                      <a:pt x="293949" y="97300"/>
                      <a:pt x="293941" y="110318"/>
                    </a:cubicBezTo>
                    <a:cubicBezTo>
                      <a:pt x="293949" y="123333"/>
                      <a:pt x="294273" y="133315"/>
                      <a:pt x="294913" y="140266"/>
                    </a:cubicBezTo>
                    <a:cubicBezTo>
                      <a:pt x="295553" y="147216"/>
                      <a:pt x="296464" y="152320"/>
                      <a:pt x="297647" y="155578"/>
                    </a:cubicBezTo>
                    <a:cubicBezTo>
                      <a:pt x="298829" y="158836"/>
                      <a:pt x="300237" y="161433"/>
                      <a:pt x="301871" y="163370"/>
                    </a:cubicBezTo>
                    <a:cubicBezTo>
                      <a:pt x="303886" y="166044"/>
                      <a:pt x="306720" y="168318"/>
                      <a:pt x="310373" y="170192"/>
                    </a:cubicBezTo>
                    <a:cubicBezTo>
                      <a:pt x="314027" y="172066"/>
                      <a:pt x="318310" y="173044"/>
                      <a:pt x="323221" y="173126"/>
                    </a:cubicBezTo>
                    <a:cubicBezTo>
                      <a:pt x="328133" y="173044"/>
                      <a:pt x="332416" y="172066"/>
                      <a:pt x="336069" y="170192"/>
                    </a:cubicBezTo>
                    <a:cubicBezTo>
                      <a:pt x="339723" y="168318"/>
                      <a:pt x="342557" y="166044"/>
                      <a:pt x="344571" y="163370"/>
                    </a:cubicBezTo>
                    <a:cubicBezTo>
                      <a:pt x="346206" y="161433"/>
                      <a:pt x="347614" y="158836"/>
                      <a:pt x="348796" y="155578"/>
                    </a:cubicBezTo>
                    <a:cubicBezTo>
                      <a:pt x="349978" y="152320"/>
                      <a:pt x="350890" y="147216"/>
                      <a:pt x="351530" y="140266"/>
                    </a:cubicBezTo>
                    <a:cubicBezTo>
                      <a:pt x="352170" y="133315"/>
                      <a:pt x="352494" y="123333"/>
                      <a:pt x="352501" y="110318"/>
                    </a:cubicBezTo>
                    <a:cubicBezTo>
                      <a:pt x="352494" y="97300"/>
                      <a:pt x="352170" y="87291"/>
                      <a:pt x="351530" y="80292"/>
                    </a:cubicBezTo>
                    <a:cubicBezTo>
                      <a:pt x="350890" y="73293"/>
                      <a:pt x="349978" y="68140"/>
                      <a:pt x="348796" y="64833"/>
                    </a:cubicBezTo>
                    <a:cubicBezTo>
                      <a:pt x="347614" y="61526"/>
                      <a:pt x="346206" y="58902"/>
                      <a:pt x="344571" y="56962"/>
                    </a:cubicBezTo>
                    <a:cubicBezTo>
                      <a:pt x="342557" y="54301"/>
                      <a:pt x="339723" y="52077"/>
                      <a:pt x="336069" y="50293"/>
                    </a:cubicBezTo>
                    <a:cubicBezTo>
                      <a:pt x="332416" y="48508"/>
                      <a:pt x="328133" y="47580"/>
                      <a:pt x="323221" y="47511"/>
                    </a:cubicBezTo>
                    <a:close/>
                    <a:moveTo>
                      <a:pt x="2339873" y="1829"/>
                    </a:moveTo>
                    <a:lnTo>
                      <a:pt x="2499855" y="1829"/>
                    </a:lnTo>
                    <a:lnTo>
                      <a:pt x="2499855" y="49339"/>
                    </a:lnTo>
                    <a:lnTo>
                      <a:pt x="2446515" y="49339"/>
                    </a:lnTo>
                    <a:lnTo>
                      <a:pt x="2446515" y="218808"/>
                    </a:lnTo>
                    <a:lnTo>
                      <a:pt x="2393213" y="218808"/>
                    </a:lnTo>
                    <a:lnTo>
                      <a:pt x="2393213" y="49339"/>
                    </a:lnTo>
                    <a:lnTo>
                      <a:pt x="2339873" y="49339"/>
                    </a:lnTo>
                    <a:close/>
                    <a:moveTo>
                      <a:pt x="2162175" y="1829"/>
                    </a:moveTo>
                    <a:lnTo>
                      <a:pt x="2248113" y="1829"/>
                    </a:lnTo>
                    <a:cubicBezTo>
                      <a:pt x="2264187" y="2030"/>
                      <a:pt x="2277720" y="5418"/>
                      <a:pt x="2288711" y="11993"/>
                    </a:cubicBezTo>
                    <a:cubicBezTo>
                      <a:pt x="2299703" y="18569"/>
                      <a:pt x="2308020" y="27126"/>
                      <a:pt x="2313661" y="37664"/>
                    </a:cubicBezTo>
                    <a:cubicBezTo>
                      <a:pt x="2319302" y="48203"/>
                      <a:pt x="2322134" y="59518"/>
                      <a:pt x="2322157" y="71609"/>
                    </a:cubicBezTo>
                    <a:cubicBezTo>
                      <a:pt x="2322134" y="83700"/>
                      <a:pt x="2319302" y="95014"/>
                      <a:pt x="2313661" y="105553"/>
                    </a:cubicBezTo>
                    <a:cubicBezTo>
                      <a:pt x="2308020" y="116092"/>
                      <a:pt x="2299703" y="124649"/>
                      <a:pt x="2288711" y="131224"/>
                    </a:cubicBezTo>
                    <a:cubicBezTo>
                      <a:pt x="2277720" y="137800"/>
                      <a:pt x="2264187" y="141188"/>
                      <a:pt x="2248113" y="141389"/>
                    </a:cubicBezTo>
                    <a:lnTo>
                      <a:pt x="2215477" y="141389"/>
                    </a:lnTo>
                    <a:lnTo>
                      <a:pt x="2215477" y="218808"/>
                    </a:lnTo>
                    <a:lnTo>
                      <a:pt x="2162175" y="218808"/>
                    </a:lnTo>
                    <a:close/>
                    <a:moveTo>
                      <a:pt x="1962150" y="1829"/>
                    </a:moveTo>
                    <a:lnTo>
                      <a:pt x="2048089" y="1829"/>
                    </a:lnTo>
                    <a:cubicBezTo>
                      <a:pt x="2064162" y="2030"/>
                      <a:pt x="2077695" y="5418"/>
                      <a:pt x="2088687" y="11993"/>
                    </a:cubicBezTo>
                    <a:cubicBezTo>
                      <a:pt x="2099678" y="18569"/>
                      <a:pt x="2107995" y="27126"/>
                      <a:pt x="2113636" y="37664"/>
                    </a:cubicBezTo>
                    <a:cubicBezTo>
                      <a:pt x="2119277" y="48203"/>
                      <a:pt x="2122109" y="59518"/>
                      <a:pt x="2122131" y="71609"/>
                    </a:cubicBezTo>
                    <a:cubicBezTo>
                      <a:pt x="2122109" y="83700"/>
                      <a:pt x="2119277" y="95014"/>
                      <a:pt x="2113636" y="105553"/>
                    </a:cubicBezTo>
                    <a:cubicBezTo>
                      <a:pt x="2107995" y="116092"/>
                      <a:pt x="2099678" y="124649"/>
                      <a:pt x="2088687" y="131224"/>
                    </a:cubicBezTo>
                    <a:cubicBezTo>
                      <a:pt x="2077695" y="137800"/>
                      <a:pt x="2064162" y="141188"/>
                      <a:pt x="2048089" y="141389"/>
                    </a:cubicBezTo>
                    <a:lnTo>
                      <a:pt x="2015451" y="141389"/>
                    </a:lnTo>
                    <a:lnTo>
                      <a:pt x="2015451" y="218808"/>
                    </a:lnTo>
                    <a:lnTo>
                      <a:pt x="1962150" y="218808"/>
                    </a:lnTo>
                    <a:close/>
                    <a:moveTo>
                      <a:pt x="1590675" y="1829"/>
                    </a:moveTo>
                    <a:lnTo>
                      <a:pt x="1637276" y="1829"/>
                    </a:lnTo>
                    <a:lnTo>
                      <a:pt x="1706803" y="110928"/>
                    </a:lnTo>
                    <a:lnTo>
                      <a:pt x="1706803" y="1829"/>
                    </a:lnTo>
                    <a:lnTo>
                      <a:pt x="1760105" y="1829"/>
                    </a:lnTo>
                    <a:lnTo>
                      <a:pt x="1760105" y="218808"/>
                    </a:lnTo>
                    <a:lnTo>
                      <a:pt x="1713504" y="218808"/>
                    </a:lnTo>
                    <a:lnTo>
                      <a:pt x="1643977" y="109709"/>
                    </a:lnTo>
                    <a:lnTo>
                      <a:pt x="1643977" y="218808"/>
                    </a:lnTo>
                    <a:lnTo>
                      <a:pt x="1590675" y="218808"/>
                    </a:lnTo>
                    <a:close/>
                    <a:moveTo>
                      <a:pt x="1447628" y="1829"/>
                    </a:moveTo>
                    <a:lnTo>
                      <a:pt x="1488776" y="1829"/>
                    </a:lnTo>
                    <a:lnTo>
                      <a:pt x="1567719" y="218808"/>
                    </a:lnTo>
                    <a:lnTo>
                      <a:pt x="1511941" y="218808"/>
                    </a:lnTo>
                    <a:lnTo>
                      <a:pt x="1501883" y="186499"/>
                    </a:lnTo>
                    <a:lnTo>
                      <a:pt x="1435131" y="186499"/>
                    </a:lnTo>
                    <a:lnTo>
                      <a:pt x="1424463" y="218808"/>
                    </a:lnTo>
                    <a:lnTo>
                      <a:pt x="1368685" y="218808"/>
                    </a:lnTo>
                    <a:close/>
                    <a:moveTo>
                      <a:pt x="1171575" y="1829"/>
                    </a:moveTo>
                    <a:lnTo>
                      <a:pt x="1224877" y="1829"/>
                    </a:lnTo>
                    <a:lnTo>
                      <a:pt x="1224877" y="85344"/>
                    </a:lnTo>
                    <a:lnTo>
                      <a:pt x="1281607" y="85344"/>
                    </a:lnTo>
                    <a:lnTo>
                      <a:pt x="1281607" y="1829"/>
                    </a:lnTo>
                    <a:lnTo>
                      <a:pt x="1334909" y="1829"/>
                    </a:lnTo>
                    <a:lnTo>
                      <a:pt x="1334909" y="218808"/>
                    </a:lnTo>
                    <a:lnTo>
                      <a:pt x="1281607" y="218808"/>
                    </a:lnTo>
                    <a:lnTo>
                      <a:pt x="1281607" y="132855"/>
                    </a:lnTo>
                    <a:lnTo>
                      <a:pt x="1224877" y="132855"/>
                    </a:lnTo>
                    <a:lnTo>
                      <a:pt x="1224877" y="218808"/>
                    </a:lnTo>
                    <a:lnTo>
                      <a:pt x="1171575" y="218808"/>
                    </a:lnTo>
                    <a:close/>
                    <a:moveTo>
                      <a:pt x="977798" y="1829"/>
                    </a:moveTo>
                    <a:lnTo>
                      <a:pt x="1137780" y="1829"/>
                    </a:lnTo>
                    <a:lnTo>
                      <a:pt x="1137780" y="49339"/>
                    </a:lnTo>
                    <a:lnTo>
                      <a:pt x="1084440" y="49339"/>
                    </a:lnTo>
                    <a:lnTo>
                      <a:pt x="1084440" y="218808"/>
                    </a:lnTo>
                    <a:lnTo>
                      <a:pt x="1031138" y="218808"/>
                    </a:lnTo>
                    <a:lnTo>
                      <a:pt x="1031138" y="49339"/>
                    </a:lnTo>
                    <a:lnTo>
                      <a:pt x="977798" y="49339"/>
                    </a:lnTo>
                    <a:close/>
                    <a:moveTo>
                      <a:pt x="647700" y="1829"/>
                    </a:moveTo>
                    <a:lnTo>
                      <a:pt x="795185" y="1829"/>
                    </a:lnTo>
                    <a:lnTo>
                      <a:pt x="795185" y="49339"/>
                    </a:lnTo>
                    <a:lnTo>
                      <a:pt x="701002" y="49339"/>
                    </a:lnTo>
                    <a:lnTo>
                      <a:pt x="701002" y="85649"/>
                    </a:lnTo>
                    <a:lnTo>
                      <a:pt x="781469" y="85649"/>
                    </a:lnTo>
                    <a:lnTo>
                      <a:pt x="781469" y="133159"/>
                    </a:lnTo>
                    <a:lnTo>
                      <a:pt x="701002" y="133159"/>
                    </a:lnTo>
                    <a:lnTo>
                      <a:pt x="701002" y="171297"/>
                    </a:lnTo>
                    <a:lnTo>
                      <a:pt x="795185" y="171297"/>
                    </a:lnTo>
                    <a:lnTo>
                      <a:pt x="795185" y="218808"/>
                    </a:lnTo>
                    <a:lnTo>
                      <a:pt x="647700" y="218808"/>
                    </a:lnTo>
                    <a:close/>
                    <a:moveTo>
                      <a:pt x="447675" y="1829"/>
                    </a:moveTo>
                    <a:lnTo>
                      <a:pt x="533614" y="1829"/>
                    </a:lnTo>
                    <a:cubicBezTo>
                      <a:pt x="549687" y="2030"/>
                      <a:pt x="563220" y="5418"/>
                      <a:pt x="574212" y="11993"/>
                    </a:cubicBezTo>
                    <a:cubicBezTo>
                      <a:pt x="585203" y="18569"/>
                      <a:pt x="593520" y="27126"/>
                      <a:pt x="599161" y="37664"/>
                    </a:cubicBezTo>
                    <a:cubicBezTo>
                      <a:pt x="604803" y="48203"/>
                      <a:pt x="607634" y="59518"/>
                      <a:pt x="607657" y="71609"/>
                    </a:cubicBezTo>
                    <a:cubicBezTo>
                      <a:pt x="607251" y="86378"/>
                      <a:pt x="603494" y="98456"/>
                      <a:pt x="596387" y="107844"/>
                    </a:cubicBezTo>
                    <a:cubicBezTo>
                      <a:pt x="589280" y="117232"/>
                      <a:pt x="581260" y="124047"/>
                      <a:pt x="572325" y="128291"/>
                    </a:cubicBezTo>
                    <a:lnTo>
                      <a:pt x="619239" y="218808"/>
                    </a:lnTo>
                    <a:lnTo>
                      <a:pt x="557401" y="218808"/>
                    </a:lnTo>
                    <a:lnTo>
                      <a:pt x="518973" y="138036"/>
                    </a:lnTo>
                    <a:lnTo>
                      <a:pt x="500977" y="138036"/>
                    </a:lnTo>
                    <a:lnTo>
                      <a:pt x="500977" y="218808"/>
                    </a:lnTo>
                    <a:lnTo>
                      <a:pt x="447675" y="218808"/>
                    </a:lnTo>
                    <a:close/>
                    <a:moveTo>
                      <a:pt x="0" y="1829"/>
                    </a:moveTo>
                    <a:lnTo>
                      <a:pt x="52388" y="1829"/>
                    </a:lnTo>
                    <a:lnTo>
                      <a:pt x="101174" y="97515"/>
                    </a:lnTo>
                    <a:lnTo>
                      <a:pt x="149961" y="1829"/>
                    </a:lnTo>
                    <a:lnTo>
                      <a:pt x="202349" y="1829"/>
                    </a:lnTo>
                    <a:lnTo>
                      <a:pt x="202349" y="218808"/>
                    </a:lnTo>
                    <a:lnTo>
                      <a:pt x="149047" y="218808"/>
                    </a:lnTo>
                    <a:lnTo>
                      <a:pt x="149047" y="114892"/>
                    </a:lnTo>
                    <a:lnTo>
                      <a:pt x="118250" y="168546"/>
                    </a:lnTo>
                    <a:lnTo>
                      <a:pt x="84099" y="168546"/>
                    </a:lnTo>
                    <a:lnTo>
                      <a:pt x="53302" y="114892"/>
                    </a:lnTo>
                    <a:lnTo>
                      <a:pt x="53302" y="218808"/>
                    </a:lnTo>
                    <a:lnTo>
                      <a:pt x="0" y="218808"/>
                    </a:lnTo>
                    <a:close/>
                    <a:moveTo>
                      <a:pt x="323221" y="0"/>
                    </a:moveTo>
                    <a:cubicBezTo>
                      <a:pt x="336368" y="25"/>
                      <a:pt x="347813" y="2106"/>
                      <a:pt x="357558" y="6243"/>
                    </a:cubicBezTo>
                    <a:cubicBezTo>
                      <a:pt x="367304" y="10380"/>
                      <a:pt x="376075" y="16421"/>
                      <a:pt x="383873" y="24365"/>
                    </a:cubicBezTo>
                    <a:cubicBezTo>
                      <a:pt x="391335" y="32012"/>
                      <a:pt x="396615" y="40408"/>
                      <a:pt x="399712" y="49551"/>
                    </a:cubicBezTo>
                    <a:cubicBezTo>
                      <a:pt x="402808" y="58694"/>
                      <a:pt x="404636" y="68381"/>
                      <a:pt x="405194" y="78611"/>
                    </a:cubicBezTo>
                    <a:cubicBezTo>
                      <a:pt x="405752" y="88841"/>
                      <a:pt x="405955" y="99410"/>
                      <a:pt x="405803" y="110318"/>
                    </a:cubicBezTo>
                    <a:cubicBezTo>
                      <a:pt x="405955" y="121227"/>
                      <a:pt x="405752" y="131796"/>
                      <a:pt x="405194" y="142026"/>
                    </a:cubicBezTo>
                    <a:cubicBezTo>
                      <a:pt x="404636" y="152256"/>
                      <a:pt x="402808" y="161943"/>
                      <a:pt x="399712" y="171086"/>
                    </a:cubicBezTo>
                    <a:cubicBezTo>
                      <a:pt x="396615" y="180229"/>
                      <a:pt x="391335" y="188625"/>
                      <a:pt x="383873" y="196273"/>
                    </a:cubicBezTo>
                    <a:cubicBezTo>
                      <a:pt x="376075" y="204216"/>
                      <a:pt x="367304" y="210257"/>
                      <a:pt x="357558" y="214394"/>
                    </a:cubicBezTo>
                    <a:cubicBezTo>
                      <a:pt x="347813" y="218530"/>
                      <a:pt x="336368" y="220612"/>
                      <a:pt x="323221" y="220637"/>
                    </a:cubicBezTo>
                    <a:cubicBezTo>
                      <a:pt x="310075" y="220612"/>
                      <a:pt x="298629" y="218530"/>
                      <a:pt x="288884" y="214394"/>
                    </a:cubicBezTo>
                    <a:cubicBezTo>
                      <a:pt x="279139" y="210257"/>
                      <a:pt x="270367" y="204216"/>
                      <a:pt x="262569" y="196273"/>
                    </a:cubicBezTo>
                    <a:cubicBezTo>
                      <a:pt x="255107" y="188625"/>
                      <a:pt x="249827" y="180229"/>
                      <a:pt x="246731" y="171086"/>
                    </a:cubicBezTo>
                    <a:cubicBezTo>
                      <a:pt x="243634" y="161943"/>
                      <a:pt x="241807" y="152256"/>
                      <a:pt x="241249" y="142026"/>
                    </a:cubicBezTo>
                    <a:cubicBezTo>
                      <a:pt x="240690" y="131796"/>
                      <a:pt x="240487" y="121227"/>
                      <a:pt x="240640" y="110318"/>
                    </a:cubicBezTo>
                    <a:cubicBezTo>
                      <a:pt x="240487" y="99410"/>
                      <a:pt x="240690" y="88841"/>
                      <a:pt x="241249" y="78611"/>
                    </a:cubicBezTo>
                    <a:cubicBezTo>
                      <a:pt x="241807" y="68381"/>
                      <a:pt x="243634" y="58694"/>
                      <a:pt x="246731" y="49551"/>
                    </a:cubicBezTo>
                    <a:cubicBezTo>
                      <a:pt x="249827" y="40408"/>
                      <a:pt x="255107" y="32012"/>
                      <a:pt x="262569" y="24365"/>
                    </a:cubicBezTo>
                    <a:cubicBezTo>
                      <a:pt x="270367" y="16421"/>
                      <a:pt x="279139" y="10380"/>
                      <a:pt x="288884" y="6243"/>
                    </a:cubicBezTo>
                    <a:cubicBezTo>
                      <a:pt x="298629" y="2106"/>
                      <a:pt x="310075" y="25"/>
                      <a:pt x="323221" y="0"/>
                    </a:cubicBez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sz="2400" dirty="0">
                  <a:solidFill>
                    <a:srgbClr val="FCE3C1"/>
                  </a:solidFill>
                  <a:latin typeface="DIN Black" pitchFamily="50" charset="0"/>
                  <a:ea typeface="微软雅黑" panose="020B0503020204020204" pitchFamily="34" charset="-122"/>
                </a:endParaRPr>
              </a:p>
            </p:txBody>
          </p:sp>
          <p:sp>
            <p:nvSpPr>
              <p:cNvPr id="97" name="任意多边形: 形状 96">
                <a:extLst>
                  <a:ext uri="{FF2B5EF4-FFF2-40B4-BE49-F238E27FC236}">
                    <a16:creationId xmlns:a16="http://schemas.microsoft.com/office/drawing/2014/main" xmlns="" id="{0C041F36-65FB-4030-912D-26D335BA718D}"/>
                  </a:ext>
                </a:extLst>
              </p:cNvPr>
              <p:cNvSpPr/>
              <p:nvPr/>
            </p:nvSpPr>
            <p:spPr>
              <a:xfrm>
                <a:off x="6001891" y="2517662"/>
                <a:ext cx="182669" cy="172189"/>
              </a:xfrm>
              <a:custGeom>
                <a:avLst/>
                <a:gdLst>
                  <a:gd name="connsiteX0" fmla="*/ 2881221 w 5956300"/>
                  <a:gd name="connsiteY0" fmla="*/ 201970 h 5614644"/>
                  <a:gd name="connsiteX1" fmla="*/ 2706298 w 5956300"/>
                  <a:gd name="connsiteY1" fmla="*/ 218751 h 5614644"/>
                  <a:gd name="connsiteX2" fmla="*/ 2000250 w 5956300"/>
                  <a:gd name="connsiteY2" fmla="*/ 371892 h 5614644"/>
                  <a:gd name="connsiteX3" fmla="*/ 1284932 w 5956300"/>
                  <a:gd name="connsiteY3" fmla="*/ 827382 h 5614644"/>
                  <a:gd name="connsiteX4" fmla="*/ 888669 w 5956300"/>
                  <a:gd name="connsiteY4" fmla="*/ 1334744 h 5614644"/>
                  <a:gd name="connsiteX5" fmla="*/ 711453 w 5956300"/>
                  <a:gd name="connsiteY5" fmla="*/ 1885291 h 5614644"/>
                  <a:gd name="connsiteX6" fmla="*/ 647700 w 5956300"/>
                  <a:gd name="connsiteY6" fmla="*/ 2771587 h 5614644"/>
                  <a:gd name="connsiteX7" fmla="*/ 647700 w 5956300"/>
                  <a:gd name="connsiteY7" fmla="*/ 3032148 h 5614644"/>
                  <a:gd name="connsiteX8" fmla="*/ 606425 w 5956300"/>
                  <a:gd name="connsiteY8" fmla="*/ 3060721 h 5614644"/>
                  <a:gd name="connsiteX9" fmla="*/ 482306 w 5956300"/>
                  <a:gd name="connsiteY9" fmla="*/ 3122734 h 5614644"/>
                  <a:gd name="connsiteX10" fmla="*/ 213393 w 5956300"/>
                  <a:gd name="connsiteY10" fmla="*/ 3490955 h 5614644"/>
                  <a:gd name="connsiteX11" fmla="*/ 253015 w 5956300"/>
                  <a:gd name="connsiteY11" fmla="*/ 3837826 h 5614644"/>
                  <a:gd name="connsiteX12" fmla="*/ 751252 w 5956300"/>
                  <a:gd name="connsiteY12" fmla="*/ 4140189 h 5614644"/>
                  <a:gd name="connsiteX13" fmla="*/ 908318 w 5956300"/>
                  <a:gd name="connsiteY13" fmla="*/ 4236694 h 5614644"/>
                  <a:gd name="connsiteX14" fmla="*/ 1506701 w 5956300"/>
                  <a:gd name="connsiteY14" fmla="*/ 5003131 h 5614644"/>
                  <a:gd name="connsiteX15" fmla="*/ 2508250 w 5956300"/>
                  <a:gd name="connsiteY15" fmla="*/ 5386987 h 5614644"/>
                  <a:gd name="connsiteX16" fmla="*/ 3409950 w 5956300"/>
                  <a:gd name="connsiteY16" fmla="*/ 5387186 h 5614644"/>
                  <a:gd name="connsiteX17" fmla="*/ 3970352 w 5956300"/>
                  <a:gd name="connsiteY17" fmla="*/ 5252754 h 5614644"/>
                  <a:gd name="connsiteX18" fmla="*/ 4204932 w 5956300"/>
                  <a:gd name="connsiteY18" fmla="*/ 5142614 h 5614644"/>
                  <a:gd name="connsiteX19" fmla="*/ 4434259 w 5956300"/>
                  <a:gd name="connsiteY19" fmla="*/ 5005112 h 5614644"/>
                  <a:gd name="connsiteX20" fmla="*/ 4975508 w 5956300"/>
                  <a:gd name="connsiteY20" fmla="*/ 4319244 h 5614644"/>
                  <a:gd name="connsiteX21" fmla="*/ 5041338 w 5956300"/>
                  <a:gd name="connsiteY21" fmla="*/ 4195280 h 5614644"/>
                  <a:gd name="connsiteX22" fmla="*/ 5177624 w 5956300"/>
                  <a:gd name="connsiteY22" fmla="*/ 4139369 h 5614644"/>
                  <a:gd name="connsiteX23" fmla="*/ 5585980 w 5956300"/>
                  <a:gd name="connsiteY23" fmla="*/ 3989705 h 5614644"/>
                  <a:gd name="connsiteX24" fmla="*/ 5743053 w 5956300"/>
                  <a:gd name="connsiteY24" fmla="*/ 3492045 h 5614644"/>
                  <a:gd name="connsiteX25" fmla="*/ 5453833 w 5956300"/>
                  <a:gd name="connsiteY25" fmla="*/ 3125548 h 5614644"/>
                  <a:gd name="connsiteX26" fmla="*/ 5295900 w 5956300"/>
                  <a:gd name="connsiteY26" fmla="*/ 2828239 h 5614644"/>
                  <a:gd name="connsiteX27" fmla="*/ 5180673 w 5956300"/>
                  <a:gd name="connsiteY27" fmla="*/ 1766544 h 5614644"/>
                  <a:gd name="connsiteX28" fmla="*/ 4758737 w 5956300"/>
                  <a:gd name="connsiteY28" fmla="*/ 933959 h 5614644"/>
                  <a:gd name="connsiteX29" fmla="*/ 4667445 w 5956300"/>
                  <a:gd name="connsiteY29" fmla="*/ 806643 h 5614644"/>
                  <a:gd name="connsiteX30" fmla="*/ 4683798 w 5956300"/>
                  <a:gd name="connsiteY30" fmla="*/ 721224 h 5614644"/>
                  <a:gd name="connsiteX31" fmla="*/ 4701972 w 5956300"/>
                  <a:gd name="connsiteY31" fmla="*/ 635529 h 5614644"/>
                  <a:gd name="connsiteX32" fmla="*/ 4502150 w 5956300"/>
                  <a:gd name="connsiteY32" fmla="*/ 566394 h 5614644"/>
                  <a:gd name="connsiteX33" fmla="*/ 4349881 w 5956300"/>
                  <a:gd name="connsiteY33" fmla="*/ 541247 h 5614644"/>
                  <a:gd name="connsiteX34" fmla="*/ 4344618 w 5956300"/>
                  <a:gd name="connsiteY34" fmla="*/ 439246 h 5614644"/>
                  <a:gd name="connsiteX35" fmla="*/ 4281422 w 5956300"/>
                  <a:gd name="connsiteY35" fmla="*/ 267124 h 5614644"/>
                  <a:gd name="connsiteX36" fmla="*/ 4047619 w 5956300"/>
                  <a:gd name="connsiteY36" fmla="*/ 317317 h 5614644"/>
                  <a:gd name="connsiteX37" fmla="*/ 3845497 w 5956300"/>
                  <a:gd name="connsiteY37" fmla="*/ 352657 h 5614644"/>
                  <a:gd name="connsiteX38" fmla="*/ 3675832 w 5956300"/>
                  <a:gd name="connsiteY38" fmla="*/ 300955 h 5614644"/>
                  <a:gd name="connsiteX39" fmla="*/ 3472632 w 5956300"/>
                  <a:gd name="connsiteY39" fmla="*/ 255933 h 5614644"/>
                  <a:gd name="connsiteX40" fmla="*/ 2881221 w 5956300"/>
                  <a:gd name="connsiteY40" fmla="*/ 201970 h 5614644"/>
                  <a:gd name="connsiteX41" fmla="*/ 2791470 w 5956300"/>
                  <a:gd name="connsiteY41" fmla="*/ 1 h 5614644"/>
                  <a:gd name="connsiteX42" fmla="*/ 3003550 w 5956300"/>
                  <a:gd name="connsiteY42" fmla="*/ 1066 h 5614644"/>
                  <a:gd name="connsiteX43" fmla="*/ 3549650 w 5956300"/>
                  <a:gd name="connsiteY43" fmla="*/ 43149 h 5614644"/>
                  <a:gd name="connsiteX44" fmla="*/ 3815484 w 5956300"/>
                  <a:gd name="connsiteY44" fmla="*/ 113847 h 5614644"/>
                  <a:gd name="connsiteX45" fmla="*/ 3903518 w 5956300"/>
                  <a:gd name="connsiteY45" fmla="*/ 146068 h 5614644"/>
                  <a:gd name="connsiteX46" fmla="*/ 3963614 w 5956300"/>
                  <a:gd name="connsiteY46" fmla="*/ 101953 h 5614644"/>
                  <a:gd name="connsiteX47" fmla="*/ 4193699 w 5956300"/>
                  <a:gd name="connsiteY47" fmla="*/ 14081 h 5614644"/>
                  <a:gd name="connsiteX48" fmla="*/ 4541596 w 5956300"/>
                  <a:gd name="connsiteY48" fmla="*/ 258461 h 5614644"/>
                  <a:gd name="connsiteX49" fmla="*/ 4620090 w 5956300"/>
                  <a:gd name="connsiteY49" fmla="*/ 329974 h 5614644"/>
                  <a:gd name="connsiteX50" fmla="*/ 4916267 w 5956300"/>
                  <a:gd name="connsiteY50" fmla="*/ 691032 h 5614644"/>
                  <a:gd name="connsiteX51" fmla="*/ 4976952 w 5956300"/>
                  <a:gd name="connsiteY51" fmla="*/ 849782 h 5614644"/>
                  <a:gd name="connsiteX52" fmla="*/ 5472816 w 5956300"/>
                  <a:gd name="connsiteY52" fmla="*/ 2129747 h 5614644"/>
                  <a:gd name="connsiteX53" fmla="*/ 5517345 w 5956300"/>
                  <a:gd name="connsiteY53" fmla="*/ 2882830 h 5614644"/>
                  <a:gd name="connsiteX54" fmla="*/ 5569735 w 5956300"/>
                  <a:gd name="connsiteY54" fmla="*/ 2933247 h 5614644"/>
                  <a:gd name="connsiteX55" fmla="*/ 5937356 w 5956300"/>
                  <a:gd name="connsiteY55" fmla="*/ 3343799 h 5614644"/>
                  <a:gd name="connsiteX56" fmla="*/ 5956300 w 5956300"/>
                  <a:gd name="connsiteY56" fmla="*/ 3591218 h 5614644"/>
                  <a:gd name="connsiteX57" fmla="*/ 5929774 w 5956300"/>
                  <a:gd name="connsiteY57" fmla="*/ 3820325 h 5614644"/>
                  <a:gd name="connsiteX58" fmla="*/ 5876326 w 5956300"/>
                  <a:gd name="connsiteY58" fmla="*/ 3950135 h 5614644"/>
                  <a:gd name="connsiteX59" fmla="*/ 5766327 w 5956300"/>
                  <a:gd name="connsiteY59" fmla="*/ 4101493 h 5614644"/>
                  <a:gd name="connsiteX60" fmla="*/ 5436198 w 5956300"/>
                  <a:gd name="connsiteY60" fmla="*/ 4312539 h 5614644"/>
                  <a:gd name="connsiteX61" fmla="*/ 5179679 w 5956300"/>
                  <a:gd name="connsiteY61" fmla="*/ 4443700 h 5614644"/>
                  <a:gd name="connsiteX62" fmla="*/ 5082122 w 5956300"/>
                  <a:gd name="connsiteY62" fmla="*/ 4598462 h 5614644"/>
                  <a:gd name="connsiteX63" fmla="*/ 4947484 w 5956300"/>
                  <a:gd name="connsiteY63" fmla="*/ 4776444 h 5614644"/>
                  <a:gd name="connsiteX64" fmla="*/ 3771900 w 5956300"/>
                  <a:gd name="connsiteY64" fmla="*/ 5536765 h 5614644"/>
                  <a:gd name="connsiteX65" fmla="*/ 2959100 w 5956300"/>
                  <a:gd name="connsiteY65" fmla="*/ 5614644 h 5614644"/>
                  <a:gd name="connsiteX66" fmla="*/ 2400300 w 5956300"/>
                  <a:gd name="connsiteY66" fmla="*/ 5591143 h 5614644"/>
                  <a:gd name="connsiteX67" fmla="*/ 1176418 w 5956300"/>
                  <a:gd name="connsiteY67" fmla="*/ 5001626 h 5614644"/>
                  <a:gd name="connsiteX68" fmla="*/ 760853 w 5956300"/>
                  <a:gd name="connsiteY68" fmla="*/ 4431257 h 5614644"/>
                  <a:gd name="connsiteX69" fmla="*/ 661365 w 5956300"/>
                  <a:gd name="connsiteY69" fmla="*/ 4351032 h 5614644"/>
                  <a:gd name="connsiteX70" fmla="*/ 79002 w 5956300"/>
                  <a:gd name="connsiteY70" fmla="*/ 3975113 h 5614644"/>
                  <a:gd name="connsiteX71" fmla="*/ 0 w 5956300"/>
                  <a:gd name="connsiteY71" fmla="*/ 3589357 h 5614644"/>
                  <a:gd name="connsiteX72" fmla="*/ 173789 w 5956300"/>
                  <a:gd name="connsiteY72" fmla="*/ 3064283 h 5614644"/>
                  <a:gd name="connsiteX73" fmla="*/ 396639 w 5956300"/>
                  <a:gd name="connsiteY73" fmla="*/ 2928594 h 5614644"/>
                  <a:gd name="connsiteX74" fmla="*/ 417088 w 5956300"/>
                  <a:gd name="connsiteY74" fmla="*/ 2665069 h 5614644"/>
                  <a:gd name="connsiteX75" fmla="*/ 444135 w 5956300"/>
                  <a:gd name="connsiteY75" fmla="*/ 2214086 h 5614644"/>
                  <a:gd name="connsiteX76" fmla="*/ 483099 w 5956300"/>
                  <a:gd name="connsiteY76" fmla="*/ 1902936 h 5614644"/>
                  <a:gd name="connsiteX77" fmla="*/ 528459 w 5956300"/>
                  <a:gd name="connsiteY77" fmla="*/ 1691727 h 5614644"/>
                  <a:gd name="connsiteX78" fmla="*/ 582955 w 5956300"/>
                  <a:gd name="connsiteY78" fmla="*/ 1513927 h 5614644"/>
                  <a:gd name="connsiteX79" fmla="*/ 903518 w 5956300"/>
                  <a:gd name="connsiteY79" fmla="*/ 905414 h 5614644"/>
                  <a:gd name="connsiteX80" fmla="*/ 1588113 w 5956300"/>
                  <a:gd name="connsiteY80" fmla="*/ 328738 h 5614644"/>
                  <a:gd name="connsiteX81" fmla="*/ 1829413 w 5956300"/>
                  <a:gd name="connsiteY81" fmla="*/ 213961 h 5614644"/>
                  <a:gd name="connsiteX82" fmla="*/ 2089150 w 5956300"/>
                  <a:gd name="connsiteY82" fmla="*/ 111667 h 5614644"/>
                  <a:gd name="connsiteX83" fmla="*/ 2597150 w 5956300"/>
                  <a:gd name="connsiteY83" fmla="*/ 2993 h 5614644"/>
                  <a:gd name="connsiteX84" fmla="*/ 2791470 w 5956300"/>
                  <a:gd name="connsiteY84" fmla="*/ 1 h 56146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5956300" h="5614644">
                    <a:moveTo>
                      <a:pt x="2881221" y="201970"/>
                    </a:moveTo>
                    <a:cubicBezTo>
                      <a:pt x="2818854" y="204559"/>
                      <a:pt x="2759810" y="210117"/>
                      <a:pt x="2706298" y="218751"/>
                    </a:cubicBezTo>
                    <a:cubicBezTo>
                      <a:pt x="2388383" y="270047"/>
                      <a:pt x="2113789" y="329606"/>
                      <a:pt x="2000250" y="371892"/>
                    </a:cubicBezTo>
                    <a:cubicBezTo>
                      <a:pt x="1793054" y="449059"/>
                      <a:pt x="1464740" y="658118"/>
                      <a:pt x="1284932" y="827382"/>
                    </a:cubicBezTo>
                    <a:cubicBezTo>
                      <a:pt x="1089170" y="1011665"/>
                      <a:pt x="973134" y="1160232"/>
                      <a:pt x="888669" y="1334744"/>
                    </a:cubicBezTo>
                    <a:cubicBezTo>
                      <a:pt x="818192" y="1480353"/>
                      <a:pt x="798656" y="1541047"/>
                      <a:pt x="711453" y="1885291"/>
                    </a:cubicBezTo>
                    <a:cubicBezTo>
                      <a:pt x="667796" y="2057633"/>
                      <a:pt x="647700" y="2337007"/>
                      <a:pt x="647700" y="2771587"/>
                    </a:cubicBezTo>
                    <a:lnTo>
                      <a:pt x="647700" y="3032148"/>
                    </a:lnTo>
                    <a:lnTo>
                      <a:pt x="606425" y="3060721"/>
                    </a:lnTo>
                    <a:cubicBezTo>
                      <a:pt x="583724" y="3076436"/>
                      <a:pt x="527870" y="3104342"/>
                      <a:pt x="482306" y="3122734"/>
                    </a:cubicBezTo>
                    <a:cubicBezTo>
                      <a:pt x="315744" y="3189969"/>
                      <a:pt x="239740" y="3294040"/>
                      <a:pt x="213393" y="3490955"/>
                    </a:cubicBezTo>
                    <a:cubicBezTo>
                      <a:pt x="192717" y="3645487"/>
                      <a:pt x="203875" y="3743168"/>
                      <a:pt x="253015" y="3837826"/>
                    </a:cubicBezTo>
                    <a:cubicBezTo>
                      <a:pt x="350457" y="4025528"/>
                      <a:pt x="531275" y="4135260"/>
                      <a:pt x="751252" y="4140189"/>
                    </a:cubicBezTo>
                    <a:cubicBezTo>
                      <a:pt x="863173" y="4142697"/>
                      <a:pt x="871280" y="4147678"/>
                      <a:pt x="908318" y="4236694"/>
                    </a:cubicBezTo>
                    <a:cubicBezTo>
                      <a:pt x="1019822" y="4504678"/>
                      <a:pt x="1270691" y="4826002"/>
                      <a:pt x="1506701" y="5003131"/>
                    </a:cubicBezTo>
                    <a:cubicBezTo>
                      <a:pt x="1763553" y="5195902"/>
                      <a:pt x="2104773" y="5326678"/>
                      <a:pt x="2508250" y="5386987"/>
                    </a:cubicBezTo>
                    <a:cubicBezTo>
                      <a:pt x="2722999" y="5419085"/>
                      <a:pt x="3197695" y="5419190"/>
                      <a:pt x="3409950" y="5387186"/>
                    </a:cubicBezTo>
                    <a:cubicBezTo>
                      <a:pt x="3717541" y="5340807"/>
                      <a:pt x="3852661" y="5308394"/>
                      <a:pt x="3970352" y="5252754"/>
                    </a:cubicBezTo>
                    <a:cubicBezTo>
                      <a:pt x="4032336" y="5223451"/>
                      <a:pt x="4137897" y="5173888"/>
                      <a:pt x="4204932" y="5142614"/>
                    </a:cubicBezTo>
                    <a:cubicBezTo>
                      <a:pt x="4271967" y="5111339"/>
                      <a:pt x="4375164" y="5049463"/>
                      <a:pt x="4434259" y="5005112"/>
                    </a:cubicBezTo>
                    <a:cubicBezTo>
                      <a:pt x="4612367" y="4871441"/>
                      <a:pt x="4850139" y="4570136"/>
                      <a:pt x="4975508" y="4319244"/>
                    </a:cubicBezTo>
                    <a:cubicBezTo>
                      <a:pt x="5003431" y="4263364"/>
                      <a:pt x="5033054" y="4207580"/>
                      <a:pt x="5041338" y="4195280"/>
                    </a:cubicBezTo>
                    <a:cubicBezTo>
                      <a:pt x="5066420" y="4158038"/>
                      <a:pt x="5130547" y="4131729"/>
                      <a:pt x="5177624" y="4139369"/>
                    </a:cubicBezTo>
                    <a:cubicBezTo>
                      <a:pt x="5291722" y="4157885"/>
                      <a:pt x="5479923" y="4088908"/>
                      <a:pt x="5585980" y="3989705"/>
                    </a:cubicBezTo>
                    <a:cubicBezTo>
                      <a:pt x="5716084" y="3868007"/>
                      <a:pt x="5770351" y="3696072"/>
                      <a:pt x="5743053" y="3492045"/>
                    </a:cubicBezTo>
                    <a:cubicBezTo>
                      <a:pt x="5714712" y="3280226"/>
                      <a:pt x="5639235" y="3184584"/>
                      <a:pt x="5453833" y="3125548"/>
                    </a:cubicBezTo>
                    <a:cubicBezTo>
                      <a:pt x="5297283" y="3075699"/>
                      <a:pt x="5295900" y="3073095"/>
                      <a:pt x="5295900" y="2828239"/>
                    </a:cubicBezTo>
                    <a:cubicBezTo>
                      <a:pt x="5295900" y="2497670"/>
                      <a:pt x="5244593" y="2024930"/>
                      <a:pt x="5180673" y="1766544"/>
                    </a:cubicBezTo>
                    <a:cubicBezTo>
                      <a:pt x="5099012" y="1436444"/>
                      <a:pt x="4964104" y="1170237"/>
                      <a:pt x="4758737" y="933959"/>
                    </a:cubicBezTo>
                    <a:cubicBezTo>
                      <a:pt x="4712851" y="881167"/>
                      <a:pt x="4671770" y="823875"/>
                      <a:pt x="4667445" y="806643"/>
                    </a:cubicBezTo>
                    <a:cubicBezTo>
                      <a:pt x="4662683" y="787669"/>
                      <a:pt x="4669133" y="753979"/>
                      <a:pt x="4683798" y="721224"/>
                    </a:cubicBezTo>
                    <a:cubicBezTo>
                      <a:pt x="4697116" y="691476"/>
                      <a:pt x="4705295" y="652913"/>
                      <a:pt x="4701972" y="635529"/>
                    </a:cubicBezTo>
                    <a:cubicBezTo>
                      <a:pt x="4687853" y="561674"/>
                      <a:pt x="4570556" y="521091"/>
                      <a:pt x="4502150" y="566394"/>
                    </a:cubicBezTo>
                    <a:cubicBezTo>
                      <a:pt x="4427262" y="615990"/>
                      <a:pt x="4384915" y="608996"/>
                      <a:pt x="4349881" y="541247"/>
                    </a:cubicBezTo>
                    <a:cubicBezTo>
                      <a:pt x="4334194" y="510913"/>
                      <a:pt x="4333235" y="492322"/>
                      <a:pt x="4344618" y="439246"/>
                    </a:cubicBezTo>
                    <a:cubicBezTo>
                      <a:pt x="4362181" y="357352"/>
                      <a:pt x="4344888" y="310250"/>
                      <a:pt x="4281422" y="267124"/>
                    </a:cubicBezTo>
                    <a:cubicBezTo>
                      <a:pt x="4197357" y="210001"/>
                      <a:pt x="4100108" y="230878"/>
                      <a:pt x="4047619" y="317317"/>
                    </a:cubicBezTo>
                    <a:cubicBezTo>
                      <a:pt x="4000371" y="395124"/>
                      <a:pt x="3974432" y="399660"/>
                      <a:pt x="3845497" y="352657"/>
                    </a:cubicBezTo>
                    <a:cubicBezTo>
                      <a:pt x="3787556" y="331536"/>
                      <a:pt x="3711207" y="308269"/>
                      <a:pt x="3675832" y="300955"/>
                    </a:cubicBezTo>
                    <a:cubicBezTo>
                      <a:pt x="3640457" y="293640"/>
                      <a:pt x="3549017" y="273380"/>
                      <a:pt x="3472632" y="255933"/>
                    </a:cubicBezTo>
                    <a:cubicBezTo>
                      <a:pt x="3285338" y="213155"/>
                      <a:pt x="3068324" y="194203"/>
                      <a:pt x="2881221" y="201970"/>
                    </a:cubicBezTo>
                    <a:close/>
                    <a:moveTo>
                      <a:pt x="2791470" y="1"/>
                    </a:moveTo>
                    <a:cubicBezTo>
                      <a:pt x="2854395" y="-21"/>
                      <a:pt x="2927588" y="322"/>
                      <a:pt x="3003550" y="1066"/>
                    </a:cubicBezTo>
                    <a:cubicBezTo>
                      <a:pt x="3359053" y="4547"/>
                      <a:pt x="3378028" y="6010"/>
                      <a:pt x="3549650" y="43149"/>
                    </a:cubicBezTo>
                    <a:cubicBezTo>
                      <a:pt x="3647440" y="64311"/>
                      <a:pt x="3767065" y="96125"/>
                      <a:pt x="3815484" y="113847"/>
                    </a:cubicBezTo>
                    <a:lnTo>
                      <a:pt x="3903518" y="146068"/>
                    </a:lnTo>
                    <a:lnTo>
                      <a:pt x="3963614" y="101953"/>
                    </a:lnTo>
                    <a:cubicBezTo>
                      <a:pt x="4058819" y="32066"/>
                      <a:pt x="4124672" y="6916"/>
                      <a:pt x="4193699" y="14081"/>
                    </a:cubicBezTo>
                    <a:cubicBezTo>
                      <a:pt x="4353301" y="30649"/>
                      <a:pt x="4496381" y="131155"/>
                      <a:pt x="4541596" y="258461"/>
                    </a:cubicBezTo>
                    <a:cubicBezTo>
                      <a:pt x="4563343" y="319691"/>
                      <a:pt x="4566579" y="322639"/>
                      <a:pt x="4620090" y="329974"/>
                    </a:cubicBezTo>
                    <a:cubicBezTo>
                      <a:pt x="4809936" y="355995"/>
                      <a:pt x="4919157" y="489142"/>
                      <a:pt x="4916267" y="691032"/>
                    </a:cubicBezTo>
                    <a:cubicBezTo>
                      <a:pt x="4915159" y="768440"/>
                      <a:pt x="4917263" y="773945"/>
                      <a:pt x="4976952" y="849782"/>
                    </a:cubicBezTo>
                    <a:cubicBezTo>
                      <a:pt x="5261536" y="1211359"/>
                      <a:pt x="5436689" y="1663478"/>
                      <a:pt x="5472816" y="2129747"/>
                    </a:cubicBezTo>
                    <a:cubicBezTo>
                      <a:pt x="5508410" y="2589132"/>
                      <a:pt x="5524168" y="2855644"/>
                      <a:pt x="5517345" y="2882830"/>
                    </a:cubicBezTo>
                    <a:cubicBezTo>
                      <a:pt x="5510664" y="2909448"/>
                      <a:pt x="5516571" y="2915132"/>
                      <a:pt x="5569735" y="2933247"/>
                    </a:cubicBezTo>
                    <a:cubicBezTo>
                      <a:pt x="5751978" y="2995343"/>
                      <a:pt x="5885407" y="3144354"/>
                      <a:pt x="5937356" y="3343799"/>
                    </a:cubicBezTo>
                    <a:cubicBezTo>
                      <a:pt x="5949705" y="3391210"/>
                      <a:pt x="5956300" y="3477346"/>
                      <a:pt x="5956300" y="3591218"/>
                    </a:cubicBezTo>
                    <a:cubicBezTo>
                      <a:pt x="5956300" y="3742541"/>
                      <a:pt x="5952752" y="3773185"/>
                      <a:pt x="5929774" y="3820325"/>
                    </a:cubicBezTo>
                    <a:cubicBezTo>
                      <a:pt x="5915185" y="3850256"/>
                      <a:pt x="5891133" y="3908670"/>
                      <a:pt x="5876326" y="3950135"/>
                    </a:cubicBezTo>
                    <a:cubicBezTo>
                      <a:pt x="5854553" y="4011105"/>
                      <a:pt x="5833514" y="4040056"/>
                      <a:pt x="5766327" y="4101493"/>
                    </a:cubicBezTo>
                    <a:cubicBezTo>
                      <a:pt x="5588918" y="4263720"/>
                      <a:pt x="5553590" y="4286304"/>
                      <a:pt x="5436198" y="4312539"/>
                    </a:cubicBezTo>
                    <a:cubicBezTo>
                      <a:pt x="5211521" y="4362750"/>
                      <a:pt x="5223681" y="4356533"/>
                      <a:pt x="5179679" y="4443700"/>
                    </a:cubicBezTo>
                    <a:cubicBezTo>
                      <a:pt x="5157917" y="4486809"/>
                      <a:pt x="5114017" y="4556452"/>
                      <a:pt x="5082122" y="4598462"/>
                    </a:cubicBezTo>
                    <a:cubicBezTo>
                      <a:pt x="5050227" y="4640472"/>
                      <a:pt x="4989640" y="4720564"/>
                      <a:pt x="4947484" y="4776444"/>
                    </a:cubicBezTo>
                    <a:cubicBezTo>
                      <a:pt x="4668008" y="5146902"/>
                      <a:pt x="4257279" y="5412545"/>
                      <a:pt x="3771900" y="5536765"/>
                    </a:cubicBezTo>
                    <a:cubicBezTo>
                      <a:pt x="3498431" y="5606751"/>
                      <a:pt x="3416058" y="5614644"/>
                      <a:pt x="2959100" y="5614644"/>
                    </a:cubicBezTo>
                    <a:cubicBezTo>
                      <a:pt x="2601616" y="5614644"/>
                      <a:pt x="2512347" y="5610890"/>
                      <a:pt x="2400300" y="5591143"/>
                    </a:cubicBezTo>
                    <a:cubicBezTo>
                      <a:pt x="1867184" y="5497188"/>
                      <a:pt x="1500282" y="5320460"/>
                      <a:pt x="1176418" y="5001626"/>
                    </a:cubicBezTo>
                    <a:cubicBezTo>
                      <a:pt x="1000371" y="4828314"/>
                      <a:pt x="834958" y="4601283"/>
                      <a:pt x="760853" y="4431257"/>
                    </a:cubicBezTo>
                    <a:cubicBezTo>
                      <a:pt x="732900" y="4367122"/>
                      <a:pt x="730400" y="4365107"/>
                      <a:pt x="661365" y="4351032"/>
                    </a:cubicBezTo>
                    <a:cubicBezTo>
                      <a:pt x="371157" y="4291863"/>
                      <a:pt x="199954" y="4181350"/>
                      <a:pt x="79002" y="3975113"/>
                    </a:cubicBezTo>
                    <a:cubicBezTo>
                      <a:pt x="12705" y="3862067"/>
                      <a:pt x="0" y="3800030"/>
                      <a:pt x="0" y="3589357"/>
                    </a:cubicBezTo>
                    <a:cubicBezTo>
                      <a:pt x="0" y="3334066"/>
                      <a:pt x="47490" y="3190583"/>
                      <a:pt x="173789" y="3064283"/>
                    </a:cubicBezTo>
                    <a:cubicBezTo>
                      <a:pt x="230082" y="3007991"/>
                      <a:pt x="360479" y="2928594"/>
                      <a:pt x="396639" y="2928594"/>
                    </a:cubicBezTo>
                    <a:cubicBezTo>
                      <a:pt x="412092" y="2928594"/>
                      <a:pt x="415398" y="2886001"/>
                      <a:pt x="417088" y="2665069"/>
                    </a:cubicBezTo>
                    <a:cubicBezTo>
                      <a:pt x="418465" y="2485233"/>
                      <a:pt x="427054" y="2342012"/>
                      <a:pt x="444135" y="2214086"/>
                    </a:cubicBezTo>
                    <a:cubicBezTo>
                      <a:pt x="457901" y="2110983"/>
                      <a:pt x="475435" y="1970966"/>
                      <a:pt x="483099" y="1902936"/>
                    </a:cubicBezTo>
                    <a:cubicBezTo>
                      <a:pt x="490763" y="1834905"/>
                      <a:pt x="511175" y="1739861"/>
                      <a:pt x="528459" y="1691727"/>
                    </a:cubicBezTo>
                    <a:cubicBezTo>
                      <a:pt x="545744" y="1643592"/>
                      <a:pt x="570267" y="1563582"/>
                      <a:pt x="582955" y="1513927"/>
                    </a:cubicBezTo>
                    <a:cubicBezTo>
                      <a:pt x="613737" y="1393455"/>
                      <a:pt x="710173" y="1210395"/>
                      <a:pt x="903518" y="905414"/>
                    </a:cubicBezTo>
                    <a:cubicBezTo>
                      <a:pt x="1035936" y="696538"/>
                      <a:pt x="1333802" y="445628"/>
                      <a:pt x="1588113" y="328738"/>
                    </a:cubicBezTo>
                    <a:cubicBezTo>
                      <a:pt x="1647822" y="301293"/>
                      <a:pt x="1756408" y="249644"/>
                      <a:pt x="1829413" y="213961"/>
                    </a:cubicBezTo>
                    <a:cubicBezTo>
                      <a:pt x="1902418" y="178279"/>
                      <a:pt x="2019300" y="132247"/>
                      <a:pt x="2089150" y="111667"/>
                    </a:cubicBezTo>
                    <a:cubicBezTo>
                      <a:pt x="2197619" y="79709"/>
                      <a:pt x="2469680" y="21508"/>
                      <a:pt x="2597150" y="2993"/>
                    </a:cubicBezTo>
                    <a:cubicBezTo>
                      <a:pt x="2610247" y="1091"/>
                      <a:pt x="2686596" y="39"/>
                      <a:pt x="2791470" y="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9" name="文本框 88">
              <a:extLst>
                <a:ext uri="{FF2B5EF4-FFF2-40B4-BE49-F238E27FC236}">
                  <a16:creationId xmlns:a16="http://schemas.microsoft.com/office/drawing/2014/main" xmlns="" id="{5F55DE14-513B-459E-84FE-852FC4798792}"/>
                </a:ext>
              </a:extLst>
            </p:cNvPr>
            <p:cNvSpPr txBox="1"/>
            <p:nvPr/>
          </p:nvSpPr>
          <p:spPr>
            <a:xfrm>
              <a:off x="10229888" y="5858952"/>
              <a:ext cx="1350046" cy="269077"/>
            </a:xfrm>
            <a:custGeom>
              <a:avLst/>
              <a:gdLst/>
              <a:ahLst/>
              <a:cxnLst/>
              <a:rect l="l" t="t" r="r" b="b"/>
              <a:pathLst>
                <a:path w="4455881" h="888095">
                  <a:moveTo>
                    <a:pt x="1641625" y="805494"/>
                  </a:moveTo>
                  <a:lnTo>
                    <a:pt x="1676943" y="805494"/>
                  </a:lnTo>
                  <a:lnTo>
                    <a:pt x="1676943" y="859139"/>
                  </a:lnTo>
                  <a:lnTo>
                    <a:pt x="1641625" y="888095"/>
                  </a:lnTo>
                  <a:close/>
                  <a:moveTo>
                    <a:pt x="3399768" y="672899"/>
                  </a:moveTo>
                  <a:lnTo>
                    <a:pt x="3365935" y="769242"/>
                  </a:lnTo>
                  <a:lnTo>
                    <a:pt x="3432686" y="769242"/>
                  </a:lnTo>
                  <a:close/>
                  <a:moveTo>
                    <a:pt x="4155577" y="653380"/>
                  </a:moveTo>
                  <a:lnTo>
                    <a:pt x="4155577" y="725656"/>
                  </a:lnTo>
                  <a:lnTo>
                    <a:pt x="4203147" y="725656"/>
                  </a:lnTo>
                  <a:cubicBezTo>
                    <a:pt x="4214753" y="725586"/>
                    <a:pt x="4224015" y="722447"/>
                    <a:pt x="4230934" y="716240"/>
                  </a:cubicBezTo>
                  <a:cubicBezTo>
                    <a:pt x="4237852" y="710033"/>
                    <a:pt x="4241397" y="701176"/>
                    <a:pt x="4241569" y="689670"/>
                  </a:cubicBezTo>
                  <a:cubicBezTo>
                    <a:pt x="4241397" y="678151"/>
                    <a:pt x="4237852" y="669244"/>
                    <a:pt x="4230934" y="662948"/>
                  </a:cubicBezTo>
                  <a:cubicBezTo>
                    <a:pt x="4224015" y="656652"/>
                    <a:pt x="4214753" y="653463"/>
                    <a:pt x="4203147" y="653380"/>
                  </a:cubicBezTo>
                  <a:close/>
                  <a:moveTo>
                    <a:pt x="3955552" y="653380"/>
                  </a:moveTo>
                  <a:lnTo>
                    <a:pt x="3955552" y="725656"/>
                  </a:lnTo>
                  <a:lnTo>
                    <a:pt x="4003121" y="725656"/>
                  </a:lnTo>
                  <a:cubicBezTo>
                    <a:pt x="4014728" y="725586"/>
                    <a:pt x="4023991" y="722447"/>
                    <a:pt x="4030909" y="716240"/>
                  </a:cubicBezTo>
                  <a:cubicBezTo>
                    <a:pt x="4037827" y="710033"/>
                    <a:pt x="4041372" y="701176"/>
                    <a:pt x="4041543" y="689670"/>
                  </a:cubicBezTo>
                  <a:cubicBezTo>
                    <a:pt x="4041372" y="678151"/>
                    <a:pt x="4037827" y="669244"/>
                    <a:pt x="4030909" y="662948"/>
                  </a:cubicBezTo>
                  <a:cubicBezTo>
                    <a:pt x="4023991" y="656652"/>
                    <a:pt x="4014728" y="653463"/>
                    <a:pt x="4003121" y="653380"/>
                  </a:cubicBezTo>
                  <a:close/>
                  <a:moveTo>
                    <a:pt x="2402977" y="653380"/>
                  </a:moveTo>
                  <a:lnTo>
                    <a:pt x="2402977" y="721389"/>
                  </a:lnTo>
                  <a:lnTo>
                    <a:pt x="2451766" y="721389"/>
                  </a:lnTo>
                  <a:cubicBezTo>
                    <a:pt x="2462909" y="721312"/>
                    <a:pt x="2471803" y="718339"/>
                    <a:pt x="2478448" y="712468"/>
                  </a:cubicBezTo>
                  <a:cubicBezTo>
                    <a:pt x="2485093" y="706597"/>
                    <a:pt x="2488499" y="698287"/>
                    <a:pt x="2488664" y="687537"/>
                  </a:cubicBezTo>
                  <a:cubicBezTo>
                    <a:pt x="2488499" y="676774"/>
                    <a:pt x="2485093" y="668412"/>
                    <a:pt x="2478448" y="662453"/>
                  </a:cubicBezTo>
                  <a:cubicBezTo>
                    <a:pt x="2471803" y="656493"/>
                    <a:pt x="2462909" y="653469"/>
                    <a:pt x="2451766" y="653380"/>
                  </a:cubicBezTo>
                  <a:close/>
                  <a:moveTo>
                    <a:pt x="1298077" y="653380"/>
                  </a:moveTo>
                  <a:lnTo>
                    <a:pt x="1298077" y="725656"/>
                  </a:lnTo>
                  <a:lnTo>
                    <a:pt x="1345647" y="725656"/>
                  </a:lnTo>
                  <a:cubicBezTo>
                    <a:pt x="1357253" y="725586"/>
                    <a:pt x="1366516" y="722447"/>
                    <a:pt x="1373434" y="716240"/>
                  </a:cubicBezTo>
                  <a:cubicBezTo>
                    <a:pt x="1380352" y="710033"/>
                    <a:pt x="1383897" y="701176"/>
                    <a:pt x="1384069" y="689670"/>
                  </a:cubicBezTo>
                  <a:cubicBezTo>
                    <a:pt x="1383897" y="678151"/>
                    <a:pt x="1380352" y="669244"/>
                    <a:pt x="1373434" y="662948"/>
                  </a:cubicBezTo>
                  <a:cubicBezTo>
                    <a:pt x="1366516" y="656652"/>
                    <a:pt x="1357253" y="653463"/>
                    <a:pt x="1345647" y="653380"/>
                  </a:cubicBezTo>
                  <a:close/>
                  <a:moveTo>
                    <a:pt x="1098052" y="653380"/>
                  </a:moveTo>
                  <a:lnTo>
                    <a:pt x="1098052" y="725656"/>
                  </a:lnTo>
                  <a:lnTo>
                    <a:pt x="1145622" y="725656"/>
                  </a:lnTo>
                  <a:cubicBezTo>
                    <a:pt x="1157228" y="725586"/>
                    <a:pt x="1166491" y="722447"/>
                    <a:pt x="1173409" y="716240"/>
                  </a:cubicBezTo>
                  <a:cubicBezTo>
                    <a:pt x="1180327" y="710033"/>
                    <a:pt x="1183872" y="701176"/>
                    <a:pt x="1184044" y="689670"/>
                  </a:cubicBezTo>
                  <a:cubicBezTo>
                    <a:pt x="1183872" y="678151"/>
                    <a:pt x="1180327" y="669244"/>
                    <a:pt x="1173409" y="662948"/>
                  </a:cubicBezTo>
                  <a:cubicBezTo>
                    <a:pt x="1166491" y="656652"/>
                    <a:pt x="1157228" y="653463"/>
                    <a:pt x="1145622" y="653380"/>
                  </a:cubicBezTo>
                  <a:close/>
                  <a:moveTo>
                    <a:pt x="259852" y="653380"/>
                  </a:moveTo>
                  <a:lnTo>
                    <a:pt x="259852" y="721389"/>
                  </a:lnTo>
                  <a:lnTo>
                    <a:pt x="308642" y="721389"/>
                  </a:lnTo>
                  <a:cubicBezTo>
                    <a:pt x="319784" y="721312"/>
                    <a:pt x="328678" y="718339"/>
                    <a:pt x="335323" y="712468"/>
                  </a:cubicBezTo>
                  <a:cubicBezTo>
                    <a:pt x="341969" y="706597"/>
                    <a:pt x="345374" y="698287"/>
                    <a:pt x="345539" y="687537"/>
                  </a:cubicBezTo>
                  <a:cubicBezTo>
                    <a:pt x="345374" y="676774"/>
                    <a:pt x="341969" y="668412"/>
                    <a:pt x="335323" y="662453"/>
                  </a:cubicBezTo>
                  <a:cubicBezTo>
                    <a:pt x="328678" y="656493"/>
                    <a:pt x="319784" y="653469"/>
                    <a:pt x="308642" y="653380"/>
                  </a:cubicBezTo>
                  <a:close/>
                  <a:moveTo>
                    <a:pt x="2230631" y="651551"/>
                  </a:moveTo>
                  <a:cubicBezTo>
                    <a:pt x="2224158" y="651596"/>
                    <a:pt x="2218123" y="652803"/>
                    <a:pt x="2212526" y="655172"/>
                  </a:cubicBezTo>
                  <a:cubicBezTo>
                    <a:pt x="2206929" y="657542"/>
                    <a:pt x="2202190" y="660806"/>
                    <a:pt x="2198309" y="664967"/>
                  </a:cubicBezTo>
                  <a:cubicBezTo>
                    <a:pt x="2194791" y="668638"/>
                    <a:pt x="2192103" y="672948"/>
                    <a:pt x="2190245" y="677895"/>
                  </a:cubicBezTo>
                  <a:cubicBezTo>
                    <a:pt x="2188388" y="682843"/>
                    <a:pt x="2187123" y="689569"/>
                    <a:pt x="2186451" y="698073"/>
                  </a:cubicBezTo>
                  <a:cubicBezTo>
                    <a:pt x="2185780" y="706578"/>
                    <a:pt x="2185463" y="718001"/>
                    <a:pt x="2185503" y="732343"/>
                  </a:cubicBezTo>
                  <a:cubicBezTo>
                    <a:pt x="2185463" y="746685"/>
                    <a:pt x="2185780" y="758108"/>
                    <a:pt x="2186451" y="766613"/>
                  </a:cubicBezTo>
                  <a:cubicBezTo>
                    <a:pt x="2187123" y="775117"/>
                    <a:pt x="2188388" y="781843"/>
                    <a:pt x="2190245" y="786790"/>
                  </a:cubicBezTo>
                  <a:cubicBezTo>
                    <a:pt x="2192103" y="791738"/>
                    <a:pt x="2194791" y="796048"/>
                    <a:pt x="2198309" y="799719"/>
                  </a:cubicBezTo>
                  <a:cubicBezTo>
                    <a:pt x="2202190" y="803879"/>
                    <a:pt x="2206929" y="807144"/>
                    <a:pt x="2212526" y="809513"/>
                  </a:cubicBezTo>
                  <a:cubicBezTo>
                    <a:pt x="2218123" y="811882"/>
                    <a:pt x="2224158" y="813089"/>
                    <a:pt x="2230631" y="813133"/>
                  </a:cubicBezTo>
                  <a:cubicBezTo>
                    <a:pt x="2237105" y="813089"/>
                    <a:pt x="2243140" y="811882"/>
                    <a:pt x="2248737" y="809513"/>
                  </a:cubicBezTo>
                  <a:cubicBezTo>
                    <a:pt x="2254333" y="807144"/>
                    <a:pt x="2259072" y="803879"/>
                    <a:pt x="2262954" y="799719"/>
                  </a:cubicBezTo>
                  <a:cubicBezTo>
                    <a:pt x="2266472" y="796048"/>
                    <a:pt x="2269160" y="791738"/>
                    <a:pt x="2271017" y="786790"/>
                  </a:cubicBezTo>
                  <a:cubicBezTo>
                    <a:pt x="2272875" y="781843"/>
                    <a:pt x="2274140" y="775117"/>
                    <a:pt x="2274812" y="766613"/>
                  </a:cubicBezTo>
                  <a:cubicBezTo>
                    <a:pt x="2275483" y="758108"/>
                    <a:pt x="2275799" y="746685"/>
                    <a:pt x="2275760" y="732343"/>
                  </a:cubicBezTo>
                  <a:cubicBezTo>
                    <a:pt x="2275799" y="718001"/>
                    <a:pt x="2275483" y="706578"/>
                    <a:pt x="2274812" y="698073"/>
                  </a:cubicBezTo>
                  <a:cubicBezTo>
                    <a:pt x="2274140" y="689569"/>
                    <a:pt x="2272875" y="682843"/>
                    <a:pt x="2271017" y="677895"/>
                  </a:cubicBezTo>
                  <a:cubicBezTo>
                    <a:pt x="2269160" y="672948"/>
                    <a:pt x="2266472" y="668638"/>
                    <a:pt x="2262954" y="664967"/>
                  </a:cubicBezTo>
                  <a:cubicBezTo>
                    <a:pt x="2259072" y="660806"/>
                    <a:pt x="2254333" y="657542"/>
                    <a:pt x="2248737" y="655172"/>
                  </a:cubicBezTo>
                  <a:cubicBezTo>
                    <a:pt x="2243140" y="652803"/>
                    <a:pt x="2237105" y="651596"/>
                    <a:pt x="2230631" y="651551"/>
                  </a:cubicBezTo>
                  <a:close/>
                  <a:moveTo>
                    <a:pt x="506606" y="651551"/>
                  </a:moveTo>
                  <a:cubicBezTo>
                    <a:pt x="500133" y="651596"/>
                    <a:pt x="494098" y="652803"/>
                    <a:pt x="488501" y="655172"/>
                  </a:cubicBezTo>
                  <a:cubicBezTo>
                    <a:pt x="482904" y="657542"/>
                    <a:pt x="478165" y="660806"/>
                    <a:pt x="474284" y="664967"/>
                  </a:cubicBezTo>
                  <a:cubicBezTo>
                    <a:pt x="470766" y="668638"/>
                    <a:pt x="468078" y="672948"/>
                    <a:pt x="466220" y="677895"/>
                  </a:cubicBezTo>
                  <a:cubicBezTo>
                    <a:pt x="464363" y="682843"/>
                    <a:pt x="463098" y="689569"/>
                    <a:pt x="462426" y="698073"/>
                  </a:cubicBezTo>
                  <a:cubicBezTo>
                    <a:pt x="461755" y="706578"/>
                    <a:pt x="461439" y="718001"/>
                    <a:pt x="461478" y="732343"/>
                  </a:cubicBezTo>
                  <a:cubicBezTo>
                    <a:pt x="461439" y="746685"/>
                    <a:pt x="461755" y="758108"/>
                    <a:pt x="462426" y="766613"/>
                  </a:cubicBezTo>
                  <a:cubicBezTo>
                    <a:pt x="463098" y="775117"/>
                    <a:pt x="464363" y="781843"/>
                    <a:pt x="466220" y="786790"/>
                  </a:cubicBezTo>
                  <a:cubicBezTo>
                    <a:pt x="468078" y="791738"/>
                    <a:pt x="470766" y="796048"/>
                    <a:pt x="474284" y="799719"/>
                  </a:cubicBezTo>
                  <a:cubicBezTo>
                    <a:pt x="478165" y="803879"/>
                    <a:pt x="482904" y="807144"/>
                    <a:pt x="488501" y="809513"/>
                  </a:cubicBezTo>
                  <a:cubicBezTo>
                    <a:pt x="494098" y="811882"/>
                    <a:pt x="500133" y="813089"/>
                    <a:pt x="506606" y="813133"/>
                  </a:cubicBezTo>
                  <a:cubicBezTo>
                    <a:pt x="513080" y="813089"/>
                    <a:pt x="519115" y="811882"/>
                    <a:pt x="524712" y="809513"/>
                  </a:cubicBezTo>
                  <a:cubicBezTo>
                    <a:pt x="530308" y="807144"/>
                    <a:pt x="535048" y="803879"/>
                    <a:pt x="538929" y="799719"/>
                  </a:cubicBezTo>
                  <a:cubicBezTo>
                    <a:pt x="542447" y="796048"/>
                    <a:pt x="545135" y="791738"/>
                    <a:pt x="546992" y="786790"/>
                  </a:cubicBezTo>
                  <a:cubicBezTo>
                    <a:pt x="548850" y="781843"/>
                    <a:pt x="550115" y="775117"/>
                    <a:pt x="550787" y="766613"/>
                  </a:cubicBezTo>
                  <a:cubicBezTo>
                    <a:pt x="551458" y="758108"/>
                    <a:pt x="551775" y="746685"/>
                    <a:pt x="551735" y="732343"/>
                  </a:cubicBezTo>
                  <a:cubicBezTo>
                    <a:pt x="551775" y="718001"/>
                    <a:pt x="551458" y="706578"/>
                    <a:pt x="550787" y="698073"/>
                  </a:cubicBezTo>
                  <a:cubicBezTo>
                    <a:pt x="550115" y="689569"/>
                    <a:pt x="548850" y="682843"/>
                    <a:pt x="546992" y="677895"/>
                  </a:cubicBezTo>
                  <a:cubicBezTo>
                    <a:pt x="545135" y="672948"/>
                    <a:pt x="542447" y="668638"/>
                    <a:pt x="538929" y="664967"/>
                  </a:cubicBezTo>
                  <a:cubicBezTo>
                    <a:pt x="535048" y="660806"/>
                    <a:pt x="530308" y="657542"/>
                    <a:pt x="524712" y="655172"/>
                  </a:cubicBezTo>
                  <a:cubicBezTo>
                    <a:pt x="519115" y="652803"/>
                    <a:pt x="513080" y="651596"/>
                    <a:pt x="506606" y="651551"/>
                  </a:cubicBezTo>
                  <a:close/>
                  <a:moveTo>
                    <a:pt x="4303519" y="623853"/>
                  </a:moveTo>
                  <a:lnTo>
                    <a:pt x="4455881" y="623853"/>
                  </a:lnTo>
                  <a:lnTo>
                    <a:pt x="4455881" y="653380"/>
                  </a:lnTo>
                  <a:lnTo>
                    <a:pt x="4396141" y="653380"/>
                  </a:lnTo>
                  <a:lnTo>
                    <a:pt x="4396141" y="840832"/>
                  </a:lnTo>
                  <a:lnTo>
                    <a:pt x="4363260" y="840832"/>
                  </a:lnTo>
                  <a:lnTo>
                    <a:pt x="4363260" y="653380"/>
                  </a:lnTo>
                  <a:lnTo>
                    <a:pt x="4303519" y="653380"/>
                  </a:lnTo>
                  <a:close/>
                  <a:moveTo>
                    <a:pt x="4122697" y="623853"/>
                  </a:moveTo>
                  <a:lnTo>
                    <a:pt x="4204977" y="623853"/>
                  </a:lnTo>
                  <a:cubicBezTo>
                    <a:pt x="4226411" y="624232"/>
                    <a:pt x="4243287" y="630475"/>
                    <a:pt x="4255604" y="642582"/>
                  </a:cubicBezTo>
                  <a:cubicBezTo>
                    <a:pt x="4267921" y="654689"/>
                    <a:pt x="4274203" y="670385"/>
                    <a:pt x="4274449" y="689670"/>
                  </a:cubicBezTo>
                  <a:cubicBezTo>
                    <a:pt x="4274203" y="708955"/>
                    <a:pt x="4267921" y="724652"/>
                    <a:pt x="4255604" y="736759"/>
                  </a:cubicBezTo>
                  <a:cubicBezTo>
                    <a:pt x="4243287" y="748866"/>
                    <a:pt x="4226411" y="755109"/>
                    <a:pt x="4204977" y="755488"/>
                  </a:cubicBezTo>
                  <a:lnTo>
                    <a:pt x="4155577" y="755488"/>
                  </a:lnTo>
                  <a:lnTo>
                    <a:pt x="4155577" y="840832"/>
                  </a:lnTo>
                  <a:lnTo>
                    <a:pt x="4122697" y="840832"/>
                  </a:lnTo>
                  <a:close/>
                  <a:moveTo>
                    <a:pt x="3922671" y="623853"/>
                  </a:moveTo>
                  <a:lnTo>
                    <a:pt x="4004951" y="623853"/>
                  </a:lnTo>
                  <a:cubicBezTo>
                    <a:pt x="4026386" y="624232"/>
                    <a:pt x="4043261" y="630475"/>
                    <a:pt x="4055579" y="642582"/>
                  </a:cubicBezTo>
                  <a:cubicBezTo>
                    <a:pt x="4067896" y="654689"/>
                    <a:pt x="4074178" y="670385"/>
                    <a:pt x="4074424" y="689670"/>
                  </a:cubicBezTo>
                  <a:cubicBezTo>
                    <a:pt x="4074178" y="708955"/>
                    <a:pt x="4067896" y="724652"/>
                    <a:pt x="4055579" y="736759"/>
                  </a:cubicBezTo>
                  <a:cubicBezTo>
                    <a:pt x="4043261" y="748866"/>
                    <a:pt x="4026386" y="755109"/>
                    <a:pt x="4004951" y="755488"/>
                  </a:cubicBezTo>
                  <a:lnTo>
                    <a:pt x="3955552" y="755488"/>
                  </a:lnTo>
                  <a:lnTo>
                    <a:pt x="3955552" y="840832"/>
                  </a:lnTo>
                  <a:lnTo>
                    <a:pt x="3922671" y="840832"/>
                  </a:lnTo>
                  <a:close/>
                  <a:moveTo>
                    <a:pt x="3532147" y="623853"/>
                  </a:moveTo>
                  <a:lnTo>
                    <a:pt x="3562287" y="623853"/>
                  </a:lnTo>
                  <a:lnTo>
                    <a:pt x="3662601" y="776242"/>
                  </a:lnTo>
                  <a:lnTo>
                    <a:pt x="3662601" y="623853"/>
                  </a:lnTo>
                  <a:lnTo>
                    <a:pt x="3695481" y="623853"/>
                  </a:lnTo>
                  <a:lnTo>
                    <a:pt x="3695481" y="840832"/>
                  </a:lnTo>
                  <a:lnTo>
                    <a:pt x="3665341" y="840832"/>
                  </a:lnTo>
                  <a:lnTo>
                    <a:pt x="3565027" y="688139"/>
                  </a:lnTo>
                  <a:lnTo>
                    <a:pt x="3565027" y="840832"/>
                  </a:lnTo>
                  <a:lnTo>
                    <a:pt x="3532147" y="840832"/>
                  </a:lnTo>
                  <a:close/>
                  <a:moveTo>
                    <a:pt x="3385747" y="623853"/>
                  </a:moveTo>
                  <a:lnTo>
                    <a:pt x="3412265" y="623853"/>
                  </a:lnTo>
                  <a:lnTo>
                    <a:pt x="3491817" y="840832"/>
                  </a:lnTo>
                  <a:lnTo>
                    <a:pt x="3456765" y="840832"/>
                  </a:lnTo>
                  <a:lnTo>
                    <a:pt x="3441831" y="797246"/>
                  </a:lnTo>
                  <a:lnTo>
                    <a:pt x="3356182" y="797246"/>
                  </a:lnTo>
                  <a:lnTo>
                    <a:pt x="3341247" y="840832"/>
                  </a:lnTo>
                  <a:lnTo>
                    <a:pt x="3306194" y="840832"/>
                  </a:lnTo>
                  <a:close/>
                  <a:moveTo>
                    <a:pt x="3113047" y="623853"/>
                  </a:moveTo>
                  <a:lnTo>
                    <a:pt x="3145927" y="623853"/>
                  </a:lnTo>
                  <a:lnTo>
                    <a:pt x="3145927" y="716512"/>
                  </a:lnTo>
                  <a:lnTo>
                    <a:pt x="3234052" y="716512"/>
                  </a:lnTo>
                  <a:lnTo>
                    <a:pt x="3234052" y="623853"/>
                  </a:lnTo>
                  <a:lnTo>
                    <a:pt x="3266933" y="623853"/>
                  </a:lnTo>
                  <a:lnTo>
                    <a:pt x="3266933" y="840832"/>
                  </a:lnTo>
                  <a:lnTo>
                    <a:pt x="3234052" y="840832"/>
                  </a:lnTo>
                  <a:lnTo>
                    <a:pt x="3234052" y="746039"/>
                  </a:lnTo>
                  <a:lnTo>
                    <a:pt x="3145927" y="746039"/>
                  </a:lnTo>
                  <a:lnTo>
                    <a:pt x="3145927" y="840832"/>
                  </a:lnTo>
                  <a:lnTo>
                    <a:pt x="3113047" y="840832"/>
                  </a:lnTo>
                  <a:close/>
                  <a:moveTo>
                    <a:pt x="2912869" y="623853"/>
                  </a:moveTo>
                  <a:lnTo>
                    <a:pt x="3065231" y="623853"/>
                  </a:lnTo>
                  <a:lnTo>
                    <a:pt x="3065231" y="653380"/>
                  </a:lnTo>
                  <a:lnTo>
                    <a:pt x="3005490" y="653380"/>
                  </a:lnTo>
                  <a:lnTo>
                    <a:pt x="3005490" y="840832"/>
                  </a:lnTo>
                  <a:lnTo>
                    <a:pt x="2972610" y="840832"/>
                  </a:lnTo>
                  <a:lnTo>
                    <a:pt x="2972610" y="653380"/>
                  </a:lnTo>
                  <a:lnTo>
                    <a:pt x="2912869" y="653380"/>
                  </a:lnTo>
                  <a:close/>
                  <a:moveTo>
                    <a:pt x="2579647" y="623853"/>
                  </a:moveTo>
                  <a:lnTo>
                    <a:pt x="2718293" y="623853"/>
                  </a:lnTo>
                  <a:lnTo>
                    <a:pt x="2718293" y="653380"/>
                  </a:lnTo>
                  <a:lnTo>
                    <a:pt x="2612527" y="653380"/>
                  </a:lnTo>
                  <a:lnTo>
                    <a:pt x="2612527" y="716817"/>
                  </a:lnTo>
                  <a:lnTo>
                    <a:pt x="2702748" y="716817"/>
                  </a:lnTo>
                  <a:lnTo>
                    <a:pt x="2702748" y="746039"/>
                  </a:lnTo>
                  <a:lnTo>
                    <a:pt x="2612527" y="746039"/>
                  </a:lnTo>
                  <a:lnTo>
                    <a:pt x="2612527" y="811305"/>
                  </a:lnTo>
                  <a:lnTo>
                    <a:pt x="2718293" y="811305"/>
                  </a:lnTo>
                  <a:lnTo>
                    <a:pt x="2718293" y="840832"/>
                  </a:lnTo>
                  <a:lnTo>
                    <a:pt x="2579647" y="840832"/>
                  </a:lnTo>
                  <a:close/>
                  <a:moveTo>
                    <a:pt x="2370097" y="623853"/>
                  </a:moveTo>
                  <a:lnTo>
                    <a:pt x="2454206" y="623853"/>
                  </a:lnTo>
                  <a:cubicBezTo>
                    <a:pt x="2475017" y="624187"/>
                    <a:pt x="2491385" y="630139"/>
                    <a:pt x="2503309" y="641706"/>
                  </a:cubicBezTo>
                  <a:cubicBezTo>
                    <a:pt x="2515232" y="653274"/>
                    <a:pt x="2521311" y="668449"/>
                    <a:pt x="2521544" y="687232"/>
                  </a:cubicBezTo>
                  <a:cubicBezTo>
                    <a:pt x="2521265" y="702822"/>
                    <a:pt x="2517104" y="715473"/>
                    <a:pt x="2509060" y="725183"/>
                  </a:cubicBezTo>
                  <a:cubicBezTo>
                    <a:pt x="2501015" y="734893"/>
                    <a:pt x="2490761" y="741441"/>
                    <a:pt x="2478296" y="744826"/>
                  </a:cubicBezTo>
                  <a:lnTo>
                    <a:pt x="2528250" y="840832"/>
                  </a:lnTo>
                  <a:lnTo>
                    <a:pt x="2489881" y="840832"/>
                  </a:lnTo>
                  <a:lnTo>
                    <a:pt x="2444143" y="749392"/>
                  </a:lnTo>
                  <a:lnTo>
                    <a:pt x="2402977" y="749392"/>
                  </a:lnTo>
                  <a:lnTo>
                    <a:pt x="2402977" y="840832"/>
                  </a:lnTo>
                  <a:lnTo>
                    <a:pt x="2370097" y="840832"/>
                  </a:lnTo>
                  <a:close/>
                  <a:moveTo>
                    <a:pt x="1903372" y="623853"/>
                  </a:moveTo>
                  <a:lnTo>
                    <a:pt x="1936252" y="623853"/>
                  </a:lnTo>
                  <a:lnTo>
                    <a:pt x="1999670" y="758865"/>
                  </a:lnTo>
                  <a:lnTo>
                    <a:pt x="2061868" y="623853"/>
                  </a:lnTo>
                  <a:lnTo>
                    <a:pt x="2094748" y="623853"/>
                  </a:lnTo>
                  <a:lnTo>
                    <a:pt x="2094748" y="840832"/>
                  </a:lnTo>
                  <a:lnTo>
                    <a:pt x="2061868" y="840832"/>
                  </a:lnTo>
                  <a:lnTo>
                    <a:pt x="2061868" y="695760"/>
                  </a:lnTo>
                  <a:lnTo>
                    <a:pt x="2011865" y="801545"/>
                  </a:lnTo>
                  <a:lnTo>
                    <a:pt x="1987474" y="801545"/>
                  </a:lnTo>
                  <a:lnTo>
                    <a:pt x="1936252" y="695760"/>
                  </a:lnTo>
                  <a:lnTo>
                    <a:pt x="1936252" y="840832"/>
                  </a:lnTo>
                  <a:lnTo>
                    <a:pt x="1903372" y="840832"/>
                  </a:lnTo>
                  <a:close/>
                  <a:moveTo>
                    <a:pt x="1446019" y="623853"/>
                  </a:moveTo>
                  <a:lnTo>
                    <a:pt x="1598381" y="623853"/>
                  </a:lnTo>
                  <a:lnTo>
                    <a:pt x="1598381" y="653380"/>
                  </a:lnTo>
                  <a:lnTo>
                    <a:pt x="1538640" y="653380"/>
                  </a:lnTo>
                  <a:lnTo>
                    <a:pt x="1538640" y="840832"/>
                  </a:lnTo>
                  <a:lnTo>
                    <a:pt x="1505760" y="840832"/>
                  </a:lnTo>
                  <a:lnTo>
                    <a:pt x="1505760" y="653380"/>
                  </a:lnTo>
                  <a:lnTo>
                    <a:pt x="1446019" y="653380"/>
                  </a:lnTo>
                  <a:close/>
                  <a:moveTo>
                    <a:pt x="1265197" y="623853"/>
                  </a:moveTo>
                  <a:lnTo>
                    <a:pt x="1347476" y="623853"/>
                  </a:lnTo>
                  <a:cubicBezTo>
                    <a:pt x="1368911" y="624232"/>
                    <a:pt x="1385787" y="630475"/>
                    <a:pt x="1398104" y="642582"/>
                  </a:cubicBezTo>
                  <a:cubicBezTo>
                    <a:pt x="1410421" y="654689"/>
                    <a:pt x="1416703" y="670385"/>
                    <a:pt x="1416949" y="689670"/>
                  </a:cubicBezTo>
                  <a:cubicBezTo>
                    <a:pt x="1416703" y="708955"/>
                    <a:pt x="1410421" y="724652"/>
                    <a:pt x="1398104" y="736759"/>
                  </a:cubicBezTo>
                  <a:cubicBezTo>
                    <a:pt x="1385787" y="748866"/>
                    <a:pt x="1368911" y="755109"/>
                    <a:pt x="1347476" y="755488"/>
                  </a:cubicBezTo>
                  <a:lnTo>
                    <a:pt x="1298077" y="755488"/>
                  </a:lnTo>
                  <a:lnTo>
                    <a:pt x="1298077" y="840832"/>
                  </a:lnTo>
                  <a:lnTo>
                    <a:pt x="1265197" y="840832"/>
                  </a:lnTo>
                  <a:close/>
                  <a:moveTo>
                    <a:pt x="1065172" y="623853"/>
                  </a:moveTo>
                  <a:lnTo>
                    <a:pt x="1147451" y="623853"/>
                  </a:lnTo>
                  <a:cubicBezTo>
                    <a:pt x="1168886" y="624232"/>
                    <a:pt x="1185762" y="630475"/>
                    <a:pt x="1198079" y="642582"/>
                  </a:cubicBezTo>
                  <a:cubicBezTo>
                    <a:pt x="1210396" y="654689"/>
                    <a:pt x="1216678" y="670385"/>
                    <a:pt x="1216924" y="689670"/>
                  </a:cubicBezTo>
                  <a:cubicBezTo>
                    <a:pt x="1216678" y="708955"/>
                    <a:pt x="1210396" y="724652"/>
                    <a:pt x="1198079" y="736759"/>
                  </a:cubicBezTo>
                  <a:cubicBezTo>
                    <a:pt x="1185762" y="748866"/>
                    <a:pt x="1168886" y="755109"/>
                    <a:pt x="1147451" y="755488"/>
                  </a:cubicBezTo>
                  <a:lnTo>
                    <a:pt x="1098052" y="755488"/>
                  </a:lnTo>
                  <a:lnTo>
                    <a:pt x="1098052" y="840832"/>
                  </a:lnTo>
                  <a:lnTo>
                    <a:pt x="1065172" y="840832"/>
                  </a:lnTo>
                  <a:close/>
                  <a:moveTo>
                    <a:pt x="646072" y="623853"/>
                  </a:moveTo>
                  <a:lnTo>
                    <a:pt x="678952" y="623853"/>
                  </a:lnTo>
                  <a:lnTo>
                    <a:pt x="742370" y="758865"/>
                  </a:lnTo>
                  <a:lnTo>
                    <a:pt x="804568" y="623853"/>
                  </a:lnTo>
                  <a:lnTo>
                    <a:pt x="837448" y="623853"/>
                  </a:lnTo>
                  <a:lnTo>
                    <a:pt x="837448" y="840832"/>
                  </a:lnTo>
                  <a:lnTo>
                    <a:pt x="804568" y="840832"/>
                  </a:lnTo>
                  <a:lnTo>
                    <a:pt x="804568" y="695760"/>
                  </a:lnTo>
                  <a:lnTo>
                    <a:pt x="754565" y="801545"/>
                  </a:lnTo>
                  <a:lnTo>
                    <a:pt x="730174" y="801545"/>
                  </a:lnTo>
                  <a:lnTo>
                    <a:pt x="678952" y="695760"/>
                  </a:lnTo>
                  <a:lnTo>
                    <a:pt x="678952" y="840832"/>
                  </a:lnTo>
                  <a:lnTo>
                    <a:pt x="646072" y="840832"/>
                  </a:lnTo>
                  <a:close/>
                  <a:moveTo>
                    <a:pt x="226972" y="623853"/>
                  </a:moveTo>
                  <a:lnTo>
                    <a:pt x="311081" y="623853"/>
                  </a:lnTo>
                  <a:cubicBezTo>
                    <a:pt x="331892" y="624187"/>
                    <a:pt x="348260" y="630139"/>
                    <a:pt x="360183" y="641706"/>
                  </a:cubicBezTo>
                  <a:cubicBezTo>
                    <a:pt x="372107" y="653274"/>
                    <a:pt x="378186" y="668449"/>
                    <a:pt x="378419" y="687232"/>
                  </a:cubicBezTo>
                  <a:cubicBezTo>
                    <a:pt x="378140" y="702822"/>
                    <a:pt x="373979" y="715473"/>
                    <a:pt x="365935" y="725183"/>
                  </a:cubicBezTo>
                  <a:cubicBezTo>
                    <a:pt x="357891" y="734893"/>
                    <a:pt x="347636" y="741441"/>
                    <a:pt x="335171" y="744826"/>
                  </a:cubicBezTo>
                  <a:lnTo>
                    <a:pt x="385125" y="840832"/>
                  </a:lnTo>
                  <a:lnTo>
                    <a:pt x="346757" y="840832"/>
                  </a:lnTo>
                  <a:lnTo>
                    <a:pt x="301018" y="749392"/>
                  </a:lnTo>
                  <a:lnTo>
                    <a:pt x="259852" y="749392"/>
                  </a:lnTo>
                  <a:lnTo>
                    <a:pt x="259852" y="840832"/>
                  </a:lnTo>
                  <a:lnTo>
                    <a:pt x="226972" y="840832"/>
                  </a:lnTo>
                  <a:close/>
                  <a:moveTo>
                    <a:pt x="36472" y="623853"/>
                  </a:moveTo>
                  <a:lnTo>
                    <a:pt x="175118" y="623853"/>
                  </a:lnTo>
                  <a:lnTo>
                    <a:pt x="175118" y="653380"/>
                  </a:lnTo>
                  <a:lnTo>
                    <a:pt x="69352" y="653380"/>
                  </a:lnTo>
                  <a:lnTo>
                    <a:pt x="69352" y="719560"/>
                  </a:lnTo>
                  <a:lnTo>
                    <a:pt x="159573" y="719560"/>
                  </a:lnTo>
                  <a:lnTo>
                    <a:pt x="159573" y="749087"/>
                  </a:lnTo>
                  <a:lnTo>
                    <a:pt x="69352" y="749087"/>
                  </a:lnTo>
                  <a:lnTo>
                    <a:pt x="69352" y="840832"/>
                  </a:lnTo>
                  <a:lnTo>
                    <a:pt x="36472" y="840832"/>
                  </a:lnTo>
                  <a:close/>
                  <a:moveTo>
                    <a:pt x="2230631" y="622024"/>
                  </a:moveTo>
                  <a:cubicBezTo>
                    <a:pt x="2242225" y="622055"/>
                    <a:pt x="2252808" y="624047"/>
                    <a:pt x="2262380" y="627998"/>
                  </a:cubicBezTo>
                  <a:cubicBezTo>
                    <a:pt x="2271951" y="631949"/>
                    <a:pt x="2280471" y="637669"/>
                    <a:pt x="2287938" y="645159"/>
                  </a:cubicBezTo>
                  <a:cubicBezTo>
                    <a:pt x="2298125" y="655514"/>
                    <a:pt x="2304240" y="667490"/>
                    <a:pt x="2306282" y="681088"/>
                  </a:cubicBezTo>
                  <a:cubicBezTo>
                    <a:pt x="2308324" y="694685"/>
                    <a:pt x="2309111" y="711770"/>
                    <a:pt x="2308641" y="732343"/>
                  </a:cubicBezTo>
                  <a:cubicBezTo>
                    <a:pt x="2309111" y="752915"/>
                    <a:pt x="2308324" y="770000"/>
                    <a:pt x="2306282" y="783598"/>
                  </a:cubicBezTo>
                  <a:cubicBezTo>
                    <a:pt x="2304240" y="797195"/>
                    <a:pt x="2298125" y="809171"/>
                    <a:pt x="2287938" y="819526"/>
                  </a:cubicBezTo>
                  <a:cubicBezTo>
                    <a:pt x="2280471" y="827016"/>
                    <a:pt x="2271951" y="832736"/>
                    <a:pt x="2262380" y="836687"/>
                  </a:cubicBezTo>
                  <a:cubicBezTo>
                    <a:pt x="2252808" y="840638"/>
                    <a:pt x="2242225" y="842629"/>
                    <a:pt x="2230631" y="842661"/>
                  </a:cubicBezTo>
                  <a:cubicBezTo>
                    <a:pt x="2219050" y="842629"/>
                    <a:pt x="2208518" y="840638"/>
                    <a:pt x="2199036" y="836687"/>
                  </a:cubicBezTo>
                  <a:cubicBezTo>
                    <a:pt x="2189553" y="832736"/>
                    <a:pt x="2181084" y="827016"/>
                    <a:pt x="2173629" y="819526"/>
                  </a:cubicBezTo>
                  <a:cubicBezTo>
                    <a:pt x="2163430" y="809171"/>
                    <a:pt x="2157265" y="797195"/>
                    <a:pt x="2155133" y="783598"/>
                  </a:cubicBezTo>
                  <a:cubicBezTo>
                    <a:pt x="2153002" y="770000"/>
                    <a:pt x="2152165" y="752915"/>
                    <a:pt x="2152622" y="732343"/>
                  </a:cubicBezTo>
                  <a:cubicBezTo>
                    <a:pt x="2152165" y="711770"/>
                    <a:pt x="2153002" y="694685"/>
                    <a:pt x="2155133" y="681088"/>
                  </a:cubicBezTo>
                  <a:cubicBezTo>
                    <a:pt x="2157265" y="667490"/>
                    <a:pt x="2163430" y="655514"/>
                    <a:pt x="2173629" y="645159"/>
                  </a:cubicBezTo>
                  <a:cubicBezTo>
                    <a:pt x="2181084" y="637669"/>
                    <a:pt x="2189553" y="631949"/>
                    <a:pt x="2199035" y="627998"/>
                  </a:cubicBezTo>
                  <a:cubicBezTo>
                    <a:pt x="2208518" y="624047"/>
                    <a:pt x="2219050" y="622055"/>
                    <a:pt x="2230631" y="622024"/>
                  </a:cubicBezTo>
                  <a:close/>
                  <a:moveTo>
                    <a:pt x="506606" y="622024"/>
                  </a:moveTo>
                  <a:cubicBezTo>
                    <a:pt x="518201" y="622055"/>
                    <a:pt x="528783" y="624047"/>
                    <a:pt x="538355" y="627998"/>
                  </a:cubicBezTo>
                  <a:cubicBezTo>
                    <a:pt x="547926" y="631949"/>
                    <a:pt x="556446" y="637669"/>
                    <a:pt x="563913" y="645159"/>
                  </a:cubicBezTo>
                  <a:cubicBezTo>
                    <a:pt x="574100" y="655514"/>
                    <a:pt x="580215" y="667490"/>
                    <a:pt x="582257" y="681088"/>
                  </a:cubicBezTo>
                  <a:cubicBezTo>
                    <a:pt x="584299" y="694685"/>
                    <a:pt x="585086" y="711770"/>
                    <a:pt x="584616" y="732343"/>
                  </a:cubicBezTo>
                  <a:cubicBezTo>
                    <a:pt x="585086" y="752915"/>
                    <a:pt x="584299" y="770000"/>
                    <a:pt x="582257" y="783598"/>
                  </a:cubicBezTo>
                  <a:cubicBezTo>
                    <a:pt x="580215" y="797195"/>
                    <a:pt x="574100" y="809171"/>
                    <a:pt x="563913" y="819526"/>
                  </a:cubicBezTo>
                  <a:cubicBezTo>
                    <a:pt x="556446" y="827016"/>
                    <a:pt x="547926" y="832736"/>
                    <a:pt x="538355" y="836687"/>
                  </a:cubicBezTo>
                  <a:cubicBezTo>
                    <a:pt x="528783" y="840638"/>
                    <a:pt x="518201" y="842629"/>
                    <a:pt x="506606" y="842661"/>
                  </a:cubicBezTo>
                  <a:cubicBezTo>
                    <a:pt x="495025" y="842629"/>
                    <a:pt x="484493" y="840638"/>
                    <a:pt x="475011" y="836687"/>
                  </a:cubicBezTo>
                  <a:cubicBezTo>
                    <a:pt x="465528" y="832736"/>
                    <a:pt x="457059" y="827016"/>
                    <a:pt x="449604" y="819526"/>
                  </a:cubicBezTo>
                  <a:cubicBezTo>
                    <a:pt x="439405" y="809171"/>
                    <a:pt x="433240" y="797195"/>
                    <a:pt x="431108" y="783598"/>
                  </a:cubicBezTo>
                  <a:cubicBezTo>
                    <a:pt x="428977" y="770000"/>
                    <a:pt x="428140" y="752915"/>
                    <a:pt x="428597" y="732343"/>
                  </a:cubicBezTo>
                  <a:cubicBezTo>
                    <a:pt x="428140" y="711770"/>
                    <a:pt x="428977" y="694685"/>
                    <a:pt x="431108" y="681088"/>
                  </a:cubicBezTo>
                  <a:cubicBezTo>
                    <a:pt x="433240" y="667490"/>
                    <a:pt x="439405" y="655514"/>
                    <a:pt x="449604" y="645159"/>
                  </a:cubicBezTo>
                  <a:cubicBezTo>
                    <a:pt x="457059" y="637669"/>
                    <a:pt x="465528" y="631949"/>
                    <a:pt x="475011" y="627998"/>
                  </a:cubicBezTo>
                  <a:cubicBezTo>
                    <a:pt x="484493" y="624047"/>
                    <a:pt x="495025" y="622055"/>
                    <a:pt x="506606" y="622024"/>
                  </a:cubicBezTo>
                  <a:close/>
                  <a:moveTo>
                    <a:pt x="424681" y="326008"/>
                  </a:moveTo>
                  <a:cubicBezTo>
                    <a:pt x="444996" y="352450"/>
                    <a:pt x="465150" y="382600"/>
                    <a:pt x="485143" y="416459"/>
                  </a:cubicBezTo>
                  <a:lnTo>
                    <a:pt x="435322" y="445964"/>
                  </a:lnTo>
                  <a:cubicBezTo>
                    <a:pt x="419844" y="416297"/>
                    <a:pt x="401142" y="385180"/>
                    <a:pt x="379214" y="352611"/>
                  </a:cubicBezTo>
                  <a:close/>
                  <a:moveTo>
                    <a:pt x="54174" y="264096"/>
                  </a:moveTo>
                  <a:cubicBezTo>
                    <a:pt x="78358" y="275060"/>
                    <a:pt x="98190" y="282799"/>
                    <a:pt x="113668" y="287313"/>
                  </a:cubicBezTo>
                  <a:lnTo>
                    <a:pt x="70135" y="469665"/>
                  </a:lnTo>
                  <a:cubicBezTo>
                    <a:pt x="48853" y="461603"/>
                    <a:pt x="27571" y="454993"/>
                    <a:pt x="6288" y="449833"/>
                  </a:cubicBezTo>
                  <a:cubicBezTo>
                    <a:pt x="22734" y="400497"/>
                    <a:pt x="38696" y="338584"/>
                    <a:pt x="54174" y="264096"/>
                  </a:cubicBezTo>
                  <a:close/>
                  <a:moveTo>
                    <a:pt x="286346" y="237009"/>
                  </a:moveTo>
                  <a:lnTo>
                    <a:pt x="286346" y="267965"/>
                  </a:lnTo>
                  <a:lnTo>
                    <a:pt x="396627" y="267965"/>
                  </a:lnTo>
                  <a:lnTo>
                    <a:pt x="396627" y="237009"/>
                  </a:lnTo>
                  <a:close/>
                  <a:moveTo>
                    <a:pt x="286346" y="162037"/>
                  </a:moveTo>
                  <a:lnTo>
                    <a:pt x="286346" y="192510"/>
                  </a:lnTo>
                  <a:lnTo>
                    <a:pt x="396627" y="192510"/>
                  </a:lnTo>
                  <a:lnTo>
                    <a:pt x="396627" y="162037"/>
                  </a:lnTo>
                  <a:close/>
                  <a:moveTo>
                    <a:pt x="39663" y="125760"/>
                  </a:moveTo>
                  <a:cubicBezTo>
                    <a:pt x="64170" y="143495"/>
                    <a:pt x="89644" y="163811"/>
                    <a:pt x="116086" y="186705"/>
                  </a:cubicBezTo>
                  <a:lnTo>
                    <a:pt x="72554" y="238944"/>
                  </a:lnTo>
                  <a:cubicBezTo>
                    <a:pt x="49014" y="216049"/>
                    <a:pt x="24830" y="193638"/>
                    <a:pt x="0" y="171711"/>
                  </a:cubicBezTo>
                  <a:close/>
                  <a:moveTo>
                    <a:pt x="3917287" y="96739"/>
                  </a:moveTo>
                  <a:lnTo>
                    <a:pt x="3917287" y="217661"/>
                  </a:lnTo>
                  <a:lnTo>
                    <a:pt x="3951871" y="217661"/>
                  </a:lnTo>
                  <a:cubicBezTo>
                    <a:pt x="3998789" y="217661"/>
                    <a:pt x="4022247" y="197266"/>
                    <a:pt x="4022247" y="156475"/>
                  </a:cubicBezTo>
                  <a:cubicBezTo>
                    <a:pt x="4022247" y="116651"/>
                    <a:pt x="3999030" y="96739"/>
                    <a:pt x="3952596" y="96739"/>
                  </a:cubicBezTo>
                  <a:close/>
                  <a:moveTo>
                    <a:pt x="3564861" y="96739"/>
                  </a:moveTo>
                  <a:lnTo>
                    <a:pt x="3564861" y="217661"/>
                  </a:lnTo>
                  <a:lnTo>
                    <a:pt x="3599445" y="217661"/>
                  </a:lnTo>
                  <a:cubicBezTo>
                    <a:pt x="3646363" y="217661"/>
                    <a:pt x="3669823" y="197266"/>
                    <a:pt x="3669823" y="156475"/>
                  </a:cubicBezTo>
                  <a:cubicBezTo>
                    <a:pt x="3669823" y="116651"/>
                    <a:pt x="3646605" y="96739"/>
                    <a:pt x="3600171" y="96739"/>
                  </a:cubicBezTo>
                  <a:close/>
                  <a:moveTo>
                    <a:pt x="1526512" y="96739"/>
                  </a:moveTo>
                  <a:lnTo>
                    <a:pt x="1526512" y="217661"/>
                  </a:lnTo>
                  <a:lnTo>
                    <a:pt x="1561096" y="217661"/>
                  </a:lnTo>
                  <a:cubicBezTo>
                    <a:pt x="1608014" y="217661"/>
                    <a:pt x="1631473" y="197266"/>
                    <a:pt x="1631473" y="156475"/>
                  </a:cubicBezTo>
                  <a:cubicBezTo>
                    <a:pt x="1631473" y="116651"/>
                    <a:pt x="1608256" y="96739"/>
                    <a:pt x="1561821" y="96739"/>
                  </a:cubicBezTo>
                  <a:close/>
                  <a:moveTo>
                    <a:pt x="1164562" y="96739"/>
                  </a:moveTo>
                  <a:lnTo>
                    <a:pt x="1164562" y="217661"/>
                  </a:lnTo>
                  <a:lnTo>
                    <a:pt x="1199146" y="217661"/>
                  </a:lnTo>
                  <a:cubicBezTo>
                    <a:pt x="1246064" y="217661"/>
                    <a:pt x="1269523" y="197266"/>
                    <a:pt x="1269523" y="156475"/>
                  </a:cubicBezTo>
                  <a:cubicBezTo>
                    <a:pt x="1269523" y="116651"/>
                    <a:pt x="1246306" y="96739"/>
                    <a:pt x="1199871" y="96739"/>
                  </a:cubicBezTo>
                  <a:close/>
                  <a:moveTo>
                    <a:pt x="4154835" y="34826"/>
                  </a:moveTo>
                  <a:lnTo>
                    <a:pt x="4448435" y="34826"/>
                  </a:lnTo>
                  <a:lnTo>
                    <a:pt x="4448435" y="100124"/>
                  </a:lnTo>
                  <a:lnTo>
                    <a:pt x="4341539" y="100124"/>
                  </a:lnTo>
                  <a:lnTo>
                    <a:pt x="4341539" y="409445"/>
                  </a:lnTo>
                  <a:lnTo>
                    <a:pt x="4261489" y="409445"/>
                  </a:lnTo>
                  <a:lnTo>
                    <a:pt x="4261489" y="100124"/>
                  </a:lnTo>
                  <a:lnTo>
                    <a:pt x="4154835" y="100124"/>
                  </a:lnTo>
                  <a:close/>
                  <a:moveTo>
                    <a:pt x="3837477" y="34826"/>
                  </a:moveTo>
                  <a:lnTo>
                    <a:pt x="3966381" y="34826"/>
                  </a:lnTo>
                  <a:cubicBezTo>
                    <a:pt x="4059572" y="34826"/>
                    <a:pt x="4106168" y="74328"/>
                    <a:pt x="4106168" y="153331"/>
                  </a:cubicBezTo>
                  <a:cubicBezTo>
                    <a:pt x="4106168" y="191703"/>
                    <a:pt x="4092101" y="222458"/>
                    <a:pt x="4063966" y="245595"/>
                  </a:cubicBezTo>
                  <a:cubicBezTo>
                    <a:pt x="4035831" y="268731"/>
                    <a:pt x="4000643" y="279816"/>
                    <a:pt x="3958400" y="278848"/>
                  </a:cubicBezTo>
                  <a:lnTo>
                    <a:pt x="3917287" y="278848"/>
                  </a:lnTo>
                  <a:lnTo>
                    <a:pt x="3917287" y="409445"/>
                  </a:lnTo>
                  <a:lnTo>
                    <a:pt x="3837477" y="409445"/>
                  </a:lnTo>
                  <a:close/>
                  <a:moveTo>
                    <a:pt x="3485053" y="34826"/>
                  </a:moveTo>
                  <a:lnTo>
                    <a:pt x="3613956" y="34826"/>
                  </a:lnTo>
                  <a:cubicBezTo>
                    <a:pt x="3707147" y="34826"/>
                    <a:pt x="3753743" y="74328"/>
                    <a:pt x="3753743" y="153331"/>
                  </a:cubicBezTo>
                  <a:cubicBezTo>
                    <a:pt x="3753743" y="191703"/>
                    <a:pt x="3739675" y="222458"/>
                    <a:pt x="3711541" y="245595"/>
                  </a:cubicBezTo>
                  <a:cubicBezTo>
                    <a:pt x="3683406" y="268731"/>
                    <a:pt x="3648218" y="279816"/>
                    <a:pt x="3605975" y="278848"/>
                  </a:cubicBezTo>
                  <a:lnTo>
                    <a:pt x="3564861" y="278848"/>
                  </a:lnTo>
                  <a:lnTo>
                    <a:pt x="3564861" y="409445"/>
                  </a:lnTo>
                  <a:lnTo>
                    <a:pt x="3485053" y="409445"/>
                  </a:lnTo>
                  <a:close/>
                  <a:moveTo>
                    <a:pt x="1764060" y="34826"/>
                  </a:moveTo>
                  <a:lnTo>
                    <a:pt x="2057661" y="34826"/>
                  </a:lnTo>
                  <a:lnTo>
                    <a:pt x="2057661" y="100124"/>
                  </a:lnTo>
                  <a:lnTo>
                    <a:pt x="1950765" y="100124"/>
                  </a:lnTo>
                  <a:lnTo>
                    <a:pt x="1950765" y="409445"/>
                  </a:lnTo>
                  <a:lnTo>
                    <a:pt x="1870714" y="409445"/>
                  </a:lnTo>
                  <a:lnTo>
                    <a:pt x="1870714" y="100124"/>
                  </a:lnTo>
                  <a:lnTo>
                    <a:pt x="1764060" y="100124"/>
                  </a:lnTo>
                  <a:close/>
                  <a:moveTo>
                    <a:pt x="1446703" y="34826"/>
                  </a:moveTo>
                  <a:lnTo>
                    <a:pt x="1575606" y="34826"/>
                  </a:lnTo>
                  <a:cubicBezTo>
                    <a:pt x="1668798" y="34826"/>
                    <a:pt x="1715393" y="74328"/>
                    <a:pt x="1715393" y="153331"/>
                  </a:cubicBezTo>
                  <a:cubicBezTo>
                    <a:pt x="1715393" y="191703"/>
                    <a:pt x="1701326" y="222458"/>
                    <a:pt x="1673191" y="245595"/>
                  </a:cubicBezTo>
                  <a:cubicBezTo>
                    <a:pt x="1645056" y="268731"/>
                    <a:pt x="1609868" y="279816"/>
                    <a:pt x="1567625" y="278848"/>
                  </a:cubicBezTo>
                  <a:lnTo>
                    <a:pt x="1526512" y="278848"/>
                  </a:lnTo>
                  <a:lnTo>
                    <a:pt x="1526512" y="409445"/>
                  </a:lnTo>
                  <a:lnTo>
                    <a:pt x="1446703" y="409445"/>
                  </a:lnTo>
                  <a:close/>
                  <a:moveTo>
                    <a:pt x="1084753" y="34826"/>
                  </a:moveTo>
                  <a:lnTo>
                    <a:pt x="1213656" y="34826"/>
                  </a:lnTo>
                  <a:cubicBezTo>
                    <a:pt x="1306848" y="34826"/>
                    <a:pt x="1353443" y="74328"/>
                    <a:pt x="1353443" y="153331"/>
                  </a:cubicBezTo>
                  <a:cubicBezTo>
                    <a:pt x="1353443" y="191703"/>
                    <a:pt x="1339376" y="222458"/>
                    <a:pt x="1311241" y="245595"/>
                  </a:cubicBezTo>
                  <a:cubicBezTo>
                    <a:pt x="1283106" y="268731"/>
                    <a:pt x="1247918" y="279816"/>
                    <a:pt x="1205675" y="278848"/>
                  </a:cubicBezTo>
                  <a:lnTo>
                    <a:pt x="1164562" y="278848"/>
                  </a:lnTo>
                  <a:lnTo>
                    <a:pt x="1164562" y="409445"/>
                  </a:lnTo>
                  <a:lnTo>
                    <a:pt x="1084753" y="409445"/>
                  </a:lnTo>
                  <a:close/>
                  <a:moveTo>
                    <a:pt x="2411574" y="28054"/>
                  </a:moveTo>
                  <a:lnTo>
                    <a:pt x="2855603" y="28054"/>
                  </a:lnTo>
                  <a:lnTo>
                    <a:pt x="2855603" y="93836"/>
                  </a:lnTo>
                  <a:lnTo>
                    <a:pt x="2683650" y="93836"/>
                  </a:lnTo>
                  <a:cubicBezTo>
                    <a:pt x="2673009" y="120762"/>
                    <a:pt x="2660352" y="146720"/>
                    <a:pt x="2645681" y="171711"/>
                  </a:cubicBezTo>
                  <a:lnTo>
                    <a:pt x="2668898" y="171711"/>
                  </a:lnTo>
                  <a:lnTo>
                    <a:pt x="2668898" y="228303"/>
                  </a:lnTo>
                  <a:lnTo>
                    <a:pt x="2717267" y="182836"/>
                  </a:lnTo>
                  <a:cubicBezTo>
                    <a:pt x="2760799" y="221531"/>
                    <a:pt x="2813360" y="269255"/>
                    <a:pt x="2874950" y="326008"/>
                  </a:cubicBezTo>
                  <a:lnTo>
                    <a:pt x="2818358" y="381633"/>
                  </a:lnTo>
                  <a:cubicBezTo>
                    <a:pt x="2777245" y="333909"/>
                    <a:pt x="2727424" y="283444"/>
                    <a:pt x="2668898" y="230237"/>
                  </a:cubicBezTo>
                  <a:lnTo>
                    <a:pt x="2668898" y="475469"/>
                  </a:lnTo>
                  <a:lnTo>
                    <a:pt x="2595860" y="475469"/>
                  </a:lnTo>
                  <a:lnTo>
                    <a:pt x="2595860" y="243781"/>
                  </a:lnTo>
                  <a:cubicBezTo>
                    <a:pt x="2554263" y="295536"/>
                    <a:pt x="2502508" y="342938"/>
                    <a:pt x="2440595" y="385986"/>
                  </a:cubicBezTo>
                  <a:cubicBezTo>
                    <a:pt x="2430277" y="371153"/>
                    <a:pt x="2413831" y="349870"/>
                    <a:pt x="2391259" y="322139"/>
                  </a:cubicBezTo>
                  <a:cubicBezTo>
                    <a:pt x="2493479" y="255551"/>
                    <a:pt x="2563775" y="179450"/>
                    <a:pt x="2602148" y="93836"/>
                  </a:cubicBezTo>
                  <a:lnTo>
                    <a:pt x="2411574" y="93836"/>
                  </a:lnTo>
                  <a:close/>
                  <a:moveTo>
                    <a:pt x="565956" y="25152"/>
                  </a:moveTo>
                  <a:lnTo>
                    <a:pt x="966453" y="25152"/>
                  </a:lnTo>
                  <a:lnTo>
                    <a:pt x="966453" y="93836"/>
                  </a:lnTo>
                  <a:lnTo>
                    <a:pt x="807802" y="93836"/>
                  </a:lnTo>
                  <a:lnTo>
                    <a:pt x="807802" y="189607"/>
                  </a:lnTo>
                  <a:lnTo>
                    <a:pt x="1000795" y="189607"/>
                  </a:lnTo>
                  <a:lnTo>
                    <a:pt x="1000795" y="258292"/>
                  </a:lnTo>
                  <a:lnTo>
                    <a:pt x="807802" y="258292"/>
                  </a:lnTo>
                  <a:lnTo>
                    <a:pt x="807802" y="364220"/>
                  </a:lnTo>
                  <a:cubicBezTo>
                    <a:pt x="807802" y="396627"/>
                    <a:pt x="801232" y="420933"/>
                    <a:pt x="788092" y="437136"/>
                  </a:cubicBezTo>
                  <a:cubicBezTo>
                    <a:pt x="774951" y="453340"/>
                    <a:pt x="755846" y="461724"/>
                    <a:pt x="730774" y="462288"/>
                  </a:cubicBezTo>
                  <a:cubicBezTo>
                    <a:pt x="705703" y="462853"/>
                    <a:pt x="671724" y="463216"/>
                    <a:pt x="628836" y="463377"/>
                  </a:cubicBezTo>
                  <a:cubicBezTo>
                    <a:pt x="624322" y="439192"/>
                    <a:pt x="618518" y="414685"/>
                    <a:pt x="611423" y="389856"/>
                  </a:cubicBezTo>
                  <a:cubicBezTo>
                    <a:pt x="639155" y="392758"/>
                    <a:pt x="666725" y="394209"/>
                    <a:pt x="694135" y="394209"/>
                  </a:cubicBezTo>
                  <a:cubicBezTo>
                    <a:pt x="720899" y="394209"/>
                    <a:pt x="734281" y="380827"/>
                    <a:pt x="734281" y="354062"/>
                  </a:cubicBezTo>
                  <a:lnTo>
                    <a:pt x="734281" y="258292"/>
                  </a:lnTo>
                  <a:lnTo>
                    <a:pt x="530163" y="258292"/>
                  </a:lnTo>
                  <a:lnTo>
                    <a:pt x="530163" y="189607"/>
                  </a:lnTo>
                  <a:lnTo>
                    <a:pt x="734281" y="189607"/>
                  </a:lnTo>
                  <a:lnTo>
                    <a:pt x="734281" y="93836"/>
                  </a:lnTo>
                  <a:lnTo>
                    <a:pt x="565956" y="93836"/>
                  </a:lnTo>
                  <a:close/>
                  <a:moveTo>
                    <a:pt x="138336" y="16930"/>
                  </a:moveTo>
                  <a:lnTo>
                    <a:pt x="477404" y="16930"/>
                  </a:lnTo>
                  <a:lnTo>
                    <a:pt x="477404" y="71103"/>
                  </a:lnTo>
                  <a:lnTo>
                    <a:pt x="358174" y="71103"/>
                  </a:lnTo>
                  <a:cubicBezTo>
                    <a:pt x="354304" y="80616"/>
                    <a:pt x="347855" y="94481"/>
                    <a:pt x="338826" y="112700"/>
                  </a:cubicBezTo>
                  <a:lnTo>
                    <a:pt x="456605" y="112700"/>
                  </a:lnTo>
                  <a:lnTo>
                    <a:pt x="456605" y="317302"/>
                  </a:lnTo>
                  <a:lnTo>
                    <a:pt x="374861" y="317302"/>
                  </a:lnTo>
                  <a:lnTo>
                    <a:pt x="374861" y="408720"/>
                  </a:lnTo>
                  <a:cubicBezTo>
                    <a:pt x="374861" y="427100"/>
                    <a:pt x="371032" y="441449"/>
                    <a:pt x="363373" y="451768"/>
                  </a:cubicBezTo>
                  <a:cubicBezTo>
                    <a:pt x="355715" y="462087"/>
                    <a:pt x="344026" y="468375"/>
                    <a:pt x="328306" y="470632"/>
                  </a:cubicBezTo>
                  <a:cubicBezTo>
                    <a:pt x="312586" y="472889"/>
                    <a:pt x="291989" y="473695"/>
                    <a:pt x="266514" y="473051"/>
                  </a:cubicBezTo>
                  <a:cubicBezTo>
                    <a:pt x="263773" y="455476"/>
                    <a:pt x="259823" y="436612"/>
                    <a:pt x="254664" y="416459"/>
                  </a:cubicBezTo>
                  <a:cubicBezTo>
                    <a:pt x="245312" y="429035"/>
                    <a:pt x="235397" y="441933"/>
                    <a:pt x="224917" y="455154"/>
                  </a:cubicBezTo>
                  <a:lnTo>
                    <a:pt x="179933" y="418877"/>
                  </a:lnTo>
                  <a:cubicBezTo>
                    <a:pt x="203473" y="394048"/>
                    <a:pt x="226045" y="363736"/>
                    <a:pt x="247650" y="327943"/>
                  </a:cubicBezTo>
                  <a:lnTo>
                    <a:pt x="295052" y="356965"/>
                  </a:lnTo>
                  <a:cubicBezTo>
                    <a:pt x="284411" y="374216"/>
                    <a:pt x="272238" y="392274"/>
                    <a:pt x="258533" y="411138"/>
                  </a:cubicBezTo>
                  <a:cubicBezTo>
                    <a:pt x="266917" y="412428"/>
                    <a:pt x="277800" y="413234"/>
                    <a:pt x="291182" y="413557"/>
                  </a:cubicBezTo>
                  <a:cubicBezTo>
                    <a:pt x="305371" y="411622"/>
                    <a:pt x="312626" y="405011"/>
                    <a:pt x="312949" y="393725"/>
                  </a:cubicBezTo>
                  <a:lnTo>
                    <a:pt x="312949" y="317302"/>
                  </a:lnTo>
                  <a:lnTo>
                    <a:pt x="227335" y="317302"/>
                  </a:lnTo>
                  <a:lnTo>
                    <a:pt x="227335" y="112700"/>
                  </a:lnTo>
                  <a:lnTo>
                    <a:pt x="279332" y="112700"/>
                  </a:lnTo>
                  <a:cubicBezTo>
                    <a:pt x="285136" y="99318"/>
                    <a:pt x="290215" y="85453"/>
                    <a:pt x="294568" y="71103"/>
                  </a:cubicBezTo>
                  <a:lnTo>
                    <a:pt x="200248" y="71103"/>
                  </a:lnTo>
                  <a:lnTo>
                    <a:pt x="200248" y="216694"/>
                  </a:lnTo>
                  <a:cubicBezTo>
                    <a:pt x="200248" y="337939"/>
                    <a:pt x="182352" y="425004"/>
                    <a:pt x="146559" y="477887"/>
                  </a:cubicBezTo>
                  <a:cubicBezTo>
                    <a:pt x="125921" y="457250"/>
                    <a:pt x="107702" y="441772"/>
                    <a:pt x="91902" y="431453"/>
                  </a:cubicBezTo>
                  <a:cubicBezTo>
                    <a:pt x="123180" y="385019"/>
                    <a:pt x="138658" y="310530"/>
                    <a:pt x="138336" y="207988"/>
                  </a:cubicBezTo>
                  <a:close/>
                  <a:moveTo>
                    <a:pt x="49337" y="968"/>
                  </a:moveTo>
                  <a:cubicBezTo>
                    <a:pt x="85775" y="27087"/>
                    <a:pt x="112217" y="46918"/>
                    <a:pt x="128662" y="60462"/>
                  </a:cubicBezTo>
                  <a:lnTo>
                    <a:pt x="83679" y="109315"/>
                  </a:lnTo>
                  <a:cubicBezTo>
                    <a:pt x="60784" y="87065"/>
                    <a:pt x="35955" y="64976"/>
                    <a:pt x="9190" y="43049"/>
                  </a:cubicBezTo>
                  <a:close/>
                  <a:moveTo>
                    <a:pt x="3151659" y="0"/>
                  </a:moveTo>
                  <a:lnTo>
                    <a:pt x="3225180" y="0"/>
                  </a:lnTo>
                  <a:lnTo>
                    <a:pt x="3225180" y="147043"/>
                  </a:lnTo>
                  <a:lnTo>
                    <a:pt x="3364967" y="147043"/>
                  </a:lnTo>
                  <a:lnTo>
                    <a:pt x="3364967" y="211374"/>
                  </a:lnTo>
                  <a:lnTo>
                    <a:pt x="3225180" y="211374"/>
                  </a:lnTo>
                  <a:lnTo>
                    <a:pt x="3225180" y="382600"/>
                  </a:lnTo>
                  <a:lnTo>
                    <a:pt x="3392053" y="382600"/>
                  </a:lnTo>
                  <a:lnTo>
                    <a:pt x="3392053" y="448382"/>
                  </a:lnTo>
                  <a:lnTo>
                    <a:pt x="2919971" y="448382"/>
                  </a:lnTo>
                  <a:lnTo>
                    <a:pt x="2919971" y="382600"/>
                  </a:lnTo>
                  <a:lnTo>
                    <a:pt x="2990106" y="382600"/>
                  </a:lnTo>
                  <a:lnTo>
                    <a:pt x="2990106" y="90934"/>
                  </a:lnTo>
                  <a:lnTo>
                    <a:pt x="3061692" y="90934"/>
                  </a:lnTo>
                  <a:lnTo>
                    <a:pt x="3061692" y="382600"/>
                  </a:lnTo>
                  <a:lnTo>
                    <a:pt x="3151659" y="382600"/>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endParaRPr kumimoji="0" lang="zh-CN" altLang="en-US" sz="39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grpSp>
    </p:spTree>
    <p:extLst>
      <p:ext uri="{BB962C8B-B14F-4D97-AF65-F5344CB8AC3E}">
        <p14:creationId xmlns:p14="http://schemas.microsoft.com/office/powerpoint/2010/main" val="2452960139"/>
      </p:ext>
    </p:extLst>
  </p:cSld>
  <p:clrMapOvr>
    <a:masterClrMapping/>
  </p:clrMapOvr>
  <p:transition spd="slow">
    <p:wip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椭圆 5">
            <a:extLst>
              <a:ext uri="{FF2B5EF4-FFF2-40B4-BE49-F238E27FC236}">
                <a16:creationId xmlns:a16="http://schemas.microsoft.com/office/drawing/2014/main" xmlns="" id="{72E2E553-91D6-4E62-8BA6-C6C30525C355}"/>
              </a:ext>
            </a:extLst>
          </p:cNvPr>
          <p:cNvSpPr/>
          <p:nvPr/>
        </p:nvSpPr>
        <p:spPr>
          <a:xfrm>
            <a:off x="9006254" y="-1266093"/>
            <a:ext cx="4196862" cy="4196862"/>
          </a:xfrm>
          <a:prstGeom prst="ellipse">
            <a:avLst/>
          </a:prstGeom>
          <a:solidFill>
            <a:schemeClr val="accent1">
              <a:lumMod val="20000"/>
              <a:lumOff val="80000"/>
            </a:schemeClr>
          </a:solidFill>
          <a:ln>
            <a:noFill/>
          </a:ln>
          <a:effectLst>
            <a:outerShdw blurRad="190500" dist="50800" dir="5400000" sx="101000" sy="101000" algn="ctr" rotWithShape="0">
              <a:srgbClr val="2056FF">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AutoShape 2">
            <a:extLst>
              <a:ext uri="{FF2B5EF4-FFF2-40B4-BE49-F238E27FC236}">
                <a16:creationId xmlns:a16="http://schemas.microsoft.com/office/drawing/2014/main" xmlns="" id="{A88B2B2E-5C42-4D0E-A5BA-35DE3AC42932}"/>
              </a:ext>
            </a:extLst>
          </p:cNvPr>
          <p:cNvSpPr>
            <a:spLocks noChangeAspect="1" noChangeArrowheads="1"/>
          </p:cNvSpPr>
          <p:nvPr/>
        </p:nvSpPr>
        <p:spPr bwMode="auto">
          <a:xfrm>
            <a:off x="2667000" y="0"/>
            <a:ext cx="6858000" cy="68580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5" name="椭圆 4">
            <a:extLst>
              <a:ext uri="{FF2B5EF4-FFF2-40B4-BE49-F238E27FC236}">
                <a16:creationId xmlns:a16="http://schemas.microsoft.com/office/drawing/2014/main" xmlns="" id="{C3EF14DC-669A-4016-B305-6FF5CE3D6F48}"/>
              </a:ext>
            </a:extLst>
          </p:cNvPr>
          <p:cNvSpPr/>
          <p:nvPr/>
        </p:nvSpPr>
        <p:spPr>
          <a:xfrm>
            <a:off x="9428285" y="-844062"/>
            <a:ext cx="3352800" cy="3352800"/>
          </a:xfrm>
          <a:prstGeom prst="ellipse">
            <a:avLst/>
          </a:prstGeom>
          <a:solidFill>
            <a:schemeClr val="accent1"/>
          </a:solidFill>
          <a:ln>
            <a:noFill/>
          </a:ln>
          <a:effectLst>
            <a:outerShdw blurRad="190500" dist="50800" dir="5400000" sx="101000" sy="101000" algn="ctr" rotWithShape="0">
              <a:srgbClr val="2056FF">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a:extLst>
              <a:ext uri="{FF2B5EF4-FFF2-40B4-BE49-F238E27FC236}">
                <a16:creationId xmlns:a16="http://schemas.microsoft.com/office/drawing/2014/main" xmlns="" id="{60053732-4BD5-480A-BEFD-96D899D6F42F}"/>
              </a:ext>
            </a:extLst>
          </p:cNvPr>
          <p:cNvSpPr/>
          <p:nvPr/>
        </p:nvSpPr>
        <p:spPr>
          <a:xfrm>
            <a:off x="329678" y="5081145"/>
            <a:ext cx="344028" cy="344028"/>
          </a:xfrm>
          <a:prstGeom prst="ellipse">
            <a:avLst/>
          </a:prstGeom>
          <a:solidFill>
            <a:schemeClr val="accent1"/>
          </a:solidFill>
          <a:ln>
            <a:noFill/>
          </a:ln>
          <a:effectLst>
            <a:outerShdw blurRad="190500" dist="50800" dir="5400000" sx="101000" sy="101000" algn="ctr" rotWithShape="0">
              <a:srgbClr val="2056FF">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a:extLst>
              <a:ext uri="{FF2B5EF4-FFF2-40B4-BE49-F238E27FC236}">
                <a16:creationId xmlns:a16="http://schemas.microsoft.com/office/drawing/2014/main" xmlns="" id="{1F6A30C5-6D6E-4A55-A5D6-D29E17130BCA}"/>
              </a:ext>
            </a:extLst>
          </p:cNvPr>
          <p:cNvSpPr/>
          <p:nvPr/>
        </p:nvSpPr>
        <p:spPr>
          <a:xfrm rot="2700000">
            <a:off x="4272119" y="1642867"/>
            <a:ext cx="3572264" cy="3572264"/>
          </a:xfrm>
          <a:prstGeom prst="rect">
            <a:avLst/>
          </a:prstGeom>
          <a:noFill/>
          <a:ln w="63500">
            <a:solidFill>
              <a:schemeClr val="accent1"/>
            </a:solidFill>
          </a:ln>
          <a:effectLst>
            <a:outerShdw blurRad="190500" dist="50800" dir="5400000" sx="101000" sy="101000" algn="ctr" rotWithShape="0">
              <a:srgbClr val="2056FF">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extLst>
              <a:ext uri="{FF2B5EF4-FFF2-40B4-BE49-F238E27FC236}">
                <a16:creationId xmlns:a16="http://schemas.microsoft.com/office/drawing/2014/main" xmlns="" id="{B06051B7-3D62-41A2-B1BB-CC326BDDB145}"/>
              </a:ext>
            </a:extLst>
          </p:cNvPr>
          <p:cNvSpPr/>
          <p:nvPr/>
        </p:nvSpPr>
        <p:spPr>
          <a:xfrm>
            <a:off x="2585537" y="2778368"/>
            <a:ext cx="7039708" cy="1418494"/>
          </a:xfrm>
          <a:prstGeom prst="rect">
            <a:avLst/>
          </a:prstGeom>
          <a:solidFill>
            <a:schemeClr val="accent1"/>
          </a:solidFill>
          <a:ln>
            <a:noFill/>
          </a:ln>
          <a:effectLst>
            <a:outerShdw blurRad="190500" dist="50800" dir="5400000" sx="101000" sy="101000" algn="ctr" rotWithShape="0">
              <a:srgbClr val="2056FF">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6000" b="1" dirty="0">
                <a:latin typeface="微软雅黑" panose="020B0503020204020204" pitchFamily="34" charset="-122"/>
                <a:ea typeface="微软雅黑" panose="020B0503020204020204" pitchFamily="34" charset="-122"/>
              </a:rPr>
              <a:t>谢谢赏析</a:t>
            </a:r>
          </a:p>
        </p:txBody>
      </p:sp>
      <p:grpSp>
        <p:nvGrpSpPr>
          <p:cNvPr id="10" name="组合 9">
            <a:extLst>
              <a:ext uri="{FF2B5EF4-FFF2-40B4-BE49-F238E27FC236}">
                <a16:creationId xmlns:a16="http://schemas.microsoft.com/office/drawing/2014/main" xmlns="" id="{20D33265-5025-42B8-9B9F-B428243B50E8}"/>
              </a:ext>
            </a:extLst>
          </p:cNvPr>
          <p:cNvGrpSpPr/>
          <p:nvPr/>
        </p:nvGrpSpPr>
        <p:grpSpPr>
          <a:xfrm>
            <a:off x="550863" y="478751"/>
            <a:ext cx="738680" cy="699618"/>
            <a:chOff x="9895261" y="4215510"/>
            <a:chExt cx="2019300" cy="1912519"/>
          </a:xfrm>
          <a:solidFill>
            <a:schemeClr val="tx1"/>
          </a:solidFill>
        </p:grpSpPr>
        <p:grpSp>
          <p:nvGrpSpPr>
            <p:cNvPr id="11" name="组合 10">
              <a:extLst>
                <a:ext uri="{FF2B5EF4-FFF2-40B4-BE49-F238E27FC236}">
                  <a16:creationId xmlns:a16="http://schemas.microsoft.com/office/drawing/2014/main" xmlns="" id="{D70CAD88-FAA3-40C7-9C62-422F452284AE}"/>
                </a:ext>
              </a:extLst>
            </p:cNvPr>
            <p:cNvGrpSpPr/>
            <p:nvPr/>
          </p:nvGrpSpPr>
          <p:grpSpPr>
            <a:xfrm>
              <a:off x="9895261" y="4215510"/>
              <a:ext cx="2019300" cy="1499626"/>
              <a:chOff x="3873500" y="1778468"/>
              <a:chExt cx="4445000" cy="3301064"/>
            </a:xfrm>
            <a:grpFill/>
          </p:grpSpPr>
          <p:grpSp>
            <p:nvGrpSpPr>
              <p:cNvPr id="13" name="组合 12">
                <a:extLst>
                  <a:ext uri="{FF2B5EF4-FFF2-40B4-BE49-F238E27FC236}">
                    <a16:creationId xmlns:a16="http://schemas.microsoft.com/office/drawing/2014/main" xmlns="" id="{FE76ED6C-809C-45E3-994B-D92FF245DB05}"/>
                  </a:ext>
                </a:extLst>
              </p:cNvPr>
              <p:cNvGrpSpPr/>
              <p:nvPr/>
            </p:nvGrpSpPr>
            <p:grpSpPr>
              <a:xfrm>
                <a:off x="3873500" y="1778468"/>
                <a:ext cx="4445000" cy="3301064"/>
                <a:chOff x="3229664" y="5039688"/>
                <a:chExt cx="883282" cy="655966"/>
              </a:xfrm>
              <a:grpFill/>
            </p:grpSpPr>
            <p:sp>
              <p:nvSpPr>
                <p:cNvPr id="21" name="Freeform 193">
                  <a:extLst>
                    <a:ext uri="{FF2B5EF4-FFF2-40B4-BE49-F238E27FC236}">
                      <a16:creationId xmlns:a16="http://schemas.microsoft.com/office/drawing/2014/main" xmlns="" id="{C9FE7E55-1543-4211-B25D-810C2004E888}"/>
                    </a:ext>
                  </a:extLst>
                </p:cNvPr>
                <p:cNvSpPr>
                  <a:spLocks noEditPoints="1"/>
                </p:cNvSpPr>
                <p:nvPr/>
              </p:nvSpPr>
              <p:spPr bwMode="auto">
                <a:xfrm>
                  <a:off x="3229664" y="5039688"/>
                  <a:ext cx="361540" cy="647307"/>
                </a:xfrm>
                <a:custGeom>
                  <a:avLst/>
                  <a:gdLst>
                    <a:gd name="T0" fmla="*/ 80 w 80"/>
                    <a:gd name="T1" fmla="*/ 133 h 144"/>
                    <a:gd name="T2" fmla="*/ 62 w 80"/>
                    <a:gd name="T3" fmla="*/ 136 h 144"/>
                    <a:gd name="T4" fmla="*/ 64 w 80"/>
                    <a:gd name="T5" fmla="*/ 129 h 144"/>
                    <a:gd name="T6" fmla="*/ 48 w 80"/>
                    <a:gd name="T7" fmla="*/ 131 h 144"/>
                    <a:gd name="T8" fmla="*/ 51 w 80"/>
                    <a:gd name="T9" fmla="*/ 124 h 144"/>
                    <a:gd name="T10" fmla="*/ 29 w 80"/>
                    <a:gd name="T11" fmla="*/ 126 h 144"/>
                    <a:gd name="T12" fmla="*/ 35 w 80"/>
                    <a:gd name="T13" fmla="*/ 124 h 144"/>
                    <a:gd name="T14" fmla="*/ 39 w 80"/>
                    <a:gd name="T15" fmla="*/ 117 h 144"/>
                    <a:gd name="T16" fmla="*/ 39 w 80"/>
                    <a:gd name="T17" fmla="*/ 118 h 144"/>
                    <a:gd name="T18" fmla="*/ 16 w 80"/>
                    <a:gd name="T19" fmla="*/ 114 h 144"/>
                    <a:gd name="T20" fmla="*/ 22 w 80"/>
                    <a:gd name="T21" fmla="*/ 28 h 144"/>
                    <a:gd name="T22" fmla="*/ 24 w 80"/>
                    <a:gd name="T23" fmla="*/ 23 h 144"/>
                    <a:gd name="T24" fmla="*/ 22 w 80"/>
                    <a:gd name="T25" fmla="*/ 28 h 144"/>
                    <a:gd name="T26" fmla="*/ 80 w 80"/>
                    <a:gd name="T27" fmla="*/ 132 h 144"/>
                    <a:gd name="T28" fmla="*/ 67 w 80"/>
                    <a:gd name="T29" fmla="*/ 120 h 144"/>
                    <a:gd name="T30" fmla="*/ 65 w 80"/>
                    <a:gd name="T31" fmla="*/ 128 h 144"/>
                    <a:gd name="T32" fmla="*/ 55 w 80"/>
                    <a:gd name="T33" fmla="*/ 109 h 144"/>
                    <a:gd name="T34" fmla="*/ 45 w 80"/>
                    <a:gd name="T35" fmla="*/ 110 h 144"/>
                    <a:gd name="T36" fmla="*/ 48 w 80"/>
                    <a:gd name="T37" fmla="*/ 105 h 144"/>
                    <a:gd name="T38" fmla="*/ 45 w 80"/>
                    <a:gd name="T39" fmla="*/ 110 h 144"/>
                    <a:gd name="T40" fmla="*/ 35 w 80"/>
                    <a:gd name="T41" fmla="*/ 102 h 144"/>
                    <a:gd name="T42" fmla="*/ 40 w 80"/>
                    <a:gd name="T43" fmla="*/ 116 h 144"/>
                    <a:gd name="T44" fmla="*/ 40 w 80"/>
                    <a:gd name="T45" fmla="*/ 99 h 144"/>
                    <a:gd name="T46" fmla="*/ 35 w 80"/>
                    <a:gd name="T47" fmla="*/ 102 h 144"/>
                    <a:gd name="T48" fmla="*/ 32 w 80"/>
                    <a:gd name="T49" fmla="*/ 87 h 144"/>
                    <a:gd name="T50" fmla="*/ 27 w 80"/>
                    <a:gd name="T51" fmla="*/ 105 h 144"/>
                    <a:gd name="T52" fmla="*/ 10 w 80"/>
                    <a:gd name="T53" fmla="*/ 104 h 144"/>
                    <a:gd name="T54" fmla="*/ 21 w 80"/>
                    <a:gd name="T55" fmla="*/ 96 h 144"/>
                    <a:gd name="T56" fmla="*/ 29 w 80"/>
                    <a:gd name="T57" fmla="*/ 78 h 144"/>
                    <a:gd name="T58" fmla="*/ 8 w 80"/>
                    <a:gd name="T59" fmla="*/ 85 h 144"/>
                    <a:gd name="T60" fmla="*/ 7 w 80"/>
                    <a:gd name="T61" fmla="*/ 93 h 144"/>
                    <a:gd name="T62" fmla="*/ 16 w 80"/>
                    <a:gd name="T63" fmla="*/ 83 h 144"/>
                    <a:gd name="T64" fmla="*/ 22 w 80"/>
                    <a:gd name="T65" fmla="*/ 69 h 144"/>
                    <a:gd name="T66" fmla="*/ 0 w 80"/>
                    <a:gd name="T67" fmla="*/ 66 h 144"/>
                    <a:gd name="T68" fmla="*/ 14 w 80"/>
                    <a:gd name="T69" fmla="*/ 70 h 144"/>
                    <a:gd name="T70" fmla="*/ 14 w 80"/>
                    <a:gd name="T71" fmla="*/ 65 h 144"/>
                    <a:gd name="T72" fmla="*/ 14 w 80"/>
                    <a:gd name="T73" fmla="*/ 70 h 144"/>
                    <a:gd name="T74" fmla="*/ 24 w 80"/>
                    <a:gd name="T75" fmla="*/ 52 h 144"/>
                    <a:gd name="T76" fmla="*/ 32 w 80"/>
                    <a:gd name="T77" fmla="*/ 42 h 144"/>
                    <a:gd name="T78" fmla="*/ 6 w 80"/>
                    <a:gd name="T79" fmla="*/ 34 h 144"/>
                    <a:gd name="T80" fmla="*/ 8 w 80"/>
                    <a:gd name="T81" fmla="*/ 49 h 144"/>
                    <a:gd name="T82" fmla="*/ 18 w 80"/>
                    <a:gd name="T83" fmla="*/ 41 h 144"/>
                    <a:gd name="T84" fmla="*/ 36 w 80"/>
                    <a:gd name="T85" fmla="*/ 30 h 144"/>
                    <a:gd name="T86" fmla="*/ 11 w 80"/>
                    <a:gd name="T87" fmla="*/ 20 h 144"/>
                    <a:gd name="T88" fmla="*/ 18 w 80"/>
                    <a:gd name="T89" fmla="*/ 41 h 144"/>
                    <a:gd name="T90" fmla="*/ 26 w 80"/>
                    <a:gd name="T91" fmla="*/ 19 h 144"/>
                    <a:gd name="T92" fmla="*/ 35 w 80"/>
                    <a:gd name="T93"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0" h="144">
                      <a:moveTo>
                        <a:pt x="62" y="136"/>
                      </a:moveTo>
                      <a:cubicBezTo>
                        <a:pt x="67" y="133"/>
                        <a:pt x="74" y="130"/>
                        <a:pt x="80" y="133"/>
                      </a:cubicBezTo>
                      <a:cubicBezTo>
                        <a:pt x="76" y="142"/>
                        <a:pt x="65" y="144"/>
                        <a:pt x="56" y="141"/>
                      </a:cubicBezTo>
                      <a:cubicBezTo>
                        <a:pt x="58" y="139"/>
                        <a:pt x="60" y="138"/>
                        <a:pt x="62" y="136"/>
                      </a:cubicBezTo>
                      <a:close/>
                      <a:moveTo>
                        <a:pt x="48" y="131"/>
                      </a:moveTo>
                      <a:cubicBezTo>
                        <a:pt x="52" y="128"/>
                        <a:pt x="59" y="125"/>
                        <a:pt x="64" y="129"/>
                      </a:cubicBezTo>
                      <a:cubicBezTo>
                        <a:pt x="60" y="137"/>
                        <a:pt x="50" y="139"/>
                        <a:pt x="42" y="135"/>
                      </a:cubicBezTo>
                      <a:cubicBezTo>
                        <a:pt x="44" y="133"/>
                        <a:pt x="46" y="132"/>
                        <a:pt x="48" y="131"/>
                      </a:cubicBezTo>
                      <a:close/>
                      <a:moveTo>
                        <a:pt x="35" y="124"/>
                      </a:moveTo>
                      <a:cubicBezTo>
                        <a:pt x="40" y="122"/>
                        <a:pt x="47" y="119"/>
                        <a:pt x="51" y="124"/>
                      </a:cubicBezTo>
                      <a:cubicBezTo>
                        <a:pt x="47" y="129"/>
                        <a:pt x="40" y="131"/>
                        <a:pt x="34" y="129"/>
                      </a:cubicBezTo>
                      <a:cubicBezTo>
                        <a:pt x="32" y="129"/>
                        <a:pt x="30" y="128"/>
                        <a:pt x="29" y="126"/>
                      </a:cubicBezTo>
                      <a:cubicBezTo>
                        <a:pt x="31" y="125"/>
                        <a:pt x="33" y="125"/>
                        <a:pt x="35" y="124"/>
                      </a:cubicBezTo>
                      <a:cubicBezTo>
                        <a:pt x="35" y="124"/>
                        <a:pt x="35" y="124"/>
                        <a:pt x="35" y="124"/>
                      </a:cubicBezTo>
                      <a:close/>
                      <a:moveTo>
                        <a:pt x="23" y="113"/>
                      </a:moveTo>
                      <a:cubicBezTo>
                        <a:pt x="29" y="112"/>
                        <a:pt x="35" y="112"/>
                        <a:pt x="39" y="117"/>
                      </a:cubicBezTo>
                      <a:cubicBezTo>
                        <a:pt x="39" y="117"/>
                        <a:pt x="40" y="117"/>
                        <a:pt x="40" y="117"/>
                      </a:cubicBezTo>
                      <a:cubicBezTo>
                        <a:pt x="39" y="118"/>
                        <a:pt x="39" y="118"/>
                        <a:pt x="39" y="118"/>
                      </a:cubicBezTo>
                      <a:cubicBezTo>
                        <a:pt x="33" y="123"/>
                        <a:pt x="27" y="122"/>
                        <a:pt x="20" y="118"/>
                      </a:cubicBezTo>
                      <a:cubicBezTo>
                        <a:pt x="19" y="117"/>
                        <a:pt x="17" y="116"/>
                        <a:pt x="16" y="114"/>
                      </a:cubicBezTo>
                      <a:cubicBezTo>
                        <a:pt x="18" y="113"/>
                        <a:pt x="20" y="113"/>
                        <a:pt x="23" y="113"/>
                      </a:cubicBezTo>
                      <a:close/>
                      <a:moveTo>
                        <a:pt x="22" y="28"/>
                      </a:moveTo>
                      <a:cubicBezTo>
                        <a:pt x="31" y="30"/>
                        <a:pt x="38" y="25"/>
                        <a:pt x="42" y="17"/>
                      </a:cubicBezTo>
                      <a:cubicBezTo>
                        <a:pt x="36" y="17"/>
                        <a:pt x="28" y="18"/>
                        <a:pt x="24" y="23"/>
                      </a:cubicBezTo>
                      <a:cubicBezTo>
                        <a:pt x="25" y="17"/>
                        <a:pt x="21" y="10"/>
                        <a:pt x="17" y="5"/>
                      </a:cubicBezTo>
                      <a:cubicBezTo>
                        <a:pt x="13" y="13"/>
                        <a:pt x="14" y="23"/>
                        <a:pt x="22" y="28"/>
                      </a:cubicBezTo>
                      <a:close/>
                      <a:moveTo>
                        <a:pt x="67" y="120"/>
                      </a:moveTo>
                      <a:cubicBezTo>
                        <a:pt x="69" y="126"/>
                        <a:pt x="73" y="132"/>
                        <a:pt x="80" y="132"/>
                      </a:cubicBezTo>
                      <a:cubicBezTo>
                        <a:pt x="80" y="124"/>
                        <a:pt x="73" y="116"/>
                        <a:pt x="66" y="114"/>
                      </a:cubicBezTo>
                      <a:cubicBezTo>
                        <a:pt x="66" y="116"/>
                        <a:pt x="66" y="118"/>
                        <a:pt x="67" y="120"/>
                      </a:cubicBezTo>
                      <a:close/>
                      <a:moveTo>
                        <a:pt x="55" y="116"/>
                      </a:moveTo>
                      <a:cubicBezTo>
                        <a:pt x="55" y="121"/>
                        <a:pt x="58" y="128"/>
                        <a:pt x="65" y="128"/>
                      </a:cubicBezTo>
                      <a:cubicBezTo>
                        <a:pt x="65" y="122"/>
                        <a:pt x="63" y="115"/>
                        <a:pt x="58" y="111"/>
                      </a:cubicBezTo>
                      <a:cubicBezTo>
                        <a:pt x="57" y="110"/>
                        <a:pt x="56" y="110"/>
                        <a:pt x="55" y="109"/>
                      </a:cubicBezTo>
                      <a:cubicBezTo>
                        <a:pt x="55" y="111"/>
                        <a:pt x="54" y="113"/>
                        <a:pt x="55" y="116"/>
                      </a:cubicBezTo>
                      <a:close/>
                      <a:moveTo>
                        <a:pt x="45" y="110"/>
                      </a:moveTo>
                      <a:cubicBezTo>
                        <a:pt x="44" y="115"/>
                        <a:pt x="45" y="122"/>
                        <a:pt x="52" y="123"/>
                      </a:cubicBezTo>
                      <a:cubicBezTo>
                        <a:pt x="53" y="117"/>
                        <a:pt x="52" y="109"/>
                        <a:pt x="48" y="105"/>
                      </a:cubicBezTo>
                      <a:cubicBezTo>
                        <a:pt x="47" y="104"/>
                        <a:pt x="46" y="104"/>
                        <a:pt x="46" y="103"/>
                      </a:cubicBezTo>
                      <a:cubicBezTo>
                        <a:pt x="45" y="106"/>
                        <a:pt x="45" y="107"/>
                        <a:pt x="45" y="110"/>
                      </a:cubicBezTo>
                      <a:cubicBezTo>
                        <a:pt x="45" y="110"/>
                        <a:pt x="45" y="110"/>
                        <a:pt x="45" y="110"/>
                      </a:cubicBezTo>
                      <a:close/>
                      <a:moveTo>
                        <a:pt x="35" y="102"/>
                      </a:moveTo>
                      <a:cubicBezTo>
                        <a:pt x="33" y="108"/>
                        <a:pt x="34" y="114"/>
                        <a:pt x="40" y="116"/>
                      </a:cubicBezTo>
                      <a:cubicBezTo>
                        <a:pt x="40" y="116"/>
                        <a:pt x="40" y="116"/>
                        <a:pt x="40" y="116"/>
                      </a:cubicBezTo>
                      <a:cubicBezTo>
                        <a:pt x="40" y="116"/>
                        <a:pt x="41" y="115"/>
                        <a:pt x="41" y="115"/>
                      </a:cubicBezTo>
                      <a:cubicBezTo>
                        <a:pt x="42" y="110"/>
                        <a:pt x="42" y="104"/>
                        <a:pt x="40" y="99"/>
                      </a:cubicBezTo>
                      <a:cubicBezTo>
                        <a:pt x="39" y="98"/>
                        <a:pt x="38" y="97"/>
                        <a:pt x="37" y="96"/>
                      </a:cubicBezTo>
                      <a:cubicBezTo>
                        <a:pt x="36" y="98"/>
                        <a:pt x="35" y="100"/>
                        <a:pt x="35" y="102"/>
                      </a:cubicBezTo>
                      <a:close/>
                      <a:moveTo>
                        <a:pt x="29" y="107"/>
                      </a:moveTo>
                      <a:cubicBezTo>
                        <a:pt x="32" y="102"/>
                        <a:pt x="35" y="93"/>
                        <a:pt x="32" y="87"/>
                      </a:cubicBezTo>
                      <a:cubicBezTo>
                        <a:pt x="30" y="89"/>
                        <a:pt x="29" y="90"/>
                        <a:pt x="28" y="92"/>
                      </a:cubicBezTo>
                      <a:cubicBezTo>
                        <a:pt x="25" y="96"/>
                        <a:pt x="24" y="101"/>
                        <a:pt x="27" y="105"/>
                      </a:cubicBezTo>
                      <a:cubicBezTo>
                        <a:pt x="22" y="101"/>
                        <a:pt x="12" y="99"/>
                        <a:pt x="6" y="99"/>
                      </a:cubicBezTo>
                      <a:cubicBezTo>
                        <a:pt x="7" y="101"/>
                        <a:pt x="8" y="103"/>
                        <a:pt x="10" y="104"/>
                      </a:cubicBezTo>
                      <a:cubicBezTo>
                        <a:pt x="15" y="110"/>
                        <a:pt x="22" y="111"/>
                        <a:pt x="29" y="107"/>
                      </a:cubicBezTo>
                      <a:close/>
                      <a:moveTo>
                        <a:pt x="21" y="96"/>
                      </a:moveTo>
                      <a:cubicBezTo>
                        <a:pt x="24" y="93"/>
                        <a:pt x="26" y="90"/>
                        <a:pt x="28" y="85"/>
                      </a:cubicBezTo>
                      <a:cubicBezTo>
                        <a:pt x="29" y="83"/>
                        <a:pt x="29" y="80"/>
                        <a:pt x="29" y="78"/>
                      </a:cubicBezTo>
                      <a:cubicBezTo>
                        <a:pt x="24" y="80"/>
                        <a:pt x="17" y="86"/>
                        <a:pt x="19" y="92"/>
                      </a:cubicBezTo>
                      <a:cubicBezTo>
                        <a:pt x="16" y="89"/>
                        <a:pt x="12" y="87"/>
                        <a:pt x="8" y="85"/>
                      </a:cubicBezTo>
                      <a:cubicBezTo>
                        <a:pt x="6" y="84"/>
                        <a:pt x="4" y="83"/>
                        <a:pt x="1" y="83"/>
                      </a:cubicBezTo>
                      <a:cubicBezTo>
                        <a:pt x="2" y="87"/>
                        <a:pt x="4" y="90"/>
                        <a:pt x="7" y="93"/>
                      </a:cubicBezTo>
                      <a:cubicBezTo>
                        <a:pt x="11" y="96"/>
                        <a:pt x="15" y="97"/>
                        <a:pt x="21" y="96"/>
                      </a:cubicBezTo>
                      <a:close/>
                      <a:moveTo>
                        <a:pt x="16" y="83"/>
                      </a:moveTo>
                      <a:cubicBezTo>
                        <a:pt x="22" y="80"/>
                        <a:pt x="28" y="74"/>
                        <a:pt x="28" y="66"/>
                      </a:cubicBezTo>
                      <a:cubicBezTo>
                        <a:pt x="26" y="67"/>
                        <a:pt x="24" y="68"/>
                        <a:pt x="22" y="69"/>
                      </a:cubicBezTo>
                      <a:cubicBezTo>
                        <a:pt x="19" y="71"/>
                        <a:pt x="15" y="75"/>
                        <a:pt x="15" y="79"/>
                      </a:cubicBezTo>
                      <a:cubicBezTo>
                        <a:pt x="13" y="74"/>
                        <a:pt x="5" y="69"/>
                        <a:pt x="0" y="66"/>
                      </a:cubicBezTo>
                      <a:cubicBezTo>
                        <a:pt x="0" y="75"/>
                        <a:pt x="6" y="84"/>
                        <a:pt x="16" y="83"/>
                      </a:cubicBezTo>
                      <a:close/>
                      <a:moveTo>
                        <a:pt x="14" y="70"/>
                      </a:moveTo>
                      <a:cubicBezTo>
                        <a:pt x="22" y="68"/>
                        <a:pt x="28" y="61"/>
                        <a:pt x="29" y="53"/>
                      </a:cubicBezTo>
                      <a:cubicBezTo>
                        <a:pt x="23" y="55"/>
                        <a:pt x="16" y="58"/>
                        <a:pt x="14" y="65"/>
                      </a:cubicBezTo>
                      <a:cubicBezTo>
                        <a:pt x="13" y="59"/>
                        <a:pt x="7" y="52"/>
                        <a:pt x="2" y="48"/>
                      </a:cubicBezTo>
                      <a:cubicBezTo>
                        <a:pt x="0" y="57"/>
                        <a:pt x="4" y="68"/>
                        <a:pt x="14" y="70"/>
                      </a:cubicBezTo>
                      <a:close/>
                      <a:moveTo>
                        <a:pt x="15" y="54"/>
                      </a:moveTo>
                      <a:cubicBezTo>
                        <a:pt x="18" y="54"/>
                        <a:pt x="21" y="53"/>
                        <a:pt x="24" y="52"/>
                      </a:cubicBezTo>
                      <a:cubicBezTo>
                        <a:pt x="27" y="50"/>
                        <a:pt x="28" y="49"/>
                        <a:pt x="30" y="46"/>
                      </a:cubicBezTo>
                      <a:cubicBezTo>
                        <a:pt x="31" y="45"/>
                        <a:pt x="32" y="44"/>
                        <a:pt x="32" y="42"/>
                      </a:cubicBezTo>
                      <a:cubicBezTo>
                        <a:pt x="27" y="42"/>
                        <a:pt x="19" y="44"/>
                        <a:pt x="16" y="49"/>
                      </a:cubicBezTo>
                      <a:cubicBezTo>
                        <a:pt x="16" y="44"/>
                        <a:pt x="10" y="38"/>
                        <a:pt x="6" y="34"/>
                      </a:cubicBezTo>
                      <a:cubicBezTo>
                        <a:pt x="5" y="36"/>
                        <a:pt x="5" y="38"/>
                        <a:pt x="5" y="40"/>
                      </a:cubicBezTo>
                      <a:cubicBezTo>
                        <a:pt x="5" y="43"/>
                        <a:pt x="6" y="46"/>
                        <a:pt x="8" y="49"/>
                      </a:cubicBezTo>
                      <a:cubicBezTo>
                        <a:pt x="10" y="51"/>
                        <a:pt x="12" y="53"/>
                        <a:pt x="15" y="54"/>
                      </a:cubicBezTo>
                      <a:close/>
                      <a:moveTo>
                        <a:pt x="18" y="41"/>
                      </a:moveTo>
                      <a:cubicBezTo>
                        <a:pt x="24" y="42"/>
                        <a:pt x="30" y="39"/>
                        <a:pt x="34" y="34"/>
                      </a:cubicBezTo>
                      <a:cubicBezTo>
                        <a:pt x="35" y="33"/>
                        <a:pt x="36" y="32"/>
                        <a:pt x="36" y="30"/>
                      </a:cubicBezTo>
                      <a:cubicBezTo>
                        <a:pt x="31" y="30"/>
                        <a:pt x="23" y="32"/>
                        <a:pt x="19" y="37"/>
                      </a:cubicBezTo>
                      <a:cubicBezTo>
                        <a:pt x="19" y="31"/>
                        <a:pt x="15" y="24"/>
                        <a:pt x="11" y="20"/>
                      </a:cubicBezTo>
                      <a:cubicBezTo>
                        <a:pt x="10" y="22"/>
                        <a:pt x="9" y="24"/>
                        <a:pt x="9" y="26"/>
                      </a:cubicBezTo>
                      <a:cubicBezTo>
                        <a:pt x="9" y="32"/>
                        <a:pt x="12" y="38"/>
                        <a:pt x="18" y="41"/>
                      </a:cubicBezTo>
                      <a:close/>
                      <a:moveTo>
                        <a:pt x="35" y="6"/>
                      </a:moveTo>
                      <a:cubicBezTo>
                        <a:pt x="35" y="12"/>
                        <a:pt x="32" y="17"/>
                        <a:pt x="26" y="19"/>
                      </a:cubicBezTo>
                      <a:cubicBezTo>
                        <a:pt x="23" y="13"/>
                        <a:pt x="26" y="7"/>
                        <a:pt x="30" y="3"/>
                      </a:cubicBezTo>
                      <a:cubicBezTo>
                        <a:pt x="31" y="2"/>
                        <a:pt x="33" y="1"/>
                        <a:pt x="35" y="0"/>
                      </a:cubicBezTo>
                      <a:cubicBezTo>
                        <a:pt x="35" y="2"/>
                        <a:pt x="35" y="4"/>
                        <a:pt x="35"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22" name="Freeform 194">
                  <a:extLst>
                    <a:ext uri="{FF2B5EF4-FFF2-40B4-BE49-F238E27FC236}">
                      <a16:creationId xmlns:a16="http://schemas.microsoft.com/office/drawing/2014/main" xmlns="" id="{462A06EA-8A33-4CB3-9B24-2049A658DD75}"/>
                    </a:ext>
                  </a:extLst>
                </p:cNvPr>
                <p:cNvSpPr>
                  <a:spLocks/>
                </p:cNvSpPr>
                <p:nvPr/>
              </p:nvSpPr>
              <p:spPr bwMode="auto">
                <a:xfrm>
                  <a:off x="3283786" y="5119788"/>
                  <a:ext cx="450300" cy="575864"/>
                </a:xfrm>
                <a:custGeom>
                  <a:avLst/>
                  <a:gdLst>
                    <a:gd name="T0" fmla="*/ 14 w 100"/>
                    <a:gd name="T1" fmla="*/ 0 h 128"/>
                    <a:gd name="T2" fmla="*/ 15 w 100"/>
                    <a:gd name="T3" fmla="*/ 0 h 128"/>
                    <a:gd name="T4" fmla="*/ 5 w 100"/>
                    <a:gd name="T5" fmla="*/ 32 h 128"/>
                    <a:gd name="T6" fmla="*/ 6 w 100"/>
                    <a:gd name="T7" fmla="*/ 71 h 128"/>
                    <a:gd name="T8" fmla="*/ 28 w 100"/>
                    <a:gd name="T9" fmla="*/ 98 h 128"/>
                    <a:gd name="T10" fmla="*/ 71 w 100"/>
                    <a:gd name="T11" fmla="*/ 114 h 128"/>
                    <a:gd name="T12" fmla="*/ 71 w 100"/>
                    <a:gd name="T13" fmla="*/ 114 h 128"/>
                    <a:gd name="T14" fmla="*/ 100 w 100"/>
                    <a:gd name="T15" fmla="*/ 125 h 128"/>
                    <a:gd name="T16" fmla="*/ 99 w 100"/>
                    <a:gd name="T17" fmla="*/ 128 h 128"/>
                    <a:gd name="T18" fmla="*/ 70 w 100"/>
                    <a:gd name="T19" fmla="*/ 116 h 128"/>
                    <a:gd name="T20" fmla="*/ 70 w 100"/>
                    <a:gd name="T21" fmla="*/ 116 h 128"/>
                    <a:gd name="T22" fmla="*/ 27 w 100"/>
                    <a:gd name="T23" fmla="*/ 100 h 128"/>
                    <a:gd name="T24" fmla="*/ 5 w 100"/>
                    <a:gd name="T25" fmla="*/ 71 h 128"/>
                    <a:gd name="T26" fmla="*/ 3 w 100"/>
                    <a:gd name="T27" fmla="*/ 32 h 128"/>
                    <a:gd name="T28" fmla="*/ 14 w 100"/>
                    <a:gd name="T29" fmla="*/ 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0" h="128">
                      <a:moveTo>
                        <a:pt x="14" y="0"/>
                      </a:moveTo>
                      <a:cubicBezTo>
                        <a:pt x="14" y="0"/>
                        <a:pt x="14" y="0"/>
                        <a:pt x="15" y="0"/>
                      </a:cubicBezTo>
                      <a:cubicBezTo>
                        <a:pt x="10" y="11"/>
                        <a:pt x="7" y="21"/>
                        <a:pt x="5" y="32"/>
                      </a:cubicBezTo>
                      <a:cubicBezTo>
                        <a:pt x="2" y="46"/>
                        <a:pt x="2" y="57"/>
                        <a:pt x="6" y="71"/>
                      </a:cubicBezTo>
                      <a:cubicBezTo>
                        <a:pt x="11" y="83"/>
                        <a:pt x="18" y="90"/>
                        <a:pt x="28" y="98"/>
                      </a:cubicBezTo>
                      <a:cubicBezTo>
                        <a:pt x="42" y="107"/>
                        <a:pt x="55" y="110"/>
                        <a:pt x="71" y="114"/>
                      </a:cubicBezTo>
                      <a:cubicBezTo>
                        <a:pt x="71" y="114"/>
                        <a:pt x="71" y="114"/>
                        <a:pt x="71" y="114"/>
                      </a:cubicBezTo>
                      <a:cubicBezTo>
                        <a:pt x="82" y="115"/>
                        <a:pt x="91" y="119"/>
                        <a:pt x="100" y="125"/>
                      </a:cubicBezTo>
                      <a:cubicBezTo>
                        <a:pt x="100" y="126"/>
                        <a:pt x="99" y="127"/>
                        <a:pt x="99" y="128"/>
                      </a:cubicBezTo>
                      <a:cubicBezTo>
                        <a:pt x="90" y="121"/>
                        <a:pt x="82" y="118"/>
                        <a:pt x="70" y="116"/>
                      </a:cubicBezTo>
                      <a:cubicBezTo>
                        <a:pt x="70" y="116"/>
                        <a:pt x="70" y="116"/>
                        <a:pt x="70" y="116"/>
                      </a:cubicBezTo>
                      <a:cubicBezTo>
                        <a:pt x="54" y="113"/>
                        <a:pt x="41" y="109"/>
                        <a:pt x="27" y="100"/>
                      </a:cubicBezTo>
                      <a:cubicBezTo>
                        <a:pt x="16" y="92"/>
                        <a:pt x="10" y="84"/>
                        <a:pt x="5" y="71"/>
                      </a:cubicBezTo>
                      <a:cubicBezTo>
                        <a:pt x="0" y="58"/>
                        <a:pt x="1" y="46"/>
                        <a:pt x="3" y="32"/>
                      </a:cubicBezTo>
                      <a:cubicBezTo>
                        <a:pt x="6" y="20"/>
                        <a:pt x="9" y="11"/>
                        <a:pt x="1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23" name="Freeform 195">
                  <a:extLst>
                    <a:ext uri="{FF2B5EF4-FFF2-40B4-BE49-F238E27FC236}">
                      <a16:creationId xmlns:a16="http://schemas.microsoft.com/office/drawing/2014/main" xmlns="" id="{5CF445B4-327F-4E7E-922A-953BD0976B64}"/>
                    </a:ext>
                  </a:extLst>
                </p:cNvPr>
                <p:cNvSpPr>
                  <a:spLocks noEditPoints="1"/>
                </p:cNvSpPr>
                <p:nvPr/>
              </p:nvSpPr>
              <p:spPr bwMode="auto">
                <a:xfrm>
                  <a:off x="3751406" y="5039688"/>
                  <a:ext cx="361540" cy="647307"/>
                </a:xfrm>
                <a:custGeom>
                  <a:avLst/>
                  <a:gdLst>
                    <a:gd name="T0" fmla="*/ 0 w 80"/>
                    <a:gd name="T1" fmla="*/ 133 h 144"/>
                    <a:gd name="T2" fmla="*/ 18 w 80"/>
                    <a:gd name="T3" fmla="*/ 136 h 144"/>
                    <a:gd name="T4" fmla="*/ 16 w 80"/>
                    <a:gd name="T5" fmla="*/ 129 h 144"/>
                    <a:gd name="T6" fmla="*/ 32 w 80"/>
                    <a:gd name="T7" fmla="*/ 131 h 144"/>
                    <a:gd name="T8" fmla="*/ 29 w 80"/>
                    <a:gd name="T9" fmla="*/ 124 h 144"/>
                    <a:gd name="T10" fmla="*/ 51 w 80"/>
                    <a:gd name="T11" fmla="*/ 126 h 144"/>
                    <a:gd name="T12" fmla="*/ 45 w 80"/>
                    <a:gd name="T13" fmla="*/ 124 h 144"/>
                    <a:gd name="T14" fmla="*/ 41 w 80"/>
                    <a:gd name="T15" fmla="*/ 117 h 144"/>
                    <a:gd name="T16" fmla="*/ 41 w 80"/>
                    <a:gd name="T17" fmla="*/ 118 h 144"/>
                    <a:gd name="T18" fmla="*/ 64 w 80"/>
                    <a:gd name="T19" fmla="*/ 114 h 144"/>
                    <a:gd name="T20" fmla="*/ 58 w 80"/>
                    <a:gd name="T21" fmla="*/ 28 h 144"/>
                    <a:gd name="T22" fmla="*/ 56 w 80"/>
                    <a:gd name="T23" fmla="*/ 23 h 144"/>
                    <a:gd name="T24" fmla="*/ 58 w 80"/>
                    <a:gd name="T25" fmla="*/ 28 h 144"/>
                    <a:gd name="T26" fmla="*/ 0 w 80"/>
                    <a:gd name="T27" fmla="*/ 132 h 144"/>
                    <a:gd name="T28" fmla="*/ 13 w 80"/>
                    <a:gd name="T29" fmla="*/ 120 h 144"/>
                    <a:gd name="T30" fmla="*/ 15 w 80"/>
                    <a:gd name="T31" fmla="*/ 128 h 144"/>
                    <a:gd name="T32" fmla="*/ 25 w 80"/>
                    <a:gd name="T33" fmla="*/ 109 h 144"/>
                    <a:gd name="T34" fmla="*/ 36 w 80"/>
                    <a:gd name="T35" fmla="*/ 110 h 144"/>
                    <a:gd name="T36" fmla="*/ 32 w 80"/>
                    <a:gd name="T37" fmla="*/ 105 h 144"/>
                    <a:gd name="T38" fmla="*/ 35 w 80"/>
                    <a:gd name="T39" fmla="*/ 110 h 144"/>
                    <a:gd name="T40" fmla="*/ 45 w 80"/>
                    <a:gd name="T41" fmla="*/ 102 h 144"/>
                    <a:gd name="T42" fmla="*/ 40 w 80"/>
                    <a:gd name="T43" fmla="*/ 116 h 144"/>
                    <a:gd name="T44" fmla="*/ 40 w 80"/>
                    <a:gd name="T45" fmla="*/ 99 h 144"/>
                    <a:gd name="T46" fmla="*/ 45 w 80"/>
                    <a:gd name="T47" fmla="*/ 102 h 144"/>
                    <a:gd name="T48" fmla="*/ 48 w 80"/>
                    <a:gd name="T49" fmla="*/ 87 h 144"/>
                    <a:gd name="T50" fmla="*/ 54 w 80"/>
                    <a:gd name="T51" fmla="*/ 105 h 144"/>
                    <a:gd name="T52" fmla="*/ 70 w 80"/>
                    <a:gd name="T53" fmla="*/ 104 h 144"/>
                    <a:gd name="T54" fmla="*/ 60 w 80"/>
                    <a:gd name="T55" fmla="*/ 96 h 144"/>
                    <a:gd name="T56" fmla="*/ 51 w 80"/>
                    <a:gd name="T57" fmla="*/ 78 h 144"/>
                    <a:gd name="T58" fmla="*/ 72 w 80"/>
                    <a:gd name="T59" fmla="*/ 85 h 144"/>
                    <a:gd name="T60" fmla="*/ 73 w 80"/>
                    <a:gd name="T61" fmla="*/ 93 h 144"/>
                    <a:gd name="T62" fmla="*/ 64 w 80"/>
                    <a:gd name="T63" fmla="*/ 83 h 144"/>
                    <a:gd name="T64" fmla="*/ 58 w 80"/>
                    <a:gd name="T65" fmla="*/ 69 h 144"/>
                    <a:gd name="T66" fmla="*/ 80 w 80"/>
                    <a:gd name="T67" fmla="*/ 66 h 144"/>
                    <a:gd name="T68" fmla="*/ 66 w 80"/>
                    <a:gd name="T69" fmla="*/ 70 h 144"/>
                    <a:gd name="T70" fmla="*/ 66 w 80"/>
                    <a:gd name="T71" fmla="*/ 65 h 144"/>
                    <a:gd name="T72" fmla="*/ 66 w 80"/>
                    <a:gd name="T73" fmla="*/ 70 h 144"/>
                    <a:gd name="T74" fmla="*/ 56 w 80"/>
                    <a:gd name="T75" fmla="*/ 52 h 144"/>
                    <a:gd name="T76" fmla="*/ 48 w 80"/>
                    <a:gd name="T77" fmla="*/ 42 h 144"/>
                    <a:gd name="T78" fmla="*/ 74 w 80"/>
                    <a:gd name="T79" fmla="*/ 34 h 144"/>
                    <a:gd name="T80" fmla="*/ 72 w 80"/>
                    <a:gd name="T81" fmla="*/ 49 h 144"/>
                    <a:gd name="T82" fmla="*/ 62 w 80"/>
                    <a:gd name="T83" fmla="*/ 41 h 144"/>
                    <a:gd name="T84" fmla="*/ 44 w 80"/>
                    <a:gd name="T85" fmla="*/ 30 h 144"/>
                    <a:gd name="T86" fmla="*/ 69 w 80"/>
                    <a:gd name="T87" fmla="*/ 20 h 144"/>
                    <a:gd name="T88" fmla="*/ 62 w 80"/>
                    <a:gd name="T89" fmla="*/ 41 h 144"/>
                    <a:gd name="T90" fmla="*/ 54 w 80"/>
                    <a:gd name="T91" fmla="*/ 19 h 144"/>
                    <a:gd name="T92" fmla="*/ 45 w 80"/>
                    <a:gd name="T93"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0" h="144">
                      <a:moveTo>
                        <a:pt x="18" y="136"/>
                      </a:moveTo>
                      <a:cubicBezTo>
                        <a:pt x="13" y="133"/>
                        <a:pt x="6" y="130"/>
                        <a:pt x="0" y="133"/>
                      </a:cubicBezTo>
                      <a:cubicBezTo>
                        <a:pt x="4" y="142"/>
                        <a:pt x="15" y="144"/>
                        <a:pt x="24" y="141"/>
                      </a:cubicBezTo>
                      <a:cubicBezTo>
                        <a:pt x="22" y="139"/>
                        <a:pt x="20" y="138"/>
                        <a:pt x="18" y="136"/>
                      </a:cubicBezTo>
                      <a:close/>
                      <a:moveTo>
                        <a:pt x="32" y="131"/>
                      </a:moveTo>
                      <a:cubicBezTo>
                        <a:pt x="28" y="128"/>
                        <a:pt x="21" y="125"/>
                        <a:pt x="16" y="129"/>
                      </a:cubicBezTo>
                      <a:cubicBezTo>
                        <a:pt x="20" y="137"/>
                        <a:pt x="31" y="139"/>
                        <a:pt x="38" y="135"/>
                      </a:cubicBezTo>
                      <a:cubicBezTo>
                        <a:pt x="36" y="133"/>
                        <a:pt x="34" y="132"/>
                        <a:pt x="32" y="131"/>
                      </a:cubicBezTo>
                      <a:close/>
                      <a:moveTo>
                        <a:pt x="45" y="124"/>
                      </a:moveTo>
                      <a:cubicBezTo>
                        <a:pt x="40" y="122"/>
                        <a:pt x="33" y="119"/>
                        <a:pt x="29" y="124"/>
                      </a:cubicBezTo>
                      <a:cubicBezTo>
                        <a:pt x="33" y="129"/>
                        <a:pt x="40" y="131"/>
                        <a:pt x="46" y="129"/>
                      </a:cubicBezTo>
                      <a:cubicBezTo>
                        <a:pt x="48" y="129"/>
                        <a:pt x="50" y="128"/>
                        <a:pt x="51" y="126"/>
                      </a:cubicBezTo>
                      <a:cubicBezTo>
                        <a:pt x="49" y="125"/>
                        <a:pt x="47" y="125"/>
                        <a:pt x="45" y="124"/>
                      </a:cubicBezTo>
                      <a:cubicBezTo>
                        <a:pt x="45" y="124"/>
                        <a:pt x="45" y="124"/>
                        <a:pt x="45" y="124"/>
                      </a:cubicBezTo>
                      <a:close/>
                      <a:moveTo>
                        <a:pt x="57" y="113"/>
                      </a:moveTo>
                      <a:cubicBezTo>
                        <a:pt x="51" y="112"/>
                        <a:pt x="45" y="112"/>
                        <a:pt x="41" y="117"/>
                      </a:cubicBezTo>
                      <a:cubicBezTo>
                        <a:pt x="41" y="117"/>
                        <a:pt x="40" y="117"/>
                        <a:pt x="40" y="117"/>
                      </a:cubicBezTo>
                      <a:cubicBezTo>
                        <a:pt x="41" y="118"/>
                        <a:pt x="41" y="118"/>
                        <a:pt x="41" y="118"/>
                      </a:cubicBezTo>
                      <a:cubicBezTo>
                        <a:pt x="47" y="123"/>
                        <a:pt x="54" y="122"/>
                        <a:pt x="60" y="118"/>
                      </a:cubicBezTo>
                      <a:cubicBezTo>
                        <a:pt x="61" y="117"/>
                        <a:pt x="63" y="116"/>
                        <a:pt x="64" y="114"/>
                      </a:cubicBezTo>
                      <a:cubicBezTo>
                        <a:pt x="62" y="113"/>
                        <a:pt x="60" y="113"/>
                        <a:pt x="57" y="113"/>
                      </a:cubicBezTo>
                      <a:close/>
                      <a:moveTo>
                        <a:pt x="58" y="28"/>
                      </a:moveTo>
                      <a:cubicBezTo>
                        <a:pt x="49" y="30"/>
                        <a:pt x="42" y="25"/>
                        <a:pt x="38" y="17"/>
                      </a:cubicBezTo>
                      <a:cubicBezTo>
                        <a:pt x="44" y="17"/>
                        <a:pt x="52" y="18"/>
                        <a:pt x="56" y="23"/>
                      </a:cubicBezTo>
                      <a:cubicBezTo>
                        <a:pt x="56" y="17"/>
                        <a:pt x="59" y="10"/>
                        <a:pt x="63" y="5"/>
                      </a:cubicBezTo>
                      <a:cubicBezTo>
                        <a:pt x="67" y="13"/>
                        <a:pt x="66" y="23"/>
                        <a:pt x="58" y="28"/>
                      </a:cubicBezTo>
                      <a:close/>
                      <a:moveTo>
                        <a:pt x="13" y="120"/>
                      </a:moveTo>
                      <a:cubicBezTo>
                        <a:pt x="11" y="126"/>
                        <a:pt x="7" y="132"/>
                        <a:pt x="0" y="132"/>
                      </a:cubicBezTo>
                      <a:cubicBezTo>
                        <a:pt x="0" y="124"/>
                        <a:pt x="7" y="116"/>
                        <a:pt x="14" y="114"/>
                      </a:cubicBezTo>
                      <a:cubicBezTo>
                        <a:pt x="14" y="116"/>
                        <a:pt x="14" y="118"/>
                        <a:pt x="13" y="120"/>
                      </a:cubicBezTo>
                      <a:close/>
                      <a:moveTo>
                        <a:pt x="25" y="116"/>
                      </a:moveTo>
                      <a:cubicBezTo>
                        <a:pt x="25" y="121"/>
                        <a:pt x="22" y="128"/>
                        <a:pt x="15" y="128"/>
                      </a:cubicBezTo>
                      <a:cubicBezTo>
                        <a:pt x="15" y="122"/>
                        <a:pt x="17" y="115"/>
                        <a:pt x="22" y="111"/>
                      </a:cubicBezTo>
                      <a:cubicBezTo>
                        <a:pt x="23" y="110"/>
                        <a:pt x="24" y="110"/>
                        <a:pt x="25" y="109"/>
                      </a:cubicBezTo>
                      <a:cubicBezTo>
                        <a:pt x="25" y="111"/>
                        <a:pt x="26" y="113"/>
                        <a:pt x="25" y="116"/>
                      </a:cubicBezTo>
                      <a:close/>
                      <a:moveTo>
                        <a:pt x="36" y="110"/>
                      </a:moveTo>
                      <a:cubicBezTo>
                        <a:pt x="36" y="115"/>
                        <a:pt x="35" y="122"/>
                        <a:pt x="29" y="123"/>
                      </a:cubicBezTo>
                      <a:cubicBezTo>
                        <a:pt x="27" y="117"/>
                        <a:pt x="28" y="109"/>
                        <a:pt x="32" y="105"/>
                      </a:cubicBezTo>
                      <a:cubicBezTo>
                        <a:pt x="33" y="104"/>
                        <a:pt x="34" y="104"/>
                        <a:pt x="34" y="103"/>
                      </a:cubicBezTo>
                      <a:cubicBezTo>
                        <a:pt x="35" y="106"/>
                        <a:pt x="35" y="107"/>
                        <a:pt x="35" y="110"/>
                      </a:cubicBezTo>
                      <a:cubicBezTo>
                        <a:pt x="35" y="110"/>
                        <a:pt x="36" y="110"/>
                        <a:pt x="36" y="110"/>
                      </a:cubicBezTo>
                      <a:close/>
                      <a:moveTo>
                        <a:pt x="45" y="102"/>
                      </a:moveTo>
                      <a:cubicBezTo>
                        <a:pt x="47" y="108"/>
                        <a:pt x="46" y="114"/>
                        <a:pt x="40" y="116"/>
                      </a:cubicBezTo>
                      <a:cubicBezTo>
                        <a:pt x="40" y="116"/>
                        <a:pt x="40" y="116"/>
                        <a:pt x="40" y="116"/>
                      </a:cubicBezTo>
                      <a:cubicBezTo>
                        <a:pt x="40" y="116"/>
                        <a:pt x="39" y="115"/>
                        <a:pt x="39" y="115"/>
                      </a:cubicBezTo>
                      <a:cubicBezTo>
                        <a:pt x="38" y="110"/>
                        <a:pt x="38" y="104"/>
                        <a:pt x="40" y="99"/>
                      </a:cubicBezTo>
                      <a:cubicBezTo>
                        <a:pt x="41" y="98"/>
                        <a:pt x="42" y="97"/>
                        <a:pt x="43" y="96"/>
                      </a:cubicBezTo>
                      <a:cubicBezTo>
                        <a:pt x="44" y="98"/>
                        <a:pt x="45" y="100"/>
                        <a:pt x="45" y="102"/>
                      </a:cubicBezTo>
                      <a:close/>
                      <a:moveTo>
                        <a:pt x="51" y="107"/>
                      </a:moveTo>
                      <a:cubicBezTo>
                        <a:pt x="48" y="102"/>
                        <a:pt x="45" y="93"/>
                        <a:pt x="48" y="87"/>
                      </a:cubicBezTo>
                      <a:cubicBezTo>
                        <a:pt x="50" y="89"/>
                        <a:pt x="51" y="90"/>
                        <a:pt x="52" y="92"/>
                      </a:cubicBezTo>
                      <a:cubicBezTo>
                        <a:pt x="55" y="96"/>
                        <a:pt x="56" y="101"/>
                        <a:pt x="54" y="105"/>
                      </a:cubicBezTo>
                      <a:cubicBezTo>
                        <a:pt x="58" y="101"/>
                        <a:pt x="68" y="99"/>
                        <a:pt x="74" y="99"/>
                      </a:cubicBezTo>
                      <a:cubicBezTo>
                        <a:pt x="73" y="101"/>
                        <a:pt x="72" y="103"/>
                        <a:pt x="70" y="104"/>
                      </a:cubicBezTo>
                      <a:cubicBezTo>
                        <a:pt x="65" y="110"/>
                        <a:pt x="58" y="111"/>
                        <a:pt x="51" y="107"/>
                      </a:cubicBezTo>
                      <a:close/>
                      <a:moveTo>
                        <a:pt x="60" y="96"/>
                      </a:moveTo>
                      <a:cubicBezTo>
                        <a:pt x="56" y="93"/>
                        <a:pt x="54" y="90"/>
                        <a:pt x="52" y="85"/>
                      </a:cubicBezTo>
                      <a:cubicBezTo>
                        <a:pt x="51" y="83"/>
                        <a:pt x="51" y="80"/>
                        <a:pt x="51" y="78"/>
                      </a:cubicBezTo>
                      <a:cubicBezTo>
                        <a:pt x="56" y="80"/>
                        <a:pt x="63" y="86"/>
                        <a:pt x="61" y="92"/>
                      </a:cubicBezTo>
                      <a:cubicBezTo>
                        <a:pt x="64" y="89"/>
                        <a:pt x="68" y="87"/>
                        <a:pt x="72" y="85"/>
                      </a:cubicBezTo>
                      <a:cubicBezTo>
                        <a:pt x="74" y="84"/>
                        <a:pt x="76" y="83"/>
                        <a:pt x="79" y="83"/>
                      </a:cubicBezTo>
                      <a:cubicBezTo>
                        <a:pt x="78" y="87"/>
                        <a:pt x="76" y="90"/>
                        <a:pt x="73" y="93"/>
                      </a:cubicBezTo>
                      <a:cubicBezTo>
                        <a:pt x="69" y="96"/>
                        <a:pt x="65" y="97"/>
                        <a:pt x="60" y="96"/>
                      </a:cubicBezTo>
                      <a:close/>
                      <a:moveTo>
                        <a:pt x="64" y="83"/>
                      </a:moveTo>
                      <a:cubicBezTo>
                        <a:pt x="58" y="80"/>
                        <a:pt x="52" y="74"/>
                        <a:pt x="52" y="66"/>
                      </a:cubicBezTo>
                      <a:cubicBezTo>
                        <a:pt x="54" y="67"/>
                        <a:pt x="56" y="68"/>
                        <a:pt x="58" y="69"/>
                      </a:cubicBezTo>
                      <a:cubicBezTo>
                        <a:pt x="61" y="71"/>
                        <a:pt x="65" y="75"/>
                        <a:pt x="65" y="79"/>
                      </a:cubicBezTo>
                      <a:cubicBezTo>
                        <a:pt x="67" y="74"/>
                        <a:pt x="75" y="69"/>
                        <a:pt x="80" y="66"/>
                      </a:cubicBezTo>
                      <a:cubicBezTo>
                        <a:pt x="80" y="75"/>
                        <a:pt x="74" y="84"/>
                        <a:pt x="64" y="83"/>
                      </a:cubicBezTo>
                      <a:close/>
                      <a:moveTo>
                        <a:pt x="66" y="70"/>
                      </a:moveTo>
                      <a:cubicBezTo>
                        <a:pt x="58" y="68"/>
                        <a:pt x="52" y="61"/>
                        <a:pt x="51" y="53"/>
                      </a:cubicBezTo>
                      <a:cubicBezTo>
                        <a:pt x="57" y="55"/>
                        <a:pt x="64" y="58"/>
                        <a:pt x="66" y="65"/>
                      </a:cubicBezTo>
                      <a:cubicBezTo>
                        <a:pt x="67" y="59"/>
                        <a:pt x="73" y="52"/>
                        <a:pt x="78" y="48"/>
                      </a:cubicBezTo>
                      <a:cubicBezTo>
                        <a:pt x="80" y="57"/>
                        <a:pt x="76" y="68"/>
                        <a:pt x="66" y="70"/>
                      </a:cubicBezTo>
                      <a:close/>
                      <a:moveTo>
                        <a:pt x="65" y="54"/>
                      </a:moveTo>
                      <a:cubicBezTo>
                        <a:pt x="62" y="54"/>
                        <a:pt x="59" y="53"/>
                        <a:pt x="56" y="52"/>
                      </a:cubicBezTo>
                      <a:cubicBezTo>
                        <a:pt x="54" y="50"/>
                        <a:pt x="52" y="49"/>
                        <a:pt x="50" y="46"/>
                      </a:cubicBezTo>
                      <a:cubicBezTo>
                        <a:pt x="49" y="45"/>
                        <a:pt x="48" y="44"/>
                        <a:pt x="48" y="42"/>
                      </a:cubicBezTo>
                      <a:cubicBezTo>
                        <a:pt x="53" y="42"/>
                        <a:pt x="61" y="44"/>
                        <a:pt x="64" y="49"/>
                      </a:cubicBezTo>
                      <a:cubicBezTo>
                        <a:pt x="65" y="44"/>
                        <a:pt x="70" y="38"/>
                        <a:pt x="74" y="34"/>
                      </a:cubicBezTo>
                      <a:cubicBezTo>
                        <a:pt x="75" y="36"/>
                        <a:pt x="75" y="38"/>
                        <a:pt x="75" y="40"/>
                      </a:cubicBezTo>
                      <a:cubicBezTo>
                        <a:pt x="75" y="43"/>
                        <a:pt x="74" y="46"/>
                        <a:pt x="72" y="49"/>
                      </a:cubicBezTo>
                      <a:cubicBezTo>
                        <a:pt x="70" y="51"/>
                        <a:pt x="68" y="53"/>
                        <a:pt x="65" y="54"/>
                      </a:cubicBezTo>
                      <a:close/>
                      <a:moveTo>
                        <a:pt x="62" y="41"/>
                      </a:moveTo>
                      <a:cubicBezTo>
                        <a:pt x="56" y="42"/>
                        <a:pt x="50" y="39"/>
                        <a:pt x="46" y="34"/>
                      </a:cubicBezTo>
                      <a:cubicBezTo>
                        <a:pt x="45" y="33"/>
                        <a:pt x="44" y="32"/>
                        <a:pt x="44" y="30"/>
                      </a:cubicBezTo>
                      <a:cubicBezTo>
                        <a:pt x="50" y="30"/>
                        <a:pt x="57" y="32"/>
                        <a:pt x="61" y="37"/>
                      </a:cubicBezTo>
                      <a:cubicBezTo>
                        <a:pt x="61" y="31"/>
                        <a:pt x="66" y="24"/>
                        <a:pt x="69" y="20"/>
                      </a:cubicBezTo>
                      <a:cubicBezTo>
                        <a:pt x="70" y="22"/>
                        <a:pt x="71" y="24"/>
                        <a:pt x="71" y="26"/>
                      </a:cubicBezTo>
                      <a:cubicBezTo>
                        <a:pt x="71" y="32"/>
                        <a:pt x="68" y="38"/>
                        <a:pt x="62" y="41"/>
                      </a:cubicBezTo>
                      <a:close/>
                      <a:moveTo>
                        <a:pt x="45" y="6"/>
                      </a:moveTo>
                      <a:cubicBezTo>
                        <a:pt x="45" y="12"/>
                        <a:pt x="48" y="17"/>
                        <a:pt x="54" y="19"/>
                      </a:cubicBezTo>
                      <a:cubicBezTo>
                        <a:pt x="57" y="13"/>
                        <a:pt x="54" y="7"/>
                        <a:pt x="50" y="3"/>
                      </a:cubicBezTo>
                      <a:cubicBezTo>
                        <a:pt x="49" y="2"/>
                        <a:pt x="47" y="1"/>
                        <a:pt x="45" y="0"/>
                      </a:cubicBezTo>
                      <a:cubicBezTo>
                        <a:pt x="45" y="2"/>
                        <a:pt x="45" y="4"/>
                        <a:pt x="45"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24" name="Freeform 196">
                  <a:extLst>
                    <a:ext uri="{FF2B5EF4-FFF2-40B4-BE49-F238E27FC236}">
                      <a16:creationId xmlns:a16="http://schemas.microsoft.com/office/drawing/2014/main" xmlns="" id="{FEF69160-1A3D-4065-ACE6-0B341BEC62F4}"/>
                    </a:ext>
                  </a:extLst>
                </p:cNvPr>
                <p:cNvSpPr>
                  <a:spLocks/>
                </p:cNvSpPr>
                <p:nvPr/>
              </p:nvSpPr>
              <p:spPr bwMode="auto">
                <a:xfrm>
                  <a:off x="3608521" y="5119790"/>
                  <a:ext cx="450300" cy="575864"/>
                </a:xfrm>
                <a:custGeom>
                  <a:avLst/>
                  <a:gdLst>
                    <a:gd name="T0" fmla="*/ 86 w 100"/>
                    <a:gd name="T1" fmla="*/ 0 h 128"/>
                    <a:gd name="T2" fmla="*/ 85 w 100"/>
                    <a:gd name="T3" fmla="*/ 0 h 128"/>
                    <a:gd name="T4" fmla="*/ 96 w 100"/>
                    <a:gd name="T5" fmla="*/ 32 h 128"/>
                    <a:gd name="T6" fmla="*/ 94 w 100"/>
                    <a:gd name="T7" fmla="*/ 71 h 128"/>
                    <a:gd name="T8" fmla="*/ 72 w 100"/>
                    <a:gd name="T9" fmla="*/ 98 h 128"/>
                    <a:gd name="T10" fmla="*/ 29 w 100"/>
                    <a:gd name="T11" fmla="*/ 114 h 128"/>
                    <a:gd name="T12" fmla="*/ 29 w 100"/>
                    <a:gd name="T13" fmla="*/ 114 h 128"/>
                    <a:gd name="T14" fmla="*/ 0 w 100"/>
                    <a:gd name="T15" fmla="*/ 125 h 128"/>
                    <a:gd name="T16" fmla="*/ 1 w 100"/>
                    <a:gd name="T17" fmla="*/ 128 h 128"/>
                    <a:gd name="T18" fmla="*/ 30 w 100"/>
                    <a:gd name="T19" fmla="*/ 116 h 128"/>
                    <a:gd name="T20" fmla="*/ 30 w 100"/>
                    <a:gd name="T21" fmla="*/ 116 h 128"/>
                    <a:gd name="T22" fmla="*/ 73 w 100"/>
                    <a:gd name="T23" fmla="*/ 100 h 128"/>
                    <a:gd name="T24" fmla="*/ 95 w 100"/>
                    <a:gd name="T25" fmla="*/ 71 h 128"/>
                    <a:gd name="T26" fmla="*/ 97 w 100"/>
                    <a:gd name="T27" fmla="*/ 32 h 128"/>
                    <a:gd name="T28" fmla="*/ 86 w 100"/>
                    <a:gd name="T29" fmla="*/ 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0" h="128">
                      <a:moveTo>
                        <a:pt x="86" y="0"/>
                      </a:moveTo>
                      <a:cubicBezTo>
                        <a:pt x="86" y="0"/>
                        <a:pt x="86" y="0"/>
                        <a:pt x="85" y="0"/>
                      </a:cubicBezTo>
                      <a:cubicBezTo>
                        <a:pt x="90" y="11"/>
                        <a:pt x="93" y="21"/>
                        <a:pt x="96" y="32"/>
                      </a:cubicBezTo>
                      <a:cubicBezTo>
                        <a:pt x="98" y="46"/>
                        <a:pt x="98" y="57"/>
                        <a:pt x="94" y="71"/>
                      </a:cubicBezTo>
                      <a:cubicBezTo>
                        <a:pt x="89" y="83"/>
                        <a:pt x="82" y="90"/>
                        <a:pt x="72" y="98"/>
                      </a:cubicBezTo>
                      <a:cubicBezTo>
                        <a:pt x="58" y="107"/>
                        <a:pt x="45" y="110"/>
                        <a:pt x="29" y="114"/>
                      </a:cubicBezTo>
                      <a:cubicBezTo>
                        <a:pt x="29" y="114"/>
                        <a:pt x="29" y="114"/>
                        <a:pt x="29" y="114"/>
                      </a:cubicBezTo>
                      <a:cubicBezTo>
                        <a:pt x="18" y="115"/>
                        <a:pt x="9" y="119"/>
                        <a:pt x="0" y="125"/>
                      </a:cubicBezTo>
                      <a:cubicBezTo>
                        <a:pt x="0" y="126"/>
                        <a:pt x="1" y="127"/>
                        <a:pt x="1" y="128"/>
                      </a:cubicBezTo>
                      <a:cubicBezTo>
                        <a:pt x="10" y="121"/>
                        <a:pt x="19" y="118"/>
                        <a:pt x="30" y="116"/>
                      </a:cubicBezTo>
                      <a:cubicBezTo>
                        <a:pt x="30" y="116"/>
                        <a:pt x="30" y="116"/>
                        <a:pt x="30" y="116"/>
                      </a:cubicBezTo>
                      <a:cubicBezTo>
                        <a:pt x="46" y="113"/>
                        <a:pt x="59" y="109"/>
                        <a:pt x="73" y="100"/>
                      </a:cubicBezTo>
                      <a:cubicBezTo>
                        <a:pt x="84" y="92"/>
                        <a:pt x="90" y="84"/>
                        <a:pt x="95" y="71"/>
                      </a:cubicBezTo>
                      <a:cubicBezTo>
                        <a:pt x="100" y="58"/>
                        <a:pt x="99" y="46"/>
                        <a:pt x="97" y="32"/>
                      </a:cubicBezTo>
                      <a:cubicBezTo>
                        <a:pt x="94" y="20"/>
                        <a:pt x="91" y="11"/>
                        <a:pt x="8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grpSp>
          <p:sp>
            <p:nvSpPr>
              <p:cNvPr id="14" name="任意多边形: 形状 13">
                <a:extLst>
                  <a:ext uri="{FF2B5EF4-FFF2-40B4-BE49-F238E27FC236}">
                    <a16:creationId xmlns:a16="http://schemas.microsoft.com/office/drawing/2014/main" xmlns="" id="{55ED3BA9-DF6D-451B-A4DA-4B00262CD190}"/>
                  </a:ext>
                </a:extLst>
              </p:cNvPr>
              <p:cNvSpPr>
                <a:spLocks/>
              </p:cNvSpPr>
              <p:nvPr/>
            </p:nvSpPr>
            <p:spPr bwMode="auto">
              <a:xfrm>
                <a:off x="4887521" y="2050478"/>
                <a:ext cx="2416958" cy="640640"/>
              </a:xfrm>
              <a:custGeom>
                <a:avLst/>
                <a:gdLst>
                  <a:gd name="connsiteX0" fmla="*/ 1208479 w 2416958"/>
                  <a:gd name="connsiteY0" fmla="*/ 247520 h 640640"/>
                  <a:gd name="connsiteX1" fmla="*/ 2092998 w 2416958"/>
                  <a:gd name="connsiteY1" fmla="*/ 549640 h 640640"/>
                  <a:gd name="connsiteX2" fmla="*/ 2416958 w 2416958"/>
                  <a:gd name="connsiteY2" fmla="*/ 524160 h 640640"/>
                  <a:gd name="connsiteX3" fmla="*/ 2045678 w 2416958"/>
                  <a:gd name="connsiteY3" fmla="*/ 640640 h 640640"/>
                  <a:gd name="connsiteX4" fmla="*/ 1208479 w 2416958"/>
                  <a:gd name="connsiteY4" fmla="*/ 353080 h 640640"/>
                  <a:gd name="connsiteX5" fmla="*/ 371279 w 2416958"/>
                  <a:gd name="connsiteY5" fmla="*/ 640640 h 640640"/>
                  <a:gd name="connsiteX6" fmla="*/ 0 w 2416958"/>
                  <a:gd name="connsiteY6" fmla="*/ 524160 h 640640"/>
                  <a:gd name="connsiteX7" fmla="*/ 320320 w 2416958"/>
                  <a:gd name="connsiteY7" fmla="*/ 549640 h 640640"/>
                  <a:gd name="connsiteX8" fmla="*/ 1368639 w 2416958"/>
                  <a:gd name="connsiteY8" fmla="*/ 182000 h 640640"/>
                  <a:gd name="connsiteX9" fmla="*/ 1441439 w 2416958"/>
                  <a:gd name="connsiteY9" fmla="*/ 200200 h 640640"/>
                  <a:gd name="connsiteX10" fmla="*/ 1379559 w 2416958"/>
                  <a:gd name="connsiteY10" fmla="*/ 240240 h 640640"/>
                  <a:gd name="connsiteX11" fmla="*/ 1306759 w 2416958"/>
                  <a:gd name="connsiteY11" fmla="*/ 222040 h 640640"/>
                  <a:gd name="connsiteX12" fmla="*/ 1051959 w 2416958"/>
                  <a:gd name="connsiteY12" fmla="*/ 178360 h 640640"/>
                  <a:gd name="connsiteX13" fmla="*/ 1106559 w 2416958"/>
                  <a:gd name="connsiteY13" fmla="*/ 229320 h 640640"/>
                  <a:gd name="connsiteX14" fmla="*/ 1033759 w 2416958"/>
                  <a:gd name="connsiteY14" fmla="*/ 236600 h 640640"/>
                  <a:gd name="connsiteX15" fmla="*/ 979159 w 2416958"/>
                  <a:gd name="connsiteY15" fmla="*/ 189280 h 640640"/>
                  <a:gd name="connsiteX16" fmla="*/ 1208479 w 2416958"/>
                  <a:gd name="connsiteY16" fmla="*/ 0 h 640640"/>
                  <a:gd name="connsiteX17" fmla="*/ 1255799 w 2416958"/>
                  <a:gd name="connsiteY17" fmla="*/ 109200 h 640640"/>
                  <a:gd name="connsiteX18" fmla="*/ 1208479 w 2416958"/>
                  <a:gd name="connsiteY18" fmla="*/ 222040 h 640640"/>
                  <a:gd name="connsiteX19" fmla="*/ 1161159 w 2416958"/>
                  <a:gd name="connsiteY19" fmla="*/ 109200 h 640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416958" h="640640">
                    <a:moveTo>
                      <a:pt x="1208479" y="247520"/>
                    </a:moveTo>
                    <a:lnTo>
                      <a:pt x="2092998" y="549640"/>
                    </a:lnTo>
                    <a:lnTo>
                      <a:pt x="2416958" y="524160"/>
                    </a:lnTo>
                    <a:lnTo>
                      <a:pt x="2045678" y="640640"/>
                    </a:lnTo>
                    <a:lnTo>
                      <a:pt x="1208479" y="353080"/>
                    </a:lnTo>
                    <a:lnTo>
                      <a:pt x="371279" y="640640"/>
                    </a:lnTo>
                    <a:lnTo>
                      <a:pt x="0" y="524160"/>
                    </a:lnTo>
                    <a:lnTo>
                      <a:pt x="320320" y="549640"/>
                    </a:lnTo>
                    <a:close/>
                    <a:moveTo>
                      <a:pt x="1368639" y="182000"/>
                    </a:moveTo>
                    <a:lnTo>
                      <a:pt x="1441439" y="200200"/>
                    </a:lnTo>
                    <a:lnTo>
                      <a:pt x="1379559" y="240240"/>
                    </a:lnTo>
                    <a:lnTo>
                      <a:pt x="1306759" y="222040"/>
                    </a:lnTo>
                    <a:close/>
                    <a:moveTo>
                      <a:pt x="1051959" y="178360"/>
                    </a:moveTo>
                    <a:lnTo>
                      <a:pt x="1106559" y="229320"/>
                    </a:lnTo>
                    <a:lnTo>
                      <a:pt x="1033759" y="236600"/>
                    </a:lnTo>
                    <a:lnTo>
                      <a:pt x="979159" y="189280"/>
                    </a:lnTo>
                    <a:close/>
                    <a:moveTo>
                      <a:pt x="1208479" y="0"/>
                    </a:moveTo>
                    <a:lnTo>
                      <a:pt x="1255799" y="109200"/>
                    </a:lnTo>
                    <a:lnTo>
                      <a:pt x="1208479" y="222040"/>
                    </a:lnTo>
                    <a:lnTo>
                      <a:pt x="1161159" y="1092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15" name="Freeform 65">
                <a:extLst>
                  <a:ext uri="{FF2B5EF4-FFF2-40B4-BE49-F238E27FC236}">
                    <a16:creationId xmlns:a16="http://schemas.microsoft.com/office/drawing/2014/main" xmlns="" id="{22161C13-60EB-45BE-BED6-BA6E7CE1AE5D}"/>
                  </a:ext>
                </a:extLst>
              </p:cNvPr>
              <p:cNvSpPr>
                <a:spLocks noEditPoints="1"/>
              </p:cNvSpPr>
              <p:nvPr/>
            </p:nvSpPr>
            <p:spPr bwMode="auto">
              <a:xfrm>
                <a:off x="5553641" y="2989597"/>
                <a:ext cx="178360" cy="873599"/>
              </a:xfrm>
              <a:custGeom>
                <a:avLst/>
                <a:gdLst>
                  <a:gd name="T0" fmla="*/ 69 w 162"/>
                  <a:gd name="T1" fmla="*/ 695 h 784"/>
                  <a:gd name="T2" fmla="*/ 72 w 162"/>
                  <a:gd name="T3" fmla="*/ 701 h 784"/>
                  <a:gd name="T4" fmla="*/ 112 w 162"/>
                  <a:gd name="T5" fmla="*/ 775 h 784"/>
                  <a:gd name="T6" fmla="*/ 126 w 162"/>
                  <a:gd name="T7" fmla="*/ 783 h 784"/>
                  <a:gd name="T8" fmla="*/ 139 w 162"/>
                  <a:gd name="T9" fmla="*/ 772 h 784"/>
                  <a:gd name="T10" fmla="*/ 161 w 162"/>
                  <a:gd name="T11" fmla="*/ 691 h 784"/>
                  <a:gd name="T12" fmla="*/ 162 w 162"/>
                  <a:gd name="T13" fmla="*/ 684 h 784"/>
                  <a:gd name="T14" fmla="*/ 95 w 162"/>
                  <a:gd name="T15" fmla="*/ 30 h 784"/>
                  <a:gd name="T16" fmla="*/ 60 w 162"/>
                  <a:gd name="T17" fmla="*/ 2 h 784"/>
                  <a:gd name="T18" fmla="*/ 30 w 162"/>
                  <a:gd name="T19" fmla="*/ 6 h 784"/>
                  <a:gd name="T20" fmla="*/ 2 w 162"/>
                  <a:gd name="T21" fmla="*/ 40 h 784"/>
                  <a:gd name="T22" fmla="*/ 68 w 162"/>
                  <a:gd name="T23" fmla="*/ 675 h 784"/>
                  <a:gd name="T24" fmla="*/ 69 w 162"/>
                  <a:gd name="T25" fmla="*/ 695 h 784"/>
                  <a:gd name="T26" fmla="*/ 148 w 162"/>
                  <a:gd name="T27" fmla="*/ 685 h 784"/>
                  <a:gd name="T28" fmla="*/ 147 w 162"/>
                  <a:gd name="T29" fmla="*/ 689 h 784"/>
                  <a:gd name="T30" fmla="*/ 139 w 162"/>
                  <a:gd name="T31" fmla="*/ 725 h 784"/>
                  <a:gd name="T32" fmla="*/ 134 w 162"/>
                  <a:gd name="T33" fmla="*/ 729 h 784"/>
                  <a:gd name="T34" fmla="*/ 106 w 162"/>
                  <a:gd name="T35" fmla="*/ 732 h 784"/>
                  <a:gd name="T36" fmla="*/ 102 w 162"/>
                  <a:gd name="T37" fmla="*/ 730 h 784"/>
                  <a:gd name="T38" fmla="*/ 83 w 162"/>
                  <a:gd name="T39" fmla="*/ 692 h 784"/>
                  <a:gd name="T40" fmla="*/ 115 w 162"/>
                  <a:gd name="T41" fmla="*/ 681 h 784"/>
                  <a:gd name="T42" fmla="*/ 148 w 162"/>
                  <a:gd name="T43" fmla="*/ 685 h 784"/>
                  <a:gd name="T44" fmla="*/ 12 w 162"/>
                  <a:gd name="T45" fmla="*/ 47 h 784"/>
                  <a:gd name="T46" fmla="*/ 26 w 162"/>
                  <a:gd name="T47" fmla="*/ 30 h 784"/>
                  <a:gd name="T48" fmla="*/ 43 w 162"/>
                  <a:gd name="T49" fmla="*/ 44 h 784"/>
                  <a:gd name="T50" fmla="*/ 107 w 162"/>
                  <a:gd name="T51" fmla="*/ 666 h 784"/>
                  <a:gd name="T52" fmla="*/ 95 w 162"/>
                  <a:gd name="T53" fmla="*/ 683 h 784"/>
                  <a:gd name="T54" fmla="*/ 77 w 162"/>
                  <a:gd name="T55" fmla="*/ 675 h 784"/>
                  <a:gd name="T56" fmla="*/ 76 w 162"/>
                  <a:gd name="T57" fmla="*/ 670 h 784"/>
                  <a:gd name="T58" fmla="*/ 12 w 162"/>
                  <a:gd name="T59" fmla="*/ 47 h 7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2" h="784">
                    <a:moveTo>
                      <a:pt x="69" y="695"/>
                    </a:moveTo>
                    <a:cubicBezTo>
                      <a:pt x="70" y="697"/>
                      <a:pt x="70" y="699"/>
                      <a:pt x="72" y="701"/>
                    </a:cubicBezTo>
                    <a:cubicBezTo>
                      <a:pt x="112" y="775"/>
                      <a:pt x="112" y="775"/>
                      <a:pt x="112" y="775"/>
                    </a:cubicBezTo>
                    <a:cubicBezTo>
                      <a:pt x="115" y="781"/>
                      <a:pt x="120" y="784"/>
                      <a:pt x="126" y="783"/>
                    </a:cubicBezTo>
                    <a:cubicBezTo>
                      <a:pt x="132" y="782"/>
                      <a:pt x="137" y="778"/>
                      <a:pt x="139" y="772"/>
                    </a:cubicBezTo>
                    <a:cubicBezTo>
                      <a:pt x="161" y="691"/>
                      <a:pt x="161" y="691"/>
                      <a:pt x="161" y="691"/>
                    </a:cubicBezTo>
                    <a:cubicBezTo>
                      <a:pt x="162" y="689"/>
                      <a:pt x="162" y="687"/>
                      <a:pt x="162" y="684"/>
                    </a:cubicBezTo>
                    <a:cubicBezTo>
                      <a:pt x="95" y="30"/>
                      <a:pt x="95" y="30"/>
                      <a:pt x="95" y="30"/>
                    </a:cubicBezTo>
                    <a:cubicBezTo>
                      <a:pt x="93" y="13"/>
                      <a:pt x="77" y="0"/>
                      <a:pt x="60" y="2"/>
                    </a:cubicBezTo>
                    <a:cubicBezTo>
                      <a:pt x="30" y="6"/>
                      <a:pt x="30" y="6"/>
                      <a:pt x="30" y="6"/>
                    </a:cubicBezTo>
                    <a:cubicBezTo>
                      <a:pt x="12" y="8"/>
                      <a:pt x="0" y="30"/>
                      <a:pt x="2" y="40"/>
                    </a:cubicBezTo>
                    <a:cubicBezTo>
                      <a:pt x="68" y="675"/>
                      <a:pt x="68" y="675"/>
                      <a:pt x="68" y="675"/>
                    </a:cubicBezTo>
                    <a:lnTo>
                      <a:pt x="69" y="695"/>
                    </a:lnTo>
                    <a:close/>
                    <a:moveTo>
                      <a:pt x="148" y="685"/>
                    </a:moveTo>
                    <a:cubicBezTo>
                      <a:pt x="148" y="687"/>
                      <a:pt x="148" y="688"/>
                      <a:pt x="147" y="689"/>
                    </a:cubicBezTo>
                    <a:cubicBezTo>
                      <a:pt x="144" y="701"/>
                      <a:pt x="141" y="713"/>
                      <a:pt x="139" y="725"/>
                    </a:cubicBezTo>
                    <a:cubicBezTo>
                      <a:pt x="138" y="727"/>
                      <a:pt x="137" y="728"/>
                      <a:pt x="134" y="729"/>
                    </a:cubicBezTo>
                    <a:cubicBezTo>
                      <a:pt x="125" y="730"/>
                      <a:pt x="116" y="731"/>
                      <a:pt x="106" y="732"/>
                    </a:cubicBezTo>
                    <a:cubicBezTo>
                      <a:pt x="105" y="732"/>
                      <a:pt x="103" y="731"/>
                      <a:pt x="102" y="730"/>
                    </a:cubicBezTo>
                    <a:cubicBezTo>
                      <a:pt x="96" y="718"/>
                      <a:pt x="90" y="706"/>
                      <a:pt x="83" y="692"/>
                    </a:cubicBezTo>
                    <a:cubicBezTo>
                      <a:pt x="97" y="696"/>
                      <a:pt x="107" y="692"/>
                      <a:pt x="115" y="681"/>
                    </a:cubicBezTo>
                    <a:cubicBezTo>
                      <a:pt x="125" y="690"/>
                      <a:pt x="136" y="692"/>
                      <a:pt x="148" y="685"/>
                    </a:cubicBezTo>
                    <a:close/>
                    <a:moveTo>
                      <a:pt x="12" y="47"/>
                    </a:moveTo>
                    <a:cubicBezTo>
                      <a:pt x="11" y="39"/>
                      <a:pt x="17" y="31"/>
                      <a:pt x="26" y="30"/>
                    </a:cubicBezTo>
                    <a:cubicBezTo>
                      <a:pt x="35" y="29"/>
                      <a:pt x="42" y="35"/>
                      <a:pt x="43" y="44"/>
                    </a:cubicBezTo>
                    <a:cubicBezTo>
                      <a:pt x="57" y="166"/>
                      <a:pt x="105" y="651"/>
                      <a:pt x="107" y="666"/>
                    </a:cubicBezTo>
                    <a:cubicBezTo>
                      <a:pt x="108" y="675"/>
                      <a:pt x="103" y="681"/>
                      <a:pt x="95" y="683"/>
                    </a:cubicBezTo>
                    <a:cubicBezTo>
                      <a:pt x="88" y="685"/>
                      <a:pt x="80" y="681"/>
                      <a:pt x="77" y="675"/>
                    </a:cubicBezTo>
                    <a:cubicBezTo>
                      <a:pt x="76" y="673"/>
                      <a:pt x="76" y="672"/>
                      <a:pt x="76" y="670"/>
                    </a:cubicBezTo>
                    <a:cubicBezTo>
                      <a:pt x="74" y="655"/>
                      <a:pt x="26" y="170"/>
                      <a:pt x="12"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16" name="任意多边形: 形状 15">
                <a:extLst>
                  <a:ext uri="{FF2B5EF4-FFF2-40B4-BE49-F238E27FC236}">
                    <a16:creationId xmlns:a16="http://schemas.microsoft.com/office/drawing/2014/main" xmlns="" id="{24ECF7A1-76E9-4156-9EA9-80A2C1AD48CF}"/>
                  </a:ext>
                </a:extLst>
              </p:cNvPr>
              <p:cNvSpPr>
                <a:spLocks/>
              </p:cNvSpPr>
              <p:nvPr/>
            </p:nvSpPr>
            <p:spPr bwMode="auto">
              <a:xfrm>
                <a:off x="5135041" y="2742077"/>
                <a:ext cx="1921918" cy="1259438"/>
              </a:xfrm>
              <a:custGeom>
                <a:avLst/>
                <a:gdLst>
                  <a:gd name="connsiteX0" fmla="*/ 695240 w 1921918"/>
                  <a:gd name="connsiteY0" fmla="*/ 924558 h 1259438"/>
                  <a:gd name="connsiteX1" fmla="*/ 800800 w 1921918"/>
                  <a:gd name="connsiteY1" fmla="*/ 924558 h 1259438"/>
                  <a:gd name="connsiteX2" fmla="*/ 724360 w 1921918"/>
                  <a:gd name="connsiteY2" fmla="*/ 1259438 h 1259438"/>
                  <a:gd name="connsiteX3" fmla="*/ 691600 w 1921918"/>
                  <a:gd name="connsiteY3" fmla="*/ 1259438 h 1259438"/>
                  <a:gd name="connsiteX4" fmla="*/ 611520 w 1921918"/>
                  <a:gd name="connsiteY4" fmla="*/ 1259438 h 1259438"/>
                  <a:gd name="connsiteX5" fmla="*/ 418600 w 1921918"/>
                  <a:gd name="connsiteY5" fmla="*/ 1259438 h 1259438"/>
                  <a:gd name="connsiteX6" fmla="*/ 418600 w 1921918"/>
                  <a:gd name="connsiteY6" fmla="*/ 1153878 h 1259438"/>
                  <a:gd name="connsiteX7" fmla="*/ 637910 w 1921918"/>
                  <a:gd name="connsiteY7" fmla="*/ 1153878 h 1259438"/>
                  <a:gd name="connsiteX8" fmla="*/ 1671911 w 1921918"/>
                  <a:gd name="connsiteY8" fmla="*/ 586085 h 1259438"/>
                  <a:gd name="connsiteX9" fmla="*/ 1618496 w 1921918"/>
                  <a:gd name="connsiteY9" fmla="*/ 731639 h 1259438"/>
                  <a:gd name="connsiteX10" fmla="*/ 1723990 w 1921918"/>
                  <a:gd name="connsiteY10" fmla="*/ 731639 h 1259438"/>
                  <a:gd name="connsiteX11" fmla="*/ 1496039 w 1921918"/>
                  <a:gd name="connsiteY11" fmla="*/ 407679 h 1259438"/>
                  <a:gd name="connsiteX12" fmla="*/ 1805439 w 1921918"/>
                  <a:gd name="connsiteY12" fmla="*/ 407679 h 1259438"/>
                  <a:gd name="connsiteX13" fmla="*/ 1845479 w 1921918"/>
                  <a:gd name="connsiteY13" fmla="*/ 513239 h 1259438"/>
                  <a:gd name="connsiteX14" fmla="*/ 1751407 w 1921918"/>
                  <a:gd name="connsiteY14" fmla="*/ 513239 h 1259438"/>
                  <a:gd name="connsiteX15" fmla="*/ 1867319 w 1921918"/>
                  <a:gd name="connsiteY15" fmla="*/ 837199 h 1259438"/>
                  <a:gd name="connsiteX16" fmla="*/ 1761759 w 1921918"/>
                  <a:gd name="connsiteY16" fmla="*/ 837199 h 1259438"/>
                  <a:gd name="connsiteX17" fmla="*/ 1725359 w 1921918"/>
                  <a:gd name="connsiteY17" fmla="*/ 837199 h 1259438"/>
                  <a:gd name="connsiteX18" fmla="*/ 1725359 w 1921918"/>
                  <a:gd name="connsiteY18" fmla="*/ 899079 h 1259438"/>
                  <a:gd name="connsiteX19" fmla="*/ 1823639 w 1921918"/>
                  <a:gd name="connsiteY19" fmla="*/ 899079 h 1259438"/>
                  <a:gd name="connsiteX20" fmla="*/ 1867319 w 1921918"/>
                  <a:gd name="connsiteY20" fmla="*/ 1004639 h 1259438"/>
                  <a:gd name="connsiteX21" fmla="*/ 1725359 w 1921918"/>
                  <a:gd name="connsiteY21" fmla="*/ 1004639 h 1259438"/>
                  <a:gd name="connsiteX22" fmla="*/ 1725359 w 1921918"/>
                  <a:gd name="connsiteY22" fmla="*/ 1153878 h 1259438"/>
                  <a:gd name="connsiteX23" fmla="*/ 1921918 w 1921918"/>
                  <a:gd name="connsiteY23" fmla="*/ 1153878 h 1259438"/>
                  <a:gd name="connsiteX24" fmla="*/ 1878238 w 1921918"/>
                  <a:gd name="connsiteY24" fmla="*/ 1259438 h 1259438"/>
                  <a:gd name="connsiteX25" fmla="*/ 1292199 w 1921918"/>
                  <a:gd name="connsiteY25" fmla="*/ 1259438 h 1259438"/>
                  <a:gd name="connsiteX26" fmla="*/ 1226679 w 1921918"/>
                  <a:gd name="connsiteY26" fmla="*/ 1259438 h 1259438"/>
                  <a:gd name="connsiteX27" fmla="*/ 1179359 w 1921918"/>
                  <a:gd name="connsiteY27" fmla="*/ 1259438 h 1259438"/>
                  <a:gd name="connsiteX28" fmla="*/ 1115886 w 1921918"/>
                  <a:gd name="connsiteY28" fmla="*/ 1071068 h 1259438"/>
                  <a:gd name="connsiteX29" fmla="*/ 1048319 w 1921918"/>
                  <a:gd name="connsiteY29" fmla="*/ 1259438 h 1259438"/>
                  <a:gd name="connsiteX30" fmla="*/ 1044679 w 1921918"/>
                  <a:gd name="connsiteY30" fmla="*/ 1259438 h 1259438"/>
                  <a:gd name="connsiteX31" fmla="*/ 935479 w 1921918"/>
                  <a:gd name="connsiteY31" fmla="*/ 1259438 h 1259438"/>
                  <a:gd name="connsiteX32" fmla="*/ 931839 w 1921918"/>
                  <a:gd name="connsiteY32" fmla="*/ 1259438 h 1259438"/>
                  <a:gd name="connsiteX33" fmla="*/ 811719 w 1921918"/>
                  <a:gd name="connsiteY33" fmla="*/ 924558 h 1259438"/>
                  <a:gd name="connsiteX34" fmla="*/ 917279 w 1921918"/>
                  <a:gd name="connsiteY34" fmla="*/ 924558 h 1259438"/>
                  <a:gd name="connsiteX35" fmla="*/ 990079 w 1921918"/>
                  <a:gd name="connsiteY35" fmla="*/ 1115918 h 1259438"/>
                  <a:gd name="connsiteX36" fmla="*/ 1062879 w 1921918"/>
                  <a:gd name="connsiteY36" fmla="*/ 924558 h 1259438"/>
                  <a:gd name="connsiteX37" fmla="*/ 1066519 w 1921918"/>
                  <a:gd name="connsiteY37" fmla="*/ 924558 h 1259438"/>
                  <a:gd name="connsiteX38" fmla="*/ 1168439 w 1921918"/>
                  <a:gd name="connsiteY38" fmla="*/ 924558 h 1259438"/>
                  <a:gd name="connsiteX39" fmla="*/ 1172079 w 1921918"/>
                  <a:gd name="connsiteY39" fmla="*/ 924558 h 1259438"/>
                  <a:gd name="connsiteX40" fmla="*/ 1254335 w 1921918"/>
                  <a:gd name="connsiteY40" fmla="*/ 1153878 h 1259438"/>
                  <a:gd name="connsiteX41" fmla="*/ 1619799 w 1921918"/>
                  <a:gd name="connsiteY41" fmla="*/ 1153878 h 1259438"/>
                  <a:gd name="connsiteX42" fmla="*/ 1619799 w 1921918"/>
                  <a:gd name="connsiteY42" fmla="*/ 1004639 h 1259438"/>
                  <a:gd name="connsiteX43" fmla="*/ 1517879 w 1921918"/>
                  <a:gd name="connsiteY43" fmla="*/ 1004639 h 1259438"/>
                  <a:gd name="connsiteX44" fmla="*/ 1474199 w 1921918"/>
                  <a:gd name="connsiteY44" fmla="*/ 899079 h 1259438"/>
                  <a:gd name="connsiteX45" fmla="*/ 1619799 w 1921918"/>
                  <a:gd name="connsiteY45" fmla="*/ 899079 h 1259438"/>
                  <a:gd name="connsiteX46" fmla="*/ 1619799 w 1921918"/>
                  <a:gd name="connsiteY46" fmla="*/ 837199 h 1259438"/>
                  <a:gd name="connsiteX47" fmla="*/ 1579759 w 1921918"/>
                  <a:gd name="connsiteY47" fmla="*/ 837199 h 1259438"/>
                  <a:gd name="connsiteX48" fmla="*/ 1474199 w 1921918"/>
                  <a:gd name="connsiteY48" fmla="*/ 837199 h 1259438"/>
                  <a:gd name="connsiteX49" fmla="*/ 1593083 w 1921918"/>
                  <a:gd name="connsiteY49" fmla="*/ 513239 h 1259438"/>
                  <a:gd name="connsiteX50" fmla="*/ 1539719 w 1921918"/>
                  <a:gd name="connsiteY50" fmla="*/ 513239 h 1259438"/>
                  <a:gd name="connsiteX51" fmla="*/ 247520 w 1921918"/>
                  <a:gd name="connsiteY51" fmla="*/ 251160 h 1259438"/>
                  <a:gd name="connsiteX52" fmla="*/ 167440 w 1921918"/>
                  <a:gd name="connsiteY52" fmla="*/ 589680 h 1259438"/>
                  <a:gd name="connsiteX53" fmla="*/ 243880 w 1921918"/>
                  <a:gd name="connsiteY53" fmla="*/ 589680 h 1259438"/>
                  <a:gd name="connsiteX54" fmla="*/ 65520 w 1921918"/>
                  <a:gd name="connsiteY54" fmla="*/ 1110199 h 1259438"/>
                  <a:gd name="connsiteX55" fmla="*/ 138320 w 1921918"/>
                  <a:gd name="connsiteY55" fmla="*/ 691600 h 1259438"/>
                  <a:gd name="connsiteX56" fmla="*/ 65520 w 1921918"/>
                  <a:gd name="connsiteY56" fmla="*/ 691600 h 1259438"/>
                  <a:gd name="connsiteX57" fmla="*/ 116559 w 1921918"/>
                  <a:gd name="connsiteY57" fmla="*/ 378560 h 1259438"/>
                  <a:gd name="connsiteX58" fmla="*/ 87360 w 1921918"/>
                  <a:gd name="connsiteY58" fmla="*/ 378560 h 1259438"/>
                  <a:gd name="connsiteX59" fmla="*/ 1066519 w 1921918"/>
                  <a:gd name="connsiteY59" fmla="*/ 138319 h 1259438"/>
                  <a:gd name="connsiteX60" fmla="*/ 1106559 w 1921918"/>
                  <a:gd name="connsiteY60" fmla="*/ 247519 h 1259438"/>
                  <a:gd name="connsiteX61" fmla="*/ 1066519 w 1921918"/>
                  <a:gd name="connsiteY61" fmla="*/ 356719 h 1259438"/>
                  <a:gd name="connsiteX62" fmla="*/ 1026479 w 1921918"/>
                  <a:gd name="connsiteY62" fmla="*/ 247519 h 1259438"/>
                  <a:gd name="connsiteX63" fmla="*/ 848119 w 1921918"/>
                  <a:gd name="connsiteY63" fmla="*/ 138319 h 1259438"/>
                  <a:gd name="connsiteX64" fmla="*/ 888159 w 1921918"/>
                  <a:gd name="connsiteY64" fmla="*/ 247519 h 1259438"/>
                  <a:gd name="connsiteX65" fmla="*/ 848119 w 1921918"/>
                  <a:gd name="connsiteY65" fmla="*/ 356719 h 1259438"/>
                  <a:gd name="connsiteX66" fmla="*/ 808079 w 1921918"/>
                  <a:gd name="connsiteY66" fmla="*/ 247519 h 1259438"/>
                  <a:gd name="connsiteX67" fmla="*/ 1011919 w 1921918"/>
                  <a:gd name="connsiteY67" fmla="*/ 105560 h 1259438"/>
                  <a:gd name="connsiteX68" fmla="*/ 1011919 w 1921918"/>
                  <a:gd name="connsiteY68" fmla="*/ 389480 h 1259438"/>
                  <a:gd name="connsiteX69" fmla="*/ 1128399 w 1921918"/>
                  <a:gd name="connsiteY69" fmla="*/ 389480 h 1259438"/>
                  <a:gd name="connsiteX70" fmla="*/ 1128399 w 1921918"/>
                  <a:gd name="connsiteY70" fmla="*/ 105560 h 1259438"/>
                  <a:gd name="connsiteX71" fmla="*/ 793520 w 1921918"/>
                  <a:gd name="connsiteY71" fmla="*/ 105560 h 1259438"/>
                  <a:gd name="connsiteX72" fmla="*/ 793520 w 1921918"/>
                  <a:gd name="connsiteY72" fmla="*/ 389480 h 1259438"/>
                  <a:gd name="connsiteX73" fmla="*/ 906359 w 1921918"/>
                  <a:gd name="connsiteY73" fmla="*/ 389480 h 1259438"/>
                  <a:gd name="connsiteX74" fmla="*/ 906359 w 1921918"/>
                  <a:gd name="connsiteY74" fmla="*/ 105560 h 1259438"/>
                  <a:gd name="connsiteX75" fmla="*/ 1354079 w 1921918"/>
                  <a:gd name="connsiteY75" fmla="*/ 0 h 1259438"/>
                  <a:gd name="connsiteX76" fmla="*/ 1426879 w 1921918"/>
                  <a:gd name="connsiteY76" fmla="*/ 0 h 1259438"/>
                  <a:gd name="connsiteX77" fmla="*/ 1459639 w 1921918"/>
                  <a:gd name="connsiteY77" fmla="*/ 0 h 1259438"/>
                  <a:gd name="connsiteX78" fmla="*/ 1860039 w 1921918"/>
                  <a:gd name="connsiteY78" fmla="*/ 0 h 1259438"/>
                  <a:gd name="connsiteX79" fmla="*/ 1860039 w 1921918"/>
                  <a:gd name="connsiteY79" fmla="*/ 36400 h 1259438"/>
                  <a:gd name="connsiteX80" fmla="*/ 1860039 w 1921918"/>
                  <a:gd name="connsiteY80" fmla="*/ 105560 h 1259438"/>
                  <a:gd name="connsiteX81" fmla="*/ 1860039 w 1921918"/>
                  <a:gd name="connsiteY81" fmla="*/ 251160 h 1259438"/>
                  <a:gd name="connsiteX82" fmla="*/ 1860039 w 1921918"/>
                  <a:gd name="connsiteY82" fmla="*/ 356720 h 1259438"/>
                  <a:gd name="connsiteX83" fmla="*/ 1754479 w 1921918"/>
                  <a:gd name="connsiteY83" fmla="*/ 356720 h 1259438"/>
                  <a:gd name="connsiteX84" fmla="*/ 1485119 w 1921918"/>
                  <a:gd name="connsiteY84" fmla="*/ 356720 h 1259438"/>
                  <a:gd name="connsiteX85" fmla="*/ 1485119 w 1921918"/>
                  <a:gd name="connsiteY85" fmla="*/ 251160 h 1259438"/>
                  <a:gd name="connsiteX86" fmla="*/ 1754479 w 1921918"/>
                  <a:gd name="connsiteY86" fmla="*/ 251160 h 1259438"/>
                  <a:gd name="connsiteX87" fmla="*/ 1710799 w 1921918"/>
                  <a:gd name="connsiteY87" fmla="*/ 174720 h 1259438"/>
                  <a:gd name="connsiteX88" fmla="*/ 1754479 w 1921918"/>
                  <a:gd name="connsiteY88" fmla="*/ 105560 h 1259438"/>
                  <a:gd name="connsiteX89" fmla="*/ 1459639 w 1921918"/>
                  <a:gd name="connsiteY89" fmla="*/ 105560 h 1259438"/>
                  <a:gd name="connsiteX90" fmla="*/ 1459639 w 1921918"/>
                  <a:gd name="connsiteY90" fmla="*/ 251160 h 1259438"/>
                  <a:gd name="connsiteX91" fmla="*/ 1459639 w 1921918"/>
                  <a:gd name="connsiteY91" fmla="*/ 356720 h 1259438"/>
                  <a:gd name="connsiteX92" fmla="*/ 1459639 w 1921918"/>
                  <a:gd name="connsiteY92" fmla="*/ 869959 h 1259438"/>
                  <a:gd name="connsiteX93" fmla="*/ 1419599 w 1921918"/>
                  <a:gd name="connsiteY93" fmla="*/ 1124759 h 1259438"/>
                  <a:gd name="connsiteX94" fmla="*/ 1314039 w 1921918"/>
                  <a:gd name="connsiteY94" fmla="*/ 1124759 h 1259438"/>
                  <a:gd name="connsiteX95" fmla="*/ 1354079 w 1921918"/>
                  <a:gd name="connsiteY95" fmla="*/ 869959 h 1259438"/>
                  <a:gd name="connsiteX96" fmla="*/ 687960 w 1921918"/>
                  <a:gd name="connsiteY96" fmla="*/ 0 h 1259438"/>
                  <a:gd name="connsiteX97" fmla="*/ 793520 w 1921918"/>
                  <a:gd name="connsiteY97" fmla="*/ 0 h 1259438"/>
                  <a:gd name="connsiteX98" fmla="*/ 1230319 w 1921918"/>
                  <a:gd name="connsiteY98" fmla="*/ 0 h 1259438"/>
                  <a:gd name="connsiteX99" fmla="*/ 1230319 w 1921918"/>
                  <a:gd name="connsiteY99" fmla="*/ 495040 h 1259438"/>
                  <a:gd name="connsiteX100" fmla="*/ 1011919 w 1921918"/>
                  <a:gd name="connsiteY100" fmla="*/ 495040 h 1259438"/>
                  <a:gd name="connsiteX101" fmla="*/ 1011919 w 1921918"/>
                  <a:gd name="connsiteY101" fmla="*/ 564199 h 1259438"/>
                  <a:gd name="connsiteX102" fmla="*/ 1190279 w 1921918"/>
                  <a:gd name="connsiteY102" fmla="*/ 564199 h 1259438"/>
                  <a:gd name="connsiteX103" fmla="*/ 1233959 w 1921918"/>
                  <a:gd name="connsiteY103" fmla="*/ 669759 h 1259438"/>
                  <a:gd name="connsiteX104" fmla="*/ 1011919 w 1921918"/>
                  <a:gd name="connsiteY104" fmla="*/ 669759 h 1259438"/>
                  <a:gd name="connsiteX105" fmla="*/ 1011919 w 1921918"/>
                  <a:gd name="connsiteY105" fmla="*/ 764399 h 1259438"/>
                  <a:gd name="connsiteX106" fmla="*/ 1215759 w 1921918"/>
                  <a:gd name="connsiteY106" fmla="*/ 764399 h 1259438"/>
                  <a:gd name="connsiteX107" fmla="*/ 1255799 w 1921918"/>
                  <a:gd name="connsiteY107" fmla="*/ 869959 h 1259438"/>
                  <a:gd name="connsiteX108" fmla="*/ 706159 w 1921918"/>
                  <a:gd name="connsiteY108" fmla="*/ 869959 h 1259438"/>
                  <a:gd name="connsiteX109" fmla="*/ 662479 w 1921918"/>
                  <a:gd name="connsiteY109" fmla="*/ 764399 h 1259438"/>
                  <a:gd name="connsiteX110" fmla="*/ 906359 w 1921918"/>
                  <a:gd name="connsiteY110" fmla="*/ 764399 h 1259438"/>
                  <a:gd name="connsiteX111" fmla="*/ 906359 w 1921918"/>
                  <a:gd name="connsiteY111" fmla="*/ 669759 h 1259438"/>
                  <a:gd name="connsiteX112" fmla="*/ 731640 w 1921918"/>
                  <a:gd name="connsiteY112" fmla="*/ 669759 h 1259438"/>
                  <a:gd name="connsiteX113" fmla="*/ 687960 w 1921918"/>
                  <a:gd name="connsiteY113" fmla="*/ 564199 h 1259438"/>
                  <a:gd name="connsiteX114" fmla="*/ 906359 w 1921918"/>
                  <a:gd name="connsiteY114" fmla="*/ 564199 h 1259438"/>
                  <a:gd name="connsiteX115" fmla="*/ 906359 w 1921918"/>
                  <a:gd name="connsiteY115" fmla="*/ 495040 h 1259438"/>
                  <a:gd name="connsiteX116" fmla="*/ 793520 w 1921918"/>
                  <a:gd name="connsiteY116" fmla="*/ 495040 h 1259438"/>
                  <a:gd name="connsiteX117" fmla="*/ 687960 w 1921918"/>
                  <a:gd name="connsiteY117" fmla="*/ 495040 h 1259438"/>
                  <a:gd name="connsiteX118" fmla="*/ 687960 w 1921918"/>
                  <a:gd name="connsiteY118" fmla="*/ 389480 h 1259438"/>
                  <a:gd name="connsiteX119" fmla="*/ 687960 w 1921918"/>
                  <a:gd name="connsiteY119" fmla="*/ 105560 h 1259438"/>
                  <a:gd name="connsiteX120" fmla="*/ 276640 w 1921918"/>
                  <a:gd name="connsiteY120" fmla="*/ 0 h 1259438"/>
                  <a:gd name="connsiteX121" fmla="*/ 382200 w 1921918"/>
                  <a:gd name="connsiteY121" fmla="*/ 0 h 1259438"/>
                  <a:gd name="connsiteX122" fmla="*/ 382200 w 1921918"/>
                  <a:gd name="connsiteY122" fmla="*/ 1259438 h 1259438"/>
                  <a:gd name="connsiteX123" fmla="*/ 382199 w 1921918"/>
                  <a:gd name="connsiteY123" fmla="*/ 1259438 h 1259438"/>
                  <a:gd name="connsiteX124" fmla="*/ 276640 w 1921918"/>
                  <a:gd name="connsiteY124" fmla="*/ 1259438 h 1259438"/>
                  <a:gd name="connsiteX125" fmla="*/ 43680 w 1921918"/>
                  <a:gd name="connsiteY125" fmla="*/ 1259438 h 1259438"/>
                  <a:gd name="connsiteX126" fmla="*/ 0 w 1921918"/>
                  <a:gd name="connsiteY126" fmla="*/ 1153878 h 1259438"/>
                  <a:gd name="connsiteX127" fmla="*/ 276640 w 1921918"/>
                  <a:gd name="connsiteY127" fmla="*/ 1153878 h 1259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Lst>
                <a:rect l="l" t="t" r="r" b="b"/>
                <a:pathLst>
                  <a:path w="1921918" h="1259438">
                    <a:moveTo>
                      <a:pt x="695240" y="924558"/>
                    </a:moveTo>
                    <a:lnTo>
                      <a:pt x="800800" y="924558"/>
                    </a:lnTo>
                    <a:lnTo>
                      <a:pt x="724360" y="1259438"/>
                    </a:lnTo>
                    <a:lnTo>
                      <a:pt x="691600" y="1259438"/>
                    </a:lnTo>
                    <a:lnTo>
                      <a:pt x="611520" y="1259438"/>
                    </a:lnTo>
                    <a:lnTo>
                      <a:pt x="418600" y="1259438"/>
                    </a:lnTo>
                    <a:lnTo>
                      <a:pt x="418600" y="1153878"/>
                    </a:lnTo>
                    <a:lnTo>
                      <a:pt x="637910" y="1153878"/>
                    </a:lnTo>
                    <a:close/>
                    <a:moveTo>
                      <a:pt x="1671911" y="586085"/>
                    </a:moveTo>
                    <a:lnTo>
                      <a:pt x="1618496" y="731639"/>
                    </a:lnTo>
                    <a:lnTo>
                      <a:pt x="1723990" y="731639"/>
                    </a:lnTo>
                    <a:close/>
                    <a:moveTo>
                      <a:pt x="1496039" y="407679"/>
                    </a:moveTo>
                    <a:lnTo>
                      <a:pt x="1805439" y="407679"/>
                    </a:lnTo>
                    <a:lnTo>
                      <a:pt x="1845479" y="513239"/>
                    </a:lnTo>
                    <a:lnTo>
                      <a:pt x="1751407" y="513239"/>
                    </a:lnTo>
                    <a:lnTo>
                      <a:pt x="1867319" y="837199"/>
                    </a:lnTo>
                    <a:lnTo>
                      <a:pt x="1761759" y="837199"/>
                    </a:lnTo>
                    <a:lnTo>
                      <a:pt x="1725359" y="837199"/>
                    </a:lnTo>
                    <a:lnTo>
                      <a:pt x="1725359" y="899079"/>
                    </a:lnTo>
                    <a:lnTo>
                      <a:pt x="1823639" y="899079"/>
                    </a:lnTo>
                    <a:lnTo>
                      <a:pt x="1867319" y="1004639"/>
                    </a:lnTo>
                    <a:lnTo>
                      <a:pt x="1725359" y="1004639"/>
                    </a:lnTo>
                    <a:lnTo>
                      <a:pt x="1725359" y="1153878"/>
                    </a:lnTo>
                    <a:lnTo>
                      <a:pt x="1921918" y="1153878"/>
                    </a:lnTo>
                    <a:lnTo>
                      <a:pt x="1878238" y="1259438"/>
                    </a:lnTo>
                    <a:lnTo>
                      <a:pt x="1292199" y="1259438"/>
                    </a:lnTo>
                    <a:lnTo>
                      <a:pt x="1226679" y="1259438"/>
                    </a:lnTo>
                    <a:lnTo>
                      <a:pt x="1179359" y="1259438"/>
                    </a:lnTo>
                    <a:lnTo>
                      <a:pt x="1115886" y="1071068"/>
                    </a:lnTo>
                    <a:lnTo>
                      <a:pt x="1048319" y="1259438"/>
                    </a:lnTo>
                    <a:lnTo>
                      <a:pt x="1044679" y="1259438"/>
                    </a:lnTo>
                    <a:lnTo>
                      <a:pt x="935479" y="1259438"/>
                    </a:lnTo>
                    <a:lnTo>
                      <a:pt x="931839" y="1259438"/>
                    </a:lnTo>
                    <a:lnTo>
                      <a:pt x="811719" y="924558"/>
                    </a:lnTo>
                    <a:lnTo>
                      <a:pt x="917279" y="924558"/>
                    </a:lnTo>
                    <a:lnTo>
                      <a:pt x="990079" y="1115918"/>
                    </a:lnTo>
                    <a:lnTo>
                      <a:pt x="1062879" y="924558"/>
                    </a:lnTo>
                    <a:lnTo>
                      <a:pt x="1066519" y="924558"/>
                    </a:lnTo>
                    <a:lnTo>
                      <a:pt x="1168439" y="924558"/>
                    </a:lnTo>
                    <a:lnTo>
                      <a:pt x="1172079" y="924558"/>
                    </a:lnTo>
                    <a:lnTo>
                      <a:pt x="1254335" y="1153878"/>
                    </a:lnTo>
                    <a:lnTo>
                      <a:pt x="1619799" y="1153878"/>
                    </a:lnTo>
                    <a:lnTo>
                      <a:pt x="1619799" y="1004639"/>
                    </a:lnTo>
                    <a:lnTo>
                      <a:pt x="1517879" y="1004639"/>
                    </a:lnTo>
                    <a:lnTo>
                      <a:pt x="1474199" y="899079"/>
                    </a:lnTo>
                    <a:lnTo>
                      <a:pt x="1619799" y="899079"/>
                    </a:lnTo>
                    <a:lnTo>
                      <a:pt x="1619799" y="837199"/>
                    </a:lnTo>
                    <a:lnTo>
                      <a:pt x="1579759" y="837199"/>
                    </a:lnTo>
                    <a:lnTo>
                      <a:pt x="1474199" y="837199"/>
                    </a:lnTo>
                    <a:lnTo>
                      <a:pt x="1593083" y="513239"/>
                    </a:lnTo>
                    <a:lnTo>
                      <a:pt x="1539719" y="513239"/>
                    </a:lnTo>
                    <a:close/>
                    <a:moveTo>
                      <a:pt x="247520" y="251160"/>
                    </a:moveTo>
                    <a:lnTo>
                      <a:pt x="167440" y="589680"/>
                    </a:lnTo>
                    <a:lnTo>
                      <a:pt x="243880" y="589680"/>
                    </a:lnTo>
                    <a:lnTo>
                      <a:pt x="65520" y="1110199"/>
                    </a:lnTo>
                    <a:lnTo>
                      <a:pt x="138320" y="691600"/>
                    </a:lnTo>
                    <a:lnTo>
                      <a:pt x="65520" y="691600"/>
                    </a:lnTo>
                    <a:lnTo>
                      <a:pt x="116559" y="378560"/>
                    </a:lnTo>
                    <a:lnTo>
                      <a:pt x="87360" y="378560"/>
                    </a:lnTo>
                    <a:close/>
                    <a:moveTo>
                      <a:pt x="1066519" y="138319"/>
                    </a:moveTo>
                    <a:lnTo>
                      <a:pt x="1106559" y="247519"/>
                    </a:lnTo>
                    <a:lnTo>
                      <a:pt x="1066519" y="356719"/>
                    </a:lnTo>
                    <a:lnTo>
                      <a:pt x="1026479" y="247519"/>
                    </a:lnTo>
                    <a:close/>
                    <a:moveTo>
                      <a:pt x="848119" y="138319"/>
                    </a:moveTo>
                    <a:lnTo>
                      <a:pt x="888159" y="247519"/>
                    </a:lnTo>
                    <a:lnTo>
                      <a:pt x="848119" y="356719"/>
                    </a:lnTo>
                    <a:lnTo>
                      <a:pt x="808079" y="247519"/>
                    </a:lnTo>
                    <a:close/>
                    <a:moveTo>
                      <a:pt x="1011919" y="105560"/>
                    </a:moveTo>
                    <a:lnTo>
                      <a:pt x="1011919" y="389480"/>
                    </a:lnTo>
                    <a:lnTo>
                      <a:pt x="1128399" y="389480"/>
                    </a:lnTo>
                    <a:lnTo>
                      <a:pt x="1128399" y="105560"/>
                    </a:lnTo>
                    <a:close/>
                    <a:moveTo>
                      <a:pt x="793520" y="105560"/>
                    </a:moveTo>
                    <a:lnTo>
                      <a:pt x="793520" y="389480"/>
                    </a:lnTo>
                    <a:lnTo>
                      <a:pt x="906359" y="389480"/>
                    </a:lnTo>
                    <a:lnTo>
                      <a:pt x="906359" y="105560"/>
                    </a:lnTo>
                    <a:close/>
                    <a:moveTo>
                      <a:pt x="1354079" y="0"/>
                    </a:moveTo>
                    <a:lnTo>
                      <a:pt x="1426879" y="0"/>
                    </a:lnTo>
                    <a:lnTo>
                      <a:pt x="1459639" y="0"/>
                    </a:lnTo>
                    <a:lnTo>
                      <a:pt x="1860039" y="0"/>
                    </a:lnTo>
                    <a:lnTo>
                      <a:pt x="1860039" y="36400"/>
                    </a:lnTo>
                    <a:lnTo>
                      <a:pt x="1860039" y="105560"/>
                    </a:lnTo>
                    <a:lnTo>
                      <a:pt x="1860039" y="251160"/>
                    </a:lnTo>
                    <a:lnTo>
                      <a:pt x="1860039" y="356720"/>
                    </a:lnTo>
                    <a:lnTo>
                      <a:pt x="1754479" y="356720"/>
                    </a:lnTo>
                    <a:lnTo>
                      <a:pt x="1485119" y="356720"/>
                    </a:lnTo>
                    <a:lnTo>
                      <a:pt x="1485119" y="251160"/>
                    </a:lnTo>
                    <a:lnTo>
                      <a:pt x="1754479" y="251160"/>
                    </a:lnTo>
                    <a:lnTo>
                      <a:pt x="1710799" y="174720"/>
                    </a:lnTo>
                    <a:lnTo>
                      <a:pt x="1754479" y="105560"/>
                    </a:lnTo>
                    <a:lnTo>
                      <a:pt x="1459639" y="105560"/>
                    </a:lnTo>
                    <a:lnTo>
                      <a:pt x="1459639" y="251160"/>
                    </a:lnTo>
                    <a:lnTo>
                      <a:pt x="1459639" y="356720"/>
                    </a:lnTo>
                    <a:lnTo>
                      <a:pt x="1459639" y="869959"/>
                    </a:lnTo>
                    <a:lnTo>
                      <a:pt x="1419599" y="1124759"/>
                    </a:lnTo>
                    <a:lnTo>
                      <a:pt x="1314039" y="1124759"/>
                    </a:lnTo>
                    <a:lnTo>
                      <a:pt x="1354079" y="869959"/>
                    </a:lnTo>
                    <a:close/>
                    <a:moveTo>
                      <a:pt x="687960" y="0"/>
                    </a:moveTo>
                    <a:lnTo>
                      <a:pt x="793520" y="0"/>
                    </a:lnTo>
                    <a:lnTo>
                      <a:pt x="1230319" y="0"/>
                    </a:lnTo>
                    <a:lnTo>
                      <a:pt x="1230319" y="495040"/>
                    </a:lnTo>
                    <a:lnTo>
                      <a:pt x="1011919" y="495040"/>
                    </a:lnTo>
                    <a:lnTo>
                      <a:pt x="1011919" y="564199"/>
                    </a:lnTo>
                    <a:lnTo>
                      <a:pt x="1190279" y="564199"/>
                    </a:lnTo>
                    <a:lnTo>
                      <a:pt x="1233959" y="669759"/>
                    </a:lnTo>
                    <a:lnTo>
                      <a:pt x="1011919" y="669759"/>
                    </a:lnTo>
                    <a:lnTo>
                      <a:pt x="1011919" y="764399"/>
                    </a:lnTo>
                    <a:lnTo>
                      <a:pt x="1215759" y="764399"/>
                    </a:lnTo>
                    <a:lnTo>
                      <a:pt x="1255799" y="869959"/>
                    </a:lnTo>
                    <a:lnTo>
                      <a:pt x="706159" y="869959"/>
                    </a:lnTo>
                    <a:lnTo>
                      <a:pt x="662479" y="764399"/>
                    </a:lnTo>
                    <a:lnTo>
                      <a:pt x="906359" y="764399"/>
                    </a:lnTo>
                    <a:lnTo>
                      <a:pt x="906359" y="669759"/>
                    </a:lnTo>
                    <a:lnTo>
                      <a:pt x="731640" y="669759"/>
                    </a:lnTo>
                    <a:lnTo>
                      <a:pt x="687960" y="564199"/>
                    </a:lnTo>
                    <a:lnTo>
                      <a:pt x="906359" y="564199"/>
                    </a:lnTo>
                    <a:lnTo>
                      <a:pt x="906359" y="495040"/>
                    </a:lnTo>
                    <a:lnTo>
                      <a:pt x="793520" y="495040"/>
                    </a:lnTo>
                    <a:lnTo>
                      <a:pt x="687960" y="495040"/>
                    </a:lnTo>
                    <a:lnTo>
                      <a:pt x="687960" y="389480"/>
                    </a:lnTo>
                    <a:lnTo>
                      <a:pt x="687960" y="105560"/>
                    </a:lnTo>
                    <a:close/>
                    <a:moveTo>
                      <a:pt x="276640" y="0"/>
                    </a:moveTo>
                    <a:lnTo>
                      <a:pt x="382200" y="0"/>
                    </a:lnTo>
                    <a:lnTo>
                      <a:pt x="382200" y="1259438"/>
                    </a:lnTo>
                    <a:lnTo>
                      <a:pt x="382199" y="1259438"/>
                    </a:lnTo>
                    <a:lnTo>
                      <a:pt x="276640" y="1259438"/>
                    </a:lnTo>
                    <a:lnTo>
                      <a:pt x="43680" y="1259438"/>
                    </a:lnTo>
                    <a:lnTo>
                      <a:pt x="0" y="1153878"/>
                    </a:lnTo>
                    <a:lnTo>
                      <a:pt x="276640" y="11538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17" name="任意多边形: 形状 16">
                <a:extLst>
                  <a:ext uri="{FF2B5EF4-FFF2-40B4-BE49-F238E27FC236}">
                    <a16:creationId xmlns:a16="http://schemas.microsoft.com/office/drawing/2014/main" xmlns="" id="{65B27E38-54EB-43DB-A70B-4C9E01D191B5}"/>
                  </a:ext>
                </a:extLst>
              </p:cNvPr>
              <p:cNvSpPr>
                <a:spLocks noChangeArrowheads="1"/>
              </p:cNvSpPr>
              <p:nvPr/>
            </p:nvSpPr>
            <p:spPr bwMode="auto">
              <a:xfrm>
                <a:off x="6053464" y="2554682"/>
                <a:ext cx="81154" cy="95662"/>
              </a:xfrm>
              <a:custGeom>
                <a:avLst/>
                <a:gdLst>
                  <a:gd name="connsiteX0" fmla="*/ 27051 w 81154"/>
                  <a:gd name="connsiteY0" fmla="*/ 50576 h 95662"/>
                  <a:gd name="connsiteX1" fmla="*/ 54102 w 81154"/>
                  <a:gd name="connsiteY1" fmla="*/ 50576 h 95662"/>
                  <a:gd name="connsiteX2" fmla="*/ 54102 w 81154"/>
                  <a:gd name="connsiteY2" fmla="*/ 59593 h 95662"/>
                  <a:gd name="connsiteX3" fmla="*/ 48091 w 81154"/>
                  <a:gd name="connsiteY3" fmla="*/ 59593 h 95662"/>
                  <a:gd name="connsiteX4" fmla="*/ 48091 w 81154"/>
                  <a:gd name="connsiteY4" fmla="*/ 64980 h 95662"/>
                  <a:gd name="connsiteX5" fmla="*/ 71009 w 81154"/>
                  <a:gd name="connsiteY5" fmla="*/ 64980 h 95662"/>
                  <a:gd name="connsiteX6" fmla="*/ 81153 w 81154"/>
                  <a:gd name="connsiteY6" fmla="*/ 64980 h 95662"/>
                  <a:gd name="connsiteX7" fmla="*/ 71009 w 81154"/>
                  <a:gd name="connsiteY7" fmla="*/ 77003 h 95662"/>
                  <a:gd name="connsiteX8" fmla="*/ 67471 w 81154"/>
                  <a:gd name="connsiteY8" fmla="*/ 77003 h 95662"/>
                  <a:gd name="connsiteX9" fmla="*/ 69685 w 81154"/>
                  <a:gd name="connsiteY9" fmla="*/ 80023 h 95662"/>
                  <a:gd name="connsiteX10" fmla="*/ 81154 w 81154"/>
                  <a:gd name="connsiteY10" fmla="*/ 95662 h 95662"/>
                  <a:gd name="connsiteX11" fmla="*/ 69818 w 81154"/>
                  <a:gd name="connsiteY11" fmla="*/ 95662 h 95662"/>
                  <a:gd name="connsiteX12" fmla="*/ 66984 w 81154"/>
                  <a:gd name="connsiteY12" fmla="*/ 93658 h 95662"/>
                  <a:gd name="connsiteX13" fmla="*/ 59014 w 81154"/>
                  <a:gd name="connsiteY13" fmla="*/ 83092 h 95662"/>
                  <a:gd name="connsiteX14" fmla="*/ 54421 w 81154"/>
                  <a:gd name="connsiteY14" fmla="*/ 77003 h 95662"/>
                  <a:gd name="connsiteX15" fmla="*/ 48091 w 81154"/>
                  <a:gd name="connsiteY15" fmla="*/ 77003 h 95662"/>
                  <a:gd name="connsiteX16" fmla="*/ 48091 w 81154"/>
                  <a:gd name="connsiteY16" fmla="*/ 95662 h 95662"/>
                  <a:gd name="connsiteX17" fmla="*/ 36068 w 81154"/>
                  <a:gd name="connsiteY17" fmla="*/ 95662 h 95662"/>
                  <a:gd name="connsiteX18" fmla="*/ 36068 w 81154"/>
                  <a:gd name="connsiteY18" fmla="*/ 77003 h 95662"/>
                  <a:gd name="connsiteX19" fmla="*/ 35822 w 81154"/>
                  <a:gd name="connsiteY19" fmla="*/ 77003 h 95662"/>
                  <a:gd name="connsiteX20" fmla="*/ 27468 w 81154"/>
                  <a:gd name="connsiteY20" fmla="*/ 77003 h 95662"/>
                  <a:gd name="connsiteX21" fmla="*/ 15028 w 81154"/>
                  <a:gd name="connsiteY21" fmla="*/ 95662 h 95662"/>
                  <a:gd name="connsiteX22" fmla="*/ 0 w 81154"/>
                  <a:gd name="connsiteY22" fmla="*/ 95662 h 95662"/>
                  <a:gd name="connsiteX23" fmla="*/ 14513 w 81154"/>
                  <a:gd name="connsiteY23" fmla="*/ 77003 h 95662"/>
                  <a:gd name="connsiteX24" fmla="*/ 13353 w 81154"/>
                  <a:gd name="connsiteY24" fmla="*/ 77003 h 95662"/>
                  <a:gd name="connsiteX25" fmla="*/ 10144 w 81154"/>
                  <a:gd name="connsiteY25" fmla="*/ 77003 h 95662"/>
                  <a:gd name="connsiteX26" fmla="*/ 0 w 81154"/>
                  <a:gd name="connsiteY26" fmla="*/ 64980 h 95662"/>
                  <a:gd name="connsiteX27" fmla="*/ 26787 w 81154"/>
                  <a:gd name="connsiteY27" fmla="*/ 64980 h 95662"/>
                  <a:gd name="connsiteX28" fmla="*/ 36068 w 81154"/>
                  <a:gd name="connsiteY28" fmla="*/ 64980 h 95662"/>
                  <a:gd name="connsiteX29" fmla="*/ 36068 w 81154"/>
                  <a:gd name="connsiteY29" fmla="*/ 59593 h 95662"/>
                  <a:gd name="connsiteX30" fmla="*/ 27051 w 81154"/>
                  <a:gd name="connsiteY30" fmla="*/ 59593 h 95662"/>
                  <a:gd name="connsiteX31" fmla="*/ 36068 w 81154"/>
                  <a:gd name="connsiteY31" fmla="*/ 0 h 95662"/>
                  <a:gd name="connsiteX32" fmla="*/ 48091 w 81154"/>
                  <a:gd name="connsiteY32" fmla="*/ 0 h 95662"/>
                  <a:gd name="connsiteX33" fmla="*/ 48091 w 81154"/>
                  <a:gd name="connsiteY33" fmla="*/ 5491 h 95662"/>
                  <a:gd name="connsiteX34" fmla="*/ 71009 w 81154"/>
                  <a:gd name="connsiteY34" fmla="*/ 5491 h 95662"/>
                  <a:gd name="connsiteX35" fmla="*/ 81153 w 81154"/>
                  <a:gd name="connsiteY35" fmla="*/ 5491 h 95662"/>
                  <a:gd name="connsiteX36" fmla="*/ 71009 w 81154"/>
                  <a:gd name="connsiteY36" fmla="*/ 14508 h 95662"/>
                  <a:gd name="connsiteX37" fmla="*/ 48091 w 81154"/>
                  <a:gd name="connsiteY37" fmla="*/ 14508 h 95662"/>
                  <a:gd name="connsiteX38" fmla="*/ 48091 w 81154"/>
                  <a:gd name="connsiteY38" fmla="*/ 20519 h 95662"/>
                  <a:gd name="connsiteX39" fmla="*/ 66501 w 81154"/>
                  <a:gd name="connsiteY39" fmla="*/ 20519 h 95662"/>
                  <a:gd name="connsiteX40" fmla="*/ 75142 w 81154"/>
                  <a:gd name="connsiteY40" fmla="*/ 20519 h 95662"/>
                  <a:gd name="connsiteX41" fmla="*/ 66046 w 81154"/>
                  <a:gd name="connsiteY41" fmla="*/ 29536 h 95662"/>
                  <a:gd name="connsiteX42" fmla="*/ 48091 w 81154"/>
                  <a:gd name="connsiteY42" fmla="*/ 29536 h 95662"/>
                  <a:gd name="connsiteX43" fmla="*/ 48091 w 81154"/>
                  <a:gd name="connsiteY43" fmla="*/ 35548 h 95662"/>
                  <a:gd name="connsiteX44" fmla="*/ 71009 w 81154"/>
                  <a:gd name="connsiteY44" fmla="*/ 35548 h 95662"/>
                  <a:gd name="connsiteX45" fmla="*/ 81153 w 81154"/>
                  <a:gd name="connsiteY45" fmla="*/ 35548 h 95662"/>
                  <a:gd name="connsiteX46" fmla="*/ 72042 w 81154"/>
                  <a:gd name="connsiteY46" fmla="*/ 43647 h 95662"/>
                  <a:gd name="connsiteX47" fmla="*/ 81154 w 81154"/>
                  <a:gd name="connsiteY47" fmla="*/ 59593 h 95662"/>
                  <a:gd name="connsiteX48" fmla="*/ 69131 w 81154"/>
                  <a:gd name="connsiteY48" fmla="*/ 59593 h 95662"/>
                  <a:gd name="connsiteX49" fmla="*/ 60544 w 81154"/>
                  <a:gd name="connsiteY49" fmla="*/ 44565 h 95662"/>
                  <a:gd name="connsiteX50" fmla="*/ 35822 w 81154"/>
                  <a:gd name="connsiteY50" fmla="*/ 44565 h 95662"/>
                  <a:gd name="connsiteX51" fmla="*/ 21469 w 81154"/>
                  <a:gd name="connsiteY51" fmla="*/ 44565 h 95662"/>
                  <a:gd name="connsiteX52" fmla="*/ 15029 w 81154"/>
                  <a:gd name="connsiteY52" fmla="*/ 59593 h 95662"/>
                  <a:gd name="connsiteX53" fmla="*/ 0 w 81154"/>
                  <a:gd name="connsiteY53" fmla="*/ 59593 h 95662"/>
                  <a:gd name="connsiteX54" fmla="*/ 9112 w 81154"/>
                  <a:gd name="connsiteY54" fmla="*/ 43647 h 95662"/>
                  <a:gd name="connsiteX55" fmla="*/ 0 w 81154"/>
                  <a:gd name="connsiteY55" fmla="*/ 35548 h 95662"/>
                  <a:gd name="connsiteX56" fmla="*/ 26787 w 81154"/>
                  <a:gd name="connsiteY56" fmla="*/ 35548 h 95662"/>
                  <a:gd name="connsiteX57" fmla="*/ 36068 w 81154"/>
                  <a:gd name="connsiteY57" fmla="*/ 35548 h 95662"/>
                  <a:gd name="connsiteX58" fmla="*/ 36068 w 81154"/>
                  <a:gd name="connsiteY58" fmla="*/ 29536 h 95662"/>
                  <a:gd name="connsiteX59" fmla="*/ 22270 w 81154"/>
                  <a:gd name="connsiteY59" fmla="*/ 29536 h 95662"/>
                  <a:gd name="connsiteX60" fmla="*/ 16017 w 81154"/>
                  <a:gd name="connsiteY60" fmla="*/ 29536 h 95662"/>
                  <a:gd name="connsiteX61" fmla="*/ 6011 w 81154"/>
                  <a:gd name="connsiteY61" fmla="*/ 20519 h 95662"/>
                  <a:gd name="connsiteX62" fmla="*/ 36068 w 81154"/>
                  <a:gd name="connsiteY62" fmla="*/ 20519 h 95662"/>
                  <a:gd name="connsiteX63" fmla="*/ 36068 w 81154"/>
                  <a:gd name="connsiteY63" fmla="*/ 14508 h 95662"/>
                  <a:gd name="connsiteX64" fmla="*/ 35822 w 81154"/>
                  <a:gd name="connsiteY64" fmla="*/ 14508 h 95662"/>
                  <a:gd name="connsiteX65" fmla="*/ 10144 w 81154"/>
                  <a:gd name="connsiteY65" fmla="*/ 14508 h 95662"/>
                  <a:gd name="connsiteX66" fmla="*/ 0 w 81154"/>
                  <a:gd name="connsiteY66" fmla="*/ 5491 h 95662"/>
                  <a:gd name="connsiteX67" fmla="*/ 26787 w 81154"/>
                  <a:gd name="connsiteY67" fmla="*/ 5491 h 95662"/>
                  <a:gd name="connsiteX68" fmla="*/ 36068 w 81154"/>
                  <a:gd name="connsiteY68" fmla="*/ 5491 h 956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81154" h="95662">
                    <a:moveTo>
                      <a:pt x="27051" y="50576"/>
                    </a:moveTo>
                    <a:lnTo>
                      <a:pt x="54102" y="50576"/>
                    </a:lnTo>
                    <a:lnTo>
                      <a:pt x="54102" y="59593"/>
                    </a:lnTo>
                    <a:lnTo>
                      <a:pt x="48091" y="59593"/>
                    </a:lnTo>
                    <a:lnTo>
                      <a:pt x="48091" y="64980"/>
                    </a:lnTo>
                    <a:lnTo>
                      <a:pt x="71009" y="64980"/>
                    </a:lnTo>
                    <a:cubicBezTo>
                      <a:pt x="81153" y="64980"/>
                      <a:pt x="81153" y="64980"/>
                      <a:pt x="81153" y="64980"/>
                    </a:cubicBezTo>
                    <a:cubicBezTo>
                      <a:pt x="81153" y="71538"/>
                      <a:pt x="76542" y="77003"/>
                      <a:pt x="71009" y="77003"/>
                    </a:cubicBezTo>
                    <a:lnTo>
                      <a:pt x="67471" y="77003"/>
                    </a:lnTo>
                    <a:lnTo>
                      <a:pt x="69685" y="80023"/>
                    </a:lnTo>
                    <a:cubicBezTo>
                      <a:pt x="72475" y="83827"/>
                      <a:pt x="76195" y="88899"/>
                      <a:pt x="81154" y="95662"/>
                    </a:cubicBezTo>
                    <a:lnTo>
                      <a:pt x="69818" y="95662"/>
                    </a:lnTo>
                    <a:cubicBezTo>
                      <a:pt x="68874" y="95662"/>
                      <a:pt x="67929" y="94660"/>
                      <a:pt x="66984" y="93658"/>
                    </a:cubicBezTo>
                    <a:cubicBezTo>
                      <a:pt x="66984" y="93658"/>
                      <a:pt x="66984" y="93658"/>
                      <a:pt x="59014" y="83092"/>
                    </a:cubicBezTo>
                    <a:lnTo>
                      <a:pt x="54421" y="77003"/>
                    </a:lnTo>
                    <a:lnTo>
                      <a:pt x="48091" y="77003"/>
                    </a:lnTo>
                    <a:lnTo>
                      <a:pt x="48091" y="95662"/>
                    </a:lnTo>
                    <a:lnTo>
                      <a:pt x="36068" y="95662"/>
                    </a:lnTo>
                    <a:lnTo>
                      <a:pt x="36068" y="77003"/>
                    </a:lnTo>
                    <a:lnTo>
                      <a:pt x="35822" y="77003"/>
                    </a:lnTo>
                    <a:lnTo>
                      <a:pt x="27468" y="77003"/>
                    </a:lnTo>
                    <a:lnTo>
                      <a:pt x="15028" y="95662"/>
                    </a:lnTo>
                    <a:lnTo>
                      <a:pt x="0" y="95662"/>
                    </a:lnTo>
                    <a:lnTo>
                      <a:pt x="14513" y="77003"/>
                    </a:lnTo>
                    <a:lnTo>
                      <a:pt x="13353" y="77003"/>
                    </a:lnTo>
                    <a:cubicBezTo>
                      <a:pt x="10144" y="77003"/>
                      <a:pt x="10144" y="77003"/>
                      <a:pt x="10144" y="77003"/>
                    </a:cubicBezTo>
                    <a:cubicBezTo>
                      <a:pt x="4611" y="77003"/>
                      <a:pt x="0" y="71538"/>
                      <a:pt x="0" y="64980"/>
                    </a:cubicBezTo>
                    <a:cubicBezTo>
                      <a:pt x="10144" y="64980"/>
                      <a:pt x="19020" y="64980"/>
                      <a:pt x="26787" y="64980"/>
                    </a:cubicBezTo>
                    <a:lnTo>
                      <a:pt x="36068" y="64980"/>
                    </a:lnTo>
                    <a:lnTo>
                      <a:pt x="36068" y="59593"/>
                    </a:lnTo>
                    <a:lnTo>
                      <a:pt x="27051" y="59593"/>
                    </a:lnTo>
                    <a:close/>
                    <a:moveTo>
                      <a:pt x="36068" y="0"/>
                    </a:moveTo>
                    <a:lnTo>
                      <a:pt x="48091" y="0"/>
                    </a:lnTo>
                    <a:lnTo>
                      <a:pt x="48091" y="5491"/>
                    </a:lnTo>
                    <a:lnTo>
                      <a:pt x="71009" y="5491"/>
                    </a:lnTo>
                    <a:cubicBezTo>
                      <a:pt x="81153" y="5491"/>
                      <a:pt x="81153" y="5491"/>
                      <a:pt x="81153" y="5491"/>
                    </a:cubicBezTo>
                    <a:cubicBezTo>
                      <a:pt x="81153" y="10409"/>
                      <a:pt x="76542" y="14508"/>
                      <a:pt x="71009" y="14508"/>
                    </a:cubicBezTo>
                    <a:lnTo>
                      <a:pt x="48091" y="14508"/>
                    </a:lnTo>
                    <a:lnTo>
                      <a:pt x="48091" y="20519"/>
                    </a:lnTo>
                    <a:lnTo>
                      <a:pt x="66501" y="20519"/>
                    </a:lnTo>
                    <a:cubicBezTo>
                      <a:pt x="75142" y="20519"/>
                      <a:pt x="75142" y="20519"/>
                      <a:pt x="75142" y="20519"/>
                    </a:cubicBezTo>
                    <a:cubicBezTo>
                      <a:pt x="75142" y="25437"/>
                      <a:pt x="71504" y="29536"/>
                      <a:pt x="66046" y="29536"/>
                    </a:cubicBezTo>
                    <a:lnTo>
                      <a:pt x="48091" y="29536"/>
                    </a:lnTo>
                    <a:lnTo>
                      <a:pt x="48091" y="35548"/>
                    </a:lnTo>
                    <a:lnTo>
                      <a:pt x="71009" y="35548"/>
                    </a:lnTo>
                    <a:cubicBezTo>
                      <a:pt x="81153" y="35548"/>
                      <a:pt x="81153" y="35548"/>
                      <a:pt x="81153" y="35548"/>
                    </a:cubicBezTo>
                    <a:lnTo>
                      <a:pt x="72042" y="43647"/>
                    </a:lnTo>
                    <a:lnTo>
                      <a:pt x="81154" y="59593"/>
                    </a:lnTo>
                    <a:lnTo>
                      <a:pt x="69131" y="59593"/>
                    </a:lnTo>
                    <a:lnTo>
                      <a:pt x="60544" y="44565"/>
                    </a:lnTo>
                    <a:lnTo>
                      <a:pt x="35822" y="44565"/>
                    </a:lnTo>
                    <a:lnTo>
                      <a:pt x="21469" y="44565"/>
                    </a:lnTo>
                    <a:lnTo>
                      <a:pt x="15029" y="59593"/>
                    </a:lnTo>
                    <a:lnTo>
                      <a:pt x="0" y="59593"/>
                    </a:lnTo>
                    <a:lnTo>
                      <a:pt x="9112" y="43647"/>
                    </a:lnTo>
                    <a:lnTo>
                      <a:pt x="0" y="35548"/>
                    </a:lnTo>
                    <a:cubicBezTo>
                      <a:pt x="10144" y="35548"/>
                      <a:pt x="19020" y="35548"/>
                      <a:pt x="26787" y="35548"/>
                    </a:cubicBezTo>
                    <a:lnTo>
                      <a:pt x="36068" y="35548"/>
                    </a:lnTo>
                    <a:lnTo>
                      <a:pt x="36068" y="29536"/>
                    </a:lnTo>
                    <a:lnTo>
                      <a:pt x="22270" y="29536"/>
                    </a:lnTo>
                    <a:cubicBezTo>
                      <a:pt x="16017" y="29536"/>
                      <a:pt x="16017" y="29536"/>
                      <a:pt x="16017" y="29536"/>
                    </a:cubicBezTo>
                    <a:cubicBezTo>
                      <a:pt x="10559" y="29536"/>
                      <a:pt x="6011" y="25437"/>
                      <a:pt x="6011" y="20519"/>
                    </a:cubicBezTo>
                    <a:lnTo>
                      <a:pt x="36068" y="20519"/>
                    </a:lnTo>
                    <a:lnTo>
                      <a:pt x="36068" y="14508"/>
                    </a:lnTo>
                    <a:lnTo>
                      <a:pt x="35822" y="14508"/>
                    </a:lnTo>
                    <a:cubicBezTo>
                      <a:pt x="10144" y="14508"/>
                      <a:pt x="10144" y="14508"/>
                      <a:pt x="10144" y="14508"/>
                    </a:cubicBezTo>
                    <a:cubicBezTo>
                      <a:pt x="4611" y="14508"/>
                      <a:pt x="0" y="10409"/>
                      <a:pt x="0" y="5491"/>
                    </a:cubicBezTo>
                    <a:cubicBezTo>
                      <a:pt x="10144" y="5491"/>
                      <a:pt x="19020" y="5491"/>
                      <a:pt x="26787" y="5491"/>
                    </a:cubicBezTo>
                    <a:lnTo>
                      <a:pt x="36068" y="5491"/>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18" name="任意多边形: 形状 17">
                <a:extLst>
                  <a:ext uri="{FF2B5EF4-FFF2-40B4-BE49-F238E27FC236}">
                    <a16:creationId xmlns:a16="http://schemas.microsoft.com/office/drawing/2014/main" xmlns="" id="{67290701-89B2-415B-85E1-281596E4E3B6}"/>
                  </a:ext>
                </a:extLst>
              </p:cNvPr>
              <p:cNvSpPr/>
              <p:nvPr/>
            </p:nvSpPr>
            <p:spPr>
              <a:xfrm>
                <a:off x="5695833" y="2604460"/>
                <a:ext cx="280271" cy="26889"/>
              </a:xfrm>
              <a:custGeom>
                <a:avLst/>
                <a:gdLst/>
                <a:ahLst/>
                <a:cxnLst/>
                <a:rect l="l" t="t" r="r" b="b"/>
                <a:pathLst>
                  <a:path w="2299830" h="220637">
                    <a:moveTo>
                      <a:pt x="1901152" y="49644"/>
                    </a:moveTo>
                    <a:lnTo>
                      <a:pt x="1901152" y="93573"/>
                    </a:lnTo>
                    <a:lnTo>
                      <a:pt x="1931349" y="93573"/>
                    </a:lnTo>
                    <a:cubicBezTo>
                      <a:pt x="1938720" y="93364"/>
                      <a:pt x="1944413" y="91114"/>
                      <a:pt x="1948430" y="86824"/>
                    </a:cubicBezTo>
                    <a:cubicBezTo>
                      <a:pt x="1952446" y="82534"/>
                      <a:pt x="1954479" y="77462"/>
                      <a:pt x="1954530" y="71609"/>
                    </a:cubicBezTo>
                    <a:cubicBezTo>
                      <a:pt x="1954479" y="65755"/>
                      <a:pt x="1952446" y="60684"/>
                      <a:pt x="1948430" y="56394"/>
                    </a:cubicBezTo>
                    <a:cubicBezTo>
                      <a:pt x="1944413" y="52104"/>
                      <a:pt x="1938720" y="49854"/>
                      <a:pt x="1931349" y="49644"/>
                    </a:cubicBezTo>
                    <a:close/>
                    <a:moveTo>
                      <a:pt x="1596352" y="49644"/>
                    </a:moveTo>
                    <a:lnTo>
                      <a:pt x="1596352" y="93573"/>
                    </a:lnTo>
                    <a:lnTo>
                      <a:pt x="1626549" y="93573"/>
                    </a:lnTo>
                    <a:cubicBezTo>
                      <a:pt x="1633920" y="93364"/>
                      <a:pt x="1639613" y="91114"/>
                      <a:pt x="1643630" y="86824"/>
                    </a:cubicBezTo>
                    <a:cubicBezTo>
                      <a:pt x="1647646" y="82534"/>
                      <a:pt x="1649679" y="77462"/>
                      <a:pt x="1649730" y="71609"/>
                    </a:cubicBezTo>
                    <a:cubicBezTo>
                      <a:pt x="1649679" y="65755"/>
                      <a:pt x="1647646" y="60684"/>
                      <a:pt x="1643630" y="56394"/>
                    </a:cubicBezTo>
                    <a:cubicBezTo>
                      <a:pt x="1639613" y="52104"/>
                      <a:pt x="1633920" y="49854"/>
                      <a:pt x="1626549" y="49644"/>
                    </a:cubicBezTo>
                    <a:close/>
                    <a:moveTo>
                      <a:pt x="348577" y="49644"/>
                    </a:moveTo>
                    <a:lnTo>
                      <a:pt x="348577" y="93573"/>
                    </a:lnTo>
                    <a:lnTo>
                      <a:pt x="378774" y="93573"/>
                    </a:lnTo>
                    <a:cubicBezTo>
                      <a:pt x="386145" y="93364"/>
                      <a:pt x="391838" y="91114"/>
                      <a:pt x="395854" y="86824"/>
                    </a:cubicBezTo>
                    <a:cubicBezTo>
                      <a:pt x="399870" y="82534"/>
                      <a:pt x="401904" y="77462"/>
                      <a:pt x="401955" y="71609"/>
                    </a:cubicBezTo>
                    <a:cubicBezTo>
                      <a:pt x="401904" y="65755"/>
                      <a:pt x="399870" y="60684"/>
                      <a:pt x="395854" y="56394"/>
                    </a:cubicBezTo>
                    <a:cubicBezTo>
                      <a:pt x="391838" y="52104"/>
                      <a:pt x="386145" y="49854"/>
                      <a:pt x="378774" y="49644"/>
                    </a:cubicBezTo>
                    <a:close/>
                    <a:moveTo>
                      <a:pt x="685171" y="47511"/>
                    </a:moveTo>
                    <a:cubicBezTo>
                      <a:pt x="680260" y="47580"/>
                      <a:pt x="675977" y="48508"/>
                      <a:pt x="672323" y="50293"/>
                    </a:cubicBezTo>
                    <a:cubicBezTo>
                      <a:pt x="668670" y="52077"/>
                      <a:pt x="665836" y="54301"/>
                      <a:pt x="663821" y="56962"/>
                    </a:cubicBezTo>
                    <a:cubicBezTo>
                      <a:pt x="662187" y="58902"/>
                      <a:pt x="660779" y="61526"/>
                      <a:pt x="659596" y="64833"/>
                    </a:cubicBezTo>
                    <a:cubicBezTo>
                      <a:pt x="658414" y="68140"/>
                      <a:pt x="657503" y="73293"/>
                      <a:pt x="656863" y="80292"/>
                    </a:cubicBezTo>
                    <a:cubicBezTo>
                      <a:pt x="656223" y="87291"/>
                      <a:pt x="655899" y="97300"/>
                      <a:pt x="655891" y="110318"/>
                    </a:cubicBezTo>
                    <a:cubicBezTo>
                      <a:pt x="655899" y="123333"/>
                      <a:pt x="656223" y="133315"/>
                      <a:pt x="656863" y="140266"/>
                    </a:cubicBezTo>
                    <a:cubicBezTo>
                      <a:pt x="657503" y="147216"/>
                      <a:pt x="658414" y="152320"/>
                      <a:pt x="659596" y="155578"/>
                    </a:cubicBezTo>
                    <a:cubicBezTo>
                      <a:pt x="660779" y="158836"/>
                      <a:pt x="662187" y="161433"/>
                      <a:pt x="663821" y="163370"/>
                    </a:cubicBezTo>
                    <a:cubicBezTo>
                      <a:pt x="665836" y="166044"/>
                      <a:pt x="668670" y="168318"/>
                      <a:pt x="672323" y="170192"/>
                    </a:cubicBezTo>
                    <a:cubicBezTo>
                      <a:pt x="675977" y="172066"/>
                      <a:pt x="680260" y="173044"/>
                      <a:pt x="685171" y="173126"/>
                    </a:cubicBezTo>
                    <a:cubicBezTo>
                      <a:pt x="690083" y="173044"/>
                      <a:pt x="694366" y="172066"/>
                      <a:pt x="698019" y="170192"/>
                    </a:cubicBezTo>
                    <a:cubicBezTo>
                      <a:pt x="701673" y="168318"/>
                      <a:pt x="704507" y="166044"/>
                      <a:pt x="706521" y="163370"/>
                    </a:cubicBezTo>
                    <a:cubicBezTo>
                      <a:pt x="708155" y="161433"/>
                      <a:pt x="709564" y="158836"/>
                      <a:pt x="710746" y="155578"/>
                    </a:cubicBezTo>
                    <a:cubicBezTo>
                      <a:pt x="711928" y="152320"/>
                      <a:pt x="712839" y="147216"/>
                      <a:pt x="713480" y="140266"/>
                    </a:cubicBezTo>
                    <a:cubicBezTo>
                      <a:pt x="714120" y="133315"/>
                      <a:pt x="714443" y="123333"/>
                      <a:pt x="714451" y="110318"/>
                    </a:cubicBezTo>
                    <a:cubicBezTo>
                      <a:pt x="714443" y="97300"/>
                      <a:pt x="714120" y="87291"/>
                      <a:pt x="713480" y="80292"/>
                    </a:cubicBezTo>
                    <a:cubicBezTo>
                      <a:pt x="712839" y="73293"/>
                      <a:pt x="711928" y="68140"/>
                      <a:pt x="710746" y="64833"/>
                    </a:cubicBezTo>
                    <a:cubicBezTo>
                      <a:pt x="709564" y="61526"/>
                      <a:pt x="708155" y="58902"/>
                      <a:pt x="706521" y="56962"/>
                    </a:cubicBezTo>
                    <a:cubicBezTo>
                      <a:pt x="704507" y="54301"/>
                      <a:pt x="701673" y="52077"/>
                      <a:pt x="698019" y="50293"/>
                    </a:cubicBezTo>
                    <a:cubicBezTo>
                      <a:pt x="694366" y="48508"/>
                      <a:pt x="690083" y="47580"/>
                      <a:pt x="685171" y="47511"/>
                    </a:cubicBezTo>
                    <a:close/>
                    <a:moveTo>
                      <a:pt x="2139848" y="1829"/>
                    </a:moveTo>
                    <a:lnTo>
                      <a:pt x="2299830" y="1829"/>
                    </a:lnTo>
                    <a:lnTo>
                      <a:pt x="2299830" y="49339"/>
                    </a:lnTo>
                    <a:lnTo>
                      <a:pt x="2246490" y="49339"/>
                    </a:lnTo>
                    <a:lnTo>
                      <a:pt x="2246490" y="218808"/>
                    </a:lnTo>
                    <a:lnTo>
                      <a:pt x="2193188" y="218808"/>
                    </a:lnTo>
                    <a:lnTo>
                      <a:pt x="2193188" y="49339"/>
                    </a:lnTo>
                    <a:lnTo>
                      <a:pt x="2139848" y="49339"/>
                    </a:lnTo>
                    <a:close/>
                    <a:moveTo>
                      <a:pt x="1847850" y="1829"/>
                    </a:moveTo>
                    <a:lnTo>
                      <a:pt x="1933789" y="1829"/>
                    </a:lnTo>
                    <a:cubicBezTo>
                      <a:pt x="1949862" y="2030"/>
                      <a:pt x="1963395" y="5418"/>
                      <a:pt x="1974387" y="11993"/>
                    </a:cubicBezTo>
                    <a:cubicBezTo>
                      <a:pt x="1985378" y="18569"/>
                      <a:pt x="1993695" y="27126"/>
                      <a:pt x="1999336" y="37664"/>
                    </a:cubicBezTo>
                    <a:cubicBezTo>
                      <a:pt x="2004977" y="48203"/>
                      <a:pt x="2007809" y="59518"/>
                      <a:pt x="2007832" y="71609"/>
                    </a:cubicBezTo>
                    <a:cubicBezTo>
                      <a:pt x="2007809" y="83700"/>
                      <a:pt x="2004977" y="95014"/>
                      <a:pt x="1999336" y="105553"/>
                    </a:cubicBezTo>
                    <a:cubicBezTo>
                      <a:pt x="1993695" y="116092"/>
                      <a:pt x="1985378" y="124649"/>
                      <a:pt x="1974387" y="131224"/>
                    </a:cubicBezTo>
                    <a:cubicBezTo>
                      <a:pt x="1963395" y="137800"/>
                      <a:pt x="1949862" y="141188"/>
                      <a:pt x="1933789" y="141389"/>
                    </a:cubicBezTo>
                    <a:lnTo>
                      <a:pt x="1901152" y="141389"/>
                    </a:lnTo>
                    <a:lnTo>
                      <a:pt x="1901152" y="218808"/>
                    </a:lnTo>
                    <a:lnTo>
                      <a:pt x="1847850" y="218808"/>
                    </a:lnTo>
                    <a:close/>
                    <a:moveTo>
                      <a:pt x="1543050" y="1829"/>
                    </a:moveTo>
                    <a:lnTo>
                      <a:pt x="1628989" y="1829"/>
                    </a:lnTo>
                    <a:cubicBezTo>
                      <a:pt x="1645062" y="2030"/>
                      <a:pt x="1658595" y="5418"/>
                      <a:pt x="1669587" y="11993"/>
                    </a:cubicBezTo>
                    <a:cubicBezTo>
                      <a:pt x="1680578" y="18569"/>
                      <a:pt x="1688895" y="27126"/>
                      <a:pt x="1694536" y="37664"/>
                    </a:cubicBezTo>
                    <a:cubicBezTo>
                      <a:pt x="1700178" y="48203"/>
                      <a:pt x="1703009" y="59518"/>
                      <a:pt x="1703032" y="71609"/>
                    </a:cubicBezTo>
                    <a:cubicBezTo>
                      <a:pt x="1703009" y="83700"/>
                      <a:pt x="1700178" y="95014"/>
                      <a:pt x="1694536" y="105553"/>
                    </a:cubicBezTo>
                    <a:cubicBezTo>
                      <a:pt x="1688895" y="116092"/>
                      <a:pt x="1680578" y="124649"/>
                      <a:pt x="1669587" y="131224"/>
                    </a:cubicBezTo>
                    <a:cubicBezTo>
                      <a:pt x="1658595" y="137800"/>
                      <a:pt x="1645062" y="141188"/>
                      <a:pt x="1628989" y="141389"/>
                    </a:cubicBezTo>
                    <a:lnTo>
                      <a:pt x="1596352" y="141389"/>
                    </a:lnTo>
                    <a:lnTo>
                      <a:pt x="1596352" y="218808"/>
                    </a:lnTo>
                    <a:lnTo>
                      <a:pt x="1543050" y="218808"/>
                    </a:lnTo>
                    <a:close/>
                    <a:moveTo>
                      <a:pt x="914400" y="1829"/>
                    </a:moveTo>
                    <a:lnTo>
                      <a:pt x="966788" y="1829"/>
                    </a:lnTo>
                    <a:lnTo>
                      <a:pt x="1015574" y="97515"/>
                    </a:lnTo>
                    <a:lnTo>
                      <a:pt x="1064361" y="1829"/>
                    </a:lnTo>
                    <a:lnTo>
                      <a:pt x="1116749" y="1829"/>
                    </a:lnTo>
                    <a:lnTo>
                      <a:pt x="1116749" y="218808"/>
                    </a:lnTo>
                    <a:lnTo>
                      <a:pt x="1063447" y="218808"/>
                    </a:lnTo>
                    <a:lnTo>
                      <a:pt x="1063447" y="114892"/>
                    </a:lnTo>
                    <a:lnTo>
                      <a:pt x="1032650" y="168546"/>
                    </a:lnTo>
                    <a:lnTo>
                      <a:pt x="998499" y="168546"/>
                    </a:lnTo>
                    <a:lnTo>
                      <a:pt x="967702" y="114892"/>
                    </a:lnTo>
                    <a:lnTo>
                      <a:pt x="967702" y="218808"/>
                    </a:lnTo>
                    <a:lnTo>
                      <a:pt x="914400" y="218808"/>
                    </a:lnTo>
                    <a:close/>
                    <a:moveTo>
                      <a:pt x="295275" y="1829"/>
                    </a:moveTo>
                    <a:lnTo>
                      <a:pt x="381214" y="1829"/>
                    </a:lnTo>
                    <a:cubicBezTo>
                      <a:pt x="397287" y="2030"/>
                      <a:pt x="410820" y="5418"/>
                      <a:pt x="421812" y="11993"/>
                    </a:cubicBezTo>
                    <a:cubicBezTo>
                      <a:pt x="432803" y="18569"/>
                      <a:pt x="441120" y="27126"/>
                      <a:pt x="446761" y="37664"/>
                    </a:cubicBezTo>
                    <a:cubicBezTo>
                      <a:pt x="452402" y="48203"/>
                      <a:pt x="455234" y="59518"/>
                      <a:pt x="455257" y="71609"/>
                    </a:cubicBezTo>
                    <a:cubicBezTo>
                      <a:pt x="454851" y="86378"/>
                      <a:pt x="451094" y="98456"/>
                      <a:pt x="443987" y="107844"/>
                    </a:cubicBezTo>
                    <a:cubicBezTo>
                      <a:pt x="436880" y="117232"/>
                      <a:pt x="428859" y="124047"/>
                      <a:pt x="419925" y="128291"/>
                    </a:cubicBezTo>
                    <a:lnTo>
                      <a:pt x="466839" y="218808"/>
                    </a:lnTo>
                    <a:lnTo>
                      <a:pt x="405001" y="218808"/>
                    </a:lnTo>
                    <a:lnTo>
                      <a:pt x="366573" y="138036"/>
                    </a:lnTo>
                    <a:lnTo>
                      <a:pt x="348577" y="138036"/>
                    </a:lnTo>
                    <a:lnTo>
                      <a:pt x="348577" y="218808"/>
                    </a:lnTo>
                    <a:lnTo>
                      <a:pt x="295275" y="218808"/>
                    </a:lnTo>
                    <a:close/>
                    <a:moveTo>
                      <a:pt x="0" y="1829"/>
                    </a:moveTo>
                    <a:lnTo>
                      <a:pt x="147485" y="1829"/>
                    </a:lnTo>
                    <a:lnTo>
                      <a:pt x="147485" y="49339"/>
                    </a:lnTo>
                    <a:lnTo>
                      <a:pt x="53302" y="49339"/>
                    </a:lnTo>
                    <a:lnTo>
                      <a:pt x="53302" y="87477"/>
                    </a:lnTo>
                    <a:lnTo>
                      <a:pt x="133769" y="87477"/>
                    </a:lnTo>
                    <a:lnTo>
                      <a:pt x="133769" y="134988"/>
                    </a:lnTo>
                    <a:lnTo>
                      <a:pt x="53302" y="134988"/>
                    </a:lnTo>
                    <a:lnTo>
                      <a:pt x="53302" y="218808"/>
                    </a:lnTo>
                    <a:lnTo>
                      <a:pt x="0" y="218808"/>
                    </a:lnTo>
                    <a:close/>
                    <a:moveTo>
                      <a:pt x="685171" y="0"/>
                    </a:moveTo>
                    <a:cubicBezTo>
                      <a:pt x="698318" y="25"/>
                      <a:pt x="709763" y="2106"/>
                      <a:pt x="719508" y="6243"/>
                    </a:cubicBezTo>
                    <a:cubicBezTo>
                      <a:pt x="729253" y="10380"/>
                      <a:pt x="738025" y="16421"/>
                      <a:pt x="745823" y="24365"/>
                    </a:cubicBezTo>
                    <a:cubicBezTo>
                      <a:pt x="753285" y="32012"/>
                      <a:pt x="758565" y="40408"/>
                      <a:pt x="761662" y="49551"/>
                    </a:cubicBezTo>
                    <a:cubicBezTo>
                      <a:pt x="764758" y="58694"/>
                      <a:pt x="766586" y="68381"/>
                      <a:pt x="767144" y="78611"/>
                    </a:cubicBezTo>
                    <a:cubicBezTo>
                      <a:pt x="767702" y="88841"/>
                      <a:pt x="767905" y="99410"/>
                      <a:pt x="767753" y="110318"/>
                    </a:cubicBezTo>
                    <a:cubicBezTo>
                      <a:pt x="767905" y="121227"/>
                      <a:pt x="767702" y="131796"/>
                      <a:pt x="767144" y="142026"/>
                    </a:cubicBezTo>
                    <a:cubicBezTo>
                      <a:pt x="766586" y="152256"/>
                      <a:pt x="764758" y="161943"/>
                      <a:pt x="761662" y="171086"/>
                    </a:cubicBezTo>
                    <a:cubicBezTo>
                      <a:pt x="758565" y="180229"/>
                      <a:pt x="753285" y="188625"/>
                      <a:pt x="745823" y="196273"/>
                    </a:cubicBezTo>
                    <a:cubicBezTo>
                      <a:pt x="738025" y="204216"/>
                      <a:pt x="729253" y="210257"/>
                      <a:pt x="719508" y="214394"/>
                    </a:cubicBezTo>
                    <a:cubicBezTo>
                      <a:pt x="709763" y="218530"/>
                      <a:pt x="698318" y="220612"/>
                      <a:pt x="685171" y="220637"/>
                    </a:cubicBezTo>
                    <a:cubicBezTo>
                      <a:pt x="672025" y="220612"/>
                      <a:pt x="660579" y="218530"/>
                      <a:pt x="650834" y="214394"/>
                    </a:cubicBezTo>
                    <a:cubicBezTo>
                      <a:pt x="641089" y="210257"/>
                      <a:pt x="632317" y="204216"/>
                      <a:pt x="624519" y="196273"/>
                    </a:cubicBezTo>
                    <a:cubicBezTo>
                      <a:pt x="617057" y="188625"/>
                      <a:pt x="611777" y="180229"/>
                      <a:pt x="608681" y="171086"/>
                    </a:cubicBezTo>
                    <a:cubicBezTo>
                      <a:pt x="605584" y="161943"/>
                      <a:pt x="603757" y="152256"/>
                      <a:pt x="603198" y="142026"/>
                    </a:cubicBezTo>
                    <a:cubicBezTo>
                      <a:pt x="602640" y="131796"/>
                      <a:pt x="602437" y="121227"/>
                      <a:pt x="602589" y="110318"/>
                    </a:cubicBezTo>
                    <a:cubicBezTo>
                      <a:pt x="602437" y="99410"/>
                      <a:pt x="602640" y="88841"/>
                      <a:pt x="603198" y="78611"/>
                    </a:cubicBezTo>
                    <a:cubicBezTo>
                      <a:pt x="603757" y="68381"/>
                      <a:pt x="605584" y="58694"/>
                      <a:pt x="608681" y="49551"/>
                    </a:cubicBezTo>
                    <a:cubicBezTo>
                      <a:pt x="611777" y="40408"/>
                      <a:pt x="617057" y="32012"/>
                      <a:pt x="624519" y="24365"/>
                    </a:cubicBezTo>
                    <a:cubicBezTo>
                      <a:pt x="632317" y="16421"/>
                      <a:pt x="641089" y="10380"/>
                      <a:pt x="650834" y="6243"/>
                    </a:cubicBezTo>
                    <a:cubicBezTo>
                      <a:pt x="660579" y="2106"/>
                      <a:pt x="672025" y="25"/>
                      <a:pt x="685171" y="0"/>
                    </a:cubicBez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sz="2400" dirty="0">
                  <a:solidFill>
                    <a:srgbClr val="FCE3C1"/>
                  </a:solidFill>
                  <a:latin typeface="DIN Black" pitchFamily="50" charset="0"/>
                  <a:ea typeface="微软雅黑" panose="020B0503020204020204" pitchFamily="34" charset="-122"/>
                </a:endParaRPr>
              </a:p>
            </p:txBody>
          </p:sp>
          <p:sp>
            <p:nvSpPr>
              <p:cNvPr id="19" name="任意多边形: 形状 18">
                <a:extLst>
                  <a:ext uri="{FF2B5EF4-FFF2-40B4-BE49-F238E27FC236}">
                    <a16:creationId xmlns:a16="http://schemas.microsoft.com/office/drawing/2014/main" xmlns="" id="{2540E97B-99E4-4BE8-8379-9628D26238E2}"/>
                  </a:ext>
                </a:extLst>
              </p:cNvPr>
              <p:cNvSpPr/>
              <p:nvPr/>
            </p:nvSpPr>
            <p:spPr>
              <a:xfrm>
                <a:off x="6217221" y="2604460"/>
                <a:ext cx="304647" cy="26889"/>
              </a:xfrm>
              <a:custGeom>
                <a:avLst/>
                <a:gdLst/>
                <a:ahLst/>
                <a:cxnLst/>
                <a:rect l="l" t="t" r="r" b="b"/>
                <a:pathLst>
                  <a:path w="2499855" h="220637">
                    <a:moveTo>
                      <a:pt x="1469574" y="84108"/>
                    </a:moveTo>
                    <a:lnTo>
                      <a:pt x="1450067" y="142037"/>
                    </a:lnTo>
                    <a:lnTo>
                      <a:pt x="1487862" y="142037"/>
                    </a:lnTo>
                    <a:close/>
                    <a:moveTo>
                      <a:pt x="2215477" y="49644"/>
                    </a:moveTo>
                    <a:lnTo>
                      <a:pt x="2215477" y="93573"/>
                    </a:lnTo>
                    <a:lnTo>
                      <a:pt x="2245673" y="93573"/>
                    </a:lnTo>
                    <a:cubicBezTo>
                      <a:pt x="2253045" y="93364"/>
                      <a:pt x="2258738" y="91114"/>
                      <a:pt x="2262754" y="86824"/>
                    </a:cubicBezTo>
                    <a:cubicBezTo>
                      <a:pt x="2266770" y="82534"/>
                      <a:pt x="2268804" y="77462"/>
                      <a:pt x="2268855" y="71609"/>
                    </a:cubicBezTo>
                    <a:cubicBezTo>
                      <a:pt x="2268804" y="65755"/>
                      <a:pt x="2266770" y="60684"/>
                      <a:pt x="2262754" y="56394"/>
                    </a:cubicBezTo>
                    <a:cubicBezTo>
                      <a:pt x="2258738" y="52104"/>
                      <a:pt x="2253045" y="49854"/>
                      <a:pt x="2245673" y="49644"/>
                    </a:cubicBezTo>
                    <a:close/>
                    <a:moveTo>
                      <a:pt x="2015451" y="49644"/>
                    </a:moveTo>
                    <a:lnTo>
                      <a:pt x="2015451" y="93573"/>
                    </a:lnTo>
                    <a:lnTo>
                      <a:pt x="2045649" y="93573"/>
                    </a:lnTo>
                    <a:cubicBezTo>
                      <a:pt x="2053019" y="93364"/>
                      <a:pt x="2058713" y="91114"/>
                      <a:pt x="2062729" y="86824"/>
                    </a:cubicBezTo>
                    <a:cubicBezTo>
                      <a:pt x="2066745" y="82534"/>
                      <a:pt x="2068779" y="77462"/>
                      <a:pt x="2068830" y="71609"/>
                    </a:cubicBezTo>
                    <a:cubicBezTo>
                      <a:pt x="2068779" y="65755"/>
                      <a:pt x="2066745" y="60684"/>
                      <a:pt x="2062729" y="56394"/>
                    </a:cubicBezTo>
                    <a:cubicBezTo>
                      <a:pt x="2058713" y="52104"/>
                      <a:pt x="2053020" y="49854"/>
                      <a:pt x="2045649" y="49644"/>
                    </a:cubicBezTo>
                    <a:close/>
                    <a:moveTo>
                      <a:pt x="500977" y="49644"/>
                    </a:moveTo>
                    <a:lnTo>
                      <a:pt x="500977" y="93573"/>
                    </a:lnTo>
                    <a:lnTo>
                      <a:pt x="531174" y="93573"/>
                    </a:lnTo>
                    <a:cubicBezTo>
                      <a:pt x="538545" y="93364"/>
                      <a:pt x="544239" y="91114"/>
                      <a:pt x="548255" y="86824"/>
                    </a:cubicBezTo>
                    <a:cubicBezTo>
                      <a:pt x="552271" y="82534"/>
                      <a:pt x="554304" y="77462"/>
                      <a:pt x="554355" y="71609"/>
                    </a:cubicBezTo>
                    <a:cubicBezTo>
                      <a:pt x="554304" y="65755"/>
                      <a:pt x="552271" y="60684"/>
                      <a:pt x="548255" y="56394"/>
                    </a:cubicBezTo>
                    <a:cubicBezTo>
                      <a:pt x="544239" y="52104"/>
                      <a:pt x="538545" y="49854"/>
                      <a:pt x="531174" y="49644"/>
                    </a:cubicBezTo>
                    <a:close/>
                    <a:moveTo>
                      <a:pt x="323221" y="47511"/>
                    </a:moveTo>
                    <a:cubicBezTo>
                      <a:pt x="318310" y="47580"/>
                      <a:pt x="314027" y="48508"/>
                      <a:pt x="310373" y="50293"/>
                    </a:cubicBezTo>
                    <a:cubicBezTo>
                      <a:pt x="306720" y="52077"/>
                      <a:pt x="303886" y="54301"/>
                      <a:pt x="301871" y="56962"/>
                    </a:cubicBezTo>
                    <a:cubicBezTo>
                      <a:pt x="300237" y="58902"/>
                      <a:pt x="298829" y="61526"/>
                      <a:pt x="297647" y="64833"/>
                    </a:cubicBezTo>
                    <a:cubicBezTo>
                      <a:pt x="296464" y="68140"/>
                      <a:pt x="295553" y="73293"/>
                      <a:pt x="294913" y="80292"/>
                    </a:cubicBezTo>
                    <a:cubicBezTo>
                      <a:pt x="294273" y="87291"/>
                      <a:pt x="293949" y="97300"/>
                      <a:pt x="293941" y="110318"/>
                    </a:cubicBezTo>
                    <a:cubicBezTo>
                      <a:pt x="293949" y="123333"/>
                      <a:pt x="294273" y="133315"/>
                      <a:pt x="294913" y="140266"/>
                    </a:cubicBezTo>
                    <a:cubicBezTo>
                      <a:pt x="295553" y="147216"/>
                      <a:pt x="296464" y="152320"/>
                      <a:pt x="297647" y="155578"/>
                    </a:cubicBezTo>
                    <a:cubicBezTo>
                      <a:pt x="298829" y="158836"/>
                      <a:pt x="300237" y="161433"/>
                      <a:pt x="301871" y="163370"/>
                    </a:cubicBezTo>
                    <a:cubicBezTo>
                      <a:pt x="303886" y="166044"/>
                      <a:pt x="306720" y="168318"/>
                      <a:pt x="310373" y="170192"/>
                    </a:cubicBezTo>
                    <a:cubicBezTo>
                      <a:pt x="314027" y="172066"/>
                      <a:pt x="318310" y="173044"/>
                      <a:pt x="323221" y="173126"/>
                    </a:cubicBezTo>
                    <a:cubicBezTo>
                      <a:pt x="328133" y="173044"/>
                      <a:pt x="332416" y="172066"/>
                      <a:pt x="336069" y="170192"/>
                    </a:cubicBezTo>
                    <a:cubicBezTo>
                      <a:pt x="339723" y="168318"/>
                      <a:pt x="342557" y="166044"/>
                      <a:pt x="344571" y="163370"/>
                    </a:cubicBezTo>
                    <a:cubicBezTo>
                      <a:pt x="346206" y="161433"/>
                      <a:pt x="347614" y="158836"/>
                      <a:pt x="348796" y="155578"/>
                    </a:cubicBezTo>
                    <a:cubicBezTo>
                      <a:pt x="349978" y="152320"/>
                      <a:pt x="350890" y="147216"/>
                      <a:pt x="351530" y="140266"/>
                    </a:cubicBezTo>
                    <a:cubicBezTo>
                      <a:pt x="352170" y="133315"/>
                      <a:pt x="352494" y="123333"/>
                      <a:pt x="352501" y="110318"/>
                    </a:cubicBezTo>
                    <a:cubicBezTo>
                      <a:pt x="352494" y="97300"/>
                      <a:pt x="352170" y="87291"/>
                      <a:pt x="351530" y="80292"/>
                    </a:cubicBezTo>
                    <a:cubicBezTo>
                      <a:pt x="350890" y="73293"/>
                      <a:pt x="349978" y="68140"/>
                      <a:pt x="348796" y="64833"/>
                    </a:cubicBezTo>
                    <a:cubicBezTo>
                      <a:pt x="347614" y="61526"/>
                      <a:pt x="346206" y="58902"/>
                      <a:pt x="344571" y="56962"/>
                    </a:cubicBezTo>
                    <a:cubicBezTo>
                      <a:pt x="342557" y="54301"/>
                      <a:pt x="339723" y="52077"/>
                      <a:pt x="336069" y="50293"/>
                    </a:cubicBezTo>
                    <a:cubicBezTo>
                      <a:pt x="332416" y="48508"/>
                      <a:pt x="328133" y="47580"/>
                      <a:pt x="323221" y="47511"/>
                    </a:cubicBezTo>
                    <a:close/>
                    <a:moveTo>
                      <a:pt x="2339873" y="1829"/>
                    </a:moveTo>
                    <a:lnTo>
                      <a:pt x="2499855" y="1829"/>
                    </a:lnTo>
                    <a:lnTo>
                      <a:pt x="2499855" y="49339"/>
                    </a:lnTo>
                    <a:lnTo>
                      <a:pt x="2446515" y="49339"/>
                    </a:lnTo>
                    <a:lnTo>
                      <a:pt x="2446515" y="218808"/>
                    </a:lnTo>
                    <a:lnTo>
                      <a:pt x="2393213" y="218808"/>
                    </a:lnTo>
                    <a:lnTo>
                      <a:pt x="2393213" y="49339"/>
                    </a:lnTo>
                    <a:lnTo>
                      <a:pt x="2339873" y="49339"/>
                    </a:lnTo>
                    <a:close/>
                    <a:moveTo>
                      <a:pt x="2162175" y="1829"/>
                    </a:moveTo>
                    <a:lnTo>
                      <a:pt x="2248113" y="1829"/>
                    </a:lnTo>
                    <a:cubicBezTo>
                      <a:pt x="2264187" y="2030"/>
                      <a:pt x="2277720" y="5418"/>
                      <a:pt x="2288711" y="11993"/>
                    </a:cubicBezTo>
                    <a:cubicBezTo>
                      <a:pt x="2299703" y="18569"/>
                      <a:pt x="2308020" y="27126"/>
                      <a:pt x="2313661" y="37664"/>
                    </a:cubicBezTo>
                    <a:cubicBezTo>
                      <a:pt x="2319302" y="48203"/>
                      <a:pt x="2322134" y="59518"/>
                      <a:pt x="2322157" y="71609"/>
                    </a:cubicBezTo>
                    <a:cubicBezTo>
                      <a:pt x="2322134" y="83700"/>
                      <a:pt x="2319302" y="95014"/>
                      <a:pt x="2313661" y="105553"/>
                    </a:cubicBezTo>
                    <a:cubicBezTo>
                      <a:pt x="2308020" y="116092"/>
                      <a:pt x="2299703" y="124649"/>
                      <a:pt x="2288711" y="131224"/>
                    </a:cubicBezTo>
                    <a:cubicBezTo>
                      <a:pt x="2277720" y="137800"/>
                      <a:pt x="2264187" y="141188"/>
                      <a:pt x="2248113" y="141389"/>
                    </a:cubicBezTo>
                    <a:lnTo>
                      <a:pt x="2215477" y="141389"/>
                    </a:lnTo>
                    <a:lnTo>
                      <a:pt x="2215477" y="218808"/>
                    </a:lnTo>
                    <a:lnTo>
                      <a:pt x="2162175" y="218808"/>
                    </a:lnTo>
                    <a:close/>
                    <a:moveTo>
                      <a:pt x="1962150" y="1829"/>
                    </a:moveTo>
                    <a:lnTo>
                      <a:pt x="2048089" y="1829"/>
                    </a:lnTo>
                    <a:cubicBezTo>
                      <a:pt x="2064162" y="2030"/>
                      <a:pt x="2077695" y="5418"/>
                      <a:pt x="2088687" y="11993"/>
                    </a:cubicBezTo>
                    <a:cubicBezTo>
                      <a:pt x="2099678" y="18569"/>
                      <a:pt x="2107995" y="27126"/>
                      <a:pt x="2113636" y="37664"/>
                    </a:cubicBezTo>
                    <a:cubicBezTo>
                      <a:pt x="2119277" y="48203"/>
                      <a:pt x="2122109" y="59518"/>
                      <a:pt x="2122131" y="71609"/>
                    </a:cubicBezTo>
                    <a:cubicBezTo>
                      <a:pt x="2122109" y="83700"/>
                      <a:pt x="2119277" y="95014"/>
                      <a:pt x="2113636" y="105553"/>
                    </a:cubicBezTo>
                    <a:cubicBezTo>
                      <a:pt x="2107995" y="116092"/>
                      <a:pt x="2099678" y="124649"/>
                      <a:pt x="2088687" y="131224"/>
                    </a:cubicBezTo>
                    <a:cubicBezTo>
                      <a:pt x="2077695" y="137800"/>
                      <a:pt x="2064162" y="141188"/>
                      <a:pt x="2048089" y="141389"/>
                    </a:cubicBezTo>
                    <a:lnTo>
                      <a:pt x="2015451" y="141389"/>
                    </a:lnTo>
                    <a:lnTo>
                      <a:pt x="2015451" y="218808"/>
                    </a:lnTo>
                    <a:lnTo>
                      <a:pt x="1962150" y="218808"/>
                    </a:lnTo>
                    <a:close/>
                    <a:moveTo>
                      <a:pt x="1590675" y="1829"/>
                    </a:moveTo>
                    <a:lnTo>
                      <a:pt x="1637276" y="1829"/>
                    </a:lnTo>
                    <a:lnTo>
                      <a:pt x="1706803" y="110928"/>
                    </a:lnTo>
                    <a:lnTo>
                      <a:pt x="1706803" y="1829"/>
                    </a:lnTo>
                    <a:lnTo>
                      <a:pt x="1760105" y="1829"/>
                    </a:lnTo>
                    <a:lnTo>
                      <a:pt x="1760105" y="218808"/>
                    </a:lnTo>
                    <a:lnTo>
                      <a:pt x="1713504" y="218808"/>
                    </a:lnTo>
                    <a:lnTo>
                      <a:pt x="1643977" y="109709"/>
                    </a:lnTo>
                    <a:lnTo>
                      <a:pt x="1643977" y="218808"/>
                    </a:lnTo>
                    <a:lnTo>
                      <a:pt x="1590675" y="218808"/>
                    </a:lnTo>
                    <a:close/>
                    <a:moveTo>
                      <a:pt x="1447628" y="1829"/>
                    </a:moveTo>
                    <a:lnTo>
                      <a:pt x="1488776" y="1829"/>
                    </a:lnTo>
                    <a:lnTo>
                      <a:pt x="1567719" y="218808"/>
                    </a:lnTo>
                    <a:lnTo>
                      <a:pt x="1511941" y="218808"/>
                    </a:lnTo>
                    <a:lnTo>
                      <a:pt x="1501883" y="186499"/>
                    </a:lnTo>
                    <a:lnTo>
                      <a:pt x="1435131" y="186499"/>
                    </a:lnTo>
                    <a:lnTo>
                      <a:pt x="1424463" y="218808"/>
                    </a:lnTo>
                    <a:lnTo>
                      <a:pt x="1368685" y="218808"/>
                    </a:lnTo>
                    <a:close/>
                    <a:moveTo>
                      <a:pt x="1171575" y="1829"/>
                    </a:moveTo>
                    <a:lnTo>
                      <a:pt x="1224877" y="1829"/>
                    </a:lnTo>
                    <a:lnTo>
                      <a:pt x="1224877" y="85344"/>
                    </a:lnTo>
                    <a:lnTo>
                      <a:pt x="1281607" y="85344"/>
                    </a:lnTo>
                    <a:lnTo>
                      <a:pt x="1281607" y="1829"/>
                    </a:lnTo>
                    <a:lnTo>
                      <a:pt x="1334909" y="1829"/>
                    </a:lnTo>
                    <a:lnTo>
                      <a:pt x="1334909" y="218808"/>
                    </a:lnTo>
                    <a:lnTo>
                      <a:pt x="1281607" y="218808"/>
                    </a:lnTo>
                    <a:lnTo>
                      <a:pt x="1281607" y="132855"/>
                    </a:lnTo>
                    <a:lnTo>
                      <a:pt x="1224877" y="132855"/>
                    </a:lnTo>
                    <a:lnTo>
                      <a:pt x="1224877" y="218808"/>
                    </a:lnTo>
                    <a:lnTo>
                      <a:pt x="1171575" y="218808"/>
                    </a:lnTo>
                    <a:close/>
                    <a:moveTo>
                      <a:pt x="977798" y="1829"/>
                    </a:moveTo>
                    <a:lnTo>
                      <a:pt x="1137780" y="1829"/>
                    </a:lnTo>
                    <a:lnTo>
                      <a:pt x="1137780" y="49339"/>
                    </a:lnTo>
                    <a:lnTo>
                      <a:pt x="1084440" y="49339"/>
                    </a:lnTo>
                    <a:lnTo>
                      <a:pt x="1084440" y="218808"/>
                    </a:lnTo>
                    <a:lnTo>
                      <a:pt x="1031138" y="218808"/>
                    </a:lnTo>
                    <a:lnTo>
                      <a:pt x="1031138" y="49339"/>
                    </a:lnTo>
                    <a:lnTo>
                      <a:pt x="977798" y="49339"/>
                    </a:lnTo>
                    <a:close/>
                    <a:moveTo>
                      <a:pt x="647700" y="1829"/>
                    </a:moveTo>
                    <a:lnTo>
                      <a:pt x="795185" y="1829"/>
                    </a:lnTo>
                    <a:lnTo>
                      <a:pt x="795185" y="49339"/>
                    </a:lnTo>
                    <a:lnTo>
                      <a:pt x="701002" y="49339"/>
                    </a:lnTo>
                    <a:lnTo>
                      <a:pt x="701002" y="85649"/>
                    </a:lnTo>
                    <a:lnTo>
                      <a:pt x="781469" y="85649"/>
                    </a:lnTo>
                    <a:lnTo>
                      <a:pt x="781469" y="133159"/>
                    </a:lnTo>
                    <a:lnTo>
                      <a:pt x="701002" y="133159"/>
                    </a:lnTo>
                    <a:lnTo>
                      <a:pt x="701002" y="171297"/>
                    </a:lnTo>
                    <a:lnTo>
                      <a:pt x="795185" y="171297"/>
                    </a:lnTo>
                    <a:lnTo>
                      <a:pt x="795185" y="218808"/>
                    </a:lnTo>
                    <a:lnTo>
                      <a:pt x="647700" y="218808"/>
                    </a:lnTo>
                    <a:close/>
                    <a:moveTo>
                      <a:pt x="447675" y="1829"/>
                    </a:moveTo>
                    <a:lnTo>
                      <a:pt x="533614" y="1829"/>
                    </a:lnTo>
                    <a:cubicBezTo>
                      <a:pt x="549687" y="2030"/>
                      <a:pt x="563220" y="5418"/>
                      <a:pt x="574212" y="11993"/>
                    </a:cubicBezTo>
                    <a:cubicBezTo>
                      <a:pt x="585203" y="18569"/>
                      <a:pt x="593520" y="27126"/>
                      <a:pt x="599161" y="37664"/>
                    </a:cubicBezTo>
                    <a:cubicBezTo>
                      <a:pt x="604803" y="48203"/>
                      <a:pt x="607634" y="59518"/>
                      <a:pt x="607657" y="71609"/>
                    </a:cubicBezTo>
                    <a:cubicBezTo>
                      <a:pt x="607251" y="86378"/>
                      <a:pt x="603494" y="98456"/>
                      <a:pt x="596387" y="107844"/>
                    </a:cubicBezTo>
                    <a:cubicBezTo>
                      <a:pt x="589280" y="117232"/>
                      <a:pt x="581260" y="124047"/>
                      <a:pt x="572325" y="128291"/>
                    </a:cubicBezTo>
                    <a:lnTo>
                      <a:pt x="619239" y="218808"/>
                    </a:lnTo>
                    <a:lnTo>
                      <a:pt x="557401" y="218808"/>
                    </a:lnTo>
                    <a:lnTo>
                      <a:pt x="518973" y="138036"/>
                    </a:lnTo>
                    <a:lnTo>
                      <a:pt x="500977" y="138036"/>
                    </a:lnTo>
                    <a:lnTo>
                      <a:pt x="500977" y="218808"/>
                    </a:lnTo>
                    <a:lnTo>
                      <a:pt x="447675" y="218808"/>
                    </a:lnTo>
                    <a:close/>
                    <a:moveTo>
                      <a:pt x="0" y="1829"/>
                    </a:moveTo>
                    <a:lnTo>
                      <a:pt x="52388" y="1829"/>
                    </a:lnTo>
                    <a:lnTo>
                      <a:pt x="101174" y="97515"/>
                    </a:lnTo>
                    <a:lnTo>
                      <a:pt x="149961" y="1829"/>
                    </a:lnTo>
                    <a:lnTo>
                      <a:pt x="202349" y="1829"/>
                    </a:lnTo>
                    <a:lnTo>
                      <a:pt x="202349" y="218808"/>
                    </a:lnTo>
                    <a:lnTo>
                      <a:pt x="149047" y="218808"/>
                    </a:lnTo>
                    <a:lnTo>
                      <a:pt x="149047" y="114892"/>
                    </a:lnTo>
                    <a:lnTo>
                      <a:pt x="118250" y="168546"/>
                    </a:lnTo>
                    <a:lnTo>
                      <a:pt x="84099" y="168546"/>
                    </a:lnTo>
                    <a:lnTo>
                      <a:pt x="53302" y="114892"/>
                    </a:lnTo>
                    <a:lnTo>
                      <a:pt x="53302" y="218808"/>
                    </a:lnTo>
                    <a:lnTo>
                      <a:pt x="0" y="218808"/>
                    </a:lnTo>
                    <a:close/>
                    <a:moveTo>
                      <a:pt x="323221" y="0"/>
                    </a:moveTo>
                    <a:cubicBezTo>
                      <a:pt x="336368" y="25"/>
                      <a:pt x="347813" y="2106"/>
                      <a:pt x="357558" y="6243"/>
                    </a:cubicBezTo>
                    <a:cubicBezTo>
                      <a:pt x="367304" y="10380"/>
                      <a:pt x="376075" y="16421"/>
                      <a:pt x="383873" y="24365"/>
                    </a:cubicBezTo>
                    <a:cubicBezTo>
                      <a:pt x="391335" y="32012"/>
                      <a:pt x="396615" y="40408"/>
                      <a:pt x="399712" y="49551"/>
                    </a:cubicBezTo>
                    <a:cubicBezTo>
                      <a:pt x="402808" y="58694"/>
                      <a:pt x="404636" y="68381"/>
                      <a:pt x="405194" y="78611"/>
                    </a:cubicBezTo>
                    <a:cubicBezTo>
                      <a:pt x="405752" y="88841"/>
                      <a:pt x="405955" y="99410"/>
                      <a:pt x="405803" y="110318"/>
                    </a:cubicBezTo>
                    <a:cubicBezTo>
                      <a:pt x="405955" y="121227"/>
                      <a:pt x="405752" y="131796"/>
                      <a:pt x="405194" y="142026"/>
                    </a:cubicBezTo>
                    <a:cubicBezTo>
                      <a:pt x="404636" y="152256"/>
                      <a:pt x="402808" y="161943"/>
                      <a:pt x="399712" y="171086"/>
                    </a:cubicBezTo>
                    <a:cubicBezTo>
                      <a:pt x="396615" y="180229"/>
                      <a:pt x="391335" y="188625"/>
                      <a:pt x="383873" y="196273"/>
                    </a:cubicBezTo>
                    <a:cubicBezTo>
                      <a:pt x="376075" y="204216"/>
                      <a:pt x="367304" y="210257"/>
                      <a:pt x="357558" y="214394"/>
                    </a:cubicBezTo>
                    <a:cubicBezTo>
                      <a:pt x="347813" y="218530"/>
                      <a:pt x="336368" y="220612"/>
                      <a:pt x="323221" y="220637"/>
                    </a:cubicBezTo>
                    <a:cubicBezTo>
                      <a:pt x="310075" y="220612"/>
                      <a:pt x="298629" y="218530"/>
                      <a:pt x="288884" y="214394"/>
                    </a:cubicBezTo>
                    <a:cubicBezTo>
                      <a:pt x="279139" y="210257"/>
                      <a:pt x="270367" y="204216"/>
                      <a:pt x="262569" y="196273"/>
                    </a:cubicBezTo>
                    <a:cubicBezTo>
                      <a:pt x="255107" y="188625"/>
                      <a:pt x="249827" y="180229"/>
                      <a:pt x="246731" y="171086"/>
                    </a:cubicBezTo>
                    <a:cubicBezTo>
                      <a:pt x="243634" y="161943"/>
                      <a:pt x="241807" y="152256"/>
                      <a:pt x="241249" y="142026"/>
                    </a:cubicBezTo>
                    <a:cubicBezTo>
                      <a:pt x="240690" y="131796"/>
                      <a:pt x="240487" y="121227"/>
                      <a:pt x="240640" y="110318"/>
                    </a:cubicBezTo>
                    <a:cubicBezTo>
                      <a:pt x="240487" y="99410"/>
                      <a:pt x="240690" y="88841"/>
                      <a:pt x="241249" y="78611"/>
                    </a:cubicBezTo>
                    <a:cubicBezTo>
                      <a:pt x="241807" y="68381"/>
                      <a:pt x="243634" y="58694"/>
                      <a:pt x="246731" y="49551"/>
                    </a:cubicBezTo>
                    <a:cubicBezTo>
                      <a:pt x="249827" y="40408"/>
                      <a:pt x="255107" y="32012"/>
                      <a:pt x="262569" y="24365"/>
                    </a:cubicBezTo>
                    <a:cubicBezTo>
                      <a:pt x="270367" y="16421"/>
                      <a:pt x="279139" y="10380"/>
                      <a:pt x="288884" y="6243"/>
                    </a:cubicBezTo>
                    <a:cubicBezTo>
                      <a:pt x="298629" y="2106"/>
                      <a:pt x="310075" y="25"/>
                      <a:pt x="323221" y="0"/>
                    </a:cubicBez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sz="2400" dirty="0">
                  <a:solidFill>
                    <a:srgbClr val="FCE3C1"/>
                  </a:solidFill>
                  <a:latin typeface="DIN Black" pitchFamily="50" charset="0"/>
                  <a:ea typeface="微软雅黑" panose="020B0503020204020204" pitchFamily="34" charset="-122"/>
                </a:endParaRPr>
              </a:p>
            </p:txBody>
          </p:sp>
          <p:sp>
            <p:nvSpPr>
              <p:cNvPr id="20" name="任意多边形: 形状 19">
                <a:extLst>
                  <a:ext uri="{FF2B5EF4-FFF2-40B4-BE49-F238E27FC236}">
                    <a16:creationId xmlns:a16="http://schemas.microsoft.com/office/drawing/2014/main" xmlns="" id="{E4EA604F-7705-44EE-B15D-752000247581}"/>
                  </a:ext>
                </a:extLst>
              </p:cNvPr>
              <p:cNvSpPr/>
              <p:nvPr/>
            </p:nvSpPr>
            <p:spPr>
              <a:xfrm>
                <a:off x="6001891" y="2517662"/>
                <a:ext cx="182669" cy="172189"/>
              </a:xfrm>
              <a:custGeom>
                <a:avLst/>
                <a:gdLst>
                  <a:gd name="connsiteX0" fmla="*/ 2881221 w 5956300"/>
                  <a:gd name="connsiteY0" fmla="*/ 201970 h 5614644"/>
                  <a:gd name="connsiteX1" fmla="*/ 2706298 w 5956300"/>
                  <a:gd name="connsiteY1" fmla="*/ 218751 h 5614644"/>
                  <a:gd name="connsiteX2" fmla="*/ 2000250 w 5956300"/>
                  <a:gd name="connsiteY2" fmla="*/ 371892 h 5614644"/>
                  <a:gd name="connsiteX3" fmla="*/ 1284932 w 5956300"/>
                  <a:gd name="connsiteY3" fmla="*/ 827382 h 5614644"/>
                  <a:gd name="connsiteX4" fmla="*/ 888669 w 5956300"/>
                  <a:gd name="connsiteY4" fmla="*/ 1334744 h 5614644"/>
                  <a:gd name="connsiteX5" fmla="*/ 711453 w 5956300"/>
                  <a:gd name="connsiteY5" fmla="*/ 1885291 h 5614644"/>
                  <a:gd name="connsiteX6" fmla="*/ 647700 w 5956300"/>
                  <a:gd name="connsiteY6" fmla="*/ 2771587 h 5614644"/>
                  <a:gd name="connsiteX7" fmla="*/ 647700 w 5956300"/>
                  <a:gd name="connsiteY7" fmla="*/ 3032148 h 5614644"/>
                  <a:gd name="connsiteX8" fmla="*/ 606425 w 5956300"/>
                  <a:gd name="connsiteY8" fmla="*/ 3060721 h 5614644"/>
                  <a:gd name="connsiteX9" fmla="*/ 482306 w 5956300"/>
                  <a:gd name="connsiteY9" fmla="*/ 3122734 h 5614644"/>
                  <a:gd name="connsiteX10" fmla="*/ 213393 w 5956300"/>
                  <a:gd name="connsiteY10" fmla="*/ 3490955 h 5614644"/>
                  <a:gd name="connsiteX11" fmla="*/ 253015 w 5956300"/>
                  <a:gd name="connsiteY11" fmla="*/ 3837826 h 5614644"/>
                  <a:gd name="connsiteX12" fmla="*/ 751252 w 5956300"/>
                  <a:gd name="connsiteY12" fmla="*/ 4140189 h 5614644"/>
                  <a:gd name="connsiteX13" fmla="*/ 908318 w 5956300"/>
                  <a:gd name="connsiteY13" fmla="*/ 4236694 h 5614644"/>
                  <a:gd name="connsiteX14" fmla="*/ 1506701 w 5956300"/>
                  <a:gd name="connsiteY14" fmla="*/ 5003131 h 5614644"/>
                  <a:gd name="connsiteX15" fmla="*/ 2508250 w 5956300"/>
                  <a:gd name="connsiteY15" fmla="*/ 5386987 h 5614644"/>
                  <a:gd name="connsiteX16" fmla="*/ 3409950 w 5956300"/>
                  <a:gd name="connsiteY16" fmla="*/ 5387186 h 5614644"/>
                  <a:gd name="connsiteX17" fmla="*/ 3970352 w 5956300"/>
                  <a:gd name="connsiteY17" fmla="*/ 5252754 h 5614644"/>
                  <a:gd name="connsiteX18" fmla="*/ 4204932 w 5956300"/>
                  <a:gd name="connsiteY18" fmla="*/ 5142614 h 5614644"/>
                  <a:gd name="connsiteX19" fmla="*/ 4434259 w 5956300"/>
                  <a:gd name="connsiteY19" fmla="*/ 5005112 h 5614644"/>
                  <a:gd name="connsiteX20" fmla="*/ 4975508 w 5956300"/>
                  <a:gd name="connsiteY20" fmla="*/ 4319244 h 5614644"/>
                  <a:gd name="connsiteX21" fmla="*/ 5041338 w 5956300"/>
                  <a:gd name="connsiteY21" fmla="*/ 4195280 h 5614644"/>
                  <a:gd name="connsiteX22" fmla="*/ 5177624 w 5956300"/>
                  <a:gd name="connsiteY22" fmla="*/ 4139369 h 5614644"/>
                  <a:gd name="connsiteX23" fmla="*/ 5585980 w 5956300"/>
                  <a:gd name="connsiteY23" fmla="*/ 3989705 h 5614644"/>
                  <a:gd name="connsiteX24" fmla="*/ 5743053 w 5956300"/>
                  <a:gd name="connsiteY24" fmla="*/ 3492045 h 5614644"/>
                  <a:gd name="connsiteX25" fmla="*/ 5453833 w 5956300"/>
                  <a:gd name="connsiteY25" fmla="*/ 3125548 h 5614644"/>
                  <a:gd name="connsiteX26" fmla="*/ 5295900 w 5956300"/>
                  <a:gd name="connsiteY26" fmla="*/ 2828239 h 5614644"/>
                  <a:gd name="connsiteX27" fmla="*/ 5180673 w 5956300"/>
                  <a:gd name="connsiteY27" fmla="*/ 1766544 h 5614644"/>
                  <a:gd name="connsiteX28" fmla="*/ 4758737 w 5956300"/>
                  <a:gd name="connsiteY28" fmla="*/ 933959 h 5614644"/>
                  <a:gd name="connsiteX29" fmla="*/ 4667445 w 5956300"/>
                  <a:gd name="connsiteY29" fmla="*/ 806643 h 5614644"/>
                  <a:gd name="connsiteX30" fmla="*/ 4683798 w 5956300"/>
                  <a:gd name="connsiteY30" fmla="*/ 721224 h 5614644"/>
                  <a:gd name="connsiteX31" fmla="*/ 4701972 w 5956300"/>
                  <a:gd name="connsiteY31" fmla="*/ 635529 h 5614644"/>
                  <a:gd name="connsiteX32" fmla="*/ 4502150 w 5956300"/>
                  <a:gd name="connsiteY32" fmla="*/ 566394 h 5614644"/>
                  <a:gd name="connsiteX33" fmla="*/ 4349881 w 5956300"/>
                  <a:gd name="connsiteY33" fmla="*/ 541247 h 5614644"/>
                  <a:gd name="connsiteX34" fmla="*/ 4344618 w 5956300"/>
                  <a:gd name="connsiteY34" fmla="*/ 439246 h 5614644"/>
                  <a:gd name="connsiteX35" fmla="*/ 4281422 w 5956300"/>
                  <a:gd name="connsiteY35" fmla="*/ 267124 h 5614644"/>
                  <a:gd name="connsiteX36" fmla="*/ 4047619 w 5956300"/>
                  <a:gd name="connsiteY36" fmla="*/ 317317 h 5614644"/>
                  <a:gd name="connsiteX37" fmla="*/ 3845497 w 5956300"/>
                  <a:gd name="connsiteY37" fmla="*/ 352657 h 5614644"/>
                  <a:gd name="connsiteX38" fmla="*/ 3675832 w 5956300"/>
                  <a:gd name="connsiteY38" fmla="*/ 300955 h 5614644"/>
                  <a:gd name="connsiteX39" fmla="*/ 3472632 w 5956300"/>
                  <a:gd name="connsiteY39" fmla="*/ 255933 h 5614644"/>
                  <a:gd name="connsiteX40" fmla="*/ 2881221 w 5956300"/>
                  <a:gd name="connsiteY40" fmla="*/ 201970 h 5614644"/>
                  <a:gd name="connsiteX41" fmla="*/ 2791470 w 5956300"/>
                  <a:gd name="connsiteY41" fmla="*/ 1 h 5614644"/>
                  <a:gd name="connsiteX42" fmla="*/ 3003550 w 5956300"/>
                  <a:gd name="connsiteY42" fmla="*/ 1066 h 5614644"/>
                  <a:gd name="connsiteX43" fmla="*/ 3549650 w 5956300"/>
                  <a:gd name="connsiteY43" fmla="*/ 43149 h 5614644"/>
                  <a:gd name="connsiteX44" fmla="*/ 3815484 w 5956300"/>
                  <a:gd name="connsiteY44" fmla="*/ 113847 h 5614644"/>
                  <a:gd name="connsiteX45" fmla="*/ 3903518 w 5956300"/>
                  <a:gd name="connsiteY45" fmla="*/ 146068 h 5614644"/>
                  <a:gd name="connsiteX46" fmla="*/ 3963614 w 5956300"/>
                  <a:gd name="connsiteY46" fmla="*/ 101953 h 5614644"/>
                  <a:gd name="connsiteX47" fmla="*/ 4193699 w 5956300"/>
                  <a:gd name="connsiteY47" fmla="*/ 14081 h 5614644"/>
                  <a:gd name="connsiteX48" fmla="*/ 4541596 w 5956300"/>
                  <a:gd name="connsiteY48" fmla="*/ 258461 h 5614644"/>
                  <a:gd name="connsiteX49" fmla="*/ 4620090 w 5956300"/>
                  <a:gd name="connsiteY49" fmla="*/ 329974 h 5614644"/>
                  <a:gd name="connsiteX50" fmla="*/ 4916267 w 5956300"/>
                  <a:gd name="connsiteY50" fmla="*/ 691032 h 5614644"/>
                  <a:gd name="connsiteX51" fmla="*/ 4976952 w 5956300"/>
                  <a:gd name="connsiteY51" fmla="*/ 849782 h 5614644"/>
                  <a:gd name="connsiteX52" fmla="*/ 5472816 w 5956300"/>
                  <a:gd name="connsiteY52" fmla="*/ 2129747 h 5614644"/>
                  <a:gd name="connsiteX53" fmla="*/ 5517345 w 5956300"/>
                  <a:gd name="connsiteY53" fmla="*/ 2882830 h 5614644"/>
                  <a:gd name="connsiteX54" fmla="*/ 5569735 w 5956300"/>
                  <a:gd name="connsiteY54" fmla="*/ 2933247 h 5614644"/>
                  <a:gd name="connsiteX55" fmla="*/ 5937356 w 5956300"/>
                  <a:gd name="connsiteY55" fmla="*/ 3343799 h 5614644"/>
                  <a:gd name="connsiteX56" fmla="*/ 5956300 w 5956300"/>
                  <a:gd name="connsiteY56" fmla="*/ 3591218 h 5614644"/>
                  <a:gd name="connsiteX57" fmla="*/ 5929774 w 5956300"/>
                  <a:gd name="connsiteY57" fmla="*/ 3820325 h 5614644"/>
                  <a:gd name="connsiteX58" fmla="*/ 5876326 w 5956300"/>
                  <a:gd name="connsiteY58" fmla="*/ 3950135 h 5614644"/>
                  <a:gd name="connsiteX59" fmla="*/ 5766327 w 5956300"/>
                  <a:gd name="connsiteY59" fmla="*/ 4101493 h 5614644"/>
                  <a:gd name="connsiteX60" fmla="*/ 5436198 w 5956300"/>
                  <a:gd name="connsiteY60" fmla="*/ 4312539 h 5614644"/>
                  <a:gd name="connsiteX61" fmla="*/ 5179679 w 5956300"/>
                  <a:gd name="connsiteY61" fmla="*/ 4443700 h 5614644"/>
                  <a:gd name="connsiteX62" fmla="*/ 5082122 w 5956300"/>
                  <a:gd name="connsiteY62" fmla="*/ 4598462 h 5614644"/>
                  <a:gd name="connsiteX63" fmla="*/ 4947484 w 5956300"/>
                  <a:gd name="connsiteY63" fmla="*/ 4776444 h 5614644"/>
                  <a:gd name="connsiteX64" fmla="*/ 3771900 w 5956300"/>
                  <a:gd name="connsiteY64" fmla="*/ 5536765 h 5614644"/>
                  <a:gd name="connsiteX65" fmla="*/ 2959100 w 5956300"/>
                  <a:gd name="connsiteY65" fmla="*/ 5614644 h 5614644"/>
                  <a:gd name="connsiteX66" fmla="*/ 2400300 w 5956300"/>
                  <a:gd name="connsiteY66" fmla="*/ 5591143 h 5614644"/>
                  <a:gd name="connsiteX67" fmla="*/ 1176418 w 5956300"/>
                  <a:gd name="connsiteY67" fmla="*/ 5001626 h 5614644"/>
                  <a:gd name="connsiteX68" fmla="*/ 760853 w 5956300"/>
                  <a:gd name="connsiteY68" fmla="*/ 4431257 h 5614644"/>
                  <a:gd name="connsiteX69" fmla="*/ 661365 w 5956300"/>
                  <a:gd name="connsiteY69" fmla="*/ 4351032 h 5614644"/>
                  <a:gd name="connsiteX70" fmla="*/ 79002 w 5956300"/>
                  <a:gd name="connsiteY70" fmla="*/ 3975113 h 5614644"/>
                  <a:gd name="connsiteX71" fmla="*/ 0 w 5956300"/>
                  <a:gd name="connsiteY71" fmla="*/ 3589357 h 5614644"/>
                  <a:gd name="connsiteX72" fmla="*/ 173789 w 5956300"/>
                  <a:gd name="connsiteY72" fmla="*/ 3064283 h 5614644"/>
                  <a:gd name="connsiteX73" fmla="*/ 396639 w 5956300"/>
                  <a:gd name="connsiteY73" fmla="*/ 2928594 h 5614644"/>
                  <a:gd name="connsiteX74" fmla="*/ 417088 w 5956300"/>
                  <a:gd name="connsiteY74" fmla="*/ 2665069 h 5614644"/>
                  <a:gd name="connsiteX75" fmla="*/ 444135 w 5956300"/>
                  <a:gd name="connsiteY75" fmla="*/ 2214086 h 5614644"/>
                  <a:gd name="connsiteX76" fmla="*/ 483099 w 5956300"/>
                  <a:gd name="connsiteY76" fmla="*/ 1902936 h 5614644"/>
                  <a:gd name="connsiteX77" fmla="*/ 528459 w 5956300"/>
                  <a:gd name="connsiteY77" fmla="*/ 1691727 h 5614644"/>
                  <a:gd name="connsiteX78" fmla="*/ 582955 w 5956300"/>
                  <a:gd name="connsiteY78" fmla="*/ 1513927 h 5614644"/>
                  <a:gd name="connsiteX79" fmla="*/ 903518 w 5956300"/>
                  <a:gd name="connsiteY79" fmla="*/ 905414 h 5614644"/>
                  <a:gd name="connsiteX80" fmla="*/ 1588113 w 5956300"/>
                  <a:gd name="connsiteY80" fmla="*/ 328738 h 5614644"/>
                  <a:gd name="connsiteX81" fmla="*/ 1829413 w 5956300"/>
                  <a:gd name="connsiteY81" fmla="*/ 213961 h 5614644"/>
                  <a:gd name="connsiteX82" fmla="*/ 2089150 w 5956300"/>
                  <a:gd name="connsiteY82" fmla="*/ 111667 h 5614644"/>
                  <a:gd name="connsiteX83" fmla="*/ 2597150 w 5956300"/>
                  <a:gd name="connsiteY83" fmla="*/ 2993 h 5614644"/>
                  <a:gd name="connsiteX84" fmla="*/ 2791470 w 5956300"/>
                  <a:gd name="connsiteY84" fmla="*/ 1 h 56146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5956300" h="5614644">
                    <a:moveTo>
                      <a:pt x="2881221" y="201970"/>
                    </a:moveTo>
                    <a:cubicBezTo>
                      <a:pt x="2818854" y="204559"/>
                      <a:pt x="2759810" y="210117"/>
                      <a:pt x="2706298" y="218751"/>
                    </a:cubicBezTo>
                    <a:cubicBezTo>
                      <a:pt x="2388383" y="270047"/>
                      <a:pt x="2113789" y="329606"/>
                      <a:pt x="2000250" y="371892"/>
                    </a:cubicBezTo>
                    <a:cubicBezTo>
                      <a:pt x="1793054" y="449059"/>
                      <a:pt x="1464740" y="658118"/>
                      <a:pt x="1284932" y="827382"/>
                    </a:cubicBezTo>
                    <a:cubicBezTo>
                      <a:pt x="1089170" y="1011665"/>
                      <a:pt x="973134" y="1160232"/>
                      <a:pt x="888669" y="1334744"/>
                    </a:cubicBezTo>
                    <a:cubicBezTo>
                      <a:pt x="818192" y="1480353"/>
                      <a:pt x="798656" y="1541047"/>
                      <a:pt x="711453" y="1885291"/>
                    </a:cubicBezTo>
                    <a:cubicBezTo>
                      <a:pt x="667796" y="2057633"/>
                      <a:pt x="647700" y="2337007"/>
                      <a:pt x="647700" y="2771587"/>
                    </a:cubicBezTo>
                    <a:lnTo>
                      <a:pt x="647700" y="3032148"/>
                    </a:lnTo>
                    <a:lnTo>
                      <a:pt x="606425" y="3060721"/>
                    </a:lnTo>
                    <a:cubicBezTo>
                      <a:pt x="583724" y="3076436"/>
                      <a:pt x="527870" y="3104342"/>
                      <a:pt x="482306" y="3122734"/>
                    </a:cubicBezTo>
                    <a:cubicBezTo>
                      <a:pt x="315744" y="3189969"/>
                      <a:pt x="239740" y="3294040"/>
                      <a:pt x="213393" y="3490955"/>
                    </a:cubicBezTo>
                    <a:cubicBezTo>
                      <a:pt x="192717" y="3645487"/>
                      <a:pt x="203875" y="3743168"/>
                      <a:pt x="253015" y="3837826"/>
                    </a:cubicBezTo>
                    <a:cubicBezTo>
                      <a:pt x="350457" y="4025528"/>
                      <a:pt x="531275" y="4135260"/>
                      <a:pt x="751252" y="4140189"/>
                    </a:cubicBezTo>
                    <a:cubicBezTo>
                      <a:pt x="863173" y="4142697"/>
                      <a:pt x="871280" y="4147678"/>
                      <a:pt x="908318" y="4236694"/>
                    </a:cubicBezTo>
                    <a:cubicBezTo>
                      <a:pt x="1019822" y="4504678"/>
                      <a:pt x="1270691" y="4826002"/>
                      <a:pt x="1506701" y="5003131"/>
                    </a:cubicBezTo>
                    <a:cubicBezTo>
                      <a:pt x="1763553" y="5195902"/>
                      <a:pt x="2104773" y="5326678"/>
                      <a:pt x="2508250" y="5386987"/>
                    </a:cubicBezTo>
                    <a:cubicBezTo>
                      <a:pt x="2722999" y="5419085"/>
                      <a:pt x="3197695" y="5419190"/>
                      <a:pt x="3409950" y="5387186"/>
                    </a:cubicBezTo>
                    <a:cubicBezTo>
                      <a:pt x="3717541" y="5340807"/>
                      <a:pt x="3852661" y="5308394"/>
                      <a:pt x="3970352" y="5252754"/>
                    </a:cubicBezTo>
                    <a:cubicBezTo>
                      <a:pt x="4032336" y="5223451"/>
                      <a:pt x="4137897" y="5173888"/>
                      <a:pt x="4204932" y="5142614"/>
                    </a:cubicBezTo>
                    <a:cubicBezTo>
                      <a:pt x="4271967" y="5111339"/>
                      <a:pt x="4375164" y="5049463"/>
                      <a:pt x="4434259" y="5005112"/>
                    </a:cubicBezTo>
                    <a:cubicBezTo>
                      <a:pt x="4612367" y="4871441"/>
                      <a:pt x="4850139" y="4570136"/>
                      <a:pt x="4975508" y="4319244"/>
                    </a:cubicBezTo>
                    <a:cubicBezTo>
                      <a:pt x="5003431" y="4263364"/>
                      <a:pt x="5033054" y="4207580"/>
                      <a:pt x="5041338" y="4195280"/>
                    </a:cubicBezTo>
                    <a:cubicBezTo>
                      <a:pt x="5066420" y="4158038"/>
                      <a:pt x="5130547" y="4131729"/>
                      <a:pt x="5177624" y="4139369"/>
                    </a:cubicBezTo>
                    <a:cubicBezTo>
                      <a:pt x="5291722" y="4157885"/>
                      <a:pt x="5479923" y="4088908"/>
                      <a:pt x="5585980" y="3989705"/>
                    </a:cubicBezTo>
                    <a:cubicBezTo>
                      <a:pt x="5716084" y="3868007"/>
                      <a:pt x="5770351" y="3696072"/>
                      <a:pt x="5743053" y="3492045"/>
                    </a:cubicBezTo>
                    <a:cubicBezTo>
                      <a:pt x="5714712" y="3280226"/>
                      <a:pt x="5639235" y="3184584"/>
                      <a:pt x="5453833" y="3125548"/>
                    </a:cubicBezTo>
                    <a:cubicBezTo>
                      <a:pt x="5297283" y="3075699"/>
                      <a:pt x="5295900" y="3073095"/>
                      <a:pt x="5295900" y="2828239"/>
                    </a:cubicBezTo>
                    <a:cubicBezTo>
                      <a:pt x="5295900" y="2497670"/>
                      <a:pt x="5244593" y="2024930"/>
                      <a:pt x="5180673" y="1766544"/>
                    </a:cubicBezTo>
                    <a:cubicBezTo>
                      <a:pt x="5099012" y="1436444"/>
                      <a:pt x="4964104" y="1170237"/>
                      <a:pt x="4758737" y="933959"/>
                    </a:cubicBezTo>
                    <a:cubicBezTo>
                      <a:pt x="4712851" y="881167"/>
                      <a:pt x="4671770" y="823875"/>
                      <a:pt x="4667445" y="806643"/>
                    </a:cubicBezTo>
                    <a:cubicBezTo>
                      <a:pt x="4662683" y="787669"/>
                      <a:pt x="4669133" y="753979"/>
                      <a:pt x="4683798" y="721224"/>
                    </a:cubicBezTo>
                    <a:cubicBezTo>
                      <a:pt x="4697116" y="691476"/>
                      <a:pt x="4705295" y="652913"/>
                      <a:pt x="4701972" y="635529"/>
                    </a:cubicBezTo>
                    <a:cubicBezTo>
                      <a:pt x="4687853" y="561674"/>
                      <a:pt x="4570556" y="521091"/>
                      <a:pt x="4502150" y="566394"/>
                    </a:cubicBezTo>
                    <a:cubicBezTo>
                      <a:pt x="4427262" y="615990"/>
                      <a:pt x="4384915" y="608996"/>
                      <a:pt x="4349881" y="541247"/>
                    </a:cubicBezTo>
                    <a:cubicBezTo>
                      <a:pt x="4334194" y="510913"/>
                      <a:pt x="4333235" y="492322"/>
                      <a:pt x="4344618" y="439246"/>
                    </a:cubicBezTo>
                    <a:cubicBezTo>
                      <a:pt x="4362181" y="357352"/>
                      <a:pt x="4344888" y="310250"/>
                      <a:pt x="4281422" y="267124"/>
                    </a:cubicBezTo>
                    <a:cubicBezTo>
                      <a:pt x="4197357" y="210001"/>
                      <a:pt x="4100108" y="230878"/>
                      <a:pt x="4047619" y="317317"/>
                    </a:cubicBezTo>
                    <a:cubicBezTo>
                      <a:pt x="4000371" y="395124"/>
                      <a:pt x="3974432" y="399660"/>
                      <a:pt x="3845497" y="352657"/>
                    </a:cubicBezTo>
                    <a:cubicBezTo>
                      <a:pt x="3787556" y="331536"/>
                      <a:pt x="3711207" y="308269"/>
                      <a:pt x="3675832" y="300955"/>
                    </a:cubicBezTo>
                    <a:cubicBezTo>
                      <a:pt x="3640457" y="293640"/>
                      <a:pt x="3549017" y="273380"/>
                      <a:pt x="3472632" y="255933"/>
                    </a:cubicBezTo>
                    <a:cubicBezTo>
                      <a:pt x="3285338" y="213155"/>
                      <a:pt x="3068324" y="194203"/>
                      <a:pt x="2881221" y="201970"/>
                    </a:cubicBezTo>
                    <a:close/>
                    <a:moveTo>
                      <a:pt x="2791470" y="1"/>
                    </a:moveTo>
                    <a:cubicBezTo>
                      <a:pt x="2854395" y="-21"/>
                      <a:pt x="2927588" y="322"/>
                      <a:pt x="3003550" y="1066"/>
                    </a:cubicBezTo>
                    <a:cubicBezTo>
                      <a:pt x="3359053" y="4547"/>
                      <a:pt x="3378028" y="6010"/>
                      <a:pt x="3549650" y="43149"/>
                    </a:cubicBezTo>
                    <a:cubicBezTo>
                      <a:pt x="3647440" y="64311"/>
                      <a:pt x="3767065" y="96125"/>
                      <a:pt x="3815484" y="113847"/>
                    </a:cubicBezTo>
                    <a:lnTo>
                      <a:pt x="3903518" y="146068"/>
                    </a:lnTo>
                    <a:lnTo>
                      <a:pt x="3963614" y="101953"/>
                    </a:lnTo>
                    <a:cubicBezTo>
                      <a:pt x="4058819" y="32066"/>
                      <a:pt x="4124672" y="6916"/>
                      <a:pt x="4193699" y="14081"/>
                    </a:cubicBezTo>
                    <a:cubicBezTo>
                      <a:pt x="4353301" y="30649"/>
                      <a:pt x="4496381" y="131155"/>
                      <a:pt x="4541596" y="258461"/>
                    </a:cubicBezTo>
                    <a:cubicBezTo>
                      <a:pt x="4563343" y="319691"/>
                      <a:pt x="4566579" y="322639"/>
                      <a:pt x="4620090" y="329974"/>
                    </a:cubicBezTo>
                    <a:cubicBezTo>
                      <a:pt x="4809936" y="355995"/>
                      <a:pt x="4919157" y="489142"/>
                      <a:pt x="4916267" y="691032"/>
                    </a:cubicBezTo>
                    <a:cubicBezTo>
                      <a:pt x="4915159" y="768440"/>
                      <a:pt x="4917263" y="773945"/>
                      <a:pt x="4976952" y="849782"/>
                    </a:cubicBezTo>
                    <a:cubicBezTo>
                      <a:pt x="5261536" y="1211359"/>
                      <a:pt x="5436689" y="1663478"/>
                      <a:pt x="5472816" y="2129747"/>
                    </a:cubicBezTo>
                    <a:cubicBezTo>
                      <a:pt x="5508410" y="2589132"/>
                      <a:pt x="5524168" y="2855644"/>
                      <a:pt x="5517345" y="2882830"/>
                    </a:cubicBezTo>
                    <a:cubicBezTo>
                      <a:pt x="5510664" y="2909448"/>
                      <a:pt x="5516571" y="2915132"/>
                      <a:pt x="5569735" y="2933247"/>
                    </a:cubicBezTo>
                    <a:cubicBezTo>
                      <a:pt x="5751978" y="2995343"/>
                      <a:pt x="5885407" y="3144354"/>
                      <a:pt x="5937356" y="3343799"/>
                    </a:cubicBezTo>
                    <a:cubicBezTo>
                      <a:pt x="5949705" y="3391210"/>
                      <a:pt x="5956300" y="3477346"/>
                      <a:pt x="5956300" y="3591218"/>
                    </a:cubicBezTo>
                    <a:cubicBezTo>
                      <a:pt x="5956300" y="3742541"/>
                      <a:pt x="5952752" y="3773185"/>
                      <a:pt x="5929774" y="3820325"/>
                    </a:cubicBezTo>
                    <a:cubicBezTo>
                      <a:pt x="5915185" y="3850256"/>
                      <a:pt x="5891133" y="3908670"/>
                      <a:pt x="5876326" y="3950135"/>
                    </a:cubicBezTo>
                    <a:cubicBezTo>
                      <a:pt x="5854553" y="4011105"/>
                      <a:pt x="5833514" y="4040056"/>
                      <a:pt x="5766327" y="4101493"/>
                    </a:cubicBezTo>
                    <a:cubicBezTo>
                      <a:pt x="5588918" y="4263720"/>
                      <a:pt x="5553590" y="4286304"/>
                      <a:pt x="5436198" y="4312539"/>
                    </a:cubicBezTo>
                    <a:cubicBezTo>
                      <a:pt x="5211521" y="4362750"/>
                      <a:pt x="5223681" y="4356533"/>
                      <a:pt x="5179679" y="4443700"/>
                    </a:cubicBezTo>
                    <a:cubicBezTo>
                      <a:pt x="5157917" y="4486809"/>
                      <a:pt x="5114017" y="4556452"/>
                      <a:pt x="5082122" y="4598462"/>
                    </a:cubicBezTo>
                    <a:cubicBezTo>
                      <a:pt x="5050227" y="4640472"/>
                      <a:pt x="4989640" y="4720564"/>
                      <a:pt x="4947484" y="4776444"/>
                    </a:cubicBezTo>
                    <a:cubicBezTo>
                      <a:pt x="4668008" y="5146902"/>
                      <a:pt x="4257279" y="5412545"/>
                      <a:pt x="3771900" y="5536765"/>
                    </a:cubicBezTo>
                    <a:cubicBezTo>
                      <a:pt x="3498431" y="5606751"/>
                      <a:pt x="3416058" y="5614644"/>
                      <a:pt x="2959100" y="5614644"/>
                    </a:cubicBezTo>
                    <a:cubicBezTo>
                      <a:pt x="2601616" y="5614644"/>
                      <a:pt x="2512347" y="5610890"/>
                      <a:pt x="2400300" y="5591143"/>
                    </a:cubicBezTo>
                    <a:cubicBezTo>
                      <a:pt x="1867184" y="5497188"/>
                      <a:pt x="1500282" y="5320460"/>
                      <a:pt x="1176418" y="5001626"/>
                    </a:cubicBezTo>
                    <a:cubicBezTo>
                      <a:pt x="1000371" y="4828314"/>
                      <a:pt x="834958" y="4601283"/>
                      <a:pt x="760853" y="4431257"/>
                    </a:cubicBezTo>
                    <a:cubicBezTo>
                      <a:pt x="732900" y="4367122"/>
                      <a:pt x="730400" y="4365107"/>
                      <a:pt x="661365" y="4351032"/>
                    </a:cubicBezTo>
                    <a:cubicBezTo>
                      <a:pt x="371157" y="4291863"/>
                      <a:pt x="199954" y="4181350"/>
                      <a:pt x="79002" y="3975113"/>
                    </a:cubicBezTo>
                    <a:cubicBezTo>
                      <a:pt x="12705" y="3862067"/>
                      <a:pt x="0" y="3800030"/>
                      <a:pt x="0" y="3589357"/>
                    </a:cubicBezTo>
                    <a:cubicBezTo>
                      <a:pt x="0" y="3334066"/>
                      <a:pt x="47490" y="3190583"/>
                      <a:pt x="173789" y="3064283"/>
                    </a:cubicBezTo>
                    <a:cubicBezTo>
                      <a:pt x="230082" y="3007991"/>
                      <a:pt x="360479" y="2928594"/>
                      <a:pt x="396639" y="2928594"/>
                    </a:cubicBezTo>
                    <a:cubicBezTo>
                      <a:pt x="412092" y="2928594"/>
                      <a:pt x="415398" y="2886001"/>
                      <a:pt x="417088" y="2665069"/>
                    </a:cubicBezTo>
                    <a:cubicBezTo>
                      <a:pt x="418465" y="2485233"/>
                      <a:pt x="427054" y="2342012"/>
                      <a:pt x="444135" y="2214086"/>
                    </a:cubicBezTo>
                    <a:cubicBezTo>
                      <a:pt x="457901" y="2110983"/>
                      <a:pt x="475435" y="1970966"/>
                      <a:pt x="483099" y="1902936"/>
                    </a:cubicBezTo>
                    <a:cubicBezTo>
                      <a:pt x="490763" y="1834905"/>
                      <a:pt x="511175" y="1739861"/>
                      <a:pt x="528459" y="1691727"/>
                    </a:cubicBezTo>
                    <a:cubicBezTo>
                      <a:pt x="545744" y="1643592"/>
                      <a:pt x="570267" y="1563582"/>
                      <a:pt x="582955" y="1513927"/>
                    </a:cubicBezTo>
                    <a:cubicBezTo>
                      <a:pt x="613737" y="1393455"/>
                      <a:pt x="710173" y="1210395"/>
                      <a:pt x="903518" y="905414"/>
                    </a:cubicBezTo>
                    <a:cubicBezTo>
                      <a:pt x="1035936" y="696538"/>
                      <a:pt x="1333802" y="445628"/>
                      <a:pt x="1588113" y="328738"/>
                    </a:cubicBezTo>
                    <a:cubicBezTo>
                      <a:pt x="1647822" y="301293"/>
                      <a:pt x="1756408" y="249644"/>
                      <a:pt x="1829413" y="213961"/>
                    </a:cubicBezTo>
                    <a:cubicBezTo>
                      <a:pt x="1902418" y="178279"/>
                      <a:pt x="2019300" y="132247"/>
                      <a:pt x="2089150" y="111667"/>
                    </a:cubicBezTo>
                    <a:cubicBezTo>
                      <a:pt x="2197619" y="79709"/>
                      <a:pt x="2469680" y="21508"/>
                      <a:pt x="2597150" y="2993"/>
                    </a:cubicBezTo>
                    <a:cubicBezTo>
                      <a:pt x="2610247" y="1091"/>
                      <a:pt x="2686596" y="39"/>
                      <a:pt x="2791470" y="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文本框 11">
              <a:extLst>
                <a:ext uri="{FF2B5EF4-FFF2-40B4-BE49-F238E27FC236}">
                  <a16:creationId xmlns:a16="http://schemas.microsoft.com/office/drawing/2014/main" xmlns="" id="{62CFFD15-E6B3-4BD7-832A-6852D65BC057}"/>
                </a:ext>
              </a:extLst>
            </p:cNvPr>
            <p:cNvSpPr txBox="1"/>
            <p:nvPr/>
          </p:nvSpPr>
          <p:spPr>
            <a:xfrm>
              <a:off x="10229888" y="5858952"/>
              <a:ext cx="1350046" cy="269077"/>
            </a:xfrm>
            <a:custGeom>
              <a:avLst/>
              <a:gdLst/>
              <a:ahLst/>
              <a:cxnLst/>
              <a:rect l="l" t="t" r="r" b="b"/>
              <a:pathLst>
                <a:path w="4455881" h="888095">
                  <a:moveTo>
                    <a:pt x="1641625" y="805494"/>
                  </a:moveTo>
                  <a:lnTo>
                    <a:pt x="1676943" y="805494"/>
                  </a:lnTo>
                  <a:lnTo>
                    <a:pt x="1676943" y="859139"/>
                  </a:lnTo>
                  <a:lnTo>
                    <a:pt x="1641625" y="888095"/>
                  </a:lnTo>
                  <a:close/>
                  <a:moveTo>
                    <a:pt x="3399768" y="672899"/>
                  </a:moveTo>
                  <a:lnTo>
                    <a:pt x="3365935" y="769242"/>
                  </a:lnTo>
                  <a:lnTo>
                    <a:pt x="3432686" y="769242"/>
                  </a:lnTo>
                  <a:close/>
                  <a:moveTo>
                    <a:pt x="4155577" y="653380"/>
                  </a:moveTo>
                  <a:lnTo>
                    <a:pt x="4155577" y="725656"/>
                  </a:lnTo>
                  <a:lnTo>
                    <a:pt x="4203147" y="725656"/>
                  </a:lnTo>
                  <a:cubicBezTo>
                    <a:pt x="4214753" y="725586"/>
                    <a:pt x="4224015" y="722447"/>
                    <a:pt x="4230934" y="716240"/>
                  </a:cubicBezTo>
                  <a:cubicBezTo>
                    <a:pt x="4237852" y="710033"/>
                    <a:pt x="4241397" y="701176"/>
                    <a:pt x="4241569" y="689670"/>
                  </a:cubicBezTo>
                  <a:cubicBezTo>
                    <a:pt x="4241397" y="678151"/>
                    <a:pt x="4237852" y="669244"/>
                    <a:pt x="4230934" y="662948"/>
                  </a:cubicBezTo>
                  <a:cubicBezTo>
                    <a:pt x="4224015" y="656652"/>
                    <a:pt x="4214753" y="653463"/>
                    <a:pt x="4203147" y="653380"/>
                  </a:cubicBezTo>
                  <a:close/>
                  <a:moveTo>
                    <a:pt x="3955552" y="653380"/>
                  </a:moveTo>
                  <a:lnTo>
                    <a:pt x="3955552" y="725656"/>
                  </a:lnTo>
                  <a:lnTo>
                    <a:pt x="4003121" y="725656"/>
                  </a:lnTo>
                  <a:cubicBezTo>
                    <a:pt x="4014728" y="725586"/>
                    <a:pt x="4023991" y="722447"/>
                    <a:pt x="4030909" y="716240"/>
                  </a:cubicBezTo>
                  <a:cubicBezTo>
                    <a:pt x="4037827" y="710033"/>
                    <a:pt x="4041372" y="701176"/>
                    <a:pt x="4041543" y="689670"/>
                  </a:cubicBezTo>
                  <a:cubicBezTo>
                    <a:pt x="4041372" y="678151"/>
                    <a:pt x="4037827" y="669244"/>
                    <a:pt x="4030909" y="662948"/>
                  </a:cubicBezTo>
                  <a:cubicBezTo>
                    <a:pt x="4023991" y="656652"/>
                    <a:pt x="4014728" y="653463"/>
                    <a:pt x="4003121" y="653380"/>
                  </a:cubicBezTo>
                  <a:close/>
                  <a:moveTo>
                    <a:pt x="2402977" y="653380"/>
                  </a:moveTo>
                  <a:lnTo>
                    <a:pt x="2402977" y="721389"/>
                  </a:lnTo>
                  <a:lnTo>
                    <a:pt x="2451766" y="721389"/>
                  </a:lnTo>
                  <a:cubicBezTo>
                    <a:pt x="2462909" y="721312"/>
                    <a:pt x="2471803" y="718339"/>
                    <a:pt x="2478448" y="712468"/>
                  </a:cubicBezTo>
                  <a:cubicBezTo>
                    <a:pt x="2485093" y="706597"/>
                    <a:pt x="2488499" y="698287"/>
                    <a:pt x="2488664" y="687537"/>
                  </a:cubicBezTo>
                  <a:cubicBezTo>
                    <a:pt x="2488499" y="676774"/>
                    <a:pt x="2485093" y="668412"/>
                    <a:pt x="2478448" y="662453"/>
                  </a:cubicBezTo>
                  <a:cubicBezTo>
                    <a:pt x="2471803" y="656493"/>
                    <a:pt x="2462909" y="653469"/>
                    <a:pt x="2451766" y="653380"/>
                  </a:cubicBezTo>
                  <a:close/>
                  <a:moveTo>
                    <a:pt x="1298077" y="653380"/>
                  </a:moveTo>
                  <a:lnTo>
                    <a:pt x="1298077" y="725656"/>
                  </a:lnTo>
                  <a:lnTo>
                    <a:pt x="1345647" y="725656"/>
                  </a:lnTo>
                  <a:cubicBezTo>
                    <a:pt x="1357253" y="725586"/>
                    <a:pt x="1366516" y="722447"/>
                    <a:pt x="1373434" y="716240"/>
                  </a:cubicBezTo>
                  <a:cubicBezTo>
                    <a:pt x="1380352" y="710033"/>
                    <a:pt x="1383897" y="701176"/>
                    <a:pt x="1384069" y="689670"/>
                  </a:cubicBezTo>
                  <a:cubicBezTo>
                    <a:pt x="1383897" y="678151"/>
                    <a:pt x="1380352" y="669244"/>
                    <a:pt x="1373434" y="662948"/>
                  </a:cubicBezTo>
                  <a:cubicBezTo>
                    <a:pt x="1366516" y="656652"/>
                    <a:pt x="1357253" y="653463"/>
                    <a:pt x="1345647" y="653380"/>
                  </a:cubicBezTo>
                  <a:close/>
                  <a:moveTo>
                    <a:pt x="1098052" y="653380"/>
                  </a:moveTo>
                  <a:lnTo>
                    <a:pt x="1098052" y="725656"/>
                  </a:lnTo>
                  <a:lnTo>
                    <a:pt x="1145622" y="725656"/>
                  </a:lnTo>
                  <a:cubicBezTo>
                    <a:pt x="1157228" y="725586"/>
                    <a:pt x="1166491" y="722447"/>
                    <a:pt x="1173409" y="716240"/>
                  </a:cubicBezTo>
                  <a:cubicBezTo>
                    <a:pt x="1180327" y="710033"/>
                    <a:pt x="1183872" y="701176"/>
                    <a:pt x="1184044" y="689670"/>
                  </a:cubicBezTo>
                  <a:cubicBezTo>
                    <a:pt x="1183872" y="678151"/>
                    <a:pt x="1180327" y="669244"/>
                    <a:pt x="1173409" y="662948"/>
                  </a:cubicBezTo>
                  <a:cubicBezTo>
                    <a:pt x="1166491" y="656652"/>
                    <a:pt x="1157228" y="653463"/>
                    <a:pt x="1145622" y="653380"/>
                  </a:cubicBezTo>
                  <a:close/>
                  <a:moveTo>
                    <a:pt x="259852" y="653380"/>
                  </a:moveTo>
                  <a:lnTo>
                    <a:pt x="259852" y="721389"/>
                  </a:lnTo>
                  <a:lnTo>
                    <a:pt x="308642" y="721389"/>
                  </a:lnTo>
                  <a:cubicBezTo>
                    <a:pt x="319784" y="721312"/>
                    <a:pt x="328678" y="718339"/>
                    <a:pt x="335323" y="712468"/>
                  </a:cubicBezTo>
                  <a:cubicBezTo>
                    <a:pt x="341969" y="706597"/>
                    <a:pt x="345374" y="698287"/>
                    <a:pt x="345539" y="687537"/>
                  </a:cubicBezTo>
                  <a:cubicBezTo>
                    <a:pt x="345374" y="676774"/>
                    <a:pt x="341969" y="668412"/>
                    <a:pt x="335323" y="662453"/>
                  </a:cubicBezTo>
                  <a:cubicBezTo>
                    <a:pt x="328678" y="656493"/>
                    <a:pt x="319784" y="653469"/>
                    <a:pt x="308642" y="653380"/>
                  </a:cubicBezTo>
                  <a:close/>
                  <a:moveTo>
                    <a:pt x="2230631" y="651551"/>
                  </a:moveTo>
                  <a:cubicBezTo>
                    <a:pt x="2224158" y="651596"/>
                    <a:pt x="2218123" y="652803"/>
                    <a:pt x="2212526" y="655172"/>
                  </a:cubicBezTo>
                  <a:cubicBezTo>
                    <a:pt x="2206929" y="657542"/>
                    <a:pt x="2202190" y="660806"/>
                    <a:pt x="2198309" y="664967"/>
                  </a:cubicBezTo>
                  <a:cubicBezTo>
                    <a:pt x="2194791" y="668638"/>
                    <a:pt x="2192103" y="672948"/>
                    <a:pt x="2190245" y="677895"/>
                  </a:cubicBezTo>
                  <a:cubicBezTo>
                    <a:pt x="2188388" y="682843"/>
                    <a:pt x="2187123" y="689569"/>
                    <a:pt x="2186451" y="698073"/>
                  </a:cubicBezTo>
                  <a:cubicBezTo>
                    <a:pt x="2185780" y="706578"/>
                    <a:pt x="2185463" y="718001"/>
                    <a:pt x="2185503" y="732343"/>
                  </a:cubicBezTo>
                  <a:cubicBezTo>
                    <a:pt x="2185463" y="746685"/>
                    <a:pt x="2185780" y="758108"/>
                    <a:pt x="2186451" y="766613"/>
                  </a:cubicBezTo>
                  <a:cubicBezTo>
                    <a:pt x="2187123" y="775117"/>
                    <a:pt x="2188388" y="781843"/>
                    <a:pt x="2190245" y="786790"/>
                  </a:cubicBezTo>
                  <a:cubicBezTo>
                    <a:pt x="2192103" y="791738"/>
                    <a:pt x="2194791" y="796048"/>
                    <a:pt x="2198309" y="799719"/>
                  </a:cubicBezTo>
                  <a:cubicBezTo>
                    <a:pt x="2202190" y="803879"/>
                    <a:pt x="2206929" y="807144"/>
                    <a:pt x="2212526" y="809513"/>
                  </a:cubicBezTo>
                  <a:cubicBezTo>
                    <a:pt x="2218123" y="811882"/>
                    <a:pt x="2224158" y="813089"/>
                    <a:pt x="2230631" y="813133"/>
                  </a:cubicBezTo>
                  <a:cubicBezTo>
                    <a:pt x="2237105" y="813089"/>
                    <a:pt x="2243140" y="811882"/>
                    <a:pt x="2248737" y="809513"/>
                  </a:cubicBezTo>
                  <a:cubicBezTo>
                    <a:pt x="2254333" y="807144"/>
                    <a:pt x="2259072" y="803879"/>
                    <a:pt x="2262954" y="799719"/>
                  </a:cubicBezTo>
                  <a:cubicBezTo>
                    <a:pt x="2266472" y="796048"/>
                    <a:pt x="2269160" y="791738"/>
                    <a:pt x="2271017" y="786790"/>
                  </a:cubicBezTo>
                  <a:cubicBezTo>
                    <a:pt x="2272875" y="781843"/>
                    <a:pt x="2274140" y="775117"/>
                    <a:pt x="2274812" y="766613"/>
                  </a:cubicBezTo>
                  <a:cubicBezTo>
                    <a:pt x="2275483" y="758108"/>
                    <a:pt x="2275799" y="746685"/>
                    <a:pt x="2275760" y="732343"/>
                  </a:cubicBezTo>
                  <a:cubicBezTo>
                    <a:pt x="2275799" y="718001"/>
                    <a:pt x="2275483" y="706578"/>
                    <a:pt x="2274812" y="698073"/>
                  </a:cubicBezTo>
                  <a:cubicBezTo>
                    <a:pt x="2274140" y="689569"/>
                    <a:pt x="2272875" y="682843"/>
                    <a:pt x="2271017" y="677895"/>
                  </a:cubicBezTo>
                  <a:cubicBezTo>
                    <a:pt x="2269160" y="672948"/>
                    <a:pt x="2266472" y="668638"/>
                    <a:pt x="2262954" y="664967"/>
                  </a:cubicBezTo>
                  <a:cubicBezTo>
                    <a:pt x="2259072" y="660806"/>
                    <a:pt x="2254333" y="657542"/>
                    <a:pt x="2248737" y="655172"/>
                  </a:cubicBezTo>
                  <a:cubicBezTo>
                    <a:pt x="2243140" y="652803"/>
                    <a:pt x="2237105" y="651596"/>
                    <a:pt x="2230631" y="651551"/>
                  </a:cubicBezTo>
                  <a:close/>
                  <a:moveTo>
                    <a:pt x="506606" y="651551"/>
                  </a:moveTo>
                  <a:cubicBezTo>
                    <a:pt x="500133" y="651596"/>
                    <a:pt x="494098" y="652803"/>
                    <a:pt x="488501" y="655172"/>
                  </a:cubicBezTo>
                  <a:cubicBezTo>
                    <a:pt x="482904" y="657542"/>
                    <a:pt x="478165" y="660806"/>
                    <a:pt x="474284" y="664967"/>
                  </a:cubicBezTo>
                  <a:cubicBezTo>
                    <a:pt x="470766" y="668638"/>
                    <a:pt x="468078" y="672948"/>
                    <a:pt x="466220" y="677895"/>
                  </a:cubicBezTo>
                  <a:cubicBezTo>
                    <a:pt x="464363" y="682843"/>
                    <a:pt x="463098" y="689569"/>
                    <a:pt x="462426" y="698073"/>
                  </a:cubicBezTo>
                  <a:cubicBezTo>
                    <a:pt x="461755" y="706578"/>
                    <a:pt x="461439" y="718001"/>
                    <a:pt x="461478" y="732343"/>
                  </a:cubicBezTo>
                  <a:cubicBezTo>
                    <a:pt x="461439" y="746685"/>
                    <a:pt x="461755" y="758108"/>
                    <a:pt x="462426" y="766613"/>
                  </a:cubicBezTo>
                  <a:cubicBezTo>
                    <a:pt x="463098" y="775117"/>
                    <a:pt x="464363" y="781843"/>
                    <a:pt x="466220" y="786790"/>
                  </a:cubicBezTo>
                  <a:cubicBezTo>
                    <a:pt x="468078" y="791738"/>
                    <a:pt x="470766" y="796048"/>
                    <a:pt x="474284" y="799719"/>
                  </a:cubicBezTo>
                  <a:cubicBezTo>
                    <a:pt x="478165" y="803879"/>
                    <a:pt x="482904" y="807144"/>
                    <a:pt x="488501" y="809513"/>
                  </a:cubicBezTo>
                  <a:cubicBezTo>
                    <a:pt x="494098" y="811882"/>
                    <a:pt x="500133" y="813089"/>
                    <a:pt x="506606" y="813133"/>
                  </a:cubicBezTo>
                  <a:cubicBezTo>
                    <a:pt x="513080" y="813089"/>
                    <a:pt x="519115" y="811882"/>
                    <a:pt x="524712" y="809513"/>
                  </a:cubicBezTo>
                  <a:cubicBezTo>
                    <a:pt x="530308" y="807144"/>
                    <a:pt x="535048" y="803879"/>
                    <a:pt x="538929" y="799719"/>
                  </a:cubicBezTo>
                  <a:cubicBezTo>
                    <a:pt x="542447" y="796048"/>
                    <a:pt x="545135" y="791738"/>
                    <a:pt x="546992" y="786790"/>
                  </a:cubicBezTo>
                  <a:cubicBezTo>
                    <a:pt x="548850" y="781843"/>
                    <a:pt x="550115" y="775117"/>
                    <a:pt x="550787" y="766613"/>
                  </a:cubicBezTo>
                  <a:cubicBezTo>
                    <a:pt x="551458" y="758108"/>
                    <a:pt x="551775" y="746685"/>
                    <a:pt x="551735" y="732343"/>
                  </a:cubicBezTo>
                  <a:cubicBezTo>
                    <a:pt x="551775" y="718001"/>
                    <a:pt x="551458" y="706578"/>
                    <a:pt x="550787" y="698073"/>
                  </a:cubicBezTo>
                  <a:cubicBezTo>
                    <a:pt x="550115" y="689569"/>
                    <a:pt x="548850" y="682843"/>
                    <a:pt x="546992" y="677895"/>
                  </a:cubicBezTo>
                  <a:cubicBezTo>
                    <a:pt x="545135" y="672948"/>
                    <a:pt x="542447" y="668638"/>
                    <a:pt x="538929" y="664967"/>
                  </a:cubicBezTo>
                  <a:cubicBezTo>
                    <a:pt x="535048" y="660806"/>
                    <a:pt x="530308" y="657542"/>
                    <a:pt x="524712" y="655172"/>
                  </a:cubicBezTo>
                  <a:cubicBezTo>
                    <a:pt x="519115" y="652803"/>
                    <a:pt x="513080" y="651596"/>
                    <a:pt x="506606" y="651551"/>
                  </a:cubicBezTo>
                  <a:close/>
                  <a:moveTo>
                    <a:pt x="4303519" y="623853"/>
                  </a:moveTo>
                  <a:lnTo>
                    <a:pt x="4455881" y="623853"/>
                  </a:lnTo>
                  <a:lnTo>
                    <a:pt x="4455881" y="653380"/>
                  </a:lnTo>
                  <a:lnTo>
                    <a:pt x="4396141" y="653380"/>
                  </a:lnTo>
                  <a:lnTo>
                    <a:pt x="4396141" y="840832"/>
                  </a:lnTo>
                  <a:lnTo>
                    <a:pt x="4363260" y="840832"/>
                  </a:lnTo>
                  <a:lnTo>
                    <a:pt x="4363260" y="653380"/>
                  </a:lnTo>
                  <a:lnTo>
                    <a:pt x="4303519" y="653380"/>
                  </a:lnTo>
                  <a:close/>
                  <a:moveTo>
                    <a:pt x="4122697" y="623853"/>
                  </a:moveTo>
                  <a:lnTo>
                    <a:pt x="4204977" y="623853"/>
                  </a:lnTo>
                  <a:cubicBezTo>
                    <a:pt x="4226411" y="624232"/>
                    <a:pt x="4243287" y="630475"/>
                    <a:pt x="4255604" y="642582"/>
                  </a:cubicBezTo>
                  <a:cubicBezTo>
                    <a:pt x="4267921" y="654689"/>
                    <a:pt x="4274203" y="670385"/>
                    <a:pt x="4274449" y="689670"/>
                  </a:cubicBezTo>
                  <a:cubicBezTo>
                    <a:pt x="4274203" y="708955"/>
                    <a:pt x="4267921" y="724652"/>
                    <a:pt x="4255604" y="736759"/>
                  </a:cubicBezTo>
                  <a:cubicBezTo>
                    <a:pt x="4243287" y="748866"/>
                    <a:pt x="4226411" y="755109"/>
                    <a:pt x="4204977" y="755488"/>
                  </a:cubicBezTo>
                  <a:lnTo>
                    <a:pt x="4155577" y="755488"/>
                  </a:lnTo>
                  <a:lnTo>
                    <a:pt x="4155577" y="840832"/>
                  </a:lnTo>
                  <a:lnTo>
                    <a:pt x="4122697" y="840832"/>
                  </a:lnTo>
                  <a:close/>
                  <a:moveTo>
                    <a:pt x="3922671" y="623853"/>
                  </a:moveTo>
                  <a:lnTo>
                    <a:pt x="4004951" y="623853"/>
                  </a:lnTo>
                  <a:cubicBezTo>
                    <a:pt x="4026386" y="624232"/>
                    <a:pt x="4043261" y="630475"/>
                    <a:pt x="4055579" y="642582"/>
                  </a:cubicBezTo>
                  <a:cubicBezTo>
                    <a:pt x="4067896" y="654689"/>
                    <a:pt x="4074178" y="670385"/>
                    <a:pt x="4074424" y="689670"/>
                  </a:cubicBezTo>
                  <a:cubicBezTo>
                    <a:pt x="4074178" y="708955"/>
                    <a:pt x="4067896" y="724652"/>
                    <a:pt x="4055579" y="736759"/>
                  </a:cubicBezTo>
                  <a:cubicBezTo>
                    <a:pt x="4043261" y="748866"/>
                    <a:pt x="4026386" y="755109"/>
                    <a:pt x="4004951" y="755488"/>
                  </a:cubicBezTo>
                  <a:lnTo>
                    <a:pt x="3955552" y="755488"/>
                  </a:lnTo>
                  <a:lnTo>
                    <a:pt x="3955552" y="840832"/>
                  </a:lnTo>
                  <a:lnTo>
                    <a:pt x="3922671" y="840832"/>
                  </a:lnTo>
                  <a:close/>
                  <a:moveTo>
                    <a:pt x="3532147" y="623853"/>
                  </a:moveTo>
                  <a:lnTo>
                    <a:pt x="3562287" y="623853"/>
                  </a:lnTo>
                  <a:lnTo>
                    <a:pt x="3662601" y="776242"/>
                  </a:lnTo>
                  <a:lnTo>
                    <a:pt x="3662601" y="623853"/>
                  </a:lnTo>
                  <a:lnTo>
                    <a:pt x="3695481" y="623853"/>
                  </a:lnTo>
                  <a:lnTo>
                    <a:pt x="3695481" y="840832"/>
                  </a:lnTo>
                  <a:lnTo>
                    <a:pt x="3665341" y="840832"/>
                  </a:lnTo>
                  <a:lnTo>
                    <a:pt x="3565027" y="688139"/>
                  </a:lnTo>
                  <a:lnTo>
                    <a:pt x="3565027" y="840832"/>
                  </a:lnTo>
                  <a:lnTo>
                    <a:pt x="3532147" y="840832"/>
                  </a:lnTo>
                  <a:close/>
                  <a:moveTo>
                    <a:pt x="3385747" y="623853"/>
                  </a:moveTo>
                  <a:lnTo>
                    <a:pt x="3412265" y="623853"/>
                  </a:lnTo>
                  <a:lnTo>
                    <a:pt x="3491817" y="840832"/>
                  </a:lnTo>
                  <a:lnTo>
                    <a:pt x="3456765" y="840832"/>
                  </a:lnTo>
                  <a:lnTo>
                    <a:pt x="3441831" y="797246"/>
                  </a:lnTo>
                  <a:lnTo>
                    <a:pt x="3356182" y="797246"/>
                  </a:lnTo>
                  <a:lnTo>
                    <a:pt x="3341247" y="840832"/>
                  </a:lnTo>
                  <a:lnTo>
                    <a:pt x="3306194" y="840832"/>
                  </a:lnTo>
                  <a:close/>
                  <a:moveTo>
                    <a:pt x="3113047" y="623853"/>
                  </a:moveTo>
                  <a:lnTo>
                    <a:pt x="3145927" y="623853"/>
                  </a:lnTo>
                  <a:lnTo>
                    <a:pt x="3145927" y="716512"/>
                  </a:lnTo>
                  <a:lnTo>
                    <a:pt x="3234052" y="716512"/>
                  </a:lnTo>
                  <a:lnTo>
                    <a:pt x="3234052" y="623853"/>
                  </a:lnTo>
                  <a:lnTo>
                    <a:pt x="3266933" y="623853"/>
                  </a:lnTo>
                  <a:lnTo>
                    <a:pt x="3266933" y="840832"/>
                  </a:lnTo>
                  <a:lnTo>
                    <a:pt x="3234052" y="840832"/>
                  </a:lnTo>
                  <a:lnTo>
                    <a:pt x="3234052" y="746039"/>
                  </a:lnTo>
                  <a:lnTo>
                    <a:pt x="3145927" y="746039"/>
                  </a:lnTo>
                  <a:lnTo>
                    <a:pt x="3145927" y="840832"/>
                  </a:lnTo>
                  <a:lnTo>
                    <a:pt x="3113047" y="840832"/>
                  </a:lnTo>
                  <a:close/>
                  <a:moveTo>
                    <a:pt x="2912869" y="623853"/>
                  </a:moveTo>
                  <a:lnTo>
                    <a:pt x="3065231" y="623853"/>
                  </a:lnTo>
                  <a:lnTo>
                    <a:pt x="3065231" y="653380"/>
                  </a:lnTo>
                  <a:lnTo>
                    <a:pt x="3005490" y="653380"/>
                  </a:lnTo>
                  <a:lnTo>
                    <a:pt x="3005490" y="840832"/>
                  </a:lnTo>
                  <a:lnTo>
                    <a:pt x="2972610" y="840832"/>
                  </a:lnTo>
                  <a:lnTo>
                    <a:pt x="2972610" y="653380"/>
                  </a:lnTo>
                  <a:lnTo>
                    <a:pt x="2912869" y="653380"/>
                  </a:lnTo>
                  <a:close/>
                  <a:moveTo>
                    <a:pt x="2579647" y="623853"/>
                  </a:moveTo>
                  <a:lnTo>
                    <a:pt x="2718293" y="623853"/>
                  </a:lnTo>
                  <a:lnTo>
                    <a:pt x="2718293" y="653380"/>
                  </a:lnTo>
                  <a:lnTo>
                    <a:pt x="2612527" y="653380"/>
                  </a:lnTo>
                  <a:lnTo>
                    <a:pt x="2612527" y="716817"/>
                  </a:lnTo>
                  <a:lnTo>
                    <a:pt x="2702748" y="716817"/>
                  </a:lnTo>
                  <a:lnTo>
                    <a:pt x="2702748" y="746039"/>
                  </a:lnTo>
                  <a:lnTo>
                    <a:pt x="2612527" y="746039"/>
                  </a:lnTo>
                  <a:lnTo>
                    <a:pt x="2612527" y="811305"/>
                  </a:lnTo>
                  <a:lnTo>
                    <a:pt x="2718293" y="811305"/>
                  </a:lnTo>
                  <a:lnTo>
                    <a:pt x="2718293" y="840832"/>
                  </a:lnTo>
                  <a:lnTo>
                    <a:pt x="2579647" y="840832"/>
                  </a:lnTo>
                  <a:close/>
                  <a:moveTo>
                    <a:pt x="2370097" y="623853"/>
                  </a:moveTo>
                  <a:lnTo>
                    <a:pt x="2454206" y="623853"/>
                  </a:lnTo>
                  <a:cubicBezTo>
                    <a:pt x="2475017" y="624187"/>
                    <a:pt x="2491385" y="630139"/>
                    <a:pt x="2503309" y="641706"/>
                  </a:cubicBezTo>
                  <a:cubicBezTo>
                    <a:pt x="2515232" y="653274"/>
                    <a:pt x="2521311" y="668449"/>
                    <a:pt x="2521544" y="687232"/>
                  </a:cubicBezTo>
                  <a:cubicBezTo>
                    <a:pt x="2521265" y="702822"/>
                    <a:pt x="2517104" y="715473"/>
                    <a:pt x="2509060" y="725183"/>
                  </a:cubicBezTo>
                  <a:cubicBezTo>
                    <a:pt x="2501015" y="734893"/>
                    <a:pt x="2490761" y="741441"/>
                    <a:pt x="2478296" y="744826"/>
                  </a:cubicBezTo>
                  <a:lnTo>
                    <a:pt x="2528250" y="840832"/>
                  </a:lnTo>
                  <a:lnTo>
                    <a:pt x="2489881" y="840832"/>
                  </a:lnTo>
                  <a:lnTo>
                    <a:pt x="2444143" y="749392"/>
                  </a:lnTo>
                  <a:lnTo>
                    <a:pt x="2402977" y="749392"/>
                  </a:lnTo>
                  <a:lnTo>
                    <a:pt x="2402977" y="840832"/>
                  </a:lnTo>
                  <a:lnTo>
                    <a:pt x="2370097" y="840832"/>
                  </a:lnTo>
                  <a:close/>
                  <a:moveTo>
                    <a:pt x="1903372" y="623853"/>
                  </a:moveTo>
                  <a:lnTo>
                    <a:pt x="1936252" y="623853"/>
                  </a:lnTo>
                  <a:lnTo>
                    <a:pt x="1999670" y="758865"/>
                  </a:lnTo>
                  <a:lnTo>
                    <a:pt x="2061868" y="623853"/>
                  </a:lnTo>
                  <a:lnTo>
                    <a:pt x="2094748" y="623853"/>
                  </a:lnTo>
                  <a:lnTo>
                    <a:pt x="2094748" y="840832"/>
                  </a:lnTo>
                  <a:lnTo>
                    <a:pt x="2061868" y="840832"/>
                  </a:lnTo>
                  <a:lnTo>
                    <a:pt x="2061868" y="695760"/>
                  </a:lnTo>
                  <a:lnTo>
                    <a:pt x="2011865" y="801545"/>
                  </a:lnTo>
                  <a:lnTo>
                    <a:pt x="1987474" y="801545"/>
                  </a:lnTo>
                  <a:lnTo>
                    <a:pt x="1936252" y="695760"/>
                  </a:lnTo>
                  <a:lnTo>
                    <a:pt x="1936252" y="840832"/>
                  </a:lnTo>
                  <a:lnTo>
                    <a:pt x="1903372" y="840832"/>
                  </a:lnTo>
                  <a:close/>
                  <a:moveTo>
                    <a:pt x="1446019" y="623853"/>
                  </a:moveTo>
                  <a:lnTo>
                    <a:pt x="1598381" y="623853"/>
                  </a:lnTo>
                  <a:lnTo>
                    <a:pt x="1598381" y="653380"/>
                  </a:lnTo>
                  <a:lnTo>
                    <a:pt x="1538640" y="653380"/>
                  </a:lnTo>
                  <a:lnTo>
                    <a:pt x="1538640" y="840832"/>
                  </a:lnTo>
                  <a:lnTo>
                    <a:pt x="1505760" y="840832"/>
                  </a:lnTo>
                  <a:lnTo>
                    <a:pt x="1505760" y="653380"/>
                  </a:lnTo>
                  <a:lnTo>
                    <a:pt x="1446019" y="653380"/>
                  </a:lnTo>
                  <a:close/>
                  <a:moveTo>
                    <a:pt x="1265197" y="623853"/>
                  </a:moveTo>
                  <a:lnTo>
                    <a:pt x="1347476" y="623853"/>
                  </a:lnTo>
                  <a:cubicBezTo>
                    <a:pt x="1368911" y="624232"/>
                    <a:pt x="1385787" y="630475"/>
                    <a:pt x="1398104" y="642582"/>
                  </a:cubicBezTo>
                  <a:cubicBezTo>
                    <a:pt x="1410421" y="654689"/>
                    <a:pt x="1416703" y="670385"/>
                    <a:pt x="1416949" y="689670"/>
                  </a:cubicBezTo>
                  <a:cubicBezTo>
                    <a:pt x="1416703" y="708955"/>
                    <a:pt x="1410421" y="724652"/>
                    <a:pt x="1398104" y="736759"/>
                  </a:cubicBezTo>
                  <a:cubicBezTo>
                    <a:pt x="1385787" y="748866"/>
                    <a:pt x="1368911" y="755109"/>
                    <a:pt x="1347476" y="755488"/>
                  </a:cubicBezTo>
                  <a:lnTo>
                    <a:pt x="1298077" y="755488"/>
                  </a:lnTo>
                  <a:lnTo>
                    <a:pt x="1298077" y="840832"/>
                  </a:lnTo>
                  <a:lnTo>
                    <a:pt x="1265197" y="840832"/>
                  </a:lnTo>
                  <a:close/>
                  <a:moveTo>
                    <a:pt x="1065172" y="623853"/>
                  </a:moveTo>
                  <a:lnTo>
                    <a:pt x="1147451" y="623853"/>
                  </a:lnTo>
                  <a:cubicBezTo>
                    <a:pt x="1168886" y="624232"/>
                    <a:pt x="1185762" y="630475"/>
                    <a:pt x="1198079" y="642582"/>
                  </a:cubicBezTo>
                  <a:cubicBezTo>
                    <a:pt x="1210396" y="654689"/>
                    <a:pt x="1216678" y="670385"/>
                    <a:pt x="1216924" y="689670"/>
                  </a:cubicBezTo>
                  <a:cubicBezTo>
                    <a:pt x="1216678" y="708955"/>
                    <a:pt x="1210396" y="724652"/>
                    <a:pt x="1198079" y="736759"/>
                  </a:cubicBezTo>
                  <a:cubicBezTo>
                    <a:pt x="1185762" y="748866"/>
                    <a:pt x="1168886" y="755109"/>
                    <a:pt x="1147451" y="755488"/>
                  </a:cubicBezTo>
                  <a:lnTo>
                    <a:pt x="1098052" y="755488"/>
                  </a:lnTo>
                  <a:lnTo>
                    <a:pt x="1098052" y="840832"/>
                  </a:lnTo>
                  <a:lnTo>
                    <a:pt x="1065172" y="840832"/>
                  </a:lnTo>
                  <a:close/>
                  <a:moveTo>
                    <a:pt x="646072" y="623853"/>
                  </a:moveTo>
                  <a:lnTo>
                    <a:pt x="678952" y="623853"/>
                  </a:lnTo>
                  <a:lnTo>
                    <a:pt x="742370" y="758865"/>
                  </a:lnTo>
                  <a:lnTo>
                    <a:pt x="804568" y="623853"/>
                  </a:lnTo>
                  <a:lnTo>
                    <a:pt x="837448" y="623853"/>
                  </a:lnTo>
                  <a:lnTo>
                    <a:pt x="837448" y="840832"/>
                  </a:lnTo>
                  <a:lnTo>
                    <a:pt x="804568" y="840832"/>
                  </a:lnTo>
                  <a:lnTo>
                    <a:pt x="804568" y="695760"/>
                  </a:lnTo>
                  <a:lnTo>
                    <a:pt x="754565" y="801545"/>
                  </a:lnTo>
                  <a:lnTo>
                    <a:pt x="730174" y="801545"/>
                  </a:lnTo>
                  <a:lnTo>
                    <a:pt x="678952" y="695760"/>
                  </a:lnTo>
                  <a:lnTo>
                    <a:pt x="678952" y="840832"/>
                  </a:lnTo>
                  <a:lnTo>
                    <a:pt x="646072" y="840832"/>
                  </a:lnTo>
                  <a:close/>
                  <a:moveTo>
                    <a:pt x="226972" y="623853"/>
                  </a:moveTo>
                  <a:lnTo>
                    <a:pt x="311081" y="623853"/>
                  </a:lnTo>
                  <a:cubicBezTo>
                    <a:pt x="331892" y="624187"/>
                    <a:pt x="348260" y="630139"/>
                    <a:pt x="360183" y="641706"/>
                  </a:cubicBezTo>
                  <a:cubicBezTo>
                    <a:pt x="372107" y="653274"/>
                    <a:pt x="378186" y="668449"/>
                    <a:pt x="378419" y="687232"/>
                  </a:cubicBezTo>
                  <a:cubicBezTo>
                    <a:pt x="378140" y="702822"/>
                    <a:pt x="373979" y="715473"/>
                    <a:pt x="365935" y="725183"/>
                  </a:cubicBezTo>
                  <a:cubicBezTo>
                    <a:pt x="357891" y="734893"/>
                    <a:pt x="347636" y="741441"/>
                    <a:pt x="335171" y="744826"/>
                  </a:cubicBezTo>
                  <a:lnTo>
                    <a:pt x="385125" y="840832"/>
                  </a:lnTo>
                  <a:lnTo>
                    <a:pt x="346757" y="840832"/>
                  </a:lnTo>
                  <a:lnTo>
                    <a:pt x="301018" y="749392"/>
                  </a:lnTo>
                  <a:lnTo>
                    <a:pt x="259852" y="749392"/>
                  </a:lnTo>
                  <a:lnTo>
                    <a:pt x="259852" y="840832"/>
                  </a:lnTo>
                  <a:lnTo>
                    <a:pt x="226972" y="840832"/>
                  </a:lnTo>
                  <a:close/>
                  <a:moveTo>
                    <a:pt x="36472" y="623853"/>
                  </a:moveTo>
                  <a:lnTo>
                    <a:pt x="175118" y="623853"/>
                  </a:lnTo>
                  <a:lnTo>
                    <a:pt x="175118" y="653380"/>
                  </a:lnTo>
                  <a:lnTo>
                    <a:pt x="69352" y="653380"/>
                  </a:lnTo>
                  <a:lnTo>
                    <a:pt x="69352" y="719560"/>
                  </a:lnTo>
                  <a:lnTo>
                    <a:pt x="159573" y="719560"/>
                  </a:lnTo>
                  <a:lnTo>
                    <a:pt x="159573" y="749087"/>
                  </a:lnTo>
                  <a:lnTo>
                    <a:pt x="69352" y="749087"/>
                  </a:lnTo>
                  <a:lnTo>
                    <a:pt x="69352" y="840832"/>
                  </a:lnTo>
                  <a:lnTo>
                    <a:pt x="36472" y="840832"/>
                  </a:lnTo>
                  <a:close/>
                  <a:moveTo>
                    <a:pt x="2230631" y="622024"/>
                  </a:moveTo>
                  <a:cubicBezTo>
                    <a:pt x="2242225" y="622055"/>
                    <a:pt x="2252808" y="624047"/>
                    <a:pt x="2262380" y="627998"/>
                  </a:cubicBezTo>
                  <a:cubicBezTo>
                    <a:pt x="2271951" y="631949"/>
                    <a:pt x="2280471" y="637669"/>
                    <a:pt x="2287938" y="645159"/>
                  </a:cubicBezTo>
                  <a:cubicBezTo>
                    <a:pt x="2298125" y="655514"/>
                    <a:pt x="2304240" y="667490"/>
                    <a:pt x="2306282" y="681088"/>
                  </a:cubicBezTo>
                  <a:cubicBezTo>
                    <a:pt x="2308324" y="694685"/>
                    <a:pt x="2309111" y="711770"/>
                    <a:pt x="2308641" y="732343"/>
                  </a:cubicBezTo>
                  <a:cubicBezTo>
                    <a:pt x="2309111" y="752915"/>
                    <a:pt x="2308324" y="770000"/>
                    <a:pt x="2306282" y="783598"/>
                  </a:cubicBezTo>
                  <a:cubicBezTo>
                    <a:pt x="2304240" y="797195"/>
                    <a:pt x="2298125" y="809171"/>
                    <a:pt x="2287938" y="819526"/>
                  </a:cubicBezTo>
                  <a:cubicBezTo>
                    <a:pt x="2280471" y="827016"/>
                    <a:pt x="2271951" y="832736"/>
                    <a:pt x="2262380" y="836687"/>
                  </a:cubicBezTo>
                  <a:cubicBezTo>
                    <a:pt x="2252808" y="840638"/>
                    <a:pt x="2242225" y="842629"/>
                    <a:pt x="2230631" y="842661"/>
                  </a:cubicBezTo>
                  <a:cubicBezTo>
                    <a:pt x="2219050" y="842629"/>
                    <a:pt x="2208518" y="840638"/>
                    <a:pt x="2199036" y="836687"/>
                  </a:cubicBezTo>
                  <a:cubicBezTo>
                    <a:pt x="2189553" y="832736"/>
                    <a:pt x="2181084" y="827016"/>
                    <a:pt x="2173629" y="819526"/>
                  </a:cubicBezTo>
                  <a:cubicBezTo>
                    <a:pt x="2163430" y="809171"/>
                    <a:pt x="2157265" y="797195"/>
                    <a:pt x="2155133" y="783598"/>
                  </a:cubicBezTo>
                  <a:cubicBezTo>
                    <a:pt x="2153002" y="770000"/>
                    <a:pt x="2152165" y="752915"/>
                    <a:pt x="2152622" y="732343"/>
                  </a:cubicBezTo>
                  <a:cubicBezTo>
                    <a:pt x="2152165" y="711770"/>
                    <a:pt x="2153002" y="694685"/>
                    <a:pt x="2155133" y="681088"/>
                  </a:cubicBezTo>
                  <a:cubicBezTo>
                    <a:pt x="2157265" y="667490"/>
                    <a:pt x="2163430" y="655514"/>
                    <a:pt x="2173629" y="645159"/>
                  </a:cubicBezTo>
                  <a:cubicBezTo>
                    <a:pt x="2181084" y="637669"/>
                    <a:pt x="2189553" y="631949"/>
                    <a:pt x="2199035" y="627998"/>
                  </a:cubicBezTo>
                  <a:cubicBezTo>
                    <a:pt x="2208518" y="624047"/>
                    <a:pt x="2219050" y="622055"/>
                    <a:pt x="2230631" y="622024"/>
                  </a:cubicBezTo>
                  <a:close/>
                  <a:moveTo>
                    <a:pt x="506606" y="622024"/>
                  </a:moveTo>
                  <a:cubicBezTo>
                    <a:pt x="518201" y="622055"/>
                    <a:pt x="528783" y="624047"/>
                    <a:pt x="538355" y="627998"/>
                  </a:cubicBezTo>
                  <a:cubicBezTo>
                    <a:pt x="547926" y="631949"/>
                    <a:pt x="556446" y="637669"/>
                    <a:pt x="563913" y="645159"/>
                  </a:cubicBezTo>
                  <a:cubicBezTo>
                    <a:pt x="574100" y="655514"/>
                    <a:pt x="580215" y="667490"/>
                    <a:pt x="582257" y="681088"/>
                  </a:cubicBezTo>
                  <a:cubicBezTo>
                    <a:pt x="584299" y="694685"/>
                    <a:pt x="585086" y="711770"/>
                    <a:pt x="584616" y="732343"/>
                  </a:cubicBezTo>
                  <a:cubicBezTo>
                    <a:pt x="585086" y="752915"/>
                    <a:pt x="584299" y="770000"/>
                    <a:pt x="582257" y="783598"/>
                  </a:cubicBezTo>
                  <a:cubicBezTo>
                    <a:pt x="580215" y="797195"/>
                    <a:pt x="574100" y="809171"/>
                    <a:pt x="563913" y="819526"/>
                  </a:cubicBezTo>
                  <a:cubicBezTo>
                    <a:pt x="556446" y="827016"/>
                    <a:pt x="547926" y="832736"/>
                    <a:pt x="538355" y="836687"/>
                  </a:cubicBezTo>
                  <a:cubicBezTo>
                    <a:pt x="528783" y="840638"/>
                    <a:pt x="518201" y="842629"/>
                    <a:pt x="506606" y="842661"/>
                  </a:cubicBezTo>
                  <a:cubicBezTo>
                    <a:pt x="495025" y="842629"/>
                    <a:pt x="484493" y="840638"/>
                    <a:pt x="475011" y="836687"/>
                  </a:cubicBezTo>
                  <a:cubicBezTo>
                    <a:pt x="465528" y="832736"/>
                    <a:pt x="457059" y="827016"/>
                    <a:pt x="449604" y="819526"/>
                  </a:cubicBezTo>
                  <a:cubicBezTo>
                    <a:pt x="439405" y="809171"/>
                    <a:pt x="433240" y="797195"/>
                    <a:pt x="431108" y="783598"/>
                  </a:cubicBezTo>
                  <a:cubicBezTo>
                    <a:pt x="428977" y="770000"/>
                    <a:pt x="428140" y="752915"/>
                    <a:pt x="428597" y="732343"/>
                  </a:cubicBezTo>
                  <a:cubicBezTo>
                    <a:pt x="428140" y="711770"/>
                    <a:pt x="428977" y="694685"/>
                    <a:pt x="431108" y="681088"/>
                  </a:cubicBezTo>
                  <a:cubicBezTo>
                    <a:pt x="433240" y="667490"/>
                    <a:pt x="439405" y="655514"/>
                    <a:pt x="449604" y="645159"/>
                  </a:cubicBezTo>
                  <a:cubicBezTo>
                    <a:pt x="457059" y="637669"/>
                    <a:pt x="465528" y="631949"/>
                    <a:pt x="475011" y="627998"/>
                  </a:cubicBezTo>
                  <a:cubicBezTo>
                    <a:pt x="484493" y="624047"/>
                    <a:pt x="495025" y="622055"/>
                    <a:pt x="506606" y="622024"/>
                  </a:cubicBezTo>
                  <a:close/>
                  <a:moveTo>
                    <a:pt x="424681" y="326008"/>
                  </a:moveTo>
                  <a:cubicBezTo>
                    <a:pt x="444996" y="352450"/>
                    <a:pt x="465150" y="382600"/>
                    <a:pt x="485143" y="416459"/>
                  </a:cubicBezTo>
                  <a:lnTo>
                    <a:pt x="435322" y="445964"/>
                  </a:lnTo>
                  <a:cubicBezTo>
                    <a:pt x="419844" y="416297"/>
                    <a:pt x="401142" y="385180"/>
                    <a:pt x="379214" y="352611"/>
                  </a:cubicBezTo>
                  <a:close/>
                  <a:moveTo>
                    <a:pt x="54174" y="264096"/>
                  </a:moveTo>
                  <a:cubicBezTo>
                    <a:pt x="78358" y="275060"/>
                    <a:pt x="98190" y="282799"/>
                    <a:pt x="113668" y="287313"/>
                  </a:cubicBezTo>
                  <a:lnTo>
                    <a:pt x="70135" y="469665"/>
                  </a:lnTo>
                  <a:cubicBezTo>
                    <a:pt x="48853" y="461603"/>
                    <a:pt x="27571" y="454993"/>
                    <a:pt x="6288" y="449833"/>
                  </a:cubicBezTo>
                  <a:cubicBezTo>
                    <a:pt x="22734" y="400497"/>
                    <a:pt x="38696" y="338584"/>
                    <a:pt x="54174" y="264096"/>
                  </a:cubicBezTo>
                  <a:close/>
                  <a:moveTo>
                    <a:pt x="286346" y="237009"/>
                  </a:moveTo>
                  <a:lnTo>
                    <a:pt x="286346" y="267965"/>
                  </a:lnTo>
                  <a:lnTo>
                    <a:pt x="396627" y="267965"/>
                  </a:lnTo>
                  <a:lnTo>
                    <a:pt x="396627" y="237009"/>
                  </a:lnTo>
                  <a:close/>
                  <a:moveTo>
                    <a:pt x="286346" y="162037"/>
                  </a:moveTo>
                  <a:lnTo>
                    <a:pt x="286346" y="192510"/>
                  </a:lnTo>
                  <a:lnTo>
                    <a:pt x="396627" y="192510"/>
                  </a:lnTo>
                  <a:lnTo>
                    <a:pt x="396627" y="162037"/>
                  </a:lnTo>
                  <a:close/>
                  <a:moveTo>
                    <a:pt x="39663" y="125760"/>
                  </a:moveTo>
                  <a:cubicBezTo>
                    <a:pt x="64170" y="143495"/>
                    <a:pt x="89644" y="163811"/>
                    <a:pt x="116086" y="186705"/>
                  </a:cubicBezTo>
                  <a:lnTo>
                    <a:pt x="72554" y="238944"/>
                  </a:lnTo>
                  <a:cubicBezTo>
                    <a:pt x="49014" y="216049"/>
                    <a:pt x="24830" y="193638"/>
                    <a:pt x="0" y="171711"/>
                  </a:cubicBezTo>
                  <a:close/>
                  <a:moveTo>
                    <a:pt x="3917287" y="96739"/>
                  </a:moveTo>
                  <a:lnTo>
                    <a:pt x="3917287" y="217661"/>
                  </a:lnTo>
                  <a:lnTo>
                    <a:pt x="3951871" y="217661"/>
                  </a:lnTo>
                  <a:cubicBezTo>
                    <a:pt x="3998789" y="217661"/>
                    <a:pt x="4022247" y="197266"/>
                    <a:pt x="4022247" y="156475"/>
                  </a:cubicBezTo>
                  <a:cubicBezTo>
                    <a:pt x="4022247" y="116651"/>
                    <a:pt x="3999030" y="96739"/>
                    <a:pt x="3952596" y="96739"/>
                  </a:cubicBezTo>
                  <a:close/>
                  <a:moveTo>
                    <a:pt x="3564861" y="96739"/>
                  </a:moveTo>
                  <a:lnTo>
                    <a:pt x="3564861" y="217661"/>
                  </a:lnTo>
                  <a:lnTo>
                    <a:pt x="3599445" y="217661"/>
                  </a:lnTo>
                  <a:cubicBezTo>
                    <a:pt x="3646363" y="217661"/>
                    <a:pt x="3669823" y="197266"/>
                    <a:pt x="3669823" y="156475"/>
                  </a:cubicBezTo>
                  <a:cubicBezTo>
                    <a:pt x="3669823" y="116651"/>
                    <a:pt x="3646605" y="96739"/>
                    <a:pt x="3600171" y="96739"/>
                  </a:cubicBezTo>
                  <a:close/>
                  <a:moveTo>
                    <a:pt x="1526512" y="96739"/>
                  </a:moveTo>
                  <a:lnTo>
                    <a:pt x="1526512" y="217661"/>
                  </a:lnTo>
                  <a:lnTo>
                    <a:pt x="1561096" y="217661"/>
                  </a:lnTo>
                  <a:cubicBezTo>
                    <a:pt x="1608014" y="217661"/>
                    <a:pt x="1631473" y="197266"/>
                    <a:pt x="1631473" y="156475"/>
                  </a:cubicBezTo>
                  <a:cubicBezTo>
                    <a:pt x="1631473" y="116651"/>
                    <a:pt x="1608256" y="96739"/>
                    <a:pt x="1561821" y="96739"/>
                  </a:cubicBezTo>
                  <a:close/>
                  <a:moveTo>
                    <a:pt x="1164562" y="96739"/>
                  </a:moveTo>
                  <a:lnTo>
                    <a:pt x="1164562" y="217661"/>
                  </a:lnTo>
                  <a:lnTo>
                    <a:pt x="1199146" y="217661"/>
                  </a:lnTo>
                  <a:cubicBezTo>
                    <a:pt x="1246064" y="217661"/>
                    <a:pt x="1269523" y="197266"/>
                    <a:pt x="1269523" y="156475"/>
                  </a:cubicBezTo>
                  <a:cubicBezTo>
                    <a:pt x="1269523" y="116651"/>
                    <a:pt x="1246306" y="96739"/>
                    <a:pt x="1199871" y="96739"/>
                  </a:cubicBezTo>
                  <a:close/>
                  <a:moveTo>
                    <a:pt x="4154835" y="34826"/>
                  </a:moveTo>
                  <a:lnTo>
                    <a:pt x="4448435" y="34826"/>
                  </a:lnTo>
                  <a:lnTo>
                    <a:pt x="4448435" y="100124"/>
                  </a:lnTo>
                  <a:lnTo>
                    <a:pt x="4341539" y="100124"/>
                  </a:lnTo>
                  <a:lnTo>
                    <a:pt x="4341539" y="409445"/>
                  </a:lnTo>
                  <a:lnTo>
                    <a:pt x="4261489" y="409445"/>
                  </a:lnTo>
                  <a:lnTo>
                    <a:pt x="4261489" y="100124"/>
                  </a:lnTo>
                  <a:lnTo>
                    <a:pt x="4154835" y="100124"/>
                  </a:lnTo>
                  <a:close/>
                  <a:moveTo>
                    <a:pt x="3837477" y="34826"/>
                  </a:moveTo>
                  <a:lnTo>
                    <a:pt x="3966381" y="34826"/>
                  </a:lnTo>
                  <a:cubicBezTo>
                    <a:pt x="4059572" y="34826"/>
                    <a:pt x="4106168" y="74328"/>
                    <a:pt x="4106168" y="153331"/>
                  </a:cubicBezTo>
                  <a:cubicBezTo>
                    <a:pt x="4106168" y="191703"/>
                    <a:pt x="4092101" y="222458"/>
                    <a:pt x="4063966" y="245595"/>
                  </a:cubicBezTo>
                  <a:cubicBezTo>
                    <a:pt x="4035831" y="268731"/>
                    <a:pt x="4000643" y="279816"/>
                    <a:pt x="3958400" y="278848"/>
                  </a:cubicBezTo>
                  <a:lnTo>
                    <a:pt x="3917287" y="278848"/>
                  </a:lnTo>
                  <a:lnTo>
                    <a:pt x="3917287" y="409445"/>
                  </a:lnTo>
                  <a:lnTo>
                    <a:pt x="3837477" y="409445"/>
                  </a:lnTo>
                  <a:close/>
                  <a:moveTo>
                    <a:pt x="3485053" y="34826"/>
                  </a:moveTo>
                  <a:lnTo>
                    <a:pt x="3613956" y="34826"/>
                  </a:lnTo>
                  <a:cubicBezTo>
                    <a:pt x="3707147" y="34826"/>
                    <a:pt x="3753743" y="74328"/>
                    <a:pt x="3753743" y="153331"/>
                  </a:cubicBezTo>
                  <a:cubicBezTo>
                    <a:pt x="3753743" y="191703"/>
                    <a:pt x="3739675" y="222458"/>
                    <a:pt x="3711541" y="245595"/>
                  </a:cubicBezTo>
                  <a:cubicBezTo>
                    <a:pt x="3683406" y="268731"/>
                    <a:pt x="3648218" y="279816"/>
                    <a:pt x="3605975" y="278848"/>
                  </a:cubicBezTo>
                  <a:lnTo>
                    <a:pt x="3564861" y="278848"/>
                  </a:lnTo>
                  <a:lnTo>
                    <a:pt x="3564861" y="409445"/>
                  </a:lnTo>
                  <a:lnTo>
                    <a:pt x="3485053" y="409445"/>
                  </a:lnTo>
                  <a:close/>
                  <a:moveTo>
                    <a:pt x="1764060" y="34826"/>
                  </a:moveTo>
                  <a:lnTo>
                    <a:pt x="2057661" y="34826"/>
                  </a:lnTo>
                  <a:lnTo>
                    <a:pt x="2057661" y="100124"/>
                  </a:lnTo>
                  <a:lnTo>
                    <a:pt x="1950765" y="100124"/>
                  </a:lnTo>
                  <a:lnTo>
                    <a:pt x="1950765" y="409445"/>
                  </a:lnTo>
                  <a:lnTo>
                    <a:pt x="1870714" y="409445"/>
                  </a:lnTo>
                  <a:lnTo>
                    <a:pt x="1870714" y="100124"/>
                  </a:lnTo>
                  <a:lnTo>
                    <a:pt x="1764060" y="100124"/>
                  </a:lnTo>
                  <a:close/>
                  <a:moveTo>
                    <a:pt x="1446703" y="34826"/>
                  </a:moveTo>
                  <a:lnTo>
                    <a:pt x="1575606" y="34826"/>
                  </a:lnTo>
                  <a:cubicBezTo>
                    <a:pt x="1668798" y="34826"/>
                    <a:pt x="1715393" y="74328"/>
                    <a:pt x="1715393" y="153331"/>
                  </a:cubicBezTo>
                  <a:cubicBezTo>
                    <a:pt x="1715393" y="191703"/>
                    <a:pt x="1701326" y="222458"/>
                    <a:pt x="1673191" y="245595"/>
                  </a:cubicBezTo>
                  <a:cubicBezTo>
                    <a:pt x="1645056" y="268731"/>
                    <a:pt x="1609868" y="279816"/>
                    <a:pt x="1567625" y="278848"/>
                  </a:cubicBezTo>
                  <a:lnTo>
                    <a:pt x="1526512" y="278848"/>
                  </a:lnTo>
                  <a:lnTo>
                    <a:pt x="1526512" y="409445"/>
                  </a:lnTo>
                  <a:lnTo>
                    <a:pt x="1446703" y="409445"/>
                  </a:lnTo>
                  <a:close/>
                  <a:moveTo>
                    <a:pt x="1084753" y="34826"/>
                  </a:moveTo>
                  <a:lnTo>
                    <a:pt x="1213656" y="34826"/>
                  </a:lnTo>
                  <a:cubicBezTo>
                    <a:pt x="1306848" y="34826"/>
                    <a:pt x="1353443" y="74328"/>
                    <a:pt x="1353443" y="153331"/>
                  </a:cubicBezTo>
                  <a:cubicBezTo>
                    <a:pt x="1353443" y="191703"/>
                    <a:pt x="1339376" y="222458"/>
                    <a:pt x="1311241" y="245595"/>
                  </a:cubicBezTo>
                  <a:cubicBezTo>
                    <a:pt x="1283106" y="268731"/>
                    <a:pt x="1247918" y="279816"/>
                    <a:pt x="1205675" y="278848"/>
                  </a:cubicBezTo>
                  <a:lnTo>
                    <a:pt x="1164562" y="278848"/>
                  </a:lnTo>
                  <a:lnTo>
                    <a:pt x="1164562" y="409445"/>
                  </a:lnTo>
                  <a:lnTo>
                    <a:pt x="1084753" y="409445"/>
                  </a:lnTo>
                  <a:close/>
                  <a:moveTo>
                    <a:pt x="2411574" y="28054"/>
                  </a:moveTo>
                  <a:lnTo>
                    <a:pt x="2855603" y="28054"/>
                  </a:lnTo>
                  <a:lnTo>
                    <a:pt x="2855603" y="93836"/>
                  </a:lnTo>
                  <a:lnTo>
                    <a:pt x="2683650" y="93836"/>
                  </a:lnTo>
                  <a:cubicBezTo>
                    <a:pt x="2673009" y="120762"/>
                    <a:pt x="2660352" y="146720"/>
                    <a:pt x="2645681" y="171711"/>
                  </a:cubicBezTo>
                  <a:lnTo>
                    <a:pt x="2668898" y="171711"/>
                  </a:lnTo>
                  <a:lnTo>
                    <a:pt x="2668898" y="228303"/>
                  </a:lnTo>
                  <a:lnTo>
                    <a:pt x="2717267" y="182836"/>
                  </a:lnTo>
                  <a:cubicBezTo>
                    <a:pt x="2760799" y="221531"/>
                    <a:pt x="2813360" y="269255"/>
                    <a:pt x="2874950" y="326008"/>
                  </a:cubicBezTo>
                  <a:lnTo>
                    <a:pt x="2818358" y="381633"/>
                  </a:lnTo>
                  <a:cubicBezTo>
                    <a:pt x="2777245" y="333909"/>
                    <a:pt x="2727424" y="283444"/>
                    <a:pt x="2668898" y="230237"/>
                  </a:cubicBezTo>
                  <a:lnTo>
                    <a:pt x="2668898" y="475469"/>
                  </a:lnTo>
                  <a:lnTo>
                    <a:pt x="2595860" y="475469"/>
                  </a:lnTo>
                  <a:lnTo>
                    <a:pt x="2595860" y="243781"/>
                  </a:lnTo>
                  <a:cubicBezTo>
                    <a:pt x="2554263" y="295536"/>
                    <a:pt x="2502508" y="342938"/>
                    <a:pt x="2440595" y="385986"/>
                  </a:cubicBezTo>
                  <a:cubicBezTo>
                    <a:pt x="2430277" y="371153"/>
                    <a:pt x="2413831" y="349870"/>
                    <a:pt x="2391259" y="322139"/>
                  </a:cubicBezTo>
                  <a:cubicBezTo>
                    <a:pt x="2493479" y="255551"/>
                    <a:pt x="2563775" y="179450"/>
                    <a:pt x="2602148" y="93836"/>
                  </a:cubicBezTo>
                  <a:lnTo>
                    <a:pt x="2411574" y="93836"/>
                  </a:lnTo>
                  <a:close/>
                  <a:moveTo>
                    <a:pt x="565956" y="25152"/>
                  </a:moveTo>
                  <a:lnTo>
                    <a:pt x="966453" y="25152"/>
                  </a:lnTo>
                  <a:lnTo>
                    <a:pt x="966453" y="93836"/>
                  </a:lnTo>
                  <a:lnTo>
                    <a:pt x="807802" y="93836"/>
                  </a:lnTo>
                  <a:lnTo>
                    <a:pt x="807802" y="189607"/>
                  </a:lnTo>
                  <a:lnTo>
                    <a:pt x="1000795" y="189607"/>
                  </a:lnTo>
                  <a:lnTo>
                    <a:pt x="1000795" y="258292"/>
                  </a:lnTo>
                  <a:lnTo>
                    <a:pt x="807802" y="258292"/>
                  </a:lnTo>
                  <a:lnTo>
                    <a:pt x="807802" y="364220"/>
                  </a:lnTo>
                  <a:cubicBezTo>
                    <a:pt x="807802" y="396627"/>
                    <a:pt x="801232" y="420933"/>
                    <a:pt x="788092" y="437136"/>
                  </a:cubicBezTo>
                  <a:cubicBezTo>
                    <a:pt x="774951" y="453340"/>
                    <a:pt x="755846" y="461724"/>
                    <a:pt x="730774" y="462288"/>
                  </a:cubicBezTo>
                  <a:cubicBezTo>
                    <a:pt x="705703" y="462853"/>
                    <a:pt x="671724" y="463216"/>
                    <a:pt x="628836" y="463377"/>
                  </a:cubicBezTo>
                  <a:cubicBezTo>
                    <a:pt x="624322" y="439192"/>
                    <a:pt x="618518" y="414685"/>
                    <a:pt x="611423" y="389856"/>
                  </a:cubicBezTo>
                  <a:cubicBezTo>
                    <a:pt x="639155" y="392758"/>
                    <a:pt x="666725" y="394209"/>
                    <a:pt x="694135" y="394209"/>
                  </a:cubicBezTo>
                  <a:cubicBezTo>
                    <a:pt x="720899" y="394209"/>
                    <a:pt x="734281" y="380827"/>
                    <a:pt x="734281" y="354062"/>
                  </a:cubicBezTo>
                  <a:lnTo>
                    <a:pt x="734281" y="258292"/>
                  </a:lnTo>
                  <a:lnTo>
                    <a:pt x="530163" y="258292"/>
                  </a:lnTo>
                  <a:lnTo>
                    <a:pt x="530163" y="189607"/>
                  </a:lnTo>
                  <a:lnTo>
                    <a:pt x="734281" y="189607"/>
                  </a:lnTo>
                  <a:lnTo>
                    <a:pt x="734281" y="93836"/>
                  </a:lnTo>
                  <a:lnTo>
                    <a:pt x="565956" y="93836"/>
                  </a:lnTo>
                  <a:close/>
                  <a:moveTo>
                    <a:pt x="138336" y="16930"/>
                  </a:moveTo>
                  <a:lnTo>
                    <a:pt x="477404" y="16930"/>
                  </a:lnTo>
                  <a:lnTo>
                    <a:pt x="477404" y="71103"/>
                  </a:lnTo>
                  <a:lnTo>
                    <a:pt x="358174" y="71103"/>
                  </a:lnTo>
                  <a:cubicBezTo>
                    <a:pt x="354304" y="80616"/>
                    <a:pt x="347855" y="94481"/>
                    <a:pt x="338826" y="112700"/>
                  </a:cubicBezTo>
                  <a:lnTo>
                    <a:pt x="456605" y="112700"/>
                  </a:lnTo>
                  <a:lnTo>
                    <a:pt x="456605" y="317302"/>
                  </a:lnTo>
                  <a:lnTo>
                    <a:pt x="374861" y="317302"/>
                  </a:lnTo>
                  <a:lnTo>
                    <a:pt x="374861" y="408720"/>
                  </a:lnTo>
                  <a:cubicBezTo>
                    <a:pt x="374861" y="427100"/>
                    <a:pt x="371032" y="441449"/>
                    <a:pt x="363373" y="451768"/>
                  </a:cubicBezTo>
                  <a:cubicBezTo>
                    <a:pt x="355715" y="462087"/>
                    <a:pt x="344026" y="468375"/>
                    <a:pt x="328306" y="470632"/>
                  </a:cubicBezTo>
                  <a:cubicBezTo>
                    <a:pt x="312586" y="472889"/>
                    <a:pt x="291989" y="473695"/>
                    <a:pt x="266514" y="473051"/>
                  </a:cubicBezTo>
                  <a:cubicBezTo>
                    <a:pt x="263773" y="455476"/>
                    <a:pt x="259823" y="436612"/>
                    <a:pt x="254664" y="416459"/>
                  </a:cubicBezTo>
                  <a:cubicBezTo>
                    <a:pt x="245312" y="429035"/>
                    <a:pt x="235397" y="441933"/>
                    <a:pt x="224917" y="455154"/>
                  </a:cubicBezTo>
                  <a:lnTo>
                    <a:pt x="179933" y="418877"/>
                  </a:lnTo>
                  <a:cubicBezTo>
                    <a:pt x="203473" y="394048"/>
                    <a:pt x="226045" y="363736"/>
                    <a:pt x="247650" y="327943"/>
                  </a:cubicBezTo>
                  <a:lnTo>
                    <a:pt x="295052" y="356965"/>
                  </a:lnTo>
                  <a:cubicBezTo>
                    <a:pt x="284411" y="374216"/>
                    <a:pt x="272238" y="392274"/>
                    <a:pt x="258533" y="411138"/>
                  </a:cubicBezTo>
                  <a:cubicBezTo>
                    <a:pt x="266917" y="412428"/>
                    <a:pt x="277800" y="413234"/>
                    <a:pt x="291182" y="413557"/>
                  </a:cubicBezTo>
                  <a:cubicBezTo>
                    <a:pt x="305371" y="411622"/>
                    <a:pt x="312626" y="405011"/>
                    <a:pt x="312949" y="393725"/>
                  </a:cubicBezTo>
                  <a:lnTo>
                    <a:pt x="312949" y="317302"/>
                  </a:lnTo>
                  <a:lnTo>
                    <a:pt x="227335" y="317302"/>
                  </a:lnTo>
                  <a:lnTo>
                    <a:pt x="227335" y="112700"/>
                  </a:lnTo>
                  <a:lnTo>
                    <a:pt x="279332" y="112700"/>
                  </a:lnTo>
                  <a:cubicBezTo>
                    <a:pt x="285136" y="99318"/>
                    <a:pt x="290215" y="85453"/>
                    <a:pt x="294568" y="71103"/>
                  </a:cubicBezTo>
                  <a:lnTo>
                    <a:pt x="200248" y="71103"/>
                  </a:lnTo>
                  <a:lnTo>
                    <a:pt x="200248" y="216694"/>
                  </a:lnTo>
                  <a:cubicBezTo>
                    <a:pt x="200248" y="337939"/>
                    <a:pt x="182352" y="425004"/>
                    <a:pt x="146559" y="477887"/>
                  </a:cubicBezTo>
                  <a:cubicBezTo>
                    <a:pt x="125921" y="457250"/>
                    <a:pt x="107702" y="441772"/>
                    <a:pt x="91902" y="431453"/>
                  </a:cubicBezTo>
                  <a:cubicBezTo>
                    <a:pt x="123180" y="385019"/>
                    <a:pt x="138658" y="310530"/>
                    <a:pt x="138336" y="207988"/>
                  </a:cubicBezTo>
                  <a:close/>
                  <a:moveTo>
                    <a:pt x="49337" y="968"/>
                  </a:moveTo>
                  <a:cubicBezTo>
                    <a:pt x="85775" y="27087"/>
                    <a:pt x="112217" y="46918"/>
                    <a:pt x="128662" y="60462"/>
                  </a:cubicBezTo>
                  <a:lnTo>
                    <a:pt x="83679" y="109315"/>
                  </a:lnTo>
                  <a:cubicBezTo>
                    <a:pt x="60784" y="87065"/>
                    <a:pt x="35955" y="64976"/>
                    <a:pt x="9190" y="43049"/>
                  </a:cubicBezTo>
                  <a:close/>
                  <a:moveTo>
                    <a:pt x="3151659" y="0"/>
                  </a:moveTo>
                  <a:lnTo>
                    <a:pt x="3225180" y="0"/>
                  </a:lnTo>
                  <a:lnTo>
                    <a:pt x="3225180" y="147043"/>
                  </a:lnTo>
                  <a:lnTo>
                    <a:pt x="3364967" y="147043"/>
                  </a:lnTo>
                  <a:lnTo>
                    <a:pt x="3364967" y="211374"/>
                  </a:lnTo>
                  <a:lnTo>
                    <a:pt x="3225180" y="211374"/>
                  </a:lnTo>
                  <a:lnTo>
                    <a:pt x="3225180" y="382600"/>
                  </a:lnTo>
                  <a:lnTo>
                    <a:pt x="3392053" y="382600"/>
                  </a:lnTo>
                  <a:lnTo>
                    <a:pt x="3392053" y="448382"/>
                  </a:lnTo>
                  <a:lnTo>
                    <a:pt x="2919971" y="448382"/>
                  </a:lnTo>
                  <a:lnTo>
                    <a:pt x="2919971" y="382600"/>
                  </a:lnTo>
                  <a:lnTo>
                    <a:pt x="2990106" y="382600"/>
                  </a:lnTo>
                  <a:lnTo>
                    <a:pt x="2990106" y="90934"/>
                  </a:lnTo>
                  <a:lnTo>
                    <a:pt x="3061692" y="90934"/>
                  </a:lnTo>
                  <a:lnTo>
                    <a:pt x="3061692" y="382600"/>
                  </a:lnTo>
                  <a:lnTo>
                    <a:pt x="3151659" y="382600"/>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endParaRPr kumimoji="0" lang="zh-CN" altLang="en-US" sz="39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grpSp>
      <p:cxnSp>
        <p:nvCxnSpPr>
          <p:cNvPr id="25" name="直接连接符 24">
            <a:extLst>
              <a:ext uri="{FF2B5EF4-FFF2-40B4-BE49-F238E27FC236}">
                <a16:creationId xmlns:a16="http://schemas.microsoft.com/office/drawing/2014/main" xmlns="" id="{029CFF09-75C5-467E-84C9-DAE335085B86}"/>
              </a:ext>
            </a:extLst>
          </p:cNvPr>
          <p:cNvCxnSpPr>
            <a:cxnSpLocks/>
          </p:cNvCxnSpPr>
          <p:nvPr/>
        </p:nvCxnSpPr>
        <p:spPr>
          <a:xfrm>
            <a:off x="10811193" y="6308725"/>
            <a:ext cx="330200" cy="0"/>
          </a:xfrm>
          <a:prstGeom prst="line">
            <a:avLst/>
          </a:prstGeom>
          <a:ln w="38100">
            <a:solidFill>
              <a:srgbClr val="2056FF"/>
            </a:solidFill>
          </a:ln>
        </p:spPr>
        <p:style>
          <a:lnRef idx="1">
            <a:schemeClr val="accent1"/>
          </a:lnRef>
          <a:fillRef idx="0">
            <a:schemeClr val="accent1"/>
          </a:fillRef>
          <a:effectRef idx="0">
            <a:schemeClr val="accent1"/>
          </a:effectRef>
          <a:fontRef idx="minor">
            <a:schemeClr val="tx1"/>
          </a:fontRef>
        </p:style>
      </p:cxnSp>
      <p:cxnSp>
        <p:nvCxnSpPr>
          <p:cNvPr id="26" name="直接连接符 25">
            <a:extLst>
              <a:ext uri="{FF2B5EF4-FFF2-40B4-BE49-F238E27FC236}">
                <a16:creationId xmlns:a16="http://schemas.microsoft.com/office/drawing/2014/main" xmlns="" id="{2AE6477E-4B5F-4471-B3AA-531CDAB4F003}"/>
              </a:ext>
            </a:extLst>
          </p:cNvPr>
          <p:cNvCxnSpPr>
            <a:cxnSpLocks/>
          </p:cNvCxnSpPr>
          <p:nvPr/>
        </p:nvCxnSpPr>
        <p:spPr>
          <a:xfrm>
            <a:off x="11237913" y="6308725"/>
            <a:ext cx="330200"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
        <p:nvSpPr>
          <p:cNvPr id="29" name="椭圆 28">
            <a:extLst>
              <a:ext uri="{FF2B5EF4-FFF2-40B4-BE49-F238E27FC236}">
                <a16:creationId xmlns:a16="http://schemas.microsoft.com/office/drawing/2014/main" xmlns="" id="{15566E51-1B26-4168-9564-320F03ED8A0A}"/>
              </a:ext>
            </a:extLst>
          </p:cNvPr>
          <p:cNvSpPr/>
          <p:nvPr/>
        </p:nvSpPr>
        <p:spPr>
          <a:xfrm>
            <a:off x="0" y="6087891"/>
            <a:ext cx="1540218" cy="1540218"/>
          </a:xfrm>
          <a:prstGeom prst="ellipse">
            <a:avLst/>
          </a:prstGeom>
          <a:solidFill>
            <a:schemeClr val="accent1"/>
          </a:solidFill>
          <a:ln>
            <a:noFill/>
          </a:ln>
          <a:effectLst>
            <a:outerShdw blurRad="190500" dist="50800" dir="5400000" sx="101000" sy="101000" algn="ctr" rotWithShape="0">
              <a:srgbClr val="2056FF">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a:extLst>
              <a:ext uri="{FF2B5EF4-FFF2-40B4-BE49-F238E27FC236}">
                <a16:creationId xmlns:a16="http://schemas.microsoft.com/office/drawing/2014/main" xmlns="" id="{9FE6E597-813B-4948-B682-05DA9C8223E2}"/>
              </a:ext>
            </a:extLst>
          </p:cNvPr>
          <p:cNvSpPr/>
          <p:nvPr/>
        </p:nvSpPr>
        <p:spPr>
          <a:xfrm>
            <a:off x="1003020" y="5376649"/>
            <a:ext cx="628660" cy="628660"/>
          </a:xfrm>
          <a:prstGeom prst="ellipse">
            <a:avLst/>
          </a:prstGeom>
          <a:solidFill>
            <a:schemeClr val="accent1"/>
          </a:solidFill>
          <a:ln>
            <a:noFill/>
          </a:ln>
          <a:effectLst>
            <a:outerShdw blurRad="190500" dist="50800" dir="5400000" sx="101000" sy="101000" algn="ctr" rotWithShape="0">
              <a:srgbClr val="2056FF">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8" name="直接连接符 27">
            <a:extLst>
              <a:ext uri="{FF2B5EF4-FFF2-40B4-BE49-F238E27FC236}">
                <a16:creationId xmlns:a16="http://schemas.microsoft.com/office/drawing/2014/main" xmlns="" id="{F4D6777D-87A3-4C36-961E-1CBA42332A6E}"/>
              </a:ext>
            </a:extLst>
          </p:cNvPr>
          <p:cNvCxnSpPr/>
          <p:nvPr/>
        </p:nvCxnSpPr>
        <p:spPr>
          <a:xfrm flipH="1">
            <a:off x="6499148" y="4958660"/>
            <a:ext cx="1863524" cy="1863524"/>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31" name="直接连接符 30">
            <a:extLst>
              <a:ext uri="{FF2B5EF4-FFF2-40B4-BE49-F238E27FC236}">
                <a16:creationId xmlns:a16="http://schemas.microsoft.com/office/drawing/2014/main" xmlns="" id="{7D92EE28-0A76-4046-B354-E83FE2C04E84}"/>
              </a:ext>
            </a:extLst>
          </p:cNvPr>
          <p:cNvCxnSpPr/>
          <p:nvPr/>
        </p:nvCxnSpPr>
        <p:spPr>
          <a:xfrm flipH="1">
            <a:off x="8327723" y="4022148"/>
            <a:ext cx="1863524" cy="1863524"/>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32" name="直接连接符 31">
            <a:extLst>
              <a:ext uri="{FF2B5EF4-FFF2-40B4-BE49-F238E27FC236}">
                <a16:creationId xmlns:a16="http://schemas.microsoft.com/office/drawing/2014/main" xmlns="" id="{908A200D-DF00-45B3-A128-86A18856CAB5}"/>
              </a:ext>
            </a:extLst>
          </p:cNvPr>
          <p:cNvCxnSpPr/>
          <p:nvPr/>
        </p:nvCxnSpPr>
        <p:spPr>
          <a:xfrm flipH="1">
            <a:off x="2016956" y="1026941"/>
            <a:ext cx="1863524" cy="1863524"/>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33" name="直接连接符 32">
            <a:extLst>
              <a:ext uri="{FF2B5EF4-FFF2-40B4-BE49-F238E27FC236}">
                <a16:creationId xmlns:a16="http://schemas.microsoft.com/office/drawing/2014/main" xmlns="" id="{80F1A3C1-CE83-473D-BA78-64FF6878BD07}"/>
              </a:ext>
            </a:extLst>
          </p:cNvPr>
          <p:cNvCxnSpPr/>
          <p:nvPr/>
        </p:nvCxnSpPr>
        <p:spPr>
          <a:xfrm flipH="1">
            <a:off x="3845531" y="90429"/>
            <a:ext cx="1863524" cy="1863524"/>
          </a:xfrm>
          <a:prstGeom prst="line">
            <a:avLst/>
          </a:prstGeom>
          <a:ln w="15875"/>
        </p:spPr>
        <p:style>
          <a:lnRef idx="1">
            <a:schemeClr val="accent1"/>
          </a:lnRef>
          <a:fillRef idx="0">
            <a:schemeClr val="accent1"/>
          </a:fillRef>
          <a:effectRef idx="0">
            <a:schemeClr val="accent1"/>
          </a:effectRef>
          <a:fontRef idx="minor">
            <a:schemeClr val="tx1"/>
          </a:fontRef>
        </p:style>
      </p:cxnSp>
      <p:sp>
        <p:nvSpPr>
          <p:cNvPr id="3" name="矩形 2">
            <a:extLst>
              <a:ext uri="{FF2B5EF4-FFF2-40B4-BE49-F238E27FC236}">
                <a16:creationId xmlns:a16="http://schemas.microsoft.com/office/drawing/2014/main" xmlns="" id="{CA87DC20-726B-43D3-BC99-DD53E786299A}"/>
              </a:ext>
            </a:extLst>
          </p:cNvPr>
          <p:cNvSpPr/>
          <p:nvPr/>
        </p:nvSpPr>
        <p:spPr>
          <a:xfrm>
            <a:off x="5404860" y="4641833"/>
            <a:ext cx="1284144" cy="458055"/>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solidFill>
                  <a:schemeClr val="tx1"/>
                </a:solidFill>
                <a:latin typeface="微软雅黑" panose="020B0503020204020204" pitchFamily="34" charset="-122"/>
                <a:ea typeface="微软雅黑" panose="020B0503020204020204" pitchFamily="34" charset="-122"/>
              </a:rPr>
              <a:t>@</a:t>
            </a:r>
            <a:r>
              <a:rPr lang="zh-CN" altLang="en-US" b="1" dirty="0">
                <a:solidFill>
                  <a:schemeClr val="tx1"/>
                </a:solidFill>
                <a:latin typeface="微软雅黑" panose="020B0503020204020204" pitchFamily="34" charset="-122"/>
                <a:ea typeface="微软雅黑" panose="020B0503020204020204" pitchFamily="34" charset="-122"/>
              </a:rPr>
              <a:t>无聊</a:t>
            </a:r>
          </a:p>
        </p:txBody>
      </p:sp>
    </p:spTree>
    <p:extLst>
      <p:ext uri="{BB962C8B-B14F-4D97-AF65-F5344CB8AC3E}">
        <p14:creationId xmlns:p14="http://schemas.microsoft.com/office/powerpoint/2010/main" val="1650113957"/>
      </p:ext>
    </p:extLst>
  </p:cSld>
  <p:clrMapOvr>
    <a:masterClrMapping/>
  </p:clrMapOvr>
  <p:transition spd="slow">
    <p:wip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xmlns="" id="{AF28D3B2-0038-4B4E-8B8D-82938C08379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96711529"/>
      </p:ext>
    </p:extLst>
  </p:cSld>
  <p:clrMapOvr>
    <a:masterClrMapping/>
  </p:clrMapOvr>
  <p:transition spd="slow">
    <p:wip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bg>
      <p:bgPr>
        <a:solidFill>
          <a:srgbClr val="ECECEC"/>
        </a:solidFill>
        <a:effectLst/>
      </p:bgPr>
    </p:bg>
    <p:spTree>
      <p:nvGrpSpPr>
        <p:cNvPr id="1" name=""/>
        <p:cNvGrpSpPr/>
        <p:nvPr/>
      </p:nvGrpSpPr>
      <p:grpSpPr>
        <a:xfrm>
          <a:off x="0" y="0"/>
          <a:ext cx="0" cy="0"/>
          <a:chOff x="0" y="0"/>
          <a:chExt cx="0" cy="0"/>
        </a:xfrm>
      </p:grpSpPr>
      <p:sp>
        <p:nvSpPr>
          <p:cNvPr id="2" name="矩形 1"/>
          <p:cNvSpPr/>
          <p:nvPr/>
        </p:nvSpPr>
        <p:spPr>
          <a:xfrm>
            <a:off x="499503" y="4205177"/>
            <a:ext cx="3916457" cy="933332"/>
          </a:xfrm>
          <a:prstGeom prst="rect">
            <a:avLst/>
          </a:prstGeom>
        </p:spPr>
        <p:txBody>
          <a:bodyPr wrap="none">
            <a:spAutoFit/>
          </a:bodyPr>
          <a:lstStyle/>
          <a:p>
            <a:r>
              <a:rPr lang="zh-CN" altLang="en-US" sz="1400" b="1" spc="133" dirty="0">
                <a:solidFill>
                  <a:schemeClr val="accent2"/>
                </a:solidFill>
                <a:latin typeface="微软雅黑" panose="020B0503020204020204" pitchFamily="34" charset="-122"/>
                <a:ea typeface="微软雅黑" panose="020B0503020204020204" pitchFamily="34" charset="-122"/>
              </a:rPr>
              <a:t>无</a:t>
            </a:r>
            <a:r>
              <a:rPr lang="zh-CN" altLang="en-US" sz="1400" b="1" spc="133" dirty="0" smtClean="0">
                <a:solidFill>
                  <a:schemeClr val="accent2"/>
                </a:solidFill>
                <a:latin typeface="微软雅黑" panose="020B0503020204020204" pitchFamily="34" charset="-122"/>
                <a:ea typeface="微软雅黑" panose="020B0503020204020204" pitchFamily="34" charset="-122"/>
              </a:rPr>
              <a:t>聊  </a:t>
            </a:r>
            <a:r>
              <a:rPr lang="zh-CN" altLang="en-US" sz="1355" dirty="0" smtClean="0">
                <a:solidFill>
                  <a:srgbClr val="FF0000"/>
                </a:solidFill>
                <a:latin typeface="汉仪雅酷黑 45W" panose="020B0404020202020204" pitchFamily="34" charset="-122"/>
                <a:ea typeface="汉仪雅酷黑 45W" panose="020B0404020202020204" pitchFamily="34" charset="-122"/>
              </a:rPr>
              <a:t>作</a:t>
            </a:r>
            <a:r>
              <a:rPr lang="zh-CN" altLang="en-US" sz="1355" dirty="0">
                <a:solidFill>
                  <a:srgbClr val="FF0000"/>
                </a:solidFill>
                <a:latin typeface="汉仪雅酷黑 45W" panose="020B0404020202020204" pitchFamily="34" charset="-122"/>
                <a:ea typeface="汉仪雅酷黑 45W" panose="020B0404020202020204" pitchFamily="34" charset="-122"/>
              </a:rPr>
              <a:t>品</a:t>
            </a:r>
            <a:endParaRPr lang="en-US" altLang="zh-CN" sz="1355" dirty="0">
              <a:solidFill>
                <a:srgbClr val="FF0000"/>
              </a:solidFill>
              <a:latin typeface="汉仪雅酷黑 45W" panose="020B0404020202020204" pitchFamily="34" charset="-122"/>
              <a:ea typeface="汉仪雅酷黑 45W" panose="020B0404020202020204" pitchFamily="34" charset="-122"/>
            </a:endParaRPr>
          </a:p>
          <a:p>
            <a:endParaRPr lang="en-US" altLang="zh-CN" sz="1355" dirty="0">
              <a:solidFill>
                <a:srgbClr val="FF0000"/>
              </a:solidFill>
              <a:ea typeface="汉仪雅酷黑 45W" panose="020B0404020202020204" pitchFamily="34" charset="-122"/>
            </a:endParaRPr>
          </a:p>
          <a:p>
            <a:r>
              <a:rPr lang="en-US" altLang="zh-CN" sz="1355" dirty="0">
                <a:solidFill>
                  <a:srgbClr val="FF0000"/>
                </a:solidFill>
                <a:ea typeface="汉仪雅酷黑 45W" panose="020B0404020202020204" pitchFamily="34" charset="-122"/>
              </a:rPr>
              <a:t>51PPT</a:t>
            </a:r>
            <a:r>
              <a:rPr lang="zh-CN" altLang="en-US" sz="1355" dirty="0">
                <a:solidFill>
                  <a:srgbClr val="FF0000"/>
                </a:solidFill>
                <a:ea typeface="汉仪雅酷黑 45W" panose="020B0404020202020204" pitchFamily="34" charset="-122"/>
              </a:rPr>
              <a:t>模板网   </a:t>
            </a:r>
            <a:r>
              <a:rPr lang="en-US" altLang="zh-CN" sz="1355" dirty="0">
                <a:solidFill>
                  <a:srgbClr val="FF0000"/>
                </a:solidFill>
                <a:ea typeface="汉仪雅酷黑 45W" panose="020B0404020202020204" pitchFamily="34" charset="-122"/>
                <a:hlinkClick r:id="rId2"/>
              </a:rPr>
              <a:t>www.51pptmoban.com</a:t>
            </a:r>
            <a:r>
              <a:rPr lang="en-US" altLang="zh-CN" sz="1355" dirty="0">
                <a:solidFill>
                  <a:srgbClr val="FF0000"/>
                </a:solidFill>
                <a:ea typeface="汉仪雅酷黑 45W" panose="020B0404020202020204" pitchFamily="34" charset="-122"/>
              </a:rPr>
              <a:t>  </a:t>
            </a:r>
            <a:r>
              <a:rPr lang="zh-CN" altLang="en-US" sz="1355" dirty="0">
                <a:solidFill>
                  <a:srgbClr val="FF0000"/>
                </a:solidFill>
                <a:ea typeface="汉仪雅酷黑 45W" panose="020B0404020202020204" pitchFamily="34" charset="-122"/>
              </a:rPr>
              <a:t>授权发布</a:t>
            </a:r>
            <a:endParaRPr lang="en-US" altLang="zh-CN" sz="1355" dirty="0">
              <a:solidFill>
                <a:srgbClr val="FF0000"/>
              </a:solidFill>
              <a:ea typeface="汉仪雅酷黑 45W" panose="020B0404020202020204" pitchFamily="34" charset="-122"/>
            </a:endParaRPr>
          </a:p>
          <a:p>
            <a:endParaRPr lang="zh-CN" altLang="en-US" sz="1355" dirty="0">
              <a:solidFill>
                <a:srgbClr val="FF0000"/>
              </a:solidFill>
            </a:endParaRPr>
          </a:p>
        </p:txBody>
      </p:sp>
      <p:pic>
        <p:nvPicPr>
          <p:cNvPr id="3" name="图片 2"/>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13685" y="3705675"/>
            <a:ext cx="1572527" cy="360120"/>
          </a:xfrm>
          <a:prstGeom prst="rect">
            <a:avLst/>
          </a:prstGeom>
        </p:spPr>
      </p:pic>
    </p:spTree>
    <p:extLst>
      <p:ext uri="{BB962C8B-B14F-4D97-AF65-F5344CB8AC3E}">
        <p14:creationId xmlns:p14="http://schemas.microsoft.com/office/powerpoint/2010/main" val="307360639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a:extLst>
              <a:ext uri="{FF2B5EF4-FFF2-40B4-BE49-F238E27FC236}">
                <a16:creationId xmlns:a16="http://schemas.microsoft.com/office/drawing/2014/main" xmlns="" id="{7518BDCC-9615-4B13-BACC-19691474CDF4}"/>
              </a:ext>
            </a:extLst>
          </p:cNvPr>
          <p:cNvGrpSpPr/>
          <p:nvPr/>
        </p:nvGrpSpPr>
        <p:grpSpPr>
          <a:xfrm>
            <a:off x="2822499" y="3655310"/>
            <a:ext cx="6547001" cy="283982"/>
            <a:chOff x="2934117" y="3655310"/>
            <a:chExt cx="1979272" cy="283982"/>
          </a:xfrm>
        </p:grpSpPr>
        <p:sp>
          <p:nvSpPr>
            <p:cNvPr id="29" name="矩形 28">
              <a:extLst>
                <a:ext uri="{FF2B5EF4-FFF2-40B4-BE49-F238E27FC236}">
                  <a16:creationId xmlns:a16="http://schemas.microsoft.com/office/drawing/2014/main" xmlns="" id="{857D127E-E5B3-46CE-873E-C14B481FFA1D}"/>
                </a:ext>
              </a:extLst>
            </p:cNvPr>
            <p:cNvSpPr/>
            <p:nvPr/>
          </p:nvSpPr>
          <p:spPr>
            <a:xfrm>
              <a:off x="2934117" y="3747810"/>
              <a:ext cx="1979271" cy="191482"/>
            </a:xfrm>
            <a:prstGeom prst="rect">
              <a:avLst/>
            </a:prstGeom>
            <a:solidFill>
              <a:srgbClr val="2056FF"/>
            </a:solidFill>
            <a:ln>
              <a:noFill/>
            </a:ln>
            <a:effectLst>
              <a:outerShdw blurRad="190500" dist="50800" dir="5400000" sx="101000" sy="101000" algn="ctr" rotWithShape="0">
                <a:srgbClr val="2056FF">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a:extLst>
                <a:ext uri="{FF2B5EF4-FFF2-40B4-BE49-F238E27FC236}">
                  <a16:creationId xmlns:a16="http://schemas.microsoft.com/office/drawing/2014/main" xmlns="" id="{CD515BE2-3BBF-4B20-A78D-8A54EBC2A10A}"/>
                </a:ext>
              </a:extLst>
            </p:cNvPr>
            <p:cNvSpPr/>
            <p:nvPr/>
          </p:nvSpPr>
          <p:spPr>
            <a:xfrm>
              <a:off x="2934118" y="3655310"/>
              <a:ext cx="1979271" cy="191482"/>
            </a:xfrm>
            <a:prstGeom prst="rect">
              <a:avLst/>
            </a:prstGeom>
            <a:solidFill>
              <a:srgbClr val="B8CAFF"/>
            </a:solidFill>
            <a:ln>
              <a:noFill/>
            </a:ln>
            <a:effectLst>
              <a:outerShdw blurRad="190500" dist="50800" dir="5400000" sx="101000" sy="101000" algn="ctr" rotWithShape="0">
                <a:srgbClr val="2056FF">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 name="椭圆 5">
            <a:extLst>
              <a:ext uri="{FF2B5EF4-FFF2-40B4-BE49-F238E27FC236}">
                <a16:creationId xmlns:a16="http://schemas.microsoft.com/office/drawing/2014/main" xmlns="" id="{46CE57B6-52EE-4575-BF59-1F4538985108}"/>
              </a:ext>
            </a:extLst>
          </p:cNvPr>
          <p:cNvSpPr/>
          <p:nvPr/>
        </p:nvSpPr>
        <p:spPr>
          <a:xfrm>
            <a:off x="-856897" y="-1118658"/>
            <a:ext cx="3348813" cy="3348813"/>
          </a:xfrm>
          <a:prstGeom prst="ellipse">
            <a:avLst/>
          </a:prstGeom>
          <a:solidFill>
            <a:schemeClr val="accent1"/>
          </a:solidFill>
          <a:ln>
            <a:noFill/>
          </a:ln>
          <a:effectLst>
            <a:outerShdw blurRad="190500" dist="50800" dir="5400000" sx="101000" sy="101000" algn="ctr" rotWithShape="0">
              <a:srgbClr val="2056FF">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a:extLst>
              <a:ext uri="{FF2B5EF4-FFF2-40B4-BE49-F238E27FC236}">
                <a16:creationId xmlns:a16="http://schemas.microsoft.com/office/drawing/2014/main" xmlns="" id="{85F1FD8A-B247-40F8-97FA-4AE7A4386BFA}"/>
              </a:ext>
            </a:extLst>
          </p:cNvPr>
          <p:cNvSpPr/>
          <p:nvPr/>
        </p:nvSpPr>
        <p:spPr>
          <a:xfrm>
            <a:off x="10949254" y="5197950"/>
            <a:ext cx="3348813" cy="3348813"/>
          </a:xfrm>
          <a:prstGeom prst="ellipse">
            <a:avLst/>
          </a:prstGeom>
          <a:solidFill>
            <a:schemeClr val="accent1"/>
          </a:solidFill>
          <a:ln>
            <a:noFill/>
          </a:ln>
          <a:effectLst>
            <a:outerShdw blurRad="190500" dist="50800" dir="5400000" sx="101000" sy="101000" algn="ctr" rotWithShape="0">
              <a:srgbClr val="2056FF">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a:extLst>
              <a:ext uri="{FF2B5EF4-FFF2-40B4-BE49-F238E27FC236}">
                <a16:creationId xmlns:a16="http://schemas.microsoft.com/office/drawing/2014/main" xmlns="" id="{9E1B2D80-3B73-4580-9376-2DADCFEACD95}"/>
              </a:ext>
            </a:extLst>
          </p:cNvPr>
          <p:cNvSpPr/>
          <p:nvPr/>
        </p:nvSpPr>
        <p:spPr>
          <a:xfrm flipV="1">
            <a:off x="10949254" y="4547664"/>
            <a:ext cx="561910" cy="561910"/>
          </a:xfrm>
          <a:prstGeom prst="ellipse">
            <a:avLst/>
          </a:prstGeom>
          <a:solidFill>
            <a:schemeClr val="accent1"/>
          </a:solidFill>
          <a:ln>
            <a:noFill/>
          </a:ln>
          <a:effectLst>
            <a:outerShdw blurRad="190500" dist="50800" dir="5400000" sx="101000" sy="101000" algn="ctr" rotWithShape="0">
              <a:srgbClr val="2056FF">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a:extLst>
              <a:ext uri="{FF2B5EF4-FFF2-40B4-BE49-F238E27FC236}">
                <a16:creationId xmlns:a16="http://schemas.microsoft.com/office/drawing/2014/main" xmlns="" id="{CBF3B4B1-3917-44E2-B13E-00926790549D}"/>
              </a:ext>
            </a:extLst>
          </p:cNvPr>
          <p:cNvSpPr/>
          <p:nvPr/>
        </p:nvSpPr>
        <p:spPr>
          <a:xfrm flipV="1">
            <a:off x="9196711" y="5069429"/>
            <a:ext cx="1358670" cy="1358670"/>
          </a:xfrm>
          <a:prstGeom prst="ellipse">
            <a:avLst/>
          </a:prstGeom>
          <a:solidFill>
            <a:schemeClr val="accent1"/>
          </a:solidFill>
          <a:ln>
            <a:noFill/>
          </a:ln>
          <a:effectLst>
            <a:outerShdw blurRad="190500" dist="50800" dir="5400000" sx="101000" sy="101000" algn="ctr" rotWithShape="0">
              <a:srgbClr val="2056FF">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a:extLst>
              <a:ext uri="{FF2B5EF4-FFF2-40B4-BE49-F238E27FC236}">
                <a16:creationId xmlns:a16="http://schemas.microsoft.com/office/drawing/2014/main" xmlns="" id="{F7A6FB88-3FB9-4594-ADF9-DE2329FD4EAD}"/>
              </a:ext>
            </a:extLst>
          </p:cNvPr>
          <p:cNvSpPr txBox="1"/>
          <p:nvPr/>
        </p:nvSpPr>
        <p:spPr>
          <a:xfrm>
            <a:off x="2710883" y="2828835"/>
            <a:ext cx="6770234" cy="1200329"/>
          </a:xfrm>
          <a:prstGeom prst="rect">
            <a:avLst/>
          </a:prstGeom>
          <a:noFill/>
        </p:spPr>
        <p:txBody>
          <a:bodyPr wrap="square" rtlCol="0">
            <a:spAutoFit/>
          </a:bodyPr>
          <a:lstStyle/>
          <a:p>
            <a:pPr algn="dist"/>
            <a:r>
              <a:rPr lang="zh-CN" altLang="en-US" sz="7200" dirty="0">
                <a:effectLst>
                  <a:outerShdw dist="203200" dir="4800000" algn="t" rotWithShape="0">
                    <a:schemeClr val="bg1">
                      <a:lumMod val="75000"/>
                      <a:alpha val="21000"/>
                    </a:schemeClr>
                  </a:outerShdw>
                </a:effectLst>
                <a:latin typeface="思源黑体 CN Bold" panose="020B0800000000000000" pitchFamily="34" charset="-122"/>
                <a:ea typeface="思源黑体 CN Bold" panose="020B0800000000000000" pitchFamily="34" charset="-122"/>
              </a:rPr>
              <a:t>请输入主标题</a:t>
            </a:r>
          </a:p>
        </p:txBody>
      </p:sp>
      <p:sp>
        <p:nvSpPr>
          <p:cNvPr id="27" name="文本框 26">
            <a:extLst>
              <a:ext uri="{FF2B5EF4-FFF2-40B4-BE49-F238E27FC236}">
                <a16:creationId xmlns:a16="http://schemas.microsoft.com/office/drawing/2014/main" xmlns="" id="{9EB8DC62-0337-448E-8648-7F7DF0AA651F}"/>
              </a:ext>
            </a:extLst>
          </p:cNvPr>
          <p:cNvSpPr txBox="1"/>
          <p:nvPr/>
        </p:nvSpPr>
        <p:spPr>
          <a:xfrm>
            <a:off x="5529178" y="2262774"/>
            <a:ext cx="1133644" cy="1015663"/>
          </a:xfrm>
          <a:prstGeom prst="rect">
            <a:avLst/>
          </a:prstGeom>
          <a:noFill/>
        </p:spPr>
        <p:txBody>
          <a:bodyPr wrap="none" rtlCol="0">
            <a:spAutoFit/>
          </a:bodyPr>
          <a:lstStyle/>
          <a:p>
            <a:r>
              <a:rPr lang="en-US" altLang="zh-CN" sz="6000" b="1" dirty="0">
                <a:gradFill>
                  <a:gsLst>
                    <a:gs pos="0">
                      <a:schemeClr val="accent1"/>
                    </a:gs>
                    <a:gs pos="47000">
                      <a:schemeClr val="accent1">
                        <a:alpha val="41000"/>
                      </a:schemeClr>
                    </a:gs>
                    <a:gs pos="100000">
                      <a:schemeClr val="accent1">
                        <a:alpha val="0"/>
                      </a:schemeClr>
                    </a:gs>
                  </a:gsLst>
                  <a:lin ang="5400000" scaled="1"/>
                </a:gradFill>
                <a:latin typeface="微软雅黑" panose="020B0503020204020204" pitchFamily="34" charset="-122"/>
                <a:ea typeface="微软雅黑" panose="020B0503020204020204" pitchFamily="34" charset="-122"/>
              </a:rPr>
              <a:t>01</a:t>
            </a:r>
            <a:endParaRPr lang="zh-CN" altLang="en-US" sz="6000" b="1" dirty="0">
              <a:gradFill>
                <a:gsLst>
                  <a:gs pos="0">
                    <a:schemeClr val="accent1"/>
                  </a:gs>
                  <a:gs pos="47000">
                    <a:schemeClr val="accent1">
                      <a:alpha val="41000"/>
                    </a:schemeClr>
                  </a:gs>
                  <a:gs pos="100000">
                    <a:schemeClr val="accent1">
                      <a:alpha val="0"/>
                    </a:schemeClr>
                  </a:gs>
                </a:gsLst>
                <a:lin ang="5400000" scaled="1"/>
              </a:gradFill>
              <a:latin typeface="微软雅黑" panose="020B0503020204020204" pitchFamily="34" charset="-122"/>
              <a:ea typeface="微软雅黑" panose="020B0503020204020204" pitchFamily="34" charset="-122"/>
            </a:endParaRPr>
          </a:p>
        </p:txBody>
      </p:sp>
      <p:cxnSp>
        <p:nvCxnSpPr>
          <p:cNvPr id="56" name="直接连接符 55">
            <a:extLst>
              <a:ext uri="{FF2B5EF4-FFF2-40B4-BE49-F238E27FC236}">
                <a16:creationId xmlns:a16="http://schemas.microsoft.com/office/drawing/2014/main" xmlns="" id="{0F402180-DEB1-4CCA-9DBF-0148BE06702D}"/>
              </a:ext>
            </a:extLst>
          </p:cNvPr>
          <p:cNvCxnSpPr>
            <a:cxnSpLocks/>
          </p:cNvCxnSpPr>
          <p:nvPr/>
        </p:nvCxnSpPr>
        <p:spPr>
          <a:xfrm>
            <a:off x="593477" y="6308725"/>
            <a:ext cx="330200" cy="0"/>
          </a:xfrm>
          <a:prstGeom prst="line">
            <a:avLst/>
          </a:prstGeom>
          <a:ln w="38100">
            <a:solidFill>
              <a:srgbClr val="2056FF"/>
            </a:solidFill>
          </a:ln>
        </p:spPr>
        <p:style>
          <a:lnRef idx="1">
            <a:schemeClr val="accent1"/>
          </a:lnRef>
          <a:fillRef idx="0">
            <a:schemeClr val="accent1"/>
          </a:fillRef>
          <a:effectRef idx="0">
            <a:schemeClr val="accent1"/>
          </a:effectRef>
          <a:fontRef idx="minor">
            <a:schemeClr val="tx1"/>
          </a:fontRef>
        </p:style>
      </p:cxnSp>
      <p:cxnSp>
        <p:nvCxnSpPr>
          <p:cNvPr id="57" name="直接连接符 56">
            <a:extLst>
              <a:ext uri="{FF2B5EF4-FFF2-40B4-BE49-F238E27FC236}">
                <a16:creationId xmlns:a16="http://schemas.microsoft.com/office/drawing/2014/main" xmlns="" id="{0912E05E-1E04-43B5-8731-E0750A3713A2}"/>
              </a:ext>
            </a:extLst>
          </p:cNvPr>
          <p:cNvCxnSpPr>
            <a:cxnSpLocks/>
          </p:cNvCxnSpPr>
          <p:nvPr/>
        </p:nvCxnSpPr>
        <p:spPr>
          <a:xfrm>
            <a:off x="1020197" y="6308725"/>
            <a:ext cx="330200" cy="0"/>
          </a:xfrm>
          <a:prstGeom prst="line">
            <a:avLst/>
          </a:prstGeom>
          <a:ln w="381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60" name="直接连接符 59">
            <a:extLst>
              <a:ext uri="{FF2B5EF4-FFF2-40B4-BE49-F238E27FC236}">
                <a16:creationId xmlns:a16="http://schemas.microsoft.com/office/drawing/2014/main" xmlns="" id="{D90CEB13-81A7-4990-AB36-FF246A642CCE}"/>
              </a:ext>
            </a:extLst>
          </p:cNvPr>
          <p:cNvCxnSpPr>
            <a:cxnSpLocks/>
          </p:cNvCxnSpPr>
          <p:nvPr/>
        </p:nvCxnSpPr>
        <p:spPr>
          <a:xfrm>
            <a:off x="1477397" y="6308725"/>
            <a:ext cx="330200" cy="0"/>
          </a:xfrm>
          <a:prstGeom prst="line">
            <a:avLst/>
          </a:prstGeom>
          <a:ln w="381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61" name="直接连接符 60">
            <a:extLst>
              <a:ext uri="{FF2B5EF4-FFF2-40B4-BE49-F238E27FC236}">
                <a16:creationId xmlns:a16="http://schemas.microsoft.com/office/drawing/2014/main" xmlns="" id="{396E2027-7DD2-43EE-B15D-CDAF8330B2BF}"/>
              </a:ext>
            </a:extLst>
          </p:cNvPr>
          <p:cNvCxnSpPr>
            <a:cxnSpLocks/>
          </p:cNvCxnSpPr>
          <p:nvPr/>
        </p:nvCxnSpPr>
        <p:spPr>
          <a:xfrm>
            <a:off x="1904117" y="6308725"/>
            <a:ext cx="330200" cy="0"/>
          </a:xfrm>
          <a:prstGeom prst="line">
            <a:avLst/>
          </a:prstGeom>
          <a:ln w="381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30" name="组合 29">
            <a:extLst>
              <a:ext uri="{FF2B5EF4-FFF2-40B4-BE49-F238E27FC236}">
                <a16:creationId xmlns:a16="http://schemas.microsoft.com/office/drawing/2014/main" xmlns="" id="{D708FE02-79E4-4E5A-A34B-34350E3594B9}"/>
              </a:ext>
            </a:extLst>
          </p:cNvPr>
          <p:cNvGrpSpPr/>
          <p:nvPr/>
        </p:nvGrpSpPr>
        <p:grpSpPr>
          <a:xfrm>
            <a:off x="10829433" y="478751"/>
            <a:ext cx="738680" cy="699618"/>
            <a:chOff x="9895261" y="4215510"/>
            <a:chExt cx="2019300" cy="1912519"/>
          </a:xfrm>
          <a:solidFill>
            <a:schemeClr val="tx1"/>
          </a:solidFill>
        </p:grpSpPr>
        <p:grpSp>
          <p:nvGrpSpPr>
            <p:cNvPr id="33" name="组合 32">
              <a:extLst>
                <a:ext uri="{FF2B5EF4-FFF2-40B4-BE49-F238E27FC236}">
                  <a16:creationId xmlns:a16="http://schemas.microsoft.com/office/drawing/2014/main" xmlns="" id="{A35890E5-9715-4869-B273-8A4D6B13E194}"/>
                </a:ext>
              </a:extLst>
            </p:cNvPr>
            <p:cNvGrpSpPr/>
            <p:nvPr/>
          </p:nvGrpSpPr>
          <p:grpSpPr>
            <a:xfrm>
              <a:off x="9895261" y="4215510"/>
              <a:ext cx="2019300" cy="1499626"/>
              <a:chOff x="3873500" y="1778468"/>
              <a:chExt cx="4445000" cy="3301064"/>
            </a:xfrm>
            <a:grpFill/>
          </p:grpSpPr>
          <p:grpSp>
            <p:nvGrpSpPr>
              <p:cNvPr id="35" name="组合 34">
                <a:extLst>
                  <a:ext uri="{FF2B5EF4-FFF2-40B4-BE49-F238E27FC236}">
                    <a16:creationId xmlns:a16="http://schemas.microsoft.com/office/drawing/2014/main" xmlns="" id="{8CF2B941-8792-4610-9DA0-A3AF8EAF2640}"/>
                  </a:ext>
                </a:extLst>
              </p:cNvPr>
              <p:cNvGrpSpPr/>
              <p:nvPr/>
            </p:nvGrpSpPr>
            <p:grpSpPr>
              <a:xfrm>
                <a:off x="3873500" y="1778468"/>
                <a:ext cx="4445000" cy="3301064"/>
                <a:chOff x="3229664" y="5039688"/>
                <a:chExt cx="883282" cy="655966"/>
              </a:xfrm>
              <a:grpFill/>
            </p:grpSpPr>
            <p:sp>
              <p:nvSpPr>
                <p:cNvPr id="62" name="Freeform 193">
                  <a:extLst>
                    <a:ext uri="{FF2B5EF4-FFF2-40B4-BE49-F238E27FC236}">
                      <a16:creationId xmlns:a16="http://schemas.microsoft.com/office/drawing/2014/main" xmlns="" id="{59BB37CD-E6E2-44F8-BC1E-FDBCCBB81FF3}"/>
                    </a:ext>
                  </a:extLst>
                </p:cNvPr>
                <p:cNvSpPr>
                  <a:spLocks noEditPoints="1"/>
                </p:cNvSpPr>
                <p:nvPr/>
              </p:nvSpPr>
              <p:spPr bwMode="auto">
                <a:xfrm>
                  <a:off x="3229664" y="5039688"/>
                  <a:ext cx="361540" cy="647307"/>
                </a:xfrm>
                <a:custGeom>
                  <a:avLst/>
                  <a:gdLst>
                    <a:gd name="T0" fmla="*/ 80 w 80"/>
                    <a:gd name="T1" fmla="*/ 133 h 144"/>
                    <a:gd name="T2" fmla="*/ 62 w 80"/>
                    <a:gd name="T3" fmla="*/ 136 h 144"/>
                    <a:gd name="T4" fmla="*/ 64 w 80"/>
                    <a:gd name="T5" fmla="*/ 129 h 144"/>
                    <a:gd name="T6" fmla="*/ 48 w 80"/>
                    <a:gd name="T7" fmla="*/ 131 h 144"/>
                    <a:gd name="T8" fmla="*/ 51 w 80"/>
                    <a:gd name="T9" fmla="*/ 124 h 144"/>
                    <a:gd name="T10" fmla="*/ 29 w 80"/>
                    <a:gd name="T11" fmla="*/ 126 h 144"/>
                    <a:gd name="T12" fmla="*/ 35 w 80"/>
                    <a:gd name="T13" fmla="*/ 124 h 144"/>
                    <a:gd name="T14" fmla="*/ 39 w 80"/>
                    <a:gd name="T15" fmla="*/ 117 h 144"/>
                    <a:gd name="T16" fmla="*/ 39 w 80"/>
                    <a:gd name="T17" fmla="*/ 118 h 144"/>
                    <a:gd name="T18" fmla="*/ 16 w 80"/>
                    <a:gd name="T19" fmla="*/ 114 h 144"/>
                    <a:gd name="T20" fmla="*/ 22 w 80"/>
                    <a:gd name="T21" fmla="*/ 28 h 144"/>
                    <a:gd name="T22" fmla="*/ 24 w 80"/>
                    <a:gd name="T23" fmla="*/ 23 h 144"/>
                    <a:gd name="T24" fmla="*/ 22 w 80"/>
                    <a:gd name="T25" fmla="*/ 28 h 144"/>
                    <a:gd name="T26" fmla="*/ 80 w 80"/>
                    <a:gd name="T27" fmla="*/ 132 h 144"/>
                    <a:gd name="T28" fmla="*/ 67 w 80"/>
                    <a:gd name="T29" fmla="*/ 120 h 144"/>
                    <a:gd name="T30" fmla="*/ 65 w 80"/>
                    <a:gd name="T31" fmla="*/ 128 h 144"/>
                    <a:gd name="T32" fmla="*/ 55 w 80"/>
                    <a:gd name="T33" fmla="*/ 109 h 144"/>
                    <a:gd name="T34" fmla="*/ 45 w 80"/>
                    <a:gd name="T35" fmla="*/ 110 h 144"/>
                    <a:gd name="T36" fmla="*/ 48 w 80"/>
                    <a:gd name="T37" fmla="*/ 105 h 144"/>
                    <a:gd name="T38" fmla="*/ 45 w 80"/>
                    <a:gd name="T39" fmla="*/ 110 h 144"/>
                    <a:gd name="T40" fmla="*/ 35 w 80"/>
                    <a:gd name="T41" fmla="*/ 102 h 144"/>
                    <a:gd name="T42" fmla="*/ 40 w 80"/>
                    <a:gd name="T43" fmla="*/ 116 h 144"/>
                    <a:gd name="T44" fmla="*/ 40 w 80"/>
                    <a:gd name="T45" fmla="*/ 99 h 144"/>
                    <a:gd name="T46" fmla="*/ 35 w 80"/>
                    <a:gd name="T47" fmla="*/ 102 h 144"/>
                    <a:gd name="T48" fmla="*/ 32 w 80"/>
                    <a:gd name="T49" fmla="*/ 87 h 144"/>
                    <a:gd name="T50" fmla="*/ 27 w 80"/>
                    <a:gd name="T51" fmla="*/ 105 h 144"/>
                    <a:gd name="T52" fmla="*/ 10 w 80"/>
                    <a:gd name="T53" fmla="*/ 104 h 144"/>
                    <a:gd name="T54" fmla="*/ 21 w 80"/>
                    <a:gd name="T55" fmla="*/ 96 h 144"/>
                    <a:gd name="T56" fmla="*/ 29 w 80"/>
                    <a:gd name="T57" fmla="*/ 78 h 144"/>
                    <a:gd name="T58" fmla="*/ 8 w 80"/>
                    <a:gd name="T59" fmla="*/ 85 h 144"/>
                    <a:gd name="T60" fmla="*/ 7 w 80"/>
                    <a:gd name="T61" fmla="*/ 93 h 144"/>
                    <a:gd name="T62" fmla="*/ 16 w 80"/>
                    <a:gd name="T63" fmla="*/ 83 h 144"/>
                    <a:gd name="T64" fmla="*/ 22 w 80"/>
                    <a:gd name="T65" fmla="*/ 69 h 144"/>
                    <a:gd name="T66" fmla="*/ 0 w 80"/>
                    <a:gd name="T67" fmla="*/ 66 h 144"/>
                    <a:gd name="T68" fmla="*/ 14 w 80"/>
                    <a:gd name="T69" fmla="*/ 70 h 144"/>
                    <a:gd name="T70" fmla="*/ 14 w 80"/>
                    <a:gd name="T71" fmla="*/ 65 h 144"/>
                    <a:gd name="T72" fmla="*/ 14 w 80"/>
                    <a:gd name="T73" fmla="*/ 70 h 144"/>
                    <a:gd name="T74" fmla="*/ 24 w 80"/>
                    <a:gd name="T75" fmla="*/ 52 h 144"/>
                    <a:gd name="T76" fmla="*/ 32 w 80"/>
                    <a:gd name="T77" fmla="*/ 42 h 144"/>
                    <a:gd name="T78" fmla="*/ 6 w 80"/>
                    <a:gd name="T79" fmla="*/ 34 h 144"/>
                    <a:gd name="T80" fmla="*/ 8 w 80"/>
                    <a:gd name="T81" fmla="*/ 49 h 144"/>
                    <a:gd name="T82" fmla="*/ 18 w 80"/>
                    <a:gd name="T83" fmla="*/ 41 h 144"/>
                    <a:gd name="T84" fmla="*/ 36 w 80"/>
                    <a:gd name="T85" fmla="*/ 30 h 144"/>
                    <a:gd name="T86" fmla="*/ 11 w 80"/>
                    <a:gd name="T87" fmla="*/ 20 h 144"/>
                    <a:gd name="T88" fmla="*/ 18 w 80"/>
                    <a:gd name="T89" fmla="*/ 41 h 144"/>
                    <a:gd name="T90" fmla="*/ 26 w 80"/>
                    <a:gd name="T91" fmla="*/ 19 h 144"/>
                    <a:gd name="T92" fmla="*/ 35 w 80"/>
                    <a:gd name="T93"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0" h="144">
                      <a:moveTo>
                        <a:pt x="62" y="136"/>
                      </a:moveTo>
                      <a:cubicBezTo>
                        <a:pt x="67" y="133"/>
                        <a:pt x="74" y="130"/>
                        <a:pt x="80" y="133"/>
                      </a:cubicBezTo>
                      <a:cubicBezTo>
                        <a:pt x="76" y="142"/>
                        <a:pt x="65" y="144"/>
                        <a:pt x="56" y="141"/>
                      </a:cubicBezTo>
                      <a:cubicBezTo>
                        <a:pt x="58" y="139"/>
                        <a:pt x="60" y="138"/>
                        <a:pt x="62" y="136"/>
                      </a:cubicBezTo>
                      <a:close/>
                      <a:moveTo>
                        <a:pt x="48" y="131"/>
                      </a:moveTo>
                      <a:cubicBezTo>
                        <a:pt x="52" y="128"/>
                        <a:pt x="59" y="125"/>
                        <a:pt x="64" y="129"/>
                      </a:cubicBezTo>
                      <a:cubicBezTo>
                        <a:pt x="60" y="137"/>
                        <a:pt x="50" y="139"/>
                        <a:pt x="42" y="135"/>
                      </a:cubicBezTo>
                      <a:cubicBezTo>
                        <a:pt x="44" y="133"/>
                        <a:pt x="46" y="132"/>
                        <a:pt x="48" y="131"/>
                      </a:cubicBezTo>
                      <a:close/>
                      <a:moveTo>
                        <a:pt x="35" y="124"/>
                      </a:moveTo>
                      <a:cubicBezTo>
                        <a:pt x="40" y="122"/>
                        <a:pt x="47" y="119"/>
                        <a:pt x="51" y="124"/>
                      </a:cubicBezTo>
                      <a:cubicBezTo>
                        <a:pt x="47" y="129"/>
                        <a:pt x="40" y="131"/>
                        <a:pt x="34" y="129"/>
                      </a:cubicBezTo>
                      <a:cubicBezTo>
                        <a:pt x="32" y="129"/>
                        <a:pt x="30" y="128"/>
                        <a:pt x="29" y="126"/>
                      </a:cubicBezTo>
                      <a:cubicBezTo>
                        <a:pt x="31" y="125"/>
                        <a:pt x="33" y="125"/>
                        <a:pt x="35" y="124"/>
                      </a:cubicBezTo>
                      <a:cubicBezTo>
                        <a:pt x="35" y="124"/>
                        <a:pt x="35" y="124"/>
                        <a:pt x="35" y="124"/>
                      </a:cubicBezTo>
                      <a:close/>
                      <a:moveTo>
                        <a:pt x="23" y="113"/>
                      </a:moveTo>
                      <a:cubicBezTo>
                        <a:pt x="29" y="112"/>
                        <a:pt x="35" y="112"/>
                        <a:pt x="39" y="117"/>
                      </a:cubicBezTo>
                      <a:cubicBezTo>
                        <a:pt x="39" y="117"/>
                        <a:pt x="40" y="117"/>
                        <a:pt x="40" y="117"/>
                      </a:cubicBezTo>
                      <a:cubicBezTo>
                        <a:pt x="39" y="118"/>
                        <a:pt x="39" y="118"/>
                        <a:pt x="39" y="118"/>
                      </a:cubicBezTo>
                      <a:cubicBezTo>
                        <a:pt x="33" y="123"/>
                        <a:pt x="27" y="122"/>
                        <a:pt x="20" y="118"/>
                      </a:cubicBezTo>
                      <a:cubicBezTo>
                        <a:pt x="19" y="117"/>
                        <a:pt x="17" y="116"/>
                        <a:pt x="16" y="114"/>
                      </a:cubicBezTo>
                      <a:cubicBezTo>
                        <a:pt x="18" y="113"/>
                        <a:pt x="20" y="113"/>
                        <a:pt x="23" y="113"/>
                      </a:cubicBezTo>
                      <a:close/>
                      <a:moveTo>
                        <a:pt x="22" y="28"/>
                      </a:moveTo>
                      <a:cubicBezTo>
                        <a:pt x="31" y="30"/>
                        <a:pt x="38" y="25"/>
                        <a:pt x="42" y="17"/>
                      </a:cubicBezTo>
                      <a:cubicBezTo>
                        <a:pt x="36" y="17"/>
                        <a:pt x="28" y="18"/>
                        <a:pt x="24" y="23"/>
                      </a:cubicBezTo>
                      <a:cubicBezTo>
                        <a:pt x="25" y="17"/>
                        <a:pt x="21" y="10"/>
                        <a:pt x="17" y="5"/>
                      </a:cubicBezTo>
                      <a:cubicBezTo>
                        <a:pt x="13" y="13"/>
                        <a:pt x="14" y="23"/>
                        <a:pt x="22" y="28"/>
                      </a:cubicBezTo>
                      <a:close/>
                      <a:moveTo>
                        <a:pt x="67" y="120"/>
                      </a:moveTo>
                      <a:cubicBezTo>
                        <a:pt x="69" y="126"/>
                        <a:pt x="73" y="132"/>
                        <a:pt x="80" y="132"/>
                      </a:cubicBezTo>
                      <a:cubicBezTo>
                        <a:pt x="80" y="124"/>
                        <a:pt x="73" y="116"/>
                        <a:pt x="66" y="114"/>
                      </a:cubicBezTo>
                      <a:cubicBezTo>
                        <a:pt x="66" y="116"/>
                        <a:pt x="66" y="118"/>
                        <a:pt x="67" y="120"/>
                      </a:cubicBezTo>
                      <a:close/>
                      <a:moveTo>
                        <a:pt x="55" y="116"/>
                      </a:moveTo>
                      <a:cubicBezTo>
                        <a:pt x="55" y="121"/>
                        <a:pt x="58" y="128"/>
                        <a:pt x="65" y="128"/>
                      </a:cubicBezTo>
                      <a:cubicBezTo>
                        <a:pt x="65" y="122"/>
                        <a:pt x="63" y="115"/>
                        <a:pt x="58" y="111"/>
                      </a:cubicBezTo>
                      <a:cubicBezTo>
                        <a:pt x="57" y="110"/>
                        <a:pt x="56" y="110"/>
                        <a:pt x="55" y="109"/>
                      </a:cubicBezTo>
                      <a:cubicBezTo>
                        <a:pt x="55" y="111"/>
                        <a:pt x="54" y="113"/>
                        <a:pt x="55" y="116"/>
                      </a:cubicBezTo>
                      <a:close/>
                      <a:moveTo>
                        <a:pt x="45" y="110"/>
                      </a:moveTo>
                      <a:cubicBezTo>
                        <a:pt x="44" y="115"/>
                        <a:pt x="45" y="122"/>
                        <a:pt x="52" y="123"/>
                      </a:cubicBezTo>
                      <a:cubicBezTo>
                        <a:pt x="53" y="117"/>
                        <a:pt x="52" y="109"/>
                        <a:pt x="48" y="105"/>
                      </a:cubicBezTo>
                      <a:cubicBezTo>
                        <a:pt x="47" y="104"/>
                        <a:pt x="46" y="104"/>
                        <a:pt x="46" y="103"/>
                      </a:cubicBezTo>
                      <a:cubicBezTo>
                        <a:pt x="45" y="106"/>
                        <a:pt x="45" y="107"/>
                        <a:pt x="45" y="110"/>
                      </a:cubicBezTo>
                      <a:cubicBezTo>
                        <a:pt x="45" y="110"/>
                        <a:pt x="45" y="110"/>
                        <a:pt x="45" y="110"/>
                      </a:cubicBezTo>
                      <a:close/>
                      <a:moveTo>
                        <a:pt x="35" y="102"/>
                      </a:moveTo>
                      <a:cubicBezTo>
                        <a:pt x="33" y="108"/>
                        <a:pt x="34" y="114"/>
                        <a:pt x="40" y="116"/>
                      </a:cubicBezTo>
                      <a:cubicBezTo>
                        <a:pt x="40" y="116"/>
                        <a:pt x="40" y="116"/>
                        <a:pt x="40" y="116"/>
                      </a:cubicBezTo>
                      <a:cubicBezTo>
                        <a:pt x="40" y="116"/>
                        <a:pt x="41" y="115"/>
                        <a:pt x="41" y="115"/>
                      </a:cubicBezTo>
                      <a:cubicBezTo>
                        <a:pt x="42" y="110"/>
                        <a:pt x="42" y="104"/>
                        <a:pt x="40" y="99"/>
                      </a:cubicBezTo>
                      <a:cubicBezTo>
                        <a:pt x="39" y="98"/>
                        <a:pt x="38" y="97"/>
                        <a:pt x="37" y="96"/>
                      </a:cubicBezTo>
                      <a:cubicBezTo>
                        <a:pt x="36" y="98"/>
                        <a:pt x="35" y="100"/>
                        <a:pt x="35" y="102"/>
                      </a:cubicBezTo>
                      <a:close/>
                      <a:moveTo>
                        <a:pt x="29" y="107"/>
                      </a:moveTo>
                      <a:cubicBezTo>
                        <a:pt x="32" y="102"/>
                        <a:pt x="35" y="93"/>
                        <a:pt x="32" y="87"/>
                      </a:cubicBezTo>
                      <a:cubicBezTo>
                        <a:pt x="30" y="89"/>
                        <a:pt x="29" y="90"/>
                        <a:pt x="28" y="92"/>
                      </a:cubicBezTo>
                      <a:cubicBezTo>
                        <a:pt x="25" y="96"/>
                        <a:pt x="24" y="101"/>
                        <a:pt x="27" y="105"/>
                      </a:cubicBezTo>
                      <a:cubicBezTo>
                        <a:pt x="22" y="101"/>
                        <a:pt x="12" y="99"/>
                        <a:pt x="6" y="99"/>
                      </a:cubicBezTo>
                      <a:cubicBezTo>
                        <a:pt x="7" y="101"/>
                        <a:pt x="8" y="103"/>
                        <a:pt x="10" y="104"/>
                      </a:cubicBezTo>
                      <a:cubicBezTo>
                        <a:pt x="15" y="110"/>
                        <a:pt x="22" y="111"/>
                        <a:pt x="29" y="107"/>
                      </a:cubicBezTo>
                      <a:close/>
                      <a:moveTo>
                        <a:pt x="21" y="96"/>
                      </a:moveTo>
                      <a:cubicBezTo>
                        <a:pt x="24" y="93"/>
                        <a:pt x="26" y="90"/>
                        <a:pt x="28" y="85"/>
                      </a:cubicBezTo>
                      <a:cubicBezTo>
                        <a:pt x="29" y="83"/>
                        <a:pt x="29" y="80"/>
                        <a:pt x="29" y="78"/>
                      </a:cubicBezTo>
                      <a:cubicBezTo>
                        <a:pt x="24" y="80"/>
                        <a:pt x="17" y="86"/>
                        <a:pt x="19" y="92"/>
                      </a:cubicBezTo>
                      <a:cubicBezTo>
                        <a:pt x="16" y="89"/>
                        <a:pt x="12" y="87"/>
                        <a:pt x="8" y="85"/>
                      </a:cubicBezTo>
                      <a:cubicBezTo>
                        <a:pt x="6" y="84"/>
                        <a:pt x="4" y="83"/>
                        <a:pt x="1" y="83"/>
                      </a:cubicBezTo>
                      <a:cubicBezTo>
                        <a:pt x="2" y="87"/>
                        <a:pt x="4" y="90"/>
                        <a:pt x="7" y="93"/>
                      </a:cubicBezTo>
                      <a:cubicBezTo>
                        <a:pt x="11" y="96"/>
                        <a:pt x="15" y="97"/>
                        <a:pt x="21" y="96"/>
                      </a:cubicBezTo>
                      <a:close/>
                      <a:moveTo>
                        <a:pt x="16" y="83"/>
                      </a:moveTo>
                      <a:cubicBezTo>
                        <a:pt x="22" y="80"/>
                        <a:pt x="28" y="74"/>
                        <a:pt x="28" y="66"/>
                      </a:cubicBezTo>
                      <a:cubicBezTo>
                        <a:pt x="26" y="67"/>
                        <a:pt x="24" y="68"/>
                        <a:pt x="22" y="69"/>
                      </a:cubicBezTo>
                      <a:cubicBezTo>
                        <a:pt x="19" y="71"/>
                        <a:pt x="15" y="75"/>
                        <a:pt x="15" y="79"/>
                      </a:cubicBezTo>
                      <a:cubicBezTo>
                        <a:pt x="13" y="74"/>
                        <a:pt x="5" y="69"/>
                        <a:pt x="0" y="66"/>
                      </a:cubicBezTo>
                      <a:cubicBezTo>
                        <a:pt x="0" y="75"/>
                        <a:pt x="6" y="84"/>
                        <a:pt x="16" y="83"/>
                      </a:cubicBezTo>
                      <a:close/>
                      <a:moveTo>
                        <a:pt x="14" y="70"/>
                      </a:moveTo>
                      <a:cubicBezTo>
                        <a:pt x="22" y="68"/>
                        <a:pt x="28" y="61"/>
                        <a:pt x="29" y="53"/>
                      </a:cubicBezTo>
                      <a:cubicBezTo>
                        <a:pt x="23" y="55"/>
                        <a:pt x="16" y="58"/>
                        <a:pt x="14" y="65"/>
                      </a:cubicBezTo>
                      <a:cubicBezTo>
                        <a:pt x="13" y="59"/>
                        <a:pt x="7" y="52"/>
                        <a:pt x="2" y="48"/>
                      </a:cubicBezTo>
                      <a:cubicBezTo>
                        <a:pt x="0" y="57"/>
                        <a:pt x="4" y="68"/>
                        <a:pt x="14" y="70"/>
                      </a:cubicBezTo>
                      <a:close/>
                      <a:moveTo>
                        <a:pt x="15" y="54"/>
                      </a:moveTo>
                      <a:cubicBezTo>
                        <a:pt x="18" y="54"/>
                        <a:pt x="21" y="53"/>
                        <a:pt x="24" y="52"/>
                      </a:cubicBezTo>
                      <a:cubicBezTo>
                        <a:pt x="27" y="50"/>
                        <a:pt x="28" y="49"/>
                        <a:pt x="30" y="46"/>
                      </a:cubicBezTo>
                      <a:cubicBezTo>
                        <a:pt x="31" y="45"/>
                        <a:pt x="32" y="44"/>
                        <a:pt x="32" y="42"/>
                      </a:cubicBezTo>
                      <a:cubicBezTo>
                        <a:pt x="27" y="42"/>
                        <a:pt x="19" y="44"/>
                        <a:pt x="16" y="49"/>
                      </a:cubicBezTo>
                      <a:cubicBezTo>
                        <a:pt x="16" y="44"/>
                        <a:pt x="10" y="38"/>
                        <a:pt x="6" y="34"/>
                      </a:cubicBezTo>
                      <a:cubicBezTo>
                        <a:pt x="5" y="36"/>
                        <a:pt x="5" y="38"/>
                        <a:pt x="5" y="40"/>
                      </a:cubicBezTo>
                      <a:cubicBezTo>
                        <a:pt x="5" y="43"/>
                        <a:pt x="6" y="46"/>
                        <a:pt x="8" y="49"/>
                      </a:cubicBezTo>
                      <a:cubicBezTo>
                        <a:pt x="10" y="51"/>
                        <a:pt x="12" y="53"/>
                        <a:pt x="15" y="54"/>
                      </a:cubicBezTo>
                      <a:close/>
                      <a:moveTo>
                        <a:pt x="18" y="41"/>
                      </a:moveTo>
                      <a:cubicBezTo>
                        <a:pt x="24" y="42"/>
                        <a:pt x="30" y="39"/>
                        <a:pt x="34" y="34"/>
                      </a:cubicBezTo>
                      <a:cubicBezTo>
                        <a:pt x="35" y="33"/>
                        <a:pt x="36" y="32"/>
                        <a:pt x="36" y="30"/>
                      </a:cubicBezTo>
                      <a:cubicBezTo>
                        <a:pt x="31" y="30"/>
                        <a:pt x="23" y="32"/>
                        <a:pt x="19" y="37"/>
                      </a:cubicBezTo>
                      <a:cubicBezTo>
                        <a:pt x="19" y="31"/>
                        <a:pt x="15" y="24"/>
                        <a:pt x="11" y="20"/>
                      </a:cubicBezTo>
                      <a:cubicBezTo>
                        <a:pt x="10" y="22"/>
                        <a:pt x="9" y="24"/>
                        <a:pt x="9" y="26"/>
                      </a:cubicBezTo>
                      <a:cubicBezTo>
                        <a:pt x="9" y="32"/>
                        <a:pt x="12" y="38"/>
                        <a:pt x="18" y="41"/>
                      </a:cubicBezTo>
                      <a:close/>
                      <a:moveTo>
                        <a:pt x="35" y="6"/>
                      </a:moveTo>
                      <a:cubicBezTo>
                        <a:pt x="35" y="12"/>
                        <a:pt x="32" y="17"/>
                        <a:pt x="26" y="19"/>
                      </a:cubicBezTo>
                      <a:cubicBezTo>
                        <a:pt x="23" y="13"/>
                        <a:pt x="26" y="7"/>
                        <a:pt x="30" y="3"/>
                      </a:cubicBezTo>
                      <a:cubicBezTo>
                        <a:pt x="31" y="2"/>
                        <a:pt x="33" y="1"/>
                        <a:pt x="35" y="0"/>
                      </a:cubicBezTo>
                      <a:cubicBezTo>
                        <a:pt x="35" y="2"/>
                        <a:pt x="35" y="4"/>
                        <a:pt x="35"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63" name="Freeform 194">
                  <a:extLst>
                    <a:ext uri="{FF2B5EF4-FFF2-40B4-BE49-F238E27FC236}">
                      <a16:creationId xmlns:a16="http://schemas.microsoft.com/office/drawing/2014/main" xmlns="" id="{821EAB2A-B689-4188-8C43-F3451343D51D}"/>
                    </a:ext>
                  </a:extLst>
                </p:cNvPr>
                <p:cNvSpPr>
                  <a:spLocks/>
                </p:cNvSpPr>
                <p:nvPr/>
              </p:nvSpPr>
              <p:spPr bwMode="auto">
                <a:xfrm>
                  <a:off x="3283786" y="5119788"/>
                  <a:ext cx="450300" cy="575864"/>
                </a:xfrm>
                <a:custGeom>
                  <a:avLst/>
                  <a:gdLst>
                    <a:gd name="T0" fmla="*/ 14 w 100"/>
                    <a:gd name="T1" fmla="*/ 0 h 128"/>
                    <a:gd name="T2" fmla="*/ 15 w 100"/>
                    <a:gd name="T3" fmla="*/ 0 h 128"/>
                    <a:gd name="T4" fmla="*/ 5 w 100"/>
                    <a:gd name="T5" fmla="*/ 32 h 128"/>
                    <a:gd name="T6" fmla="*/ 6 w 100"/>
                    <a:gd name="T7" fmla="*/ 71 h 128"/>
                    <a:gd name="T8" fmla="*/ 28 w 100"/>
                    <a:gd name="T9" fmla="*/ 98 h 128"/>
                    <a:gd name="T10" fmla="*/ 71 w 100"/>
                    <a:gd name="T11" fmla="*/ 114 h 128"/>
                    <a:gd name="T12" fmla="*/ 71 w 100"/>
                    <a:gd name="T13" fmla="*/ 114 h 128"/>
                    <a:gd name="T14" fmla="*/ 100 w 100"/>
                    <a:gd name="T15" fmla="*/ 125 h 128"/>
                    <a:gd name="T16" fmla="*/ 99 w 100"/>
                    <a:gd name="T17" fmla="*/ 128 h 128"/>
                    <a:gd name="T18" fmla="*/ 70 w 100"/>
                    <a:gd name="T19" fmla="*/ 116 h 128"/>
                    <a:gd name="T20" fmla="*/ 70 w 100"/>
                    <a:gd name="T21" fmla="*/ 116 h 128"/>
                    <a:gd name="T22" fmla="*/ 27 w 100"/>
                    <a:gd name="T23" fmla="*/ 100 h 128"/>
                    <a:gd name="T24" fmla="*/ 5 w 100"/>
                    <a:gd name="T25" fmla="*/ 71 h 128"/>
                    <a:gd name="T26" fmla="*/ 3 w 100"/>
                    <a:gd name="T27" fmla="*/ 32 h 128"/>
                    <a:gd name="T28" fmla="*/ 14 w 100"/>
                    <a:gd name="T29" fmla="*/ 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0" h="128">
                      <a:moveTo>
                        <a:pt x="14" y="0"/>
                      </a:moveTo>
                      <a:cubicBezTo>
                        <a:pt x="14" y="0"/>
                        <a:pt x="14" y="0"/>
                        <a:pt x="15" y="0"/>
                      </a:cubicBezTo>
                      <a:cubicBezTo>
                        <a:pt x="10" y="11"/>
                        <a:pt x="7" y="21"/>
                        <a:pt x="5" y="32"/>
                      </a:cubicBezTo>
                      <a:cubicBezTo>
                        <a:pt x="2" y="46"/>
                        <a:pt x="2" y="57"/>
                        <a:pt x="6" y="71"/>
                      </a:cubicBezTo>
                      <a:cubicBezTo>
                        <a:pt x="11" y="83"/>
                        <a:pt x="18" y="90"/>
                        <a:pt x="28" y="98"/>
                      </a:cubicBezTo>
                      <a:cubicBezTo>
                        <a:pt x="42" y="107"/>
                        <a:pt x="55" y="110"/>
                        <a:pt x="71" y="114"/>
                      </a:cubicBezTo>
                      <a:cubicBezTo>
                        <a:pt x="71" y="114"/>
                        <a:pt x="71" y="114"/>
                        <a:pt x="71" y="114"/>
                      </a:cubicBezTo>
                      <a:cubicBezTo>
                        <a:pt x="82" y="115"/>
                        <a:pt x="91" y="119"/>
                        <a:pt x="100" y="125"/>
                      </a:cubicBezTo>
                      <a:cubicBezTo>
                        <a:pt x="100" y="126"/>
                        <a:pt x="99" y="127"/>
                        <a:pt x="99" y="128"/>
                      </a:cubicBezTo>
                      <a:cubicBezTo>
                        <a:pt x="90" y="121"/>
                        <a:pt x="82" y="118"/>
                        <a:pt x="70" y="116"/>
                      </a:cubicBezTo>
                      <a:cubicBezTo>
                        <a:pt x="70" y="116"/>
                        <a:pt x="70" y="116"/>
                        <a:pt x="70" y="116"/>
                      </a:cubicBezTo>
                      <a:cubicBezTo>
                        <a:pt x="54" y="113"/>
                        <a:pt x="41" y="109"/>
                        <a:pt x="27" y="100"/>
                      </a:cubicBezTo>
                      <a:cubicBezTo>
                        <a:pt x="16" y="92"/>
                        <a:pt x="10" y="84"/>
                        <a:pt x="5" y="71"/>
                      </a:cubicBezTo>
                      <a:cubicBezTo>
                        <a:pt x="0" y="58"/>
                        <a:pt x="1" y="46"/>
                        <a:pt x="3" y="32"/>
                      </a:cubicBezTo>
                      <a:cubicBezTo>
                        <a:pt x="6" y="20"/>
                        <a:pt x="9" y="11"/>
                        <a:pt x="1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64" name="Freeform 195">
                  <a:extLst>
                    <a:ext uri="{FF2B5EF4-FFF2-40B4-BE49-F238E27FC236}">
                      <a16:creationId xmlns:a16="http://schemas.microsoft.com/office/drawing/2014/main" xmlns="" id="{38C98133-8F0D-4273-A155-DEED3817132F}"/>
                    </a:ext>
                  </a:extLst>
                </p:cNvPr>
                <p:cNvSpPr>
                  <a:spLocks noEditPoints="1"/>
                </p:cNvSpPr>
                <p:nvPr/>
              </p:nvSpPr>
              <p:spPr bwMode="auto">
                <a:xfrm>
                  <a:off x="3751406" y="5039688"/>
                  <a:ext cx="361540" cy="647307"/>
                </a:xfrm>
                <a:custGeom>
                  <a:avLst/>
                  <a:gdLst>
                    <a:gd name="T0" fmla="*/ 0 w 80"/>
                    <a:gd name="T1" fmla="*/ 133 h 144"/>
                    <a:gd name="T2" fmla="*/ 18 w 80"/>
                    <a:gd name="T3" fmla="*/ 136 h 144"/>
                    <a:gd name="T4" fmla="*/ 16 w 80"/>
                    <a:gd name="T5" fmla="*/ 129 h 144"/>
                    <a:gd name="T6" fmla="*/ 32 w 80"/>
                    <a:gd name="T7" fmla="*/ 131 h 144"/>
                    <a:gd name="T8" fmla="*/ 29 w 80"/>
                    <a:gd name="T9" fmla="*/ 124 h 144"/>
                    <a:gd name="T10" fmla="*/ 51 w 80"/>
                    <a:gd name="T11" fmla="*/ 126 h 144"/>
                    <a:gd name="T12" fmla="*/ 45 w 80"/>
                    <a:gd name="T13" fmla="*/ 124 h 144"/>
                    <a:gd name="T14" fmla="*/ 41 w 80"/>
                    <a:gd name="T15" fmla="*/ 117 h 144"/>
                    <a:gd name="T16" fmla="*/ 41 w 80"/>
                    <a:gd name="T17" fmla="*/ 118 h 144"/>
                    <a:gd name="T18" fmla="*/ 64 w 80"/>
                    <a:gd name="T19" fmla="*/ 114 h 144"/>
                    <a:gd name="T20" fmla="*/ 58 w 80"/>
                    <a:gd name="T21" fmla="*/ 28 h 144"/>
                    <a:gd name="T22" fmla="*/ 56 w 80"/>
                    <a:gd name="T23" fmla="*/ 23 h 144"/>
                    <a:gd name="T24" fmla="*/ 58 w 80"/>
                    <a:gd name="T25" fmla="*/ 28 h 144"/>
                    <a:gd name="T26" fmla="*/ 0 w 80"/>
                    <a:gd name="T27" fmla="*/ 132 h 144"/>
                    <a:gd name="T28" fmla="*/ 13 w 80"/>
                    <a:gd name="T29" fmla="*/ 120 h 144"/>
                    <a:gd name="T30" fmla="*/ 15 w 80"/>
                    <a:gd name="T31" fmla="*/ 128 h 144"/>
                    <a:gd name="T32" fmla="*/ 25 w 80"/>
                    <a:gd name="T33" fmla="*/ 109 h 144"/>
                    <a:gd name="T34" fmla="*/ 36 w 80"/>
                    <a:gd name="T35" fmla="*/ 110 h 144"/>
                    <a:gd name="T36" fmla="*/ 32 w 80"/>
                    <a:gd name="T37" fmla="*/ 105 h 144"/>
                    <a:gd name="T38" fmla="*/ 35 w 80"/>
                    <a:gd name="T39" fmla="*/ 110 h 144"/>
                    <a:gd name="T40" fmla="*/ 45 w 80"/>
                    <a:gd name="T41" fmla="*/ 102 h 144"/>
                    <a:gd name="T42" fmla="*/ 40 w 80"/>
                    <a:gd name="T43" fmla="*/ 116 h 144"/>
                    <a:gd name="T44" fmla="*/ 40 w 80"/>
                    <a:gd name="T45" fmla="*/ 99 h 144"/>
                    <a:gd name="T46" fmla="*/ 45 w 80"/>
                    <a:gd name="T47" fmla="*/ 102 h 144"/>
                    <a:gd name="T48" fmla="*/ 48 w 80"/>
                    <a:gd name="T49" fmla="*/ 87 h 144"/>
                    <a:gd name="T50" fmla="*/ 54 w 80"/>
                    <a:gd name="T51" fmla="*/ 105 h 144"/>
                    <a:gd name="T52" fmla="*/ 70 w 80"/>
                    <a:gd name="T53" fmla="*/ 104 h 144"/>
                    <a:gd name="T54" fmla="*/ 60 w 80"/>
                    <a:gd name="T55" fmla="*/ 96 h 144"/>
                    <a:gd name="T56" fmla="*/ 51 w 80"/>
                    <a:gd name="T57" fmla="*/ 78 h 144"/>
                    <a:gd name="T58" fmla="*/ 72 w 80"/>
                    <a:gd name="T59" fmla="*/ 85 h 144"/>
                    <a:gd name="T60" fmla="*/ 73 w 80"/>
                    <a:gd name="T61" fmla="*/ 93 h 144"/>
                    <a:gd name="T62" fmla="*/ 64 w 80"/>
                    <a:gd name="T63" fmla="*/ 83 h 144"/>
                    <a:gd name="T64" fmla="*/ 58 w 80"/>
                    <a:gd name="T65" fmla="*/ 69 h 144"/>
                    <a:gd name="T66" fmla="*/ 80 w 80"/>
                    <a:gd name="T67" fmla="*/ 66 h 144"/>
                    <a:gd name="T68" fmla="*/ 66 w 80"/>
                    <a:gd name="T69" fmla="*/ 70 h 144"/>
                    <a:gd name="T70" fmla="*/ 66 w 80"/>
                    <a:gd name="T71" fmla="*/ 65 h 144"/>
                    <a:gd name="T72" fmla="*/ 66 w 80"/>
                    <a:gd name="T73" fmla="*/ 70 h 144"/>
                    <a:gd name="T74" fmla="*/ 56 w 80"/>
                    <a:gd name="T75" fmla="*/ 52 h 144"/>
                    <a:gd name="T76" fmla="*/ 48 w 80"/>
                    <a:gd name="T77" fmla="*/ 42 h 144"/>
                    <a:gd name="T78" fmla="*/ 74 w 80"/>
                    <a:gd name="T79" fmla="*/ 34 h 144"/>
                    <a:gd name="T80" fmla="*/ 72 w 80"/>
                    <a:gd name="T81" fmla="*/ 49 h 144"/>
                    <a:gd name="T82" fmla="*/ 62 w 80"/>
                    <a:gd name="T83" fmla="*/ 41 h 144"/>
                    <a:gd name="T84" fmla="*/ 44 w 80"/>
                    <a:gd name="T85" fmla="*/ 30 h 144"/>
                    <a:gd name="T86" fmla="*/ 69 w 80"/>
                    <a:gd name="T87" fmla="*/ 20 h 144"/>
                    <a:gd name="T88" fmla="*/ 62 w 80"/>
                    <a:gd name="T89" fmla="*/ 41 h 144"/>
                    <a:gd name="T90" fmla="*/ 54 w 80"/>
                    <a:gd name="T91" fmla="*/ 19 h 144"/>
                    <a:gd name="T92" fmla="*/ 45 w 80"/>
                    <a:gd name="T93"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0" h="144">
                      <a:moveTo>
                        <a:pt x="18" y="136"/>
                      </a:moveTo>
                      <a:cubicBezTo>
                        <a:pt x="13" y="133"/>
                        <a:pt x="6" y="130"/>
                        <a:pt x="0" y="133"/>
                      </a:cubicBezTo>
                      <a:cubicBezTo>
                        <a:pt x="4" y="142"/>
                        <a:pt x="15" y="144"/>
                        <a:pt x="24" y="141"/>
                      </a:cubicBezTo>
                      <a:cubicBezTo>
                        <a:pt x="22" y="139"/>
                        <a:pt x="20" y="138"/>
                        <a:pt x="18" y="136"/>
                      </a:cubicBezTo>
                      <a:close/>
                      <a:moveTo>
                        <a:pt x="32" y="131"/>
                      </a:moveTo>
                      <a:cubicBezTo>
                        <a:pt x="28" y="128"/>
                        <a:pt x="21" y="125"/>
                        <a:pt x="16" y="129"/>
                      </a:cubicBezTo>
                      <a:cubicBezTo>
                        <a:pt x="20" y="137"/>
                        <a:pt x="31" y="139"/>
                        <a:pt x="38" y="135"/>
                      </a:cubicBezTo>
                      <a:cubicBezTo>
                        <a:pt x="36" y="133"/>
                        <a:pt x="34" y="132"/>
                        <a:pt x="32" y="131"/>
                      </a:cubicBezTo>
                      <a:close/>
                      <a:moveTo>
                        <a:pt x="45" y="124"/>
                      </a:moveTo>
                      <a:cubicBezTo>
                        <a:pt x="40" y="122"/>
                        <a:pt x="33" y="119"/>
                        <a:pt x="29" y="124"/>
                      </a:cubicBezTo>
                      <a:cubicBezTo>
                        <a:pt x="33" y="129"/>
                        <a:pt x="40" y="131"/>
                        <a:pt x="46" y="129"/>
                      </a:cubicBezTo>
                      <a:cubicBezTo>
                        <a:pt x="48" y="129"/>
                        <a:pt x="50" y="128"/>
                        <a:pt x="51" y="126"/>
                      </a:cubicBezTo>
                      <a:cubicBezTo>
                        <a:pt x="49" y="125"/>
                        <a:pt x="47" y="125"/>
                        <a:pt x="45" y="124"/>
                      </a:cubicBezTo>
                      <a:cubicBezTo>
                        <a:pt x="45" y="124"/>
                        <a:pt x="45" y="124"/>
                        <a:pt x="45" y="124"/>
                      </a:cubicBezTo>
                      <a:close/>
                      <a:moveTo>
                        <a:pt x="57" y="113"/>
                      </a:moveTo>
                      <a:cubicBezTo>
                        <a:pt x="51" y="112"/>
                        <a:pt x="45" y="112"/>
                        <a:pt x="41" y="117"/>
                      </a:cubicBezTo>
                      <a:cubicBezTo>
                        <a:pt x="41" y="117"/>
                        <a:pt x="40" y="117"/>
                        <a:pt x="40" y="117"/>
                      </a:cubicBezTo>
                      <a:cubicBezTo>
                        <a:pt x="41" y="118"/>
                        <a:pt x="41" y="118"/>
                        <a:pt x="41" y="118"/>
                      </a:cubicBezTo>
                      <a:cubicBezTo>
                        <a:pt x="47" y="123"/>
                        <a:pt x="54" y="122"/>
                        <a:pt x="60" y="118"/>
                      </a:cubicBezTo>
                      <a:cubicBezTo>
                        <a:pt x="61" y="117"/>
                        <a:pt x="63" y="116"/>
                        <a:pt x="64" y="114"/>
                      </a:cubicBezTo>
                      <a:cubicBezTo>
                        <a:pt x="62" y="113"/>
                        <a:pt x="60" y="113"/>
                        <a:pt x="57" y="113"/>
                      </a:cubicBezTo>
                      <a:close/>
                      <a:moveTo>
                        <a:pt x="58" y="28"/>
                      </a:moveTo>
                      <a:cubicBezTo>
                        <a:pt x="49" y="30"/>
                        <a:pt x="42" y="25"/>
                        <a:pt x="38" y="17"/>
                      </a:cubicBezTo>
                      <a:cubicBezTo>
                        <a:pt x="44" y="17"/>
                        <a:pt x="52" y="18"/>
                        <a:pt x="56" y="23"/>
                      </a:cubicBezTo>
                      <a:cubicBezTo>
                        <a:pt x="56" y="17"/>
                        <a:pt x="59" y="10"/>
                        <a:pt x="63" y="5"/>
                      </a:cubicBezTo>
                      <a:cubicBezTo>
                        <a:pt x="67" y="13"/>
                        <a:pt x="66" y="23"/>
                        <a:pt x="58" y="28"/>
                      </a:cubicBezTo>
                      <a:close/>
                      <a:moveTo>
                        <a:pt x="13" y="120"/>
                      </a:moveTo>
                      <a:cubicBezTo>
                        <a:pt x="11" y="126"/>
                        <a:pt x="7" y="132"/>
                        <a:pt x="0" y="132"/>
                      </a:cubicBezTo>
                      <a:cubicBezTo>
                        <a:pt x="0" y="124"/>
                        <a:pt x="7" y="116"/>
                        <a:pt x="14" y="114"/>
                      </a:cubicBezTo>
                      <a:cubicBezTo>
                        <a:pt x="14" y="116"/>
                        <a:pt x="14" y="118"/>
                        <a:pt x="13" y="120"/>
                      </a:cubicBezTo>
                      <a:close/>
                      <a:moveTo>
                        <a:pt x="25" y="116"/>
                      </a:moveTo>
                      <a:cubicBezTo>
                        <a:pt x="25" y="121"/>
                        <a:pt x="22" y="128"/>
                        <a:pt x="15" y="128"/>
                      </a:cubicBezTo>
                      <a:cubicBezTo>
                        <a:pt x="15" y="122"/>
                        <a:pt x="17" y="115"/>
                        <a:pt x="22" y="111"/>
                      </a:cubicBezTo>
                      <a:cubicBezTo>
                        <a:pt x="23" y="110"/>
                        <a:pt x="24" y="110"/>
                        <a:pt x="25" y="109"/>
                      </a:cubicBezTo>
                      <a:cubicBezTo>
                        <a:pt x="25" y="111"/>
                        <a:pt x="26" y="113"/>
                        <a:pt x="25" y="116"/>
                      </a:cubicBezTo>
                      <a:close/>
                      <a:moveTo>
                        <a:pt x="36" y="110"/>
                      </a:moveTo>
                      <a:cubicBezTo>
                        <a:pt x="36" y="115"/>
                        <a:pt x="35" y="122"/>
                        <a:pt x="29" y="123"/>
                      </a:cubicBezTo>
                      <a:cubicBezTo>
                        <a:pt x="27" y="117"/>
                        <a:pt x="28" y="109"/>
                        <a:pt x="32" y="105"/>
                      </a:cubicBezTo>
                      <a:cubicBezTo>
                        <a:pt x="33" y="104"/>
                        <a:pt x="34" y="104"/>
                        <a:pt x="34" y="103"/>
                      </a:cubicBezTo>
                      <a:cubicBezTo>
                        <a:pt x="35" y="106"/>
                        <a:pt x="35" y="107"/>
                        <a:pt x="35" y="110"/>
                      </a:cubicBezTo>
                      <a:cubicBezTo>
                        <a:pt x="35" y="110"/>
                        <a:pt x="36" y="110"/>
                        <a:pt x="36" y="110"/>
                      </a:cubicBezTo>
                      <a:close/>
                      <a:moveTo>
                        <a:pt x="45" y="102"/>
                      </a:moveTo>
                      <a:cubicBezTo>
                        <a:pt x="47" y="108"/>
                        <a:pt x="46" y="114"/>
                        <a:pt x="40" y="116"/>
                      </a:cubicBezTo>
                      <a:cubicBezTo>
                        <a:pt x="40" y="116"/>
                        <a:pt x="40" y="116"/>
                        <a:pt x="40" y="116"/>
                      </a:cubicBezTo>
                      <a:cubicBezTo>
                        <a:pt x="40" y="116"/>
                        <a:pt x="39" y="115"/>
                        <a:pt x="39" y="115"/>
                      </a:cubicBezTo>
                      <a:cubicBezTo>
                        <a:pt x="38" y="110"/>
                        <a:pt x="38" y="104"/>
                        <a:pt x="40" y="99"/>
                      </a:cubicBezTo>
                      <a:cubicBezTo>
                        <a:pt x="41" y="98"/>
                        <a:pt x="42" y="97"/>
                        <a:pt x="43" y="96"/>
                      </a:cubicBezTo>
                      <a:cubicBezTo>
                        <a:pt x="44" y="98"/>
                        <a:pt x="45" y="100"/>
                        <a:pt x="45" y="102"/>
                      </a:cubicBezTo>
                      <a:close/>
                      <a:moveTo>
                        <a:pt x="51" y="107"/>
                      </a:moveTo>
                      <a:cubicBezTo>
                        <a:pt x="48" y="102"/>
                        <a:pt x="45" y="93"/>
                        <a:pt x="48" y="87"/>
                      </a:cubicBezTo>
                      <a:cubicBezTo>
                        <a:pt x="50" y="89"/>
                        <a:pt x="51" y="90"/>
                        <a:pt x="52" y="92"/>
                      </a:cubicBezTo>
                      <a:cubicBezTo>
                        <a:pt x="55" y="96"/>
                        <a:pt x="56" y="101"/>
                        <a:pt x="54" y="105"/>
                      </a:cubicBezTo>
                      <a:cubicBezTo>
                        <a:pt x="58" y="101"/>
                        <a:pt x="68" y="99"/>
                        <a:pt x="74" y="99"/>
                      </a:cubicBezTo>
                      <a:cubicBezTo>
                        <a:pt x="73" y="101"/>
                        <a:pt x="72" y="103"/>
                        <a:pt x="70" y="104"/>
                      </a:cubicBezTo>
                      <a:cubicBezTo>
                        <a:pt x="65" y="110"/>
                        <a:pt x="58" y="111"/>
                        <a:pt x="51" y="107"/>
                      </a:cubicBezTo>
                      <a:close/>
                      <a:moveTo>
                        <a:pt x="60" y="96"/>
                      </a:moveTo>
                      <a:cubicBezTo>
                        <a:pt x="56" y="93"/>
                        <a:pt x="54" y="90"/>
                        <a:pt x="52" y="85"/>
                      </a:cubicBezTo>
                      <a:cubicBezTo>
                        <a:pt x="51" y="83"/>
                        <a:pt x="51" y="80"/>
                        <a:pt x="51" y="78"/>
                      </a:cubicBezTo>
                      <a:cubicBezTo>
                        <a:pt x="56" y="80"/>
                        <a:pt x="63" y="86"/>
                        <a:pt x="61" y="92"/>
                      </a:cubicBezTo>
                      <a:cubicBezTo>
                        <a:pt x="64" y="89"/>
                        <a:pt x="68" y="87"/>
                        <a:pt x="72" y="85"/>
                      </a:cubicBezTo>
                      <a:cubicBezTo>
                        <a:pt x="74" y="84"/>
                        <a:pt x="76" y="83"/>
                        <a:pt x="79" y="83"/>
                      </a:cubicBezTo>
                      <a:cubicBezTo>
                        <a:pt x="78" y="87"/>
                        <a:pt x="76" y="90"/>
                        <a:pt x="73" y="93"/>
                      </a:cubicBezTo>
                      <a:cubicBezTo>
                        <a:pt x="69" y="96"/>
                        <a:pt x="65" y="97"/>
                        <a:pt x="60" y="96"/>
                      </a:cubicBezTo>
                      <a:close/>
                      <a:moveTo>
                        <a:pt x="64" y="83"/>
                      </a:moveTo>
                      <a:cubicBezTo>
                        <a:pt x="58" y="80"/>
                        <a:pt x="52" y="74"/>
                        <a:pt x="52" y="66"/>
                      </a:cubicBezTo>
                      <a:cubicBezTo>
                        <a:pt x="54" y="67"/>
                        <a:pt x="56" y="68"/>
                        <a:pt x="58" y="69"/>
                      </a:cubicBezTo>
                      <a:cubicBezTo>
                        <a:pt x="61" y="71"/>
                        <a:pt x="65" y="75"/>
                        <a:pt x="65" y="79"/>
                      </a:cubicBezTo>
                      <a:cubicBezTo>
                        <a:pt x="67" y="74"/>
                        <a:pt x="75" y="69"/>
                        <a:pt x="80" y="66"/>
                      </a:cubicBezTo>
                      <a:cubicBezTo>
                        <a:pt x="80" y="75"/>
                        <a:pt x="74" y="84"/>
                        <a:pt x="64" y="83"/>
                      </a:cubicBezTo>
                      <a:close/>
                      <a:moveTo>
                        <a:pt x="66" y="70"/>
                      </a:moveTo>
                      <a:cubicBezTo>
                        <a:pt x="58" y="68"/>
                        <a:pt x="52" y="61"/>
                        <a:pt x="51" y="53"/>
                      </a:cubicBezTo>
                      <a:cubicBezTo>
                        <a:pt x="57" y="55"/>
                        <a:pt x="64" y="58"/>
                        <a:pt x="66" y="65"/>
                      </a:cubicBezTo>
                      <a:cubicBezTo>
                        <a:pt x="67" y="59"/>
                        <a:pt x="73" y="52"/>
                        <a:pt x="78" y="48"/>
                      </a:cubicBezTo>
                      <a:cubicBezTo>
                        <a:pt x="80" y="57"/>
                        <a:pt x="76" y="68"/>
                        <a:pt x="66" y="70"/>
                      </a:cubicBezTo>
                      <a:close/>
                      <a:moveTo>
                        <a:pt x="65" y="54"/>
                      </a:moveTo>
                      <a:cubicBezTo>
                        <a:pt x="62" y="54"/>
                        <a:pt x="59" y="53"/>
                        <a:pt x="56" y="52"/>
                      </a:cubicBezTo>
                      <a:cubicBezTo>
                        <a:pt x="54" y="50"/>
                        <a:pt x="52" y="49"/>
                        <a:pt x="50" y="46"/>
                      </a:cubicBezTo>
                      <a:cubicBezTo>
                        <a:pt x="49" y="45"/>
                        <a:pt x="48" y="44"/>
                        <a:pt x="48" y="42"/>
                      </a:cubicBezTo>
                      <a:cubicBezTo>
                        <a:pt x="53" y="42"/>
                        <a:pt x="61" y="44"/>
                        <a:pt x="64" y="49"/>
                      </a:cubicBezTo>
                      <a:cubicBezTo>
                        <a:pt x="65" y="44"/>
                        <a:pt x="70" y="38"/>
                        <a:pt x="74" y="34"/>
                      </a:cubicBezTo>
                      <a:cubicBezTo>
                        <a:pt x="75" y="36"/>
                        <a:pt x="75" y="38"/>
                        <a:pt x="75" y="40"/>
                      </a:cubicBezTo>
                      <a:cubicBezTo>
                        <a:pt x="75" y="43"/>
                        <a:pt x="74" y="46"/>
                        <a:pt x="72" y="49"/>
                      </a:cubicBezTo>
                      <a:cubicBezTo>
                        <a:pt x="70" y="51"/>
                        <a:pt x="68" y="53"/>
                        <a:pt x="65" y="54"/>
                      </a:cubicBezTo>
                      <a:close/>
                      <a:moveTo>
                        <a:pt x="62" y="41"/>
                      </a:moveTo>
                      <a:cubicBezTo>
                        <a:pt x="56" y="42"/>
                        <a:pt x="50" y="39"/>
                        <a:pt x="46" y="34"/>
                      </a:cubicBezTo>
                      <a:cubicBezTo>
                        <a:pt x="45" y="33"/>
                        <a:pt x="44" y="32"/>
                        <a:pt x="44" y="30"/>
                      </a:cubicBezTo>
                      <a:cubicBezTo>
                        <a:pt x="50" y="30"/>
                        <a:pt x="57" y="32"/>
                        <a:pt x="61" y="37"/>
                      </a:cubicBezTo>
                      <a:cubicBezTo>
                        <a:pt x="61" y="31"/>
                        <a:pt x="66" y="24"/>
                        <a:pt x="69" y="20"/>
                      </a:cubicBezTo>
                      <a:cubicBezTo>
                        <a:pt x="70" y="22"/>
                        <a:pt x="71" y="24"/>
                        <a:pt x="71" y="26"/>
                      </a:cubicBezTo>
                      <a:cubicBezTo>
                        <a:pt x="71" y="32"/>
                        <a:pt x="68" y="38"/>
                        <a:pt x="62" y="41"/>
                      </a:cubicBezTo>
                      <a:close/>
                      <a:moveTo>
                        <a:pt x="45" y="6"/>
                      </a:moveTo>
                      <a:cubicBezTo>
                        <a:pt x="45" y="12"/>
                        <a:pt x="48" y="17"/>
                        <a:pt x="54" y="19"/>
                      </a:cubicBezTo>
                      <a:cubicBezTo>
                        <a:pt x="57" y="13"/>
                        <a:pt x="54" y="7"/>
                        <a:pt x="50" y="3"/>
                      </a:cubicBezTo>
                      <a:cubicBezTo>
                        <a:pt x="49" y="2"/>
                        <a:pt x="47" y="1"/>
                        <a:pt x="45" y="0"/>
                      </a:cubicBezTo>
                      <a:cubicBezTo>
                        <a:pt x="45" y="2"/>
                        <a:pt x="45" y="4"/>
                        <a:pt x="45"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65" name="Freeform 196">
                  <a:extLst>
                    <a:ext uri="{FF2B5EF4-FFF2-40B4-BE49-F238E27FC236}">
                      <a16:creationId xmlns:a16="http://schemas.microsoft.com/office/drawing/2014/main" xmlns="" id="{1EB6B8CE-7F3F-4B06-B89A-2D4E4F18F256}"/>
                    </a:ext>
                  </a:extLst>
                </p:cNvPr>
                <p:cNvSpPr>
                  <a:spLocks/>
                </p:cNvSpPr>
                <p:nvPr/>
              </p:nvSpPr>
              <p:spPr bwMode="auto">
                <a:xfrm>
                  <a:off x="3608521" y="5119790"/>
                  <a:ext cx="450300" cy="575864"/>
                </a:xfrm>
                <a:custGeom>
                  <a:avLst/>
                  <a:gdLst>
                    <a:gd name="T0" fmla="*/ 86 w 100"/>
                    <a:gd name="T1" fmla="*/ 0 h 128"/>
                    <a:gd name="T2" fmla="*/ 85 w 100"/>
                    <a:gd name="T3" fmla="*/ 0 h 128"/>
                    <a:gd name="T4" fmla="*/ 96 w 100"/>
                    <a:gd name="T5" fmla="*/ 32 h 128"/>
                    <a:gd name="T6" fmla="*/ 94 w 100"/>
                    <a:gd name="T7" fmla="*/ 71 h 128"/>
                    <a:gd name="T8" fmla="*/ 72 w 100"/>
                    <a:gd name="T9" fmla="*/ 98 h 128"/>
                    <a:gd name="T10" fmla="*/ 29 w 100"/>
                    <a:gd name="T11" fmla="*/ 114 h 128"/>
                    <a:gd name="T12" fmla="*/ 29 w 100"/>
                    <a:gd name="T13" fmla="*/ 114 h 128"/>
                    <a:gd name="T14" fmla="*/ 0 w 100"/>
                    <a:gd name="T15" fmla="*/ 125 h 128"/>
                    <a:gd name="T16" fmla="*/ 1 w 100"/>
                    <a:gd name="T17" fmla="*/ 128 h 128"/>
                    <a:gd name="T18" fmla="*/ 30 w 100"/>
                    <a:gd name="T19" fmla="*/ 116 h 128"/>
                    <a:gd name="T20" fmla="*/ 30 w 100"/>
                    <a:gd name="T21" fmla="*/ 116 h 128"/>
                    <a:gd name="T22" fmla="*/ 73 w 100"/>
                    <a:gd name="T23" fmla="*/ 100 h 128"/>
                    <a:gd name="T24" fmla="*/ 95 w 100"/>
                    <a:gd name="T25" fmla="*/ 71 h 128"/>
                    <a:gd name="T26" fmla="*/ 97 w 100"/>
                    <a:gd name="T27" fmla="*/ 32 h 128"/>
                    <a:gd name="T28" fmla="*/ 86 w 100"/>
                    <a:gd name="T29" fmla="*/ 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0" h="128">
                      <a:moveTo>
                        <a:pt x="86" y="0"/>
                      </a:moveTo>
                      <a:cubicBezTo>
                        <a:pt x="86" y="0"/>
                        <a:pt x="86" y="0"/>
                        <a:pt x="85" y="0"/>
                      </a:cubicBezTo>
                      <a:cubicBezTo>
                        <a:pt x="90" y="11"/>
                        <a:pt x="93" y="21"/>
                        <a:pt x="96" y="32"/>
                      </a:cubicBezTo>
                      <a:cubicBezTo>
                        <a:pt x="98" y="46"/>
                        <a:pt x="98" y="57"/>
                        <a:pt x="94" y="71"/>
                      </a:cubicBezTo>
                      <a:cubicBezTo>
                        <a:pt x="89" y="83"/>
                        <a:pt x="82" y="90"/>
                        <a:pt x="72" y="98"/>
                      </a:cubicBezTo>
                      <a:cubicBezTo>
                        <a:pt x="58" y="107"/>
                        <a:pt x="45" y="110"/>
                        <a:pt x="29" y="114"/>
                      </a:cubicBezTo>
                      <a:cubicBezTo>
                        <a:pt x="29" y="114"/>
                        <a:pt x="29" y="114"/>
                        <a:pt x="29" y="114"/>
                      </a:cubicBezTo>
                      <a:cubicBezTo>
                        <a:pt x="18" y="115"/>
                        <a:pt x="9" y="119"/>
                        <a:pt x="0" y="125"/>
                      </a:cubicBezTo>
                      <a:cubicBezTo>
                        <a:pt x="0" y="126"/>
                        <a:pt x="1" y="127"/>
                        <a:pt x="1" y="128"/>
                      </a:cubicBezTo>
                      <a:cubicBezTo>
                        <a:pt x="10" y="121"/>
                        <a:pt x="19" y="118"/>
                        <a:pt x="30" y="116"/>
                      </a:cubicBezTo>
                      <a:cubicBezTo>
                        <a:pt x="30" y="116"/>
                        <a:pt x="30" y="116"/>
                        <a:pt x="30" y="116"/>
                      </a:cubicBezTo>
                      <a:cubicBezTo>
                        <a:pt x="46" y="113"/>
                        <a:pt x="59" y="109"/>
                        <a:pt x="73" y="100"/>
                      </a:cubicBezTo>
                      <a:cubicBezTo>
                        <a:pt x="84" y="92"/>
                        <a:pt x="90" y="84"/>
                        <a:pt x="95" y="71"/>
                      </a:cubicBezTo>
                      <a:cubicBezTo>
                        <a:pt x="100" y="58"/>
                        <a:pt x="99" y="46"/>
                        <a:pt x="97" y="32"/>
                      </a:cubicBezTo>
                      <a:cubicBezTo>
                        <a:pt x="94" y="20"/>
                        <a:pt x="91" y="11"/>
                        <a:pt x="8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grpSp>
          <p:sp>
            <p:nvSpPr>
              <p:cNvPr id="36" name="任意多边形: 形状 35">
                <a:extLst>
                  <a:ext uri="{FF2B5EF4-FFF2-40B4-BE49-F238E27FC236}">
                    <a16:creationId xmlns:a16="http://schemas.microsoft.com/office/drawing/2014/main" xmlns="" id="{69D5D0BA-F907-4892-9407-220C3690D6D1}"/>
                  </a:ext>
                </a:extLst>
              </p:cNvPr>
              <p:cNvSpPr>
                <a:spLocks/>
              </p:cNvSpPr>
              <p:nvPr/>
            </p:nvSpPr>
            <p:spPr bwMode="auto">
              <a:xfrm>
                <a:off x="4887521" y="2050478"/>
                <a:ext cx="2416958" cy="640640"/>
              </a:xfrm>
              <a:custGeom>
                <a:avLst/>
                <a:gdLst>
                  <a:gd name="connsiteX0" fmla="*/ 1208479 w 2416958"/>
                  <a:gd name="connsiteY0" fmla="*/ 247520 h 640640"/>
                  <a:gd name="connsiteX1" fmla="*/ 2092998 w 2416958"/>
                  <a:gd name="connsiteY1" fmla="*/ 549640 h 640640"/>
                  <a:gd name="connsiteX2" fmla="*/ 2416958 w 2416958"/>
                  <a:gd name="connsiteY2" fmla="*/ 524160 h 640640"/>
                  <a:gd name="connsiteX3" fmla="*/ 2045678 w 2416958"/>
                  <a:gd name="connsiteY3" fmla="*/ 640640 h 640640"/>
                  <a:gd name="connsiteX4" fmla="*/ 1208479 w 2416958"/>
                  <a:gd name="connsiteY4" fmla="*/ 353080 h 640640"/>
                  <a:gd name="connsiteX5" fmla="*/ 371279 w 2416958"/>
                  <a:gd name="connsiteY5" fmla="*/ 640640 h 640640"/>
                  <a:gd name="connsiteX6" fmla="*/ 0 w 2416958"/>
                  <a:gd name="connsiteY6" fmla="*/ 524160 h 640640"/>
                  <a:gd name="connsiteX7" fmla="*/ 320320 w 2416958"/>
                  <a:gd name="connsiteY7" fmla="*/ 549640 h 640640"/>
                  <a:gd name="connsiteX8" fmla="*/ 1368639 w 2416958"/>
                  <a:gd name="connsiteY8" fmla="*/ 182000 h 640640"/>
                  <a:gd name="connsiteX9" fmla="*/ 1441439 w 2416958"/>
                  <a:gd name="connsiteY9" fmla="*/ 200200 h 640640"/>
                  <a:gd name="connsiteX10" fmla="*/ 1379559 w 2416958"/>
                  <a:gd name="connsiteY10" fmla="*/ 240240 h 640640"/>
                  <a:gd name="connsiteX11" fmla="*/ 1306759 w 2416958"/>
                  <a:gd name="connsiteY11" fmla="*/ 222040 h 640640"/>
                  <a:gd name="connsiteX12" fmla="*/ 1051959 w 2416958"/>
                  <a:gd name="connsiteY12" fmla="*/ 178360 h 640640"/>
                  <a:gd name="connsiteX13" fmla="*/ 1106559 w 2416958"/>
                  <a:gd name="connsiteY13" fmla="*/ 229320 h 640640"/>
                  <a:gd name="connsiteX14" fmla="*/ 1033759 w 2416958"/>
                  <a:gd name="connsiteY14" fmla="*/ 236600 h 640640"/>
                  <a:gd name="connsiteX15" fmla="*/ 979159 w 2416958"/>
                  <a:gd name="connsiteY15" fmla="*/ 189280 h 640640"/>
                  <a:gd name="connsiteX16" fmla="*/ 1208479 w 2416958"/>
                  <a:gd name="connsiteY16" fmla="*/ 0 h 640640"/>
                  <a:gd name="connsiteX17" fmla="*/ 1255799 w 2416958"/>
                  <a:gd name="connsiteY17" fmla="*/ 109200 h 640640"/>
                  <a:gd name="connsiteX18" fmla="*/ 1208479 w 2416958"/>
                  <a:gd name="connsiteY18" fmla="*/ 222040 h 640640"/>
                  <a:gd name="connsiteX19" fmla="*/ 1161159 w 2416958"/>
                  <a:gd name="connsiteY19" fmla="*/ 109200 h 640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416958" h="640640">
                    <a:moveTo>
                      <a:pt x="1208479" y="247520"/>
                    </a:moveTo>
                    <a:lnTo>
                      <a:pt x="2092998" y="549640"/>
                    </a:lnTo>
                    <a:lnTo>
                      <a:pt x="2416958" y="524160"/>
                    </a:lnTo>
                    <a:lnTo>
                      <a:pt x="2045678" y="640640"/>
                    </a:lnTo>
                    <a:lnTo>
                      <a:pt x="1208479" y="353080"/>
                    </a:lnTo>
                    <a:lnTo>
                      <a:pt x="371279" y="640640"/>
                    </a:lnTo>
                    <a:lnTo>
                      <a:pt x="0" y="524160"/>
                    </a:lnTo>
                    <a:lnTo>
                      <a:pt x="320320" y="549640"/>
                    </a:lnTo>
                    <a:close/>
                    <a:moveTo>
                      <a:pt x="1368639" y="182000"/>
                    </a:moveTo>
                    <a:lnTo>
                      <a:pt x="1441439" y="200200"/>
                    </a:lnTo>
                    <a:lnTo>
                      <a:pt x="1379559" y="240240"/>
                    </a:lnTo>
                    <a:lnTo>
                      <a:pt x="1306759" y="222040"/>
                    </a:lnTo>
                    <a:close/>
                    <a:moveTo>
                      <a:pt x="1051959" y="178360"/>
                    </a:moveTo>
                    <a:lnTo>
                      <a:pt x="1106559" y="229320"/>
                    </a:lnTo>
                    <a:lnTo>
                      <a:pt x="1033759" y="236600"/>
                    </a:lnTo>
                    <a:lnTo>
                      <a:pt x="979159" y="189280"/>
                    </a:lnTo>
                    <a:close/>
                    <a:moveTo>
                      <a:pt x="1208479" y="0"/>
                    </a:moveTo>
                    <a:lnTo>
                      <a:pt x="1255799" y="109200"/>
                    </a:lnTo>
                    <a:lnTo>
                      <a:pt x="1208479" y="222040"/>
                    </a:lnTo>
                    <a:lnTo>
                      <a:pt x="1161159" y="1092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37" name="Freeform 65">
                <a:extLst>
                  <a:ext uri="{FF2B5EF4-FFF2-40B4-BE49-F238E27FC236}">
                    <a16:creationId xmlns:a16="http://schemas.microsoft.com/office/drawing/2014/main" xmlns="" id="{88682CFF-A291-40DA-BCCD-7E037C60228D}"/>
                  </a:ext>
                </a:extLst>
              </p:cNvPr>
              <p:cNvSpPr>
                <a:spLocks noEditPoints="1"/>
              </p:cNvSpPr>
              <p:nvPr/>
            </p:nvSpPr>
            <p:spPr bwMode="auto">
              <a:xfrm>
                <a:off x="5553641" y="2989597"/>
                <a:ext cx="178360" cy="873599"/>
              </a:xfrm>
              <a:custGeom>
                <a:avLst/>
                <a:gdLst>
                  <a:gd name="T0" fmla="*/ 69 w 162"/>
                  <a:gd name="T1" fmla="*/ 695 h 784"/>
                  <a:gd name="T2" fmla="*/ 72 w 162"/>
                  <a:gd name="T3" fmla="*/ 701 h 784"/>
                  <a:gd name="T4" fmla="*/ 112 w 162"/>
                  <a:gd name="T5" fmla="*/ 775 h 784"/>
                  <a:gd name="T6" fmla="*/ 126 w 162"/>
                  <a:gd name="T7" fmla="*/ 783 h 784"/>
                  <a:gd name="T8" fmla="*/ 139 w 162"/>
                  <a:gd name="T9" fmla="*/ 772 h 784"/>
                  <a:gd name="T10" fmla="*/ 161 w 162"/>
                  <a:gd name="T11" fmla="*/ 691 h 784"/>
                  <a:gd name="T12" fmla="*/ 162 w 162"/>
                  <a:gd name="T13" fmla="*/ 684 h 784"/>
                  <a:gd name="T14" fmla="*/ 95 w 162"/>
                  <a:gd name="T15" fmla="*/ 30 h 784"/>
                  <a:gd name="T16" fmla="*/ 60 w 162"/>
                  <a:gd name="T17" fmla="*/ 2 h 784"/>
                  <a:gd name="T18" fmla="*/ 30 w 162"/>
                  <a:gd name="T19" fmla="*/ 6 h 784"/>
                  <a:gd name="T20" fmla="*/ 2 w 162"/>
                  <a:gd name="T21" fmla="*/ 40 h 784"/>
                  <a:gd name="T22" fmla="*/ 68 w 162"/>
                  <a:gd name="T23" fmla="*/ 675 h 784"/>
                  <a:gd name="T24" fmla="*/ 69 w 162"/>
                  <a:gd name="T25" fmla="*/ 695 h 784"/>
                  <a:gd name="T26" fmla="*/ 148 w 162"/>
                  <a:gd name="T27" fmla="*/ 685 h 784"/>
                  <a:gd name="T28" fmla="*/ 147 w 162"/>
                  <a:gd name="T29" fmla="*/ 689 h 784"/>
                  <a:gd name="T30" fmla="*/ 139 w 162"/>
                  <a:gd name="T31" fmla="*/ 725 h 784"/>
                  <a:gd name="T32" fmla="*/ 134 w 162"/>
                  <a:gd name="T33" fmla="*/ 729 h 784"/>
                  <a:gd name="T34" fmla="*/ 106 w 162"/>
                  <a:gd name="T35" fmla="*/ 732 h 784"/>
                  <a:gd name="T36" fmla="*/ 102 w 162"/>
                  <a:gd name="T37" fmla="*/ 730 h 784"/>
                  <a:gd name="T38" fmla="*/ 83 w 162"/>
                  <a:gd name="T39" fmla="*/ 692 h 784"/>
                  <a:gd name="T40" fmla="*/ 115 w 162"/>
                  <a:gd name="T41" fmla="*/ 681 h 784"/>
                  <a:gd name="T42" fmla="*/ 148 w 162"/>
                  <a:gd name="T43" fmla="*/ 685 h 784"/>
                  <a:gd name="T44" fmla="*/ 12 w 162"/>
                  <a:gd name="T45" fmla="*/ 47 h 784"/>
                  <a:gd name="T46" fmla="*/ 26 w 162"/>
                  <a:gd name="T47" fmla="*/ 30 h 784"/>
                  <a:gd name="T48" fmla="*/ 43 w 162"/>
                  <a:gd name="T49" fmla="*/ 44 h 784"/>
                  <a:gd name="T50" fmla="*/ 107 w 162"/>
                  <a:gd name="T51" fmla="*/ 666 h 784"/>
                  <a:gd name="T52" fmla="*/ 95 w 162"/>
                  <a:gd name="T53" fmla="*/ 683 h 784"/>
                  <a:gd name="T54" fmla="*/ 77 w 162"/>
                  <a:gd name="T55" fmla="*/ 675 h 784"/>
                  <a:gd name="T56" fmla="*/ 76 w 162"/>
                  <a:gd name="T57" fmla="*/ 670 h 784"/>
                  <a:gd name="T58" fmla="*/ 12 w 162"/>
                  <a:gd name="T59" fmla="*/ 47 h 7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2" h="784">
                    <a:moveTo>
                      <a:pt x="69" y="695"/>
                    </a:moveTo>
                    <a:cubicBezTo>
                      <a:pt x="70" y="697"/>
                      <a:pt x="70" y="699"/>
                      <a:pt x="72" y="701"/>
                    </a:cubicBezTo>
                    <a:cubicBezTo>
                      <a:pt x="112" y="775"/>
                      <a:pt x="112" y="775"/>
                      <a:pt x="112" y="775"/>
                    </a:cubicBezTo>
                    <a:cubicBezTo>
                      <a:pt x="115" y="781"/>
                      <a:pt x="120" y="784"/>
                      <a:pt x="126" y="783"/>
                    </a:cubicBezTo>
                    <a:cubicBezTo>
                      <a:pt x="132" y="782"/>
                      <a:pt x="137" y="778"/>
                      <a:pt x="139" y="772"/>
                    </a:cubicBezTo>
                    <a:cubicBezTo>
                      <a:pt x="161" y="691"/>
                      <a:pt x="161" y="691"/>
                      <a:pt x="161" y="691"/>
                    </a:cubicBezTo>
                    <a:cubicBezTo>
                      <a:pt x="162" y="689"/>
                      <a:pt x="162" y="687"/>
                      <a:pt x="162" y="684"/>
                    </a:cubicBezTo>
                    <a:cubicBezTo>
                      <a:pt x="95" y="30"/>
                      <a:pt x="95" y="30"/>
                      <a:pt x="95" y="30"/>
                    </a:cubicBezTo>
                    <a:cubicBezTo>
                      <a:pt x="93" y="13"/>
                      <a:pt x="77" y="0"/>
                      <a:pt x="60" y="2"/>
                    </a:cubicBezTo>
                    <a:cubicBezTo>
                      <a:pt x="30" y="6"/>
                      <a:pt x="30" y="6"/>
                      <a:pt x="30" y="6"/>
                    </a:cubicBezTo>
                    <a:cubicBezTo>
                      <a:pt x="12" y="8"/>
                      <a:pt x="0" y="30"/>
                      <a:pt x="2" y="40"/>
                    </a:cubicBezTo>
                    <a:cubicBezTo>
                      <a:pt x="68" y="675"/>
                      <a:pt x="68" y="675"/>
                      <a:pt x="68" y="675"/>
                    </a:cubicBezTo>
                    <a:lnTo>
                      <a:pt x="69" y="695"/>
                    </a:lnTo>
                    <a:close/>
                    <a:moveTo>
                      <a:pt x="148" y="685"/>
                    </a:moveTo>
                    <a:cubicBezTo>
                      <a:pt x="148" y="687"/>
                      <a:pt x="148" y="688"/>
                      <a:pt x="147" y="689"/>
                    </a:cubicBezTo>
                    <a:cubicBezTo>
                      <a:pt x="144" y="701"/>
                      <a:pt x="141" y="713"/>
                      <a:pt x="139" y="725"/>
                    </a:cubicBezTo>
                    <a:cubicBezTo>
                      <a:pt x="138" y="727"/>
                      <a:pt x="137" y="728"/>
                      <a:pt x="134" y="729"/>
                    </a:cubicBezTo>
                    <a:cubicBezTo>
                      <a:pt x="125" y="730"/>
                      <a:pt x="116" y="731"/>
                      <a:pt x="106" y="732"/>
                    </a:cubicBezTo>
                    <a:cubicBezTo>
                      <a:pt x="105" y="732"/>
                      <a:pt x="103" y="731"/>
                      <a:pt x="102" y="730"/>
                    </a:cubicBezTo>
                    <a:cubicBezTo>
                      <a:pt x="96" y="718"/>
                      <a:pt x="90" y="706"/>
                      <a:pt x="83" y="692"/>
                    </a:cubicBezTo>
                    <a:cubicBezTo>
                      <a:pt x="97" y="696"/>
                      <a:pt x="107" y="692"/>
                      <a:pt x="115" y="681"/>
                    </a:cubicBezTo>
                    <a:cubicBezTo>
                      <a:pt x="125" y="690"/>
                      <a:pt x="136" y="692"/>
                      <a:pt x="148" y="685"/>
                    </a:cubicBezTo>
                    <a:close/>
                    <a:moveTo>
                      <a:pt x="12" y="47"/>
                    </a:moveTo>
                    <a:cubicBezTo>
                      <a:pt x="11" y="39"/>
                      <a:pt x="17" y="31"/>
                      <a:pt x="26" y="30"/>
                    </a:cubicBezTo>
                    <a:cubicBezTo>
                      <a:pt x="35" y="29"/>
                      <a:pt x="42" y="35"/>
                      <a:pt x="43" y="44"/>
                    </a:cubicBezTo>
                    <a:cubicBezTo>
                      <a:pt x="57" y="166"/>
                      <a:pt x="105" y="651"/>
                      <a:pt x="107" y="666"/>
                    </a:cubicBezTo>
                    <a:cubicBezTo>
                      <a:pt x="108" y="675"/>
                      <a:pt x="103" y="681"/>
                      <a:pt x="95" y="683"/>
                    </a:cubicBezTo>
                    <a:cubicBezTo>
                      <a:pt x="88" y="685"/>
                      <a:pt x="80" y="681"/>
                      <a:pt x="77" y="675"/>
                    </a:cubicBezTo>
                    <a:cubicBezTo>
                      <a:pt x="76" y="673"/>
                      <a:pt x="76" y="672"/>
                      <a:pt x="76" y="670"/>
                    </a:cubicBezTo>
                    <a:cubicBezTo>
                      <a:pt x="74" y="655"/>
                      <a:pt x="26" y="170"/>
                      <a:pt x="12"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38" name="任意多边形: 形状 37">
                <a:extLst>
                  <a:ext uri="{FF2B5EF4-FFF2-40B4-BE49-F238E27FC236}">
                    <a16:creationId xmlns:a16="http://schemas.microsoft.com/office/drawing/2014/main" xmlns="" id="{C3693E60-96C6-42BA-809D-F6D75F6469D9}"/>
                  </a:ext>
                </a:extLst>
              </p:cNvPr>
              <p:cNvSpPr>
                <a:spLocks/>
              </p:cNvSpPr>
              <p:nvPr/>
            </p:nvSpPr>
            <p:spPr bwMode="auto">
              <a:xfrm>
                <a:off x="5135041" y="2742077"/>
                <a:ext cx="1921918" cy="1259438"/>
              </a:xfrm>
              <a:custGeom>
                <a:avLst/>
                <a:gdLst>
                  <a:gd name="connsiteX0" fmla="*/ 695240 w 1921918"/>
                  <a:gd name="connsiteY0" fmla="*/ 924558 h 1259438"/>
                  <a:gd name="connsiteX1" fmla="*/ 800800 w 1921918"/>
                  <a:gd name="connsiteY1" fmla="*/ 924558 h 1259438"/>
                  <a:gd name="connsiteX2" fmla="*/ 724360 w 1921918"/>
                  <a:gd name="connsiteY2" fmla="*/ 1259438 h 1259438"/>
                  <a:gd name="connsiteX3" fmla="*/ 691600 w 1921918"/>
                  <a:gd name="connsiteY3" fmla="*/ 1259438 h 1259438"/>
                  <a:gd name="connsiteX4" fmla="*/ 611520 w 1921918"/>
                  <a:gd name="connsiteY4" fmla="*/ 1259438 h 1259438"/>
                  <a:gd name="connsiteX5" fmla="*/ 418600 w 1921918"/>
                  <a:gd name="connsiteY5" fmla="*/ 1259438 h 1259438"/>
                  <a:gd name="connsiteX6" fmla="*/ 418600 w 1921918"/>
                  <a:gd name="connsiteY6" fmla="*/ 1153878 h 1259438"/>
                  <a:gd name="connsiteX7" fmla="*/ 637910 w 1921918"/>
                  <a:gd name="connsiteY7" fmla="*/ 1153878 h 1259438"/>
                  <a:gd name="connsiteX8" fmla="*/ 1671911 w 1921918"/>
                  <a:gd name="connsiteY8" fmla="*/ 586085 h 1259438"/>
                  <a:gd name="connsiteX9" fmla="*/ 1618496 w 1921918"/>
                  <a:gd name="connsiteY9" fmla="*/ 731639 h 1259438"/>
                  <a:gd name="connsiteX10" fmla="*/ 1723990 w 1921918"/>
                  <a:gd name="connsiteY10" fmla="*/ 731639 h 1259438"/>
                  <a:gd name="connsiteX11" fmla="*/ 1496039 w 1921918"/>
                  <a:gd name="connsiteY11" fmla="*/ 407679 h 1259438"/>
                  <a:gd name="connsiteX12" fmla="*/ 1805439 w 1921918"/>
                  <a:gd name="connsiteY12" fmla="*/ 407679 h 1259438"/>
                  <a:gd name="connsiteX13" fmla="*/ 1845479 w 1921918"/>
                  <a:gd name="connsiteY13" fmla="*/ 513239 h 1259438"/>
                  <a:gd name="connsiteX14" fmla="*/ 1751407 w 1921918"/>
                  <a:gd name="connsiteY14" fmla="*/ 513239 h 1259438"/>
                  <a:gd name="connsiteX15" fmla="*/ 1867319 w 1921918"/>
                  <a:gd name="connsiteY15" fmla="*/ 837199 h 1259438"/>
                  <a:gd name="connsiteX16" fmla="*/ 1761759 w 1921918"/>
                  <a:gd name="connsiteY16" fmla="*/ 837199 h 1259438"/>
                  <a:gd name="connsiteX17" fmla="*/ 1725359 w 1921918"/>
                  <a:gd name="connsiteY17" fmla="*/ 837199 h 1259438"/>
                  <a:gd name="connsiteX18" fmla="*/ 1725359 w 1921918"/>
                  <a:gd name="connsiteY18" fmla="*/ 899079 h 1259438"/>
                  <a:gd name="connsiteX19" fmla="*/ 1823639 w 1921918"/>
                  <a:gd name="connsiteY19" fmla="*/ 899079 h 1259438"/>
                  <a:gd name="connsiteX20" fmla="*/ 1867319 w 1921918"/>
                  <a:gd name="connsiteY20" fmla="*/ 1004639 h 1259438"/>
                  <a:gd name="connsiteX21" fmla="*/ 1725359 w 1921918"/>
                  <a:gd name="connsiteY21" fmla="*/ 1004639 h 1259438"/>
                  <a:gd name="connsiteX22" fmla="*/ 1725359 w 1921918"/>
                  <a:gd name="connsiteY22" fmla="*/ 1153878 h 1259438"/>
                  <a:gd name="connsiteX23" fmla="*/ 1921918 w 1921918"/>
                  <a:gd name="connsiteY23" fmla="*/ 1153878 h 1259438"/>
                  <a:gd name="connsiteX24" fmla="*/ 1878238 w 1921918"/>
                  <a:gd name="connsiteY24" fmla="*/ 1259438 h 1259438"/>
                  <a:gd name="connsiteX25" fmla="*/ 1292199 w 1921918"/>
                  <a:gd name="connsiteY25" fmla="*/ 1259438 h 1259438"/>
                  <a:gd name="connsiteX26" fmla="*/ 1226679 w 1921918"/>
                  <a:gd name="connsiteY26" fmla="*/ 1259438 h 1259438"/>
                  <a:gd name="connsiteX27" fmla="*/ 1179359 w 1921918"/>
                  <a:gd name="connsiteY27" fmla="*/ 1259438 h 1259438"/>
                  <a:gd name="connsiteX28" fmla="*/ 1115886 w 1921918"/>
                  <a:gd name="connsiteY28" fmla="*/ 1071068 h 1259438"/>
                  <a:gd name="connsiteX29" fmla="*/ 1048319 w 1921918"/>
                  <a:gd name="connsiteY29" fmla="*/ 1259438 h 1259438"/>
                  <a:gd name="connsiteX30" fmla="*/ 1044679 w 1921918"/>
                  <a:gd name="connsiteY30" fmla="*/ 1259438 h 1259438"/>
                  <a:gd name="connsiteX31" fmla="*/ 935479 w 1921918"/>
                  <a:gd name="connsiteY31" fmla="*/ 1259438 h 1259438"/>
                  <a:gd name="connsiteX32" fmla="*/ 931839 w 1921918"/>
                  <a:gd name="connsiteY32" fmla="*/ 1259438 h 1259438"/>
                  <a:gd name="connsiteX33" fmla="*/ 811719 w 1921918"/>
                  <a:gd name="connsiteY33" fmla="*/ 924558 h 1259438"/>
                  <a:gd name="connsiteX34" fmla="*/ 917279 w 1921918"/>
                  <a:gd name="connsiteY34" fmla="*/ 924558 h 1259438"/>
                  <a:gd name="connsiteX35" fmla="*/ 990079 w 1921918"/>
                  <a:gd name="connsiteY35" fmla="*/ 1115918 h 1259438"/>
                  <a:gd name="connsiteX36" fmla="*/ 1062879 w 1921918"/>
                  <a:gd name="connsiteY36" fmla="*/ 924558 h 1259438"/>
                  <a:gd name="connsiteX37" fmla="*/ 1066519 w 1921918"/>
                  <a:gd name="connsiteY37" fmla="*/ 924558 h 1259438"/>
                  <a:gd name="connsiteX38" fmla="*/ 1168439 w 1921918"/>
                  <a:gd name="connsiteY38" fmla="*/ 924558 h 1259438"/>
                  <a:gd name="connsiteX39" fmla="*/ 1172079 w 1921918"/>
                  <a:gd name="connsiteY39" fmla="*/ 924558 h 1259438"/>
                  <a:gd name="connsiteX40" fmla="*/ 1254335 w 1921918"/>
                  <a:gd name="connsiteY40" fmla="*/ 1153878 h 1259438"/>
                  <a:gd name="connsiteX41" fmla="*/ 1619799 w 1921918"/>
                  <a:gd name="connsiteY41" fmla="*/ 1153878 h 1259438"/>
                  <a:gd name="connsiteX42" fmla="*/ 1619799 w 1921918"/>
                  <a:gd name="connsiteY42" fmla="*/ 1004639 h 1259438"/>
                  <a:gd name="connsiteX43" fmla="*/ 1517879 w 1921918"/>
                  <a:gd name="connsiteY43" fmla="*/ 1004639 h 1259438"/>
                  <a:gd name="connsiteX44" fmla="*/ 1474199 w 1921918"/>
                  <a:gd name="connsiteY44" fmla="*/ 899079 h 1259438"/>
                  <a:gd name="connsiteX45" fmla="*/ 1619799 w 1921918"/>
                  <a:gd name="connsiteY45" fmla="*/ 899079 h 1259438"/>
                  <a:gd name="connsiteX46" fmla="*/ 1619799 w 1921918"/>
                  <a:gd name="connsiteY46" fmla="*/ 837199 h 1259438"/>
                  <a:gd name="connsiteX47" fmla="*/ 1579759 w 1921918"/>
                  <a:gd name="connsiteY47" fmla="*/ 837199 h 1259438"/>
                  <a:gd name="connsiteX48" fmla="*/ 1474199 w 1921918"/>
                  <a:gd name="connsiteY48" fmla="*/ 837199 h 1259438"/>
                  <a:gd name="connsiteX49" fmla="*/ 1593083 w 1921918"/>
                  <a:gd name="connsiteY49" fmla="*/ 513239 h 1259438"/>
                  <a:gd name="connsiteX50" fmla="*/ 1539719 w 1921918"/>
                  <a:gd name="connsiteY50" fmla="*/ 513239 h 1259438"/>
                  <a:gd name="connsiteX51" fmla="*/ 247520 w 1921918"/>
                  <a:gd name="connsiteY51" fmla="*/ 251160 h 1259438"/>
                  <a:gd name="connsiteX52" fmla="*/ 167440 w 1921918"/>
                  <a:gd name="connsiteY52" fmla="*/ 589680 h 1259438"/>
                  <a:gd name="connsiteX53" fmla="*/ 243880 w 1921918"/>
                  <a:gd name="connsiteY53" fmla="*/ 589680 h 1259438"/>
                  <a:gd name="connsiteX54" fmla="*/ 65520 w 1921918"/>
                  <a:gd name="connsiteY54" fmla="*/ 1110199 h 1259438"/>
                  <a:gd name="connsiteX55" fmla="*/ 138320 w 1921918"/>
                  <a:gd name="connsiteY55" fmla="*/ 691600 h 1259438"/>
                  <a:gd name="connsiteX56" fmla="*/ 65520 w 1921918"/>
                  <a:gd name="connsiteY56" fmla="*/ 691600 h 1259438"/>
                  <a:gd name="connsiteX57" fmla="*/ 116559 w 1921918"/>
                  <a:gd name="connsiteY57" fmla="*/ 378560 h 1259438"/>
                  <a:gd name="connsiteX58" fmla="*/ 87360 w 1921918"/>
                  <a:gd name="connsiteY58" fmla="*/ 378560 h 1259438"/>
                  <a:gd name="connsiteX59" fmla="*/ 1066519 w 1921918"/>
                  <a:gd name="connsiteY59" fmla="*/ 138319 h 1259438"/>
                  <a:gd name="connsiteX60" fmla="*/ 1106559 w 1921918"/>
                  <a:gd name="connsiteY60" fmla="*/ 247519 h 1259438"/>
                  <a:gd name="connsiteX61" fmla="*/ 1066519 w 1921918"/>
                  <a:gd name="connsiteY61" fmla="*/ 356719 h 1259438"/>
                  <a:gd name="connsiteX62" fmla="*/ 1026479 w 1921918"/>
                  <a:gd name="connsiteY62" fmla="*/ 247519 h 1259438"/>
                  <a:gd name="connsiteX63" fmla="*/ 848119 w 1921918"/>
                  <a:gd name="connsiteY63" fmla="*/ 138319 h 1259438"/>
                  <a:gd name="connsiteX64" fmla="*/ 888159 w 1921918"/>
                  <a:gd name="connsiteY64" fmla="*/ 247519 h 1259438"/>
                  <a:gd name="connsiteX65" fmla="*/ 848119 w 1921918"/>
                  <a:gd name="connsiteY65" fmla="*/ 356719 h 1259438"/>
                  <a:gd name="connsiteX66" fmla="*/ 808079 w 1921918"/>
                  <a:gd name="connsiteY66" fmla="*/ 247519 h 1259438"/>
                  <a:gd name="connsiteX67" fmla="*/ 1011919 w 1921918"/>
                  <a:gd name="connsiteY67" fmla="*/ 105560 h 1259438"/>
                  <a:gd name="connsiteX68" fmla="*/ 1011919 w 1921918"/>
                  <a:gd name="connsiteY68" fmla="*/ 389480 h 1259438"/>
                  <a:gd name="connsiteX69" fmla="*/ 1128399 w 1921918"/>
                  <a:gd name="connsiteY69" fmla="*/ 389480 h 1259438"/>
                  <a:gd name="connsiteX70" fmla="*/ 1128399 w 1921918"/>
                  <a:gd name="connsiteY70" fmla="*/ 105560 h 1259438"/>
                  <a:gd name="connsiteX71" fmla="*/ 793520 w 1921918"/>
                  <a:gd name="connsiteY71" fmla="*/ 105560 h 1259438"/>
                  <a:gd name="connsiteX72" fmla="*/ 793520 w 1921918"/>
                  <a:gd name="connsiteY72" fmla="*/ 389480 h 1259438"/>
                  <a:gd name="connsiteX73" fmla="*/ 906359 w 1921918"/>
                  <a:gd name="connsiteY73" fmla="*/ 389480 h 1259438"/>
                  <a:gd name="connsiteX74" fmla="*/ 906359 w 1921918"/>
                  <a:gd name="connsiteY74" fmla="*/ 105560 h 1259438"/>
                  <a:gd name="connsiteX75" fmla="*/ 1354079 w 1921918"/>
                  <a:gd name="connsiteY75" fmla="*/ 0 h 1259438"/>
                  <a:gd name="connsiteX76" fmla="*/ 1426879 w 1921918"/>
                  <a:gd name="connsiteY76" fmla="*/ 0 h 1259438"/>
                  <a:gd name="connsiteX77" fmla="*/ 1459639 w 1921918"/>
                  <a:gd name="connsiteY77" fmla="*/ 0 h 1259438"/>
                  <a:gd name="connsiteX78" fmla="*/ 1860039 w 1921918"/>
                  <a:gd name="connsiteY78" fmla="*/ 0 h 1259438"/>
                  <a:gd name="connsiteX79" fmla="*/ 1860039 w 1921918"/>
                  <a:gd name="connsiteY79" fmla="*/ 36400 h 1259438"/>
                  <a:gd name="connsiteX80" fmla="*/ 1860039 w 1921918"/>
                  <a:gd name="connsiteY80" fmla="*/ 105560 h 1259438"/>
                  <a:gd name="connsiteX81" fmla="*/ 1860039 w 1921918"/>
                  <a:gd name="connsiteY81" fmla="*/ 251160 h 1259438"/>
                  <a:gd name="connsiteX82" fmla="*/ 1860039 w 1921918"/>
                  <a:gd name="connsiteY82" fmla="*/ 356720 h 1259438"/>
                  <a:gd name="connsiteX83" fmla="*/ 1754479 w 1921918"/>
                  <a:gd name="connsiteY83" fmla="*/ 356720 h 1259438"/>
                  <a:gd name="connsiteX84" fmla="*/ 1485119 w 1921918"/>
                  <a:gd name="connsiteY84" fmla="*/ 356720 h 1259438"/>
                  <a:gd name="connsiteX85" fmla="*/ 1485119 w 1921918"/>
                  <a:gd name="connsiteY85" fmla="*/ 251160 h 1259438"/>
                  <a:gd name="connsiteX86" fmla="*/ 1754479 w 1921918"/>
                  <a:gd name="connsiteY86" fmla="*/ 251160 h 1259438"/>
                  <a:gd name="connsiteX87" fmla="*/ 1710799 w 1921918"/>
                  <a:gd name="connsiteY87" fmla="*/ 174720 h 1259438"/>
                  <a:gd name="connsiteX88" fmla="*/ 1754479 w 1921918"/>
                  <a:gd name="connsiteY88" fmla="*/ 105560 h 1259438"/>
                  <a:gd name="connsiteX89" fmla="*/ 1459639 w 1921918"/>
                  <a:gd name="connsiteY89" fmla="*/ 105560 h 1259438"/>
                  <a:gd name="connsiteX90" fmla="*/ 1459639 w 1921918"/>
                  <a:gd name="connsiteY90" fmla="*/ 251160 h 1259438"/>
                  <a:gd name="connsiteX91" fmla="*/ 1459639 w 1921918"/>
                  <a:gd name="connsiteY91" fmla="*/ 356720 h 1259438"/>
                  <a:gd name="connsiteX92" fmla="*/ 1459639 w 1921918"/>
                  <a:gd name="connsiteY92" fmla="*/ 869959 h 1259438"/>
                  <a:gd name="connsiteX93" fmla="*/ 1419599 w 1921918"/>
                  <a:gd name="connsiteY93" fmla="*/ 1124759 h 1259438"/>
                  <a:gd name="connsiteX94" fmla="*/ 1314039 w 1921918"/>
                  <a:gd name="connsiteY94" fmla="*/ 1124759 h 1259438"/>
                  <a:gd name="connsiteX95" fmla="*/ 1354079 w 1921918"/>
                  <a:gd name="connsiteY95" fmla="*/ 869959 h 1259438"/>
                  <a:gd name="connsiteX96" fmla="*/ 687960 w 1921918"/>
                  <a:gd name="connsiteY96" fmla="*/ 0 h 1259438"/>
                  <a:gd name="connsiteX97" fmla="*/ 793520 w 1921918"/>
                  <a:gd name="connsiteY97" fmla="*/ 0 h 1259438"/>
                  <a:gd name="connsiteX98" fmla="*/ 1230319 w 1921918"/>
                  <a:gd name="connsiteY98" fmla="*/ 0 h 1259438"/>
                  <a:gd name="connsiteX99" fmla="*/ 1230319 w 1921918"/>
                  <a:gd name="connsiteY99" fmla="*/ 495040 h 1259438"/>
                  <a:gd name="connsiteX100" fmla="*/ 1011919 w 1921918"/>
                  <a:gd name="connsiteY100" fmla="*/ 495040 h 1259438"/>
                  <a:gd name="connsiteX101" fmla="*/ 1011919 w 1921918"/>
                  <a:gd name="connsiteY101" fmla="*/ 564199 h 1259438"/>
                  <a:gd name="connsiteX102" fmla="*/ 1190279 w 1921918"/>
                  <a:gd name="connsiteY102" fmla="*/ 564199 h 1259438"/>
                  <a:gd name="connsiteX103" fmla="*/ 1233959 w 1921918"/>
                  <a:gd name="connsiteY103" fmla="*/ 669759 h 1259438"/>
                  <a:gd name="connsiteX104" fmla="*/ 1011919 w 1921918"/>
                  <a:gd name="connsiteY104" fmla="*/ 669759 h 1259438"/>
                  <a:gd name="connsiteX105" fmla="*/ 1011919 w 1921918"/>
                  <a:gd name="connsiteY105" fmla="*/ 764399 h 1259438"/>
                  <a:gd name="connsiteX106" fmla="*/ 1215759 w 1921918"/>
                  <a:gd name="connsiteY106" fmla="*/ 764399 h 1259438"/>
                  <a:gd name="connsiteX107" fmla="*/ 1255799 w 1921918"/>
                  <a:gd name="connsiteY107" fmla="*/ 869959 h 1259438"/>
                  <a:gd name="connsiteX108" fmla="*/ 706159 w 1921918"/>
                  <a:gd name="connsiteY108" fmla="*/ 869959 h 1259438"/>
                  <a:gd name="connsiteX109" fmla="*/ 662479 w 1921918"/>
                  <a:gd name="connsiteY109" fmla="*/ 764399 h 1259438"/>
                  <a:gd name="connsiteX110" fmla="*/ 906359 w 1921918"/>
                  <a:gd name="connsiteY110" fmla="*/ 764399 h 1259438"/>
                  <a:gd name="connsiteX111" fmla="*/ 906359 w 1921918"/>
                  <a:gd name="connsiteY111" fmla="*/ 669759 h 1259438"/>
                  <a:gd name="connsiteX112" fmla="*/ 731640 w 1921918"/>
                  <a:gd name="connsiteY112" fmla="*/ 669759 h 1259438"/>
                  <a:gd name="connsiteX113" fmla="*/ 687960 w 1921918"/>
                  <a:gd name="connsiteY113" fmla="*/ 564199 h 1259438"/>
                  <a:gd name="connsiteX114" fmla="*/ 906359 w 1921918"/>
                  <a:gd name="connsiteY114" fmla="*/ 564199 h 1259438"/>
                  <a:gd name="connsiteX115" fmla="*/ 906359 w 1921918"/>
                  <a:gd name="connsiteY115" fmla="*/ 495040 h 1259438"/>
                  <a:gd name="connsiteX116" fmla="*/ 793520 w 1921918"/>
                  <a:gd name="connsiteY116" fmla="*/ 495040 h 1259438"/>
                  <a:gd name="connsiteX117" fmla="*/ 687960 w 1921918"/>
                  <a:gd name="connsiteY117" fmla="*/ 495040 h 1259438"/>
                  <a:gd name="connsiteX118" fmla="*/ 687960 w 1921918"/>
                  <a:gd name="connsiteY118" fmla="*/ 389480 h 1259438"/>
                  <a:gd name="connsiteX119" fmla="*/ 687960 w 1921918"/>
                  <a:gd name="connsiteY119" fmla="*/ 105560 h 1259438"/>
                  <a:gd name="connsiteX120" fmla="*/ 276640 w 1921918"/>
                  <a:gd name="connsiteY120" fmla="*/ 0 h 1259438"/>
                  <a:gd name="connsiteX121" fmla="*/ 382200 w 1921918"/>
                  <a:gd name="connsiteY121" fmla="*/ 0 h 1259438"/>
                  <a:gd name="connsiteX122" fmla="*/ 382200 w 1921918"/>
                  <a:gd name="connsiteY122" fmla="*/ 1259438 h 1259438"/>
                  <a:gd name="connsiteX123" fmla="*/ 382199 w 1921918"/>
                  <a:gd name="connsiteY123" fmla="*/ 1259438 h 1259438"/>
                  <a:gd name="connsiteX124" fmla="*/ 276640 w 1921918"/>
                  <a:gd name="connsiteY124" fmla="*/ 1259438 h 1259438"/>
                  <a:gd name="connsiteX125" fmla="*/ 43680 w 1921918"/>
                  <a:gd name="connsiteY125" fmla="*/ 1259438 h 1259438"/>
                  <a:gd name="connsiteX126" fmla="*/ 0 w 1921918"/>
                  <a:gd name="connsiteY126" fmla="*/ 1153878 h 1259438"/>
                  <a:gd name="connsiteX127" fmla="*/ 276640 w 1921918"/>
                  <a:gd name="connsiteY127" fmla="*/ 1153878 h 1259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Lst>
                <a:rect l="l" t="t" r="r" b="b"/>
                <a:pathLst>
                  <a:path w="1921918" h="1259438">
                    <a:moveTo>
                      <a:pt x="695240" y="924558"/>
                    </a:moveTo>
                    <a:lnTo>
                      <a:pt x="800800" y="924558"/>
                    </a:lnTo>
                    <a:lnTo>
                      <a:pt x="724360" y="1259438"/>
                    </a:lnTo>
                    <a:lnTo>
                      <a:pt x="691600" y="1259438"/>
                    </a:lnTo>
                    <a:lnTo>
                      <a:pt x="611520" y="1259438"/>
                    </a:lnTo>
                    <a:lnTo>
                      <a:pt x="418600" y="1259438"/>
                    </a:lnTo>
                    <a:lnTo>
                      <a:pt x="418600" y="1153878"/>
                    </a:lnTo>
                    <a:lnTo>
                      <a:pt x="637910" y="1153878"/>
                    </a:lnTo>
                    <a:close/>
                    <a:moveTo>
                      <a:pt x="1671911" y="586085"/>
                    </a:moveTo>
                    <a:lnTo>
                      <a:pt x="1618496" y="731639"/>
                    </a:lnTo>
                    <a:lnTo>
                      <a:pt x="1723990" y="731639"/>
                    </a:lnTo>
                    <a:close/>
                    <a:moveTo>
                      <a:pt x="1496039" y="407679"/>
                    </a:moveTo>
                    <a:lnTo>
                      <a:pt x="1805439" y="407679"/>
                    </a:lnTo>
                    <a:lnTo>
                      <a:pt x="1845479" y="513239"/>
                    </a:lnTo>
                    <a:lnTo>
                      <a:pt x="1751407" y="513239"/>
                    </a:lnTo>
                    <a:lnTo>
                      <a:pt x="1867319" y="837199"/>
                    </a:lnTo>
                    <a:lnTo>
                      <a:pt x="1761759" y="837199"/>
                    </a:lnTo>
                    <a:lnTo>
                      <a:pt x="1725359" y="837199"/>
                    </a:lnTo>
                    <a:lnTo>
                      <a:pt x="1725359" y="899079"/>
                    </a:lnTo>
                    <a:lnTo>
                      <a:pt x="1823639" y="899079"/>
                    </a:lnTo>
                    <a:lnTo>
                      <a:pt x="1867319" y="1004639"/>
                    </a:lnTo>
                    <a:lnTo>
                      <a:pt x="1725359" y="1004639"/>
                    </a:lnTo>
                    <a:lnTo>
                      <a:pt x="1725359" y="1153878"/>
                    </a:lnTo>
                    <a:lnTo>
                      <a:pt x="1921918" y="1153878"/>
                    </a:lnTo>
                    <a:lnTo>
                      <a:pt x="1878238" y="1259438"/>
                    </a:lnTo>
                    <a:lnTo>
                      <a:pt x="1292199" y="1259438"/>
                    </a:lnTo>
                    <a:lnTo>
                      <a:pt x="1226679" y="1259438"/>
                    </a:lnTo>
                    <a:lnTo>
                      <a:pt x="1179359" y="1259438"/>
                    </a:lnTo>
                    <a:lnTo>
                      <a:pt x="1115886" y="1071068"/>
                    </a:lnTo>
                    <a:lnTo>
                      <a:pt x="1048319" y="1259438"/>
                    </a:lnTo>
                    <a:lnTo>
                      <a:pt x="1044679" y="1259438"/>
                    </a:lnTo>
                    <a:lnTo>
                      <a:pt x="935479" y="1259438"/>
                    </a:lnTo>
                    <a:lnTo>
                      <a:pt x="931839" y="1259438"/>
                    </a:lnTo>
                    <a:lnTo>
                      <a:pt x="811719" y="924558"/>
                    </a:lnTo>
                    <a:lnTo>
                      <a:pt x="917279" y="924558"/>
                    </a:lnTo>
                    <a:lnTo>
                      <a:pt x="990079" y="1115918"/>
                    </a:lnTo>
                    <a:lnTo>
                      <a:pt x="1062879" y="924558"/>
                    </a:lnTo>
                    <a:lnTo>
                      <a:pt x="1066519" y="924558"/>
                    </a:lnTo>
                    <a:lnTo>
                      <a:pt x="1168439" y="924558"/>
                    </a:lnTo>
                    <a:lnTo>
                      <a:pt x="1172079" y="924558"/>
                    </a:lnTo>
                    <a:lnTo>
                      <a:pt x="1254335" y="1153878"/>
                    </a:lnTo>
                    <a:lnTo>
                      <a:pt x="1619799" y="1153878"/>
                    </a:lnTo>
                    <a:lnTo>
                      <a:pt x="1619799" y="1004639"/>
                    </a:lnTo>
                    <a:lnTo>
                      <a:pt x="1517879" y="1004639"/>
                    </a:lnTo>
                    <a:lnTo>
                      <a:pt x="1474199" y="899079"/>
                    </a:lnTo>
                    <a:lnTo>
                      <a:pt x="1619799" y="899079"/>
                    </a:lnTo>
                    <a:lnTo>
                      <a:pt x="1619799" y="837199"/>
                    </a:lnTo>
                    <a:lnTo>
                      <a:pt x="1579759" y="837199"/>
                    </a:lnTo>
                    <a:lnTo>
                      <a:pt x="1474199" y="837199"/>
                    </a:lnTo>
                    <a:lnTo>
                      <a:pt x="1593083" y="513239"/>
                    </a:lnTo>
                    <a:lnTo>
                      <a:pt x="1539719" y="513239"/>
                    </a:lnTo>
                    <a:close/>
                    <a:moveTo>
                      <a:pt x="247520" y="251160"/>
                    </a:moveTo>
                    <a:lnTo>
                      <a:pt x="167440" y="589680"/>
                    </a:lnTo>
                    <a:lnTo>
                      <a:pt x="243880" y="589680"/>
                    </a:lnTo>
                    <a:lnTo>
                      <a:pt x="65520" y="1110199"/>
                    </a:lnTo>
                    <a:lnTo>
                      <a:pt x="138320" y="691600"/>
                    </a:lnTo>
                    <a:lnTo>
                      <a:pt x="65520" y="691600"/>
                    </a:lnTo>
                    <a:lnTo>
                      <a:pt x="116559" y="378560"/>
                    </a:lnTo>
                    <a:lnTo>
                      <a:pt x="87360" y="378560"/>
                    </a:lnTo>
                    <a:close/>
                    <a:moveTo>
                      <a:pt x="1066519" y="138319"/>
                    </a:moveTo>
                    <a:lnTo>
                      <a:pt x="1106559" y="247519"/>
                    </a:lnTo>
                    <a:lnTo>
                      <a:pt x="1066519" y="356719"/>
                    </a:lnTo>
                    <a:lnTo>
                      <a:pt x="1026479" y="247519"/>
                    </a:lnTo>
                    <a:close/>
                    <a:moveTo>
                      <a:pt x="848119" y="138319"/>
                    </a:moveTo>
                    <a:lnTo>
                      <a:pt x="888159" y="247519"/>
                    </a:lnTo>
                    <a:lnTo>
                      <a:pt x="848119" y="356719"/>
                    </a:lnTo>
                    <a:lnTo>
                      <a:pt x="808079" y="247519"/>
                    </a:lnTo>
                    <a:close/>
                    <a:moveTo>
                      <a:pt x="1011919" y="105560"/>
                    </a:moveTo>
                    <a:lnTo>
                      <a:pt x="1011919" y="389480"/>
                    </a:lnTo>
                    <a:lnTo>
                      <a:pt x="1128399" y="389480"/>
                    </a:lnTo>
                    <a:lnTo>
                      <a:pt x="1128399" y="105560"/>
                    </a:lnTo>
                    <a:close/>
                    <a:moveTo>
                      <a:pt x="793520" y="105560"/>
                    </a:moveTo>
                    <a:lnTo>
                      <a:pt x="793520" y="389480"/>
                    </a:lnTo>
                    <a:lnTo>
                      <a:pt x="906359" y="389480"/>
                    </a:lnTo>
                    <a:lnTo>
                      <a:pt x="906359" y="105560"/>
                    </a:lnTo>
                    <a:close/>
                    <a:moveTo>
                      <a:pt x="1354079" y="0"/>
                    </a:moveTo>
                    <a:lnTo>
                      <a:pt x="1426879" y="0"/>
                    </a:lnTo>
                    <a:lnTo>
                      <a:pt x="1459639" y="0"/>
                    </a:lnTo>
                    <a:lnTo>
                      <a:pt x="1860039" y="0"/>
                    </a:lnTo>
                    <a:lnTo>
                      <a:pt x="1860039" y="36400"/>
                    </a:lnTo>
                    <a:lnTo>
                      <a:pt x="1860039" y="105560"/>
                    </a:lnTo>
                    <a:lnTo>
                      <a:pt x="1860039" y="251160"/>
                    </a:lnTo>
                    <a:lnTo>
                      <a:pt x="1860039" y="356720"/>
                    </a:lnTo>
                    <a:lnTo>
                      <a:pt x="1754479" y="356720"/>
                    </a:lnTo>
                    <a:lnTo>
                      <a:pt x="1485119" y="356720"/>
                    </a:lnTo>
                    <a:lnTo>
                      <a:pt x="1485119" y="251160"/>
                    </a:lnTo>
                    <a:lnTo>
                      <a:pt x="1754479" y="251160"/>
                    </a:lnTo>
                    <a:lnTo>
                      <a:pt x="1710799" y="174720"/>
                    </a:lnTo>
                    <a:lnTo>
                      <a:pt x="1754479" y="105560"/>
                    </a:lnTo>
                    <a:lnTo>
                      <a:pt x="1459639" y="105560"/>
                    </a:lnTo>
                    <a:lnTo>
                      <a:pt x="1459639" y="251160"/>
                    </a:lnTo>
                    <a:lnTo>
                      <a:pt x="1459639" y="356720"/>
                    </a:lnTo>
                    <a:lnTo>
                      <a:pt x="1459639" y="869959"/>
                    </a:lnTo>
                    <a:lnTo>
                      <a:pt x="1419599" y="1124759"/>
                    </a:lnTo>
                    <a:lnTo>
                      <a:pt x="1314039" y="1124759"/>
                    </a:lnTo>
                    <a:lnTo>
                      <a:pt x="1354079" y="869959"/>
                    </a:lnTo>
                    <a:close/>
                    <a:moveTo>
                      <a:pt x="687960" y="0"/>
                    </a:moveTo>
                    <a:lnTo>
                      <a:pt x="793520" y="0"/>
                    </a:lnTo>
                    <a:lnTo>
                      <a:pt x="1230319" y="0"/>
                    </a:lnTo>
                    <a:lnTo>
                      <a:pt x="1230319" y="495040"/>
                    </a:lnTo>
                    <a:lnTo>
                      <a:pt x="1011919" y="495040"/>
                    </a:lnTo>
                    <a:lnTo>
                      <a:pt x="1011919" y="564199"/>
                    </a:lnTo>
                    <a:lnTo>
                      <a:pt x="1190279" y="564199"/>
                    </a:lnTo>
                    <a:lnTo>
                      <a:pt x="1233959" y="669759"/>
                    </a:lnTo>
                    <a:lnTo>
                      <a:pt x="1011919" y="669759"/>
                    </a:lnTo>
                    <a:lnTo>
                      <a:pt x="1011919" y="764399"/>
                    </a:lnTo>
                    <a:lnTo>
                      <a:pt x="1215759" y="764399"/>
                    </a:lnTo>
                    <a:lnTo>
                      <a:pt x="1255799" y="869959"/>
                    </a:lnTo>
                    <a:lnTo>
                      <a:pt x="706159" y="869959"/>
                    </a:lnTo>
                    <a:lnTo>
                      <a:pt x="662479" y="764399"/>
                    </a:lnTo>
                    <a:lnTo>
                      <a:pt x="906359" y="764399"/>
                    </a:lnTo>
                    <a:lnTo>
                      <a:pt x="906359" y="669759"/>
                    </a:lnTo>
                    <a:lnTo>
                      <a:pt x="731640" y="669759"/>
                    </a:lnTo>
                    <a:lnTo>
                      <a:pt x="687960" y="564199"/>
                    </a:lnTo>
                    <a:lnTo>
                      <a:pt x="906359" y="564199"/>
                    </a:lnTo>
                    <a:lnTo>
                      <a:pt x="906359" y="495040"/>
                    </a:lnTo>
                    <a:lnTo>
                      <a:pt x="793520" y="495040"/>
                    </a:lnTo>
                    <a:lnTo>
                      <a:pt x="687960" y="495040"/>
                    </a:lnTo>
                    <a:lnTo>
                      <a:pt x="687960" y="389480"/>
                    </a:lnTo>
                    <a:lnTo>
                      <a:pt x="687960" y="105560"/>
                    </a:lnTo>
                    <a:close/>
                    <a:moveTo>
                      <a:pt x="276640" y="0"/>
                    </a:moveTo>
                    <a:lnTo>
                      <a:pt x="382200" y="0"/>
                    </a:lnTo>
                    <a:lnTo>
                      <a:pt x="382200" y="1259438"/>
                    </a:lnTo>
                    <a:lnTo>
                      <a:pt x="382199" y="1259438"/>
                    </a:lnTo>
                    <a:lnTo>
                      <a:pt x="276640" y="1259438"/>
                    </a:lnTo>
                    <a:lnTo>
                      <a:pt x="43680" y="1259438"/>
                    </a:lnTo>
                    <a:lnTo>
                      <a:pt x="0" y="1153878"/>
                    </a:lnTo>
                    <a:lnTo>
                      <a:pt x="276640" y="11538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39" name="任意多边形: 形状 38">
                <a:extLst>
                  <a:ext uri="{FF2B5EF4-FFF2-40B4-BE49-F238E27FC236}">
                    <a16:creationId xmlns:a16="http://schemas.microsoft.com/office/drawing/2014/main" xmlns="" id="{F660414F-A3D8-4E6A-8D9A-280AF7E76CBD}"/>
                  </a:ext>
                </a:extLst>
              </p:cNvPr>
              <p:cNvSpPr>
                <a:spLocks noChangeArrowheads="1"/>
              </p:cNvSpPr>
              <p:nvPr/>
            </p:nvSpPr>
            <p:spPr bwMode="auto">
              <a:xfrm>
                <a:off x="6053464" y="2554682"/>
                <a:ext cx="81154" cy="95662"/>
              </a:xfrm>
              <a:custGeom>
                <a:avLst/>
                <a:gdLst>
                  <a:gd name="connsiteX0" fmla="*/ 27051 w 81154"/>
                  <a:gd name="connsiteY0" fmla="*/ 50576 h 95662"/>
                  <a:gd name="connsiteX1" fmla="*/ 54102 w 81154"/>
                  <a:gd name="connsiteY1" fmla="*/ 50576 h 95662"/>
                  <a:gd name="connsiteX2" fmla="*/ 54102 w 81154"/>
                  <a:gd name="connsiteY2" fmla="*/ 59593 h 95662"/>
                  <a:gd name="connsiteX3" fmla="*/ 48091 w 81154"/>
                  <a:gd name="connsiteY3" fmla="*/ 59593 h 95662"/>
                  <a:gd name="connsiteX4" fmla="*/ 48091 w 81154"/>
                  <a:gd name="connsiteY4" fmla="*/ 64980 h 95662"/>
                  <a:gd name="connsiteX5" fmla="*/ 71009 w 81154"/>
                  <a:gd name="connsiteY5" fmla="*/ 64980 h 95662"/>
                  <a:gd name="connsiteX6" fmla="*/ 81153 w 81154"/>
                  <a:gd name="connsiteY6" fmla="*/ 64980 h 95662"/>
                  <a:gd name="connsiteX7" fmla="*/ 71009 w 81154"/>
                  <a:gd name="connsiteY7" fmla="*/ 77003 h 95662"/>
                  <a:gd name="connsiteX8" fmla="*/ 67471 w 81154"/>
                  <a:gd name="connsiteY8" fmla="*/ 77003 h 95662"/>
                  <a:gd name="connsiteX9" fmla="*/ 69685 w 81154"/>
                  <a:gd name="connsiteY9" fmla="*/ 80023 h 95662"/>
                  <a:gd name="connsiteX10" fmla="*/ 81154 w 81154"/>
                  <a:gd name="connsiteY10" fmla="*/ 95662 h 95662"/>
                  <a:gd name="connsiteX11" fmla="*/ 69818 w 81154"/>
                  <a:gd name="connsiteY11" fmla="*/ 95662 h 95662"/>
                  <a:gd name="connsiteX12" fmla="*/ 66984 w 81154"/>
                  <a:gd name="connsiteY12" fmla="*/ 93658 h 95662"/>
                  <a:gd name="connsiteX13" fmla="*/ 59014 w 81154"/>
                  <a:gd name="connsiteY13" fmla="*/ 83092 h 95662"/>
                  <a:gd name="connsiteX14" fmla="*/ 54421 w 81154"/>
                  <a:gd name="connsiteY14" fmla="*/ 77003 h 95662"/>
                  <a:gd name="connsiteX15" fmla="*/ 48091 w 81154"/>
                  <a:gd name="connsiteY15" fmla="*/ 77003 h 95662"/>
                  <a:gd name="connsiteX16" fmla="*/ 48091 w 81154"/>
                  <a:gd name="connsiteY16" fmla="*/ 95662 h 95662"/>
                  <a:gd name="connsiteX17" fmla="*/ 36068 w 81154"/>
                  <a:gd name="connsiteY17" fmla="*/ 95662 h 95662"/>
                  <a:gd name="connsiteX18" fmla="*/ 36068 w 81154"/>
                  <a:gd name="connsiteY18" fmla="*/ 77003 h 95662"/>
                  <a:gd name="connsiteX19" fmla="*/ 35822 w 81154"/>
                  <a:gd name="connsiteY19" fmla="*/ 77003 h 95662"/>
                  <a:gd name="connsiteX20" fmla="*/ 27468 w 81154"/>
                  <a:gd name="connsiteY20" fmla="*/ 77003 h 95662"/>
                  <a:gd name="connsiteX21" fmla="*/ 15028 w 81154"/>
                  <a:gd name="connsiteY21" fmla="*/ 95662 h 95662"/>
                  <a:gd name="connsiteX22" fmla="*/ 0 w 81154"/>
                  <a:gd name="connsiteY22" fmla="*/ 95662 h 95662"/>
                  <a:gd name="connsiteX23" fmla="*/ 14513 w 81154"/>
                  <a:gd name="connsiteY23" fmla="*/ 77003 h 95662"/>
                  <a:gd name="connsiteX24" fmla="*/ 13353 w 81154"/>
                  <a:gd name="connsiteY24" fmla="*/ 77003 h 95662"/>
                  <a:gd name="connsiteX25" fmla="*/ 10144 w 81154"/>
                  <a:gd name="connsiteY25" fmla="*/ 77003 h 95662"/>
                  <a:gd name="connsiteX26" fmla="*/ 0 w 81154"/>
                  <a:gd name="connsiteY26" fmla="*/ 64980 h 95662"/>
                  <a:gd name="connsiteX27" fmla="*/ 26787 w 81154"/>
                  <a:gd name="connsiteY27" fmla="*/ 64980 h 95662"/>
                  <a:gd name="connsiteX28" fmla="*/ 36068 w 81154"/>
                  <a:gd name="connsiteY28" fmla="*/ 64980 h 95662"/>
                  <a:gd name="connsiteX29" fmla="*/ 36068 w 81154"/>
                  <a:gd name="connsiteY29" fmla="*/ 59593 h 95662"/>
                  <a:gd name="connsiteX30" fmla="*/ 27051 w 81154"/>
                  <a:gd name="connsiteY30" fmla="*/ 59593 h 95662"/>
                  <a:gd name="connsiteX31" fmla="*/ 36068 w 81154"/>
                  <a:gd name="connsiteY31" fmla="*/ 0 h 95662"/>
                  <a:gd name="connsiteX32" fmla="*/ 48091 w 81154"/>
                  <a:gd name="connsiteY32" fmla="*/ 0 h 95662"/>
                  <a:gd name="connsiteX33" fmla="*/ 48091 w 81154"/>
                  <a:gd name="connsiteY33" fmla="*/ 5491 h 95662"/>
                  <a:gd name="connsiteX34" fmla="*/ 71009 w 81154"/>
                  <a:gd name="connsiteY34" fmla="*/ 5491 h 95662"/>
                  <a:gd name="connsiteX35" fmla="*/ 81153 w 81154"/>
                  <a:gd name="connsiteY35" fmla="*/ 5491 h 95662"/>
                  <a:gd name="connsiteX36" fmla="*/ 71009 w 81154"/>
                  <a:gd name="connsiteY36" fmla="*/ 14508 h 95662"/>
                  <a:gd name="connsiteX37" fmla="*/ 48091 w 81154"/>
                  <a:gd name="connsiteY37" fmla="*/ 14508 h 95662"/>
                  <a:gd name="connsiteX38" fmla="*/ 48091 w 81154"/>
                  <a:gd name="connsiteY38" fmla="*/ 20519 h 95662"/>
                  <a:gd name="connsiteX39" fmla="*/ 66501 w 81154"/>
                  <a:gd name="connsiteY39" fmla="*/ 20519 h 95662"/>
                  <a:gd name="connsiteX40" fmla="*/ 75142 w 81154"/>
                  <a:gd name="connsiteY40" fmla="*/ 20519 h 95662"/>
                  <a:gd name="connsiteX41" fmla="*/ 66046 w 81154"/>
                  <a:gd name="connsiteY41" fmla="*/ 29536 h 95662"/>
                  <a:gd name="connsiteX42" fmla="*/ 48091 w 81154"/>
                  <a:gd name="connsiteY42" fmla="*/ 29536 h 95662"/>
                  <a:gd name="connsiteX43" fmla="*/ 48091 w 81154"/>
                  <a:gd name="connsiteY43" fmla="*/ 35548 h 95662"/>
                  <a:gd name="connsiteX44" fmla="*/ 71009 w 81154"/>
                  <a:gd name="connsiteY44" fmla="*/ 35548 h 95662"/>
                  <a:gd name="connsiteX45" fmla="*/ 81153 w 81154"/>
                  <a:gd name="connsiteY45" fmla="*/ 35548 h 95662"/>
                  <a:gd name="connsiteX46" fmla="*/ 72042 w 81154"/>
                  <a:gd name="connsiteY46" fmla="*/ 43647 h 95662"/>
                  <a:gd name="connsiteX47" fmla="*/ 81154 w 81154"/>
                  <a:gd name="connsiteY47" fmla="*/ 59593 h 95662"/>
                  <a:gd name="connsiteX48" fmla="*/ 69131 w 81154"/>
                  <a:gd name="connsiteY48" fmla="*/ 59593 h 95662"/>
                  <a:gd name="connsiteX49" fmla="*/ 60544 w 81154"/>
                  <a:gd name="connsiteY49" fmla="*/ 44565 h 95662"/>
                  <a:gd name="connsiteX50" fmla="*/ 35822 w 81154"/>
                  <a:gd name="connsiteY50" fmla="*/ 44565 h 95662"/>
                  <a:gd name="connsiteX51" fmla="*/ 21469 w 81154"/>
                  <a:gd name="connsiteY51" fmla="*/ 44565 h 95662"/>
                  <a:gd name="connsiteX52" fmla="*/ 15029 w 81154"/>
                  <a:gd name="connsiteY52" fmla="*/ 59593 h 95662"/>
                  <a:gd name="connsiteX53" fmla="*/ 0 w 81154"/>
                  <a:gd name="connsiteY53" fmla="*/ 59593 h 95662"/>
                  <a:gd name="connsiteX54" fmla="*/ 9112 w 81154"/>
                  <a:gd name="connsiteY54" fmla="*/ 43647 h 95662"/>
                  <a:gd name="connsiteX55" fmla="*/ 0 w 81154"/>
                  <a:gd name="connsiteY55" fmla="*/ 35548 h 95662"/>
                  <a:gd name="connsiteX56" fmla="*/ 26787 w 81154"/>
                  <a:gd name="connsiteY56" fmla="*/ 35548 h 95662"/>
                  <a:gd name="connsiteX57" fmla="*/ 36068 w 81154"/>
                  <a:gd name="connsiteY57" fmla="*/ 35548 h 95662"/>
                  <a:gd name="connsiteX58" fmla="*/ 36068 w 81154"/>
                  <a:gd name="connsiteY58" fmla="*/ 29536 h 95662"/>
                  <a:gd name="connsiteX59" fmla="*/ 22270 w 81154"/>
                  <a:gd name="connsiteY59" fmla="*/ 29536 h 95662"/>
                  <a:gd name="connsiteX60" fmla="*/ 16017 w 81154"/>
                  <a:gd name="connsiteY60" fmla="*/ 29536 h 95662"/>
                  <a:gd name="connsiteX61" fmla="*/ 6011 w 81154"/>
                  <a:gd name="connsiteY61" fmla="*/ 20519 h 95662"/>
                  <a:gd name="connsiteX62" fmla="*/ 36068 w 81154"/>
                  <a:gd name="connsiteY62" fmla="*/ 20519 h 95662"/>
                  <a:gd name="connsiteX63" fmla="*/ 36068 w 81154"/>
                  <a:gd name="connsiteY63" fmla="*/ 14508 h 95662"/>
                  <a:gd name="connsiteX64" fmla="*/ 35822 w 81154"/>
                  <a:gd name="connsiteY64" fmla="*/ 14508 h 95662"/>
                  <a:gd name="connsiteX65" fmla="*/ 10144 w 81154"/>
                  <a:gd name="connsiteY65" fmla="*/ 14508 h 95662"/>
                  <a:gd name="connsiteX66" fmla="*/ 0 w 81154"/>
                  <a:gd name="connsiteY66" fmla="*/ 5491 h 95662"/>
                  <a:gd name="connsiteX67" fmla="*/ 26787 w 81154"/>
                  <a:gd name="connsiteY67" fmla="*/ 5491 h 95662"/>
                  <a:gd name="connsiteX68" fmla="*/ 36068 w 81154"/>
                  <a:gd name="connsiteY68" fmla="*/ 5491 h 956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81154" h="95662">
                    <a:moveTo>
                      <a:pt x="27051" y="50576"/>
                    </a:moveTo>
                    <a:lnTo>
                      <a:pt x="54102" y="50576"/>
                    </a:lnTo>
                    <a:lnTo>
                      <a:pt x="54102" y="59593"/>
                    </a:lnTo>
                    <a:lnTo>
                      <a:pt x="48091" y="59593"/>
                    </a:lnTo>
                    <a:lnTo>
                      <a:pt x="48091" y="64980"/>
                    </a:lnTo>
                    <a:lnTo>
                      <a:pt x="71009" y="64980"/>
                    </a:lnTo>
                    <a:cubicBezTo>
                      <a:pt x="81153" y="64980"/>
                      <a:pt x="81153" y="64980"/>
                      <a:pt x="81153" y="64980"/>
                    </a:cubicBezTo>
                    <a:cubicBezTo>
                      <a:pt x="81153" y="71538"/>
                      <a:pt x="76542" y="77003"/>
                      <a:pt x="71009" y="77003"/>
                    </a:cubicBezTo>
                    <a:lnTo>
                      <a:pt x="67471" y="77003"/>
                    </a:lnTo>
                    <a:lnTo>
                      <a:pt x="69685" y="80023"/>
                    </a:lnTo>
                    <a:cubicBezTo>
                      <a:pt x="72475" y="83827"/>
                      <a:pt x="76195" y="88899"/>
                      <a:pt x="81154" y="95662"/>
                    </a:cubicBezTo>
                    <a:lnTo>
                      <a:pt x="69818" y="95662"/>
                    </a:lnTo>
                    <a:cubicBezTo>
                      <a:pt x="68874" y="95662"/>
                      <a:pt x="67929" y="94660"/>
                      <a:pt x="66984" y="93658"/>
                    </a:cubicBezTo>
                    <a:cubicBezTo>
                      <a:pt x="66984" y="93658"/>
                      <a:pt x="66984" y="93658"/>
                      <a:pt x="59014" y="83092"/>
                    </a:cubicBezTo>
                    <a:lnTo>
                      <a:pt x="54421" y="77003"/>
                    </a:lnTo>
                    <a:lnTo>
                      <a:pt x="48091" y="77003"/>
                    </a:lnTo>
                    <a:lnTo>
                      <a:pt x="48091" y="95662"/>
                    </a:lnTo>
                    <a:lnTo>
                      <a:pt x="36068" y="95662"/>
                    </a:lnTo>
                    <a:lnTo>
                      <a:pt x="36068" y="77003"/>
                    </a:lnTo>
                    <a:lnTo>
                      <a:pt x="35822" y="77003"/>
                    </a:lnTo>
                    <a:lnTo>
                      <a:pt x="27468" y="77003"/>
                    </a:lnTo>
                    <a:lnTo>
                      <a:pt x="15028" y="95662"/>
                    </a:lnTo>
                    <a:lnTo>
                      <a:pt x="0" y="95662"/>
                    </a:lnTo>
                    <a:lnTo>
                      <a:pt x="14513" y="77003"/>
                    </a:lnTo>
                    <a:lnTo>
                      <a:pt x="13353" y="77003"/>
                    </a:lnTo>
                    <a:cubicBezTo>
                      <a:pt x="10144" y="77003"/>
                      <a:pt x="10144" y="77003"/>
                      <a:pt x="10144" y="77003"/>
                    </a:cubicBezTo>
                    <a:cubicBezTo>
                      <a:pt x="4611" y="77003"/>
                      <a:pt x="0" y="71538"/>
                      <a:pt x="0" y="64980"/>
                    </a:cubicBezTo>
                    <a:cubicBezTo>
                      <a:pt x="10144" y="64980"/>
                      <a:pt x="19020" y="64980"/>
                      <a:pt x="26787" y="64980"/>
                    </a:cubicBezTo>
                    <a:lnTo>
                      <a:pt x="36068" y="64980"/>
                    </a:lnTo>
                    <a:lnTo>
                      <a:pt x="36068" y="59593"/>
                    </a:lnTo>
                    <a:lnTo>
                      <a:pt x="27051" y="59593"/>
                    </a:lnTo>
                    <a:close/>
                    <a:moveTo>
                      <a:pt x="36068" y="0"/>
                    </a:moveTo>
                    <a:lnTo>
                      <a:pt x="48091" y="0"/>
                    </a:lnTo>
                    <a:lnTo>
                      <a:pt x="48091" y="5491"/>
                    </a:lnTo>
                    <a:lnTo>
                      <a:pt x="71009" y="5491"/>
                    </a:lnTo>
                    <a:cubicBezTo>
                      <a:pt x="81153" y="5491"/>
                      <a:pt x="81153" y="5491"/>
                      <a:pt x="81153" y="5491"/>
                    </a:cubicBezTo>
                    <a:cubicBezTo>
                      <a:pt x="81153" y="10409"/>
                      <a:pt x="76542" y="14508"/>
                      <a:pt x="71009" y="14508"/>
                    </a:cubicBezTo>
                    <a:lnTo>
                      <a:pt x="48091" y="14508"/>
                    </a:lnTo>
                    <a:lnTo>
                      <a:pt x="48091" y="20519"/>
                    </a:lnTo>
                    <a:lnTo>
                      <a:pt x="66501" y="20519"/>
                    </a:lnTo>
                    <a:cubicBezTo>
                      <a:pt x="75142" y="20519"/>
                      <a:pt x="75142" y="20519"/>
                      <a:pt x="75142" y="20519"/>
                    </a:cubicBezTo>
                    <a:cubicBezTo>
                      <a:pt x="75142" y="25437"/>
                      <a:pt x="71504" y="29536"/>
                      <a:pt x="66046" y="29536"/>
                    </a:cubicBezTo>
                    <a:lnTo>
                      <a:pt x="48091" y="29536"/>
                    </a:lnTo>
                    <a:lnTo>
                      <a:pt x="48091" y="35548"/>
                    </a:lnTo>
                    <a:lnTo>
                      <a:pt x="71009" y="35548"/>
                    </a:lnTo>
                    <a:cubicBezTo>
                      <a:pt x="81153" y="35548"/>
                      <a:pt x="81153" y="35548"/>
                      <a:pt x="81153" y="35548"/>
                    </a:cubicBezTo>
                    <a:lnTo>
                      <a:pt x="72042" y="43647"/>
                    </a:lnTo>
                    <a:lnTo>
                      <a:pt x="81154" y="59593"/>
                    </a:lnTo>
                    <a:lnTo>
                      <a:pt x="69131" y="59593"/>
                    </a:lnTo>
                    <a:lnTo>
                      <a:pt x="60544" y="44565"/>
                    </a:lnTo>
                    <a:lnTo>
                      <a:pt x="35822" y="44565"/>
                    </a:lnTo>
                    <a:lnTo>
                      <a:pt x="21469" y="44565"/>
                    </a:lnTo>
                    <a:lnTo>
                      <a:pt x="15029" y="59593"/>
                    </a:lnTo>
                    <a:lnTo>
                      <a:pt x="0" y="59593"/>
                    </a:lnTo>
                    <a:lnTo>
                      <a:pt x="9112" y="43647"/>
                    </a:lnTo>
                    <a:lnTo>
                      <a:pt x="0" y="35548"/>
                    </a:lnTo>
                    <a:cubicBezTo>
                      <a:pt x="10144" y="35548"/>
                      <a:pt x="19020" y="35548"/>
                      <a:pt x="26787" y="35548"/>
                    </a:cubicBezTo>
                    <a:lnTo>
                      <a:pt x="36068" y="35548"/>
                    </a:lnTo>
                    <a:lnTo>
                      <a:pt x="36068" y="29536"/>
                    </a:lnTo>
                    <a:lnTo>
                      <a:pt x="22270" y="29536"/>
                    </a:lnTo>
                    <a:cubicBezTo>
                      <a:pt x="16017" y="29536"/>
                      <a:pt x="16017" y="29536"/>
                      <a:pt x="16017" y="29536"/>
                    </a:cubicBezTo>
                    <a:cubicBezTo>
                      <a:pt x="10559" y="29536"/>
                      <a:pt x="6011" y="25437"/>
                      <a:pt x="6011" y="20519"/>
                    </a:cubicBezTo>
                    <a:lnTo>
                      <a:pt x="36068" y="20519"/>
                    </a:lnTo>
                    <a:lnTo>
                      <a:pt x="36068" y="14508"/>
                    </a:lnTo>
                    <a:lnTo>
                      <a:pt x="35822" y="14508"/>
                    </a:lnTo>
                    <a:cubicBezTo>
                      <a:pt x="10144" y="14508"/>
                      <a:pt x="10144" y="14508"/>
                      <a:pt x="10144" y="14508"/>
                    </a:cubicBezTo>
                    <a:cubicBezTo>
                      <a:pt x="4611" y="14508"/>
                      <a:pt x="0" y="10409"/>
                      <a:pt x="0" y="5491"/>
                    </a:cubicBezTo>
                    <a:cubicBezTo>
                      <a:pt x="10144" y="5491"/>
                      <a:pt x="19020" y="5491"/>
                      <a:pt x="26787" y="5491"/>
                    </a:cubicBezTo>
                    <a:lnTo>
                      <a:pt x="36068" y="5491"/>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40" name="任意多边形: 形状 39">
                <a:extLst>
                  <a:ext uri="{FF2B5EF4-FFF2-40B4-BE49-F238E27FC236}">
                    <a16:creationId xmlns:a16="http://schemas.microsoft.com/office/drawing/2014/main" xmlns="" id="{C0E3CD11-EF31-4110-A021-6EE5729DA0EA}"/>
                  </a:ext>
                </a:extLst>
              </p:cNvPr>
              <p:cNvSpPr/>
              <p:nvPr/>
            </p:nvSpPr>
            <p:spPr>
              <a:xfrm>
                <a:off x="5695833" y="2604460"/>
                <a:ext cx="280271" cy="26889"/>
              </a:xfrm>
              <a:custGeom>
                <a:avLst/>
                <a:gdLst/>
                <a:ahLst/>
                <a:cxnLst/>
                <a:rect l="l" t="t" r="r" b="b"/>
                <a:pathLst>
                  <a:path w="2299830" h="220637">
                    <a:moveTo>
                      <a:pt x="1901152" y="49644"/>
                    </a:moveTo>
                    <a:lnTo>
                      <a:pt x="1901152" y="93573"/>
                    </a:lnTo>
                    <a:lnTo>
                      <a:pt x="1931349" y="93573"/>
                    </a:lnTo>
                    <a:cubicBezTo>
                      <a:pt x="1938720" y="93364"/>
                      <a:pt x="1944413" y="91114"/>
                      <a:pt x="1948430" y="86824"/>
                    </a:cubicBezTo>
                    <a:cubicBezTo>
                      <a:pt x="1952446" y="82534"/>
                      <a:pt x="1954479" y="77462"/>
                      <a:pt x="1954530" y="71609"/>
                    </a:cubicBezTo>
                    <a:cubicBezTo>
                      <a:pt x="1954479" y="65755"/>
                      <a:pt x="1952446" y="60684"/>
                      <a:pt x="1948430" y="56394"/>
                    </a:cubicBezTo>
                    <a:cubicBezTo>
                      <a:pt x="1944413" y="52104"/>
                      <a:pt x="1938720" y="49854"/>
                      <a:pt x="1931349" y="49644"/>
                    </a:cubicBezTo>
                    <a:close/>
                    <a:moveTo>
                      <a:pt x="1596352" y="49644"/>
                    </a:moveTo>
                    <a:lnTo>
                      <a:pt x="1596352" y="93573"/>
                    </a:lnTo>
                    <a:lnTo>
                      <a:pt x="1626549" y="93573"/>
                    </a:lnTo>
                    <a:cubicBezTo>
                      <a:pt x="1633920" y="93364"/>
                      <a:pt x="1639613" y="91114"/>
                      <a:pt x="1643630" y="86824"/>
                    </a:cubicBezTo>
                    <a:cubicBezTo>
                      <a:pt x="1647646" y="82534"/>
                      <a:pt x="1649679" y="77462"/>
                      <a:pt x="1649730" y="71609"/>
                    </a:cubicBezTo>
                    <a:cubicBezTo>
                      <a:pt x="1649679" y="65755"/>
                      <a:pt x="1647646" y="60684"/>
                      <a:pt x="1643630" y="56394"/>
                    </a:cubicBezTo>
                    <a:cubicBezTo>
                      <a:pt x="1639613" y="52104"/>
                      <a:pt x="1633920" y="49854"/>
                      <a:pt x="1626549" y="49644"/>
                    </a:cubicBezTo>
                    <a:close/>
                    <a:moveTo>
                      <a:pt x="348577" y="49644"/>
                    </a:moveTo>
                    <a:lnTo>
                      <a:pt x="348577" y="93573"/>
                    </a:lnTo>
                    <a:lnTo>
                      <a:pt x="378774" y="93573"/>
                    </a:lnTo>
                    <a:cubicBezTo>
                      <a:pt x="386145" y="93364"/>
                      <a:pt x="391838" y="91114"/>
                      <a:pt x="395854" y="86824"/>
                    </a:cubicBezTo>
                    <a:cubicBezTo>
                      <a:pt x="399870" y="82534"/>
                      <a:pt x="401904" y="77462"/>
                      <a:pt x="401955" y="71609"/>
                    </a:cubicBezTo>
                    <a:cubicBezTo>
                      <a:pt x="401904" y="65755"/>
                      <a:pt x="399870" y="60684"/>
                      <a:pt x="395854" y="56394"/>
                    </a:cubicBezTo>
                    <a:cubicBezTo>
                      <a:pt x="391838" y="52104"/>
                      <a:pt x="386145" y="49854"/>
                      <a:pt x="378774" y="49644"/>
                    </a:cubicBezTo>
                    <a:close/>
                    <a:moveTo>
                      <a:pt x="685171" y="47511"/>
                    </a:moveTo>
                    <a:cubicBezTo>
                      <a:pt x="680260" y="47580"/>
                      <a:pt x="675977" y="48508"/>
                      <a:pt x="672323" y="50293"/>
                    </a:cubicBezTo>
                    <a:cubicBezTo>
                      <a:pt x="668670" y="52077"/>
                      <a:pt x="665836" y="54301"/>
                      <a:pt x="663821" y="56962"/>
                    </a:cubicBezTo>
                    <a:cubicBezTo>
                      <a:pt x="662187" y="58902"/>
                      <a:pt x="660779" y="61526"/>
                      <a:pt x="659596" y="64833"/>
                    </a:cubicBezTo>
                    <a:cubicBezTo>
                      <a:pt x="658414" y="68140"/>
                      <a:pt x="657503" y="73293"/>
                      <a:pt x="656863" y="80292"/>
                    </a:cubicBezTo>
                    <a:cubicBezTo>
                      <a:pt x="656223" y="87291"/>
                      <a:pt x="655899" y="97300"/>
                      <a:pt x="655891" y="110318"/>
                    </a:cubicBezTo>
                    <a:cubicBezTo>
                      <a:pt x="655899" y="123333"/>
                      <a:pt x="656223" y="133315"/>
                      <a:pt x="656863" y="140266"/>
                    </a:cubicBezTo>
                    <a:cubicBezTo>
                      <a:pt x="657503" y="147216"/>
                      <a:pt x="658414" y="152320"/>
                      <a:pt x="659596" y="155578"/>
                    </a:cubicBezTo>
                    <a:cubicBezTo>
                      <a:pt x="660779" y="158836"/>
                      <a:pt x="662187" y="161433"/>
                      <a:pt x="663821" y="163370"/>
                    </a:cubicBezTo>
                    <a:cubicBezTo>
                      <a:pt x="665836" y="166044"/>
                      <a:pt x="668670" y="168318"/>
                      <a:pt x="672323" y="170192"/>
                    </a:cubicBezTo>
                    <a:cubicBezTo>
                      <a:pt x="675977" y="172066"/>
                      <a:pt x="680260" y="173044"/>
                      <a:pt x="685171" y="173126"/>
                    </a:cubicBezTo>
                    <a:cubicBezTo>
                      <a:pt x="690083" y="173044"/>
                      <a:pt x="694366" y="172066"/>
                      <a:pt x="698019" y="170192"/>
                    </a:cubicBezTo>
                    <a:cubicBezTo>
                      <a:pt x="701673" y="168318"/>
                      <a:pt x="704507" y="166044"/>
                      <a:pt x="706521" y="163370"/>
                    </a:cubicBezTo>
                    <a:cubicBezTo>
                      <a:pt x="708155" y="161433"/>
                      <a:pt x="709564" y="158836"/>
                      <a:pt x="710746" y="155578"/>
                    </a:cubicBezTo>
                    <a:cubicBezTo>
                      <a:pt x="711928" y="152320"/>
                      <a:pt x="712839" y="147216"/>
                      <a:pt x="713480" y="140266"/>
                    </a:cubicBezTo>
                    <a:cubicBezTo>
                      <a:pt x="714120" y="133315"/>
                      <a:pt x="714443" y="123333"/>
                      <a:pt x="714451" y="110318"/>
                    </a:cubicBezTo>
                    <a:cubicBezTo>
                      <a:pt x="714443" y="97300"/>
                      <a:pt x="714120" y="87291"/>
                      <a:pt x="713480" y="80292"/>
                    </a:cubicBezTo>
                    <a:cubicBezTo>
                      <a:pt x="712839" y="73293"/>
                      <a:pt x="711928" y="68140"/>
                      <a:pt x="710746" y="64833"/>
                    </a:cubicBezTo>
                    <a:cubicBezTo>
                      <a:pt x="709564" y="61526"/>
                      <a:pt x="708155" y="58902"/>
                      <a:pt x="706521" y="56962"/>
                    </a:cubicBezTo>
                    <a:cubicBezTo>
                      <a:pt x="704507" y="54301"/>
                      <a:pt x="701673" y="52077"/>
                      <a:pt x="698019" y="50293"/>
                    </a:cubicBezTo>
                    <a:cubicBezTo>
                      <a:pt x="694366" y="48508"/>
                      <a:pt x="690083" y="47580"/>
                      <a:pt x="685171" y="47511"/>
                    </a:cubicBezTo>
                    <a:close/>
                    <a:moveTo>
                      <a:pt x="2139848" y="1829"/>
                    </a:moveTo>
                    <a:lnTo>
                      <a:pt x="2299830" y="1829"/>
                    </a:lnTo>
                    <a:lnTo>
                      <a:pt x="2299830" y="49339"/>
                    </a:lnTo>
                    <a:lnTo>
                      <a:pt x="2246490" y="49339"/>
                    </a:lnTo>
                    <a:lnTo>
                      <a:pt x="2246490" y="218808"/>
                    </a:lnTo>
                    <a:lnTo>
                      <a:pt x="2193188" y="218808"/>
                    </a:lnTo>
                    <a:lnTo>
                      <a:pt x="2193188" y="49339"/>
                    </a:lnTo>
                    <a:lnTo>
                      <a:pt x="2139848" y="49339"/>
                    </a:lnTo>
                    <a:close/>
                    <a:moveTo>
                      <a:pt x="1847850" y="1829"/>
                    </a:moveTo>
                    <a:lnTo>
                      <a:pt x="1933789" y="1829"/>
                    </a:lnTo>
                    <a:cubicBezTo>
                      <a:pt x="1949862" y="2030"/>
                      <a:pt x="1963395" y="5418"/>
                      <a:pt x="1974387" y="11993"/>
                    </a:cubicBezTo>
                    <a:cubicBezTo>
                      <a:pt x="1985378" y="18569"/>
                      <a:pt x="1993695" y="27126"/>
                      <a:pt x="1999336" y="37664"/>
                    </a:cubicBezTo>
                    <a:cubicBezTo>
                      <a:pt x="2004977" y="48203"/>
                      <a:pt x="2007809" y="59518"/>
                      <a:pt x="2007832" y="71609"/>
                    </a:cubicBezTo>
                    <a:cubicBezTo>
                      <a:pt x="2007809" y="83700"/>
                      <a:pt x="2004977" y="95014"/>
                      <a:pt x="1999336" y="105553"/>
                    </a:cubicBezTo>
                    <a:cubicBezTo>
                      <a:pt x="1993695" y="116092"/>
                      <a:pt x="1985378" y="124649"/>
                      <a:pt x="1974387" y="131224"/>
                    </a:cubicBezTo>
                    <a:cubicBezTo>
                      <a:pt x="1963395" y="137800"/>
                      <a:pt x="1949862" y="141188"/>
                      <a:pt x="1933789" y="141389"/>
                    </a:cubicBezTo>
                    <a:lnTo>
                      <a:pt x="1901152" y="141389"/>
                    </a:lnTo>
                    <a:lnTo>
                      <a:pt x="1901152" y="218808"/>
                    </a:lnTo>
                    <a:lnTo>
                      <a:pt x="1847850" y="218808"/>
                    </a:lnTo>
                    <a:close/>
                    <a:moveTo>
                      <a:pt x="1543050" y="1829"/>
                    </a:moveTo>
                    <a:lnTo>
                      <a:pt x="1628989" y="1829"/>
                    </a:lnTo>
                    <a:cubicBezTo>
                      <a:pt x="1645062" y="2030"/>
                      <a:pt x="1658595" y="5418"/>
                      <a:pt x="1669587" y="11993"/>
                    </a:cubicBezTo>
                    <a:cubicBezTo>
                      <a:pt x="1680578" y="18569"/>
                      <a:pt x="1688895" y="27126"/>
                      <a:pt x="1694536" y="37664"/>
                    </a:cubicBezTo>
                    <a:cubicBezTo>
                      <a:pt x="1700178" y="48203"/>
                      <a:pt x="1703009" y="59518"/>
                      <a:pt x="1703032" y="71609"/>
                    </a:cubicBezTo>
                    <a:cubicBezTo>
                      <a:pt x="1703009" y="83700"/>
                      <a:pt x="1700178" y="95014"/>
                      <a:pt x="1694536" y="105553"/>
                    </a:cubicBezTo>
                    <a:cubicBezTo>
                      <a:pt x="1688895" y="116092"/>
                      <a:pt x="1680578" y="124649"/>
                      <a:pt x="1669587" y="131224"/>
                    </a:cubicBezTo>
                    <a:cubicBezTo>
                      <a:pt x="1658595" y="137800"/>
                      <a:pt x="1645062" y="141188"/>
                      <a:pt x="1628989" y="141389"/>
                    </a:cubicBezTo>
                    <a:lnTo>
                      <a:pt x="1596352" y="141389"/>
                    </a:lnTo>
                    <a:lnTo>
                      <a:pt x="1596352" y="218808"/>
                    </a:lnTo>
                    <a:lnTo>
                      <a:pt x="1543050" y="218808"/>
                    </a:lnTo>
                    <a:close/>
                    <a:moveTo>
                      <a:pt x="914400" y="1829"/>
                    </a:moveTo>
                    <a:lnTo>
                      <a:pt x="966788" y="1829"/>
                    </a:lnTo>
                    <a:lnTo>
                      <a:pt x="1015574" y="97515"/>
                    </a:lnTo>
                    <a:lnTo>
                      <a:pt x="1064361" y="1829"/>
                    </a:lnTo>
                    <a:lnTo>
                      <a:pt x="1116749" y="1829"/>
                    </a:lnTo>
                    <a:lnTo>
                      <a:pt x="1116749" y="218808"/>
                    </a:lnTo>
                    <a:lnTo>
                      <a:pt x="1063447" y="218808"/>
                    </a:lnTo>
                    <a:lnTo>
                      <a:pt x="1063447" y="114892"/>
                    </a:lnTo>
                    <a:lnTo>
                      <a:pt x="1032650" y="168546"/>
                    </a:lnTo>
                    <a:lnTo>
                      <a:pt x="998499" y="168546"/>
                    </a:lnTo>
                    <a:lnTo>
                      <a:pt x="967702" y="114892"/>
                    </a:lnTo>
                    <a:lnTo>
                      <a:pt x="967702" y="218808"/>
                    </a:lnTo>
                    <a:lnTo>
                      <a:pt x="914400" y="218808"/>
                    </a:lnTo>
                    <a:close/>
                    <a:moveTo>
                      <a:pt x="295275" y="1829"/>
                    </a:moveTo>
                    <a:lnTo>
                      <a:pt x="381214" y="1829"/>
                    </a:lnTo>
                    <a:cubicBezTo>
                      <a:pt x="397287" y="2030"/>
                      <a:pt x="410820" y="5418"/>
                      <a:pt x="421812" y="11993"/>
                    </a:cubicBezTo>
                    <a:cubicBezTo>
                      <a:pt x="432803" y="18569"/>
                      <a:pt x="441120" y="27126"/>
                      <a:pt x="446761" y="37664"/>
                    </a:cubicBezTo>
                    <a:cubicBezTo>
                      <a:pt x="452402" y="48203"/>
                      <a:pt x="455234" y="59518"/>
                      <a:pt x="455257" y="71609"/>
                    </a:cubicBezTo>
                    <a:cubicBezTo>
                      <a:pt x="454851" y="86378"/>
                      <a:pt x="451094" y="98456"/>
                      <a:pt x="443987" y="107844"/>
                    </a:cubicBezTo>
                    <a:cubicBezTo>
                      <a:pt x="436880" y="117232"/>
                      <a:pt x="428859" y="124047"/>
                      <a:pt x="419925" y="128291"/>
                    </a:cubicBezTo>
                    <a:lnTo>
                      <a:pt x="466839" y="218808"/>
                    </a:lnTo>
                    <a:lnTo>
                      <a:pt x="405001" y="218808"/>
                    </a:lnTo>
                    <a:lnTo>
                      <a:pt x="366573" y="138036"/>
                    </a:lnTo>
                    <a:lnTo>
                      <a:pt x="348577" y="138036"/>
                    </a:lnTo>
                    <a:lnTo>
                      <a:pt x="348577" y="218808"/>
                    </a:lnTo>
                    <a:lnTo>
                      <a:pt x="295275" y="218808"/>
                    </a:lnTo>
                    <a:close/>
                    <a:moveTo>
                      <a:pt x="0" y="1829"/>
                    </a:moveTo>
                    <a:lnTo>
                      <a:pt x="147485" y="1829"/>
                    </a:lnTo>
                    <a:lnTo>
                      <a:pt x="147485" y="49339"/>
                    </a:lnTo>
                    <a:lnTo>
                      <a:pt x="53302" y="49339"/>
                    </a:lnTo>
                    <a:lnTo>
                      <a:pt x="53302" y="87477"/>
                    </a:lnTo>
                    <a:lnTo>
                      <a:pt x="133769" y="87477"/>
                    </a:lnTo>
                    <a:lnTo>
                      <a:pt x="133769" y="134988"/>
                    </a:lnTo>
                    <a:lnTo>
                      <a:pt x="53302" y="134988"/>
                    </a:lnTo>
                    <a:lnTo>
                      <a:pt x="53302" y="218808"/>
                    </a:lnTo>
                    <a:lnTo>
                      <a:pt x="0" y="218808"/>
                    </a:lnTo>
                    <a:close/>
                    <a:moveTo>
                      <a:pt x="685171" y="0"/>
                    </a:moveTo>
                    <a:cubicBezTo>
                      <a:pt x="698318" y="25"/>
                      <a:pt x="709763" y="2106"/>
                      <a:pt x="719508" y="6243"/>
                    </a:cubicBezTo>
                    <a:cubicBezTo>
                      <a:pt x="729253" y="10380"/>
                      <a:pt x="738025" y="16421"/>
                      <a:pt x="745823" y="24365"/>
                    </a:cubicBezTo>
                    <a:cubicBezTo>
                      <a:pt x="753285" y="32012"/>
                      <a:pt x="758565" y="40408"/>
                      <a:pt x="761662" y="49551"/>
                    </a:cubicBezTo>
                    <a:cubicBezTo>
                      <a:pt x="764758" y="58694"/>
                      <a:pt x="766586" y="68381"/>
                      <a:pt x="767144" y="78611"/>
                    </a:cubicBezTo>
                    <a:cubicBezTo>
                      <a:pt x="767702" y="88841"/>
                      <a:pt x="767905" y="99410"/>
                      <a:pt x="767753" y="110318"/>
                    </a:cubicBezTo>
                    <a:cubicBezTo>
                      <a:pt x="767905" y="121227"/>
                      <a:pt x="767702" y="131796"/>
                      <a:pt x="767144" y="142026"/>
                    </a:cubicBezTo>
                    <a:cubicBezTo>
                      <a:pt x="766586" y="152256"/>
                      <a:pt x="764758" y="161943"/>
                      <a:pt x="761662" y="171086"/>
                    </a:cubicBezTo>
                    <a:cubicBezTo>
                      <a:pt x="758565" y="180229"/>
                      <a:pt x="753285" y="188625"/>
                      <a:pt x="745823" y="196273"/>
                    </a:cubicBezTo>
                    <a:cubicBezTo>
                      <a:pt x="738025" y="204216"/>
                      <a:pt x="729253" y="210257"/>
                      <a:pt x="719508" y="214394"/>
                    </a:cubicBezTo>
                    <a:cubicBezTo>
                      <a:pt x="709763" y="218530"/>
                      <a:pt x="698318" y="220612"/>
                      <a:pt x="685171" y="220637"/>
                    </a:cubicBezTo>
                    <a:cubicBezTo>
                      <a:pt x="672025" y="220612"/>
                      <a:pt x="660579" y="218530"/>
                      <a:pt x="650834" y="214394"/>
                    </a:cubicBezTo>
                    <a:cubicBezTo>
                      <a:pt x="641089" y="210257"/>
                      <a:pt x="632317" y="204216"/>
                      <a:pt x="624519" y="196273"/>
                    </a:cubicBezTo>
                    <a:cubicBezTo>
                      <a:pt x="617057" y="188625"/>
                      <a:pt x="611777" y="180229"/>
                      <a:pt x="608681" y="171086"/>
                    </a:cubicBezTo>
                    <a:cubicBezTo>
                      <a:pt x="605584" y="161943"/>
                      <a:pt x="603757" y="152256"/>
                      <a:pt x="603198" y="142026"/>
                    </a:cubicBezTo>
                    <a:cubicBezTo>
                      <a:pt x="602640" y="131796"/>
                      <a:pt x="602437" y="121227"/>
                      <a:pt x="602589" y="110318"/>
                    </a:cubicBezTo>
                    <a:cubicBezTo>
                      <a:pt x="602437" y="99410"/>
                      <a:pt x="602640" y="88841"/>
                      <a:pt x="603198" y="78611"/>
                    </a:cubicBezTo>
                    <a:cubicBezTo>
                      <a:pt x="603757" y="68381"/>
                      <a:pt x="605584" y="58694"/>
                      <a:pt x="608681" y="49551"/>
                    </a:cubicBezTo>
                    <a:cubicBezTo>
                      <a:pt x="611777" y="40408"/>
                      <a:pt x="617057" y="32012"/>
                      <a:pt x="624519" y="24365"/>
                    </a:cubicBezTo>
                    <a:cubicBezTo>
                      <a:pt x="632317" y="16421"/>
                      <a:pt x="641089" y="10380"/>
                      <a:pt x="650834" y="6243"/>
                    </a:cubicBezTo>
                    <a:cubicBezTo>
                      <a:pt x="660579" y="2106"/>
                      <a:pt x="672025" y="25"/>
                      <a:pt x="685171" y="0"/>
                    </a:cubicBez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sz="2400" dirty="0">
                  <a:solidFill>
                    <a:srgbClr val="FCE3C1"/>
                  </a:solidFill>
                  <a:latin typeface="DIN Black" pitchFamily="50" charset="0"/>
                  <a:ea typeface="微软雅黑" panose="020B0503020204020204" pitchFamily="34" charset="-122"/>
                </a:endParaRPr>
              </a:p>
            </p:txBody>
          </p:sp>
          <p:sp>
            <p:nvSpPr>
              <p:cNvPr id="58" name="任意多边形: 形状 57">
                <a:extLst>
                  <a:ext uri="{FF2B5EF4-FFF2-40B4-BE49-F238E27FC236}">
                    <a16:creationId xmlns:a16="http://schemas.microsoft.com/office/drawing/2014/main" xmlns="" id="{B7772AFE-B10A-4CAC-8A0B-AB3960E11077}"/>
                  </a:ext>
                </a:extLst>
              </p:cNvPr>
              <p:cNvSpPr/>
              <p:nvPr/>
            </p:nvSpPr>
            <p:spPr>
              <a:xfrm>
                <a:off x="6217221" y="2604460"/>
                <a:ext cx="304647" cy="26889"/>
              </a:xfrm>
              <a:custGeom>
                <a:avLst/>
                <a:gdLst/>
                <a:ahLst/>
                <a:cxnLst/>
                <a:rect l="l" t="t" r="r" b="b"/>
                <a:pathLst>
                  <a:path w="2499855" h="220637">
                    <a:moveTo>
                      <a:pt x="1469574" y="84108"/>
                    </a:moveTo>
                    <a:lnTo>
                      <a:pt x="1450067" y="142037"/>
                    </a:lnTo>
                    <a:lnTo>
                      <a:pt x="1487862" y="142037"/>
                    </a:lnTo>
                    <a:close/>
                    <a:moveTo>
                      <a:pt x="2215477" y="49644"/>
                    </a:moveTo>
                    <a:lnTo>
                      <a:pt x="2215477" y="93573"/>
                    </a:lnTo>
                    <a:lnTo>
                      <a:pt x="2245673" y="93573"/>
                    </a:lnTo>
                    <a:cubicBezTo>
                      <a:pt x="2253045" y="93364"/>
                      <a:pt x="2258738" y="91114"/>
                      <a:pt x="2262754" y="86824"/>
                    </a:cubicBezTo>
                    <a:cubicBezTo>
                      <a:pt x="2266770" y="82534"/>
                      <a:pt x="2268804" y="77462"/>
                      <a:pt x="2268855" y="71609"/>
                    </a:cubicBezTo>
                    <a:cubicBezTo>
                      <a:pt x="2268804" y="65755"/>
                      <a:pt x="2266770" y="60684"/>
                      <a:pt x="2262754" y="56394"/>
                    </a:cubicBezTo>
                    <a:cubicBezTo>
                      <a:pt x="2258738" y="52104"/>
                      <a:pt x="2253045" y="49854"/>
                      <a:pt x="2245673" y="49644"/>
                    </a:cubicBezTo>
                    <a:close/>
                    <a:moveTo>
                      <a:pt x="2015451" y="49644"/>
                    </a:moveTo>
                    <a:lnTo>
                      <a:pt x="2015451" y="93573"/>
                    </a:lnTo>
                    <a:lnTo>
                      <a:pt x="2045649" y="93573"/>
                    </a:lnTo>
                    <a:cubicBezTo>
                      <a:pt x="2053019" y="93364"/>
                      <a:pt x="2058713" y="91114"/>
                      <a:pt x="2062729" y="86824"/>
                    </a:cubicBezTo>
                    <a:cubicBezTo>
                      <a:pt x="2066745" y="82534"/>
                      <a:pt x="2068779" y="77462"/>
                      <a:pt x="2068830" y="71609"/>
                    </a:cubicBezTo>
                    <a:cubicBezTo>
                      <a:pt x="2068779" y="65755"/>
                      <a:pt x="2066745" y="60684"/>
                      <a:pt x="2062729" y="56394"/>
                    </a:cubicBezTo>
                    <a:cubicBezTo>
                      <a:pt x="2058713" y="52104"/>
                      <a:pt x="2053020" y="49854"/>
                      <a:pt x="2045649" y="49644"/>
                    </a:cubicBezTo>
                    <a:close/>
                    <a:moveTo>
                      <a:pt x="500977" y="49644"/>
                    </a:moveTo>
                    <a:lnTo>
                      <a:pt x="500977" y="93573"/>
                    </a:lnTo>
                    <a:lnTo>
                      <a:pt x="531174" y="93573"/>
                    </a:lnTo>
                    <a:cubicBezTo>
                      <a:pt x="538545" y="93364"/>
                      <a:pt x="544239" y="91114"/>
                      <a:pt x="548255" y="86824"/>
                    </a:cubicBezTo>
                    <a:cubicBezTo>
                      <a:pt x="552271" y="82534"/>
                      <a:pt x="554304" y="77462"/>
                      <a:pt x="554355" y="71609"/>
                    </a:cubicBezTo>
                    <a:cubicBezTo>
                      <a:pt x="554304" y="65755"/>
                      <a:pt x="552271" y="60684"/>
                      <a:pt x="548255" y="56394"/>
                    </a:cubicBezTo>
                    <a:cubicBezTo>
                      <a:pt x="544239" y="52104"/>
                      <a:pt x="538545" y="49854"/>
                      <a:pt x="531174" y="49644"/>
                    </a:cubicBezTo>
                    <a:close/>
                    <a:moveTo>
                      <a:pt x="323221" y="47511"/>
                    </a:moveTo>
                    <a:cubicBezTo>
                      <a:pt x="318310" y="47580"/>
                      <a:pt x="314027" y="48508"/>
                      <a:pt x="310373" y="50293"/>
                    </a:cubicBezTo>
                    <a:cubicBezTo>
                      <a:pt x="306720" y="52077"/>
                      <a:pt x="303886" y="54301"/>
                      <a:pt x="301871" y="56962"/>
                    </a:cubicBezTo>
                    <a:cubicBezTo>
                      <a:pt x="300237" y="58902"/>
                      <a:pt x="298829" y="61526"/>
                      <a:pt x="297647" y="64833"/>
                    </a:cubicBezTo>
                    <a:cubicBezTo>
                      <a:pt x="296464" y="68140"/>
                      <a:pt x="295553" y="73293"/>
                      <a:pt x="294913" y="80292"/>
                    </a:cubicBezTo>
                    <a:cubicBezTo>
                      <a:pt x="294273" y="87291"/>
                      <a:pt x="293949" y="97300"/>
                      <a:pt x="293941" y="110318"/>
                    </a:cubicBezTo>
                    <a:cubicBezTo>
                      <a:pt x="293949" y="123333"/>
                      <a:pt x="294273" y="133315"/>
                      <a:pt x="294913" y="140266"/>
                    </a:cubicBezTo>
                    <a:cubicBezTo>
                      <a:pt x="295553" y="147216"/>
                      <a:pt x="296464" y="152320"/>
                      <a:pt x="297647" y="155578"/>
                    </a:cubicBezTo>
                    <a:cubicBezTo>
                      <a:pt x="298829" y="158836"/>
                      <a:pt x="300237" y="161433"/>
                      <a:pt x="301871" y="163370"/>
                    </a:cubicBezTo>
                    <a:cubicBezTo>
                      <a:pt x="303886" y="166044"/>
                      <a:pt x="306720" y="168318"/>
                      <a:pt x="310373" y="170192"/>
                    </a:cubicBezTo>
                    <a:cubicBezTo>
                      <a:pt x="314027" y="172066"/>
                      <a:pt x="318310" y="173044"/>
                      <a:pt x="323221" y="173126"/>
                    </a:cubicBezTo>
                    <a:cubicBezTo>
                      <a:pt x="328133" y="173044"/>
                      <a:pt x="332416" y="172066"/>
                      <a:pt x="336069" y="170192"/>
                    </a:cubicBezTo>
                    <a:cubicBezTo>
                      <a:pt x="339723" y="168318"/>
                      <a:pt x="342557" y="166044"/>
                      <a:pt x="344571" y="163370"/>
                    </a:cubicBezTo>
                    <a:cubicBezTo>
                      <a:pt x="346206" y="161433"/>
                      <a:pt x="347614" y="158836"/>
                      <a:pt x="348796" y="155578"/>
                    </a:cubicBezTo>
                    <a:cubicBezTo>
                      <a:pt x="349978" y="152320"/>
                      <a:pt x="350890" y="147216"/>
                      <a:pt x="351530" y="140266"/>
                    </a:cubicBezTo>
                    <a:cubicBezTo>
                      <a:pt x="352170" y="133315"/>
                      <a:pt x="352494" y="123333"/>
                      <a:pt x="352501" y="110318"/>
                    </a:cubicBezTo>
                    <a:cubicBezTo>
                      <a:pt x="352494" y="97300"/>
                      <a:pt x="352170" y="87291"/>
                      <a:pt x="351530" y="80292"/>
                    </a:cubicBezTo>
                    <a:cubicBezTo>
                      <a:pt x="350890" y="73293"/>
                      <a:pt x="349978" y="68140"/>
                      <a:pt x="348796" y="64833"/>
                    </a:cubicBezTo>
                    <a:cubicBezTo>
                      <a:pt x="347614" y="61526"/>
                      <a:pt x="346206" y="58902"/>
                      <a:pt x="344571" y="56962"/>
                    </a:cubicBezTo>
                    <a:cubicBezTo>
                      <a:pt x="342557" y="54301"/>
                      <a:pt x="339723" y="52077"/>
                      <a:pt x="336069" y="50293"/>
                    </a:cubicBezTo>
                    <a:cubicBezTo>
                      <a:pt x="332416" y="48508"/>
                      <a:pt x="328133" y="47580"/>
                      <a:pt x="323221" y="47511"/>
                    </a:cubicBezTo>
                    <a:close/>
                    <a:moveTo>
                      <a:pt x="2339873" y="1829"/>
                    </a:moveTo>
                    <a:lnTo>
                      <a:pt x="2499855" y="1829"/>
                    </a:lnTo>
                    <a:lnTo>
                      <a:pt x="2499855" y="49339"/>
                    </a:lnTo>
                    <a:lnTo>
                      <a:pt x="2446515" y="49339"/>
                    </a:lnTo>
                    <a:lnTo>
                      <a:pt x="2446515" y="218808"/>
                    </a:lnTo>
                    <a:lnTo>
                      <a:pt x="2393213" y="218808"/>
                    </a:lnTo>
                    <a:lnTo>
                      <a:pt x="2393213" y="49339"/>
                    </a:lnTo>
                    <a:lnTo>
                      <a:pt x="2339873" y="49339"/>
                    </a:lnTo>
                    <a:close/>
                    <a:moveTo>
                      <a:pt x="2162175" y="1829"/>
                    </a:moveTo>
                    <a:lnTo>
                      <a:pt x="2248113" y="1829"/>
                    </a:lnTo>
                    <a:cubicBezTo>
                      <a:pt x="2264187" y="2030"/>
                      <a:pt x="2277720" y="5418"/>
                      <a:pt x="2288711" y="11993"/>
                    </a:cubicBezTo>
                    <a:cubicBezTo>
                      <a:pt x="2299703" y="18569"/>
                      <a:pt x="2308020" y="27126"/>
                      <a:pt x="2313661" y="37664"/>
                    </a:cubicBezTo>
                    <a:cubicBezTo>
                      <a:pt x="2319302" y="48203"/>
                      <a:pt x="2322134" y="59518"/>
                      <a:pt x="2322157" y="71609"/>
                    </a:cubicBezTo>
                    <a:cubicBezTo>
                      <a:pt x="2322134" y="83700"/>
                      <a:pt x="2319302" y="95014"/>
                      <a:pt x="2313661" y="105553"/>
                    </a:cubicBezTo>
                    <a:cubicBezTo>
                      <a:pt x="2308020" y="116092"/>
                      <a:pt x="2299703" y="124649"/>
                      <a:pt x="2288711" y="131224"/>
                    </a:cubicBezTo>
                    <a:cubicBezTo>
                      <a:pt x="2277720" y="137800"/>
                      <a:pt x="2264187" y="141188"/>
                      <a:pt x="2248113" y="141389"/>
                    </a:cubicBezTo>
                    <a:lnTo>
                      <a:pt x="2215477" y="141389"/>
                    </a:lnTo>
                    <a:lnTo>
                      <a:pt x="2215477" y="218808"/>
                    </a:lnTo>
                    <a:lnTo>
                      <a:pt x="2162175" y="218808"/>
                    </a:lnTo>
                    <a:close/>
                    <a:moveTo>
                      <a:pt x="1962150" y="1829"/>
                    </a:moveTo>
                    <a:lnTo>
                      <a:pt x="2048089" y="1829"/>
                    </a:lnTo>
                    <a:cubicBezTo>
                      <a:pt x="2064162" y="2030"/>
                      <a:pt x="2077695" y="5418"/>
                      <a:pt x="2088687" y="11993"/>
                    </a:cubicBezTo>
                    <a:cubicBezTo>
                      <a:pt x="2099678" y="18569"/>
                      <a:pt x="2107995" y="27126"/>
                      <a:pt x="2113636" y="37664"/>
                    </a:cubicBezTo>
                    <a:cubicBezTo>
                      <a:pt x="2119277" y="48203"/>
                      <a:pt x="2122109" y="59518"/>
                      <a:pt x="2122131" y="71609"/>
                    </a:cubicBezTo>
                    <a:cubicBezTo>
                      <a:pt x="2122109" y="83700"/>
                      <a:pt x="2119277" y="95014"/>
                      <a:pt x="2113636" y="105553"/>
                    </a:cubicBezTo>
                    <a:cubicBezTo>
                      <a:pt x="2107995" y="116092"/>
                      <a:pt x="2099678" y="124649"/>
                      <a:pt x="2088687" y="131224"/>
                    </a:cubicBezTo>
                    <a:cubicBezTo>
                      <a:pt x="2077695" y="137800"/>
                      <a:pt x="2064162" y="141188"/>
                      <a:pt x="2048089" y="141389"/>
                    </a:cubicBezTo>
                    <a:lnTo>
                      <a:pt x="2015451" y="141389"/>
                    </a:lnTo>
                    <a:lnTo>
                      <a:pt x="2015451" y="218808"/>
                    </a:lnTo>
                    <a:lnTo>
                      <a:pt x="1962150" y="218808"/>
                    </a:lnTo>
                    <a:close/>
                    <a:moveTo>
                      <a:pt x="1590675" y="1829"/>
                    </a:moveTo>
                    <a:lnTo>
                      <a:pt x="1637276" y="1829"/>
                    </a:lnTo>
                    <a:lnTo>
                      <a:pt x="1706803" y="110928"/>
                    </a:lnTo>
                    <a:lnTo>
                      <a:pt x="1706803" y="1829"/>
                    </a:lnTo>
                    <a:lnTo>
                      <a:pt x="1760105" y="1829"/>
                    </a:lnTo>
                    <a:lnTo>
                      <a:pt x="1760105" y="218808"/>
                    </a:lnTo>
                    <a:lnTo>
                      <a:pt x="1713504" y="218808"/>
                    </a:lnTo>
                    <a:lnTo>
                      <a:pt x="1643977" y="109709"/>
                    </a:lnTo>
                    <a:lnTo>
                      <a:pt x="1643977" y="218808"/>
                    </a:lnTo>
                    <a:lnTo>
                      <a:pt x="1590675" y="218808"/>
                    </a:lnTo>
                    <a:close/>
                    <a:moveTo>
                      <a:pt x="1447628" y="1829"/>
                    </a:moveTo>
                    <a:lnTo>
                      <a:pt x="1488776" y="1829"/>
                    </a:lnTo>
                    <a:lnTo>
                      <a:pt x="1567719" y="218808"/>
                    </a:lnTo>
                    <a:lnTo>
                      <a:pt x="1511941" y="218808"/>
                    </a:lnTo>
                    <a:lnTo>
                      <a:pt x="1501883" y="186499"/>
                    </a:lnTo>
                    <a:lnTo>
                      <a:pt x="1435131" y="186499"/>
                    </a:lnTo>
                    <a:lnTo>
                      <a:pt x="1424463" y="218808"/>
                    </a:lnTo>
                    <a:lnTo>
                      <a:pt x="1368685" y="218808"/>
                    </a:lnTo>
                    <a:close/>
                    <a:moveTo>
                      <a:pt x="1171575" y="1829"/>
                    </a:moveTo>
                    <a:lnTo>
                      <a:pt x="1224877" y="1829"/>
                    </a:lnTo>
                    <a:lnTo>
                      <a:pt x="1224877" y="85344"/>
                    </a:lnTo>
                    <a:lnTo>
                      <a:pt x="1281607" y="85344"/>
                    </a:lnTo>
                    <a:lnTo>
                      <a:pt x="1281607" y="1829"/>
                    </a:lnTo>
                    <a:lnTo>
                      <a:pt x="1334909" y="1829"/>
                    </a:lnTo>
                    <a:lnTo>
                      <a:pt x="1334909" y="218808"/>
                    </a:lnTo>
                    <a:lnTo>
                      <a:pt x="1281607" y="218808"/>
                    </a:lnTo>
                    <a:lnTo>
                      <a:pt x="1281607" y="132855"/>
                    </a:lnTo>
                    <a:lnTo>
                      <a:pt x="1224877" y="132855"/>
                    </a:lnTo>
                    <a:lnTo>
                      <a:pt x="1224877" y="218808"/>
                    </a:lnTo>
                    <a:lnTo>
                      <a:pt x="1171575" y="218808"/>
                    </a:lnTo>
                    <a:close/>
                    <a:moveTo>
                      <a:pt x="977798" y="1829"/>
                    </a:moveTo>
                    <a:lnTo>
                      <a:pt x="1137780" y="1829"/>
                    </a:lnTo>
                    <a:lnTo>
                      <a:pt x="1137780" y="49339"/>
                    </a:lnTo>
                    <a:lnTo>
                      <a:pt x="1084440" y="49339"/>
                    </a:lnTo>
                    <a:lnTo>
                      <a:pt x="1084440" y="218808"/>
                    </a:lnTo>
                    <a:lnTo>
                      <a:pt x="1031138" y="218808"/>
                    </a:lnTo>
                    <a:lnTo>
                      <a:pt x="1031138" y="49339"/>
                    </a:lnTo>
                    <a:lnTo>
                      <a:pt x="977798" y="49339"/>
                    </a:lnTo>
                    <a:close/>
                    <a:moveTo>
                      <a:pt x="647700" y="1829"/>
                    </a:moveTo>
                    <a:lnTo>
                      <a:pt x="795185" y="1829"/>
                    </a:lnTo>
                    <a:lnTo>
                      <a:pt x="795185" y="49339"/>
                    </a:lnTo>
                    <a:lnTo>
                      <a:pt x="701002" y="49339"/>
                    </a:lnTo>
                    <a:lnTo>
                      <a:pt x="701002" y="85649"/>
                    </a:lnTo>
                    <a:lnTo>
                      <a:pt x="781469" y="85649"/>
                    </a:lnTo>
                    <a:lnTo>
                      <a:pt x="781469" y="133159"/>
                    </a:lnTo>
                    <a:lnTo>
                      <a:pt x="701002" y="133159"/>
                    </a:lnTo>
                    <a:lnTo>
                      <a:pt x="701002" y="171297"/>
                    </a:lnTo>
                    <a:lnTo>
                      <a:pt x="795185" y="171297"/>
                    </a:lnTo>
                    <a:lnTo>
                      <a:pt x="795185" y="218808"/>
                    </a:lnTo>
                    <a:lnTo>
                      <a:pt x="647700" y="218808"/>
                    </a:lnTo>
                    <a:close/>
                    <a:moveTo>
                      <a:pt x="447675" y="1829"/>
                    </a:moveTo>
                    <a:lnTo>
                      <a:pt x="533614" y="1829"/>
                    </a:lnTo>
                    <a:cubicBezTo>
                      <a:pt x="549687" y="2030"/>
                      <a:pt x="563220" y="5418"/>
                      <a:pt x="574212" y="11993"/>
                    </a:cubicBezTo>
                    <a:cubicBezTo>
                      <a:pt x="585203" y="18569"/>
                      <a:pt x="593520" y="27126"/>
                      <a:pt x="599161" y="37664"/>
                    </a:cubicBezTo>
                    <a:cubicBezTo>
                      <a:pt x="604803" y="48203"/>
                      <a:pt x="607634" y="59518"/>
                      <a:pt x="607657" y="71609"/>
                    </a:cubicBezTo>
                    <a:cubicBezTo>
                      <a:pt x="607251" y="86378"/>
                      <a:pt x="603494" y="98456"/>
                      <a:pt x="596387" y="107844"/>
                    </a:cubicBezTo>
                    <a:cubicBezTo>
                      <a:pt x="589280" y="117232"/>
                      <a:pt x="581260" y="124047"/>
                      <a:pt x="572325" y="128291"/>
                    </a:cubicBezTo>
                    <a:lnTo>
                      <a:pt x="619239" y="218808"/>
                    </a:lnTo>
                    <a:lnTo>
                      <a:pt x="557401" y="218808"/>
                    </a:lnTo>
                    <a:lnTo>
                      <a:pt x="518973" y="138036"/>
                    </a:lnTo>
                    <a:lnTo>
                      <a:pt x="500977" y="138036"/>
                    </a:lnTo>
                    <a:lnTo>
                      <a:pt x="500977" y="218808"/>
                    </a:lnTo>
                    <a:lnTo>
                      <a:pt x="447675" y="218808"/>
                    </a:lnTo>
                    <a:close/>
                    <a:moveTo>
                      <a:pt x="0" y="1829"/>
                    </a:moveTo>
                    <a:lnTo>
                      <a:pt x="52388" y="1829"/>
                    </a:lnTo>
                    <a:lnTo>
                      <a:pt x="101174" y="97515"/>
                    </a:lnTo>
                    <a:lnTo>
                      <a:pt x="149961" y="1829"/>
                    </a:lnTo>
                    <a:lnTo>
                      <a:pt x="202349" y="1829"/>
                    </a:lnTo>
                    <a:lnTo>
                      <a:pt x="202349" y="218808"/>
                    </a:lnTo>
                    <a:lnTo>
                      <a:pt x="149047" y="218808"/>
                    </a:lnTo>
                    <a:lnTo>
                      <a:pt x="149047" y="114892"/>
                    </a:lnTo>
                    <a:lnTo>
                      <a:pt x="118250" y="168546"/>
                    </a:lnTo>
                    <a:lnTo>
                      <a:pt x="84099" y="168546"/>
                    </a:lnTo>
                    <a:lnTo>
                      <a:pt x="53302" y="114892"/>
                    </a:lnTo>
                    <a:lnTo>
                      <a:pt x="53302" y="218808"/>
                    </a:lnTo>
                    <a:lnTo>
                      <a:pt x="0" y="218808"/>
                    </a:lnTo>
                    <a:close/>
                    <a:moveTo>
                      <a:pt x="323221" y="0"/>
                    </a:moveTo>
                    <a:cubicBezTo>
                      <a:pt x="336368" y="25"/>
                      <a:pt x="347813" y="2106"/>
                      <a:pt x="357558" y="6243"/>
                    </a:cubicBezTo>
                    <a:cubicBezTo>
                      <a:pt x="367304" y="10380"/>
                      <a:pt x="376075" y="16421"/>
                      <a:pt x="383873" y="24365"/>
                    </a:cubicBezTo>
                    <a:cubicBezTo>
                      <a:pt x="391335" y="32012"/>
                      <a:pt x="396615" y="40408"/>
                      <a:pt x="399712" y="49551"/>
                    </a:cubicBezTo>
                    <a:cubicBezTo>
                      <a:pt x="402808" y="58694"/>
                      <a:pt x="404636" y="68381"/>
                      <a:pt x="405194" y="78611"/>
                    </a:cubicBezTo>
                    <a:cubicBezTo>
                      <a:pt x="405752" y="88841"/>
                      <a:pt x="405955" y="99410"/>
                      <a:pt x="405803" y="110318"/>
                    </a:cubicBezTo>
                    <a:cubicBezTo>
                      <a:pt x="405955" y="121227"/>
                      <a:pt x="405752" y="131796"/>
                      <a:pt x="405194" y="142026"/>
                    </a:cubicBezTo>
                    <a:cubicBezTo>
                      <a:pt x="404636" y="152256"/>
                      <a:pt x="402808" y="161943"/>
                      <a:pt x="399712" y="171086"/>
                    </a:cubicBezTo>
                    <a:cubicBezTo>
                      <a:pt x="396615" y="180229"/>
                      <a:pt x="391335" y="188625"/>
                      <a:pt x="383873" y="196273"/>
                    </a:cubicBezTo>
                    <a:cubicBezTo>
                      <a:pt x="376075" y="204216"/>
                      <a:pt x="367304" y="210257"/>
                      <a:pt x="357558" y="214394"/>
                    </a:cubicBezTo>
                    <a:cubicBezTo>
                      <a:pt x="347813" y="218530"/>
                      <a:pt x="336368" y="220612"/>
                      <a:pt x="323221" y="220637"/>
                    </a:cubicBezTo>
                    <a:cubicBezTo>
                      <a:pt x="310075" y="220612"/>
                      <a:pt x="298629" y="218530"/>
                      <a:pt x="288884" y="214394"/>
                    </a:cubicBezTo>
                    <a:cubicBezTo>
                      <a:pt x="279139" y="210257"/>
                      <a:pt x="270367" y="204216"/>
                      <a:pt x="262569" y="196273"/>
                    </a:cubicBezTo>
                    <a:cubicBezTo>
                      <a:pt x="255107" y="188625"/>
                      <a:pt x="249827" y="180229"/>
                      <a:pt x="246731" y="171086"/>
                    </a:cubicBezTo>
                    <a:cubicBezTo>
                      <a:pt x="243634" y="161943"/>
                      <a:pt x="241807" y="152256"/>
                      <a:pt x="241249" y="142026"/>
                    </a:cubicBezTo>
                    <a:cubicBezTo>
                      <a:pt x="240690" y="131796"/>
                      <a:pt x="240487" y="121227"/>
                      <a:pt x="240640" y="110318"/>
                    </a:cubicBezTo>
                    <a:cubicBezTo>
                      <a:pt x="240487" y="99410"/>
                      <a:pt x="240690" y="88841"/>
                      <a:pt x="241249" y="78611"/>
                    </a:cubicBezTo>
                    <a:cubicBezTo>
                      <a:pt x="241807" y="68381"/>
                      <a:pt x="243634" y="58694"/>
                      <a:pt x="246731" y="49551"/>
                    </a:cubicBezTo>
                    <a:cubicBezTo>
                      <a:pt x="249827" y="40408"/>
                      <a:pt x="255107" y="32012"/>
                      <a:pt x="262569" y="24365"/>
                    </a:cubicBezTo>
                    <a:cubicBezTo>
                      <a:pt x="270367" y="16421"/>
                      <a:pt x="279139" y="10380"/>
                      <a:pt x="288884" y="6243"/>
                    </a:cubicBezTo>
                    <a:cubicBezTo>
                      <a:pt x="298629" y="2106"/>
                      <a:pt x="310075" y="25"/>
                      <a:pt x="323221" y="0"/>
                    </a:cubicBez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sz="2400" dirty="0">
                  <a:solidFill>
                    <a:srgbClr val="FCE3C1"/>
                  </a:solidFill>
                  <a:latin typeface="DIN Black" pitchFamily="50" charset="0"/>
                  <a:ea typeface="微软雅黑" panose="020B0503020204020204" pitchFamily="34" charset="-122"/>
                </a:endParaRPr>
              </a:p>
            </p:txBody>
          </p:sp>
          <p:sp>
            <p:nvSpPr>
              <p:cNvPr id="59" name="任意多边形: 形状 58">
                <a:extLst>
                  <a:ext uri="{FF2B5EF4-FFF2-40B4-BE49-F238E27FC236}">
                    <a16:creationId xmlns:a16="http://schemas.microsoft.com/office/drawing/2014/main" xmlns="" id="{9893E89B-26C0-4DA6-97D8-D9333BEDDA91}"/>
                  </a:ext>
                </a:extLst>
              </p:cNvPr>
              <p:cNvSpPr/>
              <p:nvPr/>
            </p:nvSpPr>
            <p:spPr>
              <a:xfrm>
                <a:off x="6001891" y="2517662"/>
                <a:ext cx="182669" cy="172189"/>
              </a:xfrm>
              <a:custGeom>
                <a:avLst/>
                <a:gdLst>
                  <a:gd name="connsiteX0" fmla="*/ 2881221 w 5956300"/>
                  <a:gd name="connsiteY0" fmla="*/ 201970 h 5614644"/>
                  <a:gd name="connsiteX1" fmla="*/ 2706298 w 5956300"/>
                  <a:gd name="connsiteY1" fmla="*/ 218751 h 5614644"/>
                  <a:gd name="connsiteX2" fmla="*/ 2000250 w 5956300"/>
                  <a:gd name="connsiteY2" fmla="*/ 371892 h 5614644"/>
                  <a:gd name="connsiteX3" fmla="*/ 1284932 w 5956300"/>
                  <a:gd name="connsiteY3" fmla="*/ 827382 h 5614644"/>
                  <a:gd name="connsiteX4" fmla="*/ 888669 w 5956300"/>
                  <a:gd name="connsiteY4" fmla="*/ 1334744 h 5614644"/>
                  <a:gd name="connsiteX5" fmla="*/ 711453 w 5956300"/>
                  <a:gd name="connsiteY5" fmla="*/ 1885291 h 5614644"/>
                  <a:gd name="connsiteX6" fmla="*/ 647700 w 5956300"/>
                  <a:gd name="connsiteY6" fmla="*/ 2771587 h 5614644"/>
                  <a:gd name="connsiteX7" fmla="*/ 647700 w 5956300"/>
                  <a:gd name="connsiteY7" fmla="*/ 3032148 h 5614644"/>
                  <a:gd name="connsiteX8" fmla="*/ 606425 w 5956300"/>
                  <a:gd name="connsiteY8" fmla="*/ 3060721 h 5614644"/>
                  <a:gd name="connsiteX9" fmla="*/ 482306 w 5956300"/>
                  <a:gd name="connsiteY9" fmla="*/ 3122734 h 5614644"/>
                  <a:gd name="connsiteX10" fmla="*/ 213393 w 5956300"/>
                  <a:gd name="connsiteY10" fmla="*/ 3490955 h 5614644"/>
                  <a:gd name="connsiteX11" fmla="*/ 253015 w 5956300"/>
                  <a:gd name="connsiteY11" fmla="*/ 3837826 h 5614644"/>
                  <a:gd name="connsiteX12" fmla="*/ 751252 w 5956300"/>
                  <a:gd name="connsiteY12" fmla="*/ 4140189 h 5614644"/>
                  <a:gd name="connsiteX13" fmla="*/ 908318 w 5956300"/>
                  <a:gd name="connsiteY13" fmla="*/ 4236694 h 5614644"/>
                  <a:gd name="connsiteX14" fmla="*/ 1506701 w 5956300"/>
                  <a:gd name="connsiteY14" fmla="*/ 5003131 h 5614644"/>
                  <a:gd name="connsiteX15" fmla="*/ 2508250 w 5956300"/>
                  <a:gd name="connsiteY15" fmla="*/ 5386987 h 5614644"/>
                  <a:gd name="connsiteX16" fmla="*/ 3409950 w 5956300"/>
                  <a:gd name="connsiteY16" fmla="*/ 5387186 h 5614644"/>
                  <a:gd name="connsiteX17" fmla="*/ 3970352 w 5956300"/>
                  <a:gd name="connsiteY17" fmla="*/ 5252754 h 5614644"/>
                  <a:gd name="connsiteX18" fmla="*/ 4204932 w 5956300"/>
                  <a:gd name="connsiteY18" fmla="*/ 5142614 h 5614644"/>
                  <a:gd name="connsiteX19" fmla="*/ 4434259 w 5956300"/>
                  <a:gd name="connsiteY19" fmla="*/ 5005112 h 5614644"/>
                  <a:gd name="connsiteX20" fmla="*/ 4975508 w 5956300"/>
                  <a:gd name="connsiteY20" fmla="*/ 4319244 h 5614644"/>
                  <a:gd name="connsiteX21" fmla="*/ 5041338 w 5956300"/>
                  <a:gd name="connsiteY21" fmla="*/ 4195280 h 5614644"/>
                  <a:gd name="connsiteX22" fmla="*/ 5177624 w 5956300"/>
                  <a:gd name="connsiteY22" fmla="*/ 4139369 h 5614644"/>
                  <a:gd name="connsiteX23" fmla="*/ 5585980 w 5956300"/>
                  <a:gd name="connsiteY23" fmla="*/ 3989705 h 5614644"/>
                  <a:gd name="connsiteX24" fmla="*/ 5743053 w 5956300"/>
                  <a:gd name="connsiteY24" fmla="*/ 3492045 h 5614644"/>
                  <a:gd name="connsiteX25" fmla="*/ 5453833 w 5956300"/>
                  <a:gd name="connsiteY25" fmla="*/ 3125548 h 5614644"/>
                  <a:gd name="connsiteX26" fmla="*/ 5295900 w 5956300"/>
                  <a:gd name="connsiteY26" fmla="*/ 2828239 h 5614644"/>
                  <a:gd name="connsiteX27" fmla="*/ 5180673 w 5956300"/>
                  <a:gd name="connsiteY27" fmla="*/ 1766544 h 5614644"/>
                  <a:gd name="connsiteX28" fmla="*/ 4758737 w 5956300"/>
                  <a:gd name="connsiteY28" fmla="*/ 933959 h 5614644"/>
                  <a:gd name="connsiteX29" fmla="*/ 4667445 w 5956300"/>
                  <a:gd name="connsiteY29" fmla="*/ 806643 h 5614644"/>
                  <a:gd name="connsiteX30" fmla="*/ 4683798 w 5956300"/>
                  <a:gd name="connsiteY30" fmla="*/ 721224 h 5614644"/>
                  <a:gd name="connsiteX31" fmla="*/ 4701972 w 5956300"/>
                  <a:gd name="connsiteY31" fmla="*/ 635529 h 5614644"/>
                  <a:gd name="connsiteX32" fmla="*/ 4502150 w 5956300"/>
                  <a:gd name="connsiteY32" fmla="*/ 566394 h 5614644"/>
                  <a:gd name="connsiteX33" fmla="*/ 4349881 w 5956300"/>
                  <a:gd name="connsiteY33" fmla="*/ 541247 h 5614644"/>
                  <a:gd name="connsiteX34" fmla="*/ 4344618 w 5956300"/>
                  <a:gd name="connsiteY34" fmla="*/ 439246 h 5614644"/>
                  <a:gd name="connsiteX35" fmla="*/ 4281422 w 5956300"/>
                  <a:gd name="connsiteY35" fmla="*/ 267124 h 5614644"/>
                  <a:gd name="connsiteX36" fmla="*/ 4047619 w 5956300"/>
                  <a:gd name="connsiteY36" fmla="*/ 317317 h 5614644"/>
                  <a:gd name="connsiteX37" fmla="*/ 3845497 w 5956300"/>
                  <a:gd name="connsiteY37" fmla="*/ 352657 h 5614644"/>
                  <a:gd name="connsiteX38" fmla="*/ 3675832 w 5956300"/>
                  <a:gd name="connsiteY38" fmla="*/ 300955 h 5614644"/>
                  <a:gd name="connsiteX39" fmla="*/ 3472632 w 5956300"/>
                  <a:gd name="connsiteY39" fmla="*/ 255933 h 5614644"/>
                  <a:gd name="connsiteX40" fmla="*/ 2881221 w 5956300"/>
                  <a:gd name="connsiteY40" fmla="*/ 201970 h 5614644"/>
                  <a:gd name="connsiteX41" fmla="*/ 2791470 w 5956300"/>
                  <a:gd name="connsiteY41" fmla="*/ 1 h 5614644"/>
                  <a:gd name="connsiteX42" fmla="*/ 3003550 w 5956300"/>
                  <a:gd name="connsiteY42" fmla="*/ 1066 h 5614644"/>
                  <a:gd name="connsiteX43" fmla="*/ 3549650 w 5956300"/>
                  <a:gd name="connsiteY43" fmla="*/ 43149 h 5614644"/>
                  <a:gd name="connsiteX44" fmla="*/ 3815484 w 5956300"/>
                  <a:gd name="connsiteY44" fmla="*/ 113847 h 5614644"/>
                  <a:gd name="connsiteX45" fmla="*/ 3903518 w 5956300"/>
                  <a:gd name="connsiteY45" fmla="*/ 146068 h 5614644"/>
                  <a:gd name="connsiteX46" fmla="*/ 3963614 w 5956300"/>
                  <a:gd name="connsiteY46" fmla="*/ 101953 h 5614644"/>
                  <a:gd name="connsiteX47" fmla="*/ 4193699 w 5956300"/>
                  <a:gd name="connsiteY47" fmla="*/ 14081 h 5614644"/>
                  <a:gd name="connsiteX48" fmla="*/ 4541596 w 5956300"/>
                  <a:gd name="connsiteY48" fmla="*/ 258461 h 5614644"/>
                  <a:gd name="connsiteX49" fmla="*/ 4620090 w 5956300"/>
                  <a:gd name="connsiteY49" fmla="*/ 329974 h 5614644"/>
                  <a:gd name="connsiteX50" fmla="*/ 4916267 w 5956300"/>
                  <a:gd name="connsiteY50" fmla="*/ 691032 h 5614644"/>
                  <a:gd name="connsiteX51" fmla="*/ 4976952 w 5956300"/>
                  <a:gd name="connsiteY51" fmla="*/ 849782 h 5614644"/>
                  <a:gd name="connsiteX52" fmla="*/ 5472816 w 5956300"/>
                  <a:gd name="connsiteY52" fmla="*/ 2129747 h 5614644"/>
                  <a:gd name="connsiteX53" fmla="*/ 5517345 w 5956300"/>
                  <a:gd name="connsiteY53" fmla="*/ 2882830 h 5614644"/>
                  <a:gd name="connsiteX54" fmla="*/ 5569735 w 5956300"/>
                  <a:gd name="connsiteY54" fmla="*/ 2933247 h 5614644"/>
                  <a:gd name="connsiteX55" fmla="*/ 5937356 w 5956300"/>
                  <a:gd name="connsiteY55" fmla="*/ 3343799 h 5614644"/>
                  <a:gd name="connsiteX56" fmla="*/ 5956300 w 5956300"/>
                  <a:gd name="connsiteY56" fmla="*/ 3591218 h 5614644"/>
                  <a:gd name="connsiteX57" fmla="*/ 5929774 w 5956300"/>
                  <a:gd name="connsiteY57" fmla="*/ 3820325 h 5614644"/>
                  <a:gd name="connsiteX58" fmla="*/ 5876326 w 5956300"/>
                  <a:gd name="connsiteY58" fmla="*/ 3950135 h 5614644"/>
                  <a:gd name="connsiteX59" fmla="*/ 5766327 w 5956300"/>
                  <a:gd name="connsiteY59" fmla="*/ 4101493 h 5614644"/>
                  <a:gd name="connsiteX60" fmla="*/ 5436198 w 5956300"/>
                  <a:gd name="connsiteY60" fmla="*/ 4312539 h 5614644"/>
                  <a:gd name="connsiteX61" fmla="*/ 5179679 w 5956300"/>
                  <a:gd name="connsiteY61" fmla="*/ 4443700 h 5614644"/>
                  <a:gd name="connsiteX62" fmla="*/ 5082122 w 5956300"/>
                  <a:gd name="connsiteY62" fmla="*/ 4598462 h 5614644"/>
                  <a:gd name="connsiteX63" fmla="*/ 4947484 w 5956300"/>
                  <a:gd name="connsiteY63" fmla="*/ 4776444 h 5614644"/>
                  <a:gd name="connsiteX64" fmla="*/ 3771900 w 5956300"/>
                  <a:gd name="connsiteY64" fmla="*/ 5536765 h 5614644"/>
                  <a:gd name="connsiteX65" fmla="*/ 2959100 w 5956300"/>
                  <a:gd name="connsiteY65" fmla="*/ 5614644 h 5614644"/>
                  <a:gd name="connsiteX66" fmla="*/ 2400300 w 5956300"/>
                  <a:gd name="connsiteY66" fmla="*/ 5591143 h 5614644"/>
                  <a:gd name="connsiteX67" fmla="*/ 1176418 w 5956300"/>
                  <a:gd name="connsiteY67" fmla="*/ 5001626 h 5614644"/>
                  <a:gd name="connsiteX68" fmla="*/ 760853 w 5956300"/>
                  <a:gd name="connsiteY68" fmla="*/ 4431257 h 5614644"/>
                  <a:gd name="connsiteX69" fmla="*/ 661365 w 5956300"/>
                  <a:gd name="connsiteY69" fmla="*/ 4351032 h 5614644"/>
                  <a:gd name="connsiteX70" fmla="*/ 79002 w 5956300"/>
                  <a:gd name="connsiteY70" fmla="*/ 3975113 h 5614644"/>
                  <a:gd name="connsiteX71" fmla="*/ 0 w 5956300"/>
                  <a:gd name="connsiteY71" fmla="*/ 3589357 h 5614644"/>
                  <a:gd name="connsiteX72" fmla="*/ 173789 w 5956300"/>
                  <a:gd name="connsiteY72" fmla="*/ 3064283 h 5614644"/>
                  <a:gd name="connsiteX73" fmla="*/ 396639 w 5956300"/>
                  <a:gd name="connsiteY73" fmla="*/ 2928594 h 5614644"/>
                  <a:gd name="connsiteX74" fmla="*/ 417088 w 5956300"/>
                  <a:gd name="connsiteY74" fmla="*/ 2665069 h 5614644"/>
                  <a:gd name="connsiteX75" fmla="*/ 444135 w 5956300"/>
                  <a:gd name="connsiteY75" fmla="*/ 2214086 h 5614644"/>
                  <a:gd name="connsiteX76" fmla="*/ 483099 w 5956300"/>
                  <a:gd name="connsiteY76" fmla="*/ 1902936 h 5614644"/>
                  <a:gd name="connsiteX77" fmla="*/ 528459 w 5956300"/>
                  <a:gd name="connsiteY77" fmla="*/ 1691727 h 5614644"/>
                  <a:gd name="connsiteX78" fmla="*/ 582955 w 5956300"/>
                  <a:gd name="connsiteY78" fmla="*/ 1513927 h 5614644"/>
                  <a:gd name="connsiteX79" fmla="*/ 903518 w 5956300"/>
                  <a:gd name="connsiteY79" fmla="*/ 905414 h 5614644"/>
                  <a:gd name="connsiteX80" fmla="*/ 1588113 w 5956300"/>
                  <a:gd name="connsiteY80" fmla="*/ 328738 h 5614644"/>
                  <a:gd name="connsiteX81" fmla="*/ 1829413 w 5956300"/>
                  <a:gd name="connsiteY81" fmla="*/ 213961 h 5614644"/>
                  <a:gd name="connsiteX82" fmla="*/ 2089150 w 5956300"/>
                  <a:gd name="connsiteY82" fmla="*/ 111667 h 5614644"/>
                  <a:gd name="connsiteX83" fmla="*/ 2597150 w 5956300"/>
                  <a:gd name="connsiteY83" fmla="*/ 2993 h 5614644"/>
                  <a:gd name="connsiteX84" fmla="*/ 2791470 w 5956300"/>
                  <a:gd name="connsiteY84" fmla="*/ 1 h 56146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5956300" h="5614644">
                    <a:moveTo>
                      <a:pt x="2881221" y="201970"/>
                    </a:moveTo>
                    <a:cubicBezTo>
                      <a:pt x="2818854" y="204559"/>
                      <a:pt x="2759810" y="210117"/>
                      <a:pt x="2706298" y="218751"/>
                    </a:cubicBezTo>
                    <a:cubicBezTo>
                      <a:pt x="2388383" y="270047"/>
                      <a:pt x="2113789" y="329606"/>
                      <a:pt x="2000250" y="371892"/>
                    </a:cubicBezTo>
                    <a:cubicBezTo>
                      <a:pt x="1793054" y="449059"/>
                      <a:pt x="1464740" y="658118"/>
                      <a:pt x="1284932" y="827382"/>
                    </a:cubicBezTo>
                    <a:cubicBezTo>
                      <a:pt x="1089170" y="1011665"/>
                      <a:pt x="973134" y="1160232"/>
                      <a:pt x="888669" y="1334744"/>
                    </a:cubicBezTo>
                    <a:cubicBezTo>
                      <a:pt x="818192" y="1480353"/>
                      <a:pt x="798656" y="1541047"/>
                      <a:pt x="711453" y="1885291"/>
                    </a:cubicBezTo>
                    <a:cubicBezTo>
                      <a:pt x="667796" y="2057633"/>
                      <a:pt x="647700" y="2337007"/>
                      <a:pt x="647700" y="2771587"/>
                    </a:cubicBezTo>
                    <a:lnTo>
                      <a:pt x="647700" y="3032148"/>
                    </a:lnTo>
                    <a:lnTo>
                      <a:pt x="606425" y="3060721"/>
                    </a:lnTo>
                    <a:cubicBezTo>
                      <a:pt x="583724" y="3076436"/>
                      <a:pt x="527870" y="3104342"/>
                      <a:pt x="482306" y="3122734"/>
                    </a:cubicBezTo>
                    <a:cubicBezTo>
                      <a:pt x="315744" y="3189969"/>
                      <a:pt x="239740" y="3294040"/>
                      <a:pt x="213393" y="3490955"/>
                    </a:cubicBezTo>
                    <a:cubicBezTo>
                      <a:pt x="192717" y="3645487"/>
                      <a:pt x="203875" y="3743168"/>
                      <a:pt x="253015" y="3837826"/>
                    </a:cubicBezTo>
                    <a:cubicBezTo>
                      <a:pt x="350457" y="4025528"/>
                      <a:pt x="531275" y="4135260"/>
                      <a:pt x="751252" y="4140189"/>
                    </a:cubicBezTo>
                    <a:cubicBezTo>
                      <a:pt x="863173" y="4142697"/>
                      <a:pt x="871280" y="4147678"/>
                      <a:pt x="908318" y="4236694"/>
                    </a:cubicBezTo>
                    <a:cubicBezTo>
                      <a:pt x="1019822" y="4504678"/>
                      <a:pt x="1270691" y="4826002"/>
                      <a:pt x="1506701" y="5003131"/>
                    </a:cubicBezTo>
                    <a:cubicBezTo>
                      <a:pt x="1763553" y="5195902"/>
                      <a:pt x="2104773" y="5326678"/>
                      <a:pt x="2508250" y="5386987"/>
                    </a:cubicBezTo>
                    <a:cubicBezTo>
                      <a:pt x="2722999" y="5419085"/>
                      <a:pt x="3197695" y="5419190"/>
                      <a:pt x="3409950" y="5387186"/>
                    </a:cubicBezTo>
                    <a:cubicBezTo>
                      <a:pt x="3717541" y="5340807"/>
                      <a:pt x="3852661" y="5308394"/>
                      <a:pt x="3970352" y="5252754"/>
                    </a:cubicBezTo>
                    <a:cubicBezTo>
                      <a:pt x="4032336" y="5223451"/>
                      <a:pt x="4137897" y="5173888"/>
                      <a:pt x="4204932" y="5142614"/>
                    </a:cubicBezTo>
                    <a:cubicBezTo>
                      <a:pt x="4271967" y="5111339"/>
                      <a:pt x="4375164" y="5049463"/>
                      <a:pt x="4434259" y="5005112"/>
                    </a:cubicBezTo>
                    <a:cubicBezTo>
                      <a:pt x="4612367" y="4871441"/>
                      <a:pt x="4850139" y="4570136"/>
                      <a:pt x="4975508" y="4319244"/>
                    </a:cubicBezTo>
                    <a:cubicBezTo>
                      <a:pt x="5003431" y="4263364"/>
                      <a:pt x="5033054" y="4207580"/>
                      <a:pt x="5041338" y="4195280"/>
                    </a:cubicBezTo>
                    <a:cubicBezTo>
                      <a:pt x="5066420" y="4158038"/>
                      <a:pt x="5130547" y="4131729"/>
                      <a:pt x="5177624" y="4139369"/>
                    </a:cubicBezTo>
                    <a:cubicBezTo>
                      <a:pt x="5291722" y="4157885"/>
                      <a:pt x="5479923" y="4088908"/>
                      <a:pt x="5585980" y="3989705"/>
                    </a:cubicBezTo>
                    <a:cubicBezTo>
                      <a:pt x="5716084" y="3868007"/>
                      <a:pt x="5770351" y="3696072"/>
                      <a:pt x="5743053" y="3492045"/>
                    </a:cubicBezTo>
                    <a:cubicBezTo>
                      <a:pt x="5714712" y="3280226"/>
                      <a:pt x="5639235" y="3184584"/>
                      <a:pt x="5453833" y="3125548"/>
                    </a:cubicBezTo>
                    <a:cubicBezTo>
                      <a:pt x="5297283" y="3075699"/>
                      <a:pt x="5295900" y="3073095"/>
                      <a:pt x="5295900" y="2828239"/>
                    </a:cubicBezTo>
                    <a:cubicBezTo>
                      <a:pt x="5295900" y="2497670"/>
                      <a:pt x="5244593" y="2024930"/>
                      <a:pt x="5180673" y="1766544"/>
                    </a:cubicBezTo>
                    <a:cubicBezTo>
                      <a:pt x="5099012" y="1436444"/>
                      <a:pt x="4964104" y="1170237"/>
                      <a:pt x="4758737" y="933959"/>
                    </a:cubicBezTo>
                    <a:cubicBezTo>
                      <a:pt x="4712851" y="881167"/>
                      <a:pt x="4671770" y="823875"/>
                      <a:pt x="4667445" y="806643"/>
                    </a:cubicBezTo>
                    <a:cubicBezTo>
                      <a:pt x="4662683" y="787669"/>
                      <a:pt x="4669133" y="753979"/>
                      <a:pt x="4683798" y="721224"/>
                    </a:cubicBezTo>
                    <a:cubicBezTo>
                      <a:pt x="4697116" y="691476"/>
                      <a:pt x="4705295" y="652913"/>
                      <a:pt x="4701972" y="635529"/>
                    </a:cubicBezTo>
                    <a:cubicBezTo>
                      <a:pt x="4687853" y="561674"/>
                      <a:pt x="4570556" y="521091"/>
                      <a:pt x="4502150" y="566394"/>
                    </a:cubicBezTo>
                    <a:cubicBezTo>
                      <a:pt x="4427262" y="615990"/>
                      <a:pt x="4384915" y="608996"/>
                      <a:pt x="4349881" y="541247"/>
                    </a:cubicBezTo>
                    <a:cubicBezTo>
                      <a:pt x="4334194" y="510913"/>
                      <a:pt x="4333235" y="492322"/>
                      <a:pt x="4344618" y="439246"/>
                    </a:cubicBezTo>
                    <a:cubicBezTo>
                      <a:pt x="4362181" y="357352"/>
                      <a:pt x="4344888" y="310250"/>
                      <a:pt x="4281422" y="267124"/>
                    </a:cubicBezTo>
                    <a:cubicBezTo>
                      <a:pt x="4197357" y="210001"/>
                      <a:pt x="4100108" y="230878"/>
                      <a:pt x="4047619" y="317317"/>
                    </a:cubicBezTo>
                    <a:cubicBezTo>
                      <a:pt x="4000371" y="395124"/>
                      <a:pt x="3974432" y="399660"/>
                      <a:pt x="3845497" y="352657"/>
                    </a:cubicBezTo>
                    <a:cubicBezTo>
                      <a:pt x="3787556" y="331536"/>
                      <a:pt x="3711207" y="308269"/>
                      <a:pt x="3675832" y="300955"/>
                    </a:cubicBezTo>
                    <a:cubicBezTo>
                      <a:pt x="3640457" y="293640"/>
                      <a:pt x="3549017" y="273380"/>
                      <a:pt x="3472632" y="255933"/>
                    </a:cubicBezTo>
                    <a:cubicBezTo>
                      <a:pt x="3285338" y="213155"/>
                      <a:pt x="3068324" y="194203"/>
                      <a:pt x="2881221" y="201970"/>
                    </a:cubicBezTo>
                    <a:close/>
                    <a:moveTo>
                      <a:pt x="2791470" y="1"/>
                    </a:moveTo>
                    <a:cubicBezTo>
                      <a:pt x="2854395" y="-21"/>
                      <a:pt x="2927588" y="322"/>
                      <a:pt x="3003550" y="1066"/>
                    </a:cubicBezTo>
                    <a:cubicBezTo>
                      <a:pt x="3359053" y="4547"/>
                      <a:pt x="3378028" y="6010"/>
                      <a:pt x="3549650" y="43149"/>
                    </a:cubicBezTo>
                    <a:cubicBezTo>
                      <a:pt x="3647440" y="64311"/>
                      <a:pt x="3767065" y="96125"/>
                      <a:pt x="3815484" y="113847"/>
                    </a:cubicBezTo>
                    <a:lnTo>
                      <a:pt x="3903518" y="146068"/>
                    </a:lnTo>
                    <a:lnTo>
                      <a:pt x="3963614" y="101953"/>
                    </a:lnTo>
                    <a:cubicBezTo>
                      <a:pt x="4058819" y="32066"/>
                      <a:pt x="4124672" y="6916"/>
                      <a:pt x="4193699" y="14081"/>
                    </a:cubicBezTo>
                    <a:cubicBezTo>
                      <a:pt x="4353301" y="30649"/>
                      <a:pt x="4496381" y="131155"/>
                      <a:pt x="4541596" y="258461"/>
                    </a:cubicBezTo>
                    <a:cubicBezTo>
                      <a:pt x="4563343" y="319691"/>
                      <a:pt x="4566579" y="322639"/>
                      <a:pt x="4620090" y="329974"/>
                    </a:cubicBezTo>
                    <a:cubicBezTo>
                      <a:pt x="4809936" y="355995"/>
                      <a:pt x="4919157" y="489142"/>
                      <a:pt x="4916267" y="691032"/>
                    </a:cubicBezTo>
                    <a:cubicBezTo>
                      <a:pt x="4915159" y="768440"/>
                      <a:pt x="4917263" y="773945"/>
                      <a:pt x="4976952" y="849782"/>
                    </a:cubicBezTo>
                    <a:cubicBezTo>
                      <a:pt x="5261536" y="1211359"/>
                      <a:pt x="5436689" y="1663478"/>
                      <a:pt x="5472816" y="2129747"/>
                    </a:cubicBezTo>
                    <a:cubicBezTo>
                      <a:pt x="5508410" y="2589132"/>
                      <a:pt x="5524168" y="2855644"/>
                      <a:pt x="5517345" y="2882830"/>
                    </a:cubicBezTo>
                    <a:cubicBezTo>
                      <a:pt x="5510664" y="2909448"/>
                      <a:pt x="5516571" y="2915132"/>
                      <a:pt x="5569735" y="2933247"/>
                    </a:cubicBezTo>
                    <a:cubicBezTo>
                      <a:pt x="5751978" y="2995343"/>
                      <a:pt x="5885407" y="3144354"/>
                      <a:pt x="5937356" y="3343799"/>
                    </a:cubicBezTo>
                    <a:cubicBezTo>
                      <a:pt x="5949705" y="3391210"/>
                      <a:pt x="5956300" y="3477346"/>
                      <a:pt x="5956300" y="3591218"/>
                    </a:cubicBezTo>
                    <a:cubicBezTo>
                      <a:pt x="5956300" y="3742541"/>
                      <a:pt x="5952752" y="3773185"/>
                      <a:pt x="5929774" y="3820325"/>
                    </a:cubicBezTo>
                    <a:cubicBezTo>
                      <a:pt x="5915185" y="3850256"/>
                      <a:pt x="5891133" y="3908670"/>
                      <a:pt x="5876326" y="3950135"/>
                    </a:cubicBezTo>
                    <a:cubicBezTo>
                      <a:pt x="5854553" y="4011105"/>
                      <a:pt x="5833514" y="4040056"/>
                      <a:pt x="5766327" y="4101493"/>
                    </a:cubicBezTo>
                    <a:cubicBezTo>
                      <a:pt x="5588918" y="4263720"/>
                      <a:pt x="5553590" y="4286304"/>
                      <a:pt x="5436198" y="4312539"/>
                    </a:cubicBezTo>
                    <a:cubicBezTo>
                      <a:pt x="5211521" y="4362750"/>
                      <a:pt x="5223681" y="4356533"/>
                      <a:pt x="5179679" y="4443700"/>
                    </a:cubicBezTo>
                    <a:cubicBezTo>
                      <a:pt x="5157917" y="4486809"/>
                      <a:pt x="5114017" y="4556452"/>
                      <a:pt x="5082122" y="4598462"/>
                    </a:cubicBezTo>
                    <a:cubicBezTo>
                      <a:pt x="5050227" y="4640472"/>
                      <a:pt x="4989640" y="4720564"/>
                      <a:pt x="4947484" y="4776444"/>
                    </a:cubicBezTo>
                    <a:cubicBezTo>
                      <a:pt x="4668008" y="5146902"/>
                      <a:pt x="4257279" y="5412545"/>
                      <a:pt x="3771900" y="5536765"/>
                    </a:cubicBezTo>
                    <a:cubicBezTo>
                      <a:pt x="3498431" y="5606751"/>
                      <a:pt x="3416058" y="5614644"/>
                      <a:pt x="2959100" y="5614644"/>
                    </a:cubicBezTo>
                    <a:cubicBezTo>
                      <a:pt x="2601616" y="5614644"/>
                      <a:pt x="2512347" y="5610890"/>
                      <a:pt x="2400300" y="5591143"/>
                    </a:cubicBezTo>
                    <a:cubicBezTo>
                      <a:pt x="1867184" y="5497188"/>
                      <a:pt x="1500282" y="5320460"/>
                      <a:pt x="1176418" y="5001626"/>
                    </a:cubicBezTo>
                    <a:cubicBezTo>
                      <a:pt x="1000371" y="4828314"/>
                      <a:pt x="834958" y="4601283"/>
                      <a:pt x="760853" y="4431257"/>
                    </a:cubicBezTo>
                    <a:cubicBezTo>
                      <a:pt x="732900" y="4367122"/>
                      <a:pt x="730400" y="4365107"/>
                      <a:pt x="661365" y="4351032"/>
                    </a:cubicBezTo>
                    <a:cubicBezTo>
                      <a:pt x="371157" y="4291863"/>
                      <a:pt x="199954" y="4181350"/>
                      <a:pt x="79002" y="3975113"/>
                    </a:cubicBezTo>
                    <a:cubicBezTo>
                      <a:pt x="12705" y="3862067"/>
                      <a:pt x="0" y="3800030"/>
                      <a:pt x="0" y="3589357"/>
                    </a:cubicBezTo>
                    <a:cubicBezTo>
                      <a:pt x="0" y="3334066"/>
                      <a:pt x="47490" y="3190583"/>
                      <a:pt x="173789" y="3064283"/>
                    </a:cubicBezTo>
                    <a:cubicBezTo>
                      <a:pt x="230082" y="3007991"/>
                      <a:pt x="360479" y="2928594"/>
                      <a:pt x="396639" y="2928594"/>
                    </a:cubicBezTo>
                    <a:cubicBezTo>
                      <a:pt x="412092" y="2928594"/>
                      <a:pt x="415398" y="2886001"/>
                      <a:pt x="417088" y="2665069"/>
                    </a:cubicBezTo>
                    <a:cubicBezTo>
                      <a:pt x="418465" y="2485233"/>
                      <a:pt x="427054" y="2342012"/>
                      <a:pt x="444135" y="2214086"/>
                    </a:cubicBezTo>
                    <a:cubicBezTo>
                      <a:pt x="457901" y="2110983"/>
                      <a:pt x="475435" y="1970966"/>
                      <a:pt x="483099" y="1902936"/>
                    </a:cubicBezTo>
                    <a:cubicBezTo>
                      <a:pt x="490763" y="1834905"/>
                      <a:pt x="511175" y="1739861"/>
                      <a:pt x="528459" y="1691727"/>
                    </a:cubicBezTo>
                    <a:cubicBezTo>
                      <a:pt x="545744" y="1643592"/>
                      <a:pt x="570267" y="1563582"/>
                      <a:pt x="582955" y="1513927"/>
                    </a:cubicBezTo>
                    <a:cubicBezTo>
                      <a:pt x="613737" y="1393455"/>
                      <a:pt x="710173" y="1210395"/>
                      <a:pt x="903518" y="905414"/>
                    </a:cubicBezTo>
                    <a:cubicBezTo>
                      <a:pt x="1035936" y="696538"/>
                      <a:pt x="1333802" y="445628"/>
                      <a:pt x="1588113" y="328738"/>
                    </a:cubicBezTo>
                    <a:cubicBezTo>
                      <a:pt x="1647822" y="301293"/>
                      <a:pt x="1756408" y="249644"/>
                      <a:pt x="1829413" y="213961"/>
                    </a:cubicBezTo>
                    <a:cubicBezTo>
                      <a:pt x="1902418" y="178279"/>
                      <a:pt x="2019300" y="132247"/>
                      <a:pt x="2089150" y="111667"/>
                    </a:cubicBezTo>
                    <a:cubicBezTo>
                      <a:pt x="2197619" y="79709"/>
                      <a:pt x="2469680" y="21508"/>
                      <a:pt x="2597150" y="2993"/>
                    </a:cubicBezTo>
                    <a:cubicBezTo>
                      <a:pt x="2610247" y="1091"/>
                      <a:pt x="2686596" y="39"/>
                      <a:pt x="2791470" y="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4" name="文本框 33">
              <a:extLst>
                <a:ext uri="{FF2B5EF4-FFF2-40B4-BE49-F238E27FC236}">
                  <a16:creationId xmlns:a16="http://schemas.microsoft.com/office/drawing/2014/main" xmlns="" id="{2249F6F5-8D46-4A18-A302-38D6B858CBB8}"/>
                </a:ext>
              </a:extLst>
            </p:cNvPr>
            <p:cNvSpPr txBox="1"/>
            <p:nvPr/>
          </p:nvSpPr>
          <p:spPr>
            <a:xfrm>
              <a:off x="10229888" y="5858952"/>
              <a:ext cx="1350046" cy="269077"/>
            </a:xfrm>
            <a:custGeom>
              <a:avLst/>
              <a:gdLst/>
              <a:ahLst/>
              <a:cxnLst/>
              <a:rect l="l" t="t" r="r" b="b"/>
              <a:pathLst>
                <a:path w="4455881" h="888095">
                  <a:moveTo>
                    <a:pt x="1641625" y="805494"/>
                  </a:moveTo>
                  <a:lnTo>
                    <a:pt x="1676943" y="805494"/>
                  </a:lnTo>
                  <a:lnTo>
                    <a:pt x="1676943" y="859139"/>
                  </a:lnTo>
                  <a:lnTo>
                    <a:pt x="1641625" y="888095"/>
                  </a:lnTo>
                  <a:close/>
                  <a:moveTo>
                    <a:pt x="3399768" y="672899"/>
                  </a:moveTo>
                  <a:lnTo>
                    <a:pt x="3365935" y="769242"/>
                  </a:lnTo>
                  <a:lnTo>
                    <a:pt x="3432686" y="769242"/>
                  </a:lnTo>
                  <a:close/>
                  <a:moveTo>
                    <a:pt x="4155577" y="653380"/>
                  </a:moveTo>
                  <a:lnTo>
                    <a:pt x="4155577" y="725656"/>
                  </a:lnTo>
                  <a:lnTo>
                    <a:pt x="4203147" y="725656"/>
                  </a:lnTo>
                  <a:cubicBezTo>
                    <a:pt x="4214753" y="725586"/>
                    <a:pt x="4224015" y="722447"/>
                    <a:pt x="4230934" y="716240"/>
                  </a:cubicBezTo>
                  <a:cubicBezTo>
                    <a:pt x="4237852" y="710033"/>
                    <a:pt x="4241397" y="701176"/>
                    <a:pt x="4241569" y="689670"/>
                  </a:cubicBezTo>
                  <a:cubicBezTo>
                    <a:pt x="4241397" y="678151"/>
                    <a:pt x="4237852" y="669244"/>
                    <a:pt x="4230934" y="662948"/>
                  </a:cubicBezTo>
                  <a:cubicBezTo>
                    <a:pt x="4224015" y="656652"/>
                    <a:pt x="4214753" y="653463"/>
                    <a:pt x="4203147" y="653380"/>
                  </a:cubicBezTo>
                  <a:close/>
                  <a:moveTo>
                    <a:pt x="3955552" y="653380"/>
                  </a:moveTo>
                  <a:lnTo>
                    <a:pt x="3955552" y="725656"/>
                  </a:lnTo>
                  <a:lnTo>
                    <a:pt x="4003121" y="725656"/>
                  </a:lnTo>
                  <a:cubicBezTo>
                    <a:pt x="4014728" y="725586"/>
                    <a:pt x="4023991" y="722447"/>
                    <a:pt x="4030909" y="716240"/>
                  </a:cubicBezTo>
                  <a:cubicBezTo>
                    <a:pt x="4037827" y="710033"/>
                    <a:pt x="4041372" y="701176"/>
                    <a:pt x="4041543" y="689670"/>
                  </a:cubicBezTo>
                  <a:cubicBezTo>
                    <a:pt x="4041372" y="678151"/>
                    <a:pt x="4037827" y="669244"/>
                    <a:pt x="4030909" y="662948"/>
                  </a:cubicBezTo>
                  <a:cubicBezTo>
                    <a:pt x="4023991" y="656652"/>
                    <a:pt x="4014728" y="653463"/>
                    <a:pt x="4003121" y="653380"/>
                  </a:cubicBezTo>
                  <a:close/>
                  <a:moveTo>
                    <a:pt x="2402977" y="653380"/>
                  </a:moveTo>
                  <a:lnTo>
                    <a:pt x="2402977" y="721389"/>
                  </a:lnTo>
                  <a:lnTo>
                    <a:pt x="2451766" y="721389"/>
                  </a:lnTo>
                  <a:cubicBezTo>
                    <a:pt x="2462909" y="721312"/>
                    <a:pt x="2471803" y="718339"/>
                    <a:pt x="2478448" y="712468"/>
                  </a:cubicBezTo>
                  <a:cubicBezTo>
                    <a:pt x="2485093" y="706597"/>
                    <a:pt x="2488499" y="698287"/>
                    <a:pt x="2488664" y="687537"/>
                  </a:cubicBezTo>
                  <a:cubicBezTo>
                    <a:pt x="2488499" y="676774"/>
                    <a:pt x="2485093" y="668412"/>
                    <a:pt x="2478448" y="662453"/>
                  </a:cubicBezTo>
                  <a:cubicBezTo>
                    <a:pt x="2471803" y="656493"/>
                    <a:pt x="2462909" y="653469"/>
                    <a:pt x="2451766" y="653380"/>
                  </a:cubicBezTo>
                  <a:close/>
                  <a:moveTo>
                    <a:pt x="1298077" y="653380"/>
                  </a:moveTo>
                  <a:lnTo>
                    <a:pt x="1298077" y="725656"/>
                  </a:lnTo>
                  <a:lnTo>
                    <a:pt x="1345647" y="725656"/>
                  </a:lnTo>
                  <a:cubicBezTo>
                    <a:pt x="1357253" y="725586"/>
                    <a:pt x="1366516" y="722447"/>
                    <a:pt x="1373434" y="716240"/>
                  </a:cubicBezTo>
                  <a:cubicBezTo>
                    <a:pt x="1380352" y="710033"/>
                    <a:pt x="1383897" y="701176"/>
                    <a:pt x="1384069" y="689670"/>
                  </a:cubicBezTo>
                  <a:cubicBezTo>
                    <a:pt x="1383897" y="678151"/>
                    <a:pt x="1380352" y="669244"/>
                    <a:pt x="1373434" y="662948"/>
                  </a:cubicBezTo>
                  <a:cubicBezTo>
                    <a:pt x="1366516" y="656652"/>
                    <a:pt x="1357253" y="653463"/>
                    <a:pt x="1345647" y="653380"/>
                  </a:cubicBezTo>
                  <a:close/>
                  <a:moveTo>
                    <a:pt x="1098052" y="653380"/>
                  </a:moveTo>
                  <a:lnTo>
                    <a:pt x="1098052" y="725656"/>
                  </a:lnTo>
                  <a:lnTo>
                    <a:pt x="1145622" y="725656"/>
                  </a:lnTo>
                  <a:cubicBezTo>
                    <a:pt x="1157228" y="725586"/>
                    <a:pt x="1166491" y="722447"/>
                    <a:pt x="1173409" y="716240"/>
                  </a:cubicBezTo>
                  <a:cubicBezTo>
                    <a:pt x="1180327" y="710033"/>
                    <a:pt x="1183872" y="701176"/>
                    <a:pt x="1184044" y="689670"/>
                  </a:cubicBezTo>
                  <a:cubicBezTo>
                    <a:pt x="1183872" y="678151"/>
                    <a:pt x="1180327" y="669244"/>
                    <a:pt x="1173409" y="662948"/>
                  </a:cubicBezTo>
                  <a:cubicBezTo>
                    <a:pt x="1166491" y="656652"/>
                    <a:pt x="1157228" y="653463"/>
                    <a:pt x="1145622" y="653380"/>
                  </a:cubicBezTo>
                  <a:close/>
                  <a:moveTo>
                    <a:pt x="259852" y="653380"/>
                  </a:moveTo>
                  <a:lnTo>
                    <a:pt x="259852" y="721389"/>
                  </a:lnTo>
                  <a:lnTo>
                    <a:pt x="308642" y="721389"/>
                  </a:lnTo>
                  <a:cubicBezTo>
                    <a:pt x="319784" y="721312"/>
                    <a:pt x="328678" y="718339"/>
                    <a:pt x="335323" y="712468"/>
                  </a:cubicBezTo>
                  <a:cubicBezTo>
                    <a:pt x="341969" y="706597"/>
                    <a:pt x="345374" y="698287"/>
                    <a:pt x="345539" y="687537"/>
                  </a:cubicBezTo>
                  <a:cubicBezTo>
                    <a:pt x="345374" y="676774"/>
                    <a:pt x="341969" y="668412"/>
                    <a:pt x="335323" y="662453"/>
                  </a:cubicBezTo>
                  <a:cubicBezTo>
                    <a:pt x="328678" y="656493"/>
                    <a:pt x="319784" y="653469"/>
                    <a:pt x="308642" y="653380"/>
                  </a:cubicBezTo>
                  <a:close/>
                  <a:moveTo>
                    <a:pt x="2230631" y="651551"/>
                  </a:moveTo>
                  <a:cubicBezTo>
                    <a:pt x="2224158" y="651596"/>
                    <a:pt x="2218123" y="652803"/>
                    <a:pt x="2212526" y="655172"/>
                  </a:cubicBezTo>
                  <a:cubicBezTo>
                    <a:pt x="2206929" y="657542"/>
                    <a:pt x="2202190" y="660806"/>
                    <a:pt x="2198309" y="664967"/>
                  </a:cubicBezTo>
                  <a:cubicBezTo>
                    <a:pt x="2194791" y="668638"/>
                    <a:pt x="2192103" y="672948"/>
                    <a:pt x="2190245" y="677895"/>
                  </a:cubicBezTo>
                  <a:cubicBezTo>
                    <a:pt x="2188388" y="682843"/>
                    <a:pt x="2187123" y="689569"/>
                    <a:pt x="2186451" y="698073"/>
                  </a:cubicBezTo>
                  <a:cubicBezTo>
                    <a:pt x="2185780" y="706578"/>
                    <a:pt x="2185463" y="718001"/>
                    <a:pt x="2185503" y="732343"/>
                  </a:cubicBezTo>
                  <a:cubicBezTo>
                    <a:pt x="2185463" y="746685"/>
                    <a:pt x="2185780" y="758108"/>
                    <a:pt x="2186451" y="766613"/>
                  </a:cubicBezTo>
                  <a:cubicBezTo>
                    <a:pt x="2187123" y="775117"/>
                    <a:pt x="2188388" y="781843"/>
                    <a:pt x="2190245" y="786790"/>
                  </a:cubicBezTo>
                  <a:cubicBezTo>
                    <a:pt x="2192103" y="791738"/>
                    <a:pt x="2194791" y="796048"/>
                    <a:pt x="2198309" y="799719"/>
                  </a:cubicBezTo>
                  <a:cubicBezTo>
                    <a:pt x="2202190" y="803879"/>
                    <a:pt x="2206929" y="807144"/>
                    <a:pt x="2212526" y="809513"/>
                  </a:cubicBezTo>
                  <a:cubicBezTo>
                    <a:pt x="2218123" y="811882"/>
                    <a:pt x="2224158" y="813089"/>
                    <a:pt x="2230631" y="813133"/>
                  </a:cubicBezTo>
                  <a:cubicBezTo>
                    <a:pt x="2237105" y="813089"/>
                    <a:pt x="2243140" y="811882"/>
                    <a:pt x="2248737" y="809513"/>
                  </a:cubicBezTo>
                  <a:cubicBezTo>
                    <a:pt x="2254333" y="807144"/>
                    <a:pt x="2259072" y="803879"/>
                    <a:pt x="2262954" y="799719"/>
                  </a:cubicBezTo>
                  <a:cubicBezTo>
                    <a:pt x="2266472" y="796048"/>
                    <a:pt x="2269160" y="791738"/>
                    <a:pt x="2271017" y="786790"/>
                  </a:cubicBezTo>
                  <a:cubicBezTo>
                    <a:pt x="2272875" y="781843"/>
                    <a:pt x="2274140" y="775117"/>
                    <a:pt x="2274812" y="766613"/>
                  </a:cubicBezTo>
                  <a:cubicBezTo>
                    <a:pt x="2275483" y="758108"/>
                    <a:pt x="2275799" y="746685"/>
                    <a:pt x="2275760" y="732343"/>
                  </a:cubicBezTo>
                  <a:cubicBezTo>
                    <a:pt x="2275799" y="718001"/>
                    <a:pt x="2275483" y="706578"/>
                    <a:pt x="2274812" y="698073"/>
                  </a:cubicBezTo>
                  <a:cubicBezTo>
                    <a:pt x="2274140" y="689569"/>
                    <a:pt x="2272875" y="682843"/>
                    <a:pt x="2271017" y="677895"/>
                  </a:cubicBezTo>
                  <a:cubicBezTo>
                    <a:pt x="2269160" y="672948"/>
                    <a:pt x="2266472" y="668638"/>
                    <a:pt x="2262954" y="664967"/>
                  </a:cubicBezTo>
                  <a:cubicBezTo>
                    <a:pt x="2259072" y="660806"/>
                    <a:pt x="2254333" y="657542"/>
                    <a:pt x="2248737" y="655172"/>
                  </a:cubicBezTo>
                  <a:cubicBezTo>
                    <a:pt x="2243140" y="652803"/>
                    <a:pt x="2237105" y="651596"/>
                    <a:pt x="2230631" y="651551"/>
                  </a:cubicBezTo>
                  <a:close/>
                  <a:moveTo>
                    <a:pt x="506606" y="651551"/>
                  </a:moveTo>
                  <a:cubicBezTo>
                    <a:pt x="500133" y="651596"/>
                    <a:pt x="494098" y="652803"/>
                    <a:pt x="488501" y="655172"/>
                  </a:cubicBezTo>
                  <a:cubicBezTo>
                    <a:pt x="482904" y="657542"/>
                    <a:pt x="478165" y="660806"/>
                    <a:pt x="474284" y="664967"/>
                  </a:cubicBezTo>
                  <a:cubicBezTo>
                    <a:pt x="470766" y="668638"/>
                    <a:pt x="468078" y="672948"/>
                    <a:pt x="466220" y="677895"/>
                  </a:cubicBezTo>
                  <a:cubicBezTo>
                    <a:pt x="464363" y="682843"/>
                    <a:pt x="463098" y="689569"/>
                    <a:pt x="462426" y="698073"/>
                  </a:cubicBezTo>
                  <a:cubicBezTo>
                    <a:pt x="461755" y="706578"/>
                    <a:pt x="461439" y="718001"/>
                    <a:pt x="461478" y="732343"/>
                  </a:cubicBezTo>
                  <a:cubicBezTo>
                    <a:pt x="461439" y="746685"/>
                    <a:pt x="461755" y="758108"/>
                    <a:pt x="462426" y="766613"/>
                  </a:cubicBezTo>
                  <a:cubicBezTo>
                    <a:pt x="463098" y="775117"/>
                    <a:pt x="464363" y="781843"/>
                    <a:pt x="466220" y="786790"/>
                  </a:cubicBezTo>
                  <a:cubicBezTo>
                    <a:pt x="468078" y="791738"/>
                    <a:pt x="470766" y="796048"/>
                    <a:pt x="474284" y="799719"/>
                  </a:cubicBezTo>
                  <a:cubicBezTo>
                    <a:pt x="478165" y="803879"/>
                    <a:pt x="482904" y="807144"/>
                    <a:pt x="488501" y="809513"/>
                  </a:cubicBezTo>
                  <a:cubicBezTo>
                    <a:pt x="494098" y="811882"/>
                    <a:pt x="500133" y="813089"/>
                    <a:pt x="506606" y="813133"/>
                  </a:cubicBezTo>
                  <a:cubicBezTo>
                    <a:pt x="513080" y="813089"/>
                    <a:pt x="519115" y="811882"/>
                    <a:pt x="524712" y="809513"/>
                  </a:cubicBezTo>
                  <a:cubicBezTo>
                    <a:pt x="530308" y="807144"/>
                    <a:pt x="535048" y="803879"/>
                    <a:pt x="538929" y="799719"/>
                  </a:cubicBezTo>
                  <a:cubicBezTo>
                    <a:pt x="542447" y="796048"/>
                    <a:pt x="545135" y="791738"/>
                    <a:pt x="546992" y="786790"/>
                  </a:cubicBezTo>
                  <a:cubicBezTo>
                    <a:pt x="548850" y="781843"/>
                    <a:pt x="550115" y="775117"/>
                    <a:pt x="550787" y="766613"/>
                  </a:cubicBezTo>
                  <a:cubicBezTo>
                    <a:pt x="551458" y="758108"/>
                    <a:pt x="551775" y="746685"/>
                    <a:pt x="551735" y="732343"/>
                  </a:cubicBezTo>
                  <a:cubicBezTo>
                    <a:pt x="551775" y="718001"/>
                    <a:pt x="551458" y="706578"/>
                    <a:pt x="550787" y="698073"/>
                  </a:cubicBezTo>
                  <a:cubicBezTo>
                    <a:pt x="550115" y="689569"/>
                    <a:pt x="548850" y="682843"/>
                    <a:pt x="546992" y="677895"/>
                  </a:cubicBezTo>
                  <a:cubicBezTo>
                    <a:pt x="545135" y="672948"/>
                    <a:pt x="542447" y="668638"/>
                    <a:pt x="538929" y="664967"/>
                  </a:cubicBezTo>
                  <a:cubicBezTo>
                    <a:pt x="535048" y="660806"/>
                    <a:pt x="530308" y="657542"/>
                    <a:pt x="524712" y="655172"/>
                  </a:cubicBezTo>
                  <a:cubicBezTo>
                    <a:pt x="519115" y="652803"/>
                    <a:pt x="513080" y="651596"/>
                    <a:pt x="506606" y="651551"/>
                  </a:cubicBezTo>
                  <a:close/>
                  <a:moveTo>
                    <a:pt x="4303519" y="623853"/>
                  </a:moveTo>
                  <a:lnTo>
                    <a:pt x="4455881" y="623853"/>
                  </a:lnTo>
                  <a:lnTo>
                    <a:pt x="4455881" y="653380"/>
                  </a:lnTo>
                  <a:lnTo>
                    <a:pt x="4396141" y="653380"/>
                  </a:lnTo>
                  <a:lnTo>
                    <a:pt x="4396141" y="840832"/>
                  </a:lnTo>
                  <a:lnTo>
                    <a:pt x="4363260" y="840832"/>
                  </a:lnTo>
                  <a:lnTo>
                    <a:pt x="4363260" y="653380"/>
                  </a:lnTo>
                  <a:lnTo>
                    <a:pt x="4303519" y="653380"/>
                  </a:lnTo>
                  <a:close/>
                  <a:moveTo>
                    <a:pt x="4122697" y="623853"/>
                  </a:moveTo>
                  <a:lnTo>
                    <a:pt x="4204977" y="623853"/>
                  </a:lnTo>
                  <a:cubicBezTo>
                    <a:pt x="4226411" y="624232"/>
                    <a:pt x="4243287" y="630475"/>
                    <a:pt x="4255604" y="642582"/>
                  </a:cubicBezTo>
                  <a:cubicBezTo>
                    <a:pt x="4267921" y="654689"/>
                    <a:pt x="4274203" y="670385"/>
                    <a:pt x="4274449" y="689670"/>
                  </a:cubicBezTo>
                  <a:cubicBezTo>
                    <a:pt x="4274203" y="708955"/>
                    <a:pt x="4267921" y="724652"/>
                    <a:pt x="4255604" y="736759"/>
                  </a:cubicBezTo>
                  <a:cubicBezTo>
                    <a:pt x="4243287" y="748866"/>
                    <a:pt x="4226411" y="755109"/>
                    <a:pt x="4204977" y="755488"/>
                  </a:cubicBezTo>
                  <a:lnTo>
                    <a:pt x="4155577" y="755488"/>
                  </a:lnTo>
                  <a:lnTo>
                    <a:pt x="4155577" y="840832"/>
                  </a:lnTo>
                  <a:lnTo>
                    <a:pt x="4122697" y="840832"/>
                  </a:lnTo>
                  <a:close/>
                  <a:moveTo>
                    <a:pt x="3922671" y="623853"/>
                  </a:moveTo>
                  <a:lnTo>
                    <a:pt x="4004951" y="623853"/>
                  </a:lnTo>
                  <a:cubicBezTo>
                    <a:pt x="4026386" y="624232"/>
                    <a:pt x="4043261" y="630475"/>
                    <a:pt x="4055579" y="642582"/>
                  </a:cubicBezTo>
                  <a:cubicBezTo>
                    <a:pt x="4067896" y="654689"/>
                    <a:pt x="4074178" y="670385"/>
                    <a:pt x="4074424" y="689670"/>
                  </a:cubicBezTo>
                  <a:cubicBezTo>
                    <a:pt x="4074178" y="708955"/>
                    <a:pt x="4067896" y="724652"/>
                    <a:pt x="4055579" y="736759"/>
                  </a:cubicBezTo>
                  <a:cubicBezTo>
                    <a:pt x="4043261" y="748866"/>
                    <a:pt x="4026386" y="755109"/>
                    <a:pt x="4004951" y="755488"/>
                  </a:cubicBezTo>
                  <a:lnTo>
                    <a:pt x="3955552" y="755488"/>
                  </a:lnTo>
                  <a:lnTo>
                    <a:pt x="3955552" y="840832"/>
                  </a:lnTo>
                  <a:lnTo>
                    <a:pt x="3922671" y="840832"/>
                  </a:lnTo>
                  <a:close/>
                  <a:moveTo>
                    <a:pt x="3532147" y="623853"/>
                  </a:moveTo>
                  <a:lnTo>
                    <a:pt x="3562287" y="623853"/>
                  </a:lnTo>
                  <a:lnTo>
                    <a:pt x="3662601" y="776242"/>
                  </a:lnTo>
                  <a:lnTo>
                    <a:pt x="3662601" y="623853"/>
                  </a:lnTo>
                  <a:lnTo>
                    <a:pt x="3695481" y="623853"/>
                  </a:lnTo>
                  <a:lnTo>
                    <a:pt x="3695481" y="840832"/>
                  </a:lnTo>
                  <a:lnTo>
                    <a:pt x="3665341" y="840832"/>
                  </a:lnTo>
                  <a:lnTo>
                    <a:pt x="3565027" y="688139"/>
                  </a:lnTo>
                  <a:lnTo>
                    <a:pt x="3565027" y="840832"/>
                  </a:lnTo>
                  <a:lnTo>
                    <a:pt x="3532147" y="840832"/>
                  </a:lnTo>
                  <a:close/>
                  <a:moveTo>
                    <a:pt x="3385747" y="623853"/>
                  </a:moveTo>
                  <a:lnTo>
                    <a:pt x="3412265" y="623853"/>
                  </a:lnTo>
                  <a:lnTo>
                    <a:pt x="3491817" y="840832"/>
                  </a:lnTo>
                  <a:lnTo>
                    <a:pt x="3456765" y="840832"/>
                  </a:lnTo>
                  <a:lnTo>
                    <a:pt x="3441831" y="797246"/>
                  </a:lnTo>
                  <a:lnTo>
                    <a:pt x="3356182" y="797246"/>
                  </a:lnTo>
                  <a:lnTo>
                    <a:pt x="3341247" y="840832"/>
                  </a:lnTo>
                  <a:lnTo>
                    <a:pt x="3306194" y="840832"/>
                  </a:lnTo>
                  <a:close/>
                  <a:moveTo>
                    <a:pt x="3113047" y="623853"/>
                  </a:moveTo>
                  <a:lnTo>
                    <a:pt x="3145927" y="623853"/>
                  </a:lnTo>
                  <a:lnTo>
                    <a:pt x="3145927" y="716512"/>
                  </a:lnTo>
                  <a:lnTo>
                    <a:pt x="3234052" y="716512"/>
                  </a:lnTo>
                  <a:lnTo>
                    <a:pt x="3234052" y="623853"/>
                  </a:lnTo>
                  <a:lnTo>
                    <a:pt x="3266933" y="623853"/>
                  </a:lnTo>
                  <a:lnTo>
                    <a:pt x="3266933" y="840832"/>
                  </a:lnTo>
                  <a:lnTo>
                    <a:pt x="3234052" y="840832"/>
                  </a:lnTo>
                  <a:lnTo>
                    <a:pt x="3234052" y="746039"/>
                  </a:lnTo>
                  <a:lnTo>
                    <a:pt x="3145927" y="746039"/>
                  </a:lnTo>
                  <a:lnTo>
                    <a:pt x="3145927" y="840832"/>
                  </a:lnTo>
                  <a:lnTo>
                    <a:pt x="3113047" y="840832"/>
                  </a:lnTo>
                  <a:close/>
                  <a:moveTo>
                    <a:pt x="2912869" y="623853"/>
                  </a:moveTo>
                  <a:lnTo>
                    <a:pt x="3065231" y="623853"/>
                  </a:lnTo>
                  <a:lnTo>
                    <a:pt x="3065231" y="653380"/>
                  </a:lnTo>
                  <a:lnTo>
                    <a:pt x="3005490" y="653380"/>
                  </a:lnTo>
                  <a:lnTo>
                    <a:pt x="3005490" y="840832"/>
                  </a:lnTo>
                  <a:lnTo>
                    <a:pt x="2972610" y="840832"/>
                  </a:lnTo>
                  <a:lnTo>
                    <a:pt x="2972610" y="653380"/>
                  </a:lnTo>
                  <a:lnTo>
                    <a:pt x="2912869" y="653380"/>
                  </a:lnTo>
                  <a:close/>
                  <a:moveTo>
                    <a:pt x="2579647" y="623853"/>
                  </a:moveTo>
                  <a:lnTo>
                    <a:pt x="2718293" y="623853"/>
                  </a:lnTo>
                  <a:lnTo>
                    <a:pt x="2718293" y="653380"/>
                  </a:lnTo>
                  <a:lnTo>
                    <a:pt x="2612527" y="653380"/>
                  </a:lnTo>
                  <a:lnTo>
                    <a:pt x="2612527" y="716817"/>
                  </a:lnTo>
                  <a:lnTo>
                    <a:pt x="2702748" y="716817"/>
                  </a:lnTo>
                  <a:lnTo>
                    <a:pt x="2702748" y="746039"/>
                  </a:lnTo>
                  <a:lnTo>
                    <a:pt x="2612527" y="746039"/>
                  </a:lnTo>
                  <a:lnTo>
                    <a:pt x="2612527" y="811305"/>
                  </a:lnTo>
                  <a:lnTo>
                    <a:pt x="2718293" y="811305"/>
                  </a:lnTo>
                  <a:lnTo>
                    <a:pt x="2718293" y="840832"/>
                  </a:lnTo>
                  <a:lnTo>
                    <a:pt x="2579647" y="840832"/>
                  </a:lnTo>
                  <a:close/>
                  <a:moveTo>
                    <a:pt x="2370097" y="623853"/>
                  </a:moveTo>
                  <a:lnTo>
                    <a:pt x="2454206" y="623853"/>
                  </a:lnTo>
                  <a:cubicBezTo>
                    <a:pt x="2475017" y="624187"/>
                    <a:pt x="2491385" y="630139"/>
                    <a:pt x="2503309" y="641706"/>
                  </a:cubicBezTo>
                  <a:cubicBezTo>
                    <a:pt x="2515232" y="653274"/>
                    <a:pt x="2521311" y="668449"/>
                    <a:pt x="2521544" y="687232"/>
                  </a:cubicBezTo>
                  <a:cubicBezTo>
                    <a:pt x="2521265" y="702822"/>
                    <a:pt x="2517104" y="715473"/>
                    <a:pt x="2509060" y="725183"/>
                  </a:cubicBezTo>
                  <a:cubicBezTo>
                    <a:pt x="2501015" y="734893"/>
                    <a:pt x="2490761" y="741441"/>
                    <a:pt x="2478296" y="744826"/>
                  </a:cubicBezTo>
                  <a:lnTo>
                    <a:pt x="2528250" y="840832"/>
                  </a:lnTo>
                  <a:lnTo>
                    <a:pt x="2489881" y="840832"/>
                  </a:lnTo>
                  <a:lnTo>
                    <a:pt x="2444143" y="749392"/>
                  </a:lnTo>
                  <a:lnTo>
                    <a:pt x="2402977" y="749392"/>
                  </a:lnTo>
                  <a:lnTo>
                    <a:pt x="2402977" y="840832"/>
                  </a:lnTo>
                  <a:lnTo>
                    <a:pt x="2370097" y="840832"/>
                  </a:lnTo>
                  <a:close/>
                  <a:moveTo>
                    <a:pt x="1903372" y="623853"/>
                  </a:moveTo>
                  <a:lnTo>
                    <a:pt x="1936252" y="623853"/>
                  </a:lnTo>
                  <a:lnTo>
                    <a:pt x="1999670" y="758865"/>
                  </a:lnTo>
                  <a:lnTo>
                    <a:pt x="2061868" y="623853"/>
                  </a:lnTo>
                  <a:lnTo>
                    <a:pt x="2094748" y="623853"/>
                  </a:lnTo>
                  <a:lnTo>
                    <a:pt x="2094748" y="840832"/>
                  </a:lnTo>
                  <a:lnTo>
                    <a:pt x="2061868" y="840832"/>
                  </a:lnTo>
                  <a:lnTo>
                    <a:pt x="2061868" y="695760"/>
                  </a:lnTo>
                  <a:lnTo>
                    <a:pt x="2011865" y="801545"/>
                  </a:lnTo>
                  <a:lnTo>
                    <a:pt x="1987474" y="801545"/>
                  </a:lnTo>
                  <a:lnTo>
                    <a:pt x="1936252" y="695760"/>
                  </a:lnTo>
                  <a:lnTo>
                    <a:pt x="1936252" y="840832"/>
                  </a:lnTo>
                  <a:lnTo>
                    <a:pt x="1903372" y="840832"/>
                  </a:lnTo>
                  <a:close/>
                  <a:moveTo>
                    <a:pt x="1446019" y="623853"/>
                  </a:moveTo>
                  <a:lnTo>
                    <a:pt x="1598381" y="623853"/>
                  </a:lnTo>
                  <a:lnTo>
                    <a:pt x="1598381" y="653380"/>
                  </a:lnTo>
                  <a:lnTo>
                    <a:pt x="1538640" y="653380"/>
                  </a:lnTo>
                  <a:lnTo>
                    <a:pt x="1538640" y="840832"/>
                  </a:lnTo>
                  <a:lnTo>
                    <a:pt x="1505760" y="840832"/>
                  </a:lnTo>
                  <a:lnTo>
                    <a:pt x="1505760" y="653380"/>
                  </a:lnTo>
                  <a:lnTo>
                    <a:pt x="1446019" y="653380"/>
                  </a:lnTo>
                  <a:close/>
                  <a:moveTo>
                    <a:pt x="1265197" y="623853"/>
                  </a:moveTo>
                  <a:lnTo>
                    <a:pt x="1347476" y="623853"/>
                  </a:lnTo>
                  <a:cubicBezTo>
                    <a:pt x="1368911" y="624232"/>
                    <a:pt x="1385787" y="630475"/>
                    <a:pt x="1398104" y="642582"/>
                  </a:cubicBezTo>
                  <a:cubicBezTo>
                    <a:pt x="1410421" y="654689"/>
                    <a:pt x="1416703" y="670385"/>
                    <a:pt x="1416949" y="689670"/>
                  </a:cubicBezTo>
                  <a:cubicBezTo>
                    <a:pt x="1416703" y="708955"/>
                    <a:pt x="1410421" y="724652"/>
                    <a:pt x="1398104" y="736759"/>
                  </a:cubicBezTo>
                  <a:cubicBezTo>
                    <a:pt x="1385787" y="748866"/>
                    <a:pt x="1368911" y="755109"/>
                    <a:pt x="1347476" y="755488"/>
                  </a:cubicBezTo>
                  <a:lnTo>
                    <a:pt x="1298077" y="755488"/>
                  </a:lnTo>
                  <a:lnTo>
                    <a:pt x="1298077" y="840832"/>
                  </a:lnTo>
                  <a:lnTo>
                    <a:pt x="1265197" y="840832"/>
                  </a:lnTo>
                  <a:close/>
                  <a:moveTo>
                    <a:pt x="1065172" y="623853"/>
                  </a:moveTo>
                  <a:lnTo>
                    <a:pt x="1147451" y="623853"/>
                  </a:lnTo>
                  <a:cubicBezTo>
                    <a:pt x="1168886" y="624232"/>
                    <a:pt x="1185762" y="630475"/>
                    <a:pt x="1198079" y="642582"/>
                  </a:cubicBezTo>
                  <a:cubicBezTo>
                    <a:pt x="1210396" y="654689"/>
                    <a:pt x="1216678" y="670385"/>
                    <a:pt x="1216924" y="689670"/>
                  </a:cubicBezTo>
                  <a:cubicBezTo>
                    <a:pt x="1216678" y="708955"/>
                    <a:pt x="1210396" y="724652"/>
                    <a:pt x="1198079" y="736759"/>
                  </a:cubicBezTo>
                  <a:cubicBezTo>
                    <a:pt x="1185762" y="748866"/>
                    <a:pt x="1168886" y="755109"/>
                    <a:pt x="1147451" y="755488"/>
                  </a:cubicBezTo>
                  <a:lnTo>
                    <a:pt x="1098052" y="755488"/>
                  </a:lnTo>
                  <a:lnTo>
                    <a:pt x="1098052" y="840832"/>
                  </a:lnTo>
                  <a:lnTo>
                    <a:pt x="1065172" y="840832"/>
                  </a:lnTo>
                  <a:close/>
                  <a:moveTo>
                    <a:pt x="646072" y="623853"/>
                  </a:moveTo>
                  <a:lnTo>
                    <a:pt x="678952" y="623853"/>
                  </a:lnTo>
                  <a:lnTo>
                    <a:pt x="742370" y="758865"/>
                  </a:lnTo>
                  <a:lnTo>
                    <a:pt x="804568" y="623853"/>
                  </a:lnTo>
                  <a:lnTo>
                    <a:pt x="837448" y="623853"/>
                  </a:lnTo>
                  <a:lnTo>
                    <a:pt x="837448" y="840832"/>
                  </a:lnTo>
                  <a:lnTo>
                    <a:pt x="804568" y="840832"/>
                  </a:lnTo>
                  <a:lnTo>
                    <a:pt x="804568" y="695760"/>
                  </a:lnTo>
                  <a:lnTo>
                    <a:pt x="754565" y="801545"/>
                  </a:lnTo>
                  <a:lnTo>
                    <a:pt x="730174" y="801545"/>
                  </a:lnTo>
                  <a:lnTo>
                    <a:pt x="678952" y="695760"/>
                  </a:lnTo>
                  <a:lnTo>
                    <a:pt x="678952" y="840832"/>
                  </a:lnTo>
                  <a:lnTo>
                    <a:pt x="646072" y="840832"/>
                  </a:lnTo>
                  <a:close/>
                  <a:moveTo>
                    <a:pt x="226972" y="623853"/>
                  </a:moveTo>
                  <a:lnTo>
                    <a:pt x="311081" y="623853"/>
                  </a:lnTo>
                  <a:cubicBezTo>
                    <a:pt x="331892" y="624187"/>
                    <a:pt x="348260" y="630139"/>
                    <a:pt x="360183" y="641706"/>
                  </a:cubicBezTo>
                  <a:cubicBezTo>
                    <a:pt x="372107" y="653274"/>
                    <a:pt x="378186" y="668449"/>
                    <a:pt x="378419" y="687232"/>
                  </a:cubicBezTo>
                  <a:cubicBezTo>
                    <a:pt x="378140" y="702822"/>
                    <a:pt x="373979" y="715473"/>
                    <a:pt x="365935" y="725183"/>
                  </a:cubicBezTo>
                  <a:cubicBezTo>
                    <a:pt x="357891" y="734893"/>
                    <a:pt x="347636" y="741441"/>
                    <a:pt x="335171" y="744826"/>
                  </a:cubicBezTo>
                  <a:lnTo>
                    <a:pt x="385125" y="840832"/>
                  </a:lnTo>
                  <a:lnTo>
                    <a:pt x="346757" y="840832"/>
                  </a:lnTo>
                  <a:lnTo>
                    <a:pt x="301018" y="749392"/>
                  </a:lnTo>
                  <a:lnTo>
                    <a:pt x="259852" y="749392"/>
                  </a:lnTo>
                  <a:lnTo>
                    <a:pt x="259852" y="840832"/>
                  </a:lnTo>
                  <a:lnTo>
                    <a:pt x="226972" y="840832"/>
                  </a:lnTo>
                  <a:close/>
                  <a:moveTo>
                    <a:pt x="36472" y="623853"/>
                  </a:moveTo>
                  <a:lnTo>
                    <a:pt x="175118" y="623853"/>
                  </a:lnTo>
                  <a:lnTo>
                    <a:pt x="175118" y="653380"/>
                  </a:lnTo>
                  <a:lnTo>
                    <a:pt x="69352" y="653380"/>
                  </a:lnTo>
                  <a:lnTo>
                    <a:pt x="69352" y="719560"/>
                  </a:lnTo>
                  <a:lnTo>
                    <a:pt x="159573" y="719560"/>
                  </a:lnTo>
                  <a:lnTo>
                    <a:pt x="159573" y="749087"/>
                  </a:lnTo>
                  <a:lnTo>
                    <a:pt x="69352" y="749087"/>
                  </a:lnTo>
                  <a:lnTo>
                    <a:pt x="69352" y="840832"/>
                  </a:lnTo>
                  <a:lnTo>
                    <a:pt x="36472" y="840832"/>
                  </a:lnTo>
                  <a:close/>
                  <a:moveTo>
                    <a:pt x="2230631" y="622024"/>
                  </a:moveTo>
                  <a:cubicBezTo>
                    <a:pt x="2242225" y="622055"/>
                    <a:pt x="2252808" y="624047"/>
                    <a:pt x="2262380" y="627998"/>
                  </a:cubicBezTo>
                  <a:cubicBezTo>
                    <a:pt x="2271951" y="631949"/>
                    <a:pt x="2280471" y="637669"/>
                    <a:pt x="2287938" y="645159"/>
                  </a:cubicBezTo>
                  <a:cubicBezTo>
                    <a:pt x="2298125" y="655514"/>
                    <a:pt x="2304240" y="667490"/>
                    <a:pt x="2306282" y="681088"/>
                  </a:cubicBezTo>
                  <a:cubicBezTo>
                    <a:pt x="2308324" y="694685"/>
                    <a:pt x="2309111" y="711770"/>
                    <a:pt x="2308641" y="732343"/>
                  </a:cubicBezTo>
                  <a:cubicBezTo>
                    <a:pt x="2309111" y="752915"/>
                    <a:pt x="2308324" y="770000"/>
                    <a:pt x="2306282" y="783598"/>
                  </a:cubicBezTo>
                  <a:cubicBezTo>
                    <a:pt x="2304240" y="797195"/>
                    <a:pt x="2298125" y="809171"/>
                    <a:pt x="2287938" y="819526"/>
                  </a:cubicBezTo>
                  <a:cubicBezTo>
                    <a:pt x="2280471" y="827016"/>
                    <a:pt x="2271951" y="832736"/>
                    <a:pt x="2262380" y="836687"/>
                  </a:cubicBezTo>
                  <a:cubicBezTo>
                    <a:pt x="2252808" y="840638"/>
                    <a:pt x="2242225" y="842629"/>
                    <a:pt x="2230631" y="842661"/>
                  </a:cubicBezTo>
                  <a:cubicBezTo>
                    <a:pt x="2219050" y="842629"/>
                    <a:pt x="2208518" y="840638"/>
                    <a:pt x="2199036" y="836687"/>
                  </a:cubicBezTo>
                  <a:cubicBezTo>
                    <a:pt x="2189553" y="832736"/>
                    <a:pt x="2181084" y="827016"/>
                    <a:pt x="2173629" y="819526"/>
                  </a:cubicBezTo>
                  <a:cubicBezTo>
                    <a:pt x="2163430" y="809171"/>
                    <a:pt x="2157265" y="797195"/>
                    <a:pt x="2155133" y="783598"/>
                  </a:cubicBezTo>
                  <a:cubicBezTo>
                    <a:pt x="2153002" y="770000"/>
                    <a:pt x="2152165" y="752915"/>
                    <a:pt x="2152622" y="732343"/>
                  </a:cubicBezTo>
                  <a:cubicBezTo>
                    <a:pt x="2152165" y="711770"/>
                    <a:pt x="2153002" y="694685"/>
                    <a:pt x="2155133" y="681088"/>
                  </a:cubicBezTo>
                  <a:cubicBezTo>
                    <a:pt x="2157265" y="667490"/>
                    <a:pt x="2163430" y="655514"/>
                    <a:pt x="2173629" y="645159"/>
                  </a:cubicBezTo>
                  <a:cubicBezTo>
                    <a:pt x="2181084" y="637669"/>
                    <a:pt x="2189553" y="631949"/>
                    <a:pt x="2199035" y="627998"/>
                  </a:cubicBezTo>
                  <a:cubicBezTo>
                    <a:pt x="2208518" y="624047"/>
                    <a:pt x="2219050" y="622055"/>
                    <a:pt x="2230631" y="622024"/>
                  </a:cubicBezTo>
                  <a:close/>
                  <a:moveTo>
                    <a:pt x="506606" y="622024"/>
                  </a:moveTo>
                  <a:cubicBezTo>
                    <a:pt x="518201" y="622055"/>
                    <a:pt x="528783" y="624047"/>
                    <a:pt x="538355" y="627998"/>
                  </a:cubicBezTo>
                  <a:cubicBezTo>
                    <a:pt x="547926" y="631949"/>
                    <a:pt x="556446" y="637669"/>
                    <a:pt x="563913" y="645159"/>
                  </a:cubicBezTo>
                  <a:cubicBezTo>
                    <a:pt x="574100" y="655514"/>
                    <a:pt x="580215" y="667490"/>
                    <a:pt x="582257" y="681088"/>
                  </a:cubicBezTo>
                  <a:cubicBezTo>
                    <a:pt x="584299" y="694685"/>
                    <a:pt x="585086" y="711770"/>
                    <a:pt x="584616" y="732343"/>
                  </a:cubicBezTo>
                  <a:cubicBezTo>
                    <a:pt x="585086" y="752915"/>
                    <a:pt x="584299" y="770000"/>
                    <a:pt x="582257" y="783598"/>
                  </a:cubicBezTo>
                  <a:cubicBezTo>
                    <a:pt x="580215" y="797195"/>
                    <a:pt x="574100" y="809171"/>
                    <a:pt x="563913" y="819526"/>
                  </a:cubicBezTo>
                  <a:cubicBezTo>
                    <a:pt x="556446" y="827016"/>
                    <a:pt x="547926" y="832736"/>
                    <a:pt x="538355" y="836687"/>
                  </a:cubicBezTo>
                  <a:cubicBezTo>
                    <a:pt x="528783" y="840638"/>
                    <a:pt x="518201" y="842629"/>
                    <a:pt x="506606" y="842661"/>
                  </a:cubicBezTo>
                  <a:cubicBezTo>
                    <a:pt x="495025" y="842629"/>
                    <a:pt x="484493" y="840638"/>
                    <a:pt x="475011" y="836687"/>
                  </a:cubicBezTo>
                  <a:cubicBezTo>
                    <a:pt x="465528" y="832736"/>
                    <a:pt x="457059" y="827016"/>
                    <a:pt x="449604" y="819526"/>
                  </a:cubicBezTo>
                  <a:cubicBezTo>
                    <a:pt x="439405" y="809171"/>
                    <a:pt x="433240" y="797195"/>
                    <a:pt x="431108" y="783598"/>
                  </a:cubicBezTo>
                  <a:cubicBezTo>
                    <a:pt x="428977" y="770000"/>
                    <a:pt x="428140" y="752915"/>
                    <a:pt x="428597" y="732343"/>
                  </a:cubicBezTo>
                  <a:cubicBezTo>
                    <a:pt x="428140" y="711770"/>
                    <a:pt x="428977" y="694685"/>
                    <a:pt x="431108" y="681088"/>
                  </a:cubicBezTo>
                  <a:cubicBezTo>
                    <a:pt x="433240" y="667490"/>
                    <a:pt x="439405" y="655514"/>
                    <a:pt x="449604" y="645159"/>
                  </a:cubicBezTo>
                  <a:cubicBezTo>
                    <a:pt x="457059" y="637669"/>
                    <a:pt x="465528" y="631949"/>
                    <a:pt x="475011" y="627998"/>
                  </a:cubicBezTo>
                  <a:cubicBezTo>
                    <a:pt x="484493" y="624047"/>
                    <a:pt x="495025" y="622055"/>
                    <a:pt x="506606" y="622024"/>
                  </a:cubicBezTo>
                  <a:close/>
                  <a:moveTo>
                    <a:pt x="424681" y="326008"/>
                  </a:moveTo>
                  <a:cubicBezTo>
                    <a:pt x="444996" y="352450"/>
                    <a:pt x="465150" y="382600"/>
                    <a:pt x="485143" y="416459"/>
                  </a:cubicBezTo>
                  <a:lnTo>
                    <a:pt x="435322" y="445964"/>
                  </a:lnTo>
                  <a:cubicBezTo>
                    <a:pt x="419844" y="416297"/>
                    <a:pt x="401142" y="385180"/>
                    <a:pt x="379214" y="352611"/>
                  </a:cubicBezTo>
                  <a:close/>
                  <a:moveTo>
                    <a:pt x="54174" y="264096"/>
                  </a:moveTo>
                  <a:cubicBezTo>
                    <a:pt x="78358" y="275060"/>
                    <a:pt x="98190" y="282799"/>
                    <a:pt x="113668" y="287313"/>
                  </a:cubicBezTo>
                  <a:lnTo>
                    <a:pt x="70135" y="469665"/>
                  </a:lnTo>
                  <a:cubicBezTo>
                    <a:pt x="48853" y="461603"/>
                    <a:pt x="27571" y="454993"/>
                    <a:pt x="6288" y="449833"/>
                  </a:cubicBezTo>
                  <a:cubicBezTo>
                    <a:pt x="22734" y="400497"/>
                    <a:pt x="38696" y="338584"/>
                    <a:pt x="54174" y="264096"/>
                  </a:cubicBezTo>
                  <a:close/>
                  <a:moveTo>
                    <a:pt x="286346" y="237009"/>
                  </a:moveTo>
                  <a:lnTo>
                    <a:pt x="286346" y="267965"/>
                  </a:lnTo>
                  <a:lnTo>
                    <a:pt x="396627" y="267965"/>
                  </a:lnTo>
                  <a:lnTo>
                    <a:pt x="396627" y="237009"/>
                  </a:lnTo>
                  <a:close/>
                  <a:moveTo>
                    <a:pt x="286346" y="162037"/>
                  </a:moveTo>
                  <a:lnTo>
                    <a:pt x="286346" y="192510"/>
                  </a:lnTo>
                  <a:lnTo>
                    <a:pt x="396627" y="192510"/>
                  </a:lnTo>
                  <a:lnTo>
                    <a:pt x="396627" y="162037"/>
                  </a:lnTo>
                  <a:close/>
                  <a:moveTo>
                    <a:pt x="39663" y="125760"/>
                  </a:moveTo>
                  <a:cubicBezTo>
                    <a:pt x="64170" y="143495"/>
                    <a:pt x="89644" y="163811"/>
                    <a:pt x="116086" y="186705"/>
                  </a:cubicBezTo>
                  <a:lnTo>
                    <a:pt x="72554" y="238944"/>
                  </a:lnTo>
                  <a:cubicBezTo>
                    <a:pt x="49014" y="216049"/>
                    <a:pt x="24830" y="193638"/>
                    <a:pt x="0" y="171711"/>
                  </a:cubicBezTo>
                  <a:close/>
                  <a:moveTo>
                    <a:pt x="3917287" y="96739"/>
                  </a:moveTo>
                  <a:lnTo>
                    <a:pt x="3917287" y="217661"/>
                  </a:lnTo>
                  <a:lnTo>
                    <a:pt x="3951871" y="217661"/>
                  </a:lnTo>
                  <a:cubicBezTo>
                    <a:pt x="3998789" y="217661"/>
                    <a:pt x="4022247" y="197266"/>
                    <a:pt x="4022247" y="156475"/>
                  </a:cubicBezTo>
                  <a:cubicBezTo>
                    <a:pt x="4022247" y="116651"/>
                    <a:pt x="3999030" y="96739"/>
                    <a:pt x="3952596" y="96739"/>
                  </a:cubicBezTo>
                  <a:close/>
                  <a:moveTo>
                    <a:pt x="3564861" y="96739"/>
                  </a:moveTo>
                  <a:lnTo>
                    <a:pt x="3564861" y="217661"/>
                  </a:lnTo>
                  <a:lnTo>
                    <a:pt x="3599445" y="217661"/>
                  </a:lnTo>
                  <a:cubicBezTo>
                    <a:pt x="3646363" y="217661"/>
                    <a:pt x="3669823" y="197266"/>
                    <a:pt x="3669823" y="156475"/>
                  </a:cubicBezTo>
                  <a:cubicBezTo>
                    <a:pt x="3669823" y="116651"/>
                    <a:pt x="3646605" y="96739"/>
                    <a:pt x="3600171" y="96739"/>
                  </a:cubicBezTo>
                  <a:close/>
                  <a:moveTo>
                    <a:pt x="1526512" y="96739"/>
                  </a:moveTo>
                  <a:lnTo>
                    <a:pt x="1526512" y="217661"/>
                  </a:lnTo>
                  <a:lnTo>
                    <a:pt x="1561096" y="217661"/>
                  </a:lnTo>
                  <a:cubicBezTo>
                    <a:pt x="1608014" y="217661"/>
                    <a:pt x="1631473" y="197266"/>
                    <a:pt x="1631473" y="156475"/>
                  </a:cubicBezTo>
                  <a:cubicBezTo>
                    <a:pt x="1631473" y="116651"/>
                    <a:pt x="1608256" y="96739"/>
                    <a:pt x="1561821" y="96739"/>
                  </a:cubicBezTo>
                  <a:close/>
                  <a:moveTo>
                    <a:pt x="1164562" y="96739"/>
                  </a:moveTo>
                  <a:lnTo>
                    <a:pt x="1164562" y="217661"/>
                  </a:lnTo>
                  <a:lnTo>
                    <a:pt x="1199146" y="217661"/>
                  </a:lnTo>
                  <a:cubicBezTo>
                    <a:pt x="1246064" y="217661"/>
                    <a:pt x="1269523" y="197266"/>
                    <a:pt x="1269523" y="156475"/>
                  </a:cubicBezTo>
                  <a:cubicBezTo>
                    <a:pt x="1269523" y="116651"/>
                    <a:pt x="1246306" y="96739"/>
                    <a:pt x="1199871" y="96739"/>
                  </a:cubicBezTo>
                  <a:close/>
                  <a:moveTo>
                    <a:pt x="4154835" y="34826"/>
                  </a:moveTo>
                  <a:lnTo>
                    <a:pt x="4448435" y="34826"/>
                  </a:lnTo>
                  <a:lnTo>
                    <a:pt x="4448435" y="100124"/>
                  </a:lnTo>
                  <a:lnTo>
                    <a:pt x="4341539" y="100124"/>
                  </a:lnTo>
                  <a:lnTo>
                    <a:pt x="4341539" y="409445"/>
                  </a:lnTo>
                  <a:lnTo>
                    <a:pt x="4261489" y="409445"/>
                  </a:lnTo>
                  <a:lnTo>
                    <a:pt x="4261489" y="100124"/>
                  </a:lnTo>
                  <a:lnTo>
                    <a:pt x="4154835" y="100124"/>
                  </a:lnTo>
                  <a:close/>
                  <a:moveTo>
                    <a:pt x="3837477" y="34826"/>
                  </a:moveTo>
                  <a:lnTo>
                    <a:pt x="3966381" y="34826"/>
                  </a:lnTo>
                  <a:cubicBezTo>
                    <a:pt x="4059572" y="34826"/>
                    <a:pt x="4106168" y="74328"/>
                    <a:pt x="4106168" y="153331"/>
                  </a:cubicBezTo>
                  <a:cubicBezTo>
                    <a:pt x="4106168" y="191703"/>
                    <a:pt x="4092101" y="222458"/>
                    <a:pt x="4063966" y="245595"/>
                  </a:cubicBezTo>
                  <a:cubicBezTo>
                    <a:pt x="4035831" y="268731"/>
                    <a:pt x="4000643" y="279816"/>
                    <a:pt x="3958400" y="278848"/>
                  </a:cubicBezTo>
                  <a:lnTo>
                    <a:pt x="3917287" y="278848"/>
                  </a:lnTo>
                  <a:lnTo>
                    <a:pt x="3917287" y="409445"/>
                  </a:lnTo>
                  <a:lnTo>
                    <a:pt x="3837477" y="409445"/>
                  </a:lnTo>
                  <a:close/>
                  <a:moveTo>
                    <a:pt x="3485053" y="34826"/>
                  </a:moveTo>
                  <a:lnTo>
                    <a:pt x="3613956" y="34826"/>
                  </a:lnTo>
                  <a:cubicBezTo>
                    <a:pt x="3707147" y="34826"/>
                    <a:pt x="3753743" y="74328"/>
                    <a:pt x="3753743" y="153331"/>
                  </a:cubicBezTo>
                  <a:cubicBezTo>
                    <a:pt x="3753743" y="191703"/>
                    <a:pt x="3739675" y="222458"/>
                    <a:pt x="3711541" y="245595"/>
                  </a:cubicBezTo>
                  <a:cubicBezTo>
                    <a:pt x="3683406" y="268731"/>
                    <a:pt x="3648218" y="279816"/>
                    <a:pt x="3605975" y="278848"/>
                  </a:cubicBezTo>
                  <a:lnTo>
                    <a:pt x="3564861" y="278848"/>
                  </a:lnTo>
                  <a:lnTo>
                    <a:pt x="3564861" y="409445"/>
                  </a:lnTo>
                  <a:lnTo>
                    <a:pt x="3485053" y="409445"/>
                  </a:lnTo>
                  <a:close/>
                  <a:moveTo>
                    <a:pt x="1764060" y="34826"/>
                  </a:moveTo>
                  <a:lnTo>
                    <a:pt x="2057661" y="34826"/>
                  </a:lnTo>
                  <a:lnTo>
                    <a:pt x="2057661" y="100124"/>
                  </a:lnTo>
                  <a:lnTo>
                    <a:pt x="1950765" y="100124"/>
                  </a:lnTo>
                  <a:lnTo>
                    <a:pt x="1950765" y="409445"/>
                  </a:lnTo>
                  <a:lnTo>
                    <a:pt x="1870714" y="409445"/>
                  </a:lnTo>
                  <a:lnTo>
                    <a:pt x="1870714" y="100124"/>
                  </a:lnTo>
                  <a:lnTo>
                    <a:pt x="1764060" y="100124"/>
                  </a:lnTo>
                  <a:close/>
                  <a:moveTo>
                    <a:pt x="1446703" y="34826"/>
                  </a:moveTo>
                  <a:lnTo>
                    <a:pt x="1575606" y="34826"/>
                  </a:lnTo>
                  <a:cubicBezTo>
                    <a:pt x="1668798" y="34826"/>
                    <a:pt x="1715393" y="74328"/>
                    <a:pt x="1715393" y="153331"/>
                  </a:cubicBezTo>
                  <a:cubicBezTo>
                    <a:pt x="1715393" y="191703"/>
                    <a:pt x="1701326" y="222458"/>
                    <a:pt x="1673191" y="245595"/>
                  </a:cubicBezTo>
                  <a:cubicBezTo>
                    <a:pt x="1645056" y="268731"/>
                    <a:pt x="1609868" y="279816"/>
                    <a:pt x="1567625" y="278848"/>
                  </a:cubicBezTo>
                  <a:lnTo>
                    <a:pt x="1526512" y="278848"/>
                  </a:lnTo>
                  <a:lnTo>
                    <a:pt x="1526512" y="409445"/>
                  </a:lnTo>
                  <a:lnTo>
                    <a:pt x="1446703" y="409445"/>
                  </a:lnTo>
                  <a:close/>
                  <a:moveTo>
                    <a:pt x="1084753" y="34826"/>
                  </a:moveTo>
                  <a:lnTo>
                    <a:pt x="1213656" y="34826"/>
                  </a:lnTo>
                  <a:cubicBezTo>
                    <a:pt x="1306848" y="34826"/>
                    <a:pt x="1353443" y="74328"/>
                    <a:pt x="1353443" y="153331"/>
                  </a:cubicBezTo>
                  <a:cubicBezTo>
                    <a:pt x="1353443" y="191703"/>
                    <a:pt x="1339376" y="222458"/>
                    <a:pt x="1311241" y="245595"/>
                  </a:cubicBezTo>
                  <a:cubicBezTo>
                    <a:pt x="1283106" y="268731"/>
                    <a:pt x="1247918" y="279816"/>
                    <a:pt x="1205675" y="278848"/>
                  </a:cubicBezTo>
                  <a:lnTo>
                    <a:pt x="1164562" y="278848"/>
                  </a:lnTo>
                  <a:lnTo>
                    <a:pt x="1164562" y="409445"/>
                  </a:lnTo>
                  <a:lnTo>
                    <a:pt x="1084753" y="409445"/>
                  </a:lnTo>
                  <a:close/>
                  <a:moveTo>
                    <a:pt x="2411574" y="28054"/>
                  </a:moveTo>
                  <a:lnTo>
                    <a:pt x="2855603" y="28054"/>
                  </a:lnTo>
                  <a:lnTo>
                    <a:pt x="2855603" y="93836"/>
                  </a:lnTo>
                  <a:lnTo>
                    <a:pt x="2683650" y="93836"/>
                  </a:lnTo>
                  <a:cubicBezTo>
                    <a:pt x="2673009" y="120762"/>
                    <a:pt x="2660352" y="146720"/>
                    <a:pt x="2645681" y="171711"/>
                  </a:cubicBezTo>
                  <a:lnTo>
                    <a:pt x="2668898" y="171711"/>
                  </a:lnTo>
                  <a:lnTo>
                    <a:pt x="2668898" y="228303"/>
                  </a:lnTo>
                  <a:lnTo>
                    <a:pt x="2717267" y="182836"/>
                  </a:lnTo>
                  <a:cubicBezTo>
                    <a:pt x="2760799" y="221531"/>
                    <a:pt x="2813360" y="269255"/>
                    <a:pt x="2874950" y="326008"/>
                  </a:cubicBezTo>
                  <a:lnTo>
                    <a:pt x="2818358" y="381633"/>
                  </a:lnTo>
                  <a:cubicBezTo>
                    <a:pt x="2777245" y="333909"/>
                    <a:pt x="2727424" y="283444"/>
                    <a:pt x="2668898" y="230237"/>
                  </a:cubicBezTo>
                  <a:lnTo>
                    <a:pt x="2668898" y="475469"/>
                  </a:lnTo>
                  <a:lnTo>
                    <a:pt x="2595860" y="475469"/>
                  </a:lnTo>
                  <a:lnTo>
                    <a:pt x="2595860" y="243781"/>
                  </a:lnTo>
                  <a:cubicBezTo>
                    <a:pt x="2554263" y="295536"/>
                    <a:pt x="2502508" y="342938"/>
                    <a:pt x="2440595" y="385986"/>
                  </a:cubicBezTo>
                  <a:cubicBezTo>
                    <a:pt x="2430277" y="371153"/>
                    <a:pt x="2413831" y="349870"/>
                    <a:pt x="2391259" y="322139"/>
                  </a:cubicBezTo>
                  <a:cubicBezTo>
                    <a:pt x="2493479" y="255551"/>
                    <a:pt x="2563775" y="179450"/>
                    <a:pt x="2602148" y="93836"/>
                  </a:cubicBezTo>
                  <a:lnTo>
                    <a:pt x="2411574" y="93836"/>
                  </a:lnTo>
                  <a:close/>
                  <a:moveTo>
                    <a:pt x="565956" y="25152"/>
                  </a:moveTo>
                  <a:lnTo>
                    <a:pt x="966453" y="25152"/>
                  </a:lnTo>
                  <a:lnTo>
                    <a:pt x="966453" y="93836"/>
                  </a:lnTo>
                  <a:lnTo>
                    <a:pt x="807802" y="93836"/>
                  </a:lnTo>
                  <a:lnTo>
                    <a:pt x="807802" y="189607"/>
                  </a:lnTo>
                  <a:lnTo>
                    <a:pt x="1000795" y="189607"/>
                  </a:lnTo>
                  <a:lnTo>
                    <a:pt x="1000795" y="258292"/>
                  </a:lnTo>
                  <a:lnTo>
                    <a:pt x="807802" y="258292"/>
                  </a:lnTo>
                  <a:lnTo>
                    <a:pt x="807802" y="364220"/>
                  </a:lnTo>
                  <a:cubicBezTo>
                    <a:pt x="807802" y="396627"/>
                    <a:pt x="801232" y="420933"/>
                    <a:pt x="788092" y="437136"/>
                  </a:cubicBezTo>
                  <a:cubicBezTo>
                    <a:pt x="774951" y="453340"/>
                    <a:pt x="755846" y="461724"/>
                    <a:pt x="730774" y="462288"/>
                  </a:cubicBezTo>
                  <a:cubicBezTo>
                    <a:pt x="705703" y="462853"/>
                    <a:pt x="671724" y="463216"/>
                    <a:pt x="628836" y="463377"/>
                  </a:cubicBezTo>
                  <a:cubicBezTo>
                    <a:pt x="624322" y="439192"/>
                    <a:pt x="618518" y="414685"/>
                    <a:pt x="611423" y="389856"/>
                  </a:cubicBezTo>
                  <a:cubicBezTo>
                    <a:pt x="639155" y="392758"/>
                    <a:pt x="666725" y="394209"/>
                    <a:pt x="694135" y="394209"/>
                  </a:cubicBezTo>
                  <a:cubicBezTo>
                    <a:pt x="720899" y="394209"/>
                    <a:pt x="734281" y="380827"/>
                    <a:pt x="734281" y="354062"/>
                  </a:cubicBezTo>
                  <a:lnTo>
                    <a:pt x="734281" y="258292"/>
                  </a:lnTo>
                  <a:lnTo>
                    <a:pt x="530163" y="258292"/>
                  </a:lnTo>
                  <a:lnTo>
                    <a:pt x="530163" y="189607"/>
                  </a:lnTo>
                  <a:lnTo>
                    <a:pt x="734281" y="189607"/>
                  </a:lnTo>
                  <a:lnTo>
                    <a:pt x="734281" y="93836"/>
                  </a:lnTo>
                  <a:lnTo>
                    <a:pt x="565956" y="93836"/>
                  </a:lnTo>
                  <a:close/>
                  <a:moveTo>
                    <a:pt x="138336" y="16930"/>
                  </a:moveTo>
                  <a:lnTo>
                    <a:pt x="477404" y="16930"/>
                  </a:lnTo>
                  <a:lnTo>
                    <a:pt x="477404" y="71103"/>
                  </a:lnTo>
                  <a:lnTo>
                    <a:pt x="358174" y="71103"/>
                  </a:lnTo>
                  <a:cubicBezTo>
                    <a:pt x="354304" y="80616"/>
                    <a:pt x="347855" y="94481"/>
                    <a:pt x="338826" y="112700"/>
                  </a:cubicBezTo>
                  <a:lnTo>
                    <a:pt x="456605" y="112700"/>
                  </a:lnTo>
                  <a:lnTo>
                    <a:pt x="456605" y="317302"/>
                  </a:lnTo>
                  <a:lnTo>
                    <a:pt x="374861" y="317302"/>
                  </a:lnTo>
                  <a:lnTo>
                    <a:pt x="374861" y="408720"/>
                  </a:lnTo>
                  <a:cubicBezTo>
                    <a:pt x="374861" y="427100"/>
                    <a:pt x="371032" y="441449"/>
                    <a:pt x="363373" y="451768"/>
                  </a:cubicBezTo>
                  <a:cubicBezTo>
                    <a:pt x="355715" y="462087"/>
                    <a:pt x="344026" y="468375"/>
                    <a:pt x="328306" y="470632"/>
                  </a:cubicBezTo>
                  <a:cubicBezTo>
                    <a:pt x="312586" y="472889"/>
                    <a:pt x="291989" y="473695"/>
                    <a:pt x="266514" y="473051"/>
                  </a:cubicBezTo>
                  <a:cubicBezTo>
                    <a:pt x="263773" y="455476"/>
                    <a:pt x="259823" y="436612"/>
                    <a:pt x="254664" y="416459"/>
                  </a:cubicBezTo>
                  <a:cubicBezTo>
                    <a:pt x="245312" y="429035"/>
                    <a:pt x="235397" y="441933"/>
                    <a:pt x="224917" y="455154"/>
                  </a:cubicBezTo>
                  <a:lnTo>
                    <a:pt x="179933" y="418877"/>
                  </a:lnTo>
                  <a:cubicBezTo>
                    <a:pt x="203473" y="394048"/>
                    <a:pt x="226045" y="363736"/>
                    <a:pt x="247650" y="327943"/>
                  </a:cubicBezTo>
                  <a:lnTo>
                    <a:pt x="295052" y="356965"/>
                  </a:lnTo>
                  <a:cubicBezTo>
                    <a:pt x="284411" y="374216"/>
                    <a:pt x="272238" y="392274"/>
                    <a:pt x="258533" y="411138"/>
                  </a:cubicBezTo>
                  <a:cubicBezTo>
                    <a:pt x="266917" y="412428"/>
                    <a:pt x="277800" y="413234"/>
                    <a:pt x="291182" y="413557"/>
                  </a:cubicBezTo>
                  <a:cubicBezTo>
                    <a:pt x="305371" y="411622"/>
                    <a:pt x="312626" y="405011"/>
                    <a:pt x="312949" y="393725"/>
                  </a:cubicBezTo>
                  <a:lnTo>
                    <a:pt x="312949" y="317302"/>
                  </a:lnTo>
                  <a:lnTo>
                    <a:pt x="227335" y="317302"/>
                  </a:lnTo>
                  <a:lnTo>
                    <a:pt x="227335" y="112700"/>
                  </a:lnTo>
                  <a:lnTo>
                    <a:pt x="279332" y="112700"/>
                  </a:lnTo>
                  <a:cubicBezTo>
                    <a:pt x="285136" y="99318"/>
                    <a:pt x="290215" y="85453"/>
                    <a:pt x="294568" y="71103"/>
                  </a:cubicBezTo>
                  <a:lnTo>
                    <a:pt x="200248" y="71103"/>
                  </a:lnTo>
                  <a:lnTo>
                    <a:pt x="200248" y="216694"/>
                  </a:lnTo>
                  <a:cubicBezTo>
                    <a:pt x="200248" y="337939"/>
                    <a:pt x="182352" y="425004"/>
                    <a:pt x="146559" y="477887"/>
                  </a:cubicBezTo>
                  <a:cubicBezTo>
                    <a:pt x="125921" y="457250"/>
                    <a:pt x="107702" y="441772"/>
                    <a:pt x="91902" y="431453"/>
                  </a:cubicBezTo>
                  <a:cubicBezTo>
                    <a:pt x="123180" y="385019"/>
                    <a:pt x="138658" y="310530"/>
                    <a:pt x="138336" y="207988"/>
                  </a:cubicBezTo>
                  <a:close/>
                  <a:moveTo>
                    <a:pt x="49337" y="968"/>
                  </a:moveTo>
                  <a:cubicBezTo>
                    <a:pt x="85775" y="27087"/>
                    <a:pt x="112217" y="46918"/>
                    <a:pt x="128662" y="60462"/>
                  </a:cubicBezTo>
                  <a:lnTo>
                    <a:pt x="83679" y="109315"/>
                  </a:lnTo>
                  <a:cubicBezTo>
                    <a:pt x="60784" y="87065"/>
                    <a:pt x="35955" y="64976"/>
                    <a:pt x="9190" y="43049"/>
                  </a:cubicBezTo>
                  <a:close/>
                  <a:moveTo>
                    <a:pt x="3151659" y="0"/>
                  </a:moveTo>
                  <a:lnTo>
                    <a:pt x="3225180" y="0"/>
                  </a:lnTo>
                  <a:lnTo>
                    <a:pt x="3225180" y="147043"/>
                  </a:lnTo>
                  <a:lnTo>
                    <a:pt x="3364967" y="147043"/>
                  </a:lnTo>
                  <a:lnTo>
                    <a:pt x="3364967" y="211374"/>
                  </a:lnTo>
                  <a:lnTo>
                    <a:pt x="3225180" y="211374"/>
                  </a:lnTo>
                  <a:lnTo>
                    <a:pt x="3225180" y="382600"/>
                  </a:lnTo>
                  <a:lnTo>
                    <a:pt x="3392053" y="382600"/>
                  </a:lnTo>
                  <a:lnTo>
                    <a:pt x="3392053" y="448382"/>
                  </a:lnTo>
                  <a:lnTo>
                    <a:pt x="2919971" y="448382"/>
                  </a:lnTo>
                  <a:lnTo>
                    <a:pt x="2919971" y="382600"/>
                  </a:lnTo>
                  <a:lnTo>
                    <a:pt x="2990106" y="382600"/>
                  </a:lnTo>
                  <a:lnTo>
                    <a:pt x="2990106" y="90934"/>
                  </a:lnTo>
                  <a:lnTo>
                    <a:pt x="3061692" y="90934"/>
                  </a:lnTo>
                  <a:lnTo>
                    <a:pt x="3061692" y="382600"/>
                  </a:lnTo>
                  <a:lnTo>
                    <a:pt x="3151659" y="382600"/>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endParaRPr kumimoji="0" lang="zh-CN" altLang="en-US" sz="39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grpSp>
    </p:spTree>
    <p:extLst>
      <p:ext uri="{BB962C8B-B14F-4D97-AF65-F5344CB8AC3E}">
        <p14:creationId xmlns:p14="http://schemas.microsoft.com/office/powerpoint/2010/main" val="2373114258"/>
      </p:ext>
    </p:extLst>
  </p:cSld>
  <p:clrMapOvr>
    <a:masterClrMapping/>
  </p:clrMapOvr>
  <p:transition spd="slow">
    <p:wip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7BBC4104-3BD1-4CA7-878E-C6EAF1D2179A}"/>
              </a:ext>
            </a:extLst>
          </p:cNvPr>
          <p:cNvSpPr/>
          <p:nvPr/>
        </p:nvSpPr>
        <p:spPr>
          <a:xfrm>
            <a:off x="0" y="1805352"/>
            <a:ext cx="12192000" cy="3399692"/>
          </a:xfrm>
          <a:prstGeom prst="rect">
            <a:avLst/>
          </a:prstGeom>
          <a:solidFill>
            <a:schemeClr val="accent1"/>
          </a:solidFill>
          <a:ln>
            <a:noFill/>
          </a:ln>
          <a:effectLst>
            <a:outerShdw blurRad="190500" dist="50800" dir="5400000" sx="101000" sy="101000" algn="ctr" rotWithShape="0">
              <a:srgbClr val="2056FF">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a:extLst>
              <a:ext uri="{FF2B5EF4-FFF2-40B4-BE49-F238E27FC236}">
                <a16:creationId xmlns:a16="http://schemas.microsoft.com/office/drawing/2014/main" xmlns="" id="{FFF086B4-102F-402A-8B17-7ADDCC90827D}"/>
              </a:ext>
            </a:extLst>
          </p:cNvPr>
          <p:cNvGrpSpPr/>
          <p:nvPr/>
        </p:nvGrpSpPr>
        <p:grpSpPr>
          <a:xfrm>
            <a:off x="1312985" y="696180"/>
            <a:ext cx="3807655" cy="5392615"/>
            <a:chOff x="1312985" y="696180"/>
            <a:chExt cx="3915507" cy="5392615"/>
          </a:xfrm>
        </p:grpSpPr>
        <p:sp>
          <p:nvSpPr>
            <p:cNvPr id="3" name="矩形 2">
              <a:extLst>
                <a:ext uri="{FF2B5EF4-FFF2-40B4-BE49-F238E27FC236}">
                  <a16:creationId xmlns:a16="http://schemas.microsoft.com/office/drawing/2014/main" xmlns="" id="{AE176596-ED26-44C4-824A-269B58EDADDF}"/>
                </a:ext>
              </a:extLst>
            </p:cNvPr>
            <p:cNvSpPr/>
            <p:nvPr/>
          </p:nvSpPr>
          <p:spPr>
            <a:xfrm>
              <a:off x="1312985" y="696180"/>
              <a:ext cx="3915507" cy="5392615"/>
            </a:xfrm>
            <a:prstGeom prst="rect">
              <a:avLst/>
            </a:prstGeom>
            <a:solidFill>
              <a:schemeClr val="bg1"/>
            </a:solidFill>
            <a:ln>
              <a:noFill/>
            </a:ln>
            <a:effectLst>
              <a:outerShdw blurRad="190500" dist="50800" dir="5400000" sx="101000" sy="101000" algn="ctr" rotWithShape="0">
                <a:srgbClr val="2056FF">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extLst>
                <a:ext uri="{FF2B5EF4-FFF2-40B4-BE49-F238E27FC236}">
                  <a16:creationId xmlns:a16="http://schemas.microsoft.com/office/drawing/2014/main" xmlns="" id="{FDB197B3-29A0-453D-B0CC-FBF37C4D0002}"/>
                </a:ext>
              </a:extLst>
            </p:cNvPr>
            <p:cNvSpPr/>
            <p:nvPr/>
          </p:nvSpPr>
          <p:spPr>
            <a:xfrm>
              <a:off x="1542807" y="949124"/>
              <a:ext cx="3455862" cy="4826643"/>
            </a:xfrm>
            <a:prstGeom prst="rect">
              <a:avLst/>
            </a:prstGeom>
            <a:noFill/>
            <a:ln w="15875">
              <a:solidFill>
                <a:schemeClr val="accent1"/>
              </a:solidFill>
            </a:ln>
            <a:effectLst>
              <a:outerShdw blurRad="190500" dist="50800" dir="5400000" sx="101000" sy="101000" algn="ctr" rotWithShape="0">
                <a:srgbClr val="2056FF">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6" name="图片 5">
            <a:extLst>
              <a:ext uri="{FF2B5EF4-FFF2-40B4-BE49-F238E27FC236}">
                <a16:creationId xmlns:a16="http://schemas.microsoft.com/office/drawing/2014/main" xmlns="" id="{17053940-4489-480E-A282-02CA4551179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676400" y="1082233"/>
            <a:ext cx="3063240" cy="4594860"/>
          </a:xfrm>
          <a:prstGeom prst="rect">
            <a:avLst/>
          </a:prstGeom>
        </p:spPr>
      </p:pic>
      <p:sp>
        <p:nvSpPr>
          <p:cNvPr id="15" name="文本框 14">
            <a:extLst>
              <a:ext uri="{FF2B5EF4-FFF2-40B4-BE49-F238E27FC236}">
                <a16:creationId xmlns:a16="http://schemas.microsoft.com/office/drawing/2014/main" xmlns="" id="{CC54008B-2249-4420-89B9-21C6AD42D0A3}"/>
              </a:ext>
            </a:extLst>
          </p:cNvPr>
          <p:cNvSpPr txBox="1"/>
          <p:nvPr/>
        </p:nvSpPr>
        <p:spPr>
          <a:xfrm>
            <a:off x="5635444" y="2177913"/>
            <a:ext cx="2236510" cy="584775"/>
          </a:xfrm>
          <a:prstGeom prst="rect">
            <a:avLst/>
          </a:prstGeom>
          <a:noFill/>
        </p:spPr>
        <p:txBody>
          <a:bodyPr wrap="none" rtlCol="0">
            <a:spAutoFit/>
          </a:bodyPr>
          <a:lstStyle/>
          <a:p>
            <a:r>
              <a:rPr lang="zh-CN" altLang="en-US" sz="3200" b="1" dirty="0">
                <a:solidFill>
                  <a:schemeClr val="bg1"/>
                </a:solidFill>
                <a:latin typeface="微软雅黑" panose="020B0503020204020204" pitchFamily="34" charset="-122"/>
                <a:ea typeface="微软雅黑" panose="020B0503020204020204" pitchFamily="34" charset="-122"/>
              </a:rPr>
              <a:t>这里是标题</a:t>
            </a:r>
          </a:p>
        </p:txBody>
      </p:sp>
      <p:sp>
        <p:nvSpPr>
          <p:cNvPr id="22" name="文本框 21">
            <a:extLst>
              <a:ext uri="{FF2B5EF4-FFF2-40B4-BE49-F238E27FC236}">
                <a16:creationId xmlns:a16="http://schemas.microsoft.com/office/drawing/2014/main" xmlns="" id="{7177E939-F2B7-45F9-BD11-B2F277833B37}"/>
              </a:ext>
            </a:extLst>
          </p:cNvPr>
          <p:cNvSpPr txBox="1"/>
          <p:nvPr/>
        </p:nvSpPr>
        <p:spPr>
          <a:xfrm>
            <a:off x="5635444" y="2860533"/>
            <a:ext cx="5364652" cy="2377126"/>
          </a:xfrm>
          <a:prstGeom prst="rect">
            <a:avLst/>
          </a:prstGeom>
          <a:noFill/>
        </p:spPr>
        <p:txBody>
          <a:bodyPr wrap="square" rtlCol="0">
            <a:spAutoFit/>
          </a:bodyPr>
          <a:lstStyle/>
          <a:p>
            <a:pPr>
              <a:lnSpc>
                <a:spcPct val="140000"/>
              </a:lnSpc>
            </a:pPr>
            <a:r>
              <a:rPr lang="zh-CN" altLang="en-US" dirty="0">
                <a:solidFill>
                  <a:schemeClr val="bg1"/>
                </a:solidFill>
                <a:latin typeface="微软雅黑" panose="020B0503020204020204" pitchFamily="34" charset="-122"/>
                <a:ea typeface="微软雅黑" panose="020B0503020204020204" pitchFamily="34" charset="-122"/>
              </a:rPr>
              <a:t>请输入段落文字请输入段落文字请输入段落文字请输入段落文字请输入请输入段落文字请输入段落文字请输入段落文字请输入段落文字请输入</a:t>
            </a:r>
          </a:p>
          <a:p>
            <a:pPr>
              <a:lnSpc>
                <a:spcPct val="140000"/>
              </a:lnSpc>
            </a:pPr>
            <a:r>
              <a:rPr lang="zh-CN" altLang="en-US" dirty="0">
                <a:solidFill>
                  <a:schemeClr val="bg1"/>
                </a:solidFill>
                <a:latin typeface="微软雅黑" panose="020B0503020204020204" pitchFamily="34" charset="-122"/>
                <a:ea typeface="微软雅黑" panose="020B0503020204020204" pitchFamily="34" charset="-122"/>
              </a:rPr>
              <a:t>请输入段落文字请输入段落文字请输入段落文字请输入段落文字请输入</a:t>
            </a:r>
          </a:p>
          <a:p>
            <a:pPr>
              <a:lnSpc>
                <a:spcPct val="140000"/>
              </a:lnSpc>
            </a:pPr>
            <a:endParaRPr lang="zh-CN" altLang="en-US" dirty="0">
              <a:solidFill>
                <a:schemeClr val="bg1"/>
              </a:solidFill>
              <a:latin typeface="微软雅黑" panose="020B0503020204020204" pitchFamily="34" charset="-122"/>
              <a:ea typeface="微软雅黑" panose="020B0503020204020204" pitchFamily="34" charset="-122"/>
            </a:endParaRPr>
          </a:p>
        </p:txBody>
      </p:sp>
      <p:cxnSp>
        <p:nvCxnSpPr>
          <p:cNvPr id="24" name="直接连接符 23">
            <a:extLst>
              <a:ext uri="{FF2B5EF4-FFF2-40B4-BE49-F238E27FC236}">
                <a16:creationId xmlns:a16="http://schemas.microsoft.com/office/drawing/2014/main" xmlns="" id="{2B474092-F93A-4EE0-8125-74BE8DFE4ACC}"/>
              </a:ext>
            </a:extLst>
          </p:cNvPr>
          <p:cNvCxnSpPr/>
          <p:nvPr/>
        </p:nvCxnSpPr>
        <p:spPr>
          <a:xfrm>
            <a:off x="5760720" y="2803328"/>
            <a:ext cx="2111234" cy="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grpSp>
        <p:nvGrpSpPr>
          <p:cNvPr id="31" name="组合 30">
            <a:extLst>
              <a:ext uri="{FF2B5EF4-FFF2-40B4-BE49-F238E27FC236}">
                <a16:creationId xmlns:a16="http://schemas.microsoft.com/office/drawing/2014/main" xmlns="" id="{6666DC8E-46DA-49B8-99FF-726F104AFD7C}"/>
              </a:ext>
            </a:extLst>
          </p:cNvPr>
          <p:cNvGrpSpPr/>
          <p:nvPr/>
        </p:nvGrpSpPr>
        <p:grpSpPr>
          <a:xfrm>
            <a:off x="10829433" y="478751"/>
            <a:ext cx="738680" cy="699618"/>
            <a:chOff x="9895261" y="4215510"/>
            <a:chExt cx="2019300" cy="1912519"/>
          </a:xfrm>
          <a:solidFill>
            <a:schemeClr val="tx1"/>
          </a:solidFill>
        </p:grpSpPr>
        <p:grpSp>
          <p:nvGrpSpPr>
            <p:cNvPr id="32" name="组合 31">
              <a:extLst>
                <a:ext uri="{FF2B5EF4-FFF2-40B4-BE49-F238E27FC236}">
                  <a16:creationId xmlns:a16="http://schemas.microsoft.com/office/drawing/2014/main" xmlns="" id="{71E2CBFC-6050-480D-AEC8-93839AA70135}"/>
                </a:ext>
              </a:extLst>
            </p:cNvPr>
            <p:cNvGrpSpPr/>
            <p:nvPr/>
          </p:nvGrpSpPr>
          <p:grpSpPr>
            <a:xfrm>
              <a:off x="9895261" y="4215510"/>
              <a:ext cx="2019300" cy="1499626"/>
              <a:chOff x="3873500" y="1778468"/>
              <a:chExt cx="4445000" cy="3301064"/>
            </a:xfrm>
            <a:grpFill/>
          </p:grpSpPr>
          <p:grpSp>
            <p:nvGrpSpPr>
              <p:cNvPr id="34" name="组合 33">
                <a:extLst>
                  <a:ext uri="{FF2B5EF4-FFF2-40B4-BE49-F238E27FC236}">
                    <a16:creationId xmlns:a16="http://schemas.microsoft.com/office/drawing/2014/main" xmlns="" id="{4D65C22D-F613-4EFE-B532-534776A01FA0}"/>
                  </a:ext>
                </a:extLst>
              </p:cNvPr>
              <p:cNvGrpSpPr/>
              <p:nvPr/>
            </p:nvGrpSpPr>
            <p:grpSpPr>
              <a:xfrm>
                <a:off x="3873500" y="1778468"/>
                <a:ext cx="4445000" cy="3301064"/>
                <a:chOff x="3229664" y="5039688"/>
                <a:chExt cx="883282" cy="655966"/>
              </a:xfrm>
              <a:grpFill/>
            </p:grpSpPr>
            <p:sp>
              <p:nvSpPr>
                <p:cNvPr id="42" name="Freeform 193">
                  <a:extLst>
                    <a:ext uri="{FF2B5EF4-FFF2-40B4-BE49-F238E27FC236}">
                      <a16:creationId xmlns:a16="http://schemas.microsoft.com/office/drawing/2014/main" xmlns="" id="{C2853008-E317-40AF-8777-A8AFA690A7CE}"/>
                    </a:ext>
                  </a:extLst>
                </p:cNvPr>
                <p:cNvSpPr>
                  <a:spLocks noEditPoints="1"/>
                </p:cNvSpPr>
                <p:nvPr/>
              </p:nvSpPr>
              <p:spPr bwMode="auto">
                <a:xfrm>
                  <a:off x="3229664" y="5039688"/>
                  <a:ext cx="361540" cy="647307"/>
                </a:xfrm>
                <a:custGeom>
                  <a:avLst/>
                  <a:gdLst>
                    <a:gd name="T0" fmla="*/ 80 w 80"/>
                    <a:gd name="T1" fmla="*/ 133 h 144"/>
                    <a:gd name="T2" fmla="*/ 62 w 80"/>
                    <a:gd name="T3" fmla="*/ 136 h 144"/>
                    <a:gd name="T4" fmla="*/ 64 w 80"/>
                    <a:gd name="T5" fmla="*/ 129 h 144"/>
                    <a:gd name="T6" fmla="*/ 48 w 80"/>
                    <a:gd name="T7" fmla="*/ 131 h 144"/>
                    <a:gd name="T8" fmla="*/ 51 w 80"/>
                    <a:gd name="T9" fmla="*/ 124 h 144"/>
                    <a:gd name="T10" fmla="*/ 29 w 80"/>
                    <a:gd name="T11" fmla="*/ 126 h 144"/>
                    <a:gd name="T12" fmla="*/ 35 w 80"/>
                    <a:gd name="T13" fmla="*/ 124 h 144"/>
                    <a:gd name="T14" fmla="*/ 39 w 80"/>
                    <a:gd name="T15" fmla="*/ 117 h 144"/>
                    <a:gd name="T16" fmla="*/ 39 w 80"/>
                    <a:gd name="T17" fmla="*/ 118 h 144"/>
                    <a:gd name="T18" fmla="*/ 16 w 80"/>
                    <a:gd name="T19" fmla="*/ 114 h 144"/>
                    <a:gd name="T20" fmla="*/ 22 w 80"/>
                    <a:gd name="T21" fmla="*/ 28 h 144"/>
                    <a:gd name="T22" fmla="*/ 24 w 80"/>
                    <a:gd name="T23" fmla="*/ 23 h 144"/>
                    <a:gd name="T24" fmla="*/ 22 w 80"/>
                    <a:gd name="T25" fmla="*/ 28 h 144"/>
                    <a:gd name="T26" fmla="*/ 80 w 80"/>
                    <a:gd name="T27" fmla="*/ 132 h 144"/>
                    <a:gd name="T28" fmla="*/ 67 w 80"/>
                    <a:gd name="T29" fmla="*/ 120 h 144"/>
                    <a:gd name="T30" fmla="*/ 65 w 80"/>
                    <a:gd name="T31" fmla="*/ 128 h 144"/>
                    <a:gd name="T32" fmla="*/ 55 w 80"/>
                    <a:gd name="T33" fmla="*/ 109 h 144"/>
                    <a:gd name="T34" fmla="*/ 45 w 80"/>
                    <a:gd name="T35" fmla="*/ 110 h 144"/>
                    <a:gd name="T36" fmla="*/ 48 w 80"/>
                    <a:gd name="T37" fmla="*/ 105 h 144"/>
                    <a:gd name="T38" fmla="*/ 45 w 80"/>
                    <a:gd name="T39" fmla="*/ 110 h 144"/>
                    <a:gd name="T40" fmla="*/ 35 w 80"/>
                    <a:gd name="T41" fmla="*/ 102 h 144"/>
                    <a:gd name="T42" fmla="*/ 40 w 80"/>
                    <a:gd name="T43" fmla="*/ 116 h 144"/>
                    <a:gd name="T44" fmla="*/ 40 w 80"/>
                    <a:gd name="T45" fmla="*/ 99 h 144"/>
                    <a:gd name="T46" fmla="*/ 35 w 80"/>
                    <a:gd name="T47" fmla="*/ 102 h 144"/>
                    <a:gd name="T48" fmla="*/ 32 w 80"/>
                    <a:gd name="T49" fmla="*/ 87 h 144"/>
                    <a:gd name="T50" fmla="*/ 27 w 80"/>
                    <a:gd name="T51" fmla="*/ 105 h 144"/>
                    <a:gd name="T52" fmla="*/ 10 w 80"/>
                    <a:gd name="T53" fmla="*/ 104 h 144"/>
                    <a:gd name="T54" fmla="*/ 21 w 80"/>
                    <a:gd name="T55" fmla="*/ 96 h 144"/>
                    <a:gd name="T56" fmla="*/ 29 w 80"/>
                    <a:gd name="T57" fmla="*/ 78 h 144"/>
                    <a:gd name="T58" fmla="*/ 8 w 80"/>
                    <a:gd name="T59" fmla="*/ 85 h 144"/>
                    <a:gd name="T60" fmla="*/ 7 w 80"/>
                    <a:gd name="T61" fmla="*/ 93 h 144"/>
                    <a:gd name="T62" fmla="*/ 16 w 80"/>
                    <a:gd name="T63" fmla="*/ 83 h 144"/>
                    <a:gd name="T64" fmla="*/ 22 w 80"/>
                    <a:gd name="T65" fmla="*/ 69 h 144"/>
                    <a:gd name="T66" fmla="*/ 0 w 80"/>
                    <a:gd name="T67" fmla="*/ 66 h 144"/>
                    <a:gd name="T68" fmla="*/ 14 w 80"/>
                    <a:gd name="T69" fmla="*/ 70 h 144"/>
                    <a:gd name="T70" fmla="*/ 14 w 80"/>
                    <a:gd name="T71" fmla="*/ 65 h 144"/>
                    <a:gd name="T72" fmla="*/ 14 w 80"/>
                    <a:gd name="T73" fmla="*/ 70 h 144"/>
                    <a:gd name="T74" fmla="*/ 24 w 80"/>
                    <a:gd name="T75" fmla="*/ 52 h 144"/>
                    <a:gd name="T76" fmla="*/ 32 w 80"/>
                    <a:gd name="T77" fmla="*/ 42 h 144"/>
                    <a:gd name="T78" fmla="*/ 6 w 80"/>
                    <a:gd name="T79" fmla="*/ 34 h 144"/>
                    <a:gd name="T80" fmla="*/ 8 w 80"/>
                    <a:gd name="T81" fmla="*/ 49 h 144"/>
                    <a:gd name="T82" fmla="*/ 18 w 80"/>
                    <a:gd name="T83" fmla="*/ 41 h 144"/>
                    <a:gd name="T84" fmla="*/ 36 w 80"/>
                    <a:gd name="T85" fmla="*/ 30 h 144"/>
                    <a:gd name="T86" fmla="*/ 11 w 80"/>
                    <a:gd name="T87" fmla="*/ 20 h 144"/>
                    <a:gd name="T88" fmla="*/ 18 w 80"/>
                    <a:gd name="T89" fmla="*/ 41 h 144"/>
                    <a:gd name="T90" fmla="*/ 26 w 80"/>
                    <a:gd name="T91" fmla="*/ 19 h 144"/>
                    <a:gd name="T92" fmla="*/ 35 w 80"/>
                    <a:gd name="T93"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0" h="144">
                      <a:moveTo>
                        <a:pt x="62" y="136"/>
                      </a:moveTo>
                      <a:cubicBezTo>
                        <a:pt x="67" y="133"/>
                        <a:pt x="74" y="130"/>
                        <a:pt x="80" y="133"/>
                      </a:cubicBezTo>
                      <a:cubicBezTo>
                        <a:pt x="76" y="142"/>
                        <a:pt x="65" y="144"/>
                        <a:pt x="56" y="141"/>
                      </a:cubicBezTo>
                      <a:cubicBezTo>
                        <a:pt x="58" y="139"/>
                        <a:pt x="60" y="138"/>
                        <a:pt x="62" y="136"/>
                      </a:cubicBezTo>
                      <a:close/>
                      <a:moveTo>
                        <a:pt x="48" y="131"/>
                      </a:moveTo>
                      <a:cubicBezTo>
                        <a:pt x="52" y="128"/>
                        <a:pt x="59" y="125"/>
                        <a:pt x="64" y="129"/>
                      </a:cubicBezTo>
                      <a:cubicBezTo>
                        <a:pt x="60" y="137"/>
                        <a:pt x="50" y="139"/>
                        <a:pt x="42" y="135"/>
                      </a:cubicBezTo>
                      <a:cubicBezTo>
                        <a:pt x="44" y="133"/>
                        <a:pt x="46" y="132"/>
                        <a:pt x="48" y="131"/>
                      </a:cubicBezTo>
                      <a:close/>
                      <a:moveTo>
                        <a:pt x="35" y="124"/>
                      </a:moveTo>
                      <a:cubicBezTo>
                        <a:pt x="40" y="122"/>
                        <a:pt x="47" y="119"/>
                        <a:pt x="51" y="124"/>
                      </a:cubicBezTo>
                      <a:cubicBezTo>
                        <a:pt x="47" y="129"/>
                        <a:pt x="40" y="131"/>
                        <a:pt x="34" y="129"/>
                      </a:cubicBezTo>
                      <a:cubicBezTo>
                        <a:pt x="32" y="129"/>
                        <a:pt x="30" y="128"/>
                        <a:pt x="29" y="126"/>
                      </a:cubicBezTo>
                      <a:cubicBezTo>
                        <a:pt x="31" y="125"/>
                        <a:pt x="33" y="125"/>
                        <a:pt x="35" y="124"/>
                      </a:cubicBezTo>
                      <a:cubicBezTo>
                        <a:pt x="35" y="124"/>
                        <a:pt x="35" y="124"/>
                        <a:pt x="35" y="124"/>
                      </a:cubicBezTo>
                      <a:close/>
                      <a:moveTo>
                        <a:pt x="23" y="113"/>
                      </a:moveTo>
                      <a:cubicBezTo>
                        <a:pt x="29" y="112"/>
                        <a:pt x="35" y="112"/>
                        <a:pt x="39" y="117"/>
                      </a:cubicBezTo>
                      <a:cubicBezTo>
                        <a:pt x="39" y="117"/>
                        <a:pt x="40" y="117"/>
                        <a:pt x="40" y="117"/>
                      </a:cubicBezTo>
                      <a:cubicBezTo>
                        <a:pt x="39" y="118"/>
                        <a:pt x="39" y="118"/>
                        <a:pt x="39" y="118"/>
                      </a:cubicBezTo>
                      <a:cubicBezTo>
                        <a:pt x="33" y="123"/>
                        <a:pt x="27" y="122"/>
                        <a:pt x="20" y="118"/>
                      </a:cubicBezTo>
                      <a:cubicBezTo>
                        <a:pt x="19" y="117"/>
                        <a:pt x="17" y="116"/>
                        <a:pt x="16" y="114"/>
                      </a:cubicBezTo>
                      <a:cubicBezTo>
                        <a:pt x="18" y="113"/>
                        <a:pt x="20" y="113"/>
                        <a:pt x="23" y="113"/>
                      </a:cubicBezTo>
                      <a:close/>
                      <a:moveTo>
                        <a:pt x="22" y="28"/>
                      </a:moveTo>
                      <a:cubicBezTo>
                        <a:pt x="31" y="30"/>
                        <a:pt x="38" y="25"/>
                        <a:pt x="42" y="17"/>
                      </a:cubicBezTo>
                      <a:cubicBezTo>
                        <a:pt x="36" y="17"/>
                        <a:pt x="28" y="18"/>
                        <a:pt x="24" y="23"/>
                      </a:cubicBezTo>
                      <a:cubicBezTo>
                        <a:pt x="25" y="17"/>
                        <a:pt x="21" y="10"/>
                        <a:pt x="17" y="5"/>
                      </a:cubicBezTo>
                      <a:cubicBezTo>
                        <a:pt x="13" y="13"/>
                        <a:pt x="14" y="23"/>
                        <a:pt x="22" y="28"/>
                      </a:cubicBezTo>
                      <a:close/>
                      <a:moveTo>
                        <a:pt x="67" y="120"/>
                      </a:moveTo>
                      <a:cubicBezTo>
                        <a:pt x="69" y="126"/>
                        <a:pt x="73" y="132"/>
                        <a:pt x="80" y="132"/>
                      </a:cubicBezTo>
                      <a:cubicBezTo>
                        <a:pt x="80" y="124"/>
                        <a:pt x="73" y="116"/>
                        <a:pt x="66" y="114"/>
                      </a:cubicBezTo>
                      <a:cubicBezTo>
                        <a:pt x="66" y="116"/>
                        <a:pt x="66" y="118"/>
                        <a:pt x="67" y="120"/>
                      </a:cubicBezTo>
                      <a:close/>
                      <a:moveTo>
                        <a:pt x="55" y="116"/>
                      </a:moveTo>
                      <a:cubicBezTo>
                        <a:pt x="55" y="121"/>
                        <a:pt x="58" y="128"/>
                        <a:pt x="65" y="128"/>
                      </a:cubicBezTo>
                      <a:cubicBezTo>
                        <a:pt x="65" y="122"/>
                        <a:pt x="63" y="115"/>
                        <a:pt x="58" y="111"/>
                      </a:cubicBezTo>
                      <a:cubicBezTo>
                        <a:pt x="57" y="110"/>
                        <a:pt x="56" y="110"/>
                        <a:pt x="55" y="109"/>
                      </a:cubicBezTo>
                      <a:cubicBezTo>
                        <a:pt x="55" y="111"/>
                        <a:pt x="54" y="113"/>
                        <a:pt x="55" y="116"/>
                      </a:cubicBezTo>
                      <a:close/>
                      <a:moveTo>
                        <a:pt x="45" y="110"/>
                      </a:moveTo>
                      <a:cubicBezTo>
                        <a:pt x="44" y="115"/>
                        <a:pt x="45" y="122"/>
                        <a:pt x="52" y="123"/>
                      </a:cubicBezTo>
                      <a:cubicBezTo>
                        <a:pt x="53" y="117"/>
                        <a:pt x="52" y="109"/>
                        <a:pt x="48" y="105"/>
                      </a:cubicBezTo>
                      <a:cubicBezTo>
                        <a:pt x="47" y="104"/>
                        <a:pt x="46" y="104"/>
                        <a:pt x="46" y="103"/>
                      </a:cubicBezTo>
                      <a:cubicBezTo>
                        <a:pt x="45" y="106"/>
                        <a:pt x="45" y="107"/>
                        <a:pt x="45" y="110"/>
                      </a:cubicBezTo>
                      <a:cubicBezTo>
                        <a:pt x="45" y="110"/>
                        <a:pt x="45" y="110"/>
                        <a:pt x="45" y="110"/>
                      </a:cubicBezTo>
                      <a:close/>
                      <a:moveTo>
                        <a:pt x="35" y="102"/>
                      </a:moveTo>
                      <a:cubicBezTo>
                        <a:pt x="33" y="108"/>
                        <a:pt x="34" y="114"/>
                        <a:pt x="40" y="116"/>
                      </a:cubicBezTo>
                      <a:cubicBezTo>
                        <a:pt x="40" y="116"/>
                        <a:pt x="40" y="116"/>
                        <a:pt x="40" y="116"/>
                      </a:cubicBezTo>
                      <a:cubicBezTo>
                        <a:pt x="40" y="116"/>
                        <a:pt x="41" y="115"/>
                        <a:pt x="41" y="115"/>
                      </a:cubicBezTo>
                      <a:cubicBezTo>
                        <a:pt x="42" y="110"/>
                        <a:pt x="42" y="104"/>
                        <a:pt x="40" y="99"/>
                      </a:cubicBezTo>
                      <a:cubicBezTo>
                        <a:pt x="39" y="98"/>
                        <a:pt x="38" y="97"/>
                        <a:pt x="37" y="96"/>
                      </a:cubicBezTo>
                      <a:cubicBezTo>
                        <a:pt x="36" y="98"/>
                        <a:pt x="35" y="100"/>
                        <a:pt x="35" y="102"/>
                      </a:cubicBezTo>
                      <a:close/>
                      <a:moveTo>
                        <a:pt x="29" y="107"/>
                      </a:moveTo>
                      <a:cubicBezTo>
                        <a:pt x="32" y="102"/>
                        <a:pt x="35" y="93"/>
                        <a:pt x="32" y="87"/>
                      </a:cubicBezTo>
                      <a:cubicBezTo>
                        <a:pt x="30" y="89"/>
                        <a:pt x="29" y="90"/>
                        <a:pt x="28" y="92"/>
                      </a:cubicBezTo>
                      <a:cubicBezTo>
                        <a:pt x="25" y="96"/>
                        <a:pt x="24" y="101"/>
                        <a:pt x="27" y="105"/>
                      </a:cubicBezTo>
                      <a:cubicBezTo>
                        <a:pt x="22" y="101"/>
                        <a:pt x="12" y="99"/>
                        <a:pt x="6" y="99"/>
                      </a:cubicBezTo>
                      <a:cubicBezTo>
                        <a:pt x="7" y="101"/>
                        <a:pt x="8" y="103"/>
                        <a:pt x="10" y="104"/>
                      </a:cubicBezTo>
                      <a:cubicBezTo>
                        <a:pt x="15" y="110"/>
                        <a:pt x="22" y="111"/>
                        <a:pt x="29" y="107"/>
                      </a:cubicBezTo>
                      <a:close/>
                      <a:moveTo>
                        <a:pt x="21" y="96"/>
                      </a:moveTo>
                      <a:cubicBezTo>
                        <a:pt x="24" y="93"/>
                        <a:pt x="26" y="90"/>
                        <a:pt x="28" y="85"/>
                      </a:cubicBezTo>
                      <a:cubicBezTo>
                        <a:pt x="29" y="83"/>
                        <a:pt x="29" y="80"/>
                        <a:pt x="29" y="78"/>
                      </a:cubicBezTo>
                      <a:cubicBezTo>
                        <a:pt x="24" y="80"/>
                        <a:pt x="17" y="86"/>
                        <a:pt x="19" y="92"/>
                      </a:cubicBezTo>
                      <a:cubicBezTo>
                        <a:pt x="16" y="89"/>
                        <a:pt x="12" y="87"/>
                        <a:pt x="8" y="85"/>
                      </a:cubicBezTo>
                      <a:cubicBezTo>
                        <a:pt x="6" y="84"/>
                        <a:pt x="4" y="83"/>
                        <a:pt x="1" y="83"/>
                      </a:cubicBezTo>
                      <a:cubicBezTo>
                        <a:pt x="2" y="87"/>
                        <a:pt x="4" y="90"/>
                        <a:pt x="7" y="93"/>
                      </a:cubicBezTo>
                      <a:cubicBezTo>
                        <a:pt x="11" y="96"/>
                        <a:pt x="15" y="97"/>
                        <a:pt x="21" y="96"/>
                      </a:cubicBezTo>
                      <a:close/>
                      <a:moveTo>
                        <a:pt x="16" y="83"/>
                      </a:moveTo>
                      <a:cubicBezTo>
                        <a:pt x="22" y="80"/>
                        <a:pt x="28" y="74"/>
                        <a:pt x="28" y="66"/>
                      </a:cubicBezTo>
                      <a:cubicBezTo>
                        <a:pt x="26" y="67"/>
                        <a:pt x="24" y="68"/>
                        <a:pt x="22" y="69"/>
                      </a:cubicBezTo>
                      <a:cubicBezTo>
                        <a:pt x="19" y="71"/>
                        <a:pt x="15" y="75"/>
                        <a:pt x="15" y="79"/>
                      </a:cubicBezTo>
                      <a:cubicBezTo>
                        <a:pt x="13" y="74"/>
                        <a:pt x="5" y="69"/>
                        <a:pt x="0" y="66"/>
                      </a:cubicBezTo>
                      <a:cubicBezTo>
                        <a:pt x="0" y="75"/>
                        <a:pt x="6" y="84"/>
                        <a:pt x="16" y="83"/>
                      </a:cubicBezTo>
                      <a:close/>
                      <a:moveTo>
                        <a:pt x="14" y="70"/>
                      </a:moveTo>
                      <a:cubicBezTo>
                        <a:pt x="22" y="68"/>
                        <a:pt x="28" y="61"/>
                        <a:pt x="29" y="53"/>
                      </a:cubicBezTo>
                      <a:cubicBezTo>
                        <a:pt x="23" y="55"/>
                        <a:pt x="16" y="58"/>
                        <a:pt x="14" y="65"/>
                      </a:cubicBezTo>
                      <a:cubicBezTo>
                        <a:pt x="13" y="59"/>
                        <a:pt x="7" y="52"/>
                        <a:pt x="2" y="48"/>
                      </a:cubicBezTo>
                      <a:cubicBezTo>
                        <a:pt x="0" y="57"/>
                        <a:pt x="4" y="68"/>
                        <a:pt x="14" y="70"/>
                      </a:cubicBezTo>
                      <a:close/>
                      <a:moveTo>
                        <a:pt x="15" y="54"/>
                      </a:moveTo>
                      <a:cubicBezTo>
                        <a:pt x="18" y="54"/>
                        <a:pt x="21" y="53"/>
                        <a:pt x="24" y="52"/>
                      </a:cubicBezTo>
                      <a:cubicBezTo>
                        <a:pt x="27" y="50"/>
                        <a:pt x="28" y="49"/>
                        <a:pt x="30" y="46"/>
                      </a:cubicBezTo>
                      <a:cubicBezTo>
                        <a:pt x="31" y="45"/>
                        <a:pt x="32" y="44"/>
                        <a:pt x="32" y="42"/>
                      </a:cubicBezTo>
                      <a:cubicBezTo>
                        <a:pt x="27" y="42"/>
                        <a:pt x="19" y="44"/>
                        <a:pt x="16" y="49"/>
                      </a:cubicBezTo>
                      <a:cubicBezTo>
                        <a:pt x="16" y="44"/>
                        <a:pt x="10" y="38"/>
                        <a:pt x="6" y="34"/>
                      </a:cubicBezTo>
                      <a:cubicBezTo>
                        <a:pt x="5" y="36"/>
                        <a:pt x="5" y="38"/>
                        <a:pt x="5" y="40"/>
                      </a:cubicBezTo>
                      <a:cubicBezTo>
                        <a:pt x="5" y="43"/>
                        <a:pt x="6" y="46"/>
                        <a:pt x="8" y="49"/>
                      </a:cubicBezTo>
                      <a:cubicBezTo>
                        <a:pt x="10" y="51"/>
                        <a:pt x="12" y="53"/>
                        <a:pt x="15" y="54"/>
                      </a:cubicBezTo>
                      <a:close/>
                      <a:moveTo>
                        <a:pt x="18" y="41"/>
                      </a:moveTo>
                      <a:cubicBezTo>
                        <a:pt x="24" y="42"/>
                        <a:pt x="30" y="39"/>
                        <a:pt x="34" y="34"/>
                      </a:cubicBezTo>
                      <a:cubicBezTo>
                        <a:pt x="35" y="33"/>
                        <a:pt x="36" y="32"/>
                        <a:pt x="36" y="30"/>
                      </a:cubicBezTo>
                      <a:cubicBezTo>
                        <a:pt x="31" y="30"/>
                        <a:pt x="23" y="32"/>
                        <a:pt x="19" y="37"/>
                      </a:cubicBezTo>
                      <a:cubicBezTo>
                        <a:pt x="19" y="31"/>
                        <a:pt x="15" y="24"/>
                        <a:pt x="11" y="20"/>
                      </a:cubicBezTo>
                      <a:cubicBezTo>
                        <a:pt x="10" y="22"/>
                        <a:pt x="9" y="24"/>
                        <a:pt x="9" y="26"/>
                      </a:cubicBezTo>
                      <a:cubicBezTo>
                        <a:pt x="9" y="32"/>
                        <a:pt x="12" y="38"/>
                        <a:pt x="18" y="41"/>
                      </a:cubicBezTo>
                      <a:close/>
                      <a:moveTo>
                        <a:pt x="35" y="6"/>
                      </a:moveTo>
                      <a:cubicBezTo>
                        <a:pt x="35" y="12"/>
                        <a:pt x="32" y="17"/>
                        <a:pt x="26" y="19"/>
                      </a:cubicBezTo>
                      <a:cubicBezTo>
                        <a:pt x="23" y="13"/>
                        <a:pt x="26" y="7"/>
                        <a:pt x="30" y="3"/>
                      </a:cubicBezTo>
                      <a:cubicBezTo>
                        <a:pt x="31" y="2"/>
                        <a:pt x="33" y="1"/>
                        <a:pt x="35" y="0"/>
                      </a:cubicBezTo>
                      <a:cubicBezTo>
                        <a:pt x="35" y="2"/>
                        <a:pt x="35" y="4"/>
                        <a:pt x="35"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43" name="Freeform 194">
                  <a:extLst>
                    <a:ext uri="{FF2B5EF4-FFF2-40B4-BE49-F238E27FC236}">
                      <a16:creationId xmlns:a16="http://schemas.microsoft.com/office/drawing/2014/main" xmlns="" id="{1A2A812B-E35A-419E-BD9A-53A52500DA39}"/>
                    </a:ext>
                  </a:extLst>
                </p:cNvPr>
                <p:cNvSpPr>
                  <a:spLocks/>
                </p:cNvSpPr>
                <p:nvPr/>
              </p:nvSpPr>
              <p:spPr bwMode="auto">
                <a:xfrm>
                  <a:off x="3283786" y="5119788"/>
                  <a:ext cx="450300" cy="575864"/>
                </a:xfrm>
                <a:custGeom>
                  <a:avLst/>
                  <a:gdLst>
                    <a:gd name="T0" fmla="*/ 14 w 100"/>
                    <a:gd name="T1" fmla="*/ 0 h 128"/>
                    <a:gd name="T2" fmla="*/ 15 w 100"/>
                    <a:gd name="T3" fmla="*/ 0 h 128"/>
                    <a:gd name="T4" fmla="*/ 5 w 100"/>
                    <a:gd name="T5" fmla="*/ 32 h 128"/>
                    <a:gd name="T6" fmla="*/ 6 w 100"/>
                    <a:gd name="T7" fmla="*/ 71 h 128"/>
                    <a:gd name="T8" fmla="*/ 28 w 100"/>
                    <a:gd name="T9" fmla="*/ 98 h 128"/>
                    <a:gd name="T10" fmla="*/ 71 w 100"/>
                    <a:gd name="T11" fmla="*/ 114 h 128"/>
                    <a:gd name="T12" fmla="*/ 71 w 100"/>
                    <a:gd name="T13" fmla="*/ 114 h 128"/>
                    <a:gd name="T14" fmla="*/ 100 w 100"/>
                    <a:gd name="T15" fmla="*/ 125 h 128"/>
                    <a:gd name="T16" fmla="*/ 99 w 100"/>
                    <a:gd name="T17" fmla="*/ 128 h 128"/>
                    <a:gd name="T18" fmla="*/ 70 w 100"/>
                    <a:gd name="T19" fmla="*/ 116 h 128"/>
                    <a:gd name="T20" fmla="*/ 70 w 100"/>
                    <a:gd name="T21" fmla="*/ 116 h 128"/>
                    <a:gd name="T22" fmla="*/ 27 w 100"/>
                    <a:gd name="T23" fmla="*/ 100 h 128"/>
                    <a:gd name="T24" fmla="*/ 5 w 100"/>
                    <a:gd name="T25" fmla="*/ 71 h 128"/>
                    <a:gd name="T26" fmla="*/ 3 w 100"/>
                    <a:gd name="T27" fmla="*/ 32 h 128"/>
                    <a:gd name="T28" fmla="*/ 14 w 100"/>
                    <a:gd name="T29" fmla="*/ 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0" h="128">
                      <a:moveTo>
                        <a:pt x="14" y="0"/>
                      </a:moveTo>
                      <a:cubicBezTo>
                        <a:pt x="14" y="0"/>
                        <a:pt x="14" y="0"/>
                        <a:pt x="15" y="0"/>
                      </a:cubicBezTo>
                      <a:cubicBezTo>
                        <a:pt x="10" y="11"/>
                        <a:pt x="7" y="21"/>
                        <a:pt x="5" y="32"/>
                      </a:cubicBezTo>
                      <a:cubicBezTo>
                        <a:pt x="2" y="46"/>
                        <a:pt x="2" y="57"/>
                        <a:pt x="6" y="71"/>
                      </a:cubicBezTo>
                      <a:cubicBezTo>
                        <a:pt x="11" y="83"/>
                        <a:pt x="18" y="90"/>
                        <a:pt x="28" y="98"/>
                      </a:cubicBezTo>
                      <a:cubicBezTo>
                        <a:pt x="42" y="107"/>
                        <a:pt x="55" y="110"/>
                        <a:pt x="71" y="114"/>
                      </a:cubicBezTo>
                      <a:cubicBezTo>
                        <a:pt x="71" y="114"/>
                        <a:pt x="71" y="114"/>
                        <a:pt x="71" y="114"/>
                      </a:cubicBezTo>
                      <a:cubicBezTo>
                        <a:pt x="82" y="115"/>
                        <a:pt x="91" y="119"/>
                        <a:pt x="100" y="125"/>
                      </a:cubicBezTo>
                      <a:cubicBezTo>
                        <a:pt x="100" y="126"/>
                        <a:pt x="99" y="127"/>
                        <a:pt x="99" y="128"/>
                      </a:cubicBezTo>
                      <a:cubicBezTo>
                        <a:pt x="90" y="121"/>
                        <a:pt x="82" y="118"/>
                        <a:pt x="70" y="116"/>
                      </a:cubicBezTo>
                      <a:cubicBezTo>
                        <a:pt x="70" y="116"/>
                        <a:pt x="70" y="116"/>
                        <a:pt x="70" y="116"/>
                      </a:cubicBezTo>
                      <a:cubicBezTo>
                        <a:pt x="54" y="113"/>
                        <a:pt x="41" y="109"/>
                        <a:pt x="27" y="100"/>
                      </a:cubicBezTo>
                      <a:cubicBezTo>
                        <a:pt x="16" y="92"/>
                        <a:pt x="10" y="84"/>
                        <a:pt x="5" y="71"/>
                      </a:cubicBezTo>
                      <a:cubicBezTo>
                        <a:pt x="0" y="58"/>
                        <a:pt x="1" y="46"/>
                        <a:pt x="3" y="32"/>
                      </a:cubicBezTo>
                      <a:cubicBezTo>
                        <a:pt x="6" y="20"/>
                        <a:pt x="9" y="11"/>
                        <a:pt x="1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44" name="Freeform 195">
                  <a:extLst>
                    <a:ext uri="{FF2B5EF4-FFF2-40B4-BE49-F238E27FC236}">
                      <a16:creationId xmlns:a16="http://schemas.microsoft.com/office/drawing/2014/main" xmlns="" id="{826DEF18-7BAC-459D-8BE7-BCA4DF1F32BA}"/>
                    </a:ext>
                  </a:extLst>
                </p:cNvPr>
                <p:cNvSpPr>
                  <a:spLocks noEditPoints="1"/>
                </p:cNvSpPr>
                <p:nvPr/>
              </p:nvSpPr>
              <p:spPr bwMode="auto">
                <a:xfrm>
                  <a:off x="3751406" y="5039688"/>
                  <a:ext cx="361540" cy="647307"/>
                </a:xfrm>
                <a:custGeom>
                  <a:avLst/>
                  <a:gdLst>
                    <a:gd name="T0" fmla="*/ 0 w 80"/>
                    <a:gd name="T1" fmla="*/ 133 h 144"/>
                    <a:gd name="T2" fmla="*/ 18 w 80"/>
                    <a:gd name="T3" fmla="*/ 136 h 144"/>
                    <a:gd name="T4" fmla="*/ 16 w 80"/>
                    <a:gd name="T5" fmla="*/ 129 h 144"/>
                    <a:gd name="T6" fmla="*/ 32 w 80"/>
                    <a:gd name="T7" fmla="*/ 131 h 144"/>
                    <a:gd name="T8" fmla="*/ 29 w 80"/>
                    <a:gd name="T9" fmla="*/ 124 h 144"/>
                    <a:gd name="T10" fmla="*/ 51 w 80"/>
                    <a:gd name="T11" fmla="*/ 126 h 144"/>
                    <a:gd name="T12" fmla="*/ 45 w 80"/>
                    <a:gd name="T13" fmla="*/ 124 h 144"/>
                    <a:gd name="T14" fmla="*/ 41 w 80"/>
                    <a:gd name="T15" fmla="*/ 117 h 144"/>
                    <a:gd name="T16" fmla="*/ 41 w 80"/>
                    <a:gd name="T17" fmla="*/ 118 h 144"/>
                    <a:gd name="T18" fmla="*/ 64 w 80"/>
                    <a:gd name="T19" fmla="*/ 114 h 144"/>
                    <a:gd name="T20" fmla="*/ 58 w 80"/>
                    <a:gd name="T21" fmla="*/ 28 h 144"/>
                    <a:gd name="T22" fmla="*/ 56 w 80"/>
                    <a:gd name="T23" fmla="*/ 23 h 144"/>
                    <a:gd name="T24" fmla="*/ 58 w 80"/>
                    <a:gd name="T25" fmla="*/ 28 h 144"/>
                    <a:gd name="T26" fmla="*/ 0 w 80"/>
                    <a:gd name="T27" fmla="*/ 132 h 144"/>
                    <a:gd name="T28" fmla="*/ 13 w 80"/>
                    <a:gd name="T29" fmla="*/ 120 h 144"/>
                    <a:gd name="T30" fmla="*/ 15 w 80"/>
                    <a:gd name="T31" fmla="*/ 128 h 144"/>
                    <a:gd name="T32" fmla="*/ 25 w 80"/>
                    <a:gd name="T33" fmla="*/ 109 h 144"/>
                    <a:gd name="T34" fmla="*/ 36 w 80"/>
                    <a:gd name="T35" fmla="*/ 110 h 144"/>
                    <a:gd name="T36" fmla="*/ 32 w 80"/>
                    <a:gd name="T37" fmla="*/ 105 h 144"/>
                    <a:gd name="T38" fmla="*/ 35 w 80"/>
                    <a:gd name="T39" fmla="*/ 110 h 144"/>
                    <a:gd name="T40" fmla="*/ 45 w 80"/>
                    <a:gd name="T41" fmla="*/ 102 h 144"/>
                    <a:gd name="T42" fmla="*/ 40 w 80"/>
                    <a:gd name="T43" fmla="*/ 116 h 144"/>
                    <a:gd name="T44" fmla="*/ 40 w 80"/>
                    <a:gd name="T45" fmla="*/ 99 h 144"/>
                    <a:gd name="T46" fmla="*/ 45 w 80"/>
                    <a:gd name="T47" fmla="*/ 102 h 144"/>
                    <a:gd name="T48" fmla="*/ 48 w 80"/>
                    <a:gd name="T49" fmla="*/ 87 h 144"/>
                    <a:gd name="T50" fmla="*/ 54 w 80"/>
                    <a:gd name="T51" fmla="*/ 105 h 144"/>
                    <a:gd name="T52" fmla="*/ 70 w 80"/>
                    <a:gd name="T53" fmla="*/ 104 h 144"/>
                    <a:gd name="T54" fmla="*/ 60 w 80"/>
                    <a:gd name="T55" fmla="*/ 96 h 144"/>
                    <a:gd name="T56" fmla="*/ 51 w 80"/>
                    <a:gd name="T57" fmla="*/ 78 h 144"/>
                    <a:gd name="T58" fmla="*/ 72 w 80"/>
                    <a:gd name="T59" fmla="*/ 85 h 144"/>
                    <a:gd name="T60" fmla="*/ 73 w 80"/>
                    <a:gd name="T61" fmla="*/ 93 h 144"/>
                    <a:gd name="T62" fmla="*/ 64 w 80"/>
                    <a:gd name="T63" fmla="*/ 83 h 144"/>
                    <a:gd name="T64" fmla="*/ 58 w 80"/>
                    <a:gd name="T65" fmla="*/ 69 h 144"/>
                    <a:gd name="T66" fmla="*/ 80 w 80"/>
                    <a:gd name="T67" fmla="*/ 66 h 144"/>
                    <a:gd name="T68" fmla="*/ 66 w 80"/>
                    <a:gd name="T69" fmla="*/ 70 h 144"/>
                    <a:gd name="T70" fmla="*/ 66 w 80"/>
                    <a:gd name="T71" fmla="*/ 65 h 144"/>
                    <a:gd name="T72" fmla="*/ 66 w 80"/>
                    <a:gd name="T73" fmla="*/ 70 h 144"/>
                    <a:gd name="T74" fmla="*/ 56 w 80"/>
                    <a:gd name="T75" fmla="*/ 52 h 144"/>
                    <a:gd name="T76" fmla="*/ 48 w 80"/>
                    <a:gd name="T77" fmla="*/ 42 h 144"/>
                    <a:gd name="T78" fmla="*/ 74 w 80"/>
                    <a:gd name="T79" fmla="*/ 34 h 144"/>
                    <a:gd name="T80" fmla="*/ 72 w 80"/>
                    <a:gd name="T81" fmla="*/ 49 h 144"/>
                    <a:gd name="T82" fmla="*/ 62 w 80"/>
                    <a:gd name="T83" fmla="*/ 41 h 144"/>
                    <a:gd name="T84" fmla="*/ 44 w 80"/>
                    <a:gd name="T85" fmla="*/ 30 h 144"/>
                    <a:gd name="T86" fmla="*/ 69 w 80"/>
                    <a:gd name="T87" fmla="*/ 20 h 144"/>
                    <a:gd name="T88" fmla="*/ 62 w 80"/>
                    <a:gd name="T89" fmla="*/ 41 h 144"/>
                    <a:gd name="T90" fmla="*/ 54 w 80"/>
                    <a:gd name="T91" fmla="*/ 19 h 144"/>
                    <a:gd name="T92" fmla="*/ 45 w 80"/>
                    <a:gd name="T93"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0" h="144">
                      <a:moveTo>
                        <a:pt x="18" y="136"/>
                      </a:moveTo>
                      <a:cubicBezTo>
                        <a:pt x="13" y="133"/>
                        <a:pt x="6" y="130"/>
                        <a:pt x="0" y="133"/>
                      </a:cubicBezTo>
                      <a:cubicBezTo>
                        <a:pt x="4" y="142"/>
                        <a:pt x="15" y="144"/>
                        <a:pt x="24" y="141"/>
                      </a:cubicBezTo>
                      <a:cubicBezTo>
                        <a:pt x="22" y="139"/>
                        <a:pt x="20" y="138"/>
                        <a:pt x="18" y="136"/>
                      </a:cubicBezTo>
                      <a:close/>
                      <a:moveTo>
                        <a:pt x="32" y="131"/>
                      </a:moveTo>
                      <a:cubicBezTo>
                        <a:pt x="28" y="128"/>
                        <a:pt x="21" y="125"/>
                        <a:pt x="16" y="129"/>
                      </a:cubicBezTo>
                      <a:cubicBezTo>
                        <a:pt x="20" y="137"/>
                        <a:pt x="31" y="139"/>
                        <a:pt x="38" y="135"/>
                      </a:cubicBezTo>
                      <a:cubicBezTo>
                        <a:pt x="36" y="133"/>
                        <a:pt x="34" y="132"/>
                        <a:pt x="32" y="131"/>
                      </a:cubicBezTo>
                      <a:close/>
                      <a:moveTo>
                        <a:pt x="45" y="124"/>
                      </a:moveTo>
                      <a:cubicBezTo>
                        <a:pt x="40" y="122"/>
                        <a:pt x="33" y="119"/>
                        <a:pt x="29" y="124"/>
                      </a:cubicBezTo>
                      <a:cubicBezTo>
                        <a:pt x="33" y="129"/>
                        <a:pt x="40" y="131"/>
                        <a:pt x="46" y="129"/>
                      </a:cubicBezTo>
                      <a:cubicBezTo>
                        <a:pt x="48" y="129"/>
                        <a:pt x="50" y="128"/>
                        <a:pt x="51" y="126"/>
                      </a:cubicBezTo>
                      <a:cubicBezTo>
                        <a:pt x="49" y="125"/>
                        <a:pt x="47" y="125"/>
                        <a:pt x="45" y="124"/>
                      </a:cubicBezTo>
                      <a:cubicBezTo>
                        <a:pt x="45" y="124"/>
                        <a:pt x="45" y="124"/>
                        <a:pt x="45" y="124"/>
                      </a:cubicBezTo>
                      <a:close/>
                      <a:moveTo>
                        <a:pt x="57" y="113"/>
                      </a:moveTo>
                      <a:cubicBezTo>
                        <a:pt x="51" y="112"/>
                        <a:pt x="45" y="112"/>
                        <a:pt x="41" y="117"/>
                      </a:cubicBezTo>
                      <a:cubicBezTo>
                        <a:pt x="41" y="117"/>
                        <a:pt x="40" y="117"/>
                        <a:pt x="40" y="117"/>
                      </a:cubicBezTo>
                      <a:cubicBezTo>
                        <a:pt x="41" y="118"/>
                        <a:pt x="41" y="118"/>
                        <a:pt x="41" y="118"/>
                      </a:cubicBezTo>
                      <a:cubicBezTo>
                        <a:pt x="47" y="123"/>
                        <a:pt x="54" y="122"/>
                        <a:pt x="60" y="118"/>
                      </a:cubicBezTo>
                      <a:cubicBezTo>
                        <a:pt x="61" y="117"/>
                        <a:pt x="63" y="116"/>
                        <a:pt x="64" y="114"/>
                      </a:cubicBezTo>
                      <a:cubicBezTo>
                        <a:pt x="62" y="113"/>
                        <a:pt x="60" y="113"/>
                        <a:pt x="57" y="113"/>
                      </a:cubicBezTo>
                      <a:close/>
                      <a:moveTo>
                        <a:pt x="58" y="28"/>
                      </a:moveTo>
                      <a:cubicBezTo>
                        <a:pt x="49" y="30"/>
                        <a:pt x="42" y="25"/>
                        <a:pt x="38" y="17"/>
                      </a:cubicBezTo>
                      <a:cubicBezTo>
                        <a:pt x="44" y="17"/>
                        <a:pt x="52" y="18"/>
                        <a:pt x="56" y="23"/>
                      </a:cubicBezTo>
                      <a:cubicBezTo>
                        <a:pt x="56" y="17"/>
                        <a:pt x="59" y="10"/>
                        <a:pt x="63" y="5"/>
                      </a:cubicBezTo>
                      <a:cubicBezTo>
                        <a:pt x="67" y="13"/>
                        <a:pt x="66" y="23"/>
                        <a:pt x="58" y="28"/>
                      </a:cubicBezTo>
                      <a:close/>
                      <a:moveTo>
                        <a:pt x="13" y="120"/>
                      </a:moveTo>
                      <a:cubicBezTo>
                        <a:pt x="11" y="126"/>
                        <a:pt x="7" y="132"/>
                        <a:pt x="0" y="132"/>
                      </a:cubicBezTo>
                      <a:cubicBezTo>
                        <a:pt x="0" y="124"/>
                        <a:pt x="7" y="116"/>
                        <a:pt x="14" y="114"/>
                      </a:cubicBezTo>
                      <a:cubicBezTo>
                        <a:pt x="14" y="116"/>
                        <a:pt x="14" y="118"/>
                        <a:pt x="13" y="120"/>
                      </a:cubicBezTo>
                      <a:close/>
                      <a:moveTo>
                        <a:pt x="25" y="116"/>
                      </a:moveTo>
                      <a:cubicBezTo>
                        <a:pt x="25" y="121"/>
                        <a:pt x="22" y="128"/>
                        <a:pt x="15" y="128"/>
                      </a:cubicBezTo>
                      <a:cubicBezTo>
                        <a:pt x="15" y="122"/>
                        <a:pt x="17" y="115"/>
                        <a:pt x="22" y="111"/>
                      </a:cubicBezTo>
                      <a:cubicBezTo>
                        <a:pt x="23" y="110"/>
                        <a:pt x="24" y="110"/>
                        <a:pt x="25" y="109"/>
                      </a:cubicBezTo>
                      <a:cubicBezTo>
                        <a:pt x="25" y="111"/>
                        <a:pt x="26" y="113"/>
                        <a:pt x="25" y="116"/>
                      </a:cubicBezTo>
                      <a:close/>
                      <a:moveTo>
                        <a:pt x="36" y="110"/>
                      </a:moveTo>
                      <a:cubicBezTo>
                        <a:pt x="36" y="115"/>
                        <a:pt x="35" y="122"/>
                        <a:pt x="29" y="123"/>
                      </a:cubicBezTo>
                      <a:cubicBezTo>
                        <a:pt x="27" y="117"/>
                        <a:pt x="28" y="109"/>
                        <a:pt x="32" y="105"/>
                      </a:cubicBezTo>
                      <a:cubicBezTo>
                        <a:pt x="33" y="104"/>
                        <a:pt x="34" y="104"/>
                        <a:pt x="34" y="103"/>
                      </a:cubicBezTo>
                      <a:cubicBezTo>
                        <a:pt x="35" y="106"/>
                        <a:pt x="35" y="107"/>
                        <a:pt x="35" y="110"/>
                      </a:cubicBezTo>
                      <a:cubicBezTo>
                        <a:pt x="35" y="110"/>
                        <a:pt x="36" y="110"/>
                        <a:pt x="36" y="110"/>
                      </a:cubicBezTo>
                      <a:close/>
                      <a:moveTo>
                        <a:pt x="45" y="102"/>
                      </a:moveTo>
                      <a:cubicBezTo>
                        <a:pt x="47" y="108"/>
                        <a:pt x="46" y="114"/>
                        <a:pt x="40" y="116"/>
                      </a:cubicBezTo>
                      <a:cubicBezTo>
                        <a:pt x="40" y="116"/>
                        <a:pt x="40" y="116"/>
                        <a:pt x="40" y="116"/>
                      </a:cubicBezTo>
                      <a:cubicBezTo>
                        <a:pt x="40" y="116"/>
                        <a:pt x="39" y="115"/>
                        <a:pt x="39" y="115"/>
                      </a:cubicBezTo>
                      <a:cubicBezTo>
                        <a:pt x="38" y="110"/>
                        <a:pt x="38" y="104"/>
                        <a:pt x="40" y="99"/>
                      </a:cubicBezTo>
                      <a:cubicBezTo>
                        <a:pt x="41" y="98"/>
                        <a:pt x="42" y="97"/>
                        <a:pt x="43" y="96"/>
                      </a:cubicBezTo>
                      <a:cubicBezTo>
                        <a:pt x="44" y="98"/>
                        <a:pt x="45" y="100"/>
                        <a:pt x="45" y="102"/>
                      </a:cubicBezTo>
                      <a:close/>
                      <a:moveTo>
                        <a:pt x="51" y="107"/>
                      </a:moveTo>
                      <a:cubicBezTo>
                        <a:pt x="48" y="102"/>
                        <a:pt x="45" y="93"/>
                        <a:pt x="48" y="87"/>
                      </a:cubicBezTo>
                      <a:cubicBezTo>
                        <a:pt x="50" y="89"/>
                        <a:pt x="51" y="90"/>
                        <a:pt x="52" y="92"/>
                      </a:cubicBezTo>
                      <a:cubicBezTo>
                        <a:pt x="55" y="96"/>
                        <a:pt x="56" y="101"/>
                        <a:pt x="54" y="105"/>
                      </a:cubicBezTo>
                      <a:cubicBezTo>
                        <a:pt x="58" y="101"/>
                        <a:pt x="68" y="99"/>
                        <a:pt x="74" y="99"/>
                      </a:cubicBezTo>
                      <a:cubicBezTo>
                        <a:pt x="73" y="101"/>
                        <a:pt x="72" y="103"/>
                        <a:pt x="70" y="104"/>
                      </a:cubicBezTo>
                      <a:cubicBezTo>
                        <a:pt x="65" y="110"/>
                        <a:pt x="58" y="111"/>
                        <a:pt x="51" y="107"/>
                      </a:cubicBezTo>
                      <a:close/>
                      <a:moveTo>
                        <a:pt x="60" y="96"/>
                      </a:moveTo>
                      <a:cubicBezTo>
                        <a:pt x="56" y="93"/>
                        <a:pt x="54" y="90"/>
                        <a:pt x="52" y="85"/>
                      </a:cubicBezTo>
                      <a:cubicBezTo>
                        <a:pt x="51" y="83"/>
                        <a:pt x="51" y="80"/>
                        <a:pt x="51" y="78"/>
                      </a:cubicBezTo>
                      <a:cubicBezTo>
                        <a:pt x="56" y="80"/>
                        <a:pt x="63" y="86"/>
                        <a:pt x="61" y="92"/>
                      </a:cubicBezTo>
                      <a:cubicBezTo>
                        <a:pt x="64" y="89"/>
                        <a:pt x="68" y="87"/>
                        <a:pt x="72" y="85"/>
                      </a:cubicBezTo>
                      <a:cubicBezTo>
                        <a:pt x="74" y="84"/>
                        <a:pt x="76" y="83"/>
                        <a:pt x="79" y="83"/>
                      </a:cubicBezTo>
                      <a:cubicBezTo>
                        <a:pt x="78" y="87"/>
                        <a:pt x="76" y="90"/>
                        <a:pt x="73" y="93"/>
                      </a:cubicBezTo>
                      <a:cubicBezTo>
                        <a:pt x="69" y="96"/>
                        <a:pt x="65" y="97"/>
                        <a:pt x="60" y="96"/>
                      </a:cubicBezTo>
                      <a:close/>
                      <a:moveTo>
                        <a:pt x="64" y="83"/>
                      </a:moveTo>
                      <a:cubicBezTo>
                        <a:pt x="58" y="80"/>
                        <a:pt x="52" y="74"/>
                        <a:pt x="52" y="66"/>
                      </a:cubicBezTo>
                      <a:cubicBezTo>
                        <a:pt x="54" y="67"/>
                        <a:pt x="56" y="68"/>
                        <a:pt x="58" y="69"/>
                      </a:cubicBezTo>
                      <a:cubicBezTo>
                        <a:pt x="61" y="71"/>
                        <a:pt x="65" y="75"/>
                        <a:pt x="65" y="79"/>
                      </a:cubicBezTo>
                      <a:cubicBezTo>
                        <a:pt x="67" y="74"/>
                        <a:pt x="75" y="69"/>
                        <a:pt x="80" y="66"/>
                      </a:cubicBezTo>
                      <a:cubicBezTo>
                        <a:pt x="80" y="75"/>
                        <a:pt x="74" y="84"/>
                        <a:pt x="64" y="83"/>
                      </a:cubicBezTo>
                      <a:close/>
                      <a:moveTo>
                        <a:pt x="66" y="70"/>
                      </a:moveTo>
                      <a:cubicBezTo>
                        <a:pt x="58" y="68"/>
                        <a:pt x="52" y="61"/>
                        <a:pt x="51" y="53"/>
                      </a:cubicBezTo>
                      <a:cubicBezTo>
                        <a:pt x="57" y="55"/>
                        <a:pt x="64" y="58"/>
                        <a:pt x="66" y="65"/>
                      </a:cubicBezTo>
                      <a:cubicBezTo>
                        <a:pt x="67" y="59"/>
                        <a:pt x="73" y="52"/>
                        <a:pt x="78" y="48"/>
                      </a:cubicBezTo>
                      <a:cubicBezTo>
                        <a:pt x="80" y="57"/>
                        <a:pt x="76" y="68"/>
                        <a:pt x="66" y="70"/>
                      </a:cubicBezTo>
                      <a:close/>
                      <a:moveTo>
                        <a:pt x="65" y="54"/>
                      </a:moveTo>
                      <a:cubicBezTo>
                        <a:pt x="62" y="54"/>
                        <a:pt x="59" y="53"/>
                        <a:pt x="56" y="52"/>
                      </a:cubicBezTo>
                      <a:cubicBezTo>
                        <a:pt x="54" y="50"/>
                        <a:pt x="52" y="49"/>
                        <a:pt x="50" y="46"/>
                      </a:cubicBezTo>
                      <a:cubicBezTo>
                        <a:pt x="49" y="45"/>
                        <a:pt x="48" y="44"/>
                        <a:pt x="48" y="42"/>
                      </a:cubicBezTo>
                      <a:cubicBezTo>
                        <a:pt x="53" y="42"/>
                        <a:pt x="61" y="44"/>
                        <a:pt x="64" y="49"/>
                      </a:cubicBezTo>
                      <a:cubicBezTo>
                        <a:pt x="65" y="44"/>
                        <a:pt x="70" y="38"/>
                        <a:pt x="74" y="34"/>
                      </a:cubicBezTo>
                      <a:cubicBezTo>
                        <a:pt x="75" y="36"/>
                        <a:pt x="75" y="38"/>
                        <a:pt x="75" y="40"/>
                      </a:cubicBezTo>
                      <a:cubicBezTo>
                        <a:pt x="75" y="43"/>
                        <a:pt x="74" y="46"/>
                        <a:pt x="72" y="49"/>
                      </a:cubicBezTo>
                      <a:cubicBezTo>
                        <a:pt x="70" y="51"/>
                        <a:pt x="68" y="53"/>
                        <a:pt x="65" y="54"/>
                      </a:cubicBezTo>
                      <a:close/>
                      <a:moveTo>
                        <a:pt x="62" y="41"/>
                      </a:moveTo>
                      <a:cubicBezTo>
                        <a:pt x="56" y="42"/>
                        <a:pt x="50" y="39"/>
                        <a:pt x="46" y="34"/>
                      </a:cubicBezTo>
                      <a:cubicBezTo>
                        <a:pt x="45" y="33"/>
                        <a:pt x="44" y="32"/>
                        <a:pt x="44" y="30"/>
                      </a:cubicBezTo>
                      <a:cubicBezTo>
                        <a:pt x="50" y="30"/>
                        <a:pt x="57" y="32"/>
                        <a:pt x="61" y="37"/>
                      </a:cubicBezTo>
                      <a:cubicBezTo>
                        <a:pt x="61" y="31"/>
                        <a:pt x="66" y="24"/>
                        <a:pt x="69" y="20"/>
                      </a:cubicBezTo>
                      <a:cubicBezTo>
                        <a:pt x="70" y="22"/>
                        <a:pt x="71" y="24"/>
                        <a:pt x="71" y="26"/>
                      </a:cubicBezTo>
                      <a:cubicBezTo>
                        <a:pt x="71" y="32"/>
                        <a:pt x="68" y="38"/>
                        <a:pt x="62" y="41"/>
                      </a:cubicBezTo>
                      <a:close/>
                      <a:moveTo>
                        <a:pt x="45" y="6"/>
                      </a:moveTo>
                      <a:cubicBezTo>
                        <a:pt x="45" y="12"/>
                        <a:pt x="48" y="17"/>
                        <a:pt x="54" y="19"/>
                      </a:cubicBezTo>
                      <a:cubicBezTo>
                        <a:pt x="57" y="13"/>
                        <a:pt x="54" y="7"/>
                        <a:pt x="50" y="3"/>
                      </a:cubicBezTo>
                      <a:cubicBezTo>
                        <a:pt x="49" y="2"/>
                        <a:pt x="47" y="1"/>
                        <a:pt x="45" y="0"/>
                      </a:cubicBezTo>
                      <a:cubicBezTo>
                        <a:pt x="45" y="2"/>
                        <a:pt x="45" y="4"/>
                        <a:pt x="45"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45" name="Freeform 196">
                  <a:extLst>
                    <a:ext uri="{FF2B5EF4-FFF2-40B4-BE49-F238E27FC236}">
                      <a16:creationId xmlns:a16="http://schemas.microsoft.com/office/drawing/2014/main" xmlns="" id="{20167E6A-58D4-460D-A5F2-0EE12F5DCA02}"/>
                    </a:ext>
                  </a:extLst>
                </p:cNvPr>
                <p:cNvSpPr>
                  <a:spLocks/>
                </p:cNvSpPr>
                <p:nvPr/>
              </p:nvSpPr>
              <p:spPr bwMode="auto">
                <a:xfrm>
                  <a:off x="3608521" y="5119790"/>
                  <a:ext cx="450300" cy="575864"/>
                </a:xfrm>
                <a:custGeom>
                  <a:avLst/>
                  <a:gdLst>
                    <a:gd name="T0" fmla="*/ 86 w 100"/>
                    <a:gd name="T1" fmla="*/ 0 h 128"/>
                    <a:gd name="T2" fmla="*/ 85 w 100"/>
                    <a:gd name="T3" fmla="*/ 0 h 128"/>
                    <a:gd name="T4" fmla="*/ 96 w 100"/>
                    <a:gd name="T5" fmla="*/ 32 h 128"/>
                    <a:gd name="T6" fmla="*/ 94 w 100"/>
                    <a:gd name="T7" fmla="*/ 71 h 128"/>
                    <a:gd name="T8" fmla="*/ 72 w 100"/>
                    <a:gd name="T9" fmla="*/ 98 h 128"/>
                    <a:gd name="T10" fmla="*/ 29 w 100"/>
                    <a:gd name="T11" fmla="*/ 114 h 128"/>
                    <a:gd name="T12" fmla="*/ 29 w 100"/>
                    <a:gd name="T13" fmla="*/ 114 h 128"/>
                    <a:gd name="T14" fmla="*/ 0 w 100"/>
                    <a:gd name="T15" fmla="*/ 125 h 128"/>
                    <a:gd name="T16" fmla="*/ 1 w 100"/>
                    <a:gd name="T17" fmla="*/ 128 h 128"/>
                    <a:gd name="T18" fmla="*/ 30 w 100"/>
                    <a:gd name="T19" fmla="*/ 116 h 128"/>
                    <a:gd name="T20" fmla="*/ 30 w 100"/>
                    <a:gd name="T21" fmla="*/ 116 h 128"/>
                    <a:gd name="T22" fmla="*/ 73 w 100"/>
                    <a:gd name="T23" fmla="*/ 100 h 128"/>
                    <a:gd name="T24" fmla="*/ 95 w 100"/>
                    <a:gd name="T25" fmla="*/ 71 h 128"/>
                    <a:gd name="T26" fmla="*/ 97 w 100"/>
                    <a:gd name="T27" fmla="*/ 32 h 128"/>
                    <a:gd name="T28" fmla="*/ 86 w 100"/>
                    <a:gd name="T29" fmla="*/ 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0" h="128">
                      <a:moveTo>
                        <a:pt x="86" y="0"/>
                      </a:moveTo>
                      <a:cubicBezTo>
                        <a:pt x="86" y="0"/>
                        <a:pt x="86" y="0"/>
                        <a:pt x="85" y="0"/>
                      </a:cubicBezTo>
                      <a:cubicBezTo>
                        <a:pt x="90" y="11"/>
                        <a:pt x="93" y="21"/>
                        <a:pt x="96" y="32"/>
                      </a:cubicBezTo>
                      <a:cubicBezTo>
                        <a:pt x="98" y="46"/>
                        <a:pt x="98" y="57"/>
                        <a:pt x="94" y="71"/>
                      </a:cubicBezTo>
                      <a:cubicBezTo>
                        <a:pt x="89" y="83"/>
                        <a:pt x="82" y="90"/>
                        <a:pt x="72" y="98"/>
                      </a:cubicBezTo>
                      <a:cubicBezTo>
                        <a:pt x="58" y="107"/>
                        <a:pt x="45" y="110"/>
                        <a:pt x="29" y="114"/>
                      </a:cubicBezTo>
                      <a:cubicBezTo>
                        <a:pt x="29" y="114"/>
                        <a:pt x="29" y="114"/>
                        <a:pt x="29" y="114"/>
                      </a:cubicBezTo>
                      <a:cubicBezTo>
                        <a:pt x="18" y="115"/>
                        <a:pt x="9" y="119"/>
                        <a:pt x="0" y="125"/>
                      </a:cubicBezTo>
                      <a:cubicBezTo>
                        <a:pt x="0" y="126"/>
                        <a:pt x="1" y="127"/>
                        <a:pt x="1" y="128"/>
                      </a:cubicBezTo>
                      <a:cubicBezTo>
                        <a:pt x="10" y="121"/>
                        <a:pt x="19" y="118"/>
                        <a:pt x="30" y="116"/>
                      </a:cubicBezTo>
                      <a:cubicBezTo>
                        <a:pt x="30" y="116"/>
                        <a:pt x="30" y="116"/>
                        <a:pt x="30" y="116"/>
                      </a:cubicBezTo>
                      <a:cubicBezTo>
                        <a:pt x="46" y="113"/>
                        <a:pt x="59" y="109"/>
                        <a:pt x="73" y="100"/>
                      </a:cubicBezTo>
                      <a:cubicBezTo>
                        <a:pt x="84" y="92"/>
                        <a:pt x="90" y="84"/>
                        <a:pt x="95" y="71"/>
                      </a:cubicBezTo>
                      <a:cubicBezTo>
                        <a:pt x="100" y="58"/>
                        <a:pt x="99" y="46"/>
                        <a:pt x="97" y="32"/>
                      </a:cubicBezTo>
                      <a:cubicBezTo>
                        <a:pt x="94" y="20"/>
                        <a:pt x="91" y="11"/>
                        <a:pt x="8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grpSp>
          <p:sp>
            <p:nvSpPr>
              <p:cNvPr id="35" name="任意多边形: 形状 34">
                <a:extLst>
                  <a:ext uri="{FF2B5EF4-FFF2-40B4-BE49-F238E27FC236}">
                    <a16:creationId xmlns:a16="http://schemas.microsoft.com/office/drawing/2014/main" xmlns="" id="{35D5F9A1-E542-4303-AE55-0ADC2C53A36B}"/>
                  </a:ext>
                </a:extLst>
              </p:cNvPr>
              <p:cNvSpPr>
                <a:spLocks/>
              </p:cNvSpPr>
              <p:nvPr/>
            </p:nvSpPr>
            <p:spPr bwMode="auto">
              <a:xfrm>
                <a:off x="4887521" y="2050478"/>
                <a:ext cx="2416958" cy="640640"/>
              </a:xfrm>
              <a:custGeom>
                <a:avLst/>
                <a:gdLst>
                  <a:gd name="connsiteX0" fmla="*/ 1208479 w 2416958"/>
                  <a:gd name="connsiteY0" fmla="*/ 247520 h 640640"/>
                  <a:gd name="connsiteX1" fmla="*/ 2092998 w 2416958"/>
                  <a:gd name="connsiteY1" fmla="*/ 549640 h 640640"/>
                  <a:gd name="connsiteX2" fmla="*/ 2416958 w 2416958"/>
                  <a:gd name="connsiteY2" fmla="*/ 524160 h 640640"/>
                  <a:gd name="connsiteX3" fmla="*/ 2045678 w 2416958"/>
                  <a:gd name="connsiteY3" fmla="*/ 640640 h 640640"/>
                  <a:gd name="connsiteX4" fmla="*/ 1208479 w 2416958"/>
                  <a:gd name="connsiteY4" fmla="*/ 353080 h 640640"/>
                  <a:gd name="connsiteX5" fmla="*/ 371279 w 2416958"/>
                  <a:gd name="connsiteY5" fmla="*/ 640640 h 640640"/>
                  <a:gd name="connsiteX6" fmla="*/ 0 w 2416958"/>
                  <a:gd name="connsiteY6" fmla="*/ 524160 h 640640"/>
                  <a:gd name="connsiteX7" fmla="*/ 320320 w 2416958"/>
                  <a:gd name="connsiteY7" fmla="*/ 549640 h 640640"/>
                  <a:gd name="connsiteX8" fmla="*/ 1368639 w 2416958"/>
                  <a:gd name="connsiteY8" fmla="*/ 182000 h 640640"/>
                  <a:gd name="connsiteX9" fmla="*/ 1441439 w 2416958"/>
                  <a:gd name="connsiteY9" fmla="*/ 200200 h 640640"/>
                  <a:gd name="connsiteX10" fmla="*/ 1379559 w 2416958"/>
                  <a:gd name="connsiteY10" fmla="*/ 240240 h 640640"/>
                  <a:gd name="connsiteX11" fmla="*/ 1306759 w 2416958"/>
                  <a:gd name="connsiteY11" fmla="*/ 222040 h 640640"/>
                  <a:gd name="connsiteX12" fmla="*/ 1051959 w 2416958"/>
                  <a:gd name="connsiteY12" fmla="*/ 178360 h 640640"/>
                  <a:gd name="connsiteX13" fmla="*/ 1106559 w 2416958"/>
                  <a:gd name="connsiteY13" fmla="*/ 229320 h 640640"/>
                  <a:gd name="connsiteX14" fmla="*/ 1033759 w 2416958"/>
                  <a:gd name="connsiteY14" fmla="*/ 236600 h 640640"/>
                  <a:gd name="connsiteX15" fmla="*/ 979159 w 2416958"/>
                  <a:gd name="connsiteY15" fmla="*/ 189280 h 640640"/>
                  <a:gd name="connsiteX16" fmla="*/ 1208479 w 2416958"/>
                  <a:gd name="connsiteY16" fmla="*/ 0 h 640640"/>
                  <a:gd name="connsiteX17" fmla="*/ 1255799 w 2416958"/>
                  <a:gd name="connsiteY17" fmla="*/ 109200 h 640640"/>
                  <a:gd name="connsiteX18" fmla="*/ 1208479 w 2416958"/>
                  <a:gd name="connsiteY18" fmla="*/ 222040 h 640640"/>
                  <a:gd name="connsiteX19" fmla="*/ 1161159 w 2416958"/>
                  <a:gd name="connsiteY19" fmla="*/ 109200 h 640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416958" h="640640">
                    <a:moveTo>
                      <a:pt x="1208479" y="247520"/>
                    </a:moveTo>
                    <a:lnTo>
                      <a:pt x="2092998" y="549640"/>
                    </a:lnTo>
                    <a:lnTo>
                      <a:pt x="2416958" y="524160"/>
                    </a:lnTo>
                    <a:lnTo>
                      <a:pt x="2045678" y="640640"/>
                    </a:lnTo>
                    <a:lnTo>
                      <a:pt x="1208479" y="353080"/>
                    </a:lnTo>
                    <a:lnTo>
                      <a:pt x="371279" y="640640"/>
                    </a:lnTo>
                    <a:lnTo>
                      <a:pt x="0" y="524160"/>
                    </a:lnTo>
                    <a:lnTo>
                      <a:pt x="320320" y="549640"/>
                    </a:lnTo>
                    <a:close/>
                    <a:moveTo>
                      <a:pt x="1368639" y="182000"/>
                    </a:moveTo>
                    <a:lnTo>
                      <a:pt x="1441439" y="200200"/>
                    </a:lnTo>
                    <a:lnTo>
                      <a:pt x="1379559" y="240240"/>
                    </a:lnTo>
                    <a:lnTo>
                      <a:pt x="1306759" y="222040"/>
                    </a:lnTo>
                    <a:close/>
                    <a:moveTo>
                      <a:pt x="1051959" y="178360"/>
                    </a:moveTo>
                    <a:lnTo>
                      <a:pt x="1106559" y="229320"/>
                    </a:lnTo>
                    <a:lnTo>
                      <a:pt x="1033759" y="236600"/>
                    </a:lnTo>
                    <a:lnTo>
                      <a:pt x="979159" y="189280"/>
                    </a:lnTo>
                    <a:close/>
                    <a:moveTo>
                      <a:pt x="1208479" y="0"/>
                    </a:moveTo>
                    <a:lnTo>
                      <a:pt x="1255799" y="109200"/>
                    </a:lnTo>
                    <a:lnTo>
                      <a:pt x="1208479" y="222040"/>
                    </a:lnTo>
                    <a:lnTo>
                      <a:pt x="1161159" y="1092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36" name="Freeform 65">
                <a:extLst>
                  <a:ext uri="{FF2B5EF4-FFF2-40B4-BE49-F238E27FC236}">
                    <a16:creationId xmlns:a16="http://schemas.microsoft.com/office/drawing/2014/main" xmlns="" id="{22DB5569-D69F-45DB-BE7C-31A64D9710DE}"/>
                  </a:ext>
                </a:extLst>
              </p:cNvPr>
              <p:cNvSpPr>
                <a:spLocks noEditPoints="1"/>
              </p:cNvSpPr>
              <p:nvPr/>
            </p:nvSpPr>
            <p:spPr bwMode="auto">
              <a:xfrm>
                <a:off x="5553641" y="2989597"/>
                <a:ext cx="178360" cy="873599"/>
              </a:xfrm>
              <a:custGeom>
                <a:avLst/>
                <a:gdLst>
                  <a:gd name="T0" fmla="*/ 69 w 162"/>
                  <a:gd name="T1" fmla="*/ 695 h 784"/>
                  <a:gd name="T2" fmla="*/ 72 w 162"/>
                  <a:gd name="T3" fmla="*/ 701 h 784"/>
                  <a:gd name="T4" fmla="*/ 112 w 162"/>
                  <a:gd name="T5" fmla="*/ 775 h 784"/>
                  <a:gd name="T6" fmla="*/ 126 w 162"/>
                  <a:gd name="T7" fmla="*/ 783 h 784"/>
                  <a:gd name="T8" fmla="*/ 139 w 162"/>
                  <a:gd name="T9" fmla="*/ 772 h 784"/>
                  <a:gd name="T10" fmla="*/ 161 w 162"/>
                  <a:gd name="T11" fmla="*/ 691 h 784"/>
                  <a:gd name="T12" fmla="*/ 162 w 162"/>
                  <a:gd name="T13" fmla="*/ 684 h 784"/>
                  <a:gd name="T14" fmla="*/ 95 w 162"/>
                  <a:gd name="T15" fmla="*/ 30 h 784"/>
                  <a:gd name="T16" fmla="*/ 60 w 162"/>
                  <a:gd name="T17" fmla="*/ 2 h 784"/>
                  <a:gd name="T18" fmla="*/ 30 w 162"/>
                  <a:gd name="T19" fmla="*/ 6 h 784"/>
                  <a:gd name="T20" fmla="*/ 2 w 162"/>
                  <a:gd name="T21" fmla="*/ 40 h 784"/>
                  <a:gd name="T22" fmla="*/ 68 w 162"/>
                  <a:gd name="T23" fmla="*/ 675 h 784"/>
                  <a:gd name="T24" fmla="*/ 69 w 162"/>
                  <a:gd name="T25" fmla="*/ 695 h 784"/>
                  <a:gd name="T26" fmla="*/ 148 w 162"/>
                  <a:gd name="T27" fmla="*/ 685 h 784"/>
                  <a:gd name="T28" fmla="*/ 147 w 162"/>
                  <a:gd name="T29" fmla="*/ 689 h 784"/>
                  <a:gd name="T30" fmla="*/ 139 w 162"/>
                  <a:gd name="T31" fmla="*/ 725 h 784"/>
                  <a:gd name="T32" fmla="*/ 134 w 162"/>
                  <a:gd name="T33" fmla="*/ 729 h 784"/>
                  <a:gd name="T34" fmla="*/ 106 w 162"/>
                  <a:gd name="T35" fmla="*/ 732 h 784"/>
                  <a:gd name="T36" fmla="*/ 102 w 162"/>
                  <a:gd name="T37" fmla="*/ 730 h 784"/>
                  <a:gd name="T38" fmla="*/ 83 w 162"/>
                  <a:gd name="T39" fmla="*/ 692 h 784"/>
                  <a:gd name="T40" fmla="*/ 115 w 162"/>
                  <a:gd name="T41" fmla="*/ 681 h 784"/>
                  <a:gd name="T42" fmla="*/ 148 w 162"/>
                  <a:gd name="T43" fmla="*/ 685 h 784"/>
                  <a:gd name="T44" fmla="*/ 12 w 162"/>
                  <a:gd name="T45" fmla="*/ 47 h 784"/>
                  <a:gd name="T46" fmla="*/ 26 w 162"/>
                  <a:gd name="T47" fmla="*/ 30 h 784"/>
                  <a:gd name="T48" fmla="*/ 43 w 162"/>
                  <a:gd name="T49" fmla="*/ 44 h 784"/>
                  <a:gd name="T50" fmla="*/ 107 w 162"/>
                  <a:gd name="T51" fmla="*/ 666 h 784"/>
                  <a:gd name="T52" fmla="*/ 95 w 162"/>
                  <a:gd name="T53" fmla="*/ 683 h 784"/>
                  <a:gd name="T54" fmla="*/ 77 w 162"/>
                  <a:gd name="T55" fmla="*/ 675 h 784"/>
                  <a:gd name="T56" fmla="*/ 76 w 162"/>
                  <a:gd name="T57" fmla="*/ 670 h 784"/>
                  <a:gd name="T58" fmla="*/ 12 w 162"/>
                  <a:gd name="T59" fmla="*/ 47 h 7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2" h="784">
                    <a:moveTo>
                      <a:pt x="69" y="695"/>
                    </a:moveTo>
                    <a:cubicBezTo>
                      <a:pt x="70" y="697"/>
                      <a:pt x="70" y="699"/>
                      <a:pt x="72" y="701"/>
                    </a:cubicBezTo>
                    <a:cubicBezTo>
                      <a:pt x="112" y="775"/>
                      <a:pt x="112" y="775"/>
                      <a:pt x="112" y="775"/>
                    </a:cubicBezTo>
                    <a:cubicBezTo>
                      <a:pt x="115" y="781"/>
                      <a:pt x="120" y="784"/>
                      <a:pt x="126" y="783"/>
                    </a:cubicBezTo>
                    <a:cubicBezTo>
                      <a:pt x="132" y="782"/>
                      <a:pt x="137" y="778"/>
                      <a:pt x="139" y="772"/>
                    </a:cubicBezTo>
                    <a:cubicBezTo>
                      <a:pt x="161" y="691"/>
                      <a:pt x="161" y="691"/>
                      <a:pt x="161" y="691"/>
                    </a:cubicBezTo>
                    <a:cubicBezTo>
                      <a:pt x="162" y="689"/>
                      <a:pt x="162" y="687"/>
                      <a:pt x="162" y="684"/>
                    </a:cubicBezTo>
                    <a:cubicBezTo>
                      <a:pt x="95" y="30"/>
                      <a:pt x="95" y="30"/>
                      <a:pt x="95" y="30"/>
                    </a:cubicBezTo>
                    <a:cubicBezTo>
                      <a:pt x="93" y="13"/>
                      <a:pt x="77" y="0"/>
                      <a:pt x="60" y="2"/>
                    </a:cubicBezTo>
                    <a:cubicBezTo>
                      <a:pt x="30" y="6"/>
                      <a:pt x="30" y="6"/>
                      <a:pt x="30" y="6"/>
                    </a:cubicBezTo>
                    <a:cubicBezTo>
                      <a:pt x="12" y="8"/>
                      <a:pt x="0" y="30"/>
                      <a:pt x="2" y="40"/>
                    </a:cubicBezTo>
                    <a:cubicBezTo>
                      <a:pt x="68" y="675"/>
                      <a:pt x="68" y="675"/>
                      <a:pt x="68" y="675"/>
                    </a:cubicBezTo>
                    <a:lnTo>
                      <a:pt x="69" y="695"/>
                    </a:lnTo>
                    <a:close/>
                    <a:moveTo>
                      <a:pt x="148" y="685"/>
                    </a:moveTo>
                    <a:cubicBezTo>
                      <a:pt x="148" y="687"/>
                      <a:pt x="148" y="688"/>
                      <a:pt x="147" y="689"/>
                    </a:cubicBezTo>
                    <a:cubicBezTo>
                      <a:pt x="144" y="701"/>
                      <a:pt x="141" y="713"/>
                      <a:pt x="139" y="725"/>
                    </a:cubicBezTo>
                    <a:cubicBezTo>
                      <a:pt x="138" y="727"/>
                      <a:pt x="137" y="728"/>
                      <a:pt x="134" y="729"/>
                    </a:cubicBezTo>
                    <a:cubicBezTo>
                      <a:pt x="125" y="730"/>
                      <a:pt x="116" y="731"/>
                      <a:pt x="106" y="732"/>
                    </a:cubicBezTo>
                    <a:cubicBezTo>
                      <a:pt x="105" y="732"/>
                      <a:pt x="103" y="731"/>
                      <a:pt x="102" y="730"/>
                    </a:cubicBezTo>
                    <a:cubicBezTo>
                      <a:pt x="96" y="718"/>
                      <a:pt x="90" y="706"/>
                      <a:pt x="83" y="692"/>
                    </a:cubicBezTo>
                    <a:cubicBezTo>
                      <a:pt x="97" y="696"/>
                      <a:pt x="107" y="692"/>
                      <a:pt x="115" y="681"/>
                    </a:cubicBezTo>
                    <a:cubicBezTo>
                      <a:pt x="125" y="690"/>
                      <a:pt x="136" y="692"/>
                      <a:pt x="148" y="685"/>
                    </a:cubicBezTo>
                    <a:close/>
                    <a:moveTo>
                      <a:pt x="12" y="47"/>
                    </a:moveTo>
                    <a:cubicBezTo>
                      <a:pt x="11" y="39"/>
                      <a:pt x="17" y="31"/>
                      <a:pt x="26" y="30"/>
                    </a:cubicBezTo>
                    <a:cubicBezTo>
                      <a:pt x="35" y="29"/>
                      <a:pt x="42" y="35"/>
                      <a:pt x="43" y="44"/>
                    </a:cubicBezTo>
                    <a:cubicBezTo>
                      <a:pt x="57" y="166"/>
                      <a:pt x="105" y="651"/>
                      <a:pt x="107" y="666"/>
                    </a:cubicBezTo>
                    <a:cubicBezTo>
                      <a:pt x="108" y="675"/>
                      <a:pt x="103" y="681"/>
                      <a:pt x="95" y="683"/>
                    </a:cubicBezTo>
                    <a:cubicBezTo>
                      <a:pt x="88" y="685"/>
                      <a:pt x="80" y="681"/>
                      <a:pt x="77" y="675"/>
                    </a:cubicBezTo>
                    <a:cubicBezTo>
                      <a:pt x="76" y="673"/>
                      <a:pt x="76" y="672"/>
                      <a:pt x="76" y="670"/>
                    </a:cubicBezTo>
                    <a:cubicBezTo>
                      <a:pt x="74" y="655"/>
                      <a:pt x="26" y="170"/>
                      <a:pt x="12"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37" name="任意多边形: 形状 36">
                <a:extLst>
                  <a:ext uri="{FF2B5EF4-FFF2-40B4-BE49-F238E27FC236}">
                    <a16:creationId xmlns:a16="http://schemas.microsoft.com/office/drawing/2014/main" xmlns="" id="{70360DFA-40B2-487A-88F7-018B0A3D5AD9}"/>
                  </a:ext>
                </a:extLst>
              </p:cNvPr>
              <p:cNvSpPr>
                <a:spLocks/>
              </p:cNvSpPr>
              <p:nvPr/>
            </p:nvSpPr>
            <p:spPr bwMode="auto">
              <a:xfrm>
                <a:off x="5135041" y="2742077"/>
                <a:ext cx="1921918" cy="1259438"/>
              </a:xfrm>
              <a:custGeom>
                <a:avLst/>
                <a:gdLst>
                  <a:gd name="connsiteX0" fmla="*/ 695240 w 1921918"/>
                  <a:gd name="connsiteY0" fmla="*/ 924558 h 1259438"/>
                  <a:gd name="connsiteX1" fmla="*/ 800800 w 1921918"/>
                  <a:gd name="connsiteY1" fmla="*/ 924558 h 1259438"/>
                  <a:gd name="connsiteX2" fmla="*/ 724360 w 1921918"/>
                  <a:gd name="connsiteY2" fmla="*/ 1259438 h 1259438"/>
                  <a:gd name="connsiteX3" fmla="*/ 691600 w 1921918"/>
                  <a:gd name="connsiteY3" fmla="*/ 1259438 h 1259438"/>
                  <a:gd name="connsiteX4" fmla="*/ 611520 w 1921918"/>
                  <a:gd name="connsiteY4" fmla="*/ 1259438 h 1259438"/>
                  <a:gd name="connsiteX5" fmla="*/ 418600 w 1921918"/>
                  <a:gd name="connsiteY5" fmla="*/ 1259438 h 1259438"/>
                  <a:gd name="connsiteX6" fmla="*/ 418600 w 1921918"/>
                  <a:gd name="connsiteY6" fmla="*/ 1153878 h 1259438"/>
                  <a:gd name="connsiteX7" fmla="*/ 637910 w 1921918"/>
                  <a:gd name="connsiteY7" fmla="*/ 1153878 h 1259438"/>
                  <a:gd name="connsiteX8" fmla="*/ 1671911 w 1921918"/>
                  <a:gd name="connsiteY8" fmla="*/ 586085 h 1259438"/>
                  <a:gd name="connsiteX9" fmla="*/ 1618496 w 1921918"/>
                  <a:gd name="connsiteY9" fmla="*/ 731639 h 1259438"/>
                  <a:gd name="connsiteX10" fmla="*/ 1723990 w 1921918"/>
                  <a:gd name="connsiteY10" fmla="*/ 731639 h 1259438"/>
                  <a:gd name="connsiteX11" fmla="*/ 1496039 w 1921918"/>
                  <a:gd name="connsiteY11" fmla="*/ 407679 h 1259438"/>
                  <a:gd name="connsiteX12" fmla="*/ 1805439 w 1921918"/>
                  <a:gd name="connsiteY12" fmla="*/ 407679 h 1259438"/>
                  <a:gd name="connsiteX13" fmla="*/ 1845479 w 1921918"/>
                  <a:gd name="connsiteY13" fmla="*/ 513239 h 1259438"/>
                  <a:gd name="connsiteX14" fmla="*/ 1751407 w 1921918"/>
                  <a:gd name="connsiteY14" fmla="*/ 513239 h 1259438"/>
                  <a:gd name="connsiteX15" fmla="*/ 1867319 w 1921918"/>
                  <a:gd name="connsiteY15" fmla="*/ 837199 h 1259438"/>
                  <a:gd name="connsiteX16" fmla="*/ 1761759 w 1921918"/>
                  <a:gd name="connsiteY16" fmla="*/ 837199 h 1259438"/>
                  <a:gd name="connsiteX17" fmla="*/ 1725359 w 1921918"/>
                  <a:gd name="connsiteY17" fmla="*/ 837199 h 1259438"/>
                  <a:gd name="connsiteX18" fmla="*/ 1725359 w 1921918"/>
                  <a:gd name="connsiteY18" fmla="*/ 899079 h 1259438"/>
                  <a:gd name="connsiteX19" fmla="*/ 1823639 w 1921918"/>
                  <a:gd name="connsiteY19" fmla="*/ 899079 h 1259438"/>
                  <a:gd name="connsiteX20" fmla="*/ 1867319 w 1921918"/>
                  <a:gd name="connsiteY20" fmla="*/ 1004639 h 1259438"/>
                  <a:gd name="connsiteX21" fmla="*/ 1725359 w 1921918"/>
                  <a:gd name="connsiteY21" fmla="*/ 1004639 h 1259438"/>
                  <a:gd name="connsiteX22" fmla="*/ 1725359 w 1921918"/>
                  <a:gd name="connsiteY22" fmla="*/ 1153878 h 1259438"/>
                  <a:gd name="connsiteX23" fmla="*/ 1921918 w 1921918"/>
                  <a:gd name="connsiteY23" fmla="*/ 1153878 h 1259438"/>
                  <a:gd name="connsiteX24" fmla="*/ 1878238 w 1921918"/>
                  <a:gd name="connsiteY24" fmla="*/ 1259438 h 1259438"/>
                  <a:gd name="connsiteX25" fmla="*/ 1292199 w 1921918"/>
                  <a:gd name="connsiteY25" fmla="*/ 1259438 h 1259438"/>
                  <a:gd name="connsiteX26" fmla="*/ 1226679 w 1921918"/>
                  <a:gd name="connsiteY26" fmla="*/ 1259438 h 1259438"/>
                  <a:gd name="connsiteX27" fmla="*/ 1179359 w 1921918"/>
                  <a:gd name="connsiteY27" fmla="*/ 1259438 h 1259438"/>
                  <a:gd name="connsiteX28" fmla="*/ 1115886 w 1921918"/>
                  <a:gd name="connsiteY28" fmla="*/ 1071068 h 1259438"/>
                  <a:gd name="connsiteX29" fmla="*/ 1048319 w 1921918"/>
                  <a:gd name="connsiteY29" fmla="*/ 1259438 h 1259438"/>
                  <a:gd name="connsiteX30" fmla="*/ 1044679 w 1921918"/>
                  <a:gd name="connsiteY30" fmla="*/ 1259438 h 1259438"/>
                  <a:gd name="connsiteX31" fmla="*/ 935479 w 1921918"/>
                  <a:gd name="connsiteY31" fmla="*/ 1259438 h 1259438"/>
                  <a:gd name="connsiteX32" fmla="*/ 931839 w 1921918"/>
                  <a:gd name="connsiteY32" fmla="*/ 1259438 h 1259438"/>
                  <a:gd name="connsiteX33" fmla="*/ 811719 w 1921918"/>
                  <a:gd name="connsiteY33" fmla="*/ 924558 h 1259438"/>
                  <a:gd name="connsiteX34" fmla="*/ 917279 w 1921918"/>
                  <a:gd name="connsiteY34" fmla="*/ 924558 h 1259438"/>
                  <a:gd name="connsiteX35" fmla="*/ 990079 w 1921918"/>
                  <a:gd name="connsiteY35" fmla="*/ 1115918 h 1259438"/>
                  <a:gd name="connsiteX36" fmla="*/ 1062879 w 1921918"/>
                  <a:gd name="connsiteY36" fmla="*/ 924558 h 1259438"/>
                  <a:gd name="connsiteX37" fmla="*/ 1066519 w 1921918"/>
                  <a:gd name="connsiteY37" fmla="*/ 924558 h 1259438"/>
                  <a:gd name="connsiteX38" fmla="*/ 1168439 w 1921918"/>
                  <a:gd name="connsiteY38" fmla="*/ 924558 h 1259438"/>
                  <a:gd name="connsiteX39" fmla="*/ 1172079 w 1921918"/>
                  <a:gd name="connsiteY39" fmla="*/ 924558 h 1259438"/>
                  <a:gd name="connsiteX40" fmla="*/ 1254335 w 1921918"/>
                  <a:gd name="connsiteY40" fmla="*/ 1153878 h 1259438"/>
                  <a:gd name="connsiteX41" fmla="*/ 1619799 w 1921918"/>
                  <a:gd name="connsiteY41" fmla="*/ 1153878 h 1259438"/>
                  <a:gd name="connsiteX42" fmla="*/ 1619799 w 1921918"/>
                  <a:gd name="connsiteY42" fmla="*/ 1004639 h 1259438"/>
                  <a:gd name="connsiteX43" fmla="*/ 1517879 w 1921918"/>
                  <a:gd name="connsiteY43" fmla="*/ 1004639 h 1259438"/>
                  <a:gd name="connsiteX44" fmla="*/ 1474199 w 1921918"/>
                  <a:gd name="connsiteY44" fmla="*/ 899079 h 1259438"/>
                  <a:gd name="connsiteX45" fmla="*/ 1619799 w 1921918"/>
                  <a:gd name="connsiteY45" fmla="*/ 899079 h 1259438"/>
                  <a:gd name="connsiteX46" fmla="*/ 1619799 w 1921918"/>
                  <a:gd name="connsiteY46" fmla="*/ 837199 h 1259438"/>
                  <a:gd name="connsiteX47" fmla="*/ 1579759 w 1921918"/>
                  <a:gd name="connsiteY47" fmla="*/ 837199 h 1259438"/>
                  <a:gd name="connsiteX48" fmla="*/ 1474199 w 1921918"/>
                  <a:gd name="connsiteY48" fmla="*/ 837199 h 1259438"/>
                  <a:gd name="connsiteX49" fmla="*/ 1593083 w 1921918"/>
                  <a:gd name="connsiteY49" fmla="*/ 513239 h 1259438"/>
                  <a:gd name="connsiteX50" fmla="*/ 1539719 w 1921918"/>
                  <a:gd name="connsiteY50" fmla="*/ 513239 h 1259438"/>
                  <a:gd name="connsiteX51" fmla="*/ 247520 w 1921918"/>
                  <a:gd name="connsiteY51" fmla="*/ 251160 h 1259438"/>
                  <a:gd name="connsiteX52" fmla="*/ 167440 w 1921918"/>
                  <a:gd name="connsiteY52" fmla="*/ 589680 h 1259438"/>
                  <a:gd name="connsiteX53" fmla="*/ 243880 w 1921918"/>
                  <a:gd name="connsiteY53" fmla="*/ 589680 h 1259438"/>
                  <a:gd name="connsiteX54" fmla="*/ 65520 w 1921918"/>
                  <a:gd name="connsiteY54" fmla="*/ 1110199 h 1259438"/>
                  <a:gd name="connsiteX55" fmla="*/ 138320 w 1921918"/>
                  <a:gd name="connsiteY55" fmla="*/ 691600 h 1259438"/>
                  <a:gd name="connsiteX56" fmla="*/ 65520 w 1921918"/>
                  <a:gd name="connsiteY56" fmla="*/ 691600 h 1259438"/>
                  <a:gd name="connsiteX57" fmla="*/ 116559 w 1921918"/>
                  <a:gd name="connsiteY57" fmla="*/ 378560 h 1259438"/>
                  <a:gd name="connsiteX58" fmla="*/ 87360 w 1921918"/>
                  <a:gd name="connsiteY58" fmla="*/ 378560 h 1259438"/>
                  <a:gd name="connsiteX59" fmla="*/ 1066519 w 1921918"/>
                  <a:gd name="connsiteY59" fmla="*/ 138319 h 1259438"/>
                  <a:gd name="connsiteX60" fmla="*/ 1106559 w 1921918"/>
                  <a:gd name="connsiteY60" fmla="*/ 247519 h 1259438"/>
                  <a:gd name="connsiteX61" fmla="*/ 1066519 w 1921918"/>
                  <a:gd name="connsiteY61" fmla="*/ 356719 h 1259438"/>
                  <a:gd name="connsiteX62" fmla="*/ 1026479 w 1921918"/>
                  <a:gd name="connsiteY62" fmla="*/ 247519 h 1259438"/>
                  <a:gd name="connsiteX63" fmla="*/ 848119 w 1921918"/>
                  <a:gd name="connsiteY63" fmla="*/ 138319 h 1259438"/>
                  <a:gd name="connsiteX64" fmla="*/ 888159 w 1921918"/>
                  <a:gd name="connsiteY64" fmla="*/ 247519 h 1259438"/>
                  <a:gd name="connsiteX65" fmla="*/ 848119 w 1921918"/>
                  <a:gd name="connsiteY65" fmla="*/ 356719 h 1259438"/>
                  <a:gd name="connsiteX66" fmla="*/ 808079 w 1921918"/>
                  <a:gd name="connsiteY66" fmla="*/ 247519 h 1259438"/>
                  <a:gd name="connsiteX67" fmla="*/ 1011919 w 1921918"/>
                  <a:gd name="connsiteY67" fmla="*/ 105560 h 1259438"/>
                  <a:gd name="connsiteX68" fmla="*/ 1011919 w 1921918"/>
                  <a:gd name="connsiteY68" fmla="*/ 389480 h 1259438"/>
                  <a:gd name="connsiteX69" fmla="*/ 1128399 w 1921918"/>
                  <a:gd name="connsiteY69" fmla="*/ 389480 h 1259438"/>
                  <a:gd name="connsiteX70" fmla="*/ 1128399 w 1921918"/>
                  <a:gd name="connsiteY70" fmla="*/ 105560 h 1259438"/>
                  <a:gd name="connsiteX71" fmla="*/ 793520 w 1921918"/>
                  <a:gd name="connsiteY71" fmla="*/ 105560 h 1259438"/>
                  <a:gd name="connsiteX72" fmla="*/ 793520 w 1921918"/>
                  <a:gd name="connsiteY72" fmla="*/ 389480 h 1259438"/>
                  <a:gd name="connsiteX73" fmla="*/ 906359 w 1921918"/>
                  <a:gd name="connsiteY73" fmla="*/ 389480 h 1259438"/>
                  <a:gd name="connsiteX74" fmla="*/ 906359 w 1921918"/>
                  <a:gd name="connsiteY74" fmla="*/ 105560 h 1259438"/>
                  <a:gd name="connsiteX75" fmla="*/ 1354079 w 1921918"/>
                  <a:gd name="connsiteY75" fmla="*/ 0 h 1259438"/>
                  <a:gd name="connsiteX76" fmla="*/ 1426879 w 1921918"/>
                  <a:gd name="connsiteY76" fmla="*/ 0 h 1259438"/>
                  <a:gd name="connsiteX77" fmla="*/ 1459639 w 1921918"/>
                  <a:gd name="connsiteY77" fmla="*/ 0 h 1259438"/>
                  <a:gd name="connsiteX78" fmla="*/ 1860039 w 1921918"/>
                  <a:gd name="connsiteY78" fmla="*/ 0 h 1259438"/>
                  <a:gd name="connsiteX79" fmla="*/ 1860039 w 1921918"/>
                  <a:gd name="connsiteY79" fmla="*/ 36400 h 1259438"/>
                  <a:gd name="connsiteX80" fmla="*/ 1860039 w 1921918"/>
                  <a:gd name="connsiteY80" fmla="*/ 105560 h 1259438"/>
                  <a:gd name="connsiteX81" fmla="*/ 1860039 w 1921918"/>
                  <a:gd name="connsiteY81" fmla="*/ 251160 h 1259438"/>
                  <a:gd name="connsiteX82" fmla="*/ 1860039 w 1921918"/>
                  <a:gd name="connsiteY82" fmla="*/ 356720 h 1259438"/>
                  <a:gd name="connsiteX83" fmla="*/ 1754479 w 1921918"/>
                  <a:gd name="connsiteY83" fmla="*/ 356720 h 1259438"/>
                  <a:gd name="connsiteX84" fmla="*/ 1485119 w 1921918"/>
                  <a:gd name="connsiteY84" fmla="*/ 356720 h 1259438"/>
                  <a:gd name="connsiteX85" fmla="*/ 1485119 w 1921918"/>
                  <a:gd name="connsiteY85" fmla="*/ 251160 h 1259438"/>
                  <a:gd name="connsiteX86" fmla="*/ 1754479 w 1921918"/>
                  <a:gd name="connsiteY86" fmla="*/ 251160 h 1259438"/>
                  <a:gd name="connsiteX87" fmla="*/ 1710799 w 1921918"/>
                  <a:gd name="connsiteY87" fmla="*/ 174720 h 1259438"/>
                  <a:gd name="connsiteX88" fmla="*/ 1754479 w 1921918"/>
                  <a:gd name="connsiteY88" fmla="*/ 105560 h 1259438"/>
                  <a:gd name="connsiteX89" fmla="*/ 1459639 w 1921918"/>
                  <a:gd name="connsiteY89" fmla="*/ 105560 h 1259438"/>
                  <a:gd name="connsiteX90" fmla="*/ 1459639 w 1921918"/>
                  <a:gd name="connsiteY90" fmla="*/ 251160 h 1259438"/>
                  <a:gd name="connsiteX91" fmla="*/ 1459639 w 1921918"/>
                  <a:gd name="connsiteY91" fmla="*/ 356720 h 1259438"/>
                  <a:gd name="connsiteX92" fmla="*/ 1459639 w 1921918"/>
                  <a:gd name="connsiteY92" fmla="*/ 869959 h 1259438"/>
                  <a:gd name="connsiteX93" fmla="*/ 1419599 w 1921918"/>
                  <a:gd name="connsiteY93" fmla="*/ 1124759 h 1259438"/>
                  <a:gd name="connsiteX94" fmla="*/ 1314039 w 1921918"/>
                  <a:gd name="connsiteY94" fmla="*/ 1124759 h 1259438"/>
                  <a:gd name="connsiteX95" fmla="*/ 1354079 w 1921918"/>
                  <a:gd name="connsiteY95" fmla="*/ 869959 h 1259438"/>
                  <a:gd name="connsiteX96" fmla="*/ 687960 w 1921918"/>
                  <a:gd name="connsiteY96" fmla="*/ 0 h 1259438"/>
                  <a:gd name="connsiteX97" fmla="*/ 793520 w 1921918"/>
                  <a:gd name="connsiteY97" fmla="*/ 0 h 1259438"/>
                  <a:gd name="connsiteX98" fmla="*/ 1230319 w 1921918"/>
                  <a:gd name="connsiteY98" fmla="*/ 0 h 1259438"/>
                  <a:gd name="connsiteX99" fmla="*/ 1230319 w 1921918"/>
                  <a:gd name="connsiteY99" fmla="*/ 495040 h 1259438"/>
                  <a:gd name="connsiteX100" fmla="*/ 1011919 w 1921918"/>
                  <a:gd name="connsiteY100" fmla="*/ 495040 h 1259438"/>
                  <a:gd name="connsiteX101" fmla="*/ 1011919 w 1921918"/>
                  <a:gd name="connsiteY101" fmla="*/ 564199 h 1259438"/>
                  <a:gd name="connsiteX102" fmla="*/ 1190279 w 1921918"/>
                  <a:gd name="connsiteY102" fmla="*/ 564199 h 1259438"/>
                  <a:gd name="connsiteX103" fmla="*/ 1233959 w 1921918"/>
                  <a:gd name="connsiteY103" fmla="*/ 669759 h 1259438"/>
                  <a:gd name="connsiteX104" fmla="*/ 1011919 w 1921918"/>
                  <a:gd name="connsiteY104" fmla="*/ 669759 h 1259438"/>
                  <a:gd name="connsiteX105" fmla="*/ 1011919 w 1921918"/>
                  <a:gd name="connsiteY105" fmla="*/ 764399 h 1259438"/>
                  <a:gd name="connsiteX106" fmla="*/ 1215759 w 1921918"/>
                  <a:gd name="connsiteY106" fmla="*/ 764399 h 1259438"/>
                  <a:gd name="connsiteX107" fmla="*/ 1255799 w 1921918"/>
                  <a:gd name="connsiteY107" fmla="*/ 869959 h 1259438"/>
                  <a:gd name="connsiteX108" fmla="*/ 706159 w 1921918"/>
                  <a:gd name="connsiteY108" fmla="*/ 869959 h 1259438"/>
                  <a:gd name="connsiteX109" fmla="*/ 662479 w 1921918"/>
                  <a:gd name="connsiteY109" fmla="*/ 764399 h 1259438"/>
                  <a:gd name="connsiteX110" fmla="*/ 906359 w 1921918"/>
                  <a:gd name="connsiteY110" fmla="*/ 764399 h 1259438"/>
                  <a:gd name="connsiteX111" fmla="*/ 906359 w 1921918"/>
                  <a:gd name="connsiteY111" fmla="*/ 669759 h 1259438"/>
                  <a:gd name="connsiteX112" fmla="*/ 731640 w 1921918"/>
                  <a:gd name="connsiteY112" fmla="*/ 669759 h 1259438"/>
                  <a:gd name="connsiteX113" fmla="*/ 687960 w 1921918"/>
                  <a:gd name="connsiteY113" fmla="*/ 564199 h 1259438"/>
                  <a:gd name="connsiteX114" fmla="*/ 906359 w 1921918"/>
                  <a:gd name="connsiteY114" fmla="*/ 564199 h 1259438"/>
                  <a:gd name="connsiteX115" fmla="*/ 906359 w 1921918"/>
                  <a:gd name="connsiteY115" fmla="*/ 495040 h 1259438"/>
                  <a:gd name="connsiteX116" fmla="*/ 793520 w 1921918"/>
                  <a:gd name="connsiteY116" fmla="*/ 495040 h 1259438"/>
                  <a:gd name="connsiteX117" fmla="*/ 687960 w 1921918"/>
                  <a:gd name="connsiteY117" fmla="*/ 495040 h 1259438"/>
                  <a:gd name="connsiteX118" fmla="*/ 687960 w 1921918"/>
                  <a:gd name="connsiteY118" fmla="*/ 389480 h 1259438"/>
                  <a:gd name="connsiteX119" fmla="*/ 687960 w 1921918"/>
                  <a:gd name="connsiteY119" fmla="*/ 105560 h 1259438"/>
                  <a:gd name="connsiteX120" fmla="*/ 276640 w 1921918"/>
                  <a:gd name="connsiteY120" fmla="*/ 0 h 1259438"/>
                  <a:gd name="connsiteX121" fmla="*/ 382200 w 1921918"/>
                  <a:gd name="connsiteY121" fmla="*/ 0 h 1259438"/>
                  <a:gd name="connsiteX122" fmla="*/ 382200 w 1921918"/>
                  <a:gd name="connsiteY122" fmla="*/ 1259438 h 1259438"/>
                  <a:gd name="connsiteX123" fmla="*/ 382199 w 1921918"/>
                  <a:gd name="connsiteY123" fmla="*/ 1259438 h 1259438"/>
                  <a:gd name="connsiteX124" fmla="*/ 276640 w 1921918"/>
                  <a:gd name="connsiteY124" fmla="*/ 1259438 h 1259438"/>
                  <a:gd name="connsiteX125" fmla="*/ 43680 w 1921918"/>
                  <a:gd name="connsiteY125" fmla="*/ 1259438 h 1259438"/>
                  <a:gd name="connsiteX126" fmla="*/ 0 w 1921918"/>
                  <a:gd name="connsiteY126" fmla="*/ 1153878 h 1259438"/>
                  <a:gd name="connsiteX127" fmla="*/ 276640 w 1921918"/>
                  <a:gd name="connsiteY127" fmla="*/ 1153878 h 1259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Lst>
                <a:rect l="l" t="t" r="r" b="b"/>
                <a:pathLst>
                  <a:path w="1921918" h="1259438">
                    <a:moveTo>
                      <a:pt x="695240" y="924558"/>
                    </a:moveTo>
                    <a:lnTo>
                      <a:pt x="800800" y="924558"/>
                    </a:lnTo>
                    <a:lnTo>
                      <a:pt x="724360" y="1259438"/>
                    </a:lnTo>
                    <a:lnTo>
                      <a:pt x="691600" y="1259438"/>
                    </a:lnTo>
                    <a:lnTo>
                      <a:pt x="611520" y="1259438"/>
                    </a:lnTo>
                    <a:lnTo>
                      <a:pt x="418600" y="1259438"/>
                    </a:lnTo>
                    <a:lnTo>
                      <a:pt x="418600" y="1153878"/>
                    </a:lnTo>
                    <a:lnTo>
                      <a:pt x="637910" y="1153878"/>
                    </a:lnTo>
                    <a:close/>
                    <a:moveTo>
                      <a:pt x="1671911" y="586085"/>
                    </a:moveTo>
                    <a:lnTo>
                      <a:pt x="1618496" y="731639"/>
                    </a:lnTo>
                    <a:lnTo>
                      <a:pt x="1723990" y="731639"/>
                    </a:lnTo>
                    <a:close/>
                    <a:moveTo>
                      <a:pt x="1496039" y="407679"/>
                    </a:moveTo>
                    <a:lnTo>
                      <a:pt x="1805439" y="407679"/>
                    </a:lnTo>
                    <a:lnTo>
                      <a:pt x="1845479" y="513239"/>
                    </a:lnTo>
                    <a:lnTo>
                      <a:pt x="1751407" y="513239"/>
                    </a:lnTo>
                    <a:lnTo>
                      <a:pt x="1867319" y="837199"/>
                    </a:lnTo>
                    <a:lnTo>
                      <a:pt x="1761759" y="837199"/>
                    </a:lnTo>
                    <a:lnTo>
                      <a:pt x="1725359" y="837199"/>
                    </a:lnTo>
                    <a:lnTo>
                      <a:pt x="1725359" y="899079"/>
                    </a:lnTo>
                    <a:lnTo>
                      <a:pt x="1823639" y="899079"/>
                    </a:lnTo>
                    <a:lnTo>
                      <a:pt x="1867319" y="1004639"/>
                    </a:lnTo>
                    <a:lnTo>
                      <a:pt x="1725359" y="1004639"/>
                    </a:lnTo>
                    <a:lnTo>
                      <a:pt x="1725359" y="1153878"/>
                    </a:lnTo>
                    <a:lnTo>
                      <a:pt x="1921918" y="1153878"/>
                    </a:lnTo>
                    <a:lnTo>
                      <a:pt x="1878238" y="1259438"/>
                    </a:lnTo>
                    <a:lnTo>
                      <a:pt x="1292199" y="1259438"/>
                    </a:lnTo>
                    <a:lnTo>
                      <a:pt x="1226679" y="1259438"/>
                    </a:lnTo>
                    <a:lnTo>
                      <a:pt x="1179359" y="1259438"/>
                    </a:lnTo>
                    <a:lnTo>
                      <a:pt x="1115886" y="1071068"/>
                    </a:lnTo>
                    <a:lnTo>
                      <a:pt x="1048319" y="1259438"/>
                    </a:lnTo>
                    <a:lnTo>
                      <a:pt x="1044679" y="1259438"/>
                    </a:lnTo>
                    <a:lnTo>
                      <a:pt x="935479" y="1259438"/>
                    </a:lnTo>
                    <a:lnTo>
                      <a:pt x="931839" y="1259438"/>
                    </a:lnTo>
                    <a:lnTo>
                      <a:pt x="811719" y="924558"/>
                    </a:lnTo>
                    <a:lnTo>
                      <a:pt x="917279" y="924558"/>
                    </a:lnTo>
                    <a:lnTo>
                      <a:pt x="990079" y="1115918"/>
                    </a:lnTo>
                    <a:lnTo>
                      <a:pt x="1062879" y="924558"/>
                    </a:lnTo>
                    <a:lnTo>
                      <a:pt x="1066519" y="924558"/>
                    </a:lnTo>
                    <a:lnTo>
                      <a:pt x="1168439" y="924558"/>
                    </a:lnTo>
                    <a:lnTo>
                      <a:pt x="1172079" y="924558"/>
                    </a:lnTo>
                    <a:lnTo>
                      <a:pt x="1254335" y="1153878"/>
                    </a:lnTo>
                    <a:lnTo>
                      <a:pt x="1619799" y="1153878"/>
                    </a:lnTo>
                    <a:lnTo>
                      <a:pt x="1619799" y="1004639"/>
                    </a:lnTo>
                    <a:lnTo>
                      <a:pt x="1517879" y="1004639"/>
                    </a:lnTo>
                    <a:lnTo>
                      <a:pt x="1474199" y="899079"/>
                    </a:lnTo>
                    <a:lnTo>
                      <a:pt x="1619799" y="899079"/>
                    </a:lnTo>
                    <a:lnTo>
                      <a:pt x="1619799" y="837199"/>
                    </a:lnTo>
                    <a:lnTo>
                      <a:pt x="1579759" y="837199"/>
                    </a:lnTo>
                    <a:lnTo>
                      <a:pt x="1474199" y="837199"/>
                    </a:lnTo>
                    <a:lnTo>
                      <a:pt x="1593083" y="513239"/>
                    </a:lnTo>
                    <a:lnTo>
                      <a:pt x="1539719" y="513239"/>
                    </a:lnTo>
                    <a:close/>
                    <a:moveTo>
                      <a:pt x="247520" y="251160"/>
                    </a:moveTo>
                    <a:lnTo>
                      <a:pt x="167440" y="589680"/>
                    </a:lnTo>
                    <a:lnTo>
                      <a:pt x="243880" y="589680"/>
                    </a:lnTo>
                    <a:lnTo>
                      <a:pt x="65520" y="1110199"/>
                    </a:lnTo>
                    <a:lnTo>
                      <a:pt x="138320" y="691600"/>
                    </a:lnTo>
                    <a:lnTo>
                      <a:pt x="65520" y="691600"/>
                    </a:lnTo>
                    <a:lnTo>
                      <a:pt x="116559" y="378560"/>
                    </a:lnTo>
                    <a:lnTo>
                      <a:pt x="87360" y="378560"/>
                    </a:lnTo>
                    <a:close/>
                    <a:moveTo>
                      <a:pt x="1066519" y="138319"/>
                    </a:moveTo>
                    <a:lnTo>
                      <a:pt x="1106559" y="247519"/>
                    </a:lnTo>
                    <a:lnTo>
                      <a:pt x="1066519" y="356719"/>
                    </a:lnTo>
                    <a:lnTo>
                      <a:pt x="1026479" y="247519"/>
                    </a:lnTo>
                    <a:close/>
                    <a:moveTo>
                      <a:pt x="848119" y="138319"/>
                    </a:moveTo>
                    <a:lnTo>
                      <a:pt x="888159" y="247519"/>
                    </a:lnTo>
                    <a:lnTo>
                      <a:pt x="848119" y="356719"/>
                    </a:lnTo>
                    <a:lnTo>
                      <a:pt x="808079" y="247519"/>
                    </a:lnTo>
                    <a:close/>
                    <a:moveTo>
                      <a:pt x="1011919" y="105560"/>
                    </a:moveTo>
                    <a:lnTo>
                      <a:pt x="1011919" y="389480"/>
                    </a:lnTo>
                    <a:lnTo>
                      <a:pt x="1128399" y="389480"/>
                    </a:lnTo>
                    <a:lnTo>
                      <a:pt x="1128399" y="105560"/>
                    </a:lnTo>
                    <a:close/>
                    <a:moveTo>
                      <a:pt x="793520" y="105560"/>
                    </a:moveTo>
                    <a:lnTo>
                      <a:pt x="793520" y="389480"/>
                    </a:lnTo>
                    <a:lnTo>
                      <a:pt x="906359" y="389480"/>
                    </a:lnTo>
                    <a:lnTo>
                      <a:pt x="906359" y="105560"/>
                    </a:lnTo>
                    <a:close/>
                    <a:moveTo>
                      <a:pt x="1354079" y="0"/>
                    </a:moveTo>
                    <a:lnTo>
                      <a:pt x="1426879" y="0"/>
                    </a:lnTo>
                    <a:lnTo>
                      <a:pt x="1459639" y="0"/>
                    </a:lnTo>
                    <a:lnTo>
                      <a:pt x="1860039" y="0"/>
                    </a:lnTo>
                    <a:lnTo>
                      <a:pt x="1860039" y="36400"/>
                    </a:lnTo>
                    <a:lnTo>
                      <a:pt x="1860039" y="105560"/>
                    </a:lnTo>
                    <a:lnTo>
                      <a:pt x="1860039" y="251160"/>
                    </a:lnTo>
                    <a:lnTo>
                      <a:pt x="1860039" y="356720"/>
                    </a:lnTo>
                    <a:lnTo>
                      <a:pt x="1754479" y="356720"/>
                    </a:lnTo>
                    <a:lnTo>
                      <a:pt x="1485119" y="356720"/>
                    </a:lnTo>
                    <a:lnTo>
                      <a:pt x="1485119" y="251160"/>
                    </a:lnTo>
                    <a:lnTo>
                      <a:pt x="1754479" y="251160"/>
                    </a:lnTo>
                    <a:lnTo>
                      <a:pt x="1710799" y="174720"/>
                    </a:lnTo>
                    <a:lnTo>
                      <a:pt x="1754479" y="105560"/>
                    </a:lnTo>
                    <a:lnTo>
                      <a:pt x="1459639" y="105560"/>
                    </a:lnTo>
                    <a:lnTo>
                      <a:pt x="1459639" y="251160"/>
                    </a:lnTo>
                    <a:lnTo>
                      <a:pt x="1459639" y="356720"/>
                    </a:lnTo>
                    <a:lnTo>
                      <a:pt x="1459639" y="869959"/>
                    </a:lnTo>
                    <a:lnTo>
                      <a:pt x="1419599" y="1124759"/>
                    </a:lnTo>
                    <a:lnTo>
                      <a:pt x="1314039" y="1124759"/>
                    </a:lnTo>
                    <a:lnTo>
                      <a:pt x="1354079" y="869959"/>
                    </a:lnTo>
                    <a:close/>
                    <a:moveTo>
                      <a:pt x="687960" y="0"/>
                    </a:moveTo>
                    <a:lnTo>
                      <a:pt x="793520" y="0"/>
                    </a:lnTo>
                    <a:lnTo>
                      <a:pt x="1230319" y="0"/>
                    </a:lnTo>
                    <a:lnTo>
                      <a:pt x="1230319" y="495040"/>
                    </a:lnTo>
                    <a:lnTo>
                      <a:pt x="1011919" y="495040"/>
                    </a:lnTo>
                    <a:lnTo>
                      <a:pt x="1011919" y="564199"/>
                    </a:lnTo>
                    <a:lnTo>
                      <a:pt x="1190279" y="564199"/>
                    </a:lnTo>
                    <a:lnTo>
                      <a:pt x="1233959" y="669759"/>
                    </a:lnTo>
                    <a:lnTo>
                      <a:pt x="1011919" y="669759"/>
                    </a:lnTo>
                    <a:lnTo>
                      <a:pt x="1011919" y="764399"/>
                    </a:lnTo>
                    <a:lnTo>
                      <a:pt x="1215759" y="764399"/>
                    </a:lnTo>
                    <a:lnTo>
                      <a:pt x="1255799" y="869959"/>
                    </a:lnTo>
                    <a:lnTo>
                      <a:pt x="706159" y="869959"/>
                    </a:lnTo>
                    <a:lnTo>
                      <a:pt x="662479" y="764399"/>
                    </a:lnTo>
                    <a:lnTo>
                      <a:pt x="906359" y="764399"/>
                    </a:lnTo>
                    <a:lnTo>
                      <a:pt x="906359" y="669759"/>
                    </a:lnTo>
                    <a:lnTo>
                      <a:pt x="731640" y="669759"/>
                    </a:lnTo>
                    <a:lnTo>
                      <a:pt x="687960" y="564199"/>
                    </a:lnTo>
                    <a:lnTo>
                      <a:pt x="906359" y="564199"/>
                    </a:lnTo>
                    <a:lnTo>
                      <a:pt x="906359" y="495040"/>
                    </a:lnTo>
                    <a:lnTo>
                      <a:pt x="793520" y="495040"/>
                    </a:lnTo>
                    <a:lnTo>
                      <a:pt x="687960" y="495040"/>
                    </a:lnTo>
                    <a:lnTo>
                      <a:pt x="687960" y="389480"/>
                    </a:lnTo>
                    <a:lnTo>
                      <a:pt x="687960" y="105560"/>
                    </a:lnTo>
                    <a:close/>
                    <a:moveTo>
                      <a:pt x="276640" y="0"/>
                    </a:moveTo>
                    <a:lnTo>
                      <a:pt x="382200" y="0"/>
                    </a:lnTo>
                    <a:lnTo>
                      <a:pt x="382200" y="1259438"/>
                    </a:lnTo>
                    <a:lnTo>
                      <a:pt x="382199" y="1259438"/>
                    </a:lnTo>
                    <a:lnTo>
                      <a:pt x="276640" y="1259438"/>
                    </a:lnTo>
                    <a:lnTo>
                      <a:pt x="43680" y="1259438"/>
                    </a:lnTo>
                    <a:lnTo>
                      <a:pt x="0" y="1153878"/>
                    </a:lnTo>
                    <a:lnTo>
                      <a:pt x="276640" y="11538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38" name="任意多边形: 形状 37">
                <a:extLst>
                  <a:ext uri="{FF2B5EF4-FFF2-40B4-BE49-F238E27FC236}">
                    <a16:creationId xmlns:a16="http://schemas.microsoft.com/office/drawing/2014/main" xmlns="" id="{BF09684B-3839-4129-B846-63CAB372A0EF}"/>
                  </a:ext>
                </a:extLst>
              </p:cNvPr>
              <p:cNvSpPr>
                <a:spLocks noChangeArrowheads="1"/>
              </p:cNvSpPr>
              <p:nvPr/>
            </p:nvSpPr>
            <p:spPr bwMode="auto">
              <a:xfrm>
                <a:off x="6053464" y="2554682"/>
                <a:ext cx="81154" cy="95662"/>
              </a:xfrm>
              <a:custGeom>
                <a:avLst/>
                <a:gdLst>
                  <a:gd name="connsiteX0" fmla="*/ 27051 w 81154"/>
                  <a:gd name="connsiteY0" fmla="*/ 50576 h 95662"/>
                  <a:gd name="connsiteX1" fmla="*/ 54102 w 81154"/>
                  <a:gd name="connsiteY1" fmla="*/ 50576 h 95662"/>
                  <a:gd name="connsiteX2" fmla="*/ 54102 w 81154"/>
                  <a:gd name="connsiteY2" fmla="*/ 59593 h 95662"/>
                  <a:gd name="connsiteX3" fmla="*/ 48091 w 81154"/>
                  <a:gd name="connsiteY3" fmla="*/ 59593 h 95662"/>
                  <a:gd name="connsiteX4" fmla="*/ 48091 w 81154"/>
                  <a:gd name="connsiteY4" fmla="*/ 64980 h 95662"/>
                  <a:gd name="connsiteX5" fmla="*/ 71009 w 81154"/>
                  <a:gd name="connsiteY5" fmla="*/ 64980 h 95662"/>
                  <a:gd name="connsiteX6" fmla="*/ 81153 w 81154"/>
                  <a:gd name="connsiteY6" fmla="*/ 64980 h 95662"/>
                  <a:gd name="connsiteX7" fmla="*/ 71009 w 81154"/>
                  <a:gd name="connsiteY7" fmla="*/ 77003 h 95662"/>
                  <a:gd name="connsiteX8" fmla="*/ 67471 w 81154"/>
                  <a:gd name="connsiteY8" fmla="*/ 77003 h 95662"/>
                  <a:gd name="connsiteX9" fmla="*/ 69685 w 81154"/>
                  <a:gd name="connsiteY9" fmla="*/ 80023 h 95662"/>
                  <a:gd name="connsiteX10" fmla="*/ 81154 w 81154"/>
                  <a:gd name="connsiteY10" fmla="*/ 95662 h 95662"/>
                  <a:gd name="connsiteX11" fmla="*/ 69818 w 81154"/>
                  <a:gd name="connsiteY11" fmla="*/ 95662 h 95662"/>
                  <a:gd name="connsiteX12" fmla="*/ 66984 w 81154"/>
                  <a:gd name="connsiteY12" fmla="*/ 93658 h 95662"/>
                  <a:gd name="connsiteX13" fmla="*/ 59014 w 81154"/>
                  <a:gd name="connsiteY13" fmla="*/ 83092 h 95662"/>
                  <a:gd name="connsiteX14" fmla="*/ 54421 w 81154"/>
                  <a:gd name="connsiteY14" fmla="*/ 77003 h 95662"/>
                  <a:gd name="connsiteX15" fmla="*/ 48091 w 81154"/>
                  <a:gd name="connsiteY15" fmla="*/ 77003 h 95662"/>
                  <a:gd name="connsiteX16" fmla="*/ 48091 w 81154"/>
                  <a:gd name="connsiteY16" fmla="*/ 95662 h 95662"/>
                  <a:gd name="connsiteX17" fmla="*/ 36068 w 81154"/>
                  <a:gd name="connsiteY17" fmla="*/ 95662 h 95662"/>
                  <a:gd name="connsiteX18" fmla="*/ 36068 w 81154"/>
                  <a:gd name="connsiteY18" fmla="*/ 77003 h 95662"/>
                  <a:gd name="connsiteX19" fmla="*/ 35822 w 81154"/>
                  <a:gd name="connsiteY19" fmla="*/ 77003 h 95662"/>
                  <a:gd name="connsiteX20" fmla="*/ 27468 w 81154"/>
                  <a:gd name="connsiteY20" fmla="*/ 77003 h 95662"/>
                  <a:gd name="connsiteX21" fmla="*/ 15028 w 81154"/>
                  <a:gd name="connsiteY21" fmla="*/ 95662 h 95662"/>
                  <a:gd name="connsiteX22" fmla="*/ 0 w 81154"/>
                  <a:gd name="connsiteY22" fmla="*/ 95662 h 95662"/>
                  <a:gd name="connsiteX23" fmla="*/ 14513 w 81154"/>
                  <a:gd name="connsiteY23" fmla="*/ 77003 h 95662"/>
                  <a:gd name="connsiteX24" fmla="*/ 13353 w 81154"/>
                  <a:gd name="connsiteY24" fmla="*/ 77003 h 95662"/>
                  <a:gd name="connsiteX25" fmla="*/ 10144 w 81154"/>
                  <a:gd name="connsiteY25" fmla="*/ 77003 h 95662"/>
                  <a:gd name="connsiteX26" fmla="*/ 0 w 81154"/>
                  <a:gd name="connsiteY26" fmla="*/ 64980 h 95662"/>
                  <a:gd name="connsiteX27" fmla="*/ 26787 w 81154"/>
                  <a:gd name="connsiteY27" fmla="*/ 64980 h 95662"/>
                  <a:gd name="connsiteX28" fmla="*/ 36068 w 81154"/>
                  <a:gd name="connsiteY28" fmla="*/ 64980 h 95662"/>
                  <a:gd name="connsiteX29" fmla="*/ 36068 w 81154"/>
                  <a:gd name="connsiteY29" fmla="*/ 59593 h 95662"/>
                  <a:gd name="connsiteX30" fmla="*/ 27051 w 81154"/>
                  <a:gd name="connsiteY30" fmla="*/ 59593 h 95662"/>
                  <a:gd name="connsiteX31" fmla="*/ 36068 w 81154"/>
                  <a:gd name="connsiteY31" fmla="*/ 0 h 95662"/>
                  <a:gd name="connsiteX32" fmla="*/ 48091 w 81154"/>
                  <a:gd name="connsiteY32" fmla="*/ 0 h 95662"/>
                  <a:gd name="connsiteX33" fmla="*/ 48091 w 81154"/>
                  <a:gd name="connsiteY33" fmla="*/ 5491 h 95662"/>
                  <a:gd name="connsiteX34" fmla="*/ 71009 w 81154"/>
                  <a:gd name="connsiteY34" fmla="*/ 5491 h 95662"/>
                  <a:gd name="connsiteX35" fmla="*/ 81153 w 81154"/>
                  <a:gd name="connsiteY35" fmla="*/ 5491 h 95662"/>
                  <a:gd name="connsiteX36" fmla="*/ 71009 w 81154"/>
                  <a:gd name="connsiteY36" fmla="*/ 14508 h 95662"/>
                  <a:gd name="connsiteX37" fmla="*/ 48091 w 81154"/>
                  <a:gd name="connsiteY37" fmla="*/ 14508 h 95662"/>
                  <a:gd name="connsiteX38" fmla="*/ 48091 w 81154"/>
                  <a:gd name="connsiteY38" fmla="*/ 20519 h 95662"/>
                  <a:gd name="connsiteX39" fmla="*/ 66501 w 81154"/>
                  <a:gd name="connsiteY39" fmla="*/ 20519 h 95662"/>
                  <a:gd name="connsiteX40" fmla="*/ 75142 w 81154"/>
                  <a:gd name="connsiteY40" fmla="*/ 20519 h 95662"/>
                  <a:gd name="connsiteX41" fmla="*/ 66046 w 81154"/>
                  <a:gd name="connsiteY41" fmla="*/ 29536 h 95662"/>
                  <a:gd name="connsiteX42" fmla="*/ 48091 w 81154"/>
                  <a:gd name="connsiteY42" fmla="*/ 29536 h 95662"/>
                  <a:gd name="connsiteX43" fmla="*/ 48091 w 81154"/>
                  <a:gd name="connsiteY43" fmla="*/ 35548 h 95662"/>
                  <a:gd name="connsiteX44" fmla="*/ 71009 w 81154"/>
                  <a:gd name="connsiteY44" fmla="*/ 35548 h 95662"/>
                  <a:gd name="connsiteX45" fmla="*/ 81153 w 81154"/>
                  <a:gd name="connsiteY45" fmla="*/ 35548 h 95662"/>
                  <a:gd name="connsiteX46" fmla="*/ 72042 w 81154"/>
                  <a:gd name="connsiteY46" fmla="*/ 43647 h 95662"/>
                  <a:gd name="connsiteX47" fmla="*/ 81154 w 81154"/>
                  <a:gd name="connsiteY47" fmla="*/ 59593 h 95662"/>
                  <a:gd name="connsiteX48" fmla="*/ 69131 w 81154"/>
                  <a:gd name="connsiteY48" fmla="*/ 59593 h 95662"/>
                  <a:gd name="connsiteX49" fmla="*/ 60544 w 81154"/>
                  <a:gd name="connsiteY49" fmla="*/ 44565 h 95662"/>
                  <a:gd name="connsiteX50" fmla="*/ 35822 w 81154"/>
                  <a:gd name="connsiteY50" fmla="*/ 44565 h 95662"/>
                  <a:gd name="connsiteX51" fmla="*/ 21469 w 81154"/>
                  <a:gd name="connsiteY51" fmla="*/ 44565 h 95662"/>
                  <a:gd name="connsiteX52" fmla="*/ 15029 w 81154"/>
                  <a:gd name="connsiteY52" fmla="*/ 59593 h 95662"/>
                  <a:gd name="connsiteX53" fmla="*/ 0 w 81154"/>
                  <a:gd name="connsiteY53" fmla="*/ 59593 h 95662"/>
                  <a:gd name="connsiteX54" fmla="*/ 9112 w 81154"/>
                  <a:gd name="connsiteY54" fmla="*/ 43647 h 95662"/>
                  <a:gd name="connsiteX55" fmla="*/ 0 w 81154"/>
                  <a:gd name="connsiteY55" fmla="*/ 35548 h 95662"/>
                  <a:gd name="connsiteX56" fmla="*/ 26787 w 81154"/>
                  <a:gd name="connsiteY56" fmla="*/ 35548 h 95662"/>
                  <a:gd name="connsiteX57" fmla="*/ 36068 w 81154"/>
                  <a:gd name="connsiteY57" fmla="*/ 35548 h 95662"/>
                  <a:gd name="connsiteX58" fmla="*/ 36068 w 81154"/>
                  <a:gd name="connsiteY58" fmla="*/ 29536 h 95662"/>
                  <a:gd name="connsiteX59" fmla="*/ 22270 w 81154"/>
                  <a:gd name="connsiteY59" fmla="*/ 29536 h 95662"/>
                  <a:gd name="connsiteX60" fmla="*/ 16017 w 81154"/>
                  <a:gd name="connsiteY60" fmla="*/ 29536 h 95662"/>
                  <a:gd name="connsiteX61" fmla="*/ 6011 w 81154"/>
                  <a:gd name="connsiteY61" fmla="*/ 20519 h 95662"/>
                  <a:gd name="connsiteX62" fmla="*/ 36068 w 81154"/>
                  <a:gd name="connsiteY62" fmla="*/ 20519 h 95662"/>
                  <a:gd name="connsiteX63" fmla="*/ 36068 w 81154"/>
                  <a:gd name="connsiteY63" fmla="*/ 14508 h 95662"/>
                  <a:gd name="connsiteX64" fmla="*/ 35822 w 81154"/>
                  <a:gd name="connsiteY64" fmla="*/ 14508 h 95662"/>
                  <a:gd name="connsiteX65" fmla="*/ 10144 w 81154"/>
                  <a:gd name="connsiteY65" fmla="*/ 14508 h 95662"/>
                  <a:gd name="connsiteX66" fmla="*/ 0 w 81154"/>
                  <a:gd name="connsiteY66" fmla="*/ 5491 h 95662"/>
                  <a:gd name="connsiteX67" fmla="*/ 26787 w 81154"/>
                  <a:gd name="connsiteY67" fmla="*/ 5491 h 95662"/>
                  <a:gd name="connsiteX68" fmla="*/ 36068 w 81154"/>
                  <a:gd name="connsiteY68" fmla="*/ 5491 h 956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81154" h="95662">
                    <a:moveTo>
                      <a:pt x="27051" y="50576"/>
                    </a:moveTo>
                    <a:lnTo>
                      <a:pt x="54102" y="50576"/>
                    </a:lnTo>
                    <a:lnTo>
                      <a:pt x="54102" y="59593"/>
                    </a:lnTo>
                    <a:lnTo>
                      <a:pt x="48091" y="59593"/>
                    </a:lnTo>
                    <a:lnTo>
                      <a:pt x="48091" y="64980"/>
                    </a:lnTo>
                    <a:lnTo>
                      <a:pt x="71009" y="64980"/>
                    </a:lnTo>
                    <a:cubicBezTo>
                      <a:pt x="81153" y="64980"/>
                      <a:pt x="81153" y="64980"/>
                      <a:pt x="81153" y="64980"/>
                    </a:cubicBezTo>
                    <a:cubicBezTo>
                      <a:pt x="81153" y="71538"/>
                      <a:pt x="76542" y="77003"/>
                      <a:pt x="71009" y="77003"/>
                    </a:cubicBezTo>
                    <a:lnTo>
                      <a:pt x="67471" y="77003"/>
                    </a:lnTo>
                    <a:lnTo>
                      <a:pt x="69685" y="80023"/>
                    </a:lnTo>
                    <a:cubicBezTo>
                      <a:pt x="72475" y="83827"/>
                      <a:pt x="76195" y="88899"/>
                      <a:pt x="81154" y="95662"/>
                    </a:cubicBezTo>
                    <a:lnTo>
                      <a:pt x="69818" y="95662"/>
                    </a:lnTo>
                    <a:cubicBezTo>
                      <a:pt x="68874" y="95662"/>
                      <a:pt x="67929" y="94660"/>
                      <a:pt x="66984" y="93658"/>
                    </a:cubicBezTo>
                    <a:cubicBezTo>
                      <a:pt x="66984" y="93658"/>
                      <a:pt x="66984" y="93658"/>
                      <a:pt x="59014" y="83092"/>
                    </a:cubicBezTo>
                    <a:lnTo>
                      <a:pt x="54421" y="77003"/>
                    </a:lnTo>
                    <a:lnTo>
                      <a:pt x="48091" y="77003"/>
                    </a:lnTo>
                    <a:lnTo>
                      <a:pt x="48091" y="95662"/>
                    </a:lnTo>
                    <a:lnTo>
                      <a:pt x="36068" y="95662"/>
                    </a:lnTo>
                    <a:lnTo>
                      <a:pt x="36068" y="77003"/>
                    </a:lnTo>
                    <a:lnTo>
                      <a:pt x="35822" y="77003"/>
                    </a:lnTo>
                    <a:lnTo>
                      <a:pt x="27468" y="77003"/>
                    </a:lnTo>
                    <a:lnTo>
                      <a:pt x="15028" y="95662"/>
                    </a:lnTo>
                    <a:lnTo>
                      <a:pt x="0" y="95662"/>
                    </a:lnTo>
                    <a:lnTo>
                      <a:pt x="14513" y="77003"/>
                    </a:lnTo>
                    <a:lnTo>
                      <a:pt x="13353" y="77003"/>
                    </a:lnTo>
                    <a:cubicBezTo>
                      <a:pt x="10144" y="77003"/>
                      <a:pt x="10144" y="77003"/>
                      <a:pt x="10144" y="77003"/>
                    </a:cubicBezTo>
                    <a:cubicBezTo>
                      <a:pt x="4611" y="77003"/>
                      <a:pt x="0" y="71538"/>
                      <a:pt x="0" y="64980"/>
                    </a:cubicBezTo>
                    <a:cubicBezTo>
                      <a:pt x="10144" y="64980"/>
                      <a:pt x="19020" y="64980"/>
                      <a:pt x="26787" y="64980"/>
                    </a:cubicBezTo>
                    <a:lnTo>
                      <a:pt x="36068" y="64980"/>
                    </a:lnTo>
                    <a:lnTo>
                      <a:pt x="36068" y="59593"/>
                    </a:lnTo>
                    <a:lnTo>
                      <a:pt x="27051" y="59593"/>
                    </a:lnTo>
                    <a:close/>
                    <a:moveTo>
                      <a:pt x="36068" y="0"/>
                    </a:moveTo>
                    <a:lnTo>
                      <a:pt x="48091" y="0"/>
                    </a:lnTo>
                    <a:lnTo>
                      <a:pt x="48091" y="5491"/>
                    </a:lnTo>
                    <a:lnTo>
                      <a:pt x="71009" y="5491"/>
                    </a:lnTo>
                    <a:cubicBezTo>
                      <a:pt x="81153" y="5491"/>
                      <a:pt x="81153" y="5491"/>
                      <a:pt x="81153" y="5491"/>
                    </a:cubicBezTo>
                    <a:cubicBezTo>
                      <a:pt x="81153" y="10409"/>
                      <a:pt x="76542" y="14508"/>
                      <a:pt x="71009" y="14508"/>
                    </a:cubicBezTo>
                    <a:lnTo>
                      <a:pt x="48091" y="14508"/>
                    </a:lnTo>
                    <a:lnTo>
                      <a:pt x="48091" y="20519"/>
                    </a:lnTo>
                    <a:lnTo>
                      <a:pt x="66501" y="20519"/>
                    </a:lnTo>
                    <a:cubicBezTo>
                      <a:pt x="75142" y="20519"/>
                      <a:pt x="75142" y="20519"/>
                      <a:pt x="75142" y="20519"/>
                    </a:cubicBezTo>
                    <a:cubicBezTo>
                      <a:pt x="75142" y="25437"/>
                      <a:pt x="71504" y="29536"/>
                      <a:pt x="66046" y="29536"/>
                    </a:cubicBezTo>
                    <a:lnTo>
                      <a:pt x="48091" y="29536"/>
                    </a:lnTo>
                    <a:lnTo>
                      <a:pt x="48091" y="35548"/>
                    </a:lnTo>
                    <a:lnTo>
                      <a:pt x="71009" y="35548"/>
                    </a:lnTo>
                    <a:cubicBezTo>
                      <a:pt x="81153" y="35548"/>
                      <a:pt x="81153" y="35548"/>
                      <a:pt x="81153" y="35548"/>
                    </a:cubicBezTo>
                    <a:lnTo>
                      <a:pt x="72042" y="43647"/>
                    </a:lnTo>
                    <a:lnTo>
                      <a:pt x="81154" y="59593"/>
                    </a:lnTo>
                    <a:lnTo>
                      <a:pt x="69131" y="59593"/>
                    </a:lnTo>
                    <a:lnTo>
                      <a:pt x="60544" y="44565"/>
                    </a:lnTo>
                    <a:lnTo>
                      <a:pt x="35822" y="44565"/>
                    </a:lnTo>
                    <a:lnTo>
                      <a:pt x="21469" y="44565"/>
                    </a:lnTo>
                    <a:lnTo>
                      <a:pt x="15029" y="59593"/>
                    </a:lnTo>
                    <a:lnTo>
                      <a:pt x="0" y="59593"/>
                    </a:lnTo>
                    <a:lnTo>
                      <a:pt x="9112" y="43647"/>
                    </a:lnTo>
                    <a:lnTo>
                      <a:pt x="0" y="35548"/>
                    </a:lnTo>
                    <a:cubicBezTo>
                      <a:pt x="10144" y="35548"/>
                      <a:pt x="19020" y="35548"/>
                      <a:pt x="26787" y="35548"/>
                    </a:cubicBezTo>
                    <a:lnTo>
                      <a:pt x="36068" y="35548"/>
                    </a:lnTo>
                    <a:lnTo>
                      <a:pt x="36068" y="29536"/>
                    </a:lnTo>
                    <a:lnTo>
                      <a:pt x="22270" y="29536"/>
                    </a:lnTo>
                    <a:cubicBezTo>
                      <a:pt x="16017" y="29536"/>
                      <a:pt x="16017" y="29536"/>
                      <a:pt x="16017" y="29536"/>
                    </a:cubicBezTo>
                    <a:cubicBezTo>
                      <a:pt x="10559" y="29536"/>
                      <a:pt x="6011" y="25437"/>
                      <a:pt x="6011" y="20519"/>
                    </a:cubicBezTo>
                    <a:lnTo>
                      <a:pt x="36068" y="20519"/>
                    </a:lnTo>
                    <a:lnTo>
                      <a:pt x="36068" y="14508"/>
                    </a:lnTo>
                    <a:lnTo>
                      <a:pt x="35822" y="14508"/>
                    </a:lnTo>
                    <a:cubicBezTo>
                      <a:pt x="10144" y="14508"/>
                      <a:pt x="10144" y="14508"/>
                      <a:pt x="10144" y="14508"/>
                    </a:cubicBezTo>
                    <a:cubicBezTo>
                      <a:pt x="4611" y="14508"/>
                      <a:pt x="0" y="10409"/>
                      <a:pt x="0" y="5491"/>
                    </a:cubicBezTo>
                    <a:cubicBezTo>
                      <a:pt x="10144" y="5491"/>
                      <a:pt x="19020" y="5491"/>
                      <a:pt x="26787" y="5491"/>
                    </a:cubicBezTo>
                    <a:lnTo>
                      <a:pt x="36068" y="5491"/>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39" name="任意多边形: 形状 38">
                <a:extLst>
                  <a:ext uri="{FF2B5EF4-FFF2-40B4-BE49-F238E27FC236}">
                    <a16:creationId xmlns:a16="http://schemas.microsoft.com/office/drawing/2014/main" xmlns="" id="{EE446627-D345-4B4C-B07E-D9F674C87C88}"/>
                  </a:ext>
                </a:extLst>
              </p:cNvPr>
              <p:cNvSpPr/>
              <p:nvPr/>
            </p:nvSpPr>
            <p:spPr>
              <a:xfrm>
                <a:off x="5695833" y="2604460"/>
                <a:ext cx="280271" cy="26889"/>
              </a:xfrm>
              <a:custGeom>
                <a:avLst/>
                <a:gdLst/>
                <a:ahLst/>
                <a:cxnLst/>
                <a:rect l="l" t="t" r="r" b="b"/>
                <a:pathLst>
                  <a:path w="2299830" h="220637">
                    <a:moveTo>
                      <a:pt x="1901152" y="49644"/>
                    </a:moveTo>
                    <a:lnTo>
                      <a:pt x="1901152" y="93573"/>
                    </a:lnTo>
                    <a:lnTo>
                      <a:pt x="1931349" y="93573"/>
                    </a:lnTo>
                    <a:cubicBezTo>
                      <a:pt x="1938720" y="93364"/>
                      <a:pt x="1944413" y="91114"/>
                      <a:pt x="1948430" y="86824"/>
                    </a:cubicBezTo>
                    <a:cubicBezTo>
                      <a:pt x="1952446" y="82534"/>
                      <a:pt x="1954479" y="77462"/>
                      <a:pt x="1954530" y="71609"/>
                    </a:cubicBezTo>
                    <a:cubicBezTo>
                      <a:pt x="1954479" y="65755"/>
                      <a:pt x="1952446" y="60684"/>
                      <a:pt x="1948430" y="56394"/>
                    </a:cubicBezTo>
                    <a:cubicBezTo>
                      <a:pt x="1944413" y="52104"/>
                      <a:pt x="1938720" y="49854"/>
                      <a:pt x="1931349" y="49644"/>
                    </a:cubicBezTo>
                    <a:close/>
                    <a:moveTo>
                      <a:pt x="1596352" y="49644"/>
                    </a:moveTo>
                    <a:lnTo>
                      <a:pt x="1596352" y="93573"/>
                    </a:lnTo>
                    <a:lnTo>
                      <a:pt x="1626549" y="93573"/>
                    </a:lnTo>
                    <a:cubicBezTo>
                      <a:pt x="1633920" y="93364"/>
                      <a:pt x="1639613" y="91114"/>
                      <a:pt x="1643630" y="86824"/>
                    </a:cubicBezTo>
                    <a:cubicBezTo>
                      <a:pt x="1647646" y="82534"/>
                      <a:pt x="1649679" y="77462"/>
                      <a:pt x="1649730" y="71609"/>
                    </a:cubicBezTo>
                    <a:cubicBezTo>
                      <a:pt x="1649679" y="65755"/>
                      <a:pt x="1647646" y="60684"/>
                      <a:pt x="1643630" y="56394"/>
                    </a:cubicBezTo>
                    <a:cubicBezTo>
                      <a:pt x="1639613" y="52104"/>
                      <a:pt x="1633920" y="49854"/>
                      <a:pt x="1626549" y="49644"/>
                    </a:cubicBezTo>
                    <a:close/>
                    <a:moveTo>
                      <a:pt x="348577" y="49644"/>
                    </a:moveTo>
                    <a:lnTo>
                      <a:pt x="348577" y="93573"/>
                    </a:lnTo>
                    <a:lnTo>
                      <a:pt x="378774" y="93573"/>
                    </a:lnTo>
                    <a:cubicBezTo>
                      <a:pt x="386145" y="93364"/>
                      <a:pt x="391838" y="91114"/>
                      <a:pt x="395854" y="86824"/>
                    </a:cubicBezTo>
                    <a:cubicBezTo>
                      <a:pt x="399870" y="82534"/>
                      <a:pt x="401904" y="77462"/>
                      <a:pt x="401955" y="71609"/>
                    </a:cubicBezTo>
                    <a:cubicBezTo>
                      <a:pt x="401904" y="65755"/>
                      <a:pt x="399870" y="60684"/>
                      <a:pt x="395854" y="56394"/>
                    </a:cubicBezTo>
                    <a:cubicBezTo>
                      <a:pt x="391838" y="52104"/>
                      <a:pt x="386145" y="49854"/>
                      <a:pt x="378774" y="49644"/>
                    </a:cubicBezTo>
                    <a:close/>
                    <a:moveTo>
                      <a:pt x="685171" y="47511"/>
                    </a:moveTo>
                    <a:cubicBezTo>
                      <a:pt x="680260" y="47580"/>
                      <a:pt x="675977" y="48508"/>
                      <a:pt x="672323" y="50293"/>
                    </a:cubicBezTo>
                    <a:cubicBezTo>
                      <a:pt x="668670" y="52077"/>
                      <a:pt x="665836" y="54301"/>
                      <a:pt x="663821" y="56962"/>
                    </a:cubicBezTo>
                    <a:cubicBezTo>
                      <a:pt x="662187" y="58902"/>
                      <a:pt x="660779" y="61526"/>
                      <a:pt x="659596" y="64833"/>
                    </a:cubicBezTo>
                    <a:cubicBezTo>
                      <a:pt x="658414" y="68140"/>
                      <a:pt x="657503" y="73293"/>
                      <a:pt x="656863" y="80292"/>
                    </a:cubicBezTo>
                    <a:cubicBezTo>
                      <a:pt x="656223" y="87291"/>
                      <a:pt x="655899" y="97300"/>
                      <a:pt x="655891" y="110318"/>
                    </a:cubicBezTo>
                    <a:cubicBezTo>
                      <a:pt x="655899" y="123333"/>
                      <a:pt x="656223" y="133315"/>
                      <a:pt x="656863" y="140266"/>
                    </a:cubicBezTo>
                    <a:cubicBezTo>
                      <a:pt x="657503" y="147216"/>
                      <a:pt x="658414" y="152320"/>
                      <a:pt x="659596" y="155578"/>
                    </a:cubicBezTo>
                    <a:cubicBezTo>
                      <a:pt x="660779" y="158836"/>
                      <a:pt x="662187" y="161433"/>
                      <a:pt x="663821" y="163370"/>
                    </a:cubicBezTo>
                    <a:cubicBezTo>
                      <a:pt x="665836" y="166044"/>
                      <a:pt x="668670" y="168318"/>
                      <a:pt x="672323" y="170192"/>
                    </a:cubicBezTo>
                    <a:cubicBezTo>
                      <a:pt x="675977" y="172066"/>
                      <a:pt x="680260" y="173044"/>
                      <a:pt x="685171" y="173126"/>
                    </a:cubicBezTo>
                    <a:cubicBezTo>
                      <a:pt x="690083" y="173044"/>
                      <a:pt x="694366" y="172066"/>
                      <a:pt x="698019" y="170192"/>
                    </a:cubicBezTo>
                    <a:cubicBezTo>
                      <a:pt x="701673" y="168318"/>
                      <a:pt x="704507" y="166044"/>
                      <a:pt x="706521" y="163370"/>
                    </a:cubicBezTo>
                    <a:cubicBezTo>
                      <a:pt x="708155" y="161433"/>
                      <a:pt x="709564" y="158836"/>
                      <a:pt x="710746" y="155578"/>
                    </a:cubicBezTo>
                    <a:cubicBezTo>
                      <a:pt x="711928" y="152320"/>
                      <a:pt x="712839" y="147216"/>
                      <a:pt x="713480" y="140266"/>
                    </a:cubicBezTo>
                    <a:cubicBezTo>
                      <a:pt x="714120" y="133315"/>
                      <a:pt x="714443" y="123333"/>
                      <a:pt x="714451" y="110318"/>
                    </a:cubicBezTo>
                    <a:cubicBezTo>
                      <a:pt x="714443" y="97300"/>
                      <a:pt x="714120" y="87291"/>
                      <a:pt x="713480" y="80292"/>
                    </a:cubicBezTo>
                    <a:cubicBezTo>
                      <a:pt x="712839" y="73293"/>
                      <a:pt x="711928" y="68140"/>
                      <a:pt x="710746" y="64833"/>
                    </a:cubicBezTo>
                    <a:cubicBezTo>
                      <a:pt x="709564" y="61526"/>
                      <a:pt x="708155" y="58902"/>
                      <a:pt x="706521" y="56962"/>
                    </a:cubicBezTo>
                    <a:cubicBezTo>
                      <a:pt x="704507" y="54301"/>
                      <a:pt x="701673" y="52077"/>
                      <a:pt x="698019" y="50293"/>
                    </a:cubicBezTo>
                    <a:cubicBezTo>
                      <a:pt x="694366" y="48508"/>
                      <a:pt x="690083" y="47580"/>
                      <a:pt x="685171" y="47511"/>
                    </a:cubicBezTo>
                    <a:close/>
                    <a:moveTo>
                      <a:pt x="2139848" y="1829"/>
                    </a:moveTo>
                    <a:lnTo>
                      <a:pt x="2299830" y="1829"/>
                    </a:lnTo>
                    <a:lnTo>
                      <a:pt x="2299830" y="49339"/>
                    </a:lnTo>
                    <a:lnTo>
                      <a:pt x="2246490" y="49339"/>
                    </a:lnTo>
                    <a:lnTo>
                      <a:pt x="2246490" y="218808"/>
                    </a:lnTo>
                    <a:lnTo>
                      <a:pt x="2193188" y="218808"/>
                    </a:lnTo>
                    <a:lnTo>
                      <a:pt x="2193188" y="49339"/>
                    </a:lnTo>
                    <a:lnTo>
                      <a:pt x="2139848" y="49339"/>
                    </a:lnTo>
                    <a:close/>
                    <a:moveTo>
                      <a:pt x="1847850" y="1829"/>
                    </a:moveTo>
                    <a:lnTo>
                      <a:pt x="1933789" y="1829"/>
                    </a:lnTo>
                    <a:cubicBezTo>
                      <a:pt x="1949862" y="2030"/>
                      <a:pt x="1963395" y="5418"/>
                      <a:pt x="1974387" y="11993"/>
                    </a:cubicBezTo>
                    <a:cubicBezTo>
                      <a:pt x="1985378" y="18569"/>
                      <a:pt x="1993695" y="27126"/>
                      <a:pt x="1999336" y="37664"/>
                    </a:cubicBezTo>
                    <a:cubicBezTo>
                      <a:pt x="2004977" y="48203"/>
                      <a:pt x="2007809" y="59518"/>
                      <a:pt x="2007832" y="71609"/>
                    </a:cubicBezTo>
                    <a:cubicBezTo>
                      <a:pt x="2007809" y="83700"/>
                      <a:pt x="2004977" y="95014"/>
                      <a:pt x="1999336" y="105553"/>
                    </a:cubicBezTo>
                    <a:cubicBezTo>
                      <a:pt x="1993695" y="116092"/>
                      <a:pt x="1985378" y="124649"/>
                      <a:pt x="1974387" y="131224"/>
                    </a:cubicBezTo>
                    <a:cubicBezTo>
                      <a:pt x="1963395" y="137800"/>
                      <a:pt x="1949862" y="141188"/>
                      <a:pt x="1933789" y="141389"/>
                    </a:cubicBezTo>
                    <a:lnTo>
                      <a:pt x="1901152" y="141389"/>
                    </a:lnTo>
                    <a:lnTo>
                      <a:pt x="1901152" y="218808"/>
                    </a:lnTo>
                    <a:lnTo>
                      <a:pt x="1847850" y="218808"/>
                    </a:lnTo>
                    <a:close/>
                    <a:moveTo>
                      <a:pt x="1543050" y="1829"/>
                    </a:moveTo>
                    <a:lnTo>
                      <a:pt x="1628989" y="1829"/>
                    </a:lnTo>
                    <a:cubicBezTo>
                      <a:pt x="1645062" y="2030"/>
                      <a:pt x="1658595" y="5418"/>
                      <a:pt x="1669587" y="11993"/>
                    </a:cubicBezTo>
                    <a:cubicBezTo>
                      <a:pt x="1680578" y="18569"/>
                      <a:pt x="1688895" y="27126"/>
                      <a:pt x="1694536" y="37664"/>
                    </a:cubicBezTo>
                    <a:cubicBezTo>
                      <a:pt x="1700178" y="48203"/>
                      <a:pt x="1703009" y="59518"/>
                      <a:pt x="1703032" y="71609"/>
                    </a:cubicBezTo>
                    <a:cubicBezTo>
                      <a:pt x="1703009" y="83700"/>
                      <a:pt x="1700178" y="95014"/>
                      <a:pt x="1694536" y="105553"/>
                    </a:cubicBezTo>
                    <a:cubicBezTo>
                      <a:pt x="1688895" y="116092"/>
                      <a:pt x="1680578" y="124649"/>
                      <a:pt x="1669587" y="131224"/>
                    </a:cubicBezTo>
                    <a:cubicBezTo>
                      <a:pt x="1658595" y="137800"/>
                      <a:pt x="1645062" y="141188"/>
                      <a:pt x="1628989" y="141389"/>
                    </a:cubicBezTo>
                    <a:lnTo>
                      <a:pt x="1596352" y="141389"/>
                    </a:lnTo>
                    <a:lnTo>
                      <a:pt x="1596352" y="218808"/>
                    </a:lnTo>
                    <a:lnTo>
                      <a:pt x="1543050" y="218808"/>
                    </a:lnTo>
                    <a:close/>
                    <a:moveTo>
                      <a:pt x="914400" y="1829"/>
                    </a:moveTo>
                    <a:lnTo>
                      <a:pt x="966788" y="1829"/>
                    </a:lnTo>
                    <a:lnTo>
                      <a:pt x="1015574" y="97515"/>
                    </a:lnTo>
                    <a:lnTo>
                      <a:pt x="1064361" y="1829"/>
                    </a:lnTo>
                    <a:lnTo>
                      <a:pt x="1116749" y="1829"/>
                    </a:lnTo>
                    <a:lnTo>
                      <a:pt x="1116749" y="218808"/>
                    </a:lnTo>
                    <a:lnTo>
                      <a:pt x="1063447" y="218808"/>
                    </a:lnTo>
                    <a:lnTo>
                      <a:pt x="1063447" y="114892"/>
                    </a:lnTo>
                    <a:lnTo>
                      <a:pt x="1032650" y="168546"/>
                    </a:lnTo>
                    <a:lnTo>
                      <a:pt x="998499" y="168546"/>
                    </a:lnTo>
                    <a:lnTo>
                      <a:pt x="967702" y="114892"/>
                    </a:lnTo>
                    <a:lnTo>
                      <a:pt x="967702" y="218808"/>
                    </a:lnTo>
                    <a:lnTo>
                      <a:pt x="914400" y="218808"/>
                    </a:lnTo>
                    <a:close/>
                    <a:moveTo>
                      <a:pt x="295275" y="1829"/>
                    </a:moveTo>
                    <a:lnTo>
                      <a:pt x="381214" y="1829"/>
                    </a:lnTo>
                    <a:cubicBezTo>
                      <a:pt x="397287" y="2030"/>
                      <a:pt x="410820" y="5418"/>
                      <a:pt x="421812" y="11993"/>
                    </a:cubicBezTo>
                    <a:cubicBezTo>
                      <a:pt x="432803" y="18569"/>
                      <a:pt x="441120" y="27126"/>
                      <a:pt x="446761" y="37664"/>
                    </a:cubicBezTo>
                    <a:cubicBezTo>
                      <a:pt x="452402" y="48203"/>
                      <a:pt x="455234" y="59518"/>
                      <a:pt x="455257" y="71609"/>
                    </a:cubicBezTo>
                    <a:cubicBezTo>
                      <a:pt x="454851" y="86378"/>
                      <a:pt x="451094" y="98456"/>
                      <a:pt x="443987" y="107844"/>
                    </a:cubicBezTo>
                    <a:cubicBezTo>
                      <a:pt x="436880" y="117232"/>
                      <a:pt x="428859" y="124047"/>
                      <a:pt x="419925" y="128291"/>
                    </a:cubicBezTo>
                    <a:lnTo>
                      <a:pt x="466839" y="218808"/>
                    </a:lnTo>
                    <a:lnTo>
                      <a:pt x="405001" y="218808"/>
                    </a:lnTo>
                    <a:lnTo>
                      <a:pt x="366573" y="138036"/>
                    </a:lnTo>
                    <a:lnTo>
                      <a:pt x="348577" y="138036"/>
                    </a:lnTo>
                    <a:lnTo>
                      <a:pt x="348577" y="218808"/>
                    </a:lnTo>
                    <a:lnTo>
                      <a:pt x="295275" y="218808"/>
                    </a:lnTo>
                    <a:close/>
                    <a:moveTo>
                      <a:pt x="0" y="1829"/>
                    </a:moveTo>
                    <a:lnTo>
                      <a:pt x="147485" y="1829"/>
                    </a:lnTo>
                    <a:lnTo>
                      <a:pt x="147485" y="49339"/>
                    </a:lnTo>
                    <a:lnTo>
                      <a:pt x="53302" y="49339"/>
                    </a:lnTo>
                    <a:lnTo>
                      <a:pt x="53302" y="87477"/>
                    </a:lnTo>
                    <a:lnTo>
                      <a:pt x="133769" y="87477"/>
                    </a:lnTo>
                    <a:lnTo>
                      <a:pt x="133769" y="134988"/>
                    </a:lnTo>
                    <a:lnTo>
                      <a:pt x="53302" y="134988"/>
                    </a:lnTo>
                    <a:lnTo>
                      <a:pt x="53302" y="218808"/>
                    </a:lnTo>
                    <a:lnTo>
                      <a:pt x="0" y="218808"/>
                    </a:lnTo>
                    <a:close/>
                    <a:moveTo>
                      <a:pt x="685171" y="0"/>
                    </a:moveTo>
                    <a:cubicBezTo>
                      <a:pt x="698318" y="25"/>
                      <a:pt x="709763" y="2106"/>
                      <a:pt x="719508" y="6243"/>
                    </a:cubicBezTo>
                    <a:cubicBezTo>
                      <a:pt x="729253" y="10380"/>
                      <a:pt x="738025" y="16421"/>
                      <a:pt x="745823" y="24365"/>
                    </a:cubicBezTo>
                    <a:cubicBezTo>
                      <a:pt x="753285" y="32012"/>
                      <a:pt x="758565" y="40408"/>
                      <a:pt x="761662" y="49551"/>
                    </a:cubicBezTo>
                    <a:cubicBezTo>
                      <a:pt x="764758" y="58694"/>
                      <a:pt x="766586" y="68381"/>
                      <a:pt x="767144" y="78611"/>
                    </a:cubicBezTo>
                    <a:cubicBezTo>
                      <a:pt x="767702" y="88841"/>
                      <a:pt x="767905" y="99410"/>
                      <a:pt x="767753" y="110318"/>
                    </a:cubicBezTo>
                    <a:cubicBezTo>
                      <a:pt x="767905" y="121227"/>
                      <a:pt x="767702" y="131796"/>
                      <a:pt x="767144" y="142026"/>
                    </a:cubicBezTo>
                    <a:cubicBezTo>
                      <a:pt x="766586" y="152256"/>
                      <a:pt x="764758" y="161943"/>
                      <a:pt x="761662" y="171086"/>
                    </a:cubicBezTo>
                    <a:cubicBezTo>
                      <a:pt x="758565" y="180229"/>
                      <a:pt x="753285" y="188625"/>
                      <a:pt x="745823" y="196273"/>
                    </a:cubicBezTo>
                    <a:cubicBezTo>
                      <a:pt x="738025" y="204216"/>
                      <a:pt x="729253" y="210257"/>
                      <a:pt x="719508" y="214394"/>
                    </a:cubicBezTo>
                    <a:cubicBezTo>
                      <a:pt x="709763" y="218530"/>
                      <a:pt x="698318" y="220612"/>
                      <a:pt x="685171" y="220637"/>
                    </a:cubicBezTo>
                    <a:cubicBezTo>
                      <a:pt x="672025" y="220612"/>
                      <a:pt x="660579" y="218530"/>
                      <a:pt x="650834" y="214394"/>
                    </a:cubicBezTo>
                    <a:cubicBezTo>
                      <a:pt x="641089" y="210257"/>
                      <a:pt x="632317" y="204216"/>
                      <a:pt x="624519" y="196273"/>
                    </a:cubicBezTo>
                    <a:cubicBezTo>
                      <a:pt x="617057" y="188625"/>
                      <a:pt x="611777" y="180229"/>
                      <a:pt x="608681" y="171086"/>
                    </a:cubicBezTo>
                    <a:cubicBezTo>
                      <a:pt x="605584" y="161943"/>
                      <a:pt x="603757" y="152256"/>
                      <a:pt x="603198" y="142026"/>
                    </a:cubicBezTo>
                    <a:cubicBezTo>
                      <a:pt x="602640" y="131796"/>
                      <a:pt x="602437" y="121227"/>
                      <a:pt x="602589" y="110318"/>
                    </a:cubicBezTo>
                    <a:cubicBezTo>
                      <a:pt x="602437" y="99410"/>
                      <a:pt x="602640" y="88841"/>
                      <a:pt x="603198" y="78611"/>
                    </a:cubicBezTo>
                    <a:cubicBezTo>
                      <a:pt x="603757" y="68381"/>
                      <a:pt x="605584" y="58694"/>
                      <a:pt x="608681" y="49551"/>
                    </a:cubicBezTo>
                    <a:cubicBezTo>
                      <a:pt x="611777" y="40408"/>
                      <a:pt x="617057" y="32012"/>
                      <a:pt x="624519" y="24365"/>
                    </a:cubicBezTo>
                    <a:cubicBezTo>
                      <a:pt x="632317" y="16421"/>
                      <a:pt x="641089" y="10380"/>
                      <a:pt x="650834" y="6243"/>
                    </a:cubicBezTo>
                    <a:cubicBezTo>
                      <a:pt x="660579" y="2106"/>
                      <a:pt x="672025" y="25"/>
                      <a:pt x="685171" y="0"/>
                    </a:cubicBez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sz="2400" dirty="0">
                  <a:solidFill>
                    <a:srgbClr val="FCE3C1"/>
                  </a:solidFill>
                  <a:latin typeface="DIN Black" pitchFamily="50" charset="0"/>
                  <a:ea typeface="微软雅黑" panose="020B0503020204020204" pitchFamily="34" charset="-122"/>
                </a:endParaRPr>
              </a:p>
            </p:txBody>
          </p:sp>
          <p:sp>
            <p:nvSpPr>
              <p:cNvPr id="40" name="任意多边形: 形状 39">
                <a:extLst>
                  <a:ext uri="{FF2B5EF4-FFF2-40B4-BE49-F238E27FC236}">
                    <a16:creationId xmlns:a16="http://schemas.microsoft.com/office/drawing/2014/main" xmlns="" id="{FC9267E0-6122-4359-A095-96F543418FC1}"/>
                  </a:ext>
                </a:extLst>
              </p:cNvPr>
              <p:cNvSpPr/>
              <p:nvPr/>
            </p:nvSpPr>
            <p:spPr>
              <a:xfrm>
                <a:off x="6217221" y="2604460"/>
                <a:ext cx="304647" cy="26889"/>
              </a:xfrm>
              <a:custGeom>
                <a:avLst/>
                <a:gdLst/>
                <a:ahLst/>
                <a:cxnLst/>
                <a:rect l="l" t="t" r="r" b="b"/>
                <a:pathLst>
                  <a:path w="2499855" h="220637">
                    <a:moveTo>
                      <a:pt x="1469574" y="84108"/>
                    </a:moveTo>
                    <a:lnTo>
                      <a:pt x="1450067" y="142037"/>
                    </a:lnTo>
                    <a:lnTo>
                      <a:pt x="1487862" y="142037"/>
                    </a:lnTo>
                    <a:close/>
                    <a:moveTo>
                      <a:pt x="2215477" y="49644"/>
                    </a:moveTo>
                    <a:lnTo>
                      <a:pt x="2215477" y="93573"/>
                    </a:lnTo>
                    <a:lnTo>
                      <a:pt x="2245673" y="93573"/>
                    </a:lnTo>
                    <a:cubicBezTo>
                      <a:pt x="2253045" y="93364"/>
                      <a:pt x="2258738" y="91114"/>
                      <a:pt x="2262754" y="86824"/>
                    </a:cubicBezTo>
                    <a:cubicBezTo>
                      <a:pt x="2266770" y="82534"/>
                      <a:pt x="2268804" y="77462"/>
                      <a:pt x="2268855" y="71609"/>
                    </a:cubicBezTo>
                    <a:cubicBezTo>
                      <a:pt x="2268804" y="65755"/>
                      <a:pt x="2266770" y="60684"/>
                      <a:pt x="2262754" y="56394"/>
                    </a:cubicBezTo>
                    <a:cubicBezTo>
                      <a:pt x="2258738" y="52104"/>
                      <a:pt x="2253045" y="49854"/>
                      <a:pt x="2245673" y="49644"/>
                    </a:cubicBezTo>
                    <a:close/>
                    <a:moveTo>
                      <a:pt x="2015451" y="49644"/>
                    </a:moveTo>
                    <a:lnTo>
                      <a:pt x="2015451" y="93573"/>
                    </a:lnTo>
                    <a:lnTo>
                      <a:pt x="2045649" y="93573"/>
                    </a:lnTo>
                    <a:cubicBezTo>
                      <a:pt x="2053019" y="93364"/>
                      <a:pt x="2058713" y="91114"/>
                      <a:pt x="2062729" y="86824"/>
                    </a:cubicBezTo>
                    <a:cubicBezTo>
                      <a:pt x="2066745" y="82534"/>
                      <a:pt x="2068779" y="77462"/>
                      <a:pt x="2068830" y="71609"/>
                    </a:cubicBezTo>
                    <a:cubicBezTo>
                      <a:pt x="2068779" y="65755"/>
                      <a:pt x="2066745" y="60684"/>
                      <a:pt x="2062729" y="56394"/>
                    </a:cubicBezTo>
                    <a:cubicBezTo>
                      <a:pt x="2058713" y="52104"/>
                      <a:pt x="2053020" y="49854"/>
                      <a:pt x="2045649" y="49644"/>
                    </a:cubicBezTo>
                    <a:close/>
                    <a:moveTo>
                      <a:pt x="500977" y="49644"/>
                    </a:moveTo>
                    <a:lnTo>
                      <a:pt x="500977" y="93573"/>
                    </a:lnTo>
                    <a:lnTo>
                      <a:pt x="531174" y="93573"/>
                    </a:lnTo>
                    <a:cubicBezTo>
                      <a:pt x="538545" y="93364"/>
                      <a:pt x="544239" y="91114"/>
                      <a:pt x="548255" y="86824"/>
                    </a:cubicBezTo>
                    <a:cubicBezTo>
                      <a:pt x="552271" y="82534"/>
                      <a:pt x="554304" y="77462"/>
                      <a:pt x="554355" y="71609"/>
                    </a:cubicBezTo>
                    <a:cubicBezTo>
                      <a:pt x="554304" y="65755"/>
                      <a:pt x="552271" y="60684"/>
                      <a:pt x="548255" y="56394"/>
                    </a:cubicBezTo>
                    <a:cubicBezTo>
                      <a:pt x="544239" y="52104"/>
                      <a:pt x="538545" y="49854"/>
                      <a:pt x="531174" y="49644"/>
                    </a:cubicBezTo>
                    <a:close/>
                    <a:moveTo>
                      <a:pt x="323221" y="47511"/>
                    </a:moveTo>
                    <a:cubicBezTo>
                      <a:pt x="318310" y="47580"/>
                      <a:pt x="314027" y="48508"/>
                      <a:pt x="310373" y="50293"/>
                    </a:cubicBezTo>
                    <a:cubicBezTo>
                      <a:pt x="306720" y="52077"/>
                      <a:pt x="303886" y="54301"/>
                      <a:pt x="301871" y="56962"/>
                    </a:cubicBezTo>
                    <a:cubicBezTo>
                      <a:pt x="300237" y="58902"/>
                      <a:pt x="298829" y="61526"/>
                      <a:pt x="297647" y="64833"/>
                    </a:cubicBezTo>
                    <a:cubicBezTo>
                      <a:pt x="296464" y="68140"/>
                      <a:pt x="295553" y="73293"/>
                      <a:pt x="294913" y="80292"/>
                    </a:cubicBezTo>
                    <a:cubicBezTo>
                      <a:pt x="294273" y="87291"/>
                      <a:pt x="293949" y="97300"/>
                      <a:pt x="293941" y="110318"/>
                    </a:cubicBezTo>
                    <a:cubicBezTo>
                      <a:pt x="293949" y="123333"/>
                      <a:pt x="294273" y="133315"/>
                      <a:pt x="294913" y="140266"/>
                    </a:cubicBezTo>
                    <a:cubicBezTo>
                      <a:pt x="295553" y="147216"/>
                      <a:pt x="296464" y="152320"/>
                      <a:pt x="297647" y="155578"/>
                    </a:cubicBezTo>
                    <a:cubicBezTo>
                      <a:pt x="298829" y="158836"/>
                      <a:pt x="300237" y="161433"/>
                      <a:pt x="301871" y="163370"/>
                    </a:cubicBezTo>
                    <a:cubicBezTo>
                      <a:pt x="303886" y="166044"/>
                      <a:pt x="306720" y="168318"/>
                      <a:pt x="310373" y="170192"/>
                    </a:cubicBezTo>
                    <a:cubicBezTo>
                      <a:pt x="314027" y="172066"/>
                      <a:pt x="318310" y="173044"/>
                      <a:pt x="323221" y="173126"/>
                    </a:cubicBezTo>
                    <a:cubicBezTo>
                      <a:pt x="328133" y="173044"/>
                      <a:pt x="332416" y="172066"/>
                      <a:pt x="336069" y="170192"/>
                    </a:cubicBezTo>
                    <a:cubicBezTo>
                      <a:pt x="339723" y="168318"/>
                      <a:pt x="342557" y="166044"/>
                      <a:pt x="344571" y="163370"/>
                    </a:cubicBezTo>
                    <a:cubicBezTo>
                      <a:pt x="346206" y="161433"/>
                      <a:pt x="347614" y="158836"/>
                      <a:pt x="348796" y="155578"/>
                    </a:cubicBezTo>
                    <a:cubicBezTo>
                      <a:pt x="349978" y="152320"/>
                      <a:pt x="350890" y="147216"/>
                      <a:pt x="351530" y="140266"/>
                    </a:cubicBezTo>
                    <a:cubicBezTo>
                      <a:pt x="352170" y="133315"/>
                      <a:pt x="352494" y="123333"/>
                      <a:pt x="352501" y="110318"/>
                    </a:cubicBezTo>
                    <a:cubicBezTo>
                      <a:pt x="352494" y="97300"/>
                      <a:pt x="352170" y="87291"/>
                      <a:pt x="351530" y="80292"/>
                    </a:cubicBezTo>
                    <a:cubicBezTo>
                      <a:pt x="350890" y="73293"/>
                      <a:pt x="349978" y="68140"/>
                      <a:pt x="348796" y="64833"/>
                    </a:cubicBezTo>
                    <a:cubicBezTo>
                      <a:pt x="347614" y="61526"/>
                      <a:pt x="346206" y="58902"/>
                      <a:pt x="344571" y="56962"/>
                    </a:cubicBezTo>
                    <a:cubicBezTo>
                      <a:pt x="342557" y="54301"/>
                      <a:pt x="339723" y="52077"/>
                      <a:pt x="336069" y="50293"/>
                    </a:cubicBezTo>
                    <a:cubicBezTo>
                      <a:pt x="332416" y="48508"/>
                      <a:pt x="328133" y="47580"/>
                      <a:pt x="323221" y="47511"/>
                    </a:cubicBezTo>
                    <a:close/>
                    <a:moveTo>
                      <a:pt x="2339873" y="1829"/>
                    </a:moveTo>
                    <a:lnTo>
                      <a:pt x="2499855" y="1829"/>
                    </a:lnTo>
                    <a:lnTo>
                      <a:pt x="2499855" y="49339"/>
                    </a:lnTo>
                    <a:lnTo>
                      <a:pt x="2446515" y="49339"/>
                    </a:lnTo>
                    <a:lnTo>
                      <a:pt x="2446515" y="218808"/>
                    </a:lnTo>
                    <a:lnTo>
                      <a:pt x="2393213" y="218808"/>
                    </a:lnTo>
                    <a:lnTo>
                      <a:pt x="2393213" y="49339"/>
                    </a:lnTo>
                    <a:lnTo>
                      <a:pt x="2339873" y="49339"/>
                    </a:lnTo>
                    <a:close/>
                    <a:moveTo>
                      <a:pt x="2162175" y="1829"/>
                    </a:moveTo>
                    <a:lnTo>
                      <a:pt x="2248113" y="1829"/>
                    </a:lnTo>
                    <a:cubicBezTo>
                      <a:pt x="2264187" y="2030"/>
                      <a:pt x="2277720" y="5418"/>
                      <a:pt x="2288711" y="11993"/>
                    </a:cubicBezTo>
                    <a:cubicBezTo>
                      <a:pt x="2299703" y="18569"/>
                      <a:pt x="2308020" y="27126"/>
                      <a:pt x="2313661" y="37664"/>
                    </a:cubicBezTo>
                    <a:cubicBezTo>
                      <a:pt x="2319302" y="48203"/>
                      <a:pt x="2322134" y="59518"/>
                      <a:pt x="2322157" y="71609"/>
                    </a:cubicBezTo>
                    <a:cubicBezTo>
                      <a:pt x="2322134" y="83700"/>
                      <a:pt x="2319302" y="95014"/>
                      <a:pt x="2313661" y="105553"/>
                    </a:cubicBezTo>
                    <a:cubicBezTo>
                      <a:pt x="2308020" y="116092"/>
                      <a:pt x="2299703" y="124649"/>
                      <a:pt x="2288711" y="131224"/>
                    </a:cubicBezTo>
                    <a:cubicBezTo>
                      <a:pt x="2277720" y="137800"/>
                      <a:pt x="2264187" y="141188"/>
                      <a:pt x="2248113" y="141389"/>
                    </a:cubicBezTo>
                    <a:lnTo>
                      <a:pt x="2215477" y="141389"/>
                    </a:lnTo>
                    <a:lnTo>
                      <a:pt x="2215477" y="218808"/>
                    </a:lnTo>
                    <a:lnTo>
                      <a:pt x="2162175" y="218808"/>
                    </a:lnTo>
                    <a:close/>
                    <a:moveTo>
                      <a:pt x="1962150" y="1829"/>
                    </a:moveTo>
                    <a:lnTo>
                      <a:pt x="2048089" y="1829"/>
                    </a:lnTo>
                    <a:cubicBezTo>
                      <a:pt x="2064162" y="2030"/>
                      <a:pt x="2077695" y="5418"/>
                      <a:pt x="2088687" y="11993"/>
                    </a:cubicBezTo>
                    <a:cubicBezTo>
                      <a:pt x="2099678" y="18569"/>
                      <a:pt x="2107995" y="27126"/>
                      <a:pt x="2113636" y="37664"/>
                    </a:cubicBezTo>
                    <a:cubicBezTo>
                      <a:pt x="2119277" y="48203"/>
                      <a:pt x="2122109" y="59518"/>
                      <a:pt x="2122131" y="71609"/>
                    </a:cubicBezTo>
                    <a:cubicBezTo>
                      <a:pt x="2122109" y="83700"/>
                      <a:pt x="2119277" y="95014"/>
                      <a:pt x="2113636" y="105553"/>
                    </a:cubicBezTo>
                    <a:cubicBezTo>
                      <a:pt x="2107995" y="116092"/>
                      <a:pt x="2099678" y="124649"/>
                      <a:pt x="2088687" y="131224"/>
                    </a:cubicBezTo>
                    <a:cubicBezTo>
                      <a:pt x="2077695" y="137800"/>
                      <a:pt x="2064162" y="141188"/>
                      <a:pt x="2048089" y="141389"/>
                    </a:cubicBezTo>
                    <a:lnTo>
                      <a:pt x="2015451" y="141389"/>
                    </a:lnTo>
                    <a:lnTo>
                      <a:pt x="2015451" y="218808"/>
                    </a:lnTo>
                    <a:lnTo>
                      <a:pt x="1962150" y="218808"/>
                    </a:lnTo>
                    <a:close/>
                    <a:moveTo>
                      <a:pt x="1590675" y="1829"/>
                    </a:moveTo>
                    <a:lnTo>
                      <a:pt x="1637276" y="1829"/>
                    </a:lnTo>
                    <a:lnTo>
                      <a:pt x="1706803" y="110928"/>
                    </a:lnTo>
                    <a:lnTo>
                      <a:pt x="1706803" y="1829"/>
                    </a:lnTo>
                    <a:lnTo>
                      <a:pt x="1760105" y="1829"/>
                    </a:lnTo>
                    <a:lnTo>
                      <a:pt x="1760105" y="218808"/>
                    </a:lnTo>
                    <a:lnTo>
                      <a:pt x="1713504" y="218808"/>
                    </a:lnTo>
                    <a:lnTo>
                      <a:pt x="1643977" y="109709"/>
                    </a:lnTo>
                    <a:lnTo>
                      <a:pt x="1643977" y="218808"/>
                    </a:lnTo>
                    <a:lnTo>
                      <a:pt x="1590675" y="218808"/>
                    </a:lnTo>
                    <a:close/>
                    <a:moveTo>
                      <a:pt x="1447628" y="1829"/>
                    </a:moveTo>
                    <a:lnTo>
                      <a:pt x="1488776" y="1829"/>
                    </a:lnTo>
                    <a:lnTo>
                      <a:pt x="1567719" y="218808"/>
                    </a:lnTo>
                    <a:lnTo>
                      <a:pt x="1511941" y="218808"/>
                    </a:lnTo>
                    <a:lnTo>
                      <a:pt x="1501883" y="186499"/>
                    </a:lnTo>
                    <a:lnTo>
                      <a:pt x="1435131" y="186499"/>
                    </a:lnTo>
                    <a:lnTo>
                      <a:pt x="1424463" y="218808"/>
                    </a:lnTo>
                    <a:lnTo>
                      <a:pt x="1368685" y="218808"/>
                    </a:lnTo>
                    <a:close/>
                    <a:moveTo>
                      <a:pt x="1171575" y="1829"/>
                    </a:moveTo>
                    <a:lnTo>
                      <a:pt x="1224877" y="1829"/>
                    </a:lnTo>
                    <a:lnTo>
                      <a:pt x="1224877" y="85344"/>
                    </a:lnTo>
                    <a:lnTo>
                      <a:pt x="1281607" y="85344"/>
                    </a:lnTo>
                    <a:lnTo>
                      <a:pt x="1281607" y="1829"/>
                    </a:lnTo>
                    <a:lnTo>
                      <a:pt x="1334909" y="1829"/>
                    </a:lnTo>
                    <a:lnTo>
                      <a:pt x="1334909" y="218808"/>
                    </a:lnTo>
                    <a:lnTo>
                      <a:pt x="1281607" y="218808"/>
                    </a:lnTo>
                    <a:lnTo>
                      <a:pt x="1281607" y="132855"/>
                    </a:lnTo>
                    <a:lnTo>
                      <a:pt x="1224877" y="132855"/>
                    </a:lnTo>
                    <a:lnTo>
                      <a:pt x="1224877" y="218808"/>
                    </a:lnTo>
                    <a:lnTo>
                      <a:pt x="1171575" y="218808"/>
                    </a:lnTo>
                    <a:close/>
                    <a:moveTo>
                      <a:pt x="977798" y="1829"/>
                    </a:moveTo>
                    <a:lnTo>
                      <a:pt x="1137780" y="1829"/>
                    </a:lnTo>
                    <a:lnTo>
                      <a:pt x="1137780" y="49339"/>
                    </a:lnTo>
                    <a:lnTo>
                      <a:pt x="1084440" y="49339"/>
                    </a:lnTo>
                    <a:lnTo>
                      <a:pt x="1084440" y="218808"/>
                    </a:lnTo>
                    <a:lnTo>
                      <a:pt x="1031138" y="218808"/>
                    </a:lnTo>
                    <a:lnTo>
                      <a:pt x="1031138" y="49339"/>
                    </a:lnTo>
                    <a:lnTo>
                      <a:pt x="977798" y="49339"/>
                    </a:lnTo>
                    <a:close/>
                    <a:moveTo>
                      <a:pt x="647700" y="1829"/>
                    </a:moveTo>
                    <a:lnTo>
                      <a:pt x="795185" y="1829"/>
                    </a:lnTo>
                    <a:lnTo>
                      <a:pt x="795185" y="49339"/>
                    </a:lnTo>
                    <a:lnTo>
                      <a:pt x="701002" y="49339"/>
                    </a:lnTo>
                    <a:lnTo>
                      <a:pt x="701002" y="85649"/>
                    </a:lnTo>
                    <a:lnTo>
                      <a:pt x="781469" y="85649"/>
                    </a:lnTo>
                    <a:lnTo>
                      <a:pt x="781469" y="133159"/>
                    </a:lnTo>
                    <a:lnTo>
                      <a:pt x="701002" y="133159"/>
                    </a:lnTo>
                    <a:lnTo>
                      <a:pt x="701002" y="171297"/>
                    </a:lnTo>
                    <a:lnTo>
                      <a:pt x="795185" y="171297"/>
                    </a:lnTo>
                    <a:lnTo>
                      <a:pt x="795185" y="218808"/>
                    </a:lnTo>
                    <a:lnTo>
                      <a:pt x="647700" y="218808"/>
                    </a:lnTo>
                    <a:close/>
                    <a:moveTo>
                      <a:pt x="447675" y="1829"/>
                    </a:moveTo>
                    <a:lnTo>
                      <a:pt x="533614" y="1829"/>
                    </a:lnTo>
                    <a:cubicBezTo>
                      <a:pt x="549687" y="2030"/>
                      <a:pt x="563220" y="5418"/>
                      <a:pt x="574212" y="11993"/>
                    </a:cubicBezTo>
                    <a:cubicBezTo>
                      <a:pt x="585203" y="18569"/>
                      <a:pt x="593520" y="27126"/>
                      <a:pt x="599161" y="37664"/>
                    </a:cubicBezTo>
                    <a:cubicBezTo>
                      <a:pt x="604803" y="48203"/>
                      <a:pt x="607634" y="59518"/>
                      <a:pt x="607657" y="71609"/>
                    </a:cubicBezTo>
                    <a:cubicBezTo>
                      <a:pt x="607251" y="86378"/>
                      <a:pt x="603494" y="98456"/>
                      <a:pt x="596387" y="107844"/>
                    </a:cubicBezTo>
                    <a:cubicBezTo>
                      <a:pt x="589280" y="117232"/>
                      <a:pt x="581260" y="124047"/>
                      <a:pt x="572325" y="128291"/>
                    </a:cubicBezTo>
                    <a:lnTo>
                      <a:pt x="619239" y="218808"/>
                    </a:lnTo>
                    <a:lnTo>
                      <a:pt x="557401" y="218808"/>
                    </a:lnTo>
                    <a:lnTo>
                      <a:pt x="518973" y="138036"/>
                    </a:lnTo>
                    <a:lnTo>
                      <a:pt x="500977" y="138036"/>
                    </a:lnTo>
                    <a:lnTo>
                      <a:pt x="500977" y="218808"/>
                    </a:lnTo>
                    <a:lnTo>
                      <a:pt x="447675" y="218808"/>
                    </a:lnTo>
                    <a:close/>
                    <a:moveTo>
                      <a:pt x="0" y="1829"/>
                    </a:moveTo>
                    <a:lnTo>
                      <a:pt x="52388" y="1829"/>
                    </a:lnTo>
                    <a:lnTo>
                      <a:pt x="101174" y="97515"/>
                    </a:lnTo>
                    <a:lnTo>
                      <a:pt x="149961" y="1829"/>
                    </a:lnTo>
                    <a:lnTo>
                      <a:pt x="202349" y="1829"/>
                    </a:lnTo>
                    <a:lnTo>
                      <a:pt x="202349" y="218808"/>
                    </a:lnTo>
                    <a:lnTo>
                      <a:pt x="149047" y="218808"/>
                    </a:lnTo>
                    <a:lnTo>
                      <a:pt x="149047" y="114892"/>
                    </a:lnTo>
                    <a:lnTo>
                      <a:pt x="118250" y="168546"/>
                    </a:lnTo>
                    <a:lnTo>
                      <a:pt x="84099" y="168546"/>
                    </a:lnTo>
                    <a:lnTo>
                      <a:pt x="53302" y="114892"/>
                    </a:lnTo>
                    <a:lnTo>
                      <a:pt x="53302" y="218808"/>
                    </a:lnTo>
                    <a:lnTo>
                      <a:pt x="0" y="218808"/>
                    </a:lnTo>
                    <a:close/>
                    <a:moveTo>
                      <a:pt x="323221" y="0"/>
                    </a:moveTo>
                    <a:cubicBezTo>
                      <a:pt x="336368" y="25"/>
                      <a:pt x="347813" y="2106"/>
                      <a:pt x="357558" y="6243"/>
                    </a:cubicBezTo>
                    <a:cubicBezTo>
                      <a:pt x="367304" y="10380"/>
                      <a:pt x="376075" y="16421"/>
                      <a:pt x="383873" y="24365"/>
                    </a:cubicBezTo>
                    <a:cubicBezTo>
                      <a:pt x="391335" y="32012"/>
                      <a:pt x="396615" y="40408"/>
                      <a:pt x="399712" y="49551"/>
                    </a:cubicBezTo>
                    <a:cubicBezTo>
                      <a:pt x="402808" y="58694"/>
                      <a:pt x="404636" y="68381"/>
                      <a:pt x="405194" y="78611"/>
                    </a:cubicBezTo>
                    <a:cubicBezTo>
                      <a:pt x="405752" y="88841"/>
                      <a:pt x="405955" y="99410"/>
                      <a:pt x="405803" y="110318"/>
                    </a:cubicBezTo>
                    <a:cubicBezTo>
                      <a:pt x="405955" y="121227"/>
                      <a:pt x="405752" y="131796"/>
                      <a:pt x="405194" y="142026"/>
                    </a:cubicBezTo>
                    <a:cubicBezTo>
                      <a:pt x="404636" y="152256"/>
                      <a:pt x="402808" y="161943"/>
                      <a:pt x="399712" y="171086"/>
                    </a:cubicBezTo>
                    <a:cubicBezTo>
                      <a:pt x="396615" y="180229"/>
                      <a:pt x="391335" y="188625"/>
                      <a:pt x="383873" y="196273"/>
                    </a:cubicBezTo>
                    <a:cubicBezTo>
                      <a:pt x="376075" y="204216"/>
                      <a:pt x="367304" y="210257"/>
                      <a:pt x="357558" y="214394"/>
                    </a:cubicBezTo>
                    <a:cubicBezTo>
                      <a:pt x="347813" y="218530"/>
                      <a:pt x="336368" y="220612"/>
                      <a:pt x="323221" y="220637"/>
                    </a:cubicBezTo>
                    <a:cubicBezTo>
                      <a:pt x="310075" y="220612"/>
                      <a:pt x="298629" y="218530"/>
                      <a:pt x="288884" y="214394"/>
                    </a:cubicBezTo>
                    <a:cubicBezTo>
                      <a:pt x="279139" y="210257"/>
                      <a:pt x="270367" y="204216"/>
                      <a:pt x="262569" y="196273"/>
                    </a:cubicBezTo>
                    <a:cubicBezTo>
                      <a:pt x="255107" y="188625"/>
                      <a:pt x="249827" y="180229"/>
                      <a:pt x="246731" y="171086"/>
                    </a:cubicBezTo>
                    <a:cubicBezTo>
                      <a:pt x="243634" y="161943"/>
                      <a:pt x="241807" y="152256"/>
                      <a:pt x="241249" y="142026"/>
                    </a:cubicBezTo>
                    <a:cubicBezTo>
                      <a:pt x="240690" y="131796"/>
                      <a:pt x="240487" y="121227"/>
                      <a:pt x="240640" y="110318"/>
                    </a:cubicBezTo>
                    <a:cubicBezTo>
                      <a:pt x="240487" y="99410"/>
                      <a:pt x="240690" y="88841"/>
                      <a:pt x="241249" y="78611"/>
                    </a:cubicBezTo>
                    <a:cubicBezTo>
                      <a:pt x="241807" y="68381"/>
                      <a:pt x="243634" y="58694"/>
                      <a:pt x="246731" y="49551"/>
                    </a:cubicBezTo>
                    <a:cubicBezTo>
                      <a:pt x="249827" y="40408"/>
                      <a:pt x="255107" y="32012"/>
                      <a:pt x="262569" y="24365"/>
                    </a:cubicBezTo>
                    <a:cubicBezTo>
                      <a:pt x="270367" y="16421"/>
                      <a:pt x="279139" y="10380"/>
                      <a:pt x="288884" y="6243"/>
                    </a:cubicBezTo>
                    <a:cubicBezTo>
                      <a:pt x="298629" y="2106"/>
                      <a:pt x="310075" y="25"/>
                      <a:pt x="323221" y="0"/>
                    </a:cubicBez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sz="2400" dirty="0">
                  <a:solidFill>
                    <a:srgbClr val="FCE3C1"/>
                  </a:solidFill>
                  <a:latin typeface="DIN Black" pitchFamily="50" charset="0"/>
                  <a:ea typeface="微软雅黑" panose="020B0503020204020204" pitchFamily="34" charset="-122"/>
                </a:endParaRPr>
              </a:p>
            </p:txBody>
          </p:sp>
          <p:sp>
            <p:nvSpPr>
              <p:cNvPr id="41" name="任意多边形: 形状 40">
                <a:extLst>
                  <a:ext uri="{FF2B5EF4-FFF2-40B4-BE49-F238E27FC236}">
                    <a16:creationId xmlns:a16="http://schemas.microsoft.com/office/drawing/2014/main" xmlns="" id="{2075F213-E5B9-42D6-B53E-84C75BB91BAC}"/>
                  </a:ext>
                </a:extLst>
              </p:cNvPr>
              <p:cNvSpPr/>
              <p:nvPr/>
            </p:nvSpPr>
            <p:spPr>
              <a:xfrm>
                <a:off x="6001891" y="2517662"/>
                <a:ext cx="182669" cy="172189"/>
              </a:xfrm>
              <a:custGeom>
                <a:avLst/>
                <a:gdLst>
                  <a:gd name="connsiteX0" fmla="*/ 2881221 w 5956300"/>
                  <a:gd name="connsiteY0" fmla="*/ 201970 h 5614644"/>
                  <a:gd name="connsiteX1" fmla="*/ 2706298 w 5956300"/>
                  <a:gd name="connsiteY1" fmla="*/ 218751 h 5614644"/>
                  <a:gd name="connsiteX2" fmla="*/ 2000250 w 5956300"/>
                  <a:gd name="connsiteY2" fmla="*/ 371892 h 5614644"/>
                  <a:gd name="connsiteX3" fmla="*/ 1284932 w 5956300"/>
                  <a:gd name="connsiteY3" fmla="*/ 827382 h 5614644"/>
                  <a:gd name="connsiteX4" fmla="*/ 888669 w 5956300"/>
                  <a:gd name="connsiteY4" fmla="*/ 1334744 h 5614644"/>
                  <a:gd name="connsiteX5" fmla="*/ 711453 w 5956300"/>
                  <a:gd name="connsiteY5" fmla="*/ 1885291 h 5614644"/>
                  <a:gd name="connsiteX6" fmla="*/ 647700 w 5956300"/>
                  <a:gd name="connsiteY6" fmla="*/ 2771587 h 5614644"/>
                  <a:gd name="connsiteX7" fmla="*/ 647700 w 5956300"/>
                  <a:gd name="connsiteY7" fmla="*/ 3032148 h 5614644"/>
                  <a:gd name="connsiteX8" fmla="*/ 606425 w 5956300"/>
                  <a:gd name="connsiteY8" fmla="*/ 3060721 h 5614644"/>
                  <a:gd name="connsiteX9" fmla="*/ 482306 w 5956300"/>
                  <a:gd name="connsiteY9" fmla="*/ 3122734 h 5614644"/>
                  <a:gd name="connsiteX10" fmla="*/ 213393 w 5956300"/>
                  <a:gd name="connsiteY10" fmla="*/ 3490955 h 5614644"/>
                  <a:gd name="connsiteX11" fmla="*/ 253015 w 5956300"/>
                  <a:gd name="connsiteY11" fmla="*/ 3837826 h 5614644"/>
                  <a:gd name="connsiteX12" fmla="*/ 751252 w 5956300"/>
                  <a:gd name="connsiteY12" fmla="*/ 4140189 h 5614644"/>
                  <a:gd name="connsiteX13" fmla="*/ 908318 w 5956300"/>
                  <a:gd name="connsiteY13" fmla="*/ 4236694 h 5614644"/>
                  <a:gd name="connsiteX14" fmla="*/ 1506701 w 5956300"/>
                  <a:gd name="connsiteY14" fmla="*/ 5003131 h 5614644"/>
                  <a:gd name="connsiteX15" fmla="*/ 2508250 w 5956300"/>
                  <a:gd name="connsiteY15" fmla="*/ 5386987 h 5614644"/>
                  <a:gd name="connsiteX16" fmla="*/ 3409950 w 5956300"/>
                  <a:gd name="connsiteY16" fmla="*/ 5387186 h 5614644"/>
                  <a:gd name="connsiteX17" fmla="*/ 3970352 w 5956300"/>
                  <a:gd name="connsiteY17" fmla="*/ 5252754 h 5614644"/>
                  <a:gd name="connsiteX18" fmla="*/ 4204932 w 5956300"/>
                  <a:gd name="connsiteY18" fmla="*/ 5142614 h 5614644"/>
                  <a:gd name="connsiteX19" fmla="*/ 4434259 w 5956300"/>
                  <a:gd name="connsiteY19" fmla="*/ 5005112 h 5614644"/>
                  <a:gd name="connsiteX20" fmla="*/ 4975508 w 5956300"/>
                  <a:gd name="connsiteY20" fmla="*/ 4319244 h 5614644"/>
                  <a:gd name="connsiteX21" fmla="*/ 5041338 w 5956300"/>
                  <a:gd name="connsiteY21" fmla="*/ 4195280 h 5614644"/>
                  <a:gd name="connsiteX22" fmla="*/ 5177624 w 5956300"/>
                  <a:gd name="connsiteY22" fmla="*/ 4139369 h 5614644"/>
                  <a:gd name="connsiteX23" fmla="*/ 5585980 w 5956300"/>
                  <a:gd name="connsiteY23" fmla="*/ 3989705 h 5614644"/>
                  <a:gd name="connsiteX24" fmla="*/ 5743053 w 5956300"/>
                  <a:gd name="connsiteY24" fmla="*/ 3492045 h 5614644"/>
                  <a:gd name="connsiteX25" fmla="*/ 5453833 w 5956300"/>
                  <a:gd name="connsiteY25" fmla="*/ 3125548 h 5614644"/>
                  <a:gd name="connsiteX26" fmla="*/ 5295900 w 5956300"/>
                  <a:gd name="connsiteY26" fmla="*/ 2828239 h 5614644"/>
                  <a:gd name="connsiteX27" fmla="*/ 5180673 w 5956300"/>
                  <a:gd name="connsiteY27" fmla="*/ 1766544 h 5614644"/>
                  <a:gd name="connsiteX28" fmla="*/ 4758737 w 5956300"/>
                  <a:gd name="connsiteY28" fmla="*/ 933959 h 5614644"/>
                  <a:gd name="connsiteX29" fmla="*/ 4667445 w 5956300"/>
                  <a:gd name="connsiteY29" fmla="*/ 806643 h 5614644"/>
                  <a:gd name="connsiteX30" fmla="*/ 4683798 w 5956300"/>
                  <a:gd name="connsiteY30" fmla="*/ 721224 h 5614644"/>
                  <a:gd name="connsiteX31" fmla="*/ 4701972 w 5956300"/>
                  <a:gd name="connsiteY31" fmla="*/ 635529 h 5614644"/>
                  <a:gd name="connsiteX32" fmla="*/ 4502150 w 5956300"/>
                  <a:gd name="connsiteY32" fmla="*/ 566394 h 5614644"/>
                  <a:gd name="connsiteX33" fmla="*/ 4349881 w 5956300"/>
                  <a:gd name="connsiteY33" fmla="*/ 541247 h 5614644"/>
                  <a:gd name="connsiteX34" fmla="*/ 4344618 w 5956300"/>
                  <a:gd name="connsiteY34" fmla="*/ 439246 h 5614644"/>
                  <a:gd name="connsiteX35" fmla="*/ 4281422 w 5956300"/>
                  <a:gd name="connsiteY35" fmla="*/ 267124 h 5614644"/>
                  <a:gd name="connsiteX36" fmla="*/ 4047619 w 5956300"/>
                  <a:gd name="connsiteY36" fmla="*/ 317317 h 5614644"/>
                  <a:gd name="connsiteX37" fmla="*/ 3845497 w 5956300"/>
                  <a:gd name="connsiteY37" fmla="*/ 352657 h 5614644"/>
                  <a:gd name="connsiteX38" fmla="*/ 3675832 w 5956300"/>
                  <a:gd name="connsiteY38" fmla="*/ 300955 h 5614644"/>
                  <a:gd name="connsiteX39" fmla="*/ 3472632 w 5956300"/>
                  <a:gd name="connsiteY39" fmla="*/ 255933 h 5614644"/>
                  <a:gd name="connsiteX40" fmla="*/ 2881221 w 5956300"/>
                  <a:gd name="connsiteY40" fmla="*/ 201970 h 5614644"/>
                  <a:gd name="connsiteX41" fmla="*/ 2791470 w 5956300"/>
                  <a:gd name="connsiteY41" fmla="*/ 1 h 5614644"/>
                  <a:gd name="connsiteX42" fmla="*/ 3003550 w 5956300"/>
                  <a:gd name="connsiteY42" fmla="*/ 1066 h 5614644"/>
                  <a:gd name="connsiteX43" fmla="*/ 3549650 w 5956300"/>
                  <a:gd name="connsiteY43" fmla="*/ 43149 h 5614644"/>
                  <a:gd name="connsiteX44" fmla="*/ 3815484 w 5956300"/>
                  <a:gd name="connsiteY44" fmla="*/ 113847 h 5614644"/>
                  <a:gd name="connsiteX45" fmla="*/ 3903518 w 5956300"/>
                  <a:gd name="connsiteY45" fmla="*/ 146068 h 5614644"/>
                  <a:gd name="connsiteX46" fmla="*/ 3963614 w 5956300"/>
                  <a:gd name="connsiteY46" fmla="*/ 101953 h 5614644"/>
                  <a:gd name="connsiteX47" fmla="*/ 4193699 w 5956300"/>
                  <a:gd name="connsiteY47" fmla="*/ 14081 h 5614644"/>
                  <a:gd name="connsiteX48" fmla="*/ 4541596 w 5956300"/>
                  <a:gd name="connsiteY48" fmla="*/ 258461 h 5614644"/>
                  <a:gd name="connsiteX49" fmla="*/ 4620090 w 5956300"/>
                  <a:gd name="connsiteY49" fmla="*/ 329974 h 5614644"/>
                  <a:gd name="connsiteX50" fmla="*/ 4916267 w 5956300"/>
                  <a:gd name="connsiteY50" fmla="*/ 691032 h 5614644"/>
                  <a:gd name="connsiteX51" fmla="*/ 4976952 w 5956300"/>
                  <a:gd name="connsiteY51" fmla="*/ 849782 h 5614644"/>
                  <a:gd name="connsiteX52" fmla="*/ 5472816 w 5956300"/>
                  <a:gd name="connsiteY52" fmla="*/ 2129747 h 5614644"/>
                  <a:gd name="connsiteX53" fmla="*/ 5517345 w 5956300"/>
                  <a:gd name="connsiteY53" fmla="*/ 2882830 h 5614644"/>
                  <a:gd name="connsiteX54" fmla="*/ 5569735 w 5956300"/>
                  <a:gd name="connsiteY54" fmla="*/ 2933247 h 5614644"/>
                  <a:gd name="connsiteX55" fmla="*/ 5937356 w 5956300"/>
                  <a:gd name="connsiteY55" fmla="*/ 3343799 h 5614644"/>
                  <a:gd name="connsiteX56" fmla="*/ 5956300 w 5956300"/>
                  <a:gd name="connsiteY56" fmla="*/ 3591218 h 5614644"/>
                  <a:gd name="connsiteX57" fmla="*/ 5929774 w 5956300"/>
                  <a:gd name="connsiteY57" fmla="*/ 3820325 h 5614644"/>
                  <a:gd name="connsiteX58" fmla="*/ 5876326 w 5956300"/>
                  <a:gd name="connsiteY58" fmla="*/ 3950135 h 5614644"/>
                  <a:gd name="connsiteX59" fmla="*/ 5766327 w 5956300"/>
                  <a:gd name="connsiteY59" fmla="*/ 4101493 h 5614644"/>
                  <a:gd name="connsiteX60" fmla="*/ 5436198 w 5956300"/>
                  <a:gd name="connsiteY60" fmla="*/ 4312539 h 5614644"/>
                  <a:gd name="connsiteX61" fmla="*/ 5179679 w 5956300"/>
                  <a:gd name="connsiteY61" fmla="*/ 4443700 h 5614644"/>
                  <a:gd name="connsiteX62" fmla="*/ 5082122 w 5956300"/>
                  <a:gd name="connsiteY62" fmla="*/ 4598462 h 5614644"/>
                  <a:gd name="connsiteX63" fmla="*/ 4947484 w 5956300"/>
                  <a:gd name="connsiteY63" fmla="*/ 4776444 h 5614644"/>
                  <a:gd name="connsiteX64" fmla="*/ 3771900 w 5956300"/>
                  <a:gd name="connsiteY64" fmla="*/ 5536765 h 5614644"/>
                  <a:gd name="connsiteX65" fmla="*/ 2959100 w 5956300"/>
                  <a:gd name="connsiteY65" fmla="*/ 5614644 h 5614644"/>
                  <a:gd name="connsiteX66" fmla="*/ 2400300 w 5956300"/>
                  <a:gd name="connsiteY66" fmla="*/ 5591143 h 5614644"/>
                  <a:gd name="connsiteX67" fmla="*/ 1176418 w 5956300"/>
                  <a:gd name="connsiteY67" fmla="*/ 5001626 h 5614644"/>
                  <a:gd name="connsiteX68" fmla="*/ 760853 w 5956300"/>
                  <a:gd name="connsiteY68" fmla="*/ 4431257 h 5614644"/>
                  <a:gd name="connsiteX69" fmla="*/ 661365 w 5956300"/>
                  <a:gd name="connsiteY69" fmla="*/ 4351032 h 5614644"/>
                  <a:gd name="connsiteX70" fmla="*/ 79002 w 5956300"/>
                  <a:gd name="connsiteY70" fmla="*/ 3975113 h 5614644"/>
                  <a:gd name="connsiteX71" fmla="*/ 0 w 5956300"/>
                  <a:gd name="connsiteY71" fmla="*/ 3589357 h 5614644"/>
                  <a:gd name="connsiteX72" fmla="*/ 173789 w 5956300"/>
                  <a:gd name="connsiteY72" fmla="*/ 3064283 h 5614644"/>
                  <a:gd name="connsiteX73" fmla="*/ 396639 w 5956300"/>
                  <a:gd name="connsiteY73" fmla="*/ 2928594 h 5614644"/>
                  <a:gd name="connsiteX74" fmla="*/ 417088 w 5956300"/>
                  <a:gd name="connsiteY74" fmla="*/ 2665069 h 5614644"/>
                  <a:gd name="connsiteX75" fmla="*/ 444135 w 5956300"/>
                  <a:gd name="connsiteY75" fmla="*/ 2214086 h 5614644"/>
                  <a:gd name="connsiteX76" fmla="*/ 483099 w 5956300"/>
                  <a:gd name="connsiteY76" fmla="*/ 1902936 h 5614644"/>
                  <a:gd name="connsiteX77" fmla="*/ 528459 w 5956300"/>
                  <a:gd name="connsiteY77" fmla="*/ 1691727 h 5614644"/>
                  <a:gd name="connsiteX78" fmla="*/ 582955 w 5956300"/>
                  <a:gd name="connsiteY78" fmla="*/ 1513927 h 5614644"/>
                  <a:gd name="connsiteX79" fmla="*/ 903518 w 5956300"/>
                  <a:gd name="connsiteY79" fmla="*/ 905414 h 5614644"/>
                  <a:gd name="connsiteX80" fmla="*/ 1588113 w 5956300"/>
                  <a:gd name="connsiteY80" fmla="*/ 328738 h 5614644"/>
                  <a:gd name="connsiteX81" fmla="*/ 1829413 w 5956300"/>
                  <a:gd name="connsiteY81" fmla="*/ 213961 h 5614644"/>
                  <a:gd name="connsiteX82" fmla="*/ 2089150 w 5956300"/>
                  <a:gd name="connsiteY82" fmla="*/ 111667 h 5614644"/>
                  <a:gd name="connsiteX83" fmla="*/ 2597150 w 5956300"/>
                  <a:gd name="connsiteY83" fmla="*/ 2993 h 5614644"/>
                  <a:gd name="connsiteX84" fmla="*/ 2791470 w 5956300"/>
                  <a:gd name="connsiteY84" fmla="*/ 1 h 56146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5956300" h="5614644">
                    <a:moveTo>
                      <a:pt x="2881221" y="201970"/>
                    </a:moveTo>
                    <a:cubicBezTo>
                      <a:pt x="2818854" y="204559"/>
                      <a:pt x="2759810" y="210117"/>
                      <a:pt x="2706298" y="218751"/>
                    </a:cubicBezTo>
                    <a:cubicBezTo>
                      <a:pt x="2388383" y="270047"/>
                      <a:pt x="2113789" y="329606"/>
                      <a:pt x="2000250" y="371892"/>
                    </a:cubicBezTo>
                    <a:cubicBezTo>
                      <a:pt x="1793054" y="449059"/>
                      <a:pt x="1464740" y="658118"/>
                      <a:pt x="1284932" y="827382"/>
                    </a:cubicBezTo>
                    <a:cubicBezTo>
                      <a:pt x="1089170" y="1011665"/>
                      <a:pt x="973134" y="1160232"/>
                      <a:pt x="888669" y="1334744"/>
                    </a:cubicBezTo>
                    <a:cubicBezTo>
                      <a:pt x="818192" y="1480353"/>
                      <a:pt x="798656" y="1541047"/>
                      <a:pt x="711453" y="1885291"/>
                    </a:cubicBezTo>
                    <a:cubicBezTo>
                      <a:pt x="667796" y="2057633"/>
                      <a:pt x="647700" y="2337007"/>
                      <a:pt x="647700" y="2771587"/>
                    </a:cubicBezTo>
                    <a:lnTo>
                      <a:pt x="647700" y="3032148"/>
                    </a:lnTo>
                    <a:lnTo>
                      <a:pt x="606425" y="3060721"/>
                    </a:lnTo>
                    <a:cubicBezTo>
                      <a:pt x="583724" y="3076436"/>
                      <a:pt x="527870" y="3104342"/>
                      <a:pt x="482306" y="3122734"/>
                    </a:cubicBezTo>
                    <a:cubicBezTo>
                      <a:pt x="315744" y="3189969"/>
                      <a:pt x="239740" y="3294040"/>
                      <a:pt x="213393" y="3490955"/>
                    </a:cubicBezTo>
                    <a:cubicBezTo>
                      <a:pt x="192717" y="3645487"/>
                      <a:pt x="203875" y="3743168"/>
                      <a:pt x="253015" y="3837826"/>
                    </a:cubicBezTo>
                    <a:cubicBezTo>
                      <a:pt x="350457" y="4025528"/>
                      <a:pt x="531275" y="4135260"/>
                      <a:pt x="751252" y="4140189"/>
                    </a:cubicBezTo>
                    <a:cubicBezTo>
                      <a:pt x="863173" y="4142697"/>
                      <a:pt x="871280" y="4147678"/>
                      <a:pt x="908318" y="4236694"/>
                    </a:cubicBezTo>
                    <a:cubicBezTo>
                      <a:pt x="1019822" y="4504678"/>
                      <a:pt x="1270691" y="4826002"/>
                      <a:pt x="1506701" y="5003131"/>
                    </a:cubicBezTo>
                    <a:cubicBezTo>
                      <a:pt x="1763553" y="5195902"/>
                      <a:pt x="2104773" y="5326678"/>
                      <a:pt x="2508250" y="5386987"/>
                    </a:cubicBezTo>
                    <a:cubicBezTo>
                      <a:pt x="2722999" y="5419085"/>
                      <a:pt x="3197695" y="5419190"/>
                      <a:pt x="3409950" y="5387186"/>
                    </a:cubicBezTo>
                    <a:cubicBezTo>
                      <a:pt x="3717541" y="5340807"/>
                      <a:pt x="3852661" y="5308394"/>
                      <a:pt x="3970352" y="5252754"/>
                    </a:cubicBezTo>
                    <a:cubicBezTo>
                      <a:pt x="4032336" y="5223451"/>
                      <a:pt x="4137897" y="5173888"/>
                      <a:pt x="4204932" y="5142614"/>
                    </a:cubicBezTo>
                    <a:cubicBezTo>
                      <a:pt x="4271967" y="5111339"/>
                      <a:pt x="4375164" y="5049463"/>
                      <a:pt x="4434259" y="5005112"/>
                    </a:cubicBezTo>
                    <a:cubicBezTo>
                      <a:pt x="4612367" y="4871441"/>
                      <a:pt x="4850139" y="4570136"/>
                      <a:pt x="4975508" y="4319244"/>
                    </a:cubicBezTo>
                    <a:cubicBezTo>
                      <a:pt x="5003431" y="4263364"/>
                      <a:pt x="5033054" y="4207580"/>
                      <a:pt x="5041338" y="4195280"/>
                    </a:cubicBezTo>
                    <a:cubicBezTo>
                      <a:pt x="5066420" y="4158038"/>
                      <a:pt x="5130547" y="4131729"/>
                      <a:pt x="5177624" y="4139369"/>
                    </a:cubicBezTo>
                    <a:cubicBezTo>
                      <a:pt x="5291722" y="4157885"/>
                      <a:pt x="5479923" y="4088908"/>
                      <a:pt x="5585980" y="3989705"/>
                    </a:cubicBezTo>
                    <a:cubicBezTo>
                      <a:pt x="5716084" y="3868007"/>
                      <a:pt x="5770351" y="3696072"/>
                      <a:pt x="5743053" y="3492045"/>
                    </a:cubicBezTo>
                    <a:cubicBezTo>
                      <a:pt x="5714712" y="3280226"/>
                      <a:pt x="5639235" y="3184584"/>
                      <a:pt x="5453833" y="3125548"/>
                    </a:cubicBezTo>
                    <a:cubicBezTo>
                      <a:pt x="5297283" y="3075699"/>
                      <a:pt x="5295900" y="3073095"/>
                      <a:pt x="5295900" y="2828239"/>
                    </a:cubicBezTo>
                    <a:cubicBezTo>
                      <a:pt x="5295900" y="2497670"/>
                      <a:pt x="5244593" y="2024930"/>
                      <a:pt x="5180673" y="1766544"/>
                    </a:cubicBezTo>
                    <a:cubicBezTo>
                      <a:pt x="5099012" y="1436444"/>
                      <a:pt x="4964104" y="1170237"/>
                      <a:pt x="4758737" y="933959"/>
                    </a:cubicBezTo>
                    <a:cubicBezTo>
                      <a:pt x="4712851" y="881167"/>
                      <a:pt x="4671770" y="823875"/>
                      <a:pt x="4667445" y="806643"/>
                    </a:cubicBezTo>
                    <a:cubicBezTo>
                      <a:pt x="4662683" y="787669"/>
                      <a:pt x="4669133" y="753979"/>
                      <a:pt x="4683798" y="721224"/>
                    </a:cubicBezTo>
                    <a:cubicBezTo>
                      <a:pt x="4697116" y="691476"/>
                      <a:pt x="4705295" y="652913"/>
                      <a:pt x="4701972" y="635529"/>
                    </a:cubicBezTo>
                    <a:cubicBezTo>
                      <a:pt x="4687853" y="561674"/>
                      <a:pt x="4570556" y="521091"/>
                      <a:pt x="4502150" y="566394"/>
                    </a:cubicBezTo>
                    <a:cubicBezTo>
                      <a:pt x="4427262" y="615990"/>
                      <a:pt x="4384915" y="608996"/>
                      <a:pt x="4349881" y="541247"/>
                    </a:cubicBezTo>
                    <a:cubicBezTo>
                      <a:pt x="4334194" y="510913"/>
                      <a:pt x="4333235" y="492322"/>
                      <a:pt x="4344618" y="439246"/>
                    </a:cubicBezTo>
                    <a:cubicBezTo>
                      <a:pt x="4362181" y="357352"/>
                      <a:pt x="4344888" y="310250"/>
                      <a:pt x="4281422" y="267124"/>
                    </a:cubicBezTo>
                    <a:cubicBezTo>
                      <a:pt x="4197357" y="210001"/>
                      <a:pt x="4100108" y="230878"/>
                      <a:pt x="4047619" y="317317"/>
                    </a:cubicBezTo>
                    <a:cubicBezTo>
                      <a:pt x="4000371" y="395124"/>
                      <a:pt x="3974432" y="399660"/>
                      <a:pt x="3845497" y="352657"/>
                    </a:cubicBezTo>
                    <a:cubicBezTo>
                      <a:pt x="3787556" y="331536"/>
                      <a:pt x="3711207" y="308269"/>
                      <a:pt x="3675832" y="300955"/>
                    </a:cubicBezTo>
                    <a:cubicBezTo>
                      <a:pt x="3640457" y="293640"/>
                      <a:pt x="3549017" y="273380"/>
                      <a:pt x="3472632" y="255933"/>
                    </a:cubicBezTo>
                    <a:cubicBezTo>
                      <a:pt x="3285338" y="213155"/>
                      <a:pt x="3068324" y="194203"/>
                      <a:pt x="2881221" y="201970"/>
                    </a:cubicBezTo>
                    <a:close/>
                    <a:moveTo>
                      <a:pt x="2791470" y="1"/>
                    </a:moveTo>
                    <a:cubicBezTo>
                      <a:pt x="2854395" y="-21"/>
                      <a:pt x="2927588" y="322"/>
                      <a:pt x="3003550" y="1066"/>
                    </a:cubicBezTo>
                    <a:cubicBezTo>
                      <a:pt x="3359053" y="4547"/>
                      <a:pt x="3378028" y="6010"/>
                      <a:pt x="3549650" y="43149"/>
                    </a:cubicBezTo>
                    <a:cubicBezTo>
                      <a:pt x="3647440" y="64311"/>
                      <a:pt x="3767065" y="96125"/>
                      <a:pt x="3815484" y="113847"/>
                    </a:cubicBezTo>
                    <a:lnTo>
                      <a:pt x="3903518" y="146068"/>
                    </a:lnTo>
                    <a:lnTo>
                      <a:pt x="3963614" y="101953"/>
                    </a:lnTo>
                    <a:cubicBezTo>
                      <a:pt x="4058819" y="32066"/>
                      <a:pt x="4124672" y="6916"/>
                      <a:pt x="4193699" y="14081"/>
                    </a:cubicBezTo>
                    <a:cubicBezTo>
                      <a:pt x="4353301" y="30649"/>
                      <a:pt x="4496381" y="131155"/>
                      <a:pt x="4541596" y="258461"/>
                    </a:cubicBezTo>
                    <a:cubicBezTo>
                      <a:pt x="4563343" y="319691"/>
                      <a:pt x="4566579" y="322639"/>
                      <a:pt x="4620090" y="329974"/>
                    </a:cubicBezTo>
                    <a:cubicBezTo>
                      <a:pt x="4809936" y="355995"/>
                      <a:pt x="4919157" y="489142"/>
                      <a:pt x="4916267" y="691032"/>
                    </a:cubicBezTo>
                    <a:cubicBezTo>
                      <a:pt x="4915159" y="768440"/>
                      <a:pt x="4917263" y="773945"/>
                      <a:pt x="4976952" y="849782"/>
                    </a:cubicBezTo>
                    <a:cubicBezTo>
                      <a:pt x="5261536" y="1211359"/>
                      <a:pt x="5436689" y="1663478"/>
                      <a:pt x="5472816" y="2129747"/>
                    </a:cubicBezTo>
                    <a:cubicBezTo>
                      <a:pt x="5508410" y="2589132"/>
                      <a:pt x="5524168" y="2855644"/>
                      <a:pt x="5517345" y="2882830"/>
                    </a:cubicBezTo>
                    <a:cubicBezTo>
                      <a:pt x="5510664" y="2909448"/>
                      <a:pt x="5516571" y="2915132"/>
                      <a:pt x="5569735" y="2933247"/>
                    </a:cubicBezTo>
                    <a:cubicBezTo>
                      <a:pt x="5751978" y="2995343"/>
                      <a:pt x="5885407" y="3144354"/>
                      <a:pt x="5937356" y="3343799"/>
                    </a:cubicBezTo>
                    <a:cubicBezTo>
                      <a:pt x="5949705" y="3391210"/>
                      <a:pt x="5956300" y="3477346"/>
                      <a:pt x="5956300" y="3591218"/>
                    </a:cubicBezTo>
                    <a:cubicBezTo>
                      <a:pt x="5956300" y="3742541"/>
                      <a:pt x="5952752" y="3773185"/>
                      <a:pt x="5929774" y="3820325"/>
                    </a:cubicBezTo>
                    <a:cubicBezTo>
                      <a:pt x="5915185" y="3850256"/>
                      <a:pt x="5891133" y="3908670"/>
                      <a:pt x="5876326" y="3950135"/>
                    </a:cubicBezTo>
                    <a:cubicBezTo>
                      <a:pt x="5854553" y="4011105"/>
                      <a:pt x="5833514" y="4040056"/>
                      <a:pt x="5766327" y="4101493"/>
                    </a:cubicBezTo>
                    <a:cubicBezTo>
                      <a:pt x="5588918" y="4263720"/>
                      <a:pt x="5553590" y="4286304"/>
                      <a:pt x="5436198" y="4312539"/>
                    </a:cubicBezTo>
                    <a:cubicBezTo>
                      <a:pt x="5211521" y="4362750"/>
                      <a:pt x="5223681" y="4356533"/>
                      <a:pt x="5179679" y="4443700"/>
                    </a:cubicBezTo>
                    <a:cubicBezTo>
                      <a:pt x="5157917" y="4486809"/>
                      <a:pt x="5114017" y="4556452"/>
                      <a:pt x="5082122" y="4598462"/>
                    </a:cubicBezTo>
                    <a:cubicBezTo>
                      <a:pt x="5050227" y="4640472"/>
                      <a:pt x="4989640" y="4720564"/>
                      <a:pt x="4947484" y="4776444"/>
                    </a:cubicBezTo>
                    <a:cubicBezTo>
                      <a:pt x="4668008" y="5146902"/>
                      <a:pt x="4257279" y="5412545"/>
                      <a:pt x="3771900" y="5536765"/>
                    </a:cubicBezTo>
                    <a:cubicBezTo>
                      <a:pt x="3498431" y="5606751"/>
                      <a:pt x="3416058" y="5614644"/>
                      <a:pt x="2959100" y="5614644"/>
                    </a:cubicBezTo>
                    <a:cubicBezTo>
                      <a:pt x="2601616" y="5614644"/>
                      <a:pt x="2512347" y="5610890"/>
                      <a:pt x="2400300" y="5591143"/>
                    </a:cubicBezTo>
                    <a:cubicBezTo>
                      <a:pt x="1867184" y="5497188"/>
                      <a:pt x="1500282" y="5320460"/>
                      <a:pt x="1176418" y="5001626"/>
                    </a:cubicBezTo>
                    <a:cubicBezTo>
                      <a:pt x="1000371" y="4828314"/>
                      <a:pt x="834958" y="4601283"/>
                      <a:pt x="760853" y="4431257"/>
                    </a:cubicBezTo>
                    <a:cubicBezTo>
                      <a:pt x="732900" y="4367122"/>
                      <a:pt x="730400" y="4365107"/>
                      <a:pt x="661365" y="4351032"/>
                    </a:cubicBezTo>
                    <a:cubicBezTo>
                      <a:pt x="371157" y="4291863"/>
                      <a:pt x="199954" y="4181350"/>
                      <a:pt x="79002" y="3975113"/>
                    </a:cubicBezTo>
                    <a:cubicBezTo>
                      <a:pt x="12705" y="3862067"/>
                      <a:pt x="0" y="3800030"/>
                      <a:pt x="0" y="3589357"/>
                    </a:cubicBezTo>
                    <a:cubicBezTo>
                      <a:pt x="0" y="3334066"/>
                      <a:pt x="47490" y="3190583"/>
                      <a:pt x="173789" y="3064283"/>
                    </a:cubicBezTo>
                    <a:cubicBezTo>
                      <a:pt x="230082" y="3007991"/>
                      <a:pt x="360479" y="2928594"/>
                      <a:pt x="396639" y="2928594"/>
                    </a:cubicBezTo>
                    <a:cubicBezTo>
                      <a:pt x="412092" y="2928594"/>
                      <a:pt x="415398" y="2886001"/>
                      <a:pt x="417088" y="2665069"/>
                    </a:cubicBezTo>
                    <a:cubicBezTo>
                      <a:pt x="418465" y="2485233"/>
                      <a:pt x="427054" y="2342012"/>
                      <a:pt x="444135" y="2214086"/>
                    </a:cubicBezTo>
                    <a:cubicBezTo>
                      <a:pt x="457901" y="2110983"/>
                      <a:pt x="475435" y="1970966"/>
                      <a:pt x="483099" y="1902936"/>
                    </a:cubicBezTo>
                    <a:cubicBezTo>
                      <a:pt x="490763" y="1834905"/>
                      <a:pt x="511175" y="1739861"/>
                      <a:pt x="528459" y="1691727"/>
                    </a:cubicBezTo>
                    <a:cubicBezTo>
                      <a:pt x="545744" y="1643592"/>
                      <a:pt x="570267" y="1563582"/>
                      <a:pt x="582955" y="1513927"/>
                    </a:cubicBezTo>
                    <a:cubicBezTo>
                      <a:pt x="613737" y="1393455"/>
                      <a:pt x="710173" y="1210395"/>
                      <a:pt x="903518" y="905414"/>
                    </a:cubicBezTo>
                    <a:cubicBezTo>
                      <a:pt x="1035936" y="696538"/>
                      <a:pt x="1333802" y="445628"/>
                      <a:pt x="1588113" y="328738"/>
                    </a:cubicBezTo>
                    <a:cubicBezTo>
                      <a:pt x="1647822" y="301293"/>
                      <a:pt x="1756408" y="249644"/>
                      <a:pt x="1829413" y="213961"/>
                    </a:cubicBezTo>
                    <a:cubicBezTo>
                      <a:pt x="1902418" y="178279"/>
                      <a:pt x="2019300" y="132247"/>
                      <a:pt x="2089150" y="111667"/>
                    </a:cubicBezTo>
                    <a:cubicBezTo>
                      <a:pt x="2197619" y="79709"/>
                      <a:pt x="2469680" y="21508"/>
                      <a:pt x="2597150" y="2993"/>
                    </a:cubicBezTo>
                    <a:cubicBezTo>
                      <a:pt x="2610247" y="1091"/>
                      <a:pt x="2686596" y="39"/>
                      <a:pt x="2791470" y="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3" name="文本框 32">
              <a:extLst>
                <a:ext uri="{FF2B5EF4-FFF2-40B4-BE49-F238E27FC236}">
                  <a16:creationId xmlns:a16="http://schemas.microsoft.com/office/drawing/2014/main" xmlns="" id="{DEC78216-B7DA-4164-8129-01E671AC6584}"/>
                </a:ext>
              </a:extLst>
            </p:cNvPr>
            <p:cNvSpPr txBox="1"/>
            <p:nvPr/>
          </p:nvSpPr>
          <p:spPr>
            <a:xfrm>
              <a:off x="10229888" y="5858952"/>
              <a:ext cx="1350046" cy="269077"/>
            </a:xfrm>
            <a:custGeom>
              <a:avLst/>
              <a:gdLst/>
              <a:ahLst/>
              <a:cxnLst/>
              <a:rect l="l" t="t" r="r" b="b"/>
              <a:pathLst>
                <a:path w="4455881" h="888095">
                  <a:moveTo>
                    <a:pt x="1641625" y="805494"/>
                  </a:moveTo>
                  <a:lnTo>
                    <a:pt x="1676943" y="805494"/>
                  </a:lnTo>
                  <a:lnTo>
                    <a:pt x="1676943" y="859139"/>
                  </a:lnTo>
                  <a:lnTo>
                    <a:pt x="1641625" y="888095"/>
                  </a:lnTo>
                  <a:close/>
                  <a:moveTo>
                    <a:pt x="3399768" y="672899"/>
                  </a:moveTo>
                  <a:lnTo>
                    <a:pt x="3365935" y="769242"/>
                  </a:lnTo>
                  <a:lnTo>
                    <a:pt x="3432686" y="769242"/>
                  </a:lnTo>
                  <a:close/>
                  <a:moveTo>
                    <a:pt x="4155577" y="653380"/>
                  </a:moveTo>
                  <a:lnTo>
                    <a:pt x="4155577" y="725656"/>
                  </a:lnTo>
                  <a:lnTo>
                    <a:pt x="4203147" y="725656"/>
                  </a:lnTo>
                  <a:cubicBezTo>
                    <a:pt x="4214753" y="725586"/>
                    <a:pt x="4224015" y="722447"/>
                    <a:pt x="4230934" y="716240"/>
                  </a:cubicBezTo>
                  <a:cubicBezTo>
                    <a:pt x="4237852" y="710033"/>
                    <a:pt x="4241397" y="701176"/>
                    <a:pt x="4241569" y="689670"/>
                  </a:cubicBezTo>
                  <a:cubicBezTo>
                    <a:pt x="4241397" y="678151"/>
                    <a:pt x="4237852" y="669244"/>
                    <a:pt x="4230934" y="662948"/>
                  </a:cubicBezTo>
                  <a:cubicBezTo>
                    <a:pt x="4224015" y="656652"/>
                    <a:pt x="4214753" y="653463"/>
                    <a:pt x="4203147" y="653380"/>
                  </a:cubicBezTo>
                  <a:close/>
                  <a:moveTo>
                    <a:pt x="3955552" y="653380"/>
                  </a:moveTo>
                  <a:lnTo>
                    <a:pt x="3955552" y="725656"/>
                  </a:lnTo>
                  <a:lnTo>
                    <a:pt x="4003121" y="725656"/>
                  </a:lnTo>
                  <a:cubicBezTo>
                    <a:pt x="4014728" y="725586"/>
                    <a:pt x="4023991" y="722447"/>
                    <a:pt x="4030909" y="716240"/>
                  </a:cubicBezTo>
                  <a:cubicBezTo>
                    <a:pt x="4037827" y="710033"/>
                    <a:pt x="4041372" y="701176"/>
                    <a:pt x="4041543" y="689670"/>
                  </a:cubicBezTo>
                  <a:cubicBezTo>
                    <a:pt x="4041372" y="678151"/>
                    <a:pt x="4037827" y="669244"/>
                    <a:pt x="4030909" y="662948"/>
                  </a:cubicBezTo>
                  <a:cubicBezTo>
                    <a:pt x="4023991" y="656652"/>
                    <a:pt x="4014728" y="653463"/>
                    <a:pt x="4003121" y="653380"/>
                  </a:cubicBezTo>
                  <a:close/>
                  <a:moveTo>
                    <a:pt x="2402977" y="653380"/>
                  </a:moveTo>
                  <a:lnTo>
                    <a:pt x="2402977" y="721389"/>
                  </a:lnTo>
                  <a:lnTo>
                    <a:pt x="2451766" y="721389"/>
                  </a:lnTo>
                  <a:cubicBezTo>
                    <a:pt x="2462909" y="721312"/>
                    <a:pt x="2471803" y="718339"/>
                    <a:pt x="2478448" y="712468"/>
                  </a:cubicBezTo>
                  <a:cubicBezTo>
                    <a:pt x="2485093" y="706597"/>
                    <a:pt x="2488499" y="698287"/>
                    <a:pt x="2488664" y="687537"/>
                  </a:cubicBezTo>
                  <a:cubicBezTo>
                    <a:pt x="2488499" y="676774"/>
                    <a:pt x="2485093" y="668412"/>
                    <a:pt x="2478448" y="662453"/>
                  </a:cubicBezTo>
                  <a:cubicBezTo>
                    <a:pt x="2471803" y="656493"/>
                    <a:pt x="2462909" y="653469"/>
                    <a:pt x="2451766" y="653380"/>
                  </a:cubicBezTo>
                  <a:close/>
                  <a:moveTo>
                    <a:pt x="1298077" y="653380"/>
                  </a:moveTo>
                  <a:lnTo>
                    <a:pt x="1298077" y="725656"/>
                  </a:lnTo>
                  <a:lnTo>
                    <a:pt x="1345647" y="725656"/>
                  </a:lnTo>
                  <a:cubicBezTo>
                    <a:pt x="1357253" y="725586"/>
                    <a:pt x="1366516" y="722447"/>
                    <a:pt x="1373434" y="716240"/>
                  </a:cubicBezTo>
                  <a:cubicBezTo>
                    <a:pt x="1380352" y="710033"/>
                    <a:pt x="1383897" y="701176"/>
                    <a:pt x="1384069" y="689670"/>
                  </a:cubicBezTo>
                  <a:cubicBezTo>
                    <a:pt x="1383897" y="678151"/>
                    <a:pt x="1380352" y="669244"/>
                    <a:pt x="1373434" y="662948"/>
                  </a:cubicBezTo>
                  <a:cubicBezTo>
                    <a:pt x="1366516" y="656652"/>
                    <a:pt x="1357253" y="653463"/>
                    <a:pt x="1345647" y="653380"/>
                  </a:cubicBezTo>
                  <a:close/>
                  <a:moveTo>
                    <a:pt x="1098052" y="653380"/>
                  </a:moveTo>
                  <a:lnTo>
                    <a:pt x="1098052" y="725656"/>
                  </a:lnTo>
                  <a:lnTo>
                    <a:pt x="1145622" y="725656"/>
                  </a:lnTo>
                  <a:cubicBezTo>
                    <a:pt x="1157228" y="725586"/>
                    <a:pt x="1166491" y="722447"/>
                    <a:pt x="1173409" y="716240"/>
                  </a:cubicBezTo>
                  <a:cubicBezTo>
                    <a:pt x="1180327" y="710033"/>
                    <a:pt x="1183872" y="701176"/>
                    <a:pt x="1184044" y="689670"/>
                  </a:cubicBezTo>
                  <a:cubicBezTo>
                    <a:pt x="1183872" y="678151"/>
                    <a:pt x="1180327" y="669244"/>
                    <a:pt x="1173409" y="662948"/>
                  </a:cubicBezTo>
                  <a:cubicBezTo>
                    <a:pt x="1166491" y="656652"/>
                    <a:pt x="1157228" y="653463"/>
                    <a:pt x="1145622" y="653380"/>
                  </a:cubicBezTo>
                  <a:close/>
                  <a:moveTo>
                    <a:pt x="259852" y="653380"/>
                  </a:moveTo>
                  <a:lnTo>
                    <a:pt x="259852" y="721389"/>
                  </a:lnTo>
                  <a:lnTo>
                    <a:pt x="308642" y="721389"/>
                  </a:lnTo>
                  <a:cubicBezTo>
                    <a:pt x="319784" y="721312"/>
                    <a:pt x="328678" y="718339"/>
                    <a:pt x="335323" y="712468"/>
                  </a:cubicBezTo>
                  <a:cubicBezTo>
                    <a:pt x="341969" y="706597"/>
                    <a:pt x="345374" y="698287"/>
                    <a:pt x="345539" y="687537"/>
                  </a:cubicBezTo>
                  <a:cubicBezTo>
                    <a:pt x="345374" y="676774"/>
                    <a:pt x="341969" y="668412"/>
                    <a:pt x="335323" y="662453"/>
                  </a:cubicBezTo>
                  <a:cubicBezTo>
                    <a:pt x="328678" y="656493"/>
                    <a:pt x="319784" y="653469"/>
                    <a:pt x="308642" y="653380"/>
                  </a:cubicBezTo>
                  <a:close/>
                  <a:moveTo>
                    <a:pt x="2230631" y="651551"/>
                  </a:moveTo>
                  <a:cubicBezTo>
                    <a:pt x="2224158" y="651596"/>
                    <a:pt x="2218123" y="652803"/>
                    <a:pt x="2212526" y="655172"/>
                  </a:cubicBezTo>
                  <a:cubicBezTo>
                    <a:pt x="2206929" y="657542"/>
                    <a:pt x="2202190" y="660806"/>
                    <a:pt x="2198309" y="664967"/>
                  </a:cubicBezTo>
                  <a:cubicBezTo>
                    <a:pt x="2194791" y="668638"/>
                    <a:pt x="2192103" y="672948"/>
                    <a:pt x="2190245" y="677895"/>
                  </a:cubicBezTo>
                  <a:cubicBezTo>
                    <a:pt x="2188388" y="682843"/>
                    <a:pt x="2187123" y="689569"/>
                    <a:pt x="2186451" y="698073"/>
                  </a:cubicBezTo>
                  <a:cubicBezTo>
                    <a:pt x="2185780" y="706578"/>
                    <a:pt x="2185463" y="718001"/>
                    <a:pt x="2185503" y="732343"/>
                  </a:cubicBezTo>
                  <a:cubicBezTo>
                    <a:pt x="2185463" y="746685"/>
                    <a:pt x="2185780" y="758108"/>
                    <a:pt x="2186451" y="766613"/>
                  </a:cubicBezTo>
                  <a:cubicBezTo>
                    <a:pt x="2187123" y="775117"/>
                    <a:pt x="2188388" y="781843"/>
                    <a:pt x="2190245" y="786790"/>
                  </a:cubicBezTo>
                  <a:cubicBezTo>
                    <a:pt x="2192103" y="791738"/>
                    <a:pt x="2194791" y="796048"/>
                    <a:pt x="2198309" y="799719"/>
                  </a:cubicBezTo>
                  <a:cubicBezTo>
                    <a:pt x="2202190" y="803879"/>
                    <a:pt x="2206929" y="807144"/>
                    <a:pt x="2212526" y="809513"/>
                  </a:cubicBezTo>
                  <a:cubicBezTo>
                    <a:pt x="2218123" y="811882"/>
                    <a:pt x="2224158" y="813089"/>
                    <a:pt x="2230631" y="813133"/>
                  </a:cubicBezTo>
                  <a:cubicBezTo>
                    <a:pt x="2237105" y="813089"/>
                    <a:pt x="2243140" y="811882"/>
                    <a:pt x="2248737" y="809513"/>
                  </a:cubicBezTo>
                  <a:cubicBezTo>
                    <a:pt x="2254333" y="807144"/>
                    <a:pt x="2259072" y="803879"/>
                    <a:pt x="2262954" y="799719"/>
                  </a:cubicBezTo>
                  <a:cubicBezTo>
                    <a:pt x="2266472" y="796048"/>
                    <a:pt x="2269160" y="791738"/>
                    <a:pt x="2271017" y="786790"/>
                  </a:cubicBezTo>
                  <a:cubicBezTo>
                    <a:pt x="2272875" y="781843"/>
                    <a:pt x="2274140" y="775117"/>
                    <a:pt x="2274812" y="766613"/>
                  </a:cubicBezTo>
                  <a:cubicBezTo>
                    <a:pt x="2275483" y="758108"/>
                    <a:pt x="2275799" y="746685"/>
                    <a:pt x="2275760" y="732343"/>
                  </a:cubicBezTo>
                  <a:cubicBezTo>
                    <a:pt x="2275799" y="718001"/>
                    <a:pt x="2275483" y="706578"/>
                    <a:pt x="2274812" y="698073"/>
                  </a:cubicBezTo>
                  <a:cubicBezTo>
                    <a:pt x="2274140" y="689569"/>
                    <a:pt x="2272875" y="682843"/>
                    <a:pt x="2271017" y="677895"/>
                  </a:cubicBezTo>
                  <a:cubicBezTo>
                    <a:pt x="2269160" y="672948"/>
                    <a:pt x="2266472" y="668638"/>
                    <a:pt x="2262954" y="664967"/>
                  </a:cubicBezTo>
                  <a:cubicBezTo>
                    <a:pt x="2259072" y="660806"/>
                    <a:pt x="2254333" y="657542"/>
                    <a:pt x="2248737" y="655172"/>
                  </a:cubicBezTo>
                  <a:cubicBezTo>
                    <a:pt x="2243140" y="652803"/>
                    <a:pt x="2237105" y="651596"/>
                    <a:pt x="2230631" y="651551"/>
                  </a:cubicBezTo>
                  <a:close/>
                  <a:moveTo>
                    <a:pt x="506606" y="651551"/>
                  </a:moveTo>
                  <a:cubicBezTo>
                    <a:pt x="500133" y="651596"/>
                    <a:pt x="494098" y="652803"/>
                    <a:pt x="488501" y="655172"/>
                  </a:cubicBezTo>
                  <a:cubicBezTo>
                    <a:pt x="482904" y="657542"/>
                    <a:pt x="478165" y="660806"/>
                    <a:pt x="474284" y="664967"/>
                  </a:cubicBezTo>
                  <a:cubicBezTo>
                    <a:pt x="470766" y="668638"/>
                    <a:pt x="468078" y="672948"/>
                    <a:pt x="466220" y="677895"/>
                  </a:cubicBezTo>
                  <a:cubicBezTo>
                    <a:pt x="464363" y="682843"/>
                    <a:pt x="463098" y="689569"/>
                    <a:pt x="462426" y="698073"/>
                  </a:cubicBezTo>
                  <a:cubicBezTo>
                    <a:pt x="461755" y="706578"/>
                    <a:pt x="461439" y="718001"/>
                    <a:pt x="461478" y="732343"/>
                  </a:cubicBezTo>
                  <a:cubicBezTo>
                    <a:pt x="461439" y="746685"/>
                    <a:pt x="461755" y="758108"/>
                    <a:pt x="462426" y="766613"/>
                  </a:cubicBezTo>
                  <a:cubicBezTo>
                    <a:pt x="463098" y="775117"/>
                    <a:pt x="464363" y="781843"/>
                    <a:pt x="466220" y="786790"/>
                  </a:cubicBezTo>
                  <a:cubicBezTo>
                    <a:pt x="468078" y="791738"/>
                    <a:pt x="470766" y="796048"/>
                    <a:pt x="474284" y="799719"/>
                  </a:cubicBezTo>
                  <a:cubicBezTo>
                    <a:pt x="478165" y="803879"/>
                    <a:pt x="482904" y="807144"/>
                    <a:pt x="488501" y="809513"/>
                  </a:cubicBezTo>
                  <a:cubicBezTo>
                    <a:pt x="494098" y="811882"/>
                    <a:pt x="500133" y="813089"/>
                    <a:pt x="506606" y="813133"/>
                  </a:cubicBezTo>
                  <a:cubicBezTo>
                    <a:pt x="513080" y="813089"/>
                    <a:pt x="519115" y="811882"/>
                    <a:pt x="524712" y="809513"/>
                  </a:cubicBezTo>
                  <a:cubicBezTo>
                    <a:pt x="530308" y="807144"/>
                    <a:pt x="535048" y="803879"/>
                    <a:pt x="538929" y="799719"/>
                  </a:cubicBezTo>
                  <a:cubicBezTo>
                    <a:pt x="542447" y="796048"/>
                    <a:pt x="545135" y="791738"/>
                    <a:pt x="546992" y="786790"/>
                  </a:cubicBezTo>
                  <a:cubicBezTo>
                    <a:pt x="548850" y="781843"/>
                    <a:pt x="550115" y="775117"/>
                    <a:pt x="550787" y="766613"/>
                  </a:cubicBezTo>
                  <a:cubicBezTo>
                    <a:pt x="551458" y="758108"/>
                    <a:pt x="551775" y="746685"/>
                    <a:pt x="551735" y="732343"/>
                  </a:cubicBezTo>
                  <a:cubicBezTo>
                    <a:pt x="551775" y="718001"/>
                    <a:pt x="551458" y="706578"/>
                    <a:pt x="550787" y="698073"/>
                  </a:cubicBezTo>
                  <a:cubicBezTo>
                    <a:pt x="550115" y="689569"/>
                    <a:pt x="548850" y="682843"/>
                    <a:pt x="546992" y="677895"/>
                  </a:cubicBezTo>
                  <a:cubicBezTo>
                    <a:pt x="545135" y="672948"/>
                    <a:pt x="542447" y="668638"/>
                    <a:pt x="538929" y="664967"/>
                  </a:cubicBezTo>
                  <a:cubicBezTo>
                    <a:pt x="535048" y="660806"/>
                    <a:pt x="530308" y="657542"/>
                    <a:pt x="524712" y="655172"/>
                  </a:cubicBezTo>
                  <a:cubicBezTo>
                    <a:pt x="519115" y="652803"/>
                    <a:pt x="513080" y="651596"/>
                    <a:pt x="506606" y="651551"/>
                  </a:cubicBezTo>
                  <a:close/>
                  <a:moveTo>
                    <a:pt x="4303519" y="623853"/>
                  </a:moveTo>
                  <a:lnTo>
                    <a:pt x="4455881" y="623853"/>
                  </a:lnTo>
                  <a:lnTo>
                    <a:pt x="4455881" y="653380"/>
                  </a:lnTo>
                  <a:lnTo>
                    <a:pt x="4396141" y="653380"/>
                  </a:lnTo>
                  <a:lnTo>
                    <a:pt x="4396141" y="840832"/>
                  </a:lnTo>
                  <a:lnTo>
                    <a:pt x="4363260" y="840832"/>
                  </a:lnTo>
                  <a:lnTo>
                    <a:pt x="4363260" y="653380"/>
                  </a:lnTo>
                  <a:lnTo>
                    <a:pt x="4303519" y="653380"/>
                  </a:lnTo>
                  <a:close/>
                  <a:moveTo>
                    <a:pt x="4122697" y="623853"/>
                  </a:moveTo>
                  <a:lnTo>
                    <a:pt x="4204977" y="623853"/>
                  </a:lnTo>
                  <a:cubicBezTo>
                    <a:pt x="4226411" y="624232"/>
                    <a:pt x="4243287" y="630475"/>
                    <a:pt x="4255604" y="642582"/>
                  </a:cubicBezTo>
                  <a:cubicBezTo>
                    <a:pt x="4267921" y="654689"/>
                    <a:pt x="4274203" y="670385"/>
                    <a:pt x="4274449" y="689670"/>
                  </a:cubicBezTo>
                  <a:cubicBezTo>
                    <a:pt x="4274203" y="708955"/>
                    <a:pt x="4267921" y="724652"/>
                    <a:pt x="4255604" y="736759"/>
                  </a:cubicBezTo>
                  <a:cubicBezTo>
                    <a:pt x="4243287" y="748866"/>
                    <a:pt x="4226411" y="755109"/>
                    <a:pt x="4204977" y="755488"/>
                  </a:cubicBezTo>
                  <a:lnTo>
                    <a:pt x="4155577" y="755488"/>
                  </a:lnTo>
                  <a:lnTo>
                    <a:pt x="4155577" y="840832"/>
                  </a:lnTo>
                  <a:lnTo>
                    <a:pt x="4122697" y="840832"/>
                  </a:lnTo>
                  <a:close/>
                  <a:moveTo>
                    <a:pt x="3922671" y="623853"/>
                  </a:moveTo>
                  <a:lnTo>
                    <a:pt x="4004951" y="623853"/>
                  </a:lnTo>
                  <a:cubicBezTo>
                    <a:pt x="4026386" y="624232"/>
                    <a:pt x="4043261" y="630475"/>
                    <a:pt x="4055579" y="642582"/>
                  </a:cubicBezTo>
                  <a:cubicBezTo>
                    <a:pt x="4067896" y="654689"/>
                    <a:pt x="4074178" y="670385"/>
                    <a:pt x="4074424" y="689670"/>
                  </a:cubicBezTo>
                  <a:cubicBezTo>
                    <a:pt x="4074178" y="708955"/>
                    <a:pt x="4067896" y="724652"/>
                    <a:pt x="4055579" y="736759"/>
                  </a:cubicBezTo>
                  <a:cubicBezTo>
                    <a:pt x="4043261" y="748866"/>
                    <a:pt x="4026386" y="755109"/>
                    <a:pt x="4004951" y="755488"/>
                  </a:cubicBezTo>
                  <a:lnTo>
                    <a:pt x="3955552" y="755488"/>
                  </a:lnTo>
                  <a:lnTo>
                    <a:pt x="3955552" y="840832"/>
                  </a:lnTo>
                  <a:lnTo>
                    <a:pt x="3922671" y="840832"/>
                  </a:lnTo>
                  <a:close/>
                  <a:moveTo>
                    <a:pt x="3532147" y="623853"/>
                  </a:moveTo>
                  <a:lnTo>
                    <a:pt x="3562287" y="623853"/>
                  </a:lnTo>
                  <a:lnTo>
                    <a:pt x="3662601" y="776242"/>
                  </a:lnTo>
                  <a:lnTo>
                    <a:pt x="3662601" y="623853"/>
                  </a:lnTo>
                  <a:lnTo>
                    <a:pt x="3695481" y="623853"/>
                  </a:lnTo>
                  <a:lnTo>
                    <a:pt x="3695481" y="840832"/>
                  </a:lnTo>
                  <a:lnTo>
                    <a:pt x="3665341" y="840832"/>
                  </a:lnTo>
                  <a:lnTo>
                    <a:pt x="3565027" y="688139"/>
                  </a:lnTo>
                  <a:lnTo>
                    <a:pt x="3565027" y="840832"/>
                  </a:lnTo>
                  <a:lnTo>
                    <a:pt x="3532147" y="840832"/>
                  </a:lnTo>
                  <a:close/>
                  <a:moveTo>
                    <a:pt x="3385747" y="623853"/>
                  </a:moveTo>
                  <a:lnTo>
                    <a:pt x="3412265" y="623853"/>
                  </a:lnTo>
                  <a:lnTo>
                    <a:pt x="3491817" y="840832"/>
                  </a:lnTo>
                  <a:lnTo>
                    <a:pt x="3456765" y="840832"/>
                  </a:lnTo>
                  <a:lnTo>
                    <a:pt x="3441831" y="797246"/>
                  </a:lnTo>
                  <a:lnTo>
                    <a:pt x="3356182" y="797246"/>
                  </a:lnTo>
                  <a:lnTo>
                    <a:pt x="3341247" y="840832"/>
                  </a:lnTo>
                  <a:lnTo>
                    <a:pt x="3306194" y="840832"/>
                  </a:lnTo>
                  <a:close/>
                  <a:moveTo>
                    <a:pt x="3113047" y="623853"/>
                  </a:moveTo>
                  <a:lnTo>
                    <a:pt x="3145927" y="623853"/>
                  </a:lnTo>
                  <a:lnTo>
                    <a:pt x="3145927" y="716512"/>
                  </a:lnTo>
                  <a:lnTo>
                    <a:pt x="3234052" y="716512"/>
                  </a:lnTo>
                  <a:lnTo>
                    <a:pt x="3234052" y="623853"/>
                  </a:lnTo>
                  <a:lnTo>
                    <a:pt x="3266933" y="623853"/>
                  </a:lnTo>
                  <a:lnTo>
                    <a:pt x="3266933" y="840832"/>
                  </a:lnTo>
                  <a:lnTo>
                    <a:pt x="3234052" y="840832"/>
                  </a:lnTo>
                  <a:lnTo>
                    <a:pt x="3234052" y="746039"/>
                  </a:lnTo>
                  <a:lnTo>
                    <a:pt x="3145927" y="746039"/>
                  </a:lnTo>
                  <a:lnTo>
                    <a:pt x="3145927" y="840832"/>
                  </a:lnTo>
                  <a:lnTo>
                    <a:pt x="3113047" y="840832"/>
                  </a:lnTo>
                  <a:close/>
                  <a:moveTo>
                    <a:pt x="2912869" y="623853"/>
                  </a:moveTo>
                  <a:lnTo>
                    <a:pt x="3065231" y="623853"/>
                  </a:lnTo>
                  <a:lnTo>
                    <a:pt x="3065231" y="653380"/>
                  </a:lnTo>
                  <a:lnTo>
                    <a:pt x="3005490" y="653380"/>
                  </a:lnTo>
                  <a:lnTo>
                    <a:pt x="3005490" y="840832"/>
                  </a:lnTo>
                  <a:lnTo>
                    <a:pt x="2972610" y="840832"/>
                  </a:lnTo>
                  <a:lnTo>
                    <a:pt x="2972610" y="653380"/>
                  </a:lnTo>
                  <a:lnTo>
                    <a:pt x="2912869" y="653380"/>
                  </a:lnTo>
                  <a:close/>
                  <a:moveTo>
                    <a:pt x="2579647" y="623853"/>
                  </a:moveTo>
                  <a:lnTo>
                    <a:pt x="2718293" y="623853"/>
                  </a:lnTo>
                  <a:lnTo>
                    <a:pt x="2718293" y="653380"/>
                  </a:lnTo>
                  <a:lnTo>
                    <a:pt x="2612527" y="653380"/>
                  </a:lnTo>
                  <a:lnTo>
                    <a:pt x="2612527" y="716817"/>
                  </a:lnTo>
                  <a:lnTo>
                    <a:pt x="2702748" y="716817"/>
                  </a:lnTo>
                  <a:lnTo>
                    <a:pt x="2702748" y="746039"/>
                  </a:lnTo>
                  <a:lnTo>
                    <a:pt x="2612527" y="746039"/>
                  </a:lnTo>
                  <a:lnTo>
                    <a:pt x="2612527" y="811305"/>
                  </a:lnTo>
                  <a:lnTo>
                    <a:pt x="2718293" y="811305"/>
                  </a:lnTo>
                  <a:lnTo>
                    <a:pt x="2718293" y="840832"/>
                  </a:lnTo>
                  <a:lnTo>
                    <a:pt x="2579647" y="840832"/>
                  </a:lnTo>
                  <a:close/>
                  <a:moveTo>
                    <a:pt x="2370097" y="623853"/>
                  </a:moveTo>
                  <a:lnTo>
                    <a:pt x="2454206" y="623853"/>
                  </a:lnTo>
                  <a:cubicBezTo>
                    <a:pt x="2475017" y="624187"/>
                    <a:pt x="2491385" y="630139"/>
                    <a:pt x="2503309" y="641706"/>
                  </a:cubicBezTo>
                  <a:cubicBezTo>
                    <a:pt x="2515232" y="653274"/>
                    <a:pt x="2521311" y="668449"/>
                    <a:pt x="2521544" y="687232"/>
                  </a:cubicBezTo>
                  <a:cubicBezTo>
                    <a:pt x="2521265" y="702822"/>
                    <a:pt x="2517104" y="715473"/>
                    <a:pt x="2509060" y="725183"/>
                  </a:cubicBezTo>
                  <a:cubicBezTo>
                    <a:pt x="2501015" y="734893"/>
                    <a:pt x="2490761" y="741441"/>
                    <a:pt x="2478296" y="744826"/>
                  </a:cubicBezTo>
                  <a:lnTo>
                    <a:pt x="2528250" y="840832"/>
                  </a:lnTo>
                  <a:lnTo>
                    <a:pt x="2489881" y="840832"/>
                  </a:lnTo>
                  <a:lnTo>
                    <a:pt x="2444143" y="749392"/>
                  </a:lnTo>
                  <a:lnTo>
                    <a:pt x="2402977" y="749392"/>
                  </a:lnTo>
                  <a:lnTo>
                    <a:pt x="2402977" y="840832"/>
                  </a:lnTo>
                  <a:lnTo>
                    <a:pt x="2370097" y="840832"/>
                  </a:lnTo>
                  <a:close/>
                  <a:moveTo>
                    <a:pt x="1903372" y="623853"/>
                  </a:moveTo>
                  <a:lnTo>
                    <a:pt x="1936252" y="623853"/>
                  </a:lnTo>
                  <a:lnTo>
                    <a:pt x="1999670" y="758865"/>
                  </a:lnTo>
                  <a:lnTo>
                    <a:pt x="2061868" y="623853"/>
                  </a:lnTo>
                  <a:lnTo>
                    <a:pt x="2094748" y="623853"/>
                  </a:lnTo>
                  <a:lnTo>
                    <a:pt x="2094748" y="840832"/>
                  </a:lnTo>
                  <a:lnTo>
                    <a:pt x="2061868" y="840832"/>
                  </a:lnTo>
                  <a:lnTo>
                    <a:pt x="2061868" y="695760"/>
                  </a:lnTo>
                  <a:lnTo>
                    <a:pt x="2011865" y="801545"/>
                  </a:lnTo>
                  <a:lnTo>
                    <a:pt x="1987474" y="801545"/>
                  </a:lnTo>
                  <a:lnTo>
                    <a:pt x="1936252" y="695760"/>
                  </a:lnTo>
                  <a:lnTo>
                    <a:pt x="1936252" y="840832"/>
                  </a:lnTo>
                  <a:lnTo>
                    <a:pt x="1903372" y="840832"/>
                  </a:lnTo>
                  <a:close/>
                  <a:moveTo>
                    <a:pt x="1446019" y="623853"/>
                  </a:moveTo>
                  <a:lnTo>
                    <a:pt x="1598381" y="623853"/>
                  </a:lnTo>
                  <a:lnTo>
                    <a:pt x="1598381" y="653380"/>
                  </a:lnTo>
                  <a:lnTo>
                    <a:pt x="1538640" y="653380"/>
                  </a:lnTo>
                  <a:lnTo>
                    <a:pt x="1538640" y="840832"/>
                  </a:lnTo>
                  <a:lnTo>
                    <a:pt x="1505760" y="840832"/>
                  </a:lnTo>
                  <a:lnTo>
                    <a:pt x="1505760" y="653380"/>
                  </a:lnTo>
                  <a:lnTo>
                    <a:pt x="1446019" y="653380"/>
                  </a:lnTo>
                  <a:close/>
                  <a:moveTo>
                    <a:pt x="1265197" y="623853"/>
                  </a:moveTo>
                  <a:lnTo>
                    <a:pt x="1347476" y="623853"/>
                  </a:lnTo>
                  <a:cubicBezTo>
                    <a:pt x="1368911" y="624232"/>
                    <a:pt x="1385787" y="630475"/>
                    <a:pt x="1398104" y="642582"/>
                  </a:cubicBezTo>
                  <a:cubicBezTo>
                    <a:pt x="1410421" y="654689"/>
                    <a:pt x="1416703" y="670385"/>
                    <a:pt x="1416949" y="689670"/>
                  </a:cubicBezTo>
                  <a:cubicBezTo>
                    <a:pt x="1416703" y="708955"/>
                    <a:pt x="1410421" y="724652"/>
                    <a:pt x="1398104" y="736759"/>
                  </a:cubicBezTo>
                  <a:cubicBezTo>
                    <a:pt x="1385787" y="748866"/>
                    <a:pt x="1368911" y="755109"/>
                    <a:pt x="1347476" y="755488"/>
                  </a:cubicBezTo>
                  <a:lnTo>
                    <a:pt x="1298077" y="755488"/>
                  </a:lnTo>
                  <a:lnTo>
                    <a:pt x="1298077" y="840832"/>
                  </a:lnTo>
                  <a:lnTo>
                    <a:pt x="1265197" y="840832"/>
                  </a:lnTo>
                  <a:close/>
                  <a:moveTo>
                    <a:pt x="1065172" y="623853"/>
                  </a:moveTo>
                  <a:lnTo>
                    <a:pt x="1147451" y="623853"/>
                  </a:lnTo>
                  <a:cubicBezTo>
                    <a:pt x="1168886" y="624232"/>
                    <a:pt x="1185762" y="630475"/>
                    <a:pt x="1198079" y="642582"/>
                  </a:cubicBezTo>
                  <a:cubicBezTo>
                    <a:pt x="1210396" y="654689"/>
                    <a:pt x="1216678" y="670385"/>
                    <a:pt x="1216924" y="689670"/>
                  </a:cubicBezTo>
                  <a:cubicBezTo>
                    <a:pt x="1216678" y="708955"/>
                    <a:pt x="1210396" y="724652"/>
                    <a:pt x="1198079" y="736759"/>
                  </a:cubicBezTo>
                  <a:cubicBezTo>
                    <a:pt x="1185762" y="748866"/>
                    <a:pt x="1168886" y="755109"/>
                    <a:pt x="1147451" y="755488"/>
                  </a:cubicBezTo>
                  <a:lnTo>
                    <a:pt x="1098052" y="755488"/>
                  </a:lnTo>
                  <a:lnTo>
                    <a:pt x="1098052" y="840832"/>
                  </a:lnTo>
                  <a:lnTo>
                    <a:pt x="1065172" y="840832"/>
                  </a:lnTo>
                  <a:close/>
                  <a:moveTo>
                    <a:pt x="646072" y="623853"/>
                  </a:moveTo>
                  <a:lnTo>
                    <a:pt x="678952" y="623853"/>
                  </a:lnTo>
                  <a:lnTo>
                    <a:pt x="742370" y="758865"/>
                  </a:lnTo>
                  <a:lnTo>
                    <a:pt x="804568" y="623853"/>
                  </a:lnTo>
                  <a:lnTo>
                    <a:pt x="837448" y="623853"/>
                  </a:lnTo>
                  <a:lnTo>
                    <a:pt x="837448" y="840832"/>
                  </a:lnTo>
                  <a:lnTo>
                    <a:pt x="804568" y="840832"/>
                  </a:lnTo>
                  <a:lnTo>
                    <a:pt x="804568" y="695760"/>
                  </a:lnTo>
                  <a:lnTo>
                    <a:pt x="754565" y="801545"/>
                  </a:lnTo>
                  <a:lnTo>
                    <a:pt x="730174" y="801545"/>
                  </a:lnTo>
                  <a:lnTo>
                    <a:pt x="678952" y="695760"/>
                  </a:lnTo>
                  <a:lnTo>
                    <a:pt x="678952" y="840832"/>
                  </a:lnTo>
                  <a:lnTo>
                    <a:pt x="646072" y="840832"/>
                  </a:lnTo>
                  <a:close/>
                  <a:moveTo>
                    <a:pt x="226972" y="623853"/>
                  </a:moveTo>
                  <a:lnTo>
                    <a:pt x="311081" y="623853"/>
                  </a:lnTo>
                  <a:cubicBezTo>
                    <a:pt x="331892" y="624187"/>
                    <a:pt x="348260" y="630139"/>
                    <a:pt x="360183" y="641706"/>
                  </a:cubicBezTo>
                  <a:cubicBezTo>
                    <a:pt x="372107" y="653274"/>
                    <a:pt x="378186" y="668449"/>
                    <a:pt x="378419" y="687232"/>
                  </a:cubicBezTo>
                  <a:cubicBezTo>
                    <a:pt x="378140" y="702822"/>
                    <a:pt x="373979" y="715473"/>
                    <a:pt x="365935" y="725183"/>
                  </a:cubicBezTo>
                  <a:cubicBezTo>
                    <a:pt x="357891" y="734893"/>
                    <a:pt x="347636" y="741441"/>
                    <a:pt x="335171" y="744826"/>
                  </a:cubicBezTo>
                  <a:lnTo>
                    <a:pt x="385125" y="840832"/>
                  </a:lnTo>
                  <a:lnTo>
                    <a:pt x="346757" y="840832"/>
                  </a:lnTo>
                  <a:lnTo>
                    <a:pt x="301018" y="749392"/>
                  </a:lnTo>
                  <a:lnTo>
                    <a:pt x="259852" y="749392"/>
                  </a:lnTo>
                  <a:lnTo>
                    <a:pt x="259852" y="840832"/>
                  </a:lnTo>
                  <a:lnTo>
                    <a:pt x="226972" y="840832"/>
                  </a:lnTo>
                  <a:close/>
                  <a:moveTo>
                    <a:pt x="36472" y="623853"/>
                  </a:moveTo>
                  <a:lnTo>
                    <a:pt x="175118" y="623853"/>
                  </a:lnTo>
                  <a:lnTo>
                    <a:pt x="175118" y="653380"/>
                  </a:lnTo>
                  <a:lnTo>
                    <a:pt x="69352" y="653380"/>
                  </a:lnTo>
                  <a:lnTo>
                    <a:pt x="69352" y="719560"/>
                  </a:lnTo>
                  <a:lnTo>
                    <a:pt x="159573" y="719560"/>
                  </a:lnTo>
                  <a:lnTo>
                    <a:pt x="159573" y="749087"/>
                  </a:lnTo>
                  <a:lnTo>
                    <a:pt x="69352" y="749087"/>
                  </a:lnTo>
                  <a:lnTo>
                    <a:pt x="69352" y="840832"/>
                  </a:lnTo>
                  <a:lnTo>
                    <a:pt x="36472" y="840832"/>
                  </a:lnTo>
                  <a:close/>
                  <a:moveTo>
                    <a:pt x="2230631" y="622024"/>
                  </a:moveTo>
                  <a:cubicBezTo>
                    <a:pt x="2242225" y="622055"/>
                    <a:pt x="2252808" y="624047"/>
                    <a:pt x="2262380" y="627998"/>
                  </a:cubicBezTo>
                  <a:cubicBezTo>
                    <a:pt x="2271951" y="631949"/>
                    <a:pt x="2280471" y="637669"/>
                    <a:pt x="2287938" y="645159"/>
                  </a:cubicBezTo>
                  <a:cubicBezTo>
                    <a:pt x="2298125" y="655514"/>
                    <a:pt x="2304240" y="667490"/>
                    <a:pt x="2306282" y="681088"/>
                  </a:cubicBezTo>
                  <a:cubicBezTo>
                    <a:pt x="2308324" y="694685"/>
                    <a:pt x="2309111" y="711770"/>
                    <a:pt x="2308641" y="732343"/>
                  </a:cubicBezTo>
                  <a:cubicBezTo>
                    <a:pt x="2309111" y="752915"/>
                    <a:pt x="2308324" y="770000"/>
                    <a:pt x="2306282" y="783598"/>
                  </a:cubicBezTo>
                  <a:cubicBezTo>
                    <a:pt x="2304240" y="797195"/>
                    <a:pt x="2298125" y="809171"/>
                    <a:pt x="2287938" y="819526"/>
                  </a:cubicBezTo>
                  <a:cubicBezTo>
                    <a:pt x="2280471" y="827016"/>
                    <a:pt x="2271951" y="832736"/>
                    <a:pt x="2262380" y="836687"/>
                  </a:cubicBezTo>
                  <a:cubicBezTo>
                    <a:pt x="2252808" y="840638"/>
                    <a:pt x="2242225" y="842629"/>
                    <a:pt x="2230631" y="842661"/>
                  </a:cubicBezTo>
                  <a:cubicBezTo>
                    <a:pt x="2219050" y="842629"/>
                    <a:pt x="2208518" y="840638"/>
                    <a:pt x="2199036" y="836687"/>
                  </a:cubicBezTo>
                  <a:cubicBezTo>
                    <a:pt x="2189553" y="832736"/>
                    <a:pt x="2181084" y="827016"/>
                    <a:pt x="2173629" y="819526"/>
                  </a:cubicBezTo>
                  <a:cubicBezTo>
                    <a:pt x="2163430" y="809171"/>
                    <a:pt x="2157265" y="797195"/>
                    <a:pt x="2155133" y="783598"/>
                  </a:cubicBezTo>
                  <a:cubicBezTo>
                    <a:pt x="2153002" y="770000"/>
                    <a:pt x="2152165" y="752915"/>
                    <a:pt x="2152622" y="732343"/>
                  </a:cubicBezTo>
                  <a:cubicBezTo>
                    <a:pt x="2152165" y="711770"/>
                    <a:pt x="2153002" y="694685"/>
                    <a:pt x="2155133" y="681088"/>
                  </a:cubicBezTo>
                  <a:cubicBezTo>
                    <a:pt x="2157265" y="667490"/>
                    <a:pt x="2163430" y="655514"/>
                    <a:pt x="2173629" y="645159"/>
                  </a:cubicBezTo>
                  <a:cubicBezTo>
                    <a:pt x="2181084" y="637669"/>
                    <a:pt x="2189553" y="631949"/>
                    <a:pt x="2199035" y="627998"/>
                  </a:cubicBezTo>
                  <a:cubicBezTo>
                    <a:pt x="2208518" y="624047"/>
                    <a:pt x="2219050" y="622055"/>
                    <a:pt x="2230631" y="622024"/>
                  </a:cubicBezTo>
                  <a:close/>
                  <a:moveTo>
                    <a:pt x="506606" y="622024"/>
                  </a:moveTo>
                  <a:cubicBezTo>
                    <a:pt x="518201" y="622055"/>
                    <a:pt x="528783" y="624047"/>
                    <a:pt x="538355" y="627998"/>
                  </a:cubicBezTo>
                  <a:cubicBezTo>
                    <a:pt x="547926" y="631949"/>
                    <a:pt x="556446" y="637669"/>
                    <a:pt x="563913" y="645159"/>
                  </a:cubicBezTo>
                  <a:cubicBezTo>
                    <a:pt x="574100" y="655514"/>
                    <a:pt x="580215" y="667490"/>
                    <a:pt x="582257" y="681088"/>
                  </a:cubicBezTo>
                  <a:cubicBezTo>
                    <a:pt x="584299" y="694685"/>
                    <a:pt x="585086" y="711770"/>
                    <a:pt x="584616" y="732343"/>
                  </a:cubicBezTo>
                  <a:cubicBezTo>
                    <a:pt x="585086" y="752915"/>
                    <a:pt x="584299" y="770000"/>
                    <a:pt x="582257" y="783598"/>
                  </a:cubicBezTo>
                  <a:cubicBezTo>
                    <a:pt x="580215" y="797195"/>
                    <a:pt x="574100" y="809171"/>
                    <a:pt x="563913" y="819526"/>
                  </a:cubicBezTo>
                  <a:cubicBezTo>
                    <a:pt x="556446" y="827016"/>
                    <a:pt x="547926" y="832736"/>
                    <a:pt x="538355" y="836687"/>
                  </a:cubicBezTo>
                  <a:cubicBezTo>
                    <a:pt x="528783" y="840638"/>
                    <a:pt x="518201" y="842629"/>
                    <a:pt x="506606" y="842661"/>
                  </a:cubicBezTo>
                  <a:cubicBezTo>
                    <a:pt x="495025" y="842629"/>
                    <a:pt x="484493" y="840638"/>
                    <a:pt x="475011" y="836687"/>
                  </a:cubicBezTo>
                  <a:cubicBezTo>
                    <a:pt x="465528" y="832736"/>
                    <a:pt x="457059" y="827016"/>
                    <a:pt x="449604" y="819526"/>
                  </a:cubicBezTo>
                  <a:cubicBezTo>
                    <a:pt x="439405" y="809171"/>
                    <a:pt x="433240" y="797195"/>
                    <a:pt x="431108" y="783598"/>
                  </a:cubicBezTo>
                  <a:cubicBezTo>
                    <a:pt x="428977" y="770000"/>
                    <a:pt x="428140" y="752915"/>
                    <a:pt x="428597" y="732343"/>
                  </a:cubicBezTo>
                  <a:cubicBezTo>
                    <a:pt x="428140" y="711770"/>
                    <a:pt x="428977" y="694685"/>
                    <a:pt x="431108" y="681088"/>
                  </a:cubicBezTo>
                  <a:cubicBezTo>
                    <a:pt x="433240" y="667490"/>
                    <a:pt x="439405" y="655514"/>
                    <a:pt x="449604" y="645159"/>
                  </a:cubicBezTo>
                  <a:cubicBezTo>
                    <a:pt x="457059" y="637669"/>
                    <a:pt x="465528" y="631949"/>
                    <a:pt x="475011" y="627998"/>
                  </a:cubicBezTo>
                  <a:cubicBezTo>
                    <a:pt x="484493" y="624047"/>
                    <a:pt x="495025" y="622055"/>
                    <a:pt x="506606" y="622024"/>
                  </a:cubicBezTo>
                  <a:close/>
                  <a:moveTo>
                    <a:pt x="424681" y="326008"/>
                  </a:moveTo>
                  <a:cubicBezTo>
                    <a:pt x="444996" y="352450"/>
                    <a:pt x="465150" y="382600"/>
                    <a:pt x="485143" y="416459"/>
                  </a:cubicBezTo>
                  <a:lnTo>
                    <a:pt x="435322" y="445964"/>
                  </a:lnTo>
                  <a:cubicBezTo>
                    <a:pt x="419844" y="416297"/>
                    <a:pt x="401142" y="385180"/>
                    <a:pt x="379214" y="352611"/>
                  </a:cubicBezTo>
                  <a:close/>
                  <a:moveTo>
                    <a:pt x="54174" y="264096"/>
                  </a:moveTo>
                  <a:cubicBezTo>
                    <a:pt x="78358" y="275060"/>
                    <a:pt x="98190" y="282799"/>
                    <a:pt x="113668" y="287313"/>
                  </a:cubicBezTo>
                  <a:lnTo>
                    <a:pt x="70135" y="469665"/>
                  </a:lnTo>
                  <a:cubicBezTo>
                    <a:pt x="48853" y="461603"/>
                    <a:pt x="27571" y="454993"/>
                    <a:pt x="6288" y="449833"/>
                  </a:cubicBezTo>
                  <a:cubicBezTo>
                    <a:pt x="22734" y="400497"/>
                    <a:pt x="38696" y="338584"/>
                    <a:pt x="54174" y="264096"/>
                  </a:cubicBezTo>
                  <a:close/>
                  <a:moveTo>
                    <a:pt x="286346" y="237009"/>
                  </a:moveTo>
                  <a:lnTo>
                    <a:pt x="286346" y="267965"/>
                  </a:lnTo>
                  <a:lnTo>
                    <a:pt x="396627" y="267965"/>
                  </a:lnTo>
                  <a:lnTo>
                    <a:pt x="396627" y="237009"/>
                  </a:lnTo>
                  <a:close/>
                  <a:moveTo>
                    <a:pt x="286346" y="162037"/>
                  </a:moveTo>
                  <a:lnTo>
                    <a:pt x="286346" y="192510"/>
                  </a:lnTo>
                  <a:lnTo>
                    <a:pt x="396627" y="192510"/>
                  </a:lnTo>
                  <a:lnTo>
                    <a:pt x="396627" y="162037"/>
                  </a:lnTo>
                  <a:close/>
                  <a:moveTo>
                    <a:pt x="39663" y="125760"/>
                  </a:moveTo>
                  <a:cubicBezTo>
                    <a:pt x="64170" y="143495"/>
                    <a:pt x="89644" y="163811"/>
                    <a:pt x="116086" y="186705"/>
                  </a:cubicBezTo>
                  <a:lnTo>
                    <a:pt x="72554" y="238944"/>
                  </a:lnTo>
                  <a:cubicBezTo>
                    <a:pt x="49014" y="216049"/>
                    <a:pt x="24830" y="193638"/>
                    <a:pt x="0" y="171711"/>
                  </a:cubicBezTo>
                  <a:close/>
                  <a:moveTo>
                    <a:pt x="3917287" y="96739"/>
                  </a:moveTo>
                  <a:lnTo>
                    <a:pt x="3917287" y="217661"/>
                  </a:lnTo>
                  <a:lnTo>
                    <a:pt x="3951871" y="217661"/>
                  </a:lnTo>
                  <a:cubicBezTo>
                    <a:pt x="3998789" y="217661"/>
                    <a:pt x="4022247" y="197266"/>
                    <a:pt x="4022247" y="156475"/>
                  </a:cubicBezTo>
                  <a:cubicBezTo>
                    <a:pt x="4022247" y="116651"/>
                    <a:pt x="3999030" y="96739"/>
                    <a:pt x="3952596" y="96739"/>
                  </a:cubicBezTo>
                  <a:close/>
                  <a:moveTo>
                    <a:pt x="3564861" y="96739"/>
                  </a:moveTo>
                  <a:lnTo>
                    <a:pt x="3564861" y="217661"/>
                  </a:lnTo>
                  <a:lnTo>
                    <a:pt x="3599445" y="217661"/>
                  </a:lnTo>
                  <a:cubicBezTo>
                    <a:pt x="3646363" y="217661"/>
                    <a:pt x="3669823" y="197266"/>
                    <a:pt x="3669823" y="156475"/>
                  </a:cubicBezTo>
                  <a:cubicBezTo>
                    <a:pt x="3669823" y="116651"/>
                    <a:pt x="3646605" y="96739"/>
                    <a:pt x="3600171" y="96739"/>
                  </a:cubicBezTo>
                  <a:close/>
                  <a:moveTo>
                    <a:pt x="1526512" y="96739"/>
                  </a:moveTo>
                  <a:lnTo>
                    <a:pt x="1526512" y="217661"/>
                  </a:lnTo>
                  <a:lnTo>
                    <a:pt x="1561096" y="217661"/>
                  </a:lnTo>
                  <a:cubicBezTo>
                    <a:pt x="1608014" y="217661"/>
                    <a:pt x="1631473" y="197266"/>
                    <a:pt x="1631473" y="156475"/>
                  </a:cubicBezTo>
                  <a:cubicBezTo>
                    <a:pt x="1631473" y="116651"/>
                    <a:pt x="1608256" y="96739"/>
                    <a:pt x="1561821" y="96739"/>
                  </a:cubicBezTo>
                  <a:close/>
                  <a:moveTo>
                    <a:pt x="1164562" y="96739"/>
                  </a:moveTo>
                  <a:lnTo>
                    <a:pt x="1164562" y="217661"/>
                  </a:lnTo>
                  <a:lnTo>
                    <a:pt x="1199146" y="217661"/>
                  </a:lnTo>
                  <a:cubicBezTo>
                    <a:pt x="1246064" y="217661"/>
                    <a:pt x="1269523" y="197266"/>
                    <a:pt x="1269523" y="156475"/>
                  </a:cubicBezTo>
                  <a:cubicBezTo>
                    <a:pt x="1269523" y="116651"/>
                    <a:pt x="1246306" y="96739"/>
                    <a:pt x="1199871" y="96739"/>
                  </a:cubicBezTo>
                  <a:close/>
                  <a:moveTo>
                    <a:pt x="4154835" y="34826"/>
                  </a:moveTo>
                  <a:lnTo>
                    <a:pt x="4448435" y="34826"/>
                  </a:lnTo>
                  <a:lnTo>
                    <a:pt x="4448435" y="100124"/>
                  </a:lnTo>
                  <a:lnTo>
                    <a:pt x="4341539" y="100124"/>
                  </a:lnTo>
                  <a:lnTo>
                    <a:pt x="4341539" y="409445"/>
                  </a:lnTo>
                  <a:lnTo>
                    <a:pt x="4261489" y="409445"/>
                  </a:lnTo>
                  <a:lnTo>
                    <a:pt x="4261489" y="100124"/>
                  </a:lnTo>
                  <a:lnTo>
                    <a:pt x="4154835" y="100124"/>
                  </a:lnTo>
                  <a:close/>
                  <a:moveTo>
                    <a:pt x="3837477" y="34826"/>
                  </a:moveTo>
                  <a:lnTo>
                    <a:pt x="3966381" y="34826"/>
                  </a:lnTo>
                  <a:cubicBezTo>
                    <a:pt x="4059572" y="34826"/>
                    <a:pt x="4106168" y="74328"/>
                    <a:pt x="4106168" y="153331"/>
                  </a:cubicBezTo>
                  <a:cubicBezTo>
                    <a:pt x="4106168" y="191703"/>
                    <a:pt x="4092101" y="222458"/>
                    <a:pt x="4063966" y="245595"/>
                  </a:cubicBezTo>
                  <a:cubicBezTo>
                    <a:pt x="4035831" y="268731"/>
                    <a:pt x="4000643" y="279816"/>
                    <a:pt x="3958400" y="278848"/>
                  </a:cubicBezTo>
                  <a:lnTo>
                    <a:pt x="3917287" y="278848"/>
                  </a:lnTo>
                  <a:lnTo>
                    <a:pt x="3917287" y="409445"/>
                  </a:lnTo>
                  <a:lnTo>
                    <a:pt x="3837477" y="409445"/>
                  </a:lnTo>
                  <a:close/>
                  <a:moveTo>
                    <a:pt x="3485053" y="34826"/>
                  </a:moveTo>
                  <a:lnTo>
                    <a:pt x="3613956" y="34826"/>
                  </a:lnTo>
                  <a:cubicBezTo>
                    <a:pt x="3707147" y="34826"/>
                    <a:pt x="3753743" y="74328"/>
                    <a:pt x="3753743" y="153331"/>
                  </a:cubicBezTo>
                  <a:cubicBezTo>
                    <a:pt x="3753743" y="191703"/>
                    <a:pt x="3739675" y="222458"/>
                    <a:pt x="3711541" y="245595"/>
                  </a:cubicBezTo>
                  <a:cubicBezTo>
                    <a:pt x="3683406" y="268731"/>
                    <a:pt x="3648218" y="279816"/>
                    <a:pt x="3605975" y="278848"/>
                  </a:cubicBezTo>
                  <a:lnTo>
                    <a:pt x="3564861" y="278848"/>
                  </a:lnTo>
                  <a:lnTo>
                    <a:pt x="3564861" y="409445"/>
                  </a:lnTo>
                  <a:lnTo>
                    <a:pt x="3485053" y="409445"/>
                  </a:lnTo>
                  <a:close/>
                  <a:moveTo>
                    <a:pt x="1764060" y="34826"/>
                  </a:moveTo>
                  <a:lnTo>
                    <a:pt x="2057661" y="34826"/>
                  </a:lnTo>
                  <a:lnTo>
                    <a:pt x="2057661" y="100124"/>
                  </a:lnTo>
                  <a:lnTo>
                    <a:pt x="1950765" y="100124"/>
                  </a:lnTo>
                  <a:lnTo>
                    <a:pt x="1950765" y="409445"/>
                  </a:lnTo>
                  <a:lnTo>
                    <a:pt x="1870714" y="409445"/>
                  </a:lnTo>
                  <a:lnTo>
                    <a:pt x="1870714" y="100124"/>
                  </a:lnTo>
                  <a:lnTo>
                    <a:pt x="1764060" y="100124"/>
                  </a:lnTo>
                  <a:close/>
                  <a:moveTo>
                    <a:pt x="1446703" y="34826"/>
                  </a:moveTo>
                  <a:lnTo>
                    <a:pt x="1575606" y="34826"/>
                  </a:lnTo>
                  <a:cubicBezTo>
                    <a:pt x="1668798" y="34826"/>
                    <a:pt x="1715393" y="74328"/>
                    <a:pt x="1715393" y="153331"/>
                  </a:cubicBezTo>
                  <a:cubicBezTo>
                    <a:pt x="1715393" y="191703"/>
                    <a:pt x="1701326" y="222458"/>
                    <a:pt x="1673191" y="245595"/>
                  </a:cubicBezTo>
                  <a:cubicBezTo>
                    <a:pt x="1645056" y="268731"/>
                    <a:pt x="1609868" y="279816"/>
                    <a:pt x="1567625" y="278848"/>
                  </a:cubicBezTo>
                  <a:lnTo>
                    <a:pt x="1526512" y="278848"/>
                  </a:lnTo>
                  <a:lnTo>
                    <a:pt x="1526512" y="409445"/>
                  </a:lnTo>
                  <a:lnTo>
                    <a:pt x="1446703" y="409445"/>
                  </a:lnTo>
                  <a:close/>
                  <a:moveTo>
                    <a:pt x="1084753" y="34826"/>
                  </a:moveTo>
                  <a:lnTo>
                    <a:pt x="1213656" y="34826"/>
                  </a:lnTo>
                  <a:cubicBezTo>
                    <a:pt x="1306848" y="34826"/>
                    <a:pt x="1353443" y="74328"/>
                    <a:pt x="1353443" y="153331"/>
                  </a:cubicBezTo>
                  <a:cubicBezTo>
                    <a:pt x="1353443" y="191703"/>
                    <a:pt x="1339376" y="222458"/>
                    <a:pt x="1311241" y="245595"/>
                  </a:cubicBezTo>
                  <a:cubicBezTo>
                    <a:pt x="1283106" y="268731"/>
                    <a:pt x="1247918" y="279816"/>
                    <a:pt x="1205675" y="278848"/>
                  </a:cubicBezTo>
                  <a:lnTo>
                    <a:pt x="1164562" y="278848"/>
                  </a:lnTo>
                  <a:lnTo>
                    <a:pt x="1164562" y="409445"/>
                  </a:lnTo>
                  <a:lnTo>
                    <a:pt x="1084753" y="409445"/>
                  </a:lnTo>
                  <a:close/>
                  <a:moveTo>
                    <a:pt x="2411574" y="28054"/>
                  </a:moveTo>
                  <a:lnTo>
                    <a:pt x="2855603" y="28054"/>
                  </a:lnTo>
                  <a:lnTo>
                    <a:pt x="2855603" y="93836"/>
                  </a:lnTo>
                  <a:lnTo>
                    <a:pt x="2683650" y="93836"/>
                  </a:lnTo>
                  <a:cubicBezTo>
                    <a:pt x="2673009" y="120762"/>
                    <a:pt x="2660352" y="146720"/>
                    <a:pt x="2645681" y="171711"/>
                  </a:cubicBezTo>
                  <a:lnTo>
                    <a:pt x="2668898" y="171711"/>
                  </a:lnTo>
                  <a:lnTo>
                    <a:pt x="2668898" y="228303"/>
                  </a:lnTo>
                  <a:lnTo>
                    <a:pt x="2717267" y="182836"/>
                  </a:lnTo>
                  <a:cubicBezTo>
                    <a:pt x="2760799" y="221531"/>
                    <a:pt x="2813360" y="269255"/>
                    <a:pt x="2874950" y="326008"/>
                  </a:cubicBezTo>
                  <a:lnTo>
                    <a:pt x="2818358" y="381633"/>
                  </a:lnTo>
                  <a:cubicBezTo>
                    <a:pt x="2777245" y="333909"/>
                    <a:pt x="2727424" y="283444"/>
                    <a:pt x="2668898" y="230237"/>
                  </a:cubicBezTo>
                  <a:lnTo>
                    <a:pt x="2668898" y="475469"/>
                  </a:lnTo>
                  <a:lnTo>
                    <a:pt x="2595860" y="475469"/>
                  </a:lnTo>
                  <a:lnTo>
                    <a:pt x="2595860" y="243781"/>
                  </a:lnTo>
                  <a:cubicBezTo>
                    <a:pt x="2554263" y="295536"/>
                    <a:pt x="2502508" y="342938"/>
                    <a:pt x="2440595" y="385986"/>
                  </a:cubicBezTo>
                  <a:cubicBezTo>
                    <a:pt x="2430277" y="371153"/>
                    <a:pt x="2413831" y="349870"/>
                    <a:pt x="2391259" y="322139"/>
                  </a:cubicBezTo>
                  <a:cubicBezTo>
                    <a:pt x="2493479" y="255551"/>
                    <a:pt x="2563775" y="179450"/>
                    <a:pt x="2602148" y="93836"/>
                  </a:cubicBezTo>
                  <a:lnTo>
                    <a:pt x="2411574" y="93836"/>
                  </a:lnTo>
                  <a:close/>
                  <a:moveTo>
                    <a:pt x="565956" y="25152"/>
                  </a:moveTo>
                  <a:lnTo>
                    <a:pt x="966453" y="25152"/>
                  </a:lnTo>
                  <a:lnTo>
                    <a:pt x="966453" y="93836"/>
                  </a:lnTo>
                  <a:lnTo>
                    <a:pt x="807802" y="93836"/>
                  </a:lnTo>
                  <a:lnTo>
                    <a:pt x="807802" y="189607"/>
                  </a:lnTo>
                  <a:lnTo>
                    <a:pt x="1000795" y="189607"/>
                  </a:lnTo>
                  <a:lnTo>
                    <a:pt x="1000795" y="258292"/>
                  </a:lnTo>
                  <a:lnTo>
                    <a:pt x="807802" y="258292"/>
                  </a:lnTo>
                  <a:lnTo>
                    <a:pt x="807802" y="364220"/>
                  </a:lnTo>
                  <a:cubicBezTo>
                    <a:pt x="807802" y="396627"/>
                    <a:pt x="801232" y="420933"/>
                    <a:pt x="788092" y="437136"/>
                  </a:cubicBezTo>
                  <a:cubicBezTo>
                    <a:pt x="774951" y="453340"/>
                    <a:pt x="755846" y="461724"/>
                    <a:pt x="730774" y="462288"/>
                  </a:cubicBezTo>
                  <a:cubicBezTo>
                    <a:pt x="705703" y="462853"/>
                    <a:pt x="671724" y="463216"/>
                    <a:pt x="628836" y="463377"/>
                  </a:cubicBezTo>
                  <a:cubicBezTo>
                    <a:pt x="624322" y="439192"/>
                    <a:pt x="618518" y="414685"/>
                    <a:pt x="611423" y="389856"/>
                  </a:cubicBezTo>
                  <a:cubicBezTo>
                    <a:pt x="639155" y="392758"/>
                    <a:pt x="666725" y="394209"/>
                    <a:pt x="694135" y="394209"/>
                  </a:cubicBezTo>
                  <a:cubicBezTo>
                    <a:pt x="720899" y="394209"/>
                    <a:pt x="734281" y="380827"/>
                    <a:pt x="734281" y="354062"/>
                  </a:cubicBezTo>
                  <a:lnTo>
                    <a:pt x="734281" y="258292"/>
                  </a:lnTo>
                  <a:lnTo>
                    <a:pt x="530163" y="258292"/>
                  </a:lnTo>
                  <a:lnTo>
                    <a:pt x="530163" y="189607"/>
                  </a:lnTo>
                  <a:lnTo>
                    <a:pt x="734281" y="189607"/>
                  </a:lnTo>
                  <a:lnTo>
                    <a:pt x="734281" y="93836"/>
                  </a:lnTo>
                  <a:lnTo>
                    <a:pt x="565956" y="93836"/>
                  </a:lnTo>
                  <a:close/>
                  <a:moveTo>
                    <a:pt x="138336" y="16930"/>
                  </a:moveTo>
                  <a:lnTo>
                    <a:pt x="477404" y="16930"/>
                  </a:lnTo>
                  <a:lnTo>
                    <a:pt x="477404" y="71103"/>
                  </a:lnTo>
                  <a:lnTo>
                    <a:pt x="358174" y="71103"/>
                  </a:lnTo>
                  <a:cubicBezTo>
                    <a:pt x="354304" y="80616"/>
                    <a:pt x="347855" y="94481"/>
                    <a:pt x="338826" y="112700"/>
                  </a:cubicBezTo>
                  <a:lnTo>
                    <a:pt x="456605" y="112700"/>
                  </a:lnTo>
                  <a:lnTo>
                    <a:pt x="456605" y="317302"/>
                  </a:lnTo>
                  <a:lnTo>
                    <a:pt x="374861" y="317302"/>
                  </a:lnTo>
                  <a:lnTo>
                    <a:pt x="374861" y="408720"/>
                  </a:lnTo>
                  <a:cubicBezTo>
                    <a:pt x="374861" y="427100"/>
                    <a:pt x="371032" y="441449"/>
                    <a:pt x="363373" y="451768"/>
                  </a:cubicBezTo>
                  <a:cubicBezTo>
                    <a:pt x="355715" y="462087"/>
                    <a:pt x="344026" y="468375"/>
                    <a:pt x="328306" y="470632"/>
                  </a:cubicBezTo>
                  <a:cubicBezTo>
                    <a:pt x="312586" y="472889"/>
                    <a:pt x="291989" y="473695"/>
                    <a:pt x="266514" y="473051"/>
                  </a:cubicBezTo>
                  <a:cubicBezTo>
                    <a:pt x="263773" y="455476"/>
                    <a:pt x="259823" y="436612"/>
                    <a:pt x="254664" y="416459"/>
                  </a:cubicBezTo>
                  <a:cubicBezTo>
                    <a:pt x="245312" y="429035"/>
                    <a:pt x="235397" y="441933"/>
                    <a:pt x="224917" y="455154"/>
                  </a:cubicBezTo>
                  <a:lnTo>
                    <a:pt x="179933" y="418877"/>
                  </a:lnTo>
                  <a:cubicBezTo>
                    <a:pt x="203473" y="394048"/>
                    <a:pt x="226045" y="363736"/>
                    <a:pt x="247650" y="327943"/>
                  </a:cubicBezTo>
                  <a:lnTo>
                    <a:pt x="295052" y="356965"/>
                  </a:lnTo>
                  <a:cubicBezTo>
                    <a:pt x="284411" y="374216"/>
                    <a:pt x="272238" y="392274"/>
                    <a:pt x="258533" y="411138"/>
                  </a:cubicBezTo>
                  <a:cubicBezTo>
                    <a:pt x="266917" y="412428"/>
                    <a:pt x="277800" y="413234"/>
                    <a:pt x="291182" y="413557"/>
                  </a:cubicBezTo>
                  <a:cubicBezTo>
                    <a:pt x="305371" y="411622"/>
                    <a:pt x="312626" y="405011"/>
                    <a:pt x="312949" y="393725"/>
                  </a:cubicBezTo>
                  <a:lnTo>
                    <a:pt x="312949" y="317302"/>
                  </a:lnTo>
                  <a:lnTo>
                    <a:pt x="227335" y="317302"/>
                  </a:lnTo>
                  <a:lnTo>
                    <a:pt x="227335" y="112700"/>
                  </a:lnTo>
                  <a:lnTo>
                    <a:pt x="279332" y="112700"/>
                  </a:lnTo>
                  <a:cubicBezTo>
                    <a:pt x="285136" y="99318"/>
                    <a:pt x="290215" y="85453"/>
                    <a:pt x="294568" y="71103"/>
                  </a:cubicBezTo>
                  <a:lnTo>
                    <a:pt x="200248" y="71103"/>
                  </a:lnTo>
                  <a:lnTo>
                    <a:pt x="200248" y="216694"/>
                  </a:lnTo>
                  <a:cubicBezTo>
                    <a:pt x="200248" y="337939"/>
                    <a:pt x="182352" y="425004"/>
                    <a:pt x="146559" y="477887"/>
                  </a:cubicBezTo>
                  <a:cubicBezTo>
                    <a:pt x="125921" y="457250"/>
                    <a:pt x="107702" y="441772"/>
                    <a:pt x="91902" y="431453"/>
                  </a:cubicBezTo>
                  <a:cubicBezTo>
                    <a:pt x="123180" y="385019"/>
                    <a:pt x="138658" y="310530"/>
                    <a:pt x="138336" y="207988"/>
                  </a:cubicBezTo>
                  <a:close/>
                  <a:moveTo>
                    <a:pt x="49337" y="968"/>
                  </a:moveTo>
                  <a:cubicBezTo>
                    <a:pt x="85775" y="27087"/>
                    <a:pt x="112217" y="46918"/>
                    <a:pt x="128662" y="60462"/>
                  </a:cubicBezTo>
                  <a:lnTo>
                    <a:pt x="83679" y="109315"/>
                  </a:lnTo>
                  <a:cubicBezTo>
                    <a:pt x="60784" y="87065"/>
                    <a:pt x="35955" y="64976"/>
                    <a:pt x="9190" y="43049"/>
                  </a:cubicBezTo>
                  <a:close/>
                  <a:moveTo>
                    <a:pt x="3151659" y="0"/>
                  </a:moveTo>
                  <a:lnTo>
                    <a:pt x="3225180" y="0"/>
                  </a:lnTo>
                  <a:lnTo>
                    <a:pt x="3225180" y="147043"/>
                  </a:lnTo>
                  <a:lnTo>
                    <a:pt x="3364967" y="147043"/>
                  </a:lnTo>
                  <a:lnTo>
                    <a:pt x="3364967" y="211374"/>
                  </a:lnTo>
                  <a:lnTo>
                    <a:pt x="3225180" y="211374"/>
                  </a:lnTo>
                  <a:lnTo>
                    <a:pt x="3225180" y="382600"/>
                  </a:lnTo>
                  <a:lnTo>
                    <a:pt x="3392053" y="382600"/>
                  </a:lnTo>
                  <a:lnTo>
                    <a:pt x="3392053" y="448382"/>
                  </a:lnTo>
                  <a:lnTo>
                    <a:pt x="2919971" y="448382"/>
                  </a:lnTo>
                  <a:lnTo>
                    <a:pt x="2919971" y="382600"/>
                  </a:lnTo>
                  <a:lnTo>
                    <a:pt x="2990106" y="382600"/>
                  </a:lnTo>
                  <a:lnTo>
                    <a:pt x="2990106" y="90934"/>
                  </a:lnTo>
                  <a:lnTo>
                    <a:pt x="3061692" y="90934"/>
                  </a:lnTo>
                  <a:lnTo>
                    <a:pt x="3061692" y="382600"/>
                  </a:lnTo>
                  <a:lnTo>
                    <a:pt x="3151659" y="382600"/>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endParaRPr kumimoji="0" lang="zh-CN" altLang="en-US" sz="39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grpSp>
    </p:spTree>
    <p:extLst>
      <p:ext uri="{BB962C8B-B14F-4D97-AF65-F5344CB8AC3E}">
        <p14:creationId xmlns:p14="http://schemas.microsoft.com/office/powerpoint/2010/main" val="3915197420"/>
      </p:ext>
    </p:extLst>
  </p:cSld>
  <p:clrMapOvr>
    <a:masterClrMapping/>
  </p:clrMapOvr>
  <p:transition spd="slow">
    <p:wip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xmlns="" id="{7A23DDB6-D549-4BC4-920C-A5D7C7A715D2}"/>
              </a:ext>
            </a:extLst>
          </p:cNvPr>
          <p:cNvSpPr/>
          <p:nvPr/>
        </p:nvSpPr>
        <p:spPr>
          <a:xfrm>
            <a:off x="-1021080" y="6285349"/>
            <a:ext cx="13213080" cy="960120"/>
          </a:xfrm>
          <a:prstGeom prst="rect">
            <a:avLst/>
          </a:prstGeom>
          <a:solidFill>
            <a:srgbClr val="2056FF"/>
          </a:solidFill>
          <a:ln>
            <a:noFill/>
          </a:ln>
          <a:effectLst>
            <a:outerShdw blurRad="190500" dist="50800" dir="5400000" sx="101000" sy="101000" algn="ctr" rotWithShape="0">
              <a:srgbClr val="2056FF">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a:extLst>
              <a:ext uri="{FF2B5EF4-FFF2-40B4-BE49-F238E27FC236}">
                <a16:creationId xmlns:a16="http://schemas.microsoft.com/office/drawing/2014/main" xmlns="" id="{9921BD7E-94B0-4884-A860-DB6A70A06207}"/>
              </a:ext>
            </a:extLst>
          </p:cNvPr>
          <p:cNvSpPr txBox="1"/>
          <p:nvPr/>
        </p:nvSpPr>
        <p:spPr>
          <a:xfrm>
            <a:off x="2744628" y="1832012"/>
            <a:ext cx="1723549" cy="400110"/>
          </a:xfrm>
          <a:prstGeom prst="rect">
            <a:avLst/>
          </a:prstGeom>
          <a:noFill/>
        </p:spPr>
        <p:txBody>
          <a:bodyPr wrap="none" rtlCol="0">
            <a:spAutoFit/>
          </a:bodyPr>
          <a:lstStyle/>
          <a:p>
            <a:pPr algn="ctr"/>
            <a:r>
              <a:rPr lang="zh-CN" altLang="en-US" sz="2000" b="1" dirty="0">
                <a:solidFill>
                  <a:schemeClr val="accent1"/>
                </a:solidFill>
                <a:latin typeface="微软雅黑" panose="020B0503020204020204" pitchFamily="34" charset="-122"/>
                <a:ea typeface="微软雅黑" panose="020B0503020204020204" pitchFamily="34" charset="-122"/>
              </a:rPr>
              <a:t>请输入小标题</a:t>
            </a:r>
          </a:p>
        </p:txBody>
      </p:sp>
      <p:sp>
        <p:nvSpPr>
          <p:cNvPr id="11" name="文本框 10">
            <a:extLst>
              <a:ext uri="{FF2B5EF4-FFF2-40B4-BE49-F238E27FC236}">
                <a16:creationId xmlns:a16="http://schemas.microsoft.com/office/drawing/2014/main" xmlns="" id="{0CC4AC61-BC61-4B97-99CF-C036F7ABAA6A}"/>
              </a:ext>
            </a:extLst>
          </p:cNvPr>
          <p:cNvSpPr txBox="1"/>
          <p:nvPr/>
        </p:nvSpPr>
        <p:spPr>
          <a:xfrm>
            <a:off x="2754613" y="2290971"/>
            <a:ext cx="2686067" cy="1089144"/>
          </a:xfrm>
          <a:prstGeom prst="rect">
            <a:avLst/>
          </a:prstGeom>
          <a:noFill/>
        </p:spPr>
        <p:txBody>
          <a:bodyPr wrap="square" rtlCol="0">
            <a:spAutoFit/>
          </a:bodyPr>
          <a:lstStyle/>
          <a:p>
            <a:pPr>
              <a:lnSpc>
                <a:spcPct val="140000"/>
              </a:lnSpc>
            </a:pPr>
            <a:r>
              <a:rPr lang="zh-CN" altLang="en-US" sz="1600" spc="130" dirty="0">
                <a:solidFill>
                  <a:schemeClr val="bg1">
                    <a:lumMod val="50000"/>
                  </a:schemeClr>
                </a:solidFill>
                <a:latin typeface="微软雅黑" panose="020B0503020204020204" pitchFamily="34" charset="-122"/>
                <a:ea typeface="微软雅黑" panose="020B0503020204020204" pitchFamily="34" charset="-122"/>
              </a:rPr>
              <a:t>请输入段落文字请输入段落文字请输入段落文字请输入段落文字请输入</a:t>
            </a:r>
          </a:p>
        </p:txBody>
      </p:sp>
      <p:sp>
        <p:nvSpPr>
          <p:cNvPr id="14" name="文本框 13">
            <a:extLst>
              <a:ext uri="{FF2B5EF4-FFF2-40B4-BE49-F238E27FC236}">
                <a16:creationId xmlns:a16="http://schemas.microsoft.com/office/drawing/2014/main" xmlns="" id="{0A082068-1557-4B33-8349-19E84DFBE98C}"/>
              </a:ext>
            </a:extLst>
          </p:cNvPr>
          <p:cNvSpPr txBox="1"/>
          <p:nvPr/>
        </p:nvSpPr>
        <p:spPr>
          <a:xfrm>
            <a:off x="8148210" y="1832012"/>
            <a:ext cx="1723549" cy="400110"/>
          </a:xfrm>
          <a:prstGeom prst="rect">
            <a:avLst/>
          </a:prstGeom>
          <a:noFill/>
        </p:spPr>
        <p:txBody>
          <a:bodyPr wrap="none" rtlCol="0">
            <a:spAutoFit/>
          </a:bodyPr>
          <a:lstStyle/>
          <a:p>
            <a:pPr algn="ctr"/>
            <a:r>
              <a:rPr lang="zh-CN" altLang="en-US" sz="2000" b="1" dirty="0">
                <a:solidFill>
                  <a:schemeClr val="accent1"/>
                </a:solidFill>
                <a:latin typeface="微软雅黑" panose="020B0503020204020204" pitchFamily="34" charset="-122"/>
                <a:ea typeface="微软雅黑" panose="020B0503020204020204" pitchFamily="34" charset="-122"/>
              </a:rPr>
              <a:t>请输入小标题</a:t>
            </a:r>
          </a:p>
        </p:txBody>
      </p:sp>
      <p:sp>
        <p:nvSpPr>
          <p:cNvPr id="15" name="文本框 14">
            <a:extLst>
              <a:ext uri="{FF2B5EF4-FFF2-40B4-BE49-F238E27FC236}">
                <a16:creationId xmlns:a16="http://schemas.microsoft.com/office/drawing/2014/main" xmlns="" id="{2AC6E9B1-B310-403E-9368-2A111A6B67FD}"/>
              </a:ext>
            </a:extLst>
          </p:cNvPr>
          <p:cNvSpPr txBox="1"/>
          <p:nvPr/>
        </p:nvSpPr>
        <p:spPr>
          <a:xfrm>
            <a:off x="8148210" y="2290971"/>
            <a:ext cx="2686067" cy="1089144"/>
          </a:xfrm>
          <a:prstGeom prst="rect">
            <a:avLst/>
          </a:prstGeom>
          <a:noFill/>
        </p:spPr>
        <p:txBody>
          <a:bodyPr wrap="square" rtlCol="0">
            <a:spAutoFit/>
          </a:bodyPr>
          <a:lstStyle/>
          <a:p>
            <a:pPr>
              <a:lnSpc>
                <a:spcPct val="140000"/>
              </a:lnSpc>
            </a:pPr>
            <a:r>
              <a:rPr lang="zh-CN" altLang="en-US" sz="1600" spc="130" dirty="0">
                <a:solidFill>
                  <a:schemeClr val="bg1">
                    <a:lumMod val="50000"/>
                  </a:schemeClr>
                </a:solidFill>
                <a:latin typeface="微软雅黑" panose="020B0503020204020204" pitchFamily="34" charset="-122"/>
                <a:ea typeface="微软雅黑" panose="020B0503020204020204" pitchFamily="34" charset="-122"/>
              </a:rPr>
              <a:t>请输入段落文字请输入段落文字请输入段落文字请输入段落文字请输入</a:t>
            </a:r>
          </a:p>
        </p:txBody>
      </p:sp>
      <p:grpSp>
        <p:nvGrpSpPr>
          <p:cNvPr id="20" name="组合 19">
            <a:extLst>
              <a:ext uri="{FF2B5EF4-FFF2-40B4-BE49-F238E27FC236}">
                <a16:creationId xmlns:a16="http://schemas.microsoft.com/office/drawing/2014/main" xmlns="" id="{0B80CF2D-52F9-424B-84D7-C114C1D787B0}"/>
              </a:ext>
            </a:extLst>
          </p:cNvPr>
          <p:cNvGrpSpPr/>
          <p:nvPr/>
        </p:nvGrpSpPr>
        <p:grpSpPr>
          <a:xfrm>
            <a:off x="929640" y="1742050"/>
            <a:ext cx="1676400" cy="1676400"/>
            <a:chOff x="929640" y="1249680"/>
            <a:chExt cx="1676400" cy="1676400"/>
          </a:xfrm>
        </p:grpSpPr>
        <p:sp>
          <p:nvSpPr>
            <p:cNvPr id="4" name="椭圆 3">
              <a:extLst>
                <a:ext uri="{FF2B5EF4-FFF2-40B4-BE49-F238E27FC236}">
                  <a16:creationId xmlns:a16="http://schemas.microsoft.com/office/drawing/2014/main" xmlns="" id="{2799C57C-983B-4BAF-9F80-7EC7E220A35F}"/>
                </a:ext>
              </a:extLst>
            </p:cNvPr>
            <p:cNvSpPr/>
            <p:nvPr/>
          </p:nvSpPr>
          <p:spPr>
            <a:xfrm>
              <a:off x="929640" y="1249680"/>
              <a:ext cx="1676400" cy="1676400"/>
            </a:xfrm>
            <a:prstGeom prst="ellipse">
              <a:avLst/>
            </a:prstGeom>
            <a:solidFill>
              <a:schemeClr val="bg1"/>
            </a:solidFill>
            <a:ln>
              <a:noFill/>
            </a:ln>
            <a:effectLst>
              <a:outerShdw blurRad="190500" dist="50800" dir="5400000" sx="101000" sy="101000" algn="ctr" rotWithShape="0">
                <a:srgbClr val="2056FF">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a:extLst>
                <a:ext uri="{FF2B5EF4-FFF2-40B4-BE49-F238E27FC236}">
                  <a16:creationId xmlns:a16="http://schemas.microsoft.com/office/drawing/2014/main" xmlns="" id="{03D85A16-39CD-4D8F-A7A7-28CD533B020E}"/>
                </a:ext>
              </a:extLst>
            </p:cNvPr>
            <p:cNvSpPr/>
            <p:nvPr/>
          </p:nvSpPr>
          <p:spPr>
            <a:xfrm>
              <a:off x="1052017" y="1372057"/>
              <a:ext cx="1431646" cy="1431646"/>
            </a:xfrm>
            <a:prstGeom prst="ellipse">
              <a:avLst/>
            </a:prstGeom>
            <a:noFill/>
            <a:ln w="15875">
              <a:solidFill>
                <a:schemeClr val="accent1"/>
              </a:solidFill>
            </a:ln>
            <a:effectLst>
              <a:outerShdw blurRad="190500" dist="50800" dir="5400000" sx="101000" sy="101000" algn="ctr" rotWithShape="0">
                <a:srgbClr val="2056FF">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21" name="组合 20">
            <a:extLst>
              <a:ext uri="{FF2B5EF4-FFF2-40B4-BE49-F238E27FC236}">
                <a16:creationId xmlns:a16="http://schemas.microsoft.com/office/drawing/2014/main" xmlns="" id="{9427E4A8-1ED9-40CB-9882-FB897CE5BDDF}"/>
              </a:ext>
            </a:extLst>
          </p:cNvPr>
          <p:cNvGrpSpPr/>
          <p:nvPr/>
        </p:nvGrpSpPr>
        <p:grpSpPr>
          <a:xfrm>
            <a:off x="6330315" y="1742050"/>
            <a:ext cx="1676400" cy="1676400"/>
            <a:chOff x="929640" y="1249680"/>
            <a:chExt cx="1676400" cy="1676400"/>
          </a:xfrm>
        </p:grpSpPr>
        <p:sp>
          <p:nvSpPr>
            <p:cNvPr id="22" name="椭圆 21">
              <a:extLst>
                <a:ext uri="{FF2B5EF4-FFF2-40B4-BE49-F238E27FC236}">
                  <a16:creationId xmlns:a16="http://schemas.microsoft.com/office/drawing/2014/main" xmlns="" id="{055B1907-D66D-4DD4-8A7F-0190FCD00B12}"/>
                </a:ext>
              </a:extLst>
            </p:cNvPr>
            <p:cNvSpPr/>
            <p:nvPr/>
          </p:nvSpPr>
          <p:spPr>
            <a:xfrm>
              <a:off x="929640" y="1249680"/>
              <a:ext cx="1676400" cy="1676400"/>
            </a:xfrm>
            <a:prstGeom prst="ellipse">
              <a:avLst/>
            </a:prstGeom>
            <a:solidFill>
              <a:schemeClr val="bg1"/>
            </a:solidFill>
            <a:ln>
              <a:noFill/>
            </a:ln>
            <a:effectLst>
              <a:outerShdw blurRad="190500" dist="50800" dir="5400000" sx="101000" sy="101000" algn="ctr" rotWithShape="0">
                <a:srgbClr val="2056FF">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a:extLst>
                <a:ext uri="{FF2B5EF4-FFF2-40B4-BE49-F238E27FC236}">
                  <a16:creationId xmlns:a16="http://schemas.microsoft.com/office/drawing/2014/main" xmlns="" id="{18F06494-238D-4005-A6EA-4B01C0BACE8F}"/>
                </a:ext>
              </a:extLst>
            </p:cNvPr>
            <p:cNvSpPr/>
            <p:nvPr/>
          </p:nvSpPr>
          <p:spPr>
            <a:xfrm>
              <a:off x="1052017" y="1372057"/>
              <a:ext cx="1431646" cy="1431646"/>
            </a:xfrm>
            <a:prstGeom prst="ellipse">
              <a:avLst/>
            </a:prstGeom>
            <a:noFill/>
            <a:ln w="15875">
              <a:solidFill>
                <a:schemeClr val="accent1"/>
              </a:solidFill>
            </a:ln>
            <a:effectLst>
              <a:outerShdw blurRad="190500" dist="50800" dir="5400000" sx="101000" sy="101000" algn="ctr" rotWithShape="0">
                <a:srgbClr val="2056FF">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7" name="组合 26">
            <a:extLst>
              <a:ext uri="{FF2B5EF4-FFF2-40B4-BE49-F238E27FC236}">
                <a16:creationId xmlns:a16="http://schemas.microsoft.com/office/drawing/2014/main" xmlns="" id="{26882357-68F5-455A-8BB2-A05FC36D1781}"/>
              </a:ext>
            </a:extLst>
          </p:cNvPr>
          <p:cNvGrpSpPr/>
          <p:nvPr/>
        </p:nvGrpSpPr>
        <p:grpSpPr>
          <a:xfrm>
            <a:off x="929640" y="4070912"/>
            <a:ext cx="1676400" cy="1676400"/>
            <a:chOff x="929640" y="1249680"/>
            <a:chExt cx="1676400" cy="1676400"/>
          </a:xfrm>
        </p:grpSpPr>
        <p:sp>
          <p:nvSpPr>
            <p:cNvPr id="28" name="椭圆 27">
              <a:extLst>
                <a:ext uri="{FF2B5EF4-FFF2-40B4-BE49-F238E27FC236}">
                  <a16:creationId xmlns:a16="http://schemas.microsoft.com/office/drawing/2014/main" xmlns="" id="{4FB6FD6F-06D6-4D25-8FD5-D049F986089D}"/>
                </a:ext>
              </a:extLst>
            </p:cNvPr>
            <p:cNvSpPr/>
            <p:nvPr/>
          </p:nvSpPr>
          <p:spPr>
            <a:xfrm>
              <a:off x="929640" y="1249680"/>
              <a:ext cx="1676400" cy="1676400"/>
            </a:xfrm>
            <a:prstGeom prst="ellipse">
              <a:avLst/>
            </a:prstGeom>
            <a:solidFill>
              <a:schemeClr val="bg1"/>
            </a:solidFill>
            <a:ln>
              <a:noFill/>
            </a:ln>
            <a:effectLst>
              <a:outerShdw blurRad="190500" dist="50800" dir="5400000" sx="101000" sy="101000" algn="ctr" rotWithShape="0">
                <a:srgbClr val="2056FF">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a:extLst>
                <a:ext uri="{FF2B5EF4-FFF2-40B4-BE49-F238E27FC236}">
                  <a16:creationId xmlns:a16="http://schemas.microsoft.com/office/drawing/2014/main" xmlns="" id="{6639D1C5-ED56-4AAF-AD8B-9CEDD6C03777}"/>
                </a:ext>
              </a:extLst>
            </p:cNvPr>
            <p:cNvSpPr/>
            <p:nvPr/>
          </p:nvSpPr>
          <p:spPr>
            <a:xfrm>
              <a:off x="1052017" y="1372057"/>
              <a:ext cx="1431646" cy="1431646"/>
            </a:xfrm>
            <a:prstGeom prst="ellipse">
              <a:avLst/>
            </a:prstGeom>
            <a:noFill/>
            <a:ln w="15875">
              <a:solidFill>
                <a:schemeClr val="accent1"/>
              </a:solidFill>
            </a:ln>
            <a:effectLst>
              <a:outerShdw blurRad="190500" dist="50800" dir="5400000" sx="101000" sy="101000" algn="ctr" rotWithShape="0">
                <a:srgbClr val="2056FF">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30" name="组合 29">
            <a:extLst>
              <a:ext uri="{FF2B5EF4-FFF2-40B4-BE49-F238E27FC236}">
                <a16:creationId xmlns:a16="http://schemas.microsoft.com/office/drawing/2014/main" xmlns="" id="{FD16706B-C7F5-43FD-96C1-ECD535148400}"/>
              </a:ext>
            </a:extLst>
          </p:cNvPr>
          <p:cNvGrpSpPr/>
          <p:nvPr/>
        </p:nvGrpSpPr>
        <p:grpSpPr>
          <a:xfrm>
            <a:off x="6330315" y="4070912"/>
            <a:ext cx="1676400" cy="1676400"/>
            <a:chOff x="929640" y="1249680"/>
            <a:chExt cx="1676400" cy="1676400"/>
          </a:xfrm>
        </p:grpSpPr>
        <p:sp>
          <p:nvSpPr>
            <p:cNvPr id="31" name="椭圆 30">
              <a:extLst>
                <a:ext uri="{FF2B5EF4-FFF2-40B4-BE49-F238E27FC236}">
                  <a16:creationId xmlns:a16="http://schemas.microsoft.com/office/drawing/2014/main" xmlns="" id="{B69B0335-DCB0-4CFC-8AB0-EA6608D5298A}"/>
                </a:ext>
              </a:extLst>
            </p:cNvPr>
            <p:cNvSpPr/>
            <p:nvPr/>
          </p:nvSpPr>
          <p:spPr>
            <a:xfrm>
              <a:off x="929640" y="1249680"/>
              <a:ext cx="1676400" cy="1676400"/>
            </a:xfrm>
            <a:prstGeom prst="ellipse">
              <a:avLst/>
            </a:prstGeom>
            <a:solidFill>
              <a:schemeClr val="bg1"/>
            </a:solidFill>
            <a:ln>
              <a:noFill/>
            </a:ln>
            <a:effectLst>
              <a:outerShdw blurRad="190500" dist="50800" dir="5400000" sx="101000" sy="101000" algn="ctr" rotWithShape="0">
                <a:srgbClr val="2056FF">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a:extLst>
                <a:ext uri="{FF2B5EF4-FFF2-40B4-BE49-F238E27FC236}">
                  <a16:creationId xmlns:a16="http://schemas.microsoft.com/office/drawing/2014/main" xmlns="" id="{25947C11-DD1B-4D57-A810-A45764E26E44}"/>
                </a:ext>
              </a:extLst>
            </p:cNvPr>
            <p:cNvSpPr/>
            <p:nvPr/>
          </p:nvSpPr>
          <p:spPr>
            <a:xfrm>
              <a:off x="1052017" y="1372057"/>
              <a:ext cx="1431646" cy="1431646"/>
            </a:xfrm>
            <a:prstGeom prst="ellipse">
              <a:avLst/>
            </a:prstGeom>
            <a:noFill/>
            <a:ln w="15875">
              <a:solidFill>
                <a:schemeClr val="accent1"/>
              </a:solidFill>
            </a:ln>
            <a:effectLst>
              <a:outerShdw blurRad="190500" dist="50800" dir="5400000" sx="101000" sy="101000" algn="ctr" rotWithShape="0">
                <a:srgbClr val="2056FF">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8" name="椭圆 37">
            <a:extLst>
              <a:ext uri="{FF2B5EF4-FFF2-40B4-BE49-F238E27FC236}">
                <a16:creationId xmlns:a16="http://schemas.microsoft.com/office/drawing/2014/main" xmlns="" id="{6B2120FC-7EA3-488F-A66E-9DC7D601F817}"/>
              </a:ext>
            </a:extLst>
          </p:cNvPr>
          <p:cNvSpPr/>
          <p:nvPr/>
        </p:nvSpPr>
        <p:spPr>
          <a:xfrm>
            <a:off x="9670271" y="581795"/>
            <a:ext cx="537138" cy="537138"/>
          </a:xfrm>
          <a:prstGeom prst="ellipse">
            <a:avLst/>
          </a:prstGeom>
          <a:solidFill>
            <a:schemeClr val="accent1"/>
          </a:solidFill>
          <a:ln>
            <a:noFill/>
          </a:ln>
          <a:effectLst>
            <a:outerShdw blurRad="190500" dist="50800" dir="5400000" sx="101000" sy="101000" algn="ctr" rotWithShape="0">
              <a:srgbClr val="2056FF">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a:extLst>
              <a:ext uri="{FF2B5EF4-FFF2-40B4-BE49-F238E27FC236}">
                <a16:creationId xmlns:a16="http://schemas.microsoft.com/office/drawing/2014/main" xmlns="" id="{B32D840F-BAB3-4534-B00A-309A545F458F}"/>
              </a:ext>
            </a:extLst>
          </p:cNvPr>
          <p:cNvSpPr/>
          <p:nvPr/>
        </p:nvSpPr>
        <p:spPr>
          <a:xfrm>
            <a:off x="10319671" y="-1155786"/>
            <a:ext cx="2006150" cy="2006150"/>
          </a:xfrm>
          <a:prstGeom prst="ellipse">
            <a:avLst/>
          </a:prstGeom>
          <a:solidFill>
            <a:schemeClr val="accent1"/>
          </a:solidFill>
          <a:ln>
            <a:noFill/>
          </a:ln>
          <a:effectLst>
            <a:outerShdw blurRad="190500" dist="50800" dir="5400000" sx="101000" sy="101000" algn="ctr" rotWithShape="0">
              <a:srgbClr val="2056FF">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9" name="组合 68">
            <a:extLst>
              <a:ext uri="{FF2B5EF4-FFF2-40B4-BE49-F238E27FC236}">
                <a16:creationId xmlns:a16="http://schemas.microsoft.com/office/drawing/2014/main" xmlns="" id="{C12206D8-52F6-423A-B70E-719FEDDE92DB}"/>
              </a:ext>
            </a:extLst>
          </p:cNvPr>
          <p:cNvGrpSpPr/>
          <p:nvPr/>
        </p:nvGrpSpPr>
        <p:grpSpPr>
          <a:xfrm>
            <a:off x="560300" y="478751"/>
            <a:ext cx="738680" cy="699618"/>
            <a:chOff x="9895261" y="4215510"/>
            <a:chExt cx="2019300" cy="1912519"/>
          </a:xfrm>
          <a:solidFill>
            <a:schemeClr val="tx1"/>
          </a:solidFill>
        </p:grpSpPr>
        <p:grpSp>
          <p:nvGrpSpPr>
            <p:cNvPr id="70" name="组合 69">
              <a:extLst>
                <a:ext uri="{FF2B5EF4-FFF2-40B4-BE49-F238E27FC236}">
                  <a16:creationId xmlns:a16="http://schemas.microsoft.com/office/drawing/2014/main" xmlns="" id="{BBE34D70-6BDE-4445-A472-52C65D974FFB}"/>
                </a:ext>
              </a:extLst>
            </p:cNvPr>
            <p:cNvGrpSpPr/>
            <p:nvPr/>
          </p:nvGrpSpPr>
          <p:grpSpPr>
            <a:xfrm>
              <a:off x="9895261" y="4215510"/>
              <a:ext cx="2019300" cy="1499626"/>
              <a:chOff x="3873500" y="1778468"/>
              <a:chExt cx="4445000" cy="3301064"/>
            </a:xfrm>
            <a:grpFill/>
          </p:grpSpPr>
          <p:grpSp>
            <p:nvGrpSpPr>
              <p:cNvPr id="72" name="组合 71">
                <a:extLst>
                  <a:ext uri="{FF2B5EF4-FFF2-40B4-BE49-F238E27FC236}">
                    <a16:creationId xmlns:a16="http://schemas.microsoft.com/office/drawing/2014/main" xmlns="" id="{7040B938-FA0D-45CD-9BD1-AD442514297B}"/>
                  </a:ext>
                </a:extLst>
              </p:cNvPr>
              <p:cNvGrpSpPr/>
              <p:nvPr/>
            </p:nvGrpSpPr>
            <p:grpSpPr>
              <a:xfrm>
                <a:off x="3873500" y="1778468"/>
                <a:ext cx="4445000" cy="3301064"/>
                <a:chOff x="3229664" y="5039688"/>
                <a:chExt cx="883282" cy="655966"/>
              </a:xfrm>
              <a:grpFill/>
            </p:grpSpPr>
            <p:sp>
              <p:nvSpPr>
                <p:cNvPr id="80" name="Freeform 193">
                  <a:extLst>
                    <a:ext uri="{FF2B5EF4-FFF2-40B4-BE49-F238E27FC236}">
                      <a16:creationId xmlns:a16="http://schemas.microsoft.com/office/drawing/2014/main" xmlns="" id="{CEA4A8A8-49C8-40E5-A116-EDDD603C5B40}"/>
                    </a:ext>
                  </a:extLst>
                </p:cNvPr>
                <p:cNvSpPr>
                  <a:spLocks noEditPoints="1"/>
                </p:cNvSpPr>
                <p:nvPr/>
              </p:nvSpPr>
              <p:spPr bwMode="auto">
                <a:xfrm>
                  <a:off x="3229664" y="5039688"/>
                  <a:ext cx="361540" cy="647307"/>
                </a:xfrm>
                <a:custGeom>
                  <a:avLst/>
                  <a:gdLst>
                    <a:gd name="T0" fmla="*/ 80 w 80"/>
                    <a:gd name="T1" fmla="*/ 133 h 144"/>
                    <a:gd name="T2" fmla="*/ 62 w 80"/>
                    <a:gd name="T3" fmla="*/ 136 h 144"/>
                    <a:gd name="T4" fmla="*/ 64 w 80"/>
                    <a:gd name="T5" fmla="*/ 129 h 144"/>
                    <a:gd name="T6" fmla="*/ 48 w 80"/>
                    <a:gd name="T7" fmla="*/ 131 h 144"/>
                    <a:gd name="T8" fmla="*/ 51 w 80"/>
                    <a:gd name="T9" fmla="*/ 124 h 144"/>
                    <a:gd name="T10" fmla="*/ 29 w 80"/>
                    <a:gd name="T11" fmla="*/ 126 h 144"/>
                    <a:gd name="T12" fmla="*/ 35 w 80"/>
                    <a:gd name="T13" fmla="*/ 124 h 144"/>
                    <a:gd name="T14" fmla="*/ 39 w 80"/>
                    <a:gd name="T15" fmla="*/ 117 h 144"/>
                    <a:gd name="T16" fmla="*/ 39 w 80"/>
                    <a:gd name="T17" fmla="*/ 118 h 144"/>
                    <a:gd name="T18" fmla="*/ 16 w 80"/>
                    <a:gd name="T19" fmla="*/ 114 h 144"/>
                    <a:gd name="T20" fmla="*/ 22 w 80"/>
                    <a:gd name="T21" fmla="*/ 28 h 144"/>
                    <a:gd name="T22" fmla="*/ 24 w 80"/>
                    <a:gd name="T23" fmla="*/ 23 h 144"/>
                    <a:gd name="T24" fmla="*/ 22 w 80"/>
                    <a:gd name="T25" fmla="*/ 28 h 144"/>
                    <a:gd name="T26" fmla="*/ 80 w 80"/>
                    <a:gd name="T27" fmla="*/ 132 h 144"/>
                    <a:gd name="T28" fmla="*/ 67 w 80"/>
                    <a:gd name="T29" fmla="*/ 120 h 144"/>
                    <a:gd name="T30" fmla="*/ 65 w 80"/>
                    <a:gd name="T31" fmla="*/ 128 h 144"/>
                    <a:gd name="T32" fmla="*/ 55 w 80"/>
                    <a:gd name="T33" fmla="*/ 109 h 144"/>
                    <a:gd name="T34" fmla="*/ 45 w 80"/>
                    <a:gd name="T35" fmla="*/ 110 h 144"/>
                    <a:gd name="T36" fmla="*/ 48 w 80"/>
                    <a:gd name="T37" fmla="*/ 105 h 144"/>
                    <a:gd name="T38" fmla="*/ 45 w 80"/>
                    <a:gd name="T39" fmla="*/ 110 h 144"/>
                    <a:gd name="T40" fmla="*/ 35 w 80"/>
                    <a:gd name="T41" fmla="*/ 102 h 144"/>
                    <a:gd name="T42" fmla="*/ 40 w 80"/>
                    <a:gd name="T43" fmla="*/ 116 h 144"/>
                    <a:gd name="T44" fmla="*/ 40 w 80"/>
                    <a:gd name="T45" fmla="*/ 99 h 144"/>
                    <a:gd name="T46" fmla="*/ 35 w 80"/>
                    <a:gd name="T47" fmla="*/ 102 h 144"/>
                    <a:gd name="T48" fmla="*/ 32 w 80"/>
                    <a:gd name="T49" fmla="*/ 87 h 144"/>
                    <a:gd name="T50" fmla="*/ 27 w 80"/>
                    <a:gd name="T51" fmla="*/ 105 h 144"/>
                    <a:gd name="T52" fmla="*/ 10 w 80"/>
                    <a:gd name="T53" fmla="*/ 104 h 144"/>
                    <a:gd name="T54" fmla="*/ 21 w 80"/>
                    <a:gd name="T55" fmla="*/ 96 h 144"/>
                    <a:gd name="T56" fmla="*/ 29 w 80"/>
                    <a:gd name="T57" fmla="*/ 78 h 144"/>
                    <a:gd name="T58" fmla="*/ 8 w 80"/>
                    <a:gd name="T59" fmla="*/ 85 h 144"/>
                    <a:gd name="T60" fmla="*/ 7 w 80"/>
                    <a:gd name="T61" fmla="*/ 93 h 144"/>
                    <a:gd name="T62" fmla="*/ 16 w 80"/>
                    <a:gd name="T63" fmla="*/ 83 h 144"/>
                    <a:gd name="T64" fmla="*/ 22 w 80"/>
                    <a:gd name="T65" fmla="*/ 69 h 144"/>
                    <a:gd name="T66" fmla="*/ 0 w 80"/>
                    <a:gd name="T67" fmla="*/ 66 h 144"/>
                    <a:gd name="T68" fmla="*/ 14 w 80"/>
                    <a:gd name="T69" fmla="*/ 70 h 144"/>
                    <a:gd name="T70" fmla="*/ 14 w 80"/>
                    <a:gd name="T71" fmla="*/ 65 h 144"/>
                    <a:gd name="T72" fmla="*/ 14 w 80"/>
                    <a:gd name="T73" fmla="*/ 70 h 144"/>
                    <a:gd name="T74" fmla="*/ 24 w 80"/>
                    <a:gd name="T75" fmla="*/ 52 h 144"/>
                    <a:gd name="T76" fmla="*/ 32 w 80"/>
                    <a:gd name="T77" fmla="*/ 42 h 144"/>
                    <a:gd name="T78" fmla="*/ 6 w 80"/>
                    <a:gd name="T79" fmla="*/ 34 h 144"/>
                    <a:gd name="T80" fmla="*/ 8 w 80"/>
                    <a:gd name="T81" fmla="*/ 49 h 144"/>
                    <a:gd name="T82" fmla="*/ 18 w 80"/>
                    <a:gd name="T83" fmla="*/ 41 h 144"/>
                    <a:gd name="T84" fmla="*/ 36 w 80"/>
                    <a:gd name="T85" fmla="*/ 30 h 144"/>
                    <a:gd name="T86" fmla="*/ 11 w 80"/>
                    <a:gd name="T87" fmla="*/ 20 h 144"/>
                    <a:gd name="T88" fmla="*/ 18 w 80"/>
                    <a:gd name="T89" fmla="*/ 41 h 144"/>
                    <a:gd name="T90" fmla="*/ 26 w 80"/>
                    <a:gd name="T91" fmla="*/ 19 h 144"/>
                    <a:gd name="T92" fmla="*/ 35 w 80"/>
                    <a:gd name="T93"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0" h="144">
                      <a:moveTo>
                        <a:pt x="62" y="136"/>
                      </a:moveTo>
                      <a:cubicBezTo>
                        <a:pt x="67" y="133"/>
                        <a:pt x="74" y="130"/>
                        <a:pt x="80" y="133"/>
                      </a:cubicBezTo>
                      <a:cubicBezTo>
                        <a:pt x="76" y="142"/>
                        <a:pt x="65" y="144"/>
                        <a:pt x="56" y="141"/>
                      </a:cubicBezTo>
                      <a:cubicBezTo>
                        <a:pt x="58" y="139"/>
                        <a:pt x="60" y="138"/>
                        <a:pt x="62" y="136"/>
                      </a:cubicBezTo>
                      <a:close/>
                      <a:moveTo>
                        <a:pt x="48" y="131"/>
                      </a:moveTo>
                      <a:cubicBezTo>
                        <a:pt x="52" y="128"/>
                        <a:pt x="59" y="125"/>
                        <a:pt x="64" y="129"/>
                      </a:cubicBezTo>
                      <a:cubicBezTo>
                        <a:pt x="60" y="137"/>
                        <a:pt x="50" y="139"/>
                        <a:pt x="42" y="135"/>
                      </a:cubicBezTo>
                      <a:cubicBezTo>
                        <a:pt x="44" y="133"/>
                        <a:pt x="46" y="132"/>
                        <a:pt x="48" y="131"/>
                      </a:cubicBezTo>
                      <a:close/>
                      <a:moveTo>
                        <a:pt x="35" y="124"/>
                      </a:moveTo>
                      <a:cubicBezTo>
                        <a:pt x="40" y="122"/>
                        <a:pt x="47" y="119"/>
                        <a:pt x="51" y="124"/>
                      </a:cubicBezTo>
                      <a:cubicBezTo>
                        <a:pt x="47" y="129"/>
                        <a:pt x="40" y="131"/>
                        <a:pt x="34" y="129"/>
                      </a:cubicBezTo>
                      <a:cubicBezTo>
                        <a:pt x="32" y="129"/>
                        <a:pt x="30" y="128"/>
                        <a:pt x="29" y="126"/>
                      </a:cubicBezTo>
                      <a:cubicBezTo>
                        <a:pt x="31" y="125"/>
                        <a:pt x="33" y="125"/>
                        <a:pt x="35" y="124"/>
                      </a:cubicBezTo>
                      <a:cubicBezTo>
                        <a:pt x="35" y="124"/>
                        <a:pt x="35" y="124"/>
                        <a:pt x="35" y="124"/>
                      </a:cubicBezTo>
                      <a:close/>
                      <a:moveTo>
                        <a:pt x="23" y="113"/>
                      </a:moveTo>
                      <a:cubicBezTo>
                        <a:pt x="29" y="112"/>
                        <a:pt x="35" y="112"/>
                        <a:pt x="39" y="117"/>
                      </a:cubicBezTo>
                      <a:cubicBezTo>
                        <a:pt x="39" y="117"/>
                        <a:pt x="40" y="117"/>
                        <a:pt x="40" y="117"/>
                      </a:cubicBezTo>
                      <a:cubicBezTo>
                        <a:pt x="39" y="118"/>
                        <a:pt x="39" y="118"/>
                        <a:pt x="39" y="118"/>
                      </a:cubicBezTo>
                      <a:cubicBezTo>
                        <a:pt x="33" y="123"/>
                        <a:pt x="27" y="122"/>
                        <a:pt x="20" y="118"/>
                      </a:cubicBezTo>
                      <a:cubicBezTo>
                        <a:pt x="19" y="117"/>
                        <a:pt x="17" y="116"/>
                        <a:pt x="16" y="114"/>
                      </a:cubicBezTo>
                      <a:cubicBezTo>
                        <a:pt x="18" y="113"/>
                        <a:pt x="20" y="113"/>
                        <a:pt x="23" y="113"/>
                      </a:cubicBezTo>
                      <a:close/>
                      <a:moveTo>
                        <a:pt x="22" y="28"/>
                      </a:moveTo>
                      <a:cubicBezTo>
                        <a:pt x="31" y="30"/>
                        <a:pt x="38" y="25"/>
                        <a:pt x="42" y="17"/>
                      </a:cubicBezTo>
                      <a:cubicBezTo>
                        <a:pt x="36" y="17"/>
                        <a:pt x="28" y="18"/>
                        <a:pt x="24" y="23"/>
                      </a:cubicBezTo>
                      <a:cubicBezTo>
                        <a:pt x="25" y="17"/>
                        <a:pt x="21" y="10"/>
                        <a:pt x="17" y="5"/>
                      </a:cubicBezTo>
                      <a:cubicBezTo>
                        <a:pt x="13" y="13"/>
                        <a:pt x="14" y="23"/>
                        <a:pt x="22" y="28"/>
                      </a:cubicBezTo>
                      <a:close/>
                      <a:moveTo>
                        <a:pt x="67" y="120"/>
                      </a:moveTo>
                      <a:cubicBezTo>
                        <a:pt x="69" y="126"/>
                        <a:pt x="73" y="132"/>
                        <a:pt x="80" y="132"/>
                      </a:cubicBezTo>
                      <a:cubicBezTo>
                        <a:pt x="80" y="124"/>
                        <a:pt x="73" y="116"/>
                        <a:pt x="66" y="114"/>
                      </a:cubicBezTo>
                      <a:cubicBezTo>
                        <a:pt x="66" y="116"/>
                        <a:pt x="66" y="118"/>
                        <a:pt x="67" y="120"/>
                      </a:cubicBezTo>
                      <a:close/>
                      <a:moveTo>
                        <a:pt x="55" y="116"/>
                      </a:moveTo>
                      <a:cubicBezTo>
                        <a:pt x="55" y="121"/>
                        <a:pt x="58" y="128"/>
                        <a:pt x="65" y="128"/>
                      </a:cubicBezTo>
                      <a:cubicBezTo>
                        <a:pt x="65" y="122"/>
                        <a:pt x="63" y="115"/>
                        <a:pt x="58" y="111"/>
                      </a:cubicBezTo>
                      <a:cubicBezTo>
                        <a:pt x="57" y="110"/>
                        <a:pt x="56" y="110"/>
                        <a:pt x="55" y="109"/>
                      </a:cubicBezTo>
                      <a:cubicBezTo>
                        <a:pt x="55" y="111"/>
                        <a:pt x="54" y="113"/>
                        <a:pt x="55" y="116"/>
                      </a:cubicBezTo>
                      <a:close/>
                      <a:moveTo>
                        <a:pt x="45" y="110"/>
                      </a:moveTo>
                      <a:cubicBezTo>
                        <a:pt x="44" y="115"/>
                        <a:pt x="45" y="122"/>
                        <a:pt x="52" y="123"/>
                      </a:cubicBezTo>
                      <a:cubicBezTo>
                        <a:pt x="53" y="117"/>
                        <a:pt x="52" y="109"/>
                        <a:pt x="48" y="105"/>
                      </a:cubicBezTo>
                      <a:cubicBezTo>
                        <a:pt x="47" y="104"/>
                        <a:pt x="46" y="104"/>
                        <a:pt x="46" y="103"/>
                      </a:cubicBezTo>
                      <a:cubicBezTo>
                        <a:pt x="45" y="106"/>
                        <a:pt x="45" y="107"/>
                        <a:pt x="45" y="110"/>
                      </a:cubicBezTo>
                      <a:cubicBezTo>
                        <a:pt x="45" y="110"/>
                        <a:pt x="45" y="110"/>
                        <a:pt x="45" y="110"/>
                      </a:cubicBezTo>
                      <a:close/>
                      <a:moveTo>
                        <a:pt x="35" y="102"/>
                      </a:moveTo>
                      <a:cubicBezTo>
                        <a:pt x="33" y="108"/>
                        <a:pt x="34" y="114"/>
                        <a:pt x="40" y="116"/>
                      </a:cubicBezTo>
                      <a:cubicBezTo>
                        <a:pt x="40" y="116"/>
                        <a:pt x="40" y="116"/>
                        <a:pt x="40" y="116"/>
                      </a:cubicBezTo>
                      <a:cubicBezTo>
                        <a:pt x="40" y="116"/>
                        <a:pt x="41" y="115"/>
                        <a:pt x="41" y="115"/>
                      </a:cubicBezTo>
                      <a:cubicBezTo>
                        <a:pt x="42" y="110"/>
                        <a:pt x="42" y="104"/>
                        <a:pt x="40" y="99"/>
                      </a:cubicBezTo>
                      <a:cubicBezTo>
                        <a:pt x="39" y="98"/>
                        <a:pt x="38" y="97"/>
                        <a:pt x="37" y="96"/>
                      </a:cubicBezTo>
                      <a:cubicBezTo>
                        <a:pt x="36" y="98"/>
                        <a:pt x="35" y="100"/>
                        <a:pt x="35" y="102"/>
                      </a:cubicBezTo>
                      <a:close/>
                      <a:moveTo>
                        <a:pt x="29" y="107"/>
                      </a:moveTo>
                      <a:cubicBezTo>
                        <a:pt x="32" y="102"/>
                        <a:pt x="35" y="93"/>
                        <a:pt x="32" y="87"/>
                      </a:cubicBezTo>
                      <a:cubicBezTo>
                        <a:pt x="30" y="89"/>
                        <a:pt x="29" y="90"/>
                        <a:pt x="28" y="92"/>
                      </a:cubicBezTo>
                      <a:cubicBezTo>
                        <a:pt x="25" y="96"/>
                        <a:pt x="24" y="101"/>
                        <a:pt x="27" y="105"/>
                      </a:cubicBezTo>
                      <a:cubicBezTo>
                        <a:pt x="22" y="101"/>
                        <a:pt x="12" y="99"/>
                        <a:pt x="6" y="99"/>
                      </a:cubicBezTo>
                      <a:cubicBezTo>
                        <a:pt x="7" y="101"/>
                        <a:pt x="8" y="103"/>
                        <a:pt x="10" y="104"/>
                      </a:cubicBezTo>
                      <a:cubicBezTo>
                        <a:pt x="15" y="110"/>
                        <a:pt x="22" y="111"/>
                        <a:pt x="29" y="107"/>
                      </a:cubicBezTo>
                      <a:close/>
                      <a:moveTo>
                        <a:pt x="21" y="96"/>
                      </a:moveTo>
                      <a:cubicBezTo>
                        <a:pt x="24" y="93"/>
                        <a:pt x="26" y="90"/>
                        <a:pt x="28" y="85"/>
                      </a:cubicBezTo>
                      <a:cubicBezTo>
                        <a:pt x="29" y="83"/>
                        <a:pt x="29" y="80"/>
                        <a:pt x="29" y="78"/>
                      </a:cubicBezTo>
                      <a:cubicBezTo>
                        <a:pt x="24" y="80"/>
                        <a:pt x="17" y="86"/>
                        <a:pt x="19" y="92"/>
                      </a:cubicBezTo>
                      <a:cubicBezTo>
                        <a:pt x="16" y="89"/>
                        <a:pt x="12" y="87"/>
                        <a:pt x="8" y="85"/>
                      </a:cubicBezTo>
                      <a:cubicBezTo>
                        <a:pt x="6" y="84"/>
                        <a:pt x="4" y="83"/>
                        <a:pt x="1" y="83"/>
                      </a:cubicBezTo>
                      <a:cubicBezTo>
                        <a:pt x="2" y="87"/>
                        <a:pt x="4" y="90"/>
                        <a:pt x="7" y="93"/>
                      </a:cubicBezTo>
                      <a:cubicBezTo>
                        <a:pt x="11" y="96"/>
                        <a:pt x="15" y="97"/>
                        <a:pt x="21" y="96"/>
                      </a:cubicBezTo>
                      <a:close/>
                      <a:moveTo>
                        <a:pt x="16" y="83"/>
                      </a:moveTo>
                      <a:cubicBezTo>
                        <a:pt x="22" y="80"/>
                        <a:pt x="28" y="74"/>
                        <a:pt x="28" y="66"/>
                      </a:cubicBezTo>
                      <a:cubicBezTo>
                        <a:pt x="26" y="67"/>
                        <a:pt x="24" y="68"/>
                        <a:pt x="22" y="69"/>
                      </a:cubicBezTo>
                      <a:cubicBezTo>
                        <a:pt x="19" y="71"/>
                        <a:pt x="15" y="75"/>
                        <a:pt x="15" y="79"/>
                      </a:cubicBezTo>
                      <a:cubicBezTo>
                        <a:pt x="13" y="74"/>
                        <a:pt x="5" y="69"/>
                        <a:pt x="0" y="66"/>
                      </a:cubicBezTo>
                      <a:cubicBezTo>
                        <a:pt x="0" y="75"/>
                        <a:pt x="6" y="84"/>
                        <a:pt x="16" y="83"/>
                      </a:cubicBezTo>
                      <a:close/>
                      <a:moveTo>
                        <a:pt x="14" y="70"/>
                      </a:moveTo>
                      <a:cubicBezTo>
                        <a:pt x="22" y="68"/>
                        <a:pt x="28" y="61"/>
                        <a:pt x="29" y="53"/>
                      </a:cubicBezTo>
                      <a:cubicBezTo>
                        <a:pt x="23" y="55"/>
                        <a:pt x="16" y="58"/>
                        <a:pt x="14" y="65"/>
                      </a:cubicBezTo>
                      <a:cubicBezTo>
                        <a:pt x="13" y="59"/>
                        <a:pt x="7" y="52"/>
                        <a:pt x="2" y="48"/>
                      </a:cubicBezTo>
                      <a:cubicBezTo>
                        <a:pt x="0" y="57"/>
                        <a:pt x="4" y="68"/>
                        <a:pt x="14" y="70"/>
                      </a:cubicBezTo>
                      <a:close/>
                      <a:moveTo>
                        <a:pt x="15" y="54"/>
                      </a:moveTo>
                      <a:cubicBezTo>
                        <a:pt x="18" y="54"/>
                        <a:pt x="21" y="53"/>
                        <a:pt x="24" y="52"/>
                      </a:cubicBezTo>
                      <a:cubicBezTo>
                        <a:pt x="27" y="50"/>
                        <a:pt x="28" y="49"/>
                        <a:pt x="30" y="46"/>
                      </a:cubicBezTo>
                      <a:cubicBezTo>
                        <a:pt x="31" y="45"/>
                        <a:pt x="32" y="44"/>
                        <a:pt x="32" y="42"/>
                      </a:cubicBezTo>
                      <a:cubicBezTo>
                        <a:pt x="27" y="42"/>
                        <a:pt x="19" y="44"/>
                        <a:pt x="16" y="49"/>
                      </a:cubicBezTo>
                      <a:cubicBezTo>
                        <a:pt x="16" y="44"/>
                        <a:pt x="10" y="38"/>
                        <a:pt x="6" y="34"/>
                      </a:cubicBezTo>
                      <a:cubicBezTo>
                        <a:pt x="5" y="36"/>
                        <a:pt x="5" y="38"/>
                        <a:pt x="5" y="40"/>
                      </a:cubicBezTo>
                      <a:cubicBezTo>
                        <a:pt x="5" y="43"/>
                        <a:pt x="6" y="46"/>
                        <a:pt x="8" y="49"/>
                      </a:cubicBezTo>
                      <a:cubicBezTo>
                        <a:pt x="10" y="51"/>
                        <a:pt x="12" y="53"/>
                        <a:pt x="15" y="54"/>
                      </a:cubicBezTo>
                      <a:close/>
                      <a:moveTo>
                        <a:pt x="18" y="41"/>
                      </a:moveTo>
                      <a:cubicBezTo>
                        <a:pt x="24" y="42"/>
                        <a:pt x="30" y="39"/>
                        <a:pt x="34" y="34"/>
                      </a:cubicBezTo>
                      <a:cubicBezTo>
                        <a:pt x="35" y="33"/>
                        <a:pt x="36" y="32"/>
                        <a:pt x="36" y="30"/>
                      </a:cubicBezTo>
                      <a:cubicBezTo>
                        <a:pt x="31" y="30"/>
                        <a:pt x="23" y="32"/>
                        <a:pt x="19" y="37"/>
                      </a:cubicBezTo>
                      <a:cubicBezTo>
                        <a:pt x="19" y="31"/>
                        <a:pt x="15" y="24"/>
                        <a:pt x="11" y="20"/>
                      </a:cubicBezTo>
                      <a:cubicBezTo>
                        <a:pt x="10" y="22"/>
                        <a:pt x="9" y="24"/>
                        <a:pt x="9" y="26"/>
                      </a:cubicBezTo>
                      <a:cubicBezTo>
                        <a:pt x="9" y="32"/>
                        <a:pt x="12" y="38"/>
                        <a:pt x="18" y="41"/>
                      </a:cubicBezTo>
                      <a:close/>
                      <a:moveTo>
                        <a:pt x="35" y="6"/>
                      </a:moveTo>
                      <a:cubicBezTo>
                        <a:pt x="35" y="12"/>
                        <a:pt x="32" y="17"/>
                        <a:pt x="26" y="19"/>
                      </a:cubicBezTo>
                      <a:cubicBezTo>
                        <a:pt x="23" y="13"/>
                        <a:pt x="26" y="7"/>
                        <a:pt x="30" y="3"/>
                      </a:cubicBezTo>
                      <a:cubicBezTo>
                        <a:pt x="31" y="2"/>
                        <a:pt x="33" y="1"/>
                        <a:pt x="35" y="0"/>
                      </a:cubicBezTo>
                      <a:cubicBezTo>
                        <a:pt x="35" y="2"/>
                        <a:pt x="35" y="4"/>
                        <a:pt x="35"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81" name="Freeform 194">
                  <a:extLst>
                    <a:ext uri="{FF2B5EF4-FFF2-40B4-BE49-F238E27FC236}">
                      <a16:creationId xmlns:a16="http://schemas.microsoft.com/office/drawing/2014/main" xmlns="" id="{AB463203-6A6B-480C-A18B-5FB0CBF8BD9D}"/>
                    </a:ext>
                  </a:extLst>
                </p:cNvPr>
                <p:cNvSpPr>
                  <a:spLocks/>
                </p:cNvSpPr>
                <p:nvPr/>
              </p:nvSpPr>
              <p:spPr bwMode="auto">
                <a:xfrm>
                  <a:off x="3283786" y="5119788"/>
                  <a:ext cx="450300" cy="575864"/>
                </a:xfrm>
                <a:custGeom>
                  <a:avLst/>
                  <a:gdLst>
                    <a:gd name="T0" fmla="*/ 14 w 100"/>
                    <a:gd name="T1" fmla="*/ 0 h 128"/>
                    <a:gd name="T2" fmla="*/ 15 w 100"/>
                    <a:gd name="T3" fmla="*/ 0 h 128"/>
                    <a:gd name="T4" fmla="*/ 5 w 100"/>
                    <a:gd name="T5" fmla="*/ 32 h 128"/>
                    <a:gd name="T6" fmla="*/ 6 w 100"/>
                    <a:gd name="T7" fmla="*/ 71 h 128"/>
                    <a:gd name="T8" fmla="*/ 28 w 100"/>
                    <a:gd name="T9" fmla="*/ 98 h 128"/>
                    <a:gd name="T10" fmla="*/ 71 w 100"/>
                    <a:gd name="T11" fmla="*/ 114 h 128"/>
                    <a:gd name="T12" fmla="*/ 71 w 100"/>
                    <a:gd name="T13" fmla="*/ 114 h 128"/>
                    <a:gd name="T14" fmla="*/ 100 w 100"/>
                    <a:gd name="T15" fmla="*/ 125 h 128"/>
                    <a:gd name="T16" fmla="*/ 99 w 100"/>
                    <a:gd name="T17" fmla="*/ 128 h 128"/>
                    <a:gd name="T18" fmla="*/ 70 w 100"/>
                    <a:gd name="T19" fmla="*/ 116 h 128"/>
                    <a:gd name="T20" fmla="*/ 70 w 100"/>
                    <a:gd name="T21" fmla="*/ 116 h 128"/>
                    <a:gd name="T22" fmla="*/ 27 w 100"/>
                    <a:gd name="T23" fmla="*/ 100 h 128"/>
                    <a:gd name="T24" fmla="*/ 5 w 100"/>
                    <a:gd name="T25" fmla="*/ 71 h 128"/>
                    <a:gd name="T26" fmla="*/ 3 w 100"/>
                    <a:gd name="T27" fmla="*/ 32 h 128"/>
                    <a:gd name="T28" fmla="*/ 14 w 100"/>
                    <a:gd name="T29" fmla="*/ 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0" h="128">
                      <a:moveTo>
                        <a:pt x="14" y="0"/>
                      </a:moveTo>
                      <a:cubicBezTo>
                        <a:pt x="14" y="0"/>
                        <a:pt x="14" y="0"/>
                        <a:pt x="15" y="0"/>
                      </a:cubicBezTo>
                      <a:cubicBezTo>
                        <a:pt x="10" y="11"/>
                        <a:pt x="7" y="21"/>
                        <a:pt x="5" y="32"/>
                      </a:cubicBezTo>
                      <a:cubicBezTo>
                        <a:pt x="2" y="46"/>
                        <a:pt x="2" y="57"/>
                        <a:pt x="6" y="71"/>
                      </a:cubicBezTo>
                      <a:cubicBezTo>
                        <a:pt x="11" y="83"/>
                        <a:pt x="18" y="90"/>
                        <a:pt x="28" y="98"/>
                      </a:cubicBezTo>
                      <a:cubicBezTo>
                        <a:pt x="42" y="107"/>
                        <a:pt x="55" y="110"/>
                        <a:pt x="71" y="114"/>
                      </a:cubicBezTo>
                      <a:cubicBezTo>
                        <a:pt x="71" y="114"/>
                        <a:pt x="71" y="114"/>
                        <a:pt x="71" y="114"/>
                      </a:cubicBezTo>
                      <a:cubicBezTo>
                        <a:pt x="82" y="115"/>
                        <a:pt x="91" y="119"/>
                        <a:pt x="100" y="125"/>
                      </a:cubicBezTo>
                      <a:cubicBezTo>
                        <a:pt x="100" y="126"/>
                        <a:pt x="99" y="127"/>
                        <a:pt x="99" y="128"/>
                      </a:cubicBezTo>
                      <a:cubicBezTo>
                        <a:pt x="90" y="121"/>
                        <a:pt x="82" y="118"/>
                        <a:pt x="70" y="116"/>
                      </a:cubicBezTo>
                      <a:cubicBezTo>
                        <a:pt x="70" y="116"/>
                        <a:pt x="70" y="116"/>
                        <a:pt x="70" y="116"/>
                      </a:cubicBezTo>
                      <a:cubicBezTo>
                        <a:pt x="54" y="113"/>
                        <a:pt x="41" y="109"/>
                        <a:pt x="27" y="100"/>
                      </a:cubicBezTo>
                      <a:cubicBezTo>
                        <a:pt x="16" y="92"/>
                        <a:pt x="10" y="84"/>
                        <a:pt x="5" y="71"/>
                      </a:cubicBezTo>
                      <a:cubicBezTo>
                        <a:pt x="0" y="58"/>
                        <a:pt x="1" y="46"/>
                        <a:pt x="3" y="32"/>
                      </a:cubicBezTo>
                      <a:cubicBezTo>
                        <a:pt x="6" y="20"/>
                        <a:pt x="9" y="11"/>
                        <a:pt x="1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82" name="Freeform 195">
                  <a:extLst>
                    <a:ext uri="{FF2B5EF4-FFF2-40B4-BE49-F238E27FC236}">
                      <a16:creationId xmlns:a16="http://schemas.microsoft.com/office/drawing/2014/main" xmlns="" id="{F32F9356-2399-40C2-87C3-22524AE59B7A}"/>
                    </a:ext>
                  </a:extLst>
                </p:cNvPr>
                <p:cNvSpPr>
                  <a:spLocks noEditPoints="1"/>
                </p:cNvSpPr>
                <p:nvPr/>
              </p:nvSpPr>
              <p:spPr bwMode="auto">
                <a:xfrm>
                  <a:off x="3751406" y="5039688"/>
                  <a:ext cx="361540" cy="647307"/>
                </a:xfrm>
                <a:custGeom>
                  <a:avLst/>
                  <a:gdLst>
                    <a:gd name="T0" fmla="*/ 0 w 80"/>
                    <a:gd name="T1" fmla="*/ 133 h 144"/>
                    <a:gd name="T2" fmla="*/ 18 w 80"/>
                    <a:gd name="T3" fmla="*/ 136 h 144"/>
                    <a:gd name="T4" fmla="*/ 16 w 80"/>
                    <a:gd name="T5" fmla="*/ 129 h 144"/>
                    <a:gd name="T6" fmla="*/ 32 w 80"/>
                    <a:gd name="T7" fmla="*/ 131 h 144"/>
                    <a:gd name="T8" fmla="*/ 29 w 80"/>
                    <a:gd name="T9" fmla="*/ 124 h 144"/>
                    <a:gd name="T10" fmla="*/ 51 w 80"/>
                    <a:gd name="T11" fmla="*/ 126 h 144"/>
                    <a:gd name="T12" fmla="*/ 45 w 80"/>
                    <a:gd name="T13" fmla="*/ 124 h 144"/>
                    <a:gd name="T14" fmla="*/ 41 w 80"/>
                    <a:gd name="T15" fmla="*/ 117 h 144"/>
                    <a:gd name="T16" fmla="*/ 41 w 80"/>
                    <a:gd name="T17" fmla="*/ 118 h 144"/>
                    <a:gd name="T18" fmla="*/ 64 w 80"/>
                    <a:gd name="T19" fmla="*/ 114 h 144"/>
                    <a:gd name="T20" fmla="*/ 58 w 80"/>
                    <a:gd name="T21" fmla="*/ 28 h 144"/>
                    <a:gd name="T22" fmla="*/ 56 w 80"/>
                    <a:gd name="T23" fmla="*/ 23 h 144"/>
                    <a:gd name="T24" fmla="*/ 58 w 80"/>
                    <a:gd name="T25" fmla="*/ 28 h 144"/>
                    <a:gd name="T26" fmla="*/ 0 w 80"/>
                    <a:gd name="T27" fmla="*/ 132 h 144"/>
                    <a:gd name="T28" fmla="*/ 13 w 80"/>
                    <a:gd name="T29" fmla="*/ 120 h 144"/>
                    <a:gd name="T30" fmla="*/ 15 w 80"/>
                    <a:gd name="T31" fmla="*/ 128 h 144"/>
                    <a:gd name="T32" fmla="*/ 25 w 80"/>
                    <a:gd name="T33" fmla="*/ 109 h 144"/>
                    <a:gd name="T34" fmla="*/ 36 w 80"/>
                    <a:gd name="T35" fmla="*/ 110 h 144"/>
                    <a:gd name="T36" fmla="*/ 32 w 80"/>
                    <a:gd name="T37" fmla="*/ 105 h 144"/>
                    <a:gd name="T38" fmla="*/ 35 w 80"/>
                    <a:gd name="T39" fmla="*/ 110 h 144"/>
                    <a:gd name="T40" fmla="*/ 45 w 80"/>
                    <a:gd name="T41" fmla="*/ 102 h 144"/>
                    <a:gd name="T42" fmla="*/ 40 w 80"/>
                    <a:gd name="T43" fmla="*/ 116 h 144"/>
                    <a:gd name="T44" fmla="*/ 40 w 80"/>
                    <a:gd name="T45" fmla="*/ 99 h 144"/>
                    <a:gd name="T46" fmla="*/ 45 w 80"/>
                    <a:gd name="T47" fmla="*/ 102 h 144"/>
                    <a:gd name="T48" fmla="*/ 48 w 80"/>
                    <a:gd name="T49" fmla="*/ 87 h 144"/>
                    <a:gd name="T50" fmla="*/ 54 w 80"/>
                    <a:gd name="T51" fmla="*/ 105 h 144"/>
                    <a:gd name="T52" fmla="*/ 70 w 80"/>
                    <a:gd name="T53" fmla="*/ 104 h 144"/>
                    <a:gd name="T54" fmla="*/ 60 w 80"/>
                    <a:gd name="T55" fmla="*/ 96 h 144"/>
                    <a:gd name="T56" fmla="*/ 51 w 80"/>
                    <a:gd name="T57" fmla="*/ 78 h 144"/>
                    <a:gd name="T58" fmla="*/ 72 w 80"/>
                    <a:gd name="T59" fmla="*/ 85 h 144"/>
                    <a:gd name="T60" fmla="*/ 73 w 80"/>
                    <a:gd name="T61" fmla="*/ 93 h 144"/>
                    <a:gd name="T62" fmla="*/ 64 w 80"/>
                    <a:gd name="T63" fmla="*/ 83 h 144"/>
                    <a:gd name="T64" fmla="*/ 58 w 80"/>
                    <a:gd name="T65" fmla="*/ 69 h 144"/>
                    <a:gd name="T66" fmla="*/ 80 w 80"/>
                    <a:gd name="T67" fmla="*/ 66 h 144"/>
                    <a:gd name="T68" fmla="*/ 66 w 80"/>
                    <a:gd name="T69" fmla="*/ 70 h 144"/>
                    <a:gd name="T70" fmla="*/ 66 w 80"/>
                    <a:gd name="T71" fmla="*/ 65 h 144"/>
                    <a:gd name="T72" fmla="*/ 66 w 80"/>
                    <a:gd name="T73" fmla="*/ 70 h 144"/>
                    <a:gd name="T74" fmla="*/ 56 w 80"/>
                    <a:gd name="T75" fmla="*/ 52 h 144"/>
                    <a:gd name="T76" fmla="*/ 48 w 80"/>
                    <a:gd name="T77" fmla="*/ 42 h 144"/>
                    <a:gd name="T78" fmla="*/ 74 w 80"/>
                    <a:gd name="T79" fmla="*/ 34 h 144"/>
                    <a:gd name="T80" fmla="*/ 72 w 80"/>
                    <a:gd name="T81" fmla="*/ 49 h 144"/>
                    <a:gd name="T82" fmla="*/ 62 w 80"/>
                    <a:gd name="T83" fmla="*/ 41 h 144"/>
                    <a:gd name="T84" fmla="*/ 44 w 80"/>
                    <a:gd name="T85" fmla="*/ 30 h 144"/>
                    <a:gd name="T86" fmla="*/ 69 w 80"/>
                    <a:gd name="T87" fmla="*/ 20 h 144"/>
                    <a:gd name="T88" fmla="*/ 62 w 80"/>
                    <a:gd name="T89" fmla="*/ 41 h 144"/>
                    <a:gd name="T90" fmla="*/ 54 w 80"/>
                    <a:gd name="T91" fmla="*/ 19 h 144"/>
                    <a:gd name="T92" fmla="*/ 45 w 80"/>
                    <a:gd name="T93"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0" h="144">
                      <a:moveTo>
                        <a:pt x="18" y="136"/>
                      </a:moveTo>
                      <a:cubicBezTo>
                        <a:pt x="13" y="133"/>
                        <a:pt x="6" y="130"/>
                        <a:pt x="0" y="133"/>
                      </a:cubicBezTo>
                      <a:cubicBezTo>
                        <a:pt x="4" y="142"/>
                        <a:pt x="15" y="144"/>
                        <a:pt x="24" y="141"/>
                      </a:cubicBezTo>
                      <a:cubicBezTo>
                        <a:pt x="22" y="139"/>
                        <a:pt x="20" y="138"/>
                        <a:pt x="18" y="136"/>
                      </a:cubicBezTo>
                      <a:close/>
                      <a:moveTo>
                        <a:pt x="32" y="131"/>
                      </a:moveTo>
                      <a:cubicBezTo>
                        <a:pt x="28" y="128"/>
                        <a:pt x="21" y="125"/>
                        <a:pt x="16" y="129"/>
                      </a:cubicBezTo>
                      <a:cubicBezTo>
                        <a:pt x="20" y="137"/>
                        <a:pt x="31" y="139"/>
                        <a:pt x="38" y="135"/>
                      </a:cubicBezTo>
                      <a:cubicBezTo>
                        <a:pt x="36" y="133"/>
                        <a:pt x="34" y="132"/>
                        <a:pt x="32" y="131"/>
                      </a:cubicBezTo>
                      <a:close/>
                      <a:moveTo>
                        <a:pt x="45" y="124"/>
                      </a:moveTo>
                      <a:cubicBezTo>
                        <a:pt x="40" y="122"/>
                        <a:pt x="33" y="119"/>
                        <a:pt x="29" y="124"/>
                      </a:cubicBezTo>
                      <a:cubicBezTo>
                        <a:pt x="33" y="129"/>
                        <a:pt x="40" y="131"/>
                        <a:pt x="46" y="129"/>
                      </a:cubicBezTo>
                      <a:cubicBezTo>
                        <a:pt x="48" y="129"/>
                        <a:pt x="50" y="128"/>
                        <a:pt x="51" y="126"/>
                      </a:cubicBezTo>
                      <a:cubicBezTo>
                        <a:pt x="49" y="125"/>
                        <a:pt x="47" y="125"/>
                        <a:pt x="45" y="124"/>
                      </a:cubicBezTo>
                      <a:cubicBezTo>
                        <a:pt x="45" y="124"/>
                        <a:pt x="45" y="124"/>
                        <a:pt x="45" y="124"/>
                      </a:cubicBezTo>
                      <a:close/>
                      <a:moveTo>
                        <a:pt x="57" y="113"/>
                      </a:moveTo>
                      <a:cubicBezTo>
                        <a:pt x="51" y="112"/>
                        <a:pt x="45" y="112"/>
                        <a:pt x="41" y="117"/>
                      </a:cubicBezTo>
                      <a:cubicBezTo>
                        <a:pt x="41" y="117"/>
                        <a:pt x="40" y="117"/>
                        <a:pt x="40" y="117"/>
                      </a:cubicBezTo>
                      <a:cubicBezTo>
                        <a:pt x="41" y="118"/>
                        <a:pt x="41" y="118"/>
                        <a:pt x="41" y="118"/>
                      </a:cubicBezTo>
                      <a:cubicBezTo>
                        <a:pt x="47" y="123"/>
                        <a:pt x="54" y="122"/>
                        <a:pt x="60" y="118"/>
                      </a:cubicBezTo>
                      <a:cubicBezTo>
                        <a:pt x="61" y="117"/>
                        <a:pt x="63" y="116"/>
                        <a:pt x="64" y="114"/>
                      </a:cubicBezTo>
                      <a:cubicBezTo>
                        <a:pt x="62" y="113"/>
                        <a:pt x="60" y="113"/>
                        <a:pt x="57" y="113"/>
                      </a:cubicBezTo>
                      <a:close/>
                      <a:moveTo>
                        <a:pt x="58" y="28"/>
                      </a:moveTo>
                      <a:cubicBezTo>
                        <a:pt x="49" y="30"/>
                        <a:pt x="42" y="25"/>
                        <a:pt x="38" y="17"/>
                      </a:cubicBezTo>
                      <a:cubicBezTo>
                        <a:pt x="44" y="17"/>
                        <a:pt x="52" y="18"/>
                        <a:pt x="56" y="23"/>
                      </a:cubicBezTo>
                      <a:cubicBezTo>
                        <a:pt x="56" y="17"/>
                        <a:pt x="59" y="10"/>
                        <a:pt x="63" y="5"/>
                      </a:cubicBezTo>
                      <a:cubicBezTo>
                        <a:pt x="67" y="13"/>
                        <a:pt x="66" y="23"/>
                        <a:pt x="58" y="28"/>
                      </a:cubicBezTo>
                      <a:close/>
                      <a:moveTo>
                        <a:pt x="13" y="120"/>
                      </a:moveTo>
                      <a:cubicBezTo>
                        <a:pt x="11" y="126"/>
                        <a:pt x="7" y="132"/>
                        <a:pt x="0" y="132"/>
                      </a:cubicBezTo>
                      <a:cubicBezTo>
                        <a:pt x="0" y="124"/>
                        <a:pt x="7" y="116"/>
                        <a:pt x="14" y="114"/>
                      </a:cubicBezTo>
                      <a:cubicBezTo>
                        <a:pt x="14" y="116"/>
                        <a:pt x="14" y="118"/>
                        <a:pt x="13" y="120"/>
                      </a:cubicBezTo>
                      <a:close/>
                      <a:moveTo>
                        <a:pt x="25" y="116"/>
                      </a:moveTo>
                      <a:cubicBezTo>
                        <a:pt x="25" y="121"/>
                        <a:pt x="22" y="128"/>
                        <a:pt x="15" y="128"/>
                      </a:cubicBezTo>
                      <a:cubicBezTo>
                        <a:pt x="15" y="122"/>
                        <a:pt x="17" y="115"/>
                        <a:pt x="22" y="111"/>
                      </a:cubicBezTo>
                      <a:cubicBezTo>
                        <a:pt x="23" y="110"/>
                        <a:pt x="24" y="110"/>
                        <a:pt x="25" y="109"/>
                      </a:cubicBezTo>
                      <a:cubicBezTo>
                        <a:pt x="25" y="111"/>
                        <a:pt x="26" y="113"/>
                        <a:pt x="25" y="116"/>
                      </a:cubicBezTo>
                      <a:close/>
                      <a:moveTo>
                        <a:pt x="36" y="110"/>
                      </a:moveTo>
                      <a:cubicBezTo>
                        <a:pt x="36" y="115"/>
                        <a:pt x="35" y="122"/>
                        <a:pt x="29" y="123"/>
                      </a:cubicBezTo>
                      <a:cubicBezTo>
                        <a:pt x="27" y="117"/>
                        <a:pt x="28" y="109"/>
                        <a:pt x="32" y="105"/>
                      </a:cubicBezTo>
                      <a:cubicBezTo>
                        <a:pt x="33" y="104"/>
                        <a:pt x="34" y="104"/>
                        <a:pt x="34" y="103"/>
                      </a:cubicBezTo>
                      <a:cubicBezTo>
                        <a:pt x="35" y="106"/>
                        <a:pt x="35" y="107"/>
                        <a:pt x="35" y="110"/>
                      </a:cubicBezTo>
                      <a:cubicBezTo>
                        <a:pt x="35" y="110"/>
                        <a:pt x="36" y="110"/>
                        <a:pt x="36" y="110"/>
                      </a:cubicBezTo>
                      <a:close/>
                      <a:moveTo>
                        <a:pt x="45" y="102"/>
                      </a:moveTo>
                      <a:cubicBezTo>
                        <a:pt x="47" y="108"/>
                        <a:pt x="46" y="114"/>
                        <a:pt x="40" y="116"/>
                      </a:cubicBezTo>
                      <a:cubicBezTo>
                        <a:pt x="40" y="116"/>
                        <a:pt x="40" y="116"/>
                        <a:pt x="40" y="116"/>
                      </a:cubicBezTo>
                      <a:cubicBezTo>
                        <a:pt x="40" y="116"/>
                        <a:pt x="39" y="115"/>
                        <a:pt x="39" y="115"/>
                      </a:cubicBezTo>
                      <a:cubicBezTo>
                        <a:pt x="38" y="110"/>
                        <a:pt x="38" y="104"/>
                        <a:pt x="40" y="99"/>
                      </a:cubicBezTo>
                      <a:cubicBezTo>
                        <a:pt x="41" y="98"/>
                        <a:pt x="42" y="97"/>
                        <a:pt x="43" y="96"/>
                      </a:cubicBezTo>
                      <a:cubicBezTo>
                        <a:pt x="44" y="98"/>
                        <a:pt x="45" y="100"/>
                        <a:pt x="45" y="102"/>
                      </a:cubicBezTo>
                      <a:close/>
                      <a:moveTo>
                        <a:pt x="51" y="107"/>
                      </a:moveTo>
                      <a:cubicBezTo>
                        <a:pt x="48" y="102"/>
                        <a:pt x="45" y="93"/>
                        <a:pt x="48" y="87"/>
                      </a:cubicBezTo>
                      <a:cubicBezTo>
                        <a:pt x="50" y="89"/>
                        <a:pt x="51" y="90"/>
                        <a:pt x="52" y="92"/>
                      </a:cubicBezTo>
                      <a:cubicBezTo>
                        <a:pt x="55" y="96"/>
                        <a:pt x="56" y="101"/>
                        <a:pt x="54" y="105"/>
                      </a:cubicBezTo>
                      <a:cubicBezTo>
                        <a:pt x="58" y="101"/>
                        <a:pt x="68" y="99"/>
                        <a:pt x="74" y="99"/>
                      </a:cubicBezTo>
                      <a:cubicBezTo>
                        <a:pt x="73" y="101"/>
                        <a:pt x="72" y="103"/>
                        <a:pt x="70" y="104"/>
                      </a:cubicBezTo>
                      <a:cubicBezTo>
                        <a:pt x="65" y="110"/>
                        <a:pt x="58" y="111"/>
                        <a:pt x="51" y="107"/>
                      </a:cubicBezTo>
                      <a:close/>
                      <a:moveTo>
                        <a:pt x="60" y="96"/>
                      </a:moveTo>
                      <a:cubicBezTo>
                        <a:pt x="56" y="93"/>
                        <a:pt x="54" y="90"/>
                        <a:pt x="52" y="85"/>
                      </a:cubicBezTo>
                      <a:cubicBezTo>
                        <a:pt x="51" y="83"/>
                        <a:pt x="51" y="80"/>
                        <a:pt x="51" y="78"/>
                      </a:cubicBezTo>
                      <a:cubicBezTo>
                        <a:pt x="56" y="80"/>
                        <a:pt x="63" y="86"/>
                        <a:pt x="61" y="92"/>
                      </a:cubicBezTo>
                      <a:cubicBezTo>
                        <a:pt x="64" y="89"/>
                        <a:pt x="68" y="87"/>
                        <a:pt x="72" y="85"/>
                      </a:cubicBezTo>
                      <a:cubicBezTo>
                        <a:pt x="74" y="84"/>
                        <a:pt x="76" y="83"/>
                        <a:pt x="79" y="83"/>
                      </a:cubicBezTo>
                      <a:cubicBezTo>
                        <a:pt x="78" y="87"/>
                        <a:pt x="76" y="90"/>
                        <a:pt x="73" y="93"/>
                      </a:cubicBezTo>
                      <a:cubicBezTo>
                        <a:pt x="69" y="96"/>
                        <a:pt x="65" y="97"/>
                        <a:pt x="60" y="96"/>
                      </a:cubicBezTo>
                      <a:close/>
                      <a:moveTo>
                        <a:pt x="64" y="83"/>
                      </a:moveTo>
                      <a:cubicBezTo>
                        <a:pt x="58" y="80"/>
                        <a:pt x="52" y="74"/>
                        <a:pt x="52" y="66"/>
                      </a:cubicBezTo>
                      <a:cubicBezTo>
                        <a:pt x="54" y="67"/>
                        <a:pt x="56" y="68"/>
                        <a:pt x="58" y="69"/>
                      </a:cubicBezTo>
                      <a:cubicBezTo>
                        <a:pt x="61" y="71"/>
                        <a:pt x="65" y="75"/>
                        <a:pt x="65" y="79"/>
                      </a:cubicBezTo>
                      <a:cubicBezTo>
                        <a:pt x="67" y="74"/>
                        <a:pt x="75" y="69"/>
                        <a:pt x="80" y="66"/>
                      </a:cubicBezTo>
                      <a:cubicBezTo>
                        <a:pt x="80" y="75"/>
                        <a:pt x="74" y="84"/>
                        <a:pt x="64" y="83"/>
                      </a:cubicBezTo>
                      <a:close/>
                      <a:moveTo>
                        <a:pt x="66" y="70"/>
                      </a:moveTo>
                      <a:cubicBezTo>
                        <a:pt x="58" y="68"/>
                        <a:pt x="52" y="61"/>
                        <a:pt x="51" y="53"/>
                      </a:cubicBezTo>
                      <a:cubicBezTo>
                        <a:pt x="57" y="55"/>
                        <a:pt x="64" y="58"/>
                        <a:pt x="66" y="65"/>
                      </a:cubicBezTo>
                      <a:cubicBezTo>
                        <a:pt x="67" y="59"/>
                        <a:pt x="73" y="52"/>
                        <a:pt x="78" y="48"/>
                      </a:cubicBezTo>
                      <a:cubicBezTo>
                        <a:pt x="80" y="57"/>
                        <a:pt x="76" y="68"/>
                        <a:pt x="66" y="70"/>
                      </a:cubicBezTo>
                      <a:close/>
                      <a:moveTo>
                        <a:pt x="65" y="54"/>
                      </a:moveTo>
                      <a:cubicBezTo>
                        <a:pt x="62" y="54"/>
                        <a:pt x="59" y="53"/>
                        <a:pt x="56" y="52"/>
                      </a:cubicBezTo>
                      <a:cubicBezTo>
                        <a:pt x="54" y="50"/>
                        <a:pt x="52" y="49"/>
                        <a:pt x="50" y="46"/>
                      </a:cubicBezTo>
                      <a:cubicBezTo>
                        <a:pt x="49" y="45"/>
                        <a:pt x="48" y="44"/>
                        <a:pt x="48" y="42"/>
                      </a:cubicBezTo>
                      <a:cubicBezTo>
                        <a:pt x="53" y="42"/>
                        <a:pt x="61" y="44"/>
                        <a:pt x="64" y="49"/>
                      </a:cubicBezTo>
                      <a:cubicBezTo>
                        <a:pt x="65" y="44"/>
                        <a:pt x="70" y="38"/>
                        <a:pt x="74" y="34"/>
                      </a:cubicBezTo>
                      <a:cubicBezTo>
                        <a:pt x="75" y="36"/>
                        <a:pt x="75" y="38"/>
                        <a:pt x="75" y="40"/>
                      </a:cubicBezTo>
                      <a:cubicBezTo>
                        <a:pt x="75" y="43"/>
                        <a:pt x="74" y="46"/>
                        <a:pt x="72" y="49"/>
                      </a:cubicBezTo>
                      <a:cubicBezTo>
                        <a:pt x="70" y="51"/>
                        <a:pt x="68" y="53"/>
                        <a:pt x="65" y="54"/>
                      </a:cubicBezTo>
                      <a:close/>
                      <a:moveTo>
                        <a:pt x="62" y="41"/>
                      </a:moveTo>
                      <a:cubicBezTo>
                        <a:pt x="56" y="42"/>
                        <a:pt x="50" y="39"/>
                        <a:pt x="46" y="34"/>
                      </a:cubicBezTo>
                      <a:cubicBezTo>
                        <a:pt x="45" y="33"/>
                        <a:pt x="44" y="32"/>
                        <a:pt x="44" y="30"/>
                      </a:cubicBezTo>
                      <a:cubicBezTo>
                        <a:pt x="50" y="30"/>
                        <a:pt x="57" y="32"/>
                        <a:pt x="61" y="37"/>
                      </a:cubicBezTo>
                      <a:cubicBezTo>
                        <a:pt x="61" y="31"/>
                        <a:pt x="66" y="24"/>
                        <a:pt x="69" y="20"/>
                      </a:cubicBezTo>
                      <a:cubicBezTo>
                        <a:pt x="70" y="22"/>
                        <a:pt x="71" y="24"/>
                        <a:pt x="71" y="26"/>
                      </a:cubicBezTo>
                      <a:cubicBezTo>
                        <a:pt x="71" y="32"/>
                        <a:pt x="68" y="38"/>
                        <a:pt x="62" y="41"/>
                      </a:cubicBezTo>
                      <a:close/>
                      <a:moveTo>
                        <a:pt x="45" y="6"/>
                      </a:moveTo>
                      <a:cubicBezTo>
                        <a:pt x="45" y="12"/>
                        <a:pt x="48" y="17"/>
                        <a:pt x="54" y="19"/>
                      </a:cubicBezTo>
                      <a:cubicBezTo>
                        <a:pt x="57" y="13"/>
                        <a:pt x="54" y="7"/>
                        <a:pt x="50" y="3"/>
                      </a:cubicBezTo>
                      <a:cubicBezTo>
                        <a:pt x="49" y="2"/>
                        <a:pt x="47" y="1"/>
                        <a:pt x="45" y="0"/>
                      </a:cubicBezTo>
                      <a:cubicBezTo>
                        <a:pt x="45" y="2"/>
                        <a:pt x="45" y="4"/>
                        <a:pt x="45"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83" name="Freeform 196">
                  <a:extLst>
                    <a:ext uri="{FF2B5EF4-FFF2-40B4-BE49-F238E27FC236}">
                      <a16:creationId xmlns:a16="http://schemas.microsoft.com/office/drawing/2014/main" xmlns="" id="{464053F1-BF3A-4814-87AB-C2DAE458AECF}"/>
                    </a:ext>
                  </a:extLst>
                </p:cNvPr>
                <p:cNvSpPr>
                  <a:spLocks/>
                </p:cNvSpPr>
                <p:nvPr/>
              </p:nvSpPr>
              <p:spPr bwMode="auto">
                <a:xfrm>
                  <a:off x="3608521" y="5119790"/>
                  <a:ext cx="450300" cy="575864"/>
                </a:xfrm>
                <a:custGeom>
                  <a:avLst/>
                  <a:gdLst>
                    <a:gd name="T0" fmla="*/ 86 w 100"/>
                    <a:gd name="T1" fmla="*/ 0 h 128"/>
                    <a:gd name="T2" fmla="*/ 85 w 100"/>
                    <a:gd name="T3" fmla="*/ 0 h 128"/>
                    <a:gd name="T4" fmla="*/ 96 w 100"/>
                    <a:gd name="T5" fmla="*/ 32 h 128"/>
                    <a:gd name="T6" fmla="*/ 94 w 100"/>
                    <a:gd name="T7" fmla="*/ 71 h 128"/>
                    <a:gd name="T8" fmla="*/ 72 w 100"/>
                    <a:gd name="T9" fmla="*/ 98 h 128"/>
                    <a:gd name="T10" fmla="*/ 29 w 100"/>
                    <a:gd name="T11" fmla="*/ 114 h 128"/>
                    <a:gd name="T12" fmla="*/ 29 w 100"/>
                    <a:gd name="T13" fmla="*/ 114 h 128"/>
                    <a:gd name="T14" fmla="*/ 0 w 100"/>
                    <a:gd name="T15" fmla="*/ 125 h 128"/>
                    <a:gd name="T16" fmla="*/ 1 w 100"/>
                    <a:gd name="T17" fmla="*/ 128 h 128"/>
                    <a:gd name="T18" fmla="*/ 30 w 100"/>
                    <a:gd name="T19" fmla="*/ 116 h 128"/>
                    <a:gd name="T20" fmla="*/ 30 w 100"/>
                    <a:gd name="T21" fmla="*/ 116 h 128"/>
                    <a:gd name="T22" fmla="*/ 73 w 100"/>
                    <a:gd name="T23" fmla="*/ 100 h 128"/>
                    <a:gd name="T24" fmla="*/ 95 w 100"/>
                    <a:gd name="T25" fmla="*/ 71 h 128"/>
                    <a:gd name="T26" fmla="*/ 97 w 100"/>
                    <a:gd name="T27" fmla="*/ 32 h 128"/>
                    <a:gd name="T28" fmla="*/ 86 w 100"/>
                    <a:gd name="T29" fmla="*/ 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0" h="128">
                      <a:moveTo>
                        <a:pt x="86" y="0"/>
                      </a:moveTo>
                      <a:cubicBezTo>
                        <a:pt x="86" y="0"/>
                        <a:pt x="86" y="0"/>
                        <a:pt x="85" y="0"/>
                      </a:cubicBezTo>
                      <a:cubicBezTo>
                        <a:pt x="90" y="11"/>
                        <a:pt x="93" y="21"/>
                        <a:pt x="96" y="32"/>
                      </a:cubicBezTo>
                      <a:cubicBezTo>
                        <a:pt x="98" y="46"/>
                        <a:pt x="98" y="57"/>
                        <a:pt x="94" y="71"/>
                      </a:cubicBezTo>
                      <a:cubicBezTo>
                        <a:pt x="89" y="83"/>
                        <a:pt x="82" y="90"/>
                        <a:pt x="72" y="98"/>
                      </a:cubicBezTo>
                      <a:cubicBezTo>
                        <a:pt x="58" y="107"/>
                        <a:pt x="45" y="110"/>
                        <a:pt x="29" y="114"/>
                      </a:cubicBezTo>
                      <a:cubicBezTo>
                        <a:pt x="29" y="114"/>
                        <a:pt x="29" y="114"/>
                        <a:pt x="29" y="114"/>
                      </a:cubicBezTo>
                      <a:cubicBezTo>
                        <a:pt x="18" y="115"/>
                        <a:pt x="9" y="119"/>
                        <a:pt x="0" y="125"/>
                      </a:cubicBezTo>
                      <a:cubicBezTo>
                        <a:pt x="0" y="126"/>
                        <a:pt x="1" y="127"/>
                        <a:pt x="1" y="128"/>
                      </a:cubicBezTo>
                      <a:cubicBezTo>
                        <a:pt x="10" y="121"/>
                        <a:pt x="19" y="118"/>
                        <a:pt x="30" y="116"/>
                      </a:cubicBezTo>
                      <a:cubicBezTo>
                        <a:pt x="30" y="116"/>
                        <a:pt x="30" y="116"/>
                        <a:pt x="30" y="116"/>
                      </a:cubicBezTo>
                      <a:cubicBezTo>
                        <a:pt x="46" y="113"/>
                        <a:pt x="59" y="109"/>
                        <a:pt x="73" y="100"/>
                      </a:cubicBezTo>
                      <a:cubicBezTo>
                        <a:pt x="84" y="92"/>
                        <a:pt x="90" y="84"/>
                        <a:pt x="95" y="71"/>
                      </a:cubicBezTo>
                      <a:cubicBezTo>
                        <a:pt x="100" y="58"/>
                        <a:pt x="99" y="46"/>
                        <a:pt x="97" y="32"/>
                      </a:cubicBezTo>
                      <a:cubicBezTo>
                        <a:pt x="94" y="20"/>
                        <a:pt x="91" y="11"/>
                        <a:pt x="8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grpSp>
          <p:sp>
            <p:nvSpPr>
              <p:cNvPr id="73" name="任意多边形: 形状 72">
                <a:extLst>
                  <a:ext uri="{FF2B5EF4-FFF2-40B4-BE49-F238E27FC236}">
                    <a16:creationId xmlns:a16="http://schemas.microsoft.com/office/drawing/2014/main" xmlns="" id="{B28D2454-E6E6-404C-996E-0F0A5C128699}"/>
                  </a:ext>
                </a:extLst>
              </p:cNvPr>
              <p:cNvSpPr>
                <a:spLocks/>
              </p:cNvSpPr>
              <p:nvPr/>
            </p:nvSpPr>
            <p:spPr bwMode="auto">
              <a:xfrm>
                <a:off x="4887521" y="2050478"/>
                <a:ext cx="2416958" cy="640640"/>
              </a:xfrm>
              <a:custGeom>
                <a:avLst/>
                <a:gdLst>
                  <a:gd name="connsiteX0" fmla="*/ 1208479 w 2416958"/>
                  <a:gd name="connsiteY0" fmla="*/ 247520 h 640640"/>
                  <a:gd name="connsiteX1" fmla="*/ 2092998 w 2416958"/>
                  <a:gd name="connsiteY1" fmla="*/ 549640 h 640640"/>
                  <a:gd name="connsiteX2" fmla="*/ 2416958 w 2416958"/>
                  <a:gd name="connsiteY2" fmla="*/ 524160 h 640640"/>
                  <a:gd name="connsiteX3" fmla="*/ 2045678 w 2416958"/>
                  <a:gd name="connsiteY3" fmla="*/ 640640 h 640640"/>
                  <a:gd name="connsiteX4" fmla="*/ 1208479 w 2416958"/>
                  <a:gd name="connsiteY4" fmla="*/ 353080 h 640640"/>
                  <a:gd name="connsiteX5" fmla="*/ 371279 w 2416958"/>
                  <a:gd name="connsiteY5" fmla="*/ 640640 h 640640"/>
                  <a:gd name="connsiteX6" fmla="*/ 0 w 2416958"/>
                  <a:gd name="connsiteY6" fmla="*/ 524160 h 640640"/>
                  <a:gd name="connsiteX7" fmla="*/ 320320 w 2416958"/>
                  <a:gd name="connsiteY7" fmla="*/ 549640 h 640640"/>
                  <a:gd name="connsiteX8" fmla="*/ 1368639 w 2416958"/>
                  <a:gd name="connsiteY8" fmla="*/ 182000 h 640640"/>
                  <a:gd name="connsiteX9" fmla="*/ 1441439 w 2416958"/>
                  <a:gd name="connsiteY9" fmla="*/ 200200 h 640640"/>
                  <a:gd name="connsiteX10" fmla="*/ 1379559 w 2416958"/>
                  <a:gd name="connsiteY10" fmla="*/ 240240 h 640640"/>
                  <a:gd name="connsiteX11" fmla="*/ 1306759 w 2416958"/>
                  <a:gd name="connsiteY11" fmla="*/ 222040 h 640640"/>
                  <a:gd name="connsiteX12" fmla="*/ 1051959 w 2416958"/>
                  <a:gd name="connsiteY12" fmla="*/ 178360 h 640640"/>
                  <a:gd name="connsiteX13" fmla="*/ 1106559 w 2416958"/>
                  <a:gd name="connsiteY13" fmla="*/ 229320 h 640640"/>
                  <a:gd name="connsiteX14" fmla="*/ 1033759 w 2416958"/>
                  <a:gd name="connsiteY14" fmla="*/ 236600 h 640640"/>
                  <a:gd name="connsiteX15" fmla="*/ 979159 w 2416958"/>
                  <a:gd name="connsiteY15" fmla="*/ 189280 h 640640"/>
                  <a:gd name="connsiteX16" fmla="*/ 1208479 w 2416958"/>
                  <a:gd name="connsiteY16" fmla="*/ 0 h 640640"/>
                  <a:gd name="connsiteX17" fmla="*/ 1255799 w 2416958"/>
                  <a:gd name="connsiteY17" fmla="*/ 109200 h 640640"/>
                  <a:gd name="connsiteX18" fmla="*/ 1208479 w 2416958"/>
                  <a:gd name="connsiteY18" fmla="*/ 222040 h 640640"/>
                  <a:gd name="connsiteX19" fmla="*/ 1161159 w 2416958"/>
                  <a:gd name="connsiteY19" fmla="*/ 109200 h 640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416958" h="640640">
                    <a:moveTo>
                      <a:pt x="1208479" y="247520"/>
                    </a:moveTo>
                    <a:lnTo>
                      <a:pt x="2092998" y="549640"/>
                    </a:lnTo>
                    <a:lnTo>
                      <a:pt x="2416958" y="524160"/>
                    </a:lnTo>
                    <a:lnTo>
                      <a:pt x="2045678" y="640640"/>
                    </a:lnTo>
                    <a:lnTo>
                      <a:pt x="1208479" y="353080"/>
                    </a:lnTo>
                    <a:lnTo>
                      <a:pt x="371279" y="640640"/>
                    </a:lnTo>
                    <a:lnTo>
                      <a:pt x="0" y="524160"/>
                    </a:lnTo>
                    <a:lnTo>
                      <a:pt x="320320" y="549640"/>
                    </a:lnTo>
                    <a:close/>
                    <a:moveTo>
                      <a:pt x="1368639" y="182000"/>
                    </a:moveTo>
                    <a:lnTo>
                      <a:pt x="1441439" y="200200"/>
                    </a:lnTo>
                    <a:lnTo>
                      <a:pt x="1379559" y="240240"/>
                    </a:lnTo>
                    <a:lnTo>
                      <a:pt x="1306759" y="222040"/>
                    </a:lnTo>
                    <a:close/>
                    <a:moveTo>
                      <a:pt x="1051959" y="178360"/>
                    </a:moveTo>
                    <a:lnTo>
                      <a:pt x="1106559" y="229320"/>
                    </a:lnTo>
                    <a:lnTo>
                      <a:pt x="1033759" y="236600"/>
                    </a:lnTo>
                    <a:lnTo>
                      <a:pt x="979159" y="189280"/>
                    </a:lnTo>
                    <a:close/>
                    <a:moveTo>
                      <a:pt x="1208479" y="0"/>
                    </a:moveTo>
                    <a:lnTo>
                      <a:pt x="1255799" y="109200"/>
                    </a:lnTo>
                    <a:lnTo>
                      <a:pt x="1208479" y="222040"/>
                    </a:lnTo>
                    <a:lnTo>
                      <a:pt x="1161159" y="1092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74" name="Freeform 65">
                <a:extLst>
                  <a:ext uri="{FF2B5EF4-FFF2-40B4-BE49-F238E27FC236}">
                    <a16:creationId xmlns:a16="http://schemas.microsoft.com/office/drawing/2014/main" xmlns="" id="{83784B74-3AA2-4703-AEC8-1FD3639B0E84}"/>
                  </a:ext>
                </a:extLst>
              </p:cNvPr>
              <p:cNvSpPr>
                <a:spLocks noEditPoints="1"/>
              </p:cNvSpPr>
              <p:nvPr/>
            </p:nvSpPr>
            <p:spPr bwMode="auto">
              <a:xfrm>
                <a:off x="5553641" y="2989597"/>
                <a:ext cx="178360" cy="873599"/>
              </a:xfrm>
              <a:custGeom>
                <a:avLst/>
                <a:gdLst>
                  <a:gd name="T0" fmla="*/ 69 w 162"/>
                  <a:gd name="T1" fmla="*/ 695 h 784"/>
                  <a:gd name="T2" fmla="*/ 72 w 162"/>
                  <a:gd name="T3" fmla="*/ 701 h 784"/>
                  <a:gd name="T4" fmla="*/ 112 w 162"/>
                  <a:gd name="T5" fmla="*/ 775 h 784"/>
                  <a:gd name="T6" fmla="*/ 126 w 162"/>
                  <a:gd name="T7" fmla="*/ 783 h 784"/>
                  <a:gd name="T8" fmla="*/ 139 w 162"/>
                  <a:gd name="T9" fmla="*/ 772 h 784"/>
                  <a:gd name="T10" fmla="*/ 161 w 162"/>
                  <a:gd name="T11" fmla="*/ 691 h 784"/>
                  <a:gd name="T12" fmla="*/ 162 w 162"/>
                  <a:gd name="T13" fmla="*/ 684 h 784"/>
                  <a:gd name="T14" fmla="*/ 95 w 162"/>
                  <a:gd name="T15" fmla="*/ 30 h 784"/>
                  <a:gd name="T16" fmla="*/ 60 w 162"/>
                  <a:gd name="T17" fmla="*/ 2 h 784"/>
                  <a:gd name="T18" fmla="*/ 30 w 162"/>
                  <a:gd name="T19" fmla="*/ 6 h 784"/>
                  <a:gd name="T20" fmla="*/ 2 w 162"/>
                  <a:gd name="T21" fmla="*/ 40 h 784"/>
                  <a:gd name="T22" fmla="*/ 68 w 162"/>
                  <a:gd name="T23" fmla="*/ 675 h 784"/>
                  <a:gd name="T24" fmla="*/ 69 w 162"/>
                  <a:gd name="T25" fmla="*/ 695 h 784"/>
                  <a:gd name="T26" fmla="*/ 148 w 162"/>
                  <a:gd name="T27" fmla="*/ 685 h 784"/>
                  <a:gd name="T28" fmla="*/ 147 w 162"/>
                  <a:gd name="T29" fmla="*/ 689 h 784"/>
                  <a:gd name="T30" fmla="*/ 139 w 162"/>
                  <a:gd name="T31" fmla="*/ 725 h 784"/>
                  <a:gd name="T32" fmla="*/ 134 w 162"/>
                  <a:gd name="T33" fmla="*/ 729 h 784"/>
                  <a:gd name="T34" fmla="*/ 106 w 162"/>
                  <a:gd name="T35" fmla="*/ 732 h 784"/>
                  <a:gd name="T36" fmla="*/ 102 w 162"/>
                  <a:gd name="T37" fmla="*/ 730 h 784"/>
                  <a:gd name="T38" fmla="*/ 83 w 162"/>
                  <a:gd name="T39" fmla="*/ 692 h 784"/>
                  <a:gd name="T40" fmla="*/ 115 w 162"/>
                  <a:gd name="T41" fmla="*/ 681 h 784"/>
                  <a:gd name="T42" fmla="*/ 148 w 162"/>
                  <a:gd name="T43" fmla="*/ 685 h 784"/>
                  <a:gd name="T44" fmla="*/ 12 w 162"/>
                  <a:gd name="T45" fmla="*/ 47 h 784"/>
                  <a:gd name="T46" fmla="*/ 26 w 162"/>
                  <a:gd name="T47" fmla="*/ 30 h 784"/>
                  <a:gd name="T48" fmla="*/ 43 w 162"/>
                  <a:gd name="T49" fmla="*/ 44 h 784"/>
                  <a:gd name="T50" fmla="*/ 107 w 162"/>
                  <a:gd name="T51" fmla="*/ 666 h 784"/>
                  <a:gd name="T52" fmla="*/ 95 w 162"/>
                  <a:gd name="T53" fmla="*/ 683 h 784"/>
                  <a:gd name="T54" fmla="*/ 77 w 162"/>
                  <a:gd name="T55" fmla="*/ 675 h 784"/>
                  <a:gd name="T56" fmla="*/ 76 w 162"/>
                  <a:gd name="T57" fmla="*/ 670 h 784"/>
                  <a:gd name="T58" fmla="*/ 12 w 162"/>
                  <a:gd name="T59" fmla="*/ 47 h 7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2" h="784">
                    <a:moveTo>
                      <a:pt x="69" y="695"/>
                    </a:moveTo>
                    <a:cubicBezTo>
                      <a:pt x="70" y="697"/>
                      <a:pt x="70" y="699"/>
                      <a:pt x="72" y="701"/>
                    </a:cubicBezTo>
                    <a:cubicBezTo>
                      <a:pt x="112" y="775"/>
                      <a:pt x="112" y="775"/>
                      <a:pt x="112" y="775"/>
                    </a:cubicBezTo>
                    <a:cubicBezTo>
                      <a:pt x="115" y="781"/>
                      <a:pt x="120" y="784"/>
                      <a:pt x="126" y="783"/>
                    </a:cubicBezTo>
                    <a:cubicBezTo>
                      <a:pt x="132" y="782"/>
                      <a:pt x="137" y="778"/>
                      <a:pt x="139" y="772"/>
                    </a:cubicBezTo>
                    <a:cubicBezTo>
                      <a:pt x="161" y="691"/>
                      <a:pt x="161" y="691"/>
                      <a:pt x="161" y="691"/>
                    </a:cubicBezTo>
                    <a:cubicBezTo>
                      <a:pt x="162" y="689"/>
                      <a:pt x="162" y="687"/>
                      <a:pt x="162" y="684"/>
                    </a:cubicBezTo>
                    <a:cubicBezTo>
                      <a:pt x="95" y="30"/>
                      <a:pt x="95" y="30"/>
                      <a:pt x="95" y="30"/>
                    </a:cubicBezTo>
                    <a:cubicBezTo>
                      <a:pt x="93" y="13"/>
                      <a:pt x="77" y="0"/>
                      <a:pt x="60" y="2"/>
                    </a:cubicBezTo>
                    <a:cubicBezTo>
                      <a:pt x="30" y="6"/>
                      <a:pt x="30" y="6"/>
                      <a:pt x="30" y="6"/>
                    </a:cubicBezTo>
                    <a:cubicBezTo>
                      <a:pt x="12" y="8"/>
                      <a:pt x="0" y="30"/>
                      <a:pt x="2" y="40"/>
                    </a:cubicBezTo>
                    <a:cubicBezTo>
                      <a:pt x="68" y="675"/>
                      <a:pt x="68" y="675"/>
                      <a:pt x="68" y="675"/>
                    </a:cubicBezTo>
                    <a:lnTo>
                      <a:pt x="69" y="695"/>
                    </a:lnTo>
                    <a:close/>
                    <a:moveTo>
                      <a:pt x="148" y="685"/>
                    </a:moveTo>
                    <a:cubicBezTo>
                      <a:pt x="148" y="687"/>
                      <a:pt x="148" y="688"/>
                      <a:pt x="147" y="689"/>
                    </a:cubicBezTo>
                    <a:cubicBezTo>
                      <a:pt x="144" y="701"/>
                      <a:pt x="141" y="713"/>
                      <a:pt x="139" y="725"/>
                    </a:cubicBezTo>
                    <a:cubicBezTo>
                      <a:pt x="138" y="727"/>
                      <a:pt x="137" y="728"/>
                      <a:pt x="134" y="729"/>
                    </a:cubicBezTo>
                    <a:cubicBezTo>
                      <a:pt x="125" y="730"/>
                      <a:pt x="116" y="731"/>
                      <a:pt x="106" y="732"/>
                    </a:cubicBezTo>
                    <a:cubicBezTo>
                      <a:pt x="105" y="732"/>
                      <a:pt x="103" y="731"/>
                      <a:pt x="102" y="730"/>
                    </a:cubicBezTo>
                    <a:cubicBezTo>
                      <a:pt x="96" y="718"/>
                      <a:pt x="90" y="706"/>
                      <a:pt x="83" y="692"/>
                    </a:cubicBezTo>
                    <a:cubicBezTo>
                      <a:pt x="97" y="696"/>
                      <a:pt x="107" y="692"/>
                      <a:pt x="115" y="681"/>
                    </a:cubicBezTo>
                    <a:cubicBezTo>
                      <a:pt x="125" y="690"/>
                      <a:pt x="136" y="692"/>
                      <a:pt x="148" y="685"/>
                    </a:cubicBezTo>
                    <a:close/>
                    <a:moveTo>
                      <a:pt x="12" y="47"/>
                    </a:moveTo>
                    <a:cubicBezTo>
                      <a:pt x="11" y="39"/>
                      <a:pt x="17" y="31"/>
                      <a:pt x="26" y="30"/>
                    </a:cubicBezTo>
                    <a:cubicBezTo>
                      <a:pt x="35" y="29"/>
                      <a:pt x="42" y="35"/>
                      <a:pt x="43" y="44"/>
                    </a:cubicBezTo>
                    <a:cubicBezTo>
                      <a:pt x="57" y="166"/>
                      <a:pt x="105" y="651"/>
                      <a:pt x="107" y="666"/>
                    </a:cubicBezTo>
                    <a:cubicBezTo>
                      <a:pt x="108" y="675"/>
                      <a:pt x="103" y="681"/>
                      <a:pt x="95" y="683"/>
                    </a:cubicBezTo>
                    <a:cubicBezTo>
                      <a:pt x="88" y="685"/>
                      <a:pt x="80" y="681"/>
                      <a:pt x="77" y="675"/>
                    </a:cubicBezTo>
                    <a:cubicBezTo>
                      <a:pt x="76" y="673"/>
                      <a:pt x="76" y="672"/>
                      <a:pt x="76" y="670"/>
                    </a:cubicBezTo>
                    <a:cubicBezTo>
                      <a:pt x="74" y="655"/>
                      <a:pt x="26" y="170"/>
                      <a:pt x="12"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75" name="任意多边形: 形状 74">
                <a:extLst>
                  <a:ext uri="{FF2B5EF4-FFF2-40B4-BE49-F238E27FC236}">
                    <a16:creationId xmlns:a16="http://schemas.microsoft.com/office/drawing/2014/main" xmlns="" id="{F72532ED-C7B3-441E-A159-DCDF80C702C0}"/>
                  </a:ext>
                </a:extLst>
              </p:cNvPr>
              <p:cNvSpPr>
                <a:spLocks/>
              </p:cNvSpPr>
              <p:nvPr/>
            </p:nvSpPr>
            <p:spPr bwMode="auto">
              <a:xfrm>
                <a:off x="5135041" y="2742077"/>
                <a:ext cx="1921918" cy="1259438"/>
              </a:xfrm>
              <a:custGeom>
                <a:avLst/>
                <a:gdLst>
                  <a:gd name="connsiteX0" fmla="*/ 695240 w 1921918"/>
                  <a:gd name="connsiteY0" fmla="*/ 924558 h 1259438"/>
                  <a:gd name="connsiteX1" fmla="*/ 800800 w 1921918"/>
                  <a:gd name="connsiteY1" fmla="*/ 924558 h 1259438"/>
                  <a:gd name="connsiteX2" fmla="*/ 724360 w 1921918"/>
                  <a:gd name="connsiteY2" fmla="*/ 1259438 h 1259438"/>
                  <a:gd name="connsiteX3" fmla="*/ 691600 w 1921918"/>
                  <a:gd name="connsiteY3" fmla="*/ 1259438 h 1259438"/>
                  <a:gd name="connsiteX4" fmla="*/ 611520 w 1921918"/>
                  <a:gd name="connsiteY4" fmla="*/ 1259438 h 1259438"/>
                  <a:gd name="connsiteX5" fmla="*/ 418600 w 1921918"/>
                  <a:gd name="connsiteY5" fmla="*/ 1259438 h 1259438"/>
                  <a:gd name="connsiteX6" fmla="*/ 418600 w 1921918"/>
                  <a:gd name="connsiteY6" fmla="*/ 1153878 h 1259438"/>
                  <a:gd name="connsiteX7" fmla="*/ 637910 w 1921918"/>
                  <a:gd name="connsiteY7" fmla="*/ 1153878 h 1259438"/>
                  <a:gd name="connsiteX8" fmla="*/ 1671911 w 1921918"/>
                  <a:gd name="connsiteY8" fmla="*/ 586085 h 1259438"/>
                  <a:gd name="connsiteX9" fmla="*/ 1618496 w 1921918"/>
                  <a:gd name="connsiteY9" fmla="*/ 731639 h 1259438"/>
                  <a:gd name="connsiteX10" fmla="*/ 1723990 w 1921918"/>
                  <a:gd name="connsiteY10" fmla="*/ 731639 h 1259438"/>
                  <a:gd name="connsiteX11" fmla="*/ 1496039 w 1921918"/>
                  <a:gd name="connsiteY11" fmla="*/ 407679 h 1259438"/>
                  <a:gd name="connsiteX12" fmla="*/ 1805439 w 1921918"/>
                  <a:gd name="connsiteY12" fmla="*/ 407679 h 1259438"/>
                  <a:gd name="connsiteX13" fmla="*/ 1845479 w 1921918"/>
                  <a:gd name="connsiteY13" fmla="*/ 513239 h 1259438"/>
                  <a:gd name="connsiteX14" fmla="*/ 1751407 w 1921918"/>
                  <a:gd name="connsiteY14" fmla="*/ 513239 h 1259438"/>
                  <a:gd name="connsiteX15" fmla="*/ 1867319 w 1921918"/>
                  <a:gd name="connsiteY15" fmla="*/ 837199 h 1259438"/>
                  <a:gd name="connsiteX16" fmla="*/ 1761759 w 1921918"/>
                  <a:gd name="connsiteY16" fmla="*/ 837199 h 1259438"/>
                  <a:gd name="connsiteX17" fmla="*/ 1725359 w 1921918"/>
                  <a:gd name="connsiteY17" fmla="*/ 837199 h 1259438"/>
                  <a:gd name="connsiteX18" fmla="*/ 1725359 w 1921918"/>
                  <a:gd name="connsiteY18" fmla="*/ 899079 h 1259438"/>
                  <a:gd name="connsiteX19" fmla="*/ 1823639 w 1921918"/>
                  <a:gd name="connsiteY19" fmla="*/ 899079 h 1259438"/>
                  <a:gd name="connsiteX20" fmla="*/ 1867319 w 1921918"/>
                  <a:gd name="connsiteY20" fmla="*/ 1004639 h 1259438"/>
                  <a:gd name="connsiteX21" fmla="*/ 1725359 w 1921918"/>
                  <a:gd name="connsiteY21" fmla="*/ 1004639 h 1259438"/>
                  <a:gd name="connsiteX22" fmla="*/ 1725359 w 1921918"/>
                  <a:gd name="connsiteY22" fmla="*/ 1153878 h 1259438"/>
                  <a:gd name="connsiteX23" fmla="*/ 1921918 w 1921918"/>
                  <a:gd name="connsiteY23" fmla="*/ 1153878 h 1259438"/>
                  <a:gd name="connsiteX24" fmla="*/ 1878238 w 1921918"/>
                  <a:gd name="connsiteY24" fmla="*/ 1259438 h 1259438"/>
                  <a:gd name="connsiteX25" fmla="*/ 1292199 w 1921918"/>
                  <a:gd name="connsiteY25" fmla="*/ 1259438 h 1259438"/>
                  <a:gd name="connsiteX26" fmla="*/ 1226679 w 1921918"/>
                  <a:gd name="connsiteY26" fmla="*/ 1259438 h 1259438"/>
                  <a:gd name="connsiteX27" fmla="*/ 1179359 w 1921918"/>
                  <a:gd name="connsiteY27" fmla="*/ 1259438 h 1259438"/>
                  <a:gd name="connsiteX28" fmla="*/ 1115886 w 1921918"/>
                  <a:gd name="connsiteY28" fmla="*/ 1071068 h 1259438"/>
                  <a:gd name="connsiteX29" fmla="*/ 1048319 w 1921918"/>
                  <a:gd name="connsiteY29" fmla="*/ 1259438 h 1259438"/>
                  <a:gd name="connsiteX30" fmla="*/ 1044679 w 1921918"/>
                  <a:gd name="connsiteY30" fmla="*/ 1259438 h 1259438"/>
                  <a:gd name="connsiteX31" fmla="*/ 935479 w 1921918"/>
                  <a:gd name="connsiteY31" fmla="*/ 1259438 h 1259438"/>
                  <a:gd name="connsiteX32" fmla="*/ 931839 w 1921918"/>
                  <a:gd name="connsiteY32" fmla="*/ 1259438 h 1259438"/>
                  <a:gd name="connsiteX33" fmla="*/ 811719 w 1921918"/>
                  <a:gd name="connsiteY33" fmla="*/ 924558 h 1259438"/>
                  <a:gd name="connsiteX34" fmla="*/ 917279 w 1921918"/>
                  <a:gd name="connsiteY34" fmla="*/ 924558 h 1259438"/>
                  <a:gd name="connsiteX35" fmla="*/ 990079 w 1921918"/>
                  <a:gd name="connsiteY35" fmla="*/ 1115918 h 1259438"/>
                  <a:gd name="connsiteX36" fmla="*/ 1062879 w 1921918"/>
                  <a:gd name="connsiteY36" fmla="*/ 924558 h 1259438"/>
                  <a:gd name="connsiteX37" fmla="*/ 1066519 w 1921918"/>
                  <a:gd name="connsiteY37" fmla="*/ 924558 h 1259438"/>
                  <a:gd name="connsiteX38" fmla="*/ 1168439 w 1921918"/>
                  <a:gd name="connsiteY38" fmla="*/ 924558 h 1259438"/>
                  <a:gd name="connsiteX39" fmla="*/ 1172079 w 1921918"/>
                  <a:gd name="connsiteY39" fmla="*/ 924558 h 1259438"/>
                  <a:gd name="connsiteX40" fmla="*/ 1254335 w 1921918"/>
                  <a:gd name="connsiteY40" fmla="*/ 1153878 h 1259438"/>
                  <a:gd name="connsiteX41" fmla="*/ 1619799 w 1921918"/>
                  <a:gd name="connsiteY41" fmla="*/ 1153878 h 1259438"/>
                  <a:gd name="connsiteX42" fmla="*/ 1619799 w 1921918"/>
                  <a:gd name="connsiteY42" fmla="*/ 1004639 h 1259438"/>
                  <a:gd name="connsiteX43" fmla="*/ 1517879 w 1921918"/>
                  <a:gd name="connsiteY43" fmla="*/ 1004639 h 1259438"/>
                  <a:gd name="connsiteX44" fmla="*/ 1474199 w 1921918"/>
                  <a:gd name="connsiteY44" fmla="*/ 899079 h 1259438"/>
                  <a:gd name="connsiteX45" fmla="*/ 1619799 w 1921918"/>
                  <a:gd name="connsiteY45" fmla="*/ 899079 h 1259438"/>
                  <a:gd name="connsiteX46" fmla="*/ 1619799 w 1921918"/>
                  <a:gd name="connsiteY46" fmla="*/ 837199 h 1259438"/>
                  <a:gd name="connsiteX47" fmla="*/ 1579759 w 1921918"/>
                  <a:gd name="connsiteY47" fmla="*/ 837199 h 1259438"/>
                  <a:gd name="connsiteX48" fmla="*/ 1474199 w 1921918"/>
                  <a:gd name="connsiteY48" fmla="*/ 837199 h 1259438"/>
                  <a:gd name="connsiteX49" fmla="*/ 1593083 w 1921918"/>
                  <a:gd name="connsiteY49" fmla="*/ 513239 h 1259438"/>
                  <a:gd name="connsiteX50" fmla="*/ 1539719 w 1921918"/>
                  <a:gd name="connsiteY50" fmla="*/ 513239 h 1259438"/>
                  <a:gd name="connsiteX51" fmla="*/ 247520 w 1921918"/>
                  <a:gd name="connsiteY51" fmla="*/ 251160 h 1259438"/>
                  <a:gd name="connsiteX52" fmla="*/ 167440 w 1921918"/>
                  <a:gd name="connsiteY52" fmla="*/ 589680 h 1259438"/>
                  <a:gd name="connsiteX53" fmla="*/ 243880 w 1921918"/>
                  <a:gd name="connsiteY53" fmla="*/ 589680 h 1259438"/>
                  <a:gd name="connsiteX54" fmla="*/ 65520 w 1921918"/>
                  <a:gd name="connsiteY54" fmla="*/ 1110199 h 1259438"/>
                  <a:gd name="connsiteX55" fmla="*/ 138320 w 1921918"/>
                  <a:gd name="connsiteY55" fmla="*/ 691600 h 1259438"/>
                  <a:gd name="connsiteX56" fmla="*/ 65520 w 1921918"/>
                  <a:gd name="connsiteY56" fmla="*/ 691600 h 1259438"/>
                  <a:gd name="connsiteX57" fmla="*/ 116559 w 1921918"/>
                  <a:gd name="connsiteY57" fmla="*/ 378560 h 1259438"/>
                  <a:gd name="connsiteX58" fmla="*/ 87360 w 1921918"/>
                  <a:gd name="connsiteY58" fmla="*/ 378560 h 1259438"/>
                  <a:gd name="connsiteX59" fmla="*/ 1066519 w 1921918"/>
                  <a:gd name="connsiteY59" fmla="*/ 138319 h 1259438"/>
                  <a:gd name="connsiteX60" fmla="*/ 1106559 w 1921918"/>
                  <a:gd name="connsiteY60" fmla="*/ 247519 h 1259438"/>
                  <a:gd name="connsiteX61" fmla="*/ 1066519 w 1921918"/>
                  <a:gd name="connsiteY61" fmla="*/ 356719 h 1259438"/>
                  <a:gd name="connsiteX62" fmla="*/ 1026479 w 1921918"/>
                  <a:gd name="connsiteY62" fmla="*/ 247519 h 1259438"/>
                  <a:gd name="connsiteX63" fmla="*/ 848119 w 1921918"/>
                  <a:gd name="connsiteY63" fmla="*/ 138319 h 1259438"/>
                  <a:gd name="connsiteX64" fmla="*/ 888159 w 1921918"/>
                  <a:gd name="connsiteY64" fmla="*/ 247519 h 1259438"/>
                  <a:gd name="connsiteX65" fmla="*/ 848119 w 1921918"/>
                  <a:gd name="connsiteY65" fmla="*/ 356719 h 1259438"/>
                  <a:gd name="connsiteX66" fmla="*/ 808079 w 1921918"/>
                  <a:gd name="connsiteY66" fmla="*/ 247519 h 1259438"/>
                  <a:gd name="connsiteX67" fmla="*/ 1011919 w 1921918"/>
                  <a:gd name="connsiteY67" fmla="*/ 105560 h 1259438"/>
                  <a:gd name="connsiteX68" fmla="*/ 1011919 w 1921918"/>
                  <a:gd name="connsiteY68" fmla="*/ 389480 h 1259438"/>
                  <a:gd name="connsiteX69" fmla="*/ 1128399 w 1921918"/>
                  <a:gd name="connsiteY69" fmla="*/ 389480 h 1259438"/>
                  <a:gd name="connsiteX70" fmla="*/ 1128399 w 1921918"/>
                  <a:gd name="connsiteY70" fmla="*/ 105560 h 1259438"/>
                  <a:gd name="connsiteX71" fmla="*/ 793520 w 1921918"/>
                  <a:gd name="connsiteY71" fmla="*/ 105560 h 1259438"/>
                  <a:gd name="connsiteX72" fmla="*/ 793520 w 1921918"/>
                  <a:gd name="connsiteY72" fmla="*/ 389480 h 1259438"/>
                  <a:gd name="connsiteX73" fmla="*/ 906359 w 1921918"/>
                  <a:gd name="connsiteY73" fmla="*/ 389480 h 1259438"/>
                  <a:gd name="connsiteX74" fmla="*/ 906359 w 1921918"/>
                  <a:gd name="connsiteY74" fmla="*/ 105560 h 1259438"/>
                  <a:gd name="connsiteX75" fmla="*/ 1354079 w 1921918"/>
                  <a:gd name="connsiteY75" fmla="*/ 0 h 1259438"/>
                  <a:gd name="connsiteX76" fmla="*/ 1426879 w 1921918"/>
                  <a:gd name="connsiteY76" fmla="*/ 0 h 1259438"/>
                  <a:gd name="connsiteX77" fmla="*/ 1459639 w 1921918"/>
                  <a:gd name="connsiteY77" fmla="*/ 0 h 1259438"/>
                  <a:gd name="connsiteX78" fmla="*/ 1860039 w 1921918"/>
                  <a:gd name="connsiteY78" fmla="*/ 0 h 1259438"/>
                  <a:gd name="connsiteX79" fmla="*/ 1860039 w 1921918"/>
                  <a:gd name="connsiteY79" fmla="*/ 36400 h 1259438"/>
                  <a:gd name="connsiteX80" fmla="*/ 1860039 w 1921918"/>
                  <a:gd name="connsiteY80" fmla="*/ 105560 h 1259438"/>
                  <a:gd name="connsiteX81" fmla="*/ 1860039 w 1921918"/>
                  <a:gd name="connsiteY81" fmla="*/ 251160 h 1259438"/>
                  <a:gd name="connsiteX82" fmla="*/ 1860039 w 1921918"/>
                  <a:gd name="connsiteY82" fmla="*/ 356720 h 1259438"/>
                  <a:gd name="connsiteX83" fmla="*/ 1754479 w 1921918"/>
                  <a:gd name="connsiteY83" fmla="*/ 356720 h 1259438"/>
                  <a:gd name="connsiteX84" fmla="*/ 1485119 w 1921918"/>
                  <a:gd name="connsiteY84" fmla="*/ 356720 h 1259438"/>
                  <a:gd name="connsiteX85" fmla="*/ 1485119 w 1921918"/>
                  <a:gd name="connsiteY85" fmla="*/ 251160 h 1259438"/>
                  <a:gd name="connsiteX86" fmla="*/ 1754479 w 1921918"/>
                  <a:gd name="connsiteY86" fmla="*/ 251160 h 1259438"/>
                  <a:gd name="connsiteX87" fmla="*/ 1710799 w 1921918"/>
                  <a:gd name="connsiteY87" fmla="*/ 174720 h 1259438"/>
                  <a:gd name="connsiteX88" fmla="*/ 1754479 w 1921918"/>
                  <a:gd name="connsiteY88" fmla="*/ 105560 h 1259438"/>
                  <a:gd name="connsiteX89" fmla="*/ 1459639 w 1921918"/>
                  <a:gd name="connsiteY89" fmla="*/ 105560 h 1259438"/>
                  <a:gd name="connsiteX90" fmla="*/ 1459639 w 1921918"/>
                  <a:gd name="connsiteY90" fmla="*/ 251160 h 1259438"/>
                  <a:gd name="connsiteX91" fmla="*/ 1459639 w 1921918"/>
                  <a:gd name="connsiteY91" fmla="*/ 356720 h 1259438"/>
                  <a:gd name="connsiteX92" fmla="*/ 1459639 w 1921918"/>
                  <a:gd name="connsiteY92" fmla="*/ 869959 h 1259438"/>
                  <a:gd name="connsiteX93" fmla="*/ 1419599 w 1921918"/>
                  <a:gd name="connsiteY93" fmla="*/ 1124759 h 1259438"/>
                  <a:gd name="connsiteX94" fmla="*/ 1314039 w 1921918"/>
                  <a:gd name="connsiteY94" fmla="*/ 1124759 h 1259438"/>
                  <a:gd name="connsiteX95" fmla="*/ 1354079 w 1921918"/>
                  <a:gd name="connsiteY95" fmla="*/ 869959 h 1259438"/>
                  <a:gd name="connsiteX96" fmla="*/ 687960 w 1921918"/>
                  <a:gd name="connsiteY96" fmla="*/ 0 h 1259438"/>
                  <a:gd name="connsiteX97" fmla="*/ 793520 w 1921918"/>
                  <a:gd name="connsiteY97" fmla="*/ 0 h 1259438"/>
                  <a:gd name="connsiteX98" fmla="*/ 1230319 w 1921918"/>
                  <a:gd name="connsiteY98" fmla="*/ 0 h 1259438"/>
                  <a:gd name="connsiteX99" fmla="*/ 1230319 w 1921918"/>
                  <a:gd name="connsiteY99" fmla="*/ 495040 h 1259438"/>
                  <a:gd name="connsiteX100" fmla="*/ 1011919 w 1921918"/>
                  <a:gd name="connsiteY100" fmla="*/ 495040 h 1259438"/>
                  <a:gd name="connsiteX101" fmla="*/ 1011919 w 1921918"/>
                  <a:gd name="connsiteY101" fmla="*/ 564199 h 1259438"/>
                  <a:gd name="connsiteX102" fmla="*/ 1190279 w 1921918"/>
                  <a:gd name="connsiteY102" fmla="*/ 564199 h 1259438"/>
                  <a:gd name="connsiteX103" fmla="*/ 1233959 w 1921918"/>
                  <a:gd name="connsiteY103" fmla="*/ 669759 h 1259438"/>
                  <a:gd name="connsiteX104" fmla="*/ 1011919 w 1921918"/>
                  <a:gd name="connsiteY104" fmla="*/ 669759 h 1259438"/>
                  <a:gd name="connsiteX105" fmla="*/ 1011919 w 1921918"/>
                  <a:gd name="connsiteY105" fmla="*/ 764399 h 1259438"/>
                  <a:gd name="connsiteX106" fmla="*/ 1215759 w 1921918"/>
                  <a:gd name="connsiteY106" fmla="*/ 764399 h 1259438"/>
                  <a:gd name="connsiteX107" fmla="*/ 1255799 w 1921918"/>
                  <a:gd name="connsiteY107" fmla="*/ 869959 h 1259438"/>
                  <a:gd name="connsiteX108" fmla="*/ 706159 w 1921918"/>
                  <a:gd name="connsiteY108" fmla="*/ 869959 h 1259438"/>
                  <a:gd name="connsiteX109" fmla="*/ 662479 w 1921918"/>
                  <a:gd name="connsiteY109" fmla="*/ 764399 h 1259438"/>
                  <a:gd name="connsiteX110" fmla="*/ 906359 w 1921918"/>
                  <a:gd name="connsiteY110" fmla="*/ 764399 h 1259438"/>
                  <a:gd name="connsiteX111" fmla="*/ 906359 w 1921918"/>
                  <a:gd name="connsiteY111" fmla="*/ 669759 h 1259438"/>
                  <a:gd name="connsiteX112" fmla="*/ 731640 w 1921918"/>
                  <a:gd name="connsiteY112" fmla="*/ 669759 h 1259438"/>
                  <a:gd name="connsiteX113" fmla="*/ 687960 w 1921918"/>
                  <a:gd name="connsiteY113" fmla="*/ 564199 h 1259438"/>
                  <a:gd name="connsiteX114" fmla="*/ 906359 w 1921918"/>
                  <a:gd name="connsiteY114" fmla="*/ 564199 h 1259438"/>
                  <a:gd name="connsiteX115" fmla="*/ 906359 w 1921918"/>
                  <a:gd name="connsiteY115" fmla="*/ 495040 h 1259438"/>
                  <a:gd name="connsiteX116" fmla="*/ 793520 w 1921918"/>
                  <a:gd name="connsiteY116" fmla="*/ 495040 h 1259438"/>
                  <a:gd name="connsiteX117" fmla="*/ 687960 w 1921918"/>
                  <a:gd name="connsiteY117" fmla="*/ 495040 h 1259438"/>
                  <a:gd name="connsiteX118" fmla="*/ 687960 w 1921918"/>
                  <a:gd name="connsiteY118" fmla="*/ 389480 h 1259438"/>
                  <a:gd name="connsiteX119" fmla="*/ 687960 w 1921918"/>
                  <a:gd name="connsiteY119" fmla="*/ 105560 h 1259438"/>
                  <a:gd name="connsiteX120" fmla="*/ 276640 w 1921918"/>
                  <a:gd name="connsiteY120" fmla="*/ 0 h 1259438"/>
                  <a:gd name="connsiteX121" fmla="*/ 382200 w 1921918"/>
                  <a:gd name="connsiteY121" fmla="*/ 0 h 1259438"/>
                  <a:gd name="connsiteX122" fmla="*/ 382200 w 1921918"/>
                  <a:gd name="connsiteY122" fmla="*/ 1259438 h 1259438"/>
                  <a:gd name="connsiteX123" fmla="*/ 382199 w 1921918"/>
                  <a:gd name="connsiteY123" fmla="*/ 1259438 h 1259438"/>
                  <a:gd name="connsiteX124" fmla="*/ 276640 w 1921918"/>
                  <a:gd name="connsiteY124" fmla="*/ 1259438 h 1259438"/>
                  <a:gd name="connsiteX125" fmla="*/ 43680 w 1921918"/>
                  <a:gd name="connsiteY125" fmla="*/ 1259438 h 1259438"/>
                  <a:gd name="connsiteX126" fmla="*/ 0 w 1921918"/>
                  <a:gd name="connsiteY126" fmla="*/ 1153878 h 1259438"/>
                  <a:gd name="connsiteX127" fmla="*/ 276640 w 1921918"/>
                  <a:gd name="connsiteY127" fmla="*/ 1153878 h 1259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Lst>
                <a:rect l="l" t="t" r="r" b="b"/>
                <a:pathLst>
                  <a:path w="1921918" h="1259438">
                    <a:moveTo>
                      <a:pt x="695240" y="924558"/>
                    </a:moveTo>
                    <a:lnTo>
                      <a:pt x="800800" y="924558"/>
                    </a:lnTo>
                    <a:lnTo>
                      <a:pt x="724360" y="1259438"/>
                    </a:lnTo>
                    <a:lnTo>
                      <a:pt x="691600" y="1259438"/>
                    </a:lnTo>
                    <a:lnTo>
                      <a:pt x="611520" y="1259438"/>
                    </a:lnTo>
                    <a:lnTo>
                      <a:pt x="418600" y="1259438"/>
                    </a:lnTo>
                    <a:lnTo>
                      <a:pt x="418600" y="1153878"/>
                    </a:lnTo>
                    <a:lnTo>
                      <a:pt x="637910" y="1153878"/>
                    </a:lnTo>
                    <a:close/>
                    <a:moveTo>
                      <a:pt x="1671911" y="586085"/>
                    </a:moveTo>
                    <a:lnTo>
                      <a:pt x="1618496" y="731639"/>
                    </a:lnTo>
                    <a:lnTo>
                      <a:pt x="1723990" y="731639"/>
                    </a:lnTo>
                    <a:close/>
                    <a:moveTo>
                      <a:pt x="1496039" y="407679"/>
                    </a:moveTo>
                    <a:lnTo>
                      <a:pt x="1805439" y="407679"/>
                    </a:lnTo>
                    <a:lnTo>
                      <a:pt x="1845479" y="513239"/>
                    </a:lnTo>
                    <a:lnTo>
                      <a:pt x="1751407" y="513239"/>
                    </a:lnTo>
                    <a:lnTo>
                      <a:pt x="1867319" y="837199"/>
                    </a:lnTo>
                    <a:lnTo>
                      <a:pt x="1761759" y="837199"/>
                    </a:lnTo>
                    <a:lnTo>
                      <a:pt x="1725359" y="837199"/>
                    </a:lnTo>
                    <a:lnTo>
                      <a:pt x="1725359" y="899079"/>
                    </a:lnTo>
                    <a:lnTo>
                      <a:pt x="1823639" y="899079"/>
                    </a:lnTo>
                    <a:lnTo>
                      <a:pt x="1867319" y="1004639"/>
                    </a:lnTo>
                    <a:lnTo>
                      <a:pt x="1725359" y="1004639"/>
                    </a:lnTo>
                    <a:lnTo>
                      <a:pt x="1725359" y="1153878"/>
                    </a:lnTo>
                    <a:lnTo>
                      <a:pt x="1921918" y="1153878"/>
                    </a:lnTo>
                    <a:lnTo>
                      <a:pt x="1878238" y="1259438"/>
                    </a:lnTo>
                    <a:lnTo>
                      <a:pt x="1292199" y="1259438"/>
                    </a:lnTo>
                    <a:lnTo>
                      <a:pt x="1226679" y="1259438"/>
                    </a:lnTo>
                    <a:lnTo>
                      <a:pt x="1179359" y="1259438"/>
                    </a:lnTo>
                    <a:lnTo>
                      <a:pt x="1115886" y="1071068"/>
                    </a:lnTo>
                    <a:lnTo>
                      <a:pt x="1048319" y="1259438"/>
                    </a:lnTo>
                    <a:lnTo>
                      <a:pt x="1044679" y="1259438"/>
                    </a:lnTo>
                    <a:lnTo>
                      <a:pt x="935479" y="1259438"/>
                    </a:lnTo>
                    <a:lnTo>
                      <a:pt x="931839" y="1259438"/>
                    </a:lnTo>
                    <a:lnTo>
                      <a:pt x="811719" y="924558"/>
                    </a:lnTo>
                    <a:lnTo>
                      <a:pt x="917279" y="924558"/>
                    </a:lnTo>
                    <a:lnTo>
                      <a:pt x="990079" y="1115918"/>
                    </a:lnTo>
                    <a:lnTo>
                      <a:pt x="1062879" y="924558"/>
                    </a:lnTo>
                    <a:lnTo>
                      <a:pt x="1066519" y="924558"/>
                    </a:lnTo>
                    <a:lnTo>
                      <a:pt x="1168439" y="924558"/>
                    </a:lnTo>
                    <a:lnTo>
                      <a:pt x="1172079" y="924558"/>
                    </a:lnTo>
                    <a:lnTo>
                      <a:pt x="1254335" y="1153878"/>
                    </a:lnTo>
                    <a:lnTo>
                      <a:pt x="1619799" y="1153878"/>
                    </a:lnTo>
                    <a:lnTo>
                      <a:pt x="1619799" y="1004639"/>
                    </a:lnTo>
                    <a:lnTo>
                      <a:pt x="1517879" y="1004639"/>
                    </a:lnTo>
                    <a:lnTo>
                      <a:pt x="1474199" y="899079"/>
                    </a:lnTo>
                    <a:lnTo>
                      <a:pt x="1619799" y="899079"/>
                    </a:lnTo>
                    <a:lnTo>
                      <a:pt x="1619799" y="837199"/>
                    </a:lnTo>
                    <a:lnTo>
                      <a:pt x="1579759" y="837199"/>
                    </a:lnTo>
                    <a:lnTo>
                      <a:pt x="1474199" y="837199"/>
                    </a:lnTo>
                    <a:lnTo>
                      <a:pt x="1593083" y="513239"/>
                    </a:lnTo>
                    <a:lnTo>
                      <a:pt x="1539719" y="513239"/>
                    </a:lnTo>
                    <a:close/>
                    <a:moveTo>
                      <a:pt x="247520" y="251160"/>
                    </a:moveTo>
                    <a:lnTo>
                      <a:pt x="167440" y="589680"/>
                    </a:lnTo>
                    <a:lnTo>
                      <a:pt x="243880" y="589680"/>
                    </a:lnTo>
                    <a:lnTo>
                      <a:pt x="65520" y="1110199"/>
                    </a:lnTo>
                    <a:lnTo>
                      <a:pt x="138320" y="691600"/>
                    </a:lnTo>
                    <a:lnTo>
                      <a:pt x="65520" y="691600"/>
                    </a:lnTo>
                    <a:lnTo>
                      <a:pt x="116559" y="378560"/>
                    </a:lnTo>
                    <a:lnTo>
                      <a:pt x="87360" y="378560"/>
                    </a:lnTo>
                    <a:close/>
                    <a:moveTo>
                      <a:pt x="1066519" y="138319"/>
                    </a:moveTo>
                    <a:lnTo>
                      <a:pt x="1106559" y="247519"/>
                    </a:lnTo>
                    <a:lnTo>
                      <a:pt x="1066519" y="356719"/>
                    </a:lnTo>
                    <a:lnTo>
                      <a:pt x="1026479" y="247519"/>
                    </a:lnTo>
                    <a:close/>
                    <a:moveTo>
                      <a:pt x="848119" y="138319"/>
                    </a:moveTo>
                    <a:lnTo>
                      <a:pt x="888159" y="247519"/>
                    </a:lnTo>
                    <a:lnTo>
                      <a:pt x="848119" y="356719"/>
                    </a:lnTo>
                    <a:lnTo>
                      <a:pt x="808079" y="247519"/>
                    </a:lnTo>
                    <a:close/>
                    <a:moveTo>
                      <a:pt x="1011919" y="105560"/>
                    </a:moveTo>
                    <a:lnTo>
                      <a:pt x="1011919" y="389480"/>
                    </a:lnTo>
                    <a:lnTo>
                      <a:pt x="1128399" y="389480"/>
                    </a:lnTo>
                    <a:lnTo>
                      <a:pt x="1128399" y="105560"/>
                    </a:lnTo>
                    <a:close/>
                    <a:moveTo>
                      <a:pt x="793520" y="105560"/>
                    </a:moveTo>
                    <a:lnTo>
                      <a:pt x="793520" y="389480"/>
                    </a:lnTo>
                    <a:lnTo>
                      <a:pt x="906359" y="389480"/>
                    </a:lnTo>
                    <a:lnTo>
                      <a:pt x="906359" y="105560"/>
                    </a:lnTo>
                    <a:close/>
                    <a:moveTo>
                      <a:pt x="1354079" y="0"/>
                    </a:moveTo>
                    <a:lnTo>
                      <a:pt x="1426879" y="0"/>
                    </a:lnTo>
                    <a:lnTo>
                      <a:pt x="1459639" y="0"/>
                    </a:lnTo>
                    <a:lnTo>
                      <a:pt x="1860039" y="0"/>
                    </a:lnTo>
                    <a:lnTo>
                      <a:pt x="1860039" y="36400"/>
                    </a:lnTo>
                    <a:lnTo>
                      <a:pt x="1860039" y="105560"/>
                    </a:lnTo>
                    <a:lnTo>
                      <a:pt x="1860039" y="251160"/>
                    </a:lnTo>
                    <a:lnTo>
                      <a:pt x="1860039" y="356720"/>
                    </a:lnTo>
                    <a:lnTo>
                      <a:pt x="1754479" y="356720"/>
                    </a:lnTo>
                    <a:lnTo>
                      <a:pt x="1485119" y="356720"/>
                    </a:lnTo>
                    <a:lnTo>
                      <a:pt x="1485119" y="251160"/>
                    </a:lnTo>
                    <a:lnTo>
                      <a:pt x="1754479" y="251160"/>
                    </a:lnTo>
                    <a:lnTo>
                      <a:pt x="1710799" y="174720"/>
                    </a:lnTo>
                    <a:lnTo>
                      <a:pt x="1754479" y="105560"/>
                    </a:lnTo>
                    <a:lnTo>
                      <a:pt x="1459639" y="105560"/>
                    </a:lnTo>
                    <a:lnTo>
                      <a:pt x="1459639" y="251160"/>
                    </a:lnTo>
                    <a:lnTo>
                      <a:pt x="1459639" y="356720"/>
                    </a:lnTo>
                    <a:lnTo>
                      <a:pt x="1459639" y="869959"/>
                    </a:lnTo>
                    <a:lnTo>
                      <a:pt x="1419599" y="1124759"/>
                    </a:lnTo>
                    <a:lnTo>
                      <a:pt x="1314039" y="1124759"/>
                    </a:lnTo>
                    <a:lnTo>
                      <a:pt x="1354079" y="869959"/>
                    </a:lnTo>
                    <a:close/>
                    <a:moveTo>
                      <a:pt x="687960" y="0"/>
                    </a:moveTo>
                    <a:lnTo>
                      <a:pt x="793520" y="0"/>
                    </a:lnTo>
                    <a:lnTo>
                      <a:pt x="1230319" y="0"/>
                    </a:lnTo>
                    <a:lnTo>
                      <a:pt x="1230319" y="495040"/>
                    </a:lnTo>
                    <a:lnTo>
                      <a:pt x="1011919" y="495040"/>
                    </a:lnTo>
                    <a:lnTo>
                      <a:pt x="1011919" y="564199"/>
                    </a:lnTo>
                    <a:lnTo>
                      <a:pt x="1190279" y="564199"/>
                    </a:lnTo>
                    <a:lnTo>
                      <a:pt x="1233959" y="669759"/>
                    </a:lnTo>
                    <a:lnTo>
                      <a:pt x="1011919" y="669759"/>
                    </a:lnTo>
                    <a:lnTo>
                      <a:pt x="1011919" y="764399"/>
                    </a:lnTo>
                    <a:lnTo>
                      <a:pt x="1215759" y="764399"/>
                    </a:lnTo>
                    <a:lnTo>
                      <a:pt x="1255799" y="869959"/>
                    </a:lnTo>
                    <a:lnTo>
                      <a:pt x="706159" y="869959"/>
                    </a:lnTo>
                    <a:lnTo>
                      <a:pt x="662479" y="764399"/>
                    </a:lnTo>
                    <a:lnTo>
                      <a:pt x="906359" y="764399"/>
                    </a:lnTo>
                    <a:lnTo>
                      <a:pt x="906359" y="669759"/>
                    </a:lnTo>
                    <a:lnTo>
                      <a:pt x="731640" y="669759"/>
                    </a:lnTo>
                    <a:lnTo>
                      <a:pt x="687960" y="564199"/>
                    </a:lnTo>
                    <a:lnTo>
                      <a:pt x="906359" y="564199"/>
                    </a:lnTo>
                    <a:lnTo>
                      <a:pt x="906359" y="495040"/>
                    </a:lnTo>
                    <a:lnTo>
                      <a:pt x="793520" y="495040"/>
                    </a:lnTo>
                    <a:lnTo>
                      <a:pt x="687960" y="495040"/>
                    </a:lnTo>
                    <a:lnTo>
                      <a:pt x="687960" y="389480"/>
                    </a:lnTo>
                    <a:lnTo>
                      <a:pt x="687960" y="105560"/>
                    </a:lnTo>
                    <a:close/>
                    <a:moveTo>
                      <a:pt x="276640" y="0"/>
                    </a:moveTo>
                    <a:lnTo>
                      <a:pt x="382200" y="0"/>
                    </a:lnTo>
                    <a:lnTo>
                      <a:pt x="382200" y="1259438"/>
                    </a:lnTo>
                    <a:lnTo>
                      <a:pt x="382199" y="1259438"/>
                    </a:lnTo>
                    <a:lnTo>
                      <a:pt x="276640" y="1259438"/>
                    </a:lnTo>
                    <a:lnTo>
                      <a:pt x="43680" y="1259438"/>
                    </a:lnTo>
                    <a:lnTo>
                      <a:pt x="0" y="1153878"/>
                    </a:lnTo>
                    <a:lnTo>
                      <a:pt x="276640" y="11538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76" name="任意多边形: 形状 75">
                <a:extLst>
                  <a:ext uri="{FF2B5EF4-FFF2-40B4-BE49-F238E27FC236}">
                    <a16:creationId xmlns:a16="http://schemas.microsoft.com/office/drawing/2014/main" xmlns="" id="{E5F189F4-331C-414F-B618-57FCE56ECE75}"/>
                  </a:ext>
                </a:extLst>
              </p:cNvPr>
              <p:cNvSpPr>
                <a:spLocks noChangeArrowheads="1"/>
              </p:cNvSpPr>
              <p:nvPr/>
            </p:nvSpPr>
            <p:spPr bwMode="auto">
              <a:xfrm>
                <a:off x="6053464" y="2554682"/>
                <a:ext cx="81154" cy="95662"/>
              </a:xfrm>
              <a:custGeom>
                <a:avLst/>
                <a:gdLst>
                  <a:gd name="connsiteX0" fmla="*/ 27051 w 81154"/>
                  <a:gd name="connsiteY0" fmla="*/ 50576 h 95662"/>
                  <a:gd name="connsiteX1" fmla="*/ 54102 w 81154"/>
                  <a:gd name="connsiteY1" fmla="*/ 50576 h 95662"/>
                  <a:gd name="connsiteX2" fmla="*/ 54102 w 81154"/>
                  <a:gd name="connsiteY2" fmla="*/ 59593 h 95662"/>
                  <a:gd name="connsiteX3" fmla="*/ 48091 w 81154"/>
                  <a:gd name="connsiteY3" fmla="*/ 59593 h 95662"/>
                  <a:gd name="connsiteX4" fmla="*/ 48091 w 81154"/>
                  <a:gd name="connsiteY4" fmla="*/ 64980 h 95662"/>
                  <a:gd name="connsiteX5" fmla="*/ 71009 w 81154"/>
                  <a:gd name="connsiteY5" fmla="*/ 64980 h 95662"/>
                  <a:gd name="connsiteX6" fmla="*/ 81153 w 81154"/>
                  <a:gd name="connsiteY6" fmla="*/ 64980 h 95662"/>
                  <a:gd name="connsiteX7" fmla="*/ 71009 w 81154"/>
                  <a:gd name="connsiteY7" fmla="*/ 77003 h 95662"/>
                  <a:gd name="connsiteX8" fmla="*/ 67471 w 81154"/>
                  <a:gd name="connsiteY8" fmla="*/ 77003 h 95662"/>
                  <a:gd name="connsiteX9" fmla="*/ 69685 w 81154"/>
                  <a:gd name="connsiteY9" fmla="*/ 80023 h 95662"/>
                  <a:gd name="connsiteX10" fmla="*/ 81154 w 81154"/>
                  <a:gd name="connsiteY10" fmla="*/ 95662 h 95662"/>
                  <a:gd name="connsiteX11" fmla="*/ 69818 w 81154"/>
                  <a:gd name="connsiteY11" fmla="*/ 95662 h 95662"/>
                  <a:gd name="connsiteX12" fmla="*/ 66984 w 81154"/>
                  <a:gd name="connsiteY12" fmla="*/ 93658 h 95662"/>
                  <a:gd name="connsiteX13" fmla="*/ 59014 w 81154"/>
                  <a:gd name="connsiteY13" fmla="*/ 83092 h 95662"/>
                  <a:gd name="connsiteX14" fmla="*/ 54421 w 81154"/>
                  <a:gd name="connsiteY14" fmla="*/ 77003 h 95662"/>
                  <a:gd name="connsiteX15" fmla="*/ 48091 w 81154"/>
                  <a:gd name="connsiteY15" fmla="*/ 77003 h 95662"/>
                  <a:gd name="connsiteX16" fmla="*/ 48091 w 81154"/>
                  <a:gd name="connsiteY16" fmla="*/ 95662 h 95662"/>
                  <a:gd name="connsiteX17" fmla="*/ 36068 w 81154"/>
                  <a:gd name="connsiteY17" fmla="*/ 95662 h 95662"/>
                  <a:gd name="connsiteX18" fmla="*/ 36068 w 81154"/>
                  <a:gd name="connsiteY18" fmla="*/ 77003 h 95662"/>
                  <a:gd name="connsiteX19" fmla="*/ 35822 w 81154"/>
                  <a:gd name="connsiteY19" fmla="*/ 77003 h 95662"/>
                  <a:gd name="connsiteX20" fmla="*/ 27468 w 81154"/>
                  <a:gd name="connsiteY20" fmla="*/ 77003 h 95662"/>
                  <a:gd name="connsiteX21" fmla="*/ 15028 w 81154"/>
                  <a:gd name="connsiteY21" fmla="*/ 95662 h 95662"/>
                  <a:gd name="connsiteX22" fmla="*/ 0 w 81154"/>
                  <a:gd name="connsiteY22" fmla="*/ 95662 h 95662"/>
                  <a:gd name="connsiteX23" fmla="*/ 14513 w 81154"/>
                  <a:gd name="connsiteY23" fmla="*/ 77003 h 95662"/>
                  <a:gd name="connsiteX24" fmla="*/ 13353 w 81154"/>
                  <a:gd name="connsiteY24" fmla="*/ 77003 h 95662"/>
                  <a:gd name="connsiteX25" fmla="*/ 10144 w 81154"/>
                  <a:gd name="connsiteY25" fmla="*/ 77003 h 95662"/>
                  <a:gd name="connsiteX26" fmla="*/ 0 w 81154"/>
                  <a:gd name="connsiteY26" fmla="*/ 64980 h 95662"/>
                  <a:gd name="connsiteX27" fmla="*/ 26787 w 81154"/>
                  <a:gd name="connsiteY27" fmla="*/ 64980 h 95662"/>
                  <a:gd name="connsiteX28" fmla="*/ 36068 w 81154"/>
                  <a:gd name="connsiteY28" fmla="*/ 64980 h 95662"/>
                  <a:gd name="connsiteX29" fmla="*/ 36068 w 81154"/>
                  <a:gd name="connsiteY29" fmla="*/ 59593 h 95662"/>
                  <a:gd name="connsiteX30" fmla="*/ 27051 w 81154"/>
                  <a:gd name="connsiteY30" fmla="*/ 59593 h 95662"/>
                  <a:gd name="connsiteX31" fmla="*/ 36068 w 81154"/>
                  <a:gd name="connsiteY31" fmla="*/ 0 h 95662"/>
                  <a:gd name="connsiteX32" fmla="*/ 48091 w 81154"/>
                  <a:gd name="connsiteY32" fmla="*/ 0 h 95662"/>
                  <a:gd name="connsiteX33" fmla="*/ 48091 w 81154"/>
                  <a:gd name="connsiteY33" fmla="*/ 5491 h 95662"/>
                  <a:gd name="connsiteX34" fmla="*/ 71009 w 81154"/>
                  <a:gd name="connsiteY34" fmla="*/ 5491 h 95662"/>
                  <a:gd name="connsiteX35" fmla="*/ 81153 w 81154"/>
                  <a:gd name="connsiteY35" fmla="*/ 5491 h 95662"/>
                  <a:gd name="connsiteX36" fmla="*/ 71009 w 81154"/>
                  <a:gd name="connsiteY36" fmla="*/ 14508 h 95662"/>
                  <a:gd name="connsiteX37" fmla="*/ 48091 w 81154"/>
                  <a:gd name="connsiteY37" fmla="*/ 14508 h 95662"/>
                  <a:gd name="connsiteX38" fmla="*/ 48091 w 81154"/>
                  <a:gd name="connsiteY38" fmla="*/ 20519 h 95662"/>
                  <a:gd name="connsiteX39" fmla="*/ 66501 w 81154"/>
                  <a:gd name="connsiteY39" fmla="*/ 20519 h 95662"/>
                  <a:gd name="connsiteX40" fmla="*/ 75142 w 81154"/>
                  <a:gd name="connsiteY40" fmla="*/ 20519 h 95662"/>
                  <a:gd name="connsiteX41" fmla="*/ 66046 w 81154"/>
                  <a:gd name="connsiteY41" fmla="*/ 29536 h 95662"/>
                  <a:gd name="connsiteX42" fmla="*/ 48091 w 81154"/>
                  <a:gd name="connsiteY42" fmla="*/ 29536 h 95662"/>
                  <a:gd name="connsiteX43" fmla="*/ 48091 w 81154"/>
                  <a:gd name="connsiteY43" fmla="*/ 35548 h 95662"/>
                  <a:gd name="connsiteX44" fmla="*/ 71009 w 81154"/>
                  <a:gd name="connsiteY44" fmla="*/ 35548 h 95662"/>
                  <a:gd name="connsiteX45" fmla="*/ 81153 w 81154"/>
                  <a:gd name="connsiteY45" fmla="*/ 35548 h 95662"/>
                  <a:gd name="connsiteX46" fmla="*/ 72042 w 81154"/>
                  <a:gd name="connsiteY46" fmla="*/ 43647 h 95662"/>
                  <a:gd name="connsiteX47" fmla="*/ 81154 w 81154"/>
                  <a:gd name="connsiteY47" fmla="*/ 59593 h 95662"/>
                  <a:gd name="connsiteX48" fmla="*/ 69131 w 81154"/>
                  <a:gd name="connsiteY48" fmla="*/ 59593 h 95662"/>
                  <a:gd name="connsiteX49" fmla="*/ 60544 w 81154"/>
                  <a:gd name="connsiteY49" fmla="*/ 44565 h 95662"/>
                  <a:gd name="connsiteX50" fmla="*/ 35822 w 81154"/>
                  <a:gd name="connsiteY50" fmla="*/ 44565 h 95662"/>
                  <a:gd name="connsiteX51" fmla="*/ 21469 w 81154"/>
                  <a:gd name="connsiteY51" fmla="*/ 44565 h 95662"/>
                  <a:gd name="connsiteX52" fmla="*/ 15029 w 81154"/>
                  <a:gd name="connsiteY52" fmla="*/ 59593 h 95662"/>
                  <a:gd name="connsiteX53" fmla="*/ 0 w 81154"/>
                  <a:gd name="connsiteY53" fmla="*/ 59593 h 95662"/>
                  <a:gd name="connsiteX54" fmla="*/ 9112 w 81154"/>
                  <a:gd name="connsiteY54" fmla="*/ 43647 h 95662"/>
                  <a:gd name="connsiteX55" fmla="*/ 0 w 81154"/>
                  <a:gd name="connsiteY55" fmla="*/ 35548 h 95662"/>
                  <a:gd name="connsiteX56" fmla="*/ 26787 w 81154"/>
                  <a:gd name="connsiteY56" fmla="*/ 35548 h 95662"/>
                  <a:gd name="connsiteX57" fmla="*/ 36068 w 81154"/>
                  <a:gd name="connsiteY57" fmla="*/ 35548 h 95662"/>
                  <a:gd name="connsiteX58" fmla="*/ 36068 w 81154"/>
                  <a:gd name="connsiteY58" fmla="*/ 29536 h 95662"/>
                  <a:gd name="connsiteX59" fmla="*/ 22270 w 81154"/>
                  <a:gd name="connsiteY59" fmla="*/ 29536 h 95662"/>
                  <a:gd name="connsiteX60" fmla="*/ 16017 w 81154"/>
                  <a:gd name="connsiteY60" fmla="*/ 29536 h 95662"/>
                  <a:gd name="connsiteX61" fmla="*/ 6011 w 81154"/>
                  <a:gd name="connsiteY61" fmla="*/ 20519 h 95662"/>
                  <a:gd name="connsiteX62" fmla="*/ 36068 w 81154"/>
                  <a:gd name="connsiteY62" fmla="*/ 20519 h 95662"/>
                  <a:gd name="connsiteX63" fmla="*/ 36068 w 81154"/>
                  <a:gd name="connsiteY63" fmla="*/ 14508 h 95662"/>
                  <a:gd name="connsiteX64" fmla="*/ 35822 w 81154"/>
                  <a:gd name="connsiteY64" fmla="*/ 14508 h 95662"/>
                  <a:gd name="connsiteX65" fmla="*/ 10144 w 81154"/>
                  <a:gd name="connsiteY65" fmla="*/ 14508 h 95662"/>
                  <a:gd name="connsiteX66" fmla="*/ 0 w 81154"/>
                  <a:gd name="connsiteY66" fmla="*/ 5491 h 95662"/>
                  <a:gd name="connsiteX67" fmla="*/ 26787 w 81154"/>
                  <a:gd name="connsiteY67" fmla="*/ 5491 h 95662"/>
                  <a:gd name="connsiteX68" fmla="*/ 36068 w 81154"/>
                  <a:gd name="connsiteY68" fmla="*/ 5491 h 956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81154" h="95662">
                    <a:moveTo>
                      <a:pt x="27051" y="50576"/>
                    </a:moveTo>
                    <a:lnTo>
                      <a:pt x="54102" y="50576"/>
                    </a:lnTo>
                    <a:lnTo>
                      <a:pt x="54102" y="59593"/>
                    </a:lnTo>
                    <a:lnTo>
                      <a:pt x="48091" y="59593"/>
                    </a:lnTo>
                    <a:lnTo>
                      <a:pt x="48091" y="64980"/>
                    </a:lnTo>
                    <a:lnTo>
                      <a:pt x="71009" y="64980"/>
                    </a:lnTo>
                    <a:cubicBezTo>
                      <a:pt x="81153" y="64980"/>
                      <a:pt x="81153" y="64980"/>
                      <a:pt x="81153" y="64980"/>
                    </a:cubicBezTo>
                    <a:cubicBezTo>
                      <a:pt x="81153" y="71538"/>
                      <a:pt x="76542" y="77003"/>
                      <a:pt x="71009" y="77003"/>
                    </a:cubicBezTo>
                    <a:lnTo>
                      <a:pt x="67471" y="77003"/>
                    </a:lnTo>
                    <a:lnTo>
                      <a:pt x="69685" y="80023"/>
                    </a:lnTo>
                    <a:cubicBezTo>
                      <a:pt x="72475" y="83827"/>
                      <a:pt x="76195" y="88899"/>
                      <a:pt x="81154" y="95662"/>
                    </a:cubicBezTo>
                    <a:lnTo>
                      <a:pt x="69818" y="95662"/>
                    </a:lnTo>
                    <a:cubicBezTo>
                      <a:pt x="68874" y="95662"/>
                      <a:pt x="67929" y="94660"/>
                      <a:pt x="66984" y="93658"/>
                    </a:cubicBezTo>
                    <a:cubicBezTo>
                      <a:pt x="66984" y="93658"/>
                      <a:pt x="66984" y="93658"/>
                      <a:pt x="59014" y="83092"/>
                    </a:cubicBezTo>
                    <a:lnTo>
                      <a:pt x="54421" y="77003"/>
                    </a:lnTo>
                    <a:lnTo>
                      <a:pt x="48091" y="77003"/>
                    </a:lnTo>
                    <a:lnTo>
                      <a:pt x="48091" y="95662"/>
                    </a:lnTo>
                    <a:lnTo>
                      <a:pt x="36068" y="95662"/>
                    </a:lnTo>
                    <a:lnTo>
                      <a:pt x="36068" y="77003"/>
                    </a:lnTo>
                    <a:lnTo>
                      <a:pt x="35822" y="77003"/>
                    </a:lnTo>
                    <a:lnTo>
                      <a:pt x="27468" y="77003"/>
                    </a:lnTo>
                    <a:lnTo>
                      <a:pt x="15028" y="95662"/>
                    </a:lnTo>
                    <a:lnTo>
                      <a:pt x="0" y="95662"/>
                    </a:lnTo>
                    <a:lnTo>
                      <a:pt x="14513" y="77003"/>
                    </a:lnTo>
                    <a:lnTo>
                      <a:pt x="13353" y="77003"/>
                    </a:lnTo>
                    <a:cubicBezTo>
                      <a:pt x="10144" y="77003"/>
                      <a:pt x="10144" y="77003"/>
                      <a:pt x="10144" y="77003"/>
                    </a:cubicBezTo>
                    <a:cubicBezTo>
                      <a:pt x="4611" y="77003"/>
                      <a:pt x="0" y="71538"/>
                      <a:pt x="0" y="64980"/>
                    </a:cubicBezTo>
                    <a:cubicBezTo>
                      <a:pt x="10144" y="64980"/>
                      <a:pt x="19020" y="64980"/>
                      <a:pt x="26787" y="64980"/>
                    </a:cubicBezTo>
                    <a:lnTo>
                      <a:pt x="36068" y="64980"/>
                    </a:lnTo>
                    <a:lnTo>
                      <a:pt x="36068" y="59593"/>
                    </a:lnTo>
                    <a:lnTo>
                      <a:pt x="27051" y="59593"/>
                    </a:lnTo>
                    <a:close/>
                    <a:moveTo>
                      <a:pt x="36068" y="0"/>
                    </a:moveTo>
                    <a:lnTo>
                      <a:pt x="48091" y="0"/>
                    </a:lnTo>
                    <a:lnTo>
                      <a:pt x="48091" y="5491"/>
                    </a:lnTo>
                    <a:lnTo>
                      <a:pt x="71009" y="5491"/>
                    </a:lnTo>
                    <a:cubicBezTo>
                      <a:pt x="81153" y="5491"/>
                      <a:pt x="81153" y="5491"/>
                      <a:pt x="81153" y="5491"/>
                    </a:cubicBezTo>
                    <a:cubicBezTo>
                      <a:pt x="81153" y="10409"/>
                      <a:pt x="76542" y="14508"/>
                      <a:pt x="71009" y="14508"/>
                    </a:cubicBezTo>
                    <a:lnTo>
                      <a:pt x="48091" y="14508"/>
                    </a:lnTo>
                    <a:lnTo>
                      <a:pt x="48091" y="20519"/>
                    </a:lnTo>
                    <a:lnTo>
                      <a:pt x="66501" y="20519"/>
                    </a:lnTo>
                    <a:cubicBezTo>
                      <a:pt x="75142" y="20519"/>
                      <a:pt x="75142" y="20519"/>
                      <a:pt x="75142" y="20519"/>
                    </a:cubicBezTo>
                    <a:cubicBezTo>
                      <a:pt x="75142" y="25437"/>
                      <a:pt x="71504" y="29536"/>
                      <a:pt x="66046" y="29536"/>
                    </a:cubicBezTo>
                    <a:lnTo>
                      <a:pt x="48091" y="29536"/>
                    </a:lnTo>
                    <a:lnTo>
                      <a:pt x="48091" y="35548"/>
                    </a:lnTo>
                    <a:lnTo>
                      <a:pt x="71009" y="35548"/>
                    </a:lnTo>
                    <a:cubicBezTo>
                      <a:pt x="81153" y="35548"/>
                      <a:pt x="81153" y="35548"/>
                      <a:pt x="81153" y="35548"/>
                    </a:cubicBezTo>
                    <a:lnTo>
                      <a:pt x="72042" y="43647"/>
                    </a:lnTo>
                    <a:lnTo>
                      <a:pt x="81154" y="59593"/>
                    </a:lnTo>
                    <a:lnTo>
                      <a:pt x="69131" y="59593"/>
                    </a:lnTo>
                    <a:lnTo>
                      <a:pt x="60544" y="44565"/>
                    </a:lnTo>
                    <a:lnTo>
                      <a:pt x="35822" y="44565"/>
                    </a:lnTo>
                    <a:lnTo>
                      <a:pt x="21469" y="44565"/>
                    </a:lnTo>
                    <a:lnTo>
                      <a:pt x="15029" y="59593"/>
                    </a:lnTo>
                    <a:lnTo>
                      <a:pt x="0" y="59593"/>
                    </a:lnTo>
                    <a:lnTo>
                      <a:pt x="9112" y="43647"/>
                    </a:lnTo>
                    <a:lnTo>
                      <a:pt x="0" y="35548"/>
                    </a:lnTo>
                    <a:cubicBezTo>
                      <a:pt x="10144" y="35548"/>
                      <a:pt x="19020" y="35548"/>
                      <a:pt x="26787" y="35548"/>
                    </a:cubicBezTo>
                    <a:lnTo>
                      <a:pt x="36068" y="35548"/>
                    </a:lnTo>
                    <a:lnTo>
                      <a:pt x="36068" y="29536"/>
                    </a:lnTo>
                    <a:lnTo>
                      <a:pt x="22270" y="29536"/>
                    </a:lnTo>
                    <a:cubicBezTo>
                      <a:pt x="16017" y="29536"/>
                      <a:pt x="16017" y="29536"/>
                      <a:pt x="16017" y="29536"/>
                    </a:cubicBezTo>
                    <a:cubicBezTo>
                      <a:pt x="10559" y="29536"/>
                      <a:pt x="6011" y="25437"/>
                      <a:pt x="6011" y="20519"/>
                    </a:cubicBezTo>
                    <a:lnTo>
                      <a:pt x="36068" y="20519"/>
                    </a:lnTo>
                    <a:lnTo>
                      <a:pt x="36068" y="14508"/>
                    </a:lnTo>
                    <a:lnTo>
                      <a:pt x="35822" y="14508"/>
                    </a:lnTo>
                    <a:cubicBezTo>
                      <a:pt x="10144" y="14508"/>
                      <a:pt x="10144" y="14508"/>
                      <a:pt x="10144" y="14508"/>
                    </a:cubicBezTo>
                    <a:cubicBezTo>
                      <a:pt x="4611" y="14508"/>
                      <a:pt x="0" y="10409"/>
                      <a:pt x="0" y="5491"/>
                    </a:cubicBezTo>
                    <a:cubicBezTo>
                      <a:pt x="10144" y="5491"/>
                      <a:pt x="19020" y="5491"/>
                      <a:pt x="26787" y="5491"/>
                    </a:cubicBezTo>
                    <a:lnTo>
                      <a:pt x="36068" y="5491"/>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77" name="任意多边形: 形状 76">
                <a:extLst>
                  <a:ext uri="{FF2B5EF4-FFF2-40B4-BE49-F238E27FC236}">
                    <a16:creationId xmlns:a16="http://schemas.microsoft.com/office/drawing/2014/main" xmlns="" id="{33094135-3F6D-4583-8E41-E63A9140FAD3}"/>
                  </a:ext>
                </a:extLst>
              </p:cNvPr>
              <p:cNvSpPr/>
              <p:nvPr/>
            </p:nvSpPr>
            <p:spPr>
              <a:xfrm>
                <a:off x="5695833" y="2604460"/>
                <a:ext cx="280271" cy="26889"/>
              </a:xfrm>
              <a:custGeom>
                <a:avLst/>
                <a:gdLst/>
                <a:ahLst/>
                <a:cxnLst/>
                <a:rect l="l" t="t" r="r" b="b"/>
                <a:pathLst>
                  <a:path w="2299830" h="220637">
                    <a:moveTo>
                      <a:pt x="1901152" y="49644"/>
                    </a:moveTo>
                    <a:lnTo>
                      <a:pt x="1901152" y="93573"/>
                    </a:lnTo>
                    <a:lnTo>
                      <a:pt x="1931349" y="93573"/>
                    </a:lnTo>
                    <a:cubicBezTo>
                      <a:pt x="1938720" y="93364"/>
                      <a:pt x="1944413" y="91114"/>
                      <a:pt x="1948430" y="86824"/>
                    </a:cubicBezTo>
                    <a:cubicBezTo>
                      <a:pt x="1952446" y="82534"/>
                      <a:pt x="1954479" y="77462"/>
                      <a:pt x="1954530" y="71609"/>
                    </a:cubicBezTo>
                    <a:cubicBezTo>
                      <a:pt x="1954479" y="65755"/>
                      <a:pt x="1952446" y="60684"/>
                      <a:pt x="1948430" y="56394"/>
                    </a:cubicBezTo>
                    <a:cubicBezTo>
                      <a:pt x="1944413" y="52104"/>
                      <a:pt x="1938720" y="49854"/>
                      <a:pt x="1931349" y="49644"/>
                    </a:cubicBezTo>
                    <a:close/>
                    <a:moveTo>
                      <a:pt x="1596352" y="49644"/>
                    </a:moveTo>
                    <a:lnTo>
                      <a:pt x="1596352" y="93573"/>
                    </a:lnTo>
                    <a:lnTo>
                      <a:pt x="1626549" y="93573"/>
                    </a:lnTo>
                    <a:cubicBezTo>
                      <a:pt x="1633920" y="93364"/>
                      <a:pt x="1639613" y="91114"/>
                      <a:pt x="1643630" y="86824"/>
                    </a:cubicBezTo>
                    <a:cubicBezTo>
                      <a:pt x="1647646" y="82534"/>
                      <a:pt x="1649679" y="77462"/>
                      <a:pt x="1649730" y="71609"/>
                    </a:cubicBezTo>
                    <a:cubicBezTo>
                      <a:pt x="1649679" y="65755"/>
                      <a:pt x="1647646" y="60684"/>
                      <a:pt x="1643630" y="56394"/>
                    </a:cubicBezTo>
                    <a:cubicBezTo>
                      <a:pt x="1639613" y="52104"/>
                      <a:pt x="1633920" y="49854"/>
                      <a:pt x="1626549" y="49644"/>
                    </a:cubicBezTo>
                    <a:close/>
                    <a:moveTo>
                      <a:pt x="348577" y="49644"/>
                    </a:moveTo>
                    <a:lnTo>
                      <a:pt x="348577" y="93573"/>
                    </a:lnTo>
                    <a:lnTo>
                      <a:pt x="378774" y="93573"/>
                    </a:lnTo>
                    <a:cubicBezTo>
                      <a:pt x="386145" y="93364"/>
                      <a:pt x="391838" y="91114"/>
                      <a:pt x="395854" y="86824"/>
                    </a:cubicBezTo>
                    <a:cubicBezTo>
                      <a:pt x="399870" y="82534"/>
                      <a:pt x="401904" y="77462"/>
                      <a:pt x="401955" y="71609"/>
                    </a:cubicBezTo>
                    <a:cubicBezTo>
                      <a:pt x="401904" y="65755"/>
                      <a:pt x="399870" y="60684"/>
                      <a:pt x="395854" y="56394"/>
                    </a:cubicBezTo>
                    <a:cubicBezTo>
                      <a:pt x="391838" y="52104"/>
                      <a:pt x="386145" y="49854"/>
                      <a:pt x="378774" y="49644"/>
                    </a:cubicBezTo>
                    <a:close/>
                    <a:moveTo>
                      <a:pt x="685171" y="47511"/>
                    </a:moveTo>
                    <a:cubicBezTo>
                      <a:pt x="680260" y="47580"/>
                      <a:pt x="675977" y="48508"/>
                      <a:pt x="672323" y="50293"/>
                    </a:cubicBezTo>
                    <a:cubicBezTo>
                      <a:pt x="668670" y="52077"/>
                      <a:pt x="665836" y="54301"/>
                      <a:pt x="663821" y="56962"/>
                    </a:cubicBezTo>
                    <a:cubicBezTo>
                      <a:pt x="662187" y="58902"/>
                      <a:pt x="660779" y="61526"/>
                      <a:pt x="659596" y="64833"/>
                    </a:cubicBezTo>
                    <a:cubicBezTo>
                      <a:pt x="658414" y="68140"/>
                      <a:pt x="657503" y="73293"/>
                      <a:pt x="656863" y="80292"/>
                    </a:cubicBezTo>
                    <a:cubicBezTo>
                      <a:pt x="656223" y="87291"/>
                      <a:pt x="655899" y="97300"/>
                      <a:pt x="655891" y="110318"/>
                    </a:cubicBezTo>
                    <a:cubicBezTo>
                      <a:pt x="655899" y="123333"/>
                      <a:pt x="656223" y="133315"/>
                      <a:pt x="656863" y="140266"/>
                    </a:cubicBezTo>
                    <a:cubicBezTo>
                      <a:pt x="657503" y="147216"/>
                      <a:pt x="658414" y="152320"/>
                      <a:pt x="659596" y="155578"/>
                    </a:cubicBezTo>
                    <a:cubicBezTo>
                      <a:pt x="660779" y="158836"/>
                      <a:pt x="662187" y="161433"/>
                      <a:pt x="663821" y="163370"/>
                    </a:cubicBezTo>
                    <a:cubicBezTo>
                      <a:pt x="665836" y="166044"/>
                      <a:pt x="668670" y="168318"/>
                      <a:pt x="672323" y="170192"/>
                    </a:cubicBezTo>
                    <a:cubicBezTo>
                      <a:pt x="675977" y="172066"/>
                      <a:pt x="680260" y="173044"/>
                      <a:pt x="685171" y="173126"/>
                    </a:cubicBezTo>
                    <a:cubicBezTo>
                      <a:pt x="690083" y="173044"/>
                      <a:pt x="694366" y="172066"/>
                      <a:pt x="698019" y="170192"/>
                    </a:cubicBezTo>
                    <a:cubicBezTo>
                      <a:pt x="701673" y="168318"/>
                      <a:pt x="704507" y="166044"/>
                      <a:pt x="706521" y="163370"/>
                    </a:cubicBezTo>
                    <a:cubicBezTo>
                      <a:pt x="708155" y="161433"/>
                      <a:pt x="709564" y="158836"/>
                      <a:pt x="710746" y="155578"/>
                    </a:cubicBezTo>
                    <a:cubicBezTo>
                      <a:pt x="711928" y="152320"/>
                      <a:pt x="712839" y="147216"/>
                      <a:pt x="713480" y="140266"/>
                    </a:cubicBezTo>
                    <a:cubicBezTo>
                      <a:pt x="714120" y="133315"/>
                      <a:pt x="714443" y="123333"/>
                      <a:pt x="714451" y="110318"/>
                    </a:cubicBezTo>
                    <a:cubicBezTo>
                      <a:pt x="714443" y="97300"/>
                      <a:pt x="714120" y="87291"/>
                      <a:pt x="713480" y="80292"/>
                    </a:cubicBezTo>
                    <a:cubicBezTo>
                      <a:pt x="712839" y="73293"/>
                      <a:pt x="711928" y="68140"/>
                      <a:pt x="710746" y="64833"/>
                    </a:cubicBezTo>
                    <a:cubicBezTo>
                      <a:pt x="709564" y="61526"/>
                      <a:pt x="708155" y="58902"/>
                      <a:pt x="706521" y="56962"/>
                    </a:cubicBezTo>
                    <a:cubicBezTo>
                      <a:pt x="704507" y="54301"/>
                      <a:pt x="701673" y="52077"/>
                      <a:pt x="698019" y="50293"/>
                    </a:cubicBezTo>
                    <a:cubicBezTo>
                      <a:pt x="694366" y="48508"/>
                      <a:pt x="690083" y="47580"/>
                      <a:pt x="685171" y="47511"/>
                    </a:cubicBezTo>
                    <a:close/>
                    <a:moveTo>
                      <a:pt x="2139848" y="1829"/>
                    </a:moveTo>
                    <a:lnTo>
                      <a:pt x="2299830" y="1829"/>
                    </a:lnTo>
                    <a:lnTo>
                      <a:pt x="2299830" y="49339"/>
                    </a:lnTo>
                    <a:lnTo>
                      <a:pt x="2246490" y="49339"/>
                    </a:lnTo>
                    <a:lnTo>
                      <a:pt x="2246490" y="218808"/>
                    </a:lnTo>
                    <a:lnTo>
                      <a:pt x="2193188" y="218808"/>
                    </a:lnTo>
                    <a:lnTo>
                      <a:pt x="2193188" y="49339"/>
                    </a:lnTo>
                    <a:lnTo>
                      <a:pt x="2139848" y="49339"/>
                    </a:lnTo>
                    <a:close/>
                    <a:moveTo>
                      <a:pt x="1847850" y="1829"/>
                    </a:moveTo>
                    <a:lnTo>
                      <a:pt x="1933789" y="1829"/>
                    </a:lnTo>
                    <a:cubicBezTo>
                      <a:pt x="1949862" y="2030"/>
                      <a:pt x="1963395" y="5418"/>
                      <a:pt x="1974387" y="11993"/>
                    </a:cubicBezTo>
                    <a:cubicBezTo>
                      <a:pt x="1985378" y="18569"/>
                      <a:pt x="1993695" y="27126"/>
                      <a:pt x="1999336" y="37664"/>
                    </a:cubicBezTo>
                    <a:cubicBezTo>
                      <a:pt x="2004977" y="48203"/>
                      <a:pt x="2007809" y="59518"/>
                      <a:pt x="2007832" y="71609"/>
                    </a:cubicBezTo>
                    <a:cubicBezTo>
                      <a:pt x="2007809" y="83700"/>
                      <a:pt x="2004977" y="95014"/>
                      <a:pt x="1999336" y="105553"/>
                    </a:cubicBezTo>
                    <a:cubicBezTo>
                      <a:pt x="1993695" y="116092"/>
                      <a:pt x="1985378" y="124649"/>
                      <a:pt x="1974387" y="131224"/>
                    </a:cubicBezTo>
                    <a:cubicBezTo>
                      <a:pt x="1963395" y="137800"/>
                      <a:pt x="1949862" y="141188"/>
                      <a:pt x="1933789" y="141389"/>
                    </a:cubicBezTo>
                    <a:lnTo>
                      <a:pt x="1901152" y="141389"/>
                    </a:lnTo>
                    <a:lnTo>
                      <a:pt x="1901152" y="218808"/>
                    </a:lnTo>
                    <a:lnTo>
                      <a:pt x="1847850" y="218808"/>
                    </a:lnTo>
                    <a:close/>
                    <a:moveTo>
                      <a:pt x="1543050" y="1829"/>
                    </a:moveTo>
                    <a:lnTo>
                      <a:pt x="1628989" y="1829"/>
                    </a:lnTo>
                    <a:cubicBezTo>
                      <a:pt x="1645062" y="2030"/>
                      <a:pt x="1658595" y="5418"/>
                      <a:pt x="1669587" y="11993"/>
                    </a:cubicBezTo>
                    <a:cubicBezTo>
                      <a:pt x="1680578" y="18569"/>
                      <a:pt x="1688895" y="27126"/>
                      <a:pt x="1694536" y="37664"/>
                    </a:cubicBezTo>
                    <a:cubicBezTo>
                      <a:pt x="1700178" y="48203"/>
                      <a:pt x="1703009" y="59518"/>
                      <a:pt x="1703032" y="71609"/>
                    </a:cubicBezTo>
                    <a:cubicBezTo>
                      <a:pt x="1703009" y="83700"/>
                      <a:pt x="1700178" y="95014"/>
                      <a:pt x="1694536" y="105553"/>
                    </a:cubicBezTo>
                    <a:cubicBezTo>
                      <a:pt x="1688895" y="116092"/>
                      <a:pt x="1680578" y="124649"/>
                      <a:pt x="1669587" y="131224"/>
                    </a:cubicBezTo>
                    <a:cubicBezTo>
                      <a:pt x="1658595" y="137800"/>
                      <a:pt x="1645062" y="141188"/>
                      <a:pt x="1628989" y="141389"/>
                    </a:cubicBezTo>
                    <a:lnTo>
                      <a:pt x="1596352" y="141389"/>
                    </a:lnTo>
                    <a:lnTo>
                      <a:pt x="1596352" y="218808"/>
                    </a:lnTo>
                    <a:lnTo>
                      <a:pt x="1543050" y="218808"/>
                    </a:lnTo>
                    <a:close/>
                    <a:moveTo>
                      <a:pt x="914400" y="1829"/>
                    </a:moveTo>
                    <a:lnTo>
                      <a:pt x="966788" y="1829"/>
                    </a:lnTo>
                    <a:lnTo>
                      <a:pt x="1015574" y="97515"/>
                    </a:lnTo>
                    <a:lnTo>
                      <a:pt x="1064361" y="1829"/>
                    </a:lnTo>
                    <a:lnTo>
                      <a:pt x="1116749" y="1829"/>
                    </a:lnTo>
                    <a:lnTo>
                      <a:pt x="1116749" y="218808"/>
                    </a:lnTo>
                    <a:lnTo>
                      <a:pt x="1063447" y="218808"/>
                    </a:lnTo>
                    <a:lnTo>
                      <a:pt x="1063447" y="114892"/>
                    </a:lnTo>
                    <a:lnTo>
                      <a:pt x="1032650" y="168546"/>
                    </a:lnTo>
                    <a:lnTo>
                      <a:pt x="998499" y="168546"/>
                    </a:lnTo>
                    <a:lnTo>
                      <a:pt x="967702" y="114892"/>
                    </a:lnTo>
                    <a:lnTo>
                      <a:pt x="967702" y="218808"/>
                    </a:lnTo>
                    <a:lnTo>
                      <a:pt x="914400" y="218808"/>
                    </a:lnTo>
                    <a:close/>
                    <a:moveTo>
                      <a:pt x="295275" y="1829"/>
                    </a:moveTo>
                    <a:lnTo>
                      <a:pt x="381214" y="1829"/>
                    </a:lnTo>
                    <a:cubicBezTo>
                      <a:pt x="397287" y="2030"/>
                      <a:pt x="410820" y="5418"/>
                      <a:pt x="421812" y="11993"/>
                    </a:cubicBezTo>
                    <a:cubicBezTo>
                      <a:pt x="432803" y="18569"/>
                      <a:pt x="441120" y="27126"/>
                      <a:pt x="446761" y="37664"/>
                    </a:cubicBezTo>
                    <a:cubicBezTo>
                      <a:pt x="452402" y="48203"/>
                      <a:pt x="455234" y="59518"/>
                      <a:pt x="455257" y="71609"/>
                    </a:cubicBezTo>
                    <a:cubicBezTo>
                      <a:pt x="454851" y="86378"/>
                      <a:pt x="451094" y="98456"/>
                      <a:pt x="443987" y="107844"/>
                    </a:cubicBezTo>
                    <a:cubicBezTo>
                      <a:pt x="436880" y="117232"/>
                      <a:pt x="428859" y="124047"/>
                      <a:pt x="419925" y="128291"/>
                    </a:cubicBezTo>
                    <a:lnTo>
                      <a:pt x="466839" y="218808"/>
                    </a:lnTo>
                    <a:lnTo>
                      <a:pt x="405001" y="218808"/>
                    </a:lnTo>
                    <a:lnTo>
                      <a:pt x="366573" y="138036"/>
                    </a:lnTo>
                    <a:lnTo>
                      <a:pt x="348577" y="138036"/>
                    </a:lnTo>
                    <a:lnTo>
                      <a:pt x="348577" y="218808"/>
                    </a:lnTo>
                    <a:lnTo>
                      <a:pt x="295275" y="218808"/>
                    </a:lnTo>
                    <a:close/>
                    <a:moveTo>
                      <a:pt x="0" y="1829"/>
                    </a:moveTo>
                    <a:lnTo>
                      <a:pt x="147485" y="1829"/>
                    </a:lnTo>
                    <a:lnTo>
                      <a:pt x="147485" y="49339"/>
                    </a:lnTo>
                    <a:lnTo>
                      <a:pt x="53302" y="49339"/>
                    </a:lnTo>
                    <a:lnTo>
                      <a:pt x="53302" y="87477"/>
                    </a:lnTo>
                    <a:lnTo>
                      <a:pt x="133769" y="87477"/>
                    </a:lnTo>
                    <a:lnTo>
                      <a:pt x="133769" y="134988"/>
                    </a:lnTo>
                    <a:lnTo>
                      <a:pt x="53302" y="134988"/>
                    </a:lnTo>
                    <a:lnTo>
                      <a:pt x="53302" y="218808"/>
                    </a:lnTo>
                    <a:lnTo>
                      <a:pt x="0" y="218808"/>
                    </a:lnTo>
                    <a:close/>
                    <a:moveTo>
                      <a:pt x="685171" y="0"/>
                    </a:moveTo>
                    <a:cubicBezTo>
                      <a:pt x="698318" y="25"/>
                      <a:pt x="709763" y="2106"/>
                      <a:pt x="719508" y="6243"/>
                    </a:cubicBezTo>
                    <a:cubicBezTo>
                      <a:pt x="729253" y="10380"/>
                      <a:pt x="738025" y="16421"/>
                      <a:pt x="745823" y="24365"/>
                    </a:cubicBezTo>
                    <a:cubicBezTo>
                      <a:pt x="753285" y="32012"/>
                      <a:pt x="758565" y="40408"/>
                      <a:pt x="761662" y="49551"/>
                    </a:cubicBezTo>
                    <a:cubicBezTo>
                      <a:pt x="764758" y="58694"/>
                      <a:pt x="766586" y="68381"/>
                      <a:pt x="767144" y="78611"/>
                    </a:cubicBezTo>
                    <a:cubicBezTo>
                      <a:pt x="767702" y="88841"/>
                      <a:pt x="767905" y="99410"/>
                      <a:pt x="767753" y="110318"/>
                    </a:cubicBezTo>
                    <a:cubicBezTo>
                      <a:pt x="767905" y="121227"/>
                      <a:pt x="767702" y="131796"/>
                      <a:pt x="767144" y="142026"/>
                    </a:cubicBezTo>
                    <a:cubicBezTo>
                      <a:pt x="766586" y="152256"/>
                      <a:pt x="764758" y="161943"/>
                      <a:pt x="761662" y="171086"/>
                    </a:cubicBezTo>
                    <a:cubicBezTo>
                      <a:pt x="758565" y="180229"/>
                      <a:pt x="753285" y="188625"/>
                      <a:pt x="745823" y="196273"/>
                    </a:cubicBezTo>
                    <a:cubicBezTo>
                      <a:pt x="738025" y="204216"/>
                      <a:pt x="729253" y="210257"/>
                      <a:pt x="719508" y="214394"/>
                    </a:cubicBezTo>
                    <a:cubicBezTo>
                      <a:pt x="709763" y="218530"/>
                      <a:pt x="698318" y="220612"/>
                      <a:pt x="685171" y="220637"/>
                    </a:cubicBezTo>
                    <a:cubicBezTo>
                      <a:pt x="672025" y="220612"/>
                      <a:pt x="660579" y="218530"/>
                      <a:pt x="650834" y="214394"/>
                    </a:cubicBezTo>
                    <a:cubicBezTo>
                      <a:pt x="641089" y="210257"/>
                      <a:pt x="632317" y="204216"/>
                      <a:pt x="624519" y="196273"/>
                    </a:cubicBezTo>
                    <a:cubicBezTo>
                      <a:pt x="617057" y="188625"/>
                      <a:pt x="611777" y="180229"/>
                      <a:pt x="608681" y="171086"/>
                    </a:cubicBezTo>
                    <a:cubicBezTo>
                      <a:pt x="605584" y="161943"/>
                      <a:pt x="603757" y="152256"/>
                      <a:pt x="603198" y="142026"/>
                    </a:cubicBezTo>
                    <a:cubicBezTo>
                      <a:pt x="602640" y="131796"/>
                      <a:pt x="602437" y="121227"/>
                      <a:pt x="602589" y="110318"/>
                    </a:cubicBezTo>
                    <a:cubicBezTo>
                      <a:pt x="602437" y="99410"/>
                      <a:pt x="602640" y="88841"/>
                      <a:pt x="603198" y="78611"/>
                    </a:cubicBezTo>
                    <a:cubicBezTo>
                      <a:pt x="603757" y="68381"/>
                      <a:pt x="605584" y="58694"/>
                      <a:pt x="608681" y="49551"/>
                    </a:cubicBezTo>
                    <a:cubicBezTo>
                      <a:pt x="611777" y="40408"/>
                      <a:pt x="617057" y="32012"/>
                      <a:pt x="624519" y="24365"/>
                    </a:cubicBezTo>
                    <a:cubicBezTo>
                      <a:pt x="632317" y="16421"/>
                      <a:pt x="641089" y="10380"/>
                      <a:pt x="650834" y="6243"/>
                    </a:cubicBezTo>
                    <a:cubicBezTo>
                      <a:pt x="660579" y="2106"/>
                      <a:pt x="672025" y="25"/>
                      <a:pt x="685171" y="0"/>
                    </a:cubicBez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sz="2400" dirty="0">
                  <a:solidFill>
                    <a:srgbClr val="FCE3C1"/>
                  </a:solidFill>
                  <a:latin typeface="DIN Black" pitchFamily="50" charset="0"/>
                  <a:ea typeface="微软雅黑" panose="020B0503020204020204" pitchFamily="34" charset="-122"/>
                </a:endParaRPr>
              </a:p>
            </p:txBody>
          </p:sp>
          <p:sp>
            <p:nvSpPr>
              <p:cNvPr id="78" name="任意多边形: 形状 77">
                <a:extLst>
                  <a:ext uri="{FF2B5EF4-FFF2-40B4-BE49-F238E27FC236}">
                    <a16:creationId xmlns:a16="http://schemas.microsoft.com/office/drawing/2014/main" xmlns="" id="{0099E731-457B-4207-8AC3-33AFE73669DE}"/>
                  </a:ext>
                </a:extLst>
              </p:cNvPr>
              <p:cNvSpPr/>
              <p:nvPr/>
            </p:nvSpPr>
            <p:spPr>
              <a:xfrm>
                <a:off x="6217221" y="2604460"/>
                <a:ext cx="304647" cy="26889"/>
              </a:xfrm>
              <a:custGeom>
                <a:avLst/>
                <a:gdLst/>
                <a:ahLst/>
                <a:cxnLst/>
                <a:rect l="l" t="t" r="r" b="b"/>
                <a:pathLst>
                  <a:path w="2499855" h="220637">
                    <a:moveTo>
                      <a:pt x="1469574" y="84108"/>
                    </a:moveTo>
                    <a:lnTo>
                      <a:pt x="1450067" y="142037"/>
                    </a:lnTo>
                    <a:lnTo>
                      <a:pt x="1487862" y="142037"/>
                    </a:lnTo>
                    <a:close/>
                    <a:moveTo>
                      <a:pt x="2215477" y="49644"/>
                    </a:moveTo>
                    <a:lnTo>
                      <a:pt x="2215477" y="93573"/>
                    </a:lnTo>
                    <a:lnTo>
                      <a:pt x="2245673" y="93573"/>
                    </a:lnTo>
                    <a:cubicBezTo>
                      <a:pt x="2253045" y="93364"/>
                      <a:pt x="2258738" y="91114"/>
                      <a:pt x="2262754" y="86824"/>
                    </a:cubicBezTo>
                    <a:cubicBezTo>
                      <a:pt x="2266770" y="82534"/>
                      <a:pt x="2268804" y="77462"/>
                      <a:pt x="2268855" y="71609"/>
                    </a:cubicBezTo>
                    <a:cubicBezTo>
                      <a:pt x="2268804" y="65755"/>
                      <a:pt x="2266770" y="60684"/>
                      <a:pt x="2262754" y="56394"/>
                    </a:cubicBezTo>
                    <a:cubicBezTo>
                      <a:pt x="2258738" y="52104"/>
                      <a:pt x="2253045" y="49854"/>
                      <a:pt x="2245673" y="49644"/>
                    </a:cubicBezTo>
                    <a:close/>
                    <a:moveTo>
                      <a:pt x="2015451" y="49644"/>
                    </a:moveTo>
                    <a:lnTo>
                      <a:pt x="2015451" y="93573"/>
                    </a:lnTo>
                    <a:lnTo>
                      <a:pt x="2045649" y="93573"/>
                    </a:lnTo>
                    <a:cubicBezTo>
                      <a:pt x="2053019" y="93364"/>
                      <a:pt x="2058713" y="91114"/>
                      <a:pt x="2062729" y="86824"/>
                    </a:cubicBezTo>
                    <a:cubicBezTo>
                      <a:pt x="2066745" y="82534"/>
                      <a:pt x="2068779" y="77462"/>
                      <a:pt x="2068830" y="71609"/>
                    </a:cubicBezTo>
                    <a:cubicBezTo>
                      <a:pt x="2068779" y="65755"/>
                      <a:pt x="2066745" y="60684"/>
                      <a:pt x="2062729" y="56394"/>
                    </a:cubicBezTo>
                    <a:cubicBezTo>
                      <a:pt x="2058713" y="52104"/>
                      <a:pt x="2053020" y="49854"/>
                      <a:pt x="2045649" y="49644"/>
                    </a:cubicBezTo>
                    <a:close/>
                    <a:moveTo>
                      <a:pt x="500977" y="49644"/>
                    </a:moveTo>
                    <a:lnTo>
                      <a:pt x="500977" y="93573"/>
                    </a:lnTo>
                    <a:lnTo>
                      <a:pt x="531174" y="93573"/>
                    </a:lnTo>
                    <a:cubicBezTo>
                      <a:pt x="538545" y="93364"/>
                      <a:pt x="544239" y="91114"/>
                      <a:pt x="548255" y="86824"/>
                    </a:cubicBezTo>
                    <a:cubicBezTo>
                      <a:pt x="552271" y="82534"/>
                      <a:pt x="554304" y="77462"/>
                      <a:pt x="554355" y="71609"/>
                    </a:cubicBezTo>
                    <a:cubicBezTo>
                      <a:pt x="554304" y="65755"/>
                      <a:pt x="552271" y="60684"/>
                      <a:pt x="548255" y="56394"/>
                    </a:cubicBezTo>
                    <a:cubicBezTo>
                      <a:pt x="544239" y="52104"/>
                      <a:pt x="538545" y="49854"/>
                      <a:pt x="531174" y="49644"/>
                    </a:cubicBezTo>
                    <a:close/>
                    <a:moveTo>
                      <a:pt x="323221" y="47511"/>
                    </a:moveTo>
                    <a:cubicBezTo>
                      <a:pt x="318310" y="47580"/>
                      <a:pt x="314027" y="48508"/>
                      <a:pt x="310373" y="50293"/>
                    </a:cubicBezTo>
                    <a:cubicBezTo>
                      <a:pt x="306720" y="52077"/>
                      <a:pt x="303886" y="54301"/>
                      <a:pt x="301871" y="56962"/>
                    </a:cubicBezTo>
                    <a:cubicBezTo>
                      <a:pt x="300237" y="58902"/>
                      <a:pt x="298829" y="61526"/>
                      <a:pt x="297647" y="64833"/>
                    </a:cubicBezTo>
                    <a:cubicBezTo>
                      <a:pt x="296464" y="68140"/>
                      <a:pt x="295553" y="73293"/>
                      <a:pt x="294913" y="80292"/>
                    </a:cubicBezTo>
                    <a:cubicBezTo>
                      <a:pt x="294273" y="87291"/>
                      <a:pt x="293949" y="97300"/>
                      <a:pt x="293941" y="110318"/>
                    </a:cubicBezTo>
                    <a:cubicBezTo>
                      <a:pt x="293949" y="123333"/>
                      <a:pt x="294273" y="133315"/>
                      <a:pt x="294913" y="140266"/>
                    </a:cubicBezTo>
                    <a:cubicBezTo>
                      <a:pt x="295553" y="147216"/>
                      <a:pt x="296464" y="152320"/>
                      <a:pt x="297647" y="155578"/>
                    </a:cubicBezTo>
                    <a:cubicBezTo>
                      <a:pt x="298829" y="158836"/>
                      <a:pt x="300237" y="161433"/>
                      <a:pt x="301871" y="163370"/>
                    </a:cubicBezTo>
                    <a:cubicBezTo>
                      <a:pt x="303886" y="166044"/>
                      <a:pt x="306720" y="168318"/>
                      <a:pt x="310373" y="170192"/>
                    </a:cubicBezTo>
                    <a:cubicBezTo>
                      <a:pt x="314027" y="172066"/>
                      <a:pt x="318310" y="173044"/>
                      <a:pt x="323221" y="173126"/>
                    </a:cubicBezTo>
                    <a:cubicBezTo>
                      <a:pt x="328133" y="173044"/>
                      <a:pt x="332416" y="172066"/>
                      <a:pt x="336069" y="170192"/>
                    </a:cubicBezTo>
                    <a:cubicBezTo>
                      <a:pt x="339723" y="168318"/>
                      <a:pt x="342557" y="166044"/>
                      <a:pt x="344571" y="163370"/>
                    </a:cubicBezTo>
                    <a:cubicBezTo>
                      <a:pt x="346206" y="161433"/>
                      <a:pt x="347614" y="158836"/>
                      <a:pt x="348796" y="155578"/>
                    </a:cubicBezTo>
                    <a:cubicBezTo>
                      <a:pt x="349978" y="152320"/>
                      <a:pt x="350890" y="147216"/>
                      <a:pt x="351530" y="140266"/>
                    </a:cubicBezTo>
                    <a:cubicBezTo>
                      <a:pt x="352170" y="133315"/>
                      <a:pt x="352494" y="123333"/>
                      <a:pt x="352501" y="110318"/>
                    </a:cubicBezTo>
                    <a:cubicBezTo>
                      <a:pt x="352494" y="97300"/>
                      <a:pt x="352170" y="87291"/>
                      <a:pt x="351530" y="80292"/>
                    </a:cubicBezTo>
                    <a:cubicBezTo>
                      <a:pt x="350890" y="73293"/>
                      <a:pt x="349978" y="68140"/>
                      <a:pt x="348796" y="64833"/>
                    </a:cubicBezTo>
                    <a:cubicBezTo>
                      <a:pt x="347614" y="61526"/>
                      <a:pt x="346206" y="58902"/>
                      <a:pt x="344571" y="56962"/>
                    </a:cubicBezTo>
                    <a:cubicBezTo>
                      <a:pt x="342557" y="54301"/>
                      <a:pt x="339723" y="52077"/>
                      <a:pt x="336069" y="50293"/>
                    </a:cubicBezTo>
                    <a:cubicBezTo>
                      <a:pt x="332416" y="48508"/>
                      <a:pt x="328133" y="47580"/>
                      <a:pt x="323221" y="47511"/>
                    </a:cubicBezTo>
                    <a:close/>
                    <a:moveTo>
                      <a:pt x="2339873" y="1829"/>
                    </a:moveTo>
                    <a:lnTo>
                      <a:pt x="2499855" y="1829"/>
                    </a:lnTo>
                    <a:lnTo>
                      <a:pt x="2499855" y="49339"/>
                    </a:lnTo>
                    <a:lnTo>
                      <a:pt x="2446515" y="49339"/>
                    </a:lnTo>
                    <a:lnTo>
                      <a:pt x="2446515" y="218808"/>
                    </a:lnTo>
                    <a:lnTo>
                      <a:pt x="2393213" y="218808"/>
                    </a:lnTo>
                    <a:lnTo>
                      <a:pt x="2393213" y="49339"/>
                    </a:lnTo>
                    <a:lnTo>
                      <a:pt x="2339873" y="49339"/>
                    </a:lnTo>
                    <a:close/>
                    <a:moveTo>
                      <a:pt x="2162175" y="1829"/>
                    </a:moveTo>
                    <a:lnTo>
                      <a:pt x="2248113" y="1829"/>
                    </a:lnTo>
                    <a:cubicBezTo>
                      <a:pt x="2264187" y="2030"/>
                      <a:pt x="2277720" y="5418"/>
                      <a:pt x="2288711" y="11993"/>
                    </a:cubicBezTo>
                    <a:cubicBezTo>
                      <a:pt x="2299703" y="18569"/>
                      <a:pt x="2308020" y="27126"/>
                      <a:pt x="2313661" y="37664"/>
                    </a:cubicBezTo>
                    <a:cubicBezTo>
                      <a:pt x="2319302" y="48203"/>
                      <a:pt x="2322134" y="59518"/>
                      <a:pt x="2322157" y="71609"/>
                    </a:cubicBezTo>
                    <a:cubicBezTo>
                      <a:pt x="2322134" y="83700"/>
                      <a:pt x="2319302" y="95014"/>
                      <a:pt x="2313661" y="105553"/>
                    </a:cubicBezTo>
                    <a:cubicBezTo>
                      <a:pt x="2308020" y="116092"/>
                      <a:pt x="2299703" y="124649"/>
                      <a:pt x="2288711" y="131224"/>
                    </a:cubicBezTo>
                    <a:cubicBezTo>
                      <a:pt x="2277720" y="137800"/>
                      <a:pt x="2264187" y="141188"/>
                      <a:pt x="2248113" y="141389"/>
                    </a:cubicBezTo>
                    <a:lnTo>
                      <a:pt x="2215477" y="141389"/>
                    </a:lnTo>
                    <a:lnTo>
                      <a:pt x="2215477" y="218808"/>
                    </a:lnTo>
                    <a:lnTo>
                      <a:pt x="2162175" y="218808"/>
                    </a:lnTo>
                    <a:close/>
                    <a:moveTo>
                      <a:pt x="1962150" y="1829"/>
                    </a:moveTo>
                    <a:lnTo>
                      <a:pt x="2048089" y="1829"/>
                    </a:lnTo>
                    <a:cubicBezTo>
                      <a:pt x="2064162" y="2030"/>
                      <a:pt x="2077695" y="5418"/>
                      <a:pt x="2088687" y="11993"/>
                    </a:cubicBezTo>
                    <a:cubicBezTo>
                      <a:pt x="2099678" y="18569"/>
                      <a:pt x="2107995" y="27126"/>
                      <a:pt x="2113636" y="37664"/>
                    </a:cubicBezTo>
                    <a:cubicBezTo>
                      <a:pt x="2119277" y="48203"/>
                      <a:pt x="2122109" y="59518"/>
                      <a:pt x="2122131" y="71609"/>
                    </a:cubicBezTo>
                    <a:cubicBezTo>
                      <a:pt x="2122109" y="83700"/>
                      <a:pt x="2119277" y="95014"/>
                      <a:pt x="2113636" y="105553"/>
                    </a:cubicBezTo>
                    <a:cubicBezTo>
                      <a:pt x="2107995" y="116092"/>
                      <a:pt x="2099678" y="124649"/>
                      <a:pt x="2088687" y="131224"/>
                    </a:cubicBezTo>
                    <a:cubicBezTo>
                      <a:pt x="2077695" y="137800"/>
                      <a:pt x="2064162" y="141188"/>
                      <a:pt x="2048089" y="141389"/>
                    </a:cubicBezTo>
                    <a:lnTo>
                      <a:pt x="2015451" y="141389"/>
                    </a:lnTo>
                    <a:lnTo>
                      <a:pt x="2015451" y="218808"/>
                    </a:lnTo>
                    <a:lnTo>
                      <a:pt x="1962150" y="218808"/>
                    </a:lnTo>
                    <a:close/>
                    <a:moveTo>
                      <a:pt x="1590675" y="1829"/>
                    </a:moveTo>
                    <a:lnTo>
                      <a:pt x="1637276" y="1829"/>
                    </a:lnTo>
                    <a:lnTo>
                      <a:pt x="1706803" y="110928"/>
                    </a:lnTo>
                    <a:lnTo>
                      <a:pt x="1706803" y="1829"/>
                    </a:lnTo>
                    <a:lnTo>
                      <a:pt x="1760105" y="1829"/>
                    </a:lnTo>
                    <a:lnTo>
                      <a:pt x="1760105" y="218808"/>
                    </a:lnTo>
                    <a:lnTo>
                      <a:pt x="1713504" y="218808"/>
                    </a:lnTo>
                    <a:lnTo>
                      <a:pt x="1643977" y="109709"/>
                    </a:lnTo>
                    <a:lnTo>
                      <a:pt x="1643977" y="218808"/>
                    </a:lnTo>
                    <a:lnTo>
                      <a:pt x="1590675" y="218808"/>
                    </a:lnTo>
                    <a:close/>
                    <a:moveTo>
                      <a:pt x="1447628" y="1829"/>
                    </a:moveTo>
                    <a:lnTo>
                      <a:pt x="1488776" y="1829"/>
                    </a:lnTo>
                    <a:lnTo>
                      <a:pt x="1567719" y="218808"/>
                    </a:lnTo>
                    <a:lnTo>
                      <a:pt x="1511941" y="218808"/>
                    </a:lnTo>
                    <a:lnTo>
                      <a:pt x="1501883" y="186499"/>
                    </a:lnTo>
                    <a:lnTo>
                      <a:pt x="1435131" y="186499"/>
                    </a:lnTo>
                    <a:lnTo>
                      <a:pt x="1424463" y="218808"/>
                    </a:lnTo>
                    <a:lnTo>
                      <a:pt x="1368685" y="218808"/>
                    </a:lnTo>
                    <a:close/>
                    <a:moveTo>
                      <a:pt x="1171575" y="1829"/>
                    </a:moveTo>
                    <a:lnTo>
                      <a:pt x="1224877" y="1829"/>
                    </a:lnTo>
                    <a:lnTo>
                      <a:pt x="1224877" y="85344"/>
                    </a:lnTo>
                    <a:lnTo>
                      <a:pt x="1281607" y="85344"/>
                    </a:lnTo>
                    <a:lnTo>
                      <a:pt x="1281607" y="1829"/>
                    </a:lnTo>
                    <a:lnTo>
                      <a:pt x="1334909" y="1829"/>
                    </a:lnTo>
                    <a:lnTo>
                      <a:pt x="1334909" y="218808"/>
                    </a:lnTo>
                    <a:lnTo>
                      <a:pt x="1281607" y="218808"/>
                    </a:lnTo>
                    <a:lnTo>
                      <a:pt x="1281607" y="132855"/>
                    </a:lnTo>
                    <a:lnTo>
                      <a:pt x="1224877" y="132855"/>
                    </a:lnTo>
                    <a:lnTo>
                      <a:pt x="1224877" y="218808"/>
                    </a:lnTo>
                    <a:lnTo>
                      <a:pt x="1171575" y="218808"/>
                    </a:lnTo>
                    <a:close/>
                    <a:moveTo>
                      <a:pt x="977798" y="1829"/>
                    </a:moveTo>
                    <a:lnTo>
                      <a:pt x="1137780" y="1829"/>
                    </a:lnTo>
                    <a:lnTo>
                      <a:pt x="1137780" y="49339"/>
                    </a:lnTo>
                    <a:lnTo>
                      <a:pt x="1084440" y="49339"/>
                    </a:lnTo>
                    <a:lnTo>
                      <a:pt x="1084440" y="218808"/>
                    </a:lnTo>
                    <a:lnTo>
                      <a:pt x="1031138" y="218808"/>
                    </a:lnTo>
                    <a:lnTo>
                      <a:pt x="1031138" y="49339"/>
                    </a:lnTo>
                    <a:lnTo>
                      <a:pt x="977798" y="49339"/>
                    </a:lnTo>
                    <a:close/>
                    <a:moveTo>
                      <a:pt x="647700" y="1829"/>
                    </a:moveTo>
                    <a:lnTo>
                      <a:pt x="795185" y="1829"/>
                    </a:lnTo>
                    <a:lnTo>
                      <a:pt x="795185" y="49339"/>
                    </a:lnTo>
                    <a:lnTo>
                      <a:pt x="701002" y="49339"/>
                    </a:lnTo>
                    <a:lnTo>
                      <a:pt x="701002" y="85649"/>
                    </a:lnTo>
                    <a:lnTo>
                      <a:pt x="781469" y="85649"/>
                    </a:lnTo>
                    <a:lnTo>
                      <a:pt x="781469" y="133159"/>
                    </a:lnTo>
                    <a:lnTo>
                      <a:pt x="701002" y="133159"/>
                    </a:lnTo>
                    <a:lnTo>
                      <a:pt x="701002" y="171297"/>
                    </a:lnTo>
                    <a:lnTo>
                      <a:pt x="795185" y="171297"/>
                    </a:lnTo>
                    <a:lnTo>
                      <a:pt x="795185" y="218808"/>
                    </a:lnTo>
                    <a:lnTo>
                      <a:pt x="647700" y="218808"/>
                    </a:lnTo>
                    <a:close/>
                    <a:moveTo>
                      <a:pt x="447675" y="1829"/>
                    </a:moveTo>
                    <a:lnTo>
                      <a:pt x="533614" y="1829"/>
                    </a:lnTo>
                    <a:cubicBezTo>
                      <a:pt x="549687" y="2030"/>
                      <a:pt x="563220" y="5418"/>
                      <a:pt x="574212" y="11993"/>
                    </a:cubicBezTo>
                    <a:cubicBezTo>
                      <a:pt x="585203" y="18569"/>
                      <a:pt x="593520" y="27126"/>
                      <a:pt x="599161" y="37664"/>
                    </a:cubicBezTo>
                    <a:cubicBezTo>
                      <a:pt x="604803" y="48203"/>
                      <a:pt x="607634" y="59518"/>
                      <a:pt x="607657" y="71609"/>
                    </a:cubicBezTo>
                    <a:cubicBezTo>
                      <a:pt x="607251" y="86378"/>
                      <a:pt x="603494" y="98456"/>
                      <a:pt x="596387" y="107844"/>
                    </a:cubicBezTo>
                    <a:cubicBezTo>
                      <a:pt x="589280" y="117232"/>
                      <a:pt x="581260" y="124047"/>
                      <a:pt x="572325" y="128291"/>
                    </a:cubicBezTo>
                    <a:lnTo>
                      <a:pt x="619239" y="218808"/>
                    </a:lnTo>
                    <a:lnTo>
                      <a:pt x="557401" y="218808"/>
                    </a:lnTo>
                    <a:lnTo>
                      <a:pt x="518973" y="138036"/>
                    </a:lnTo>
                    <a:lnTo>
                      <a:pt x="500977" y="138036"/>
                    </a:lnTo>
                    <a:lnTo>
                      <a:pt x="500977" y="218808"/>
                    </a:lnTo>
                    <a:lnTo>
                      <a:pt x="447675" y="218808"/>
                    </a:lnTo>
                    <a:close/>
                    <a:moveTo>
                      <a:pt x="0" y="1829"/>
                    </a:moveTo>
                    <a:lnTo>
                      <a:pt x="52388" y="1829"/>
                    </a:lnTo>
                    <a:lnTo>
                      <a:pt x="101174" y="97515"/>
                    </a:lnTo>
                    <a:lnTo>
                      <a:pt x="149961" y="1829"/>
                    </a:lnTo>
                    <a:lnTo>
                      <a:pt x="202349" y="1829"/>
                    </a:lnTo>
                    <a:lnTo>
                      <a:pt x="202349" y="218808"/>
                    </a:lnTo>
                    <a:lnTo>
                      <a:pt x="149047" y="218808"/>
                    </a:lnTo>
                    <a:lnTo>
                      <a:pt x="149047" y="114892"/>
                    </a:lnTo>
                    <a:lnTo>
                      <a:pt x="118250" y="168546"/>
                    </a:lnTo>
                    <a:lnTo>
                      <a:pt x="84099" y="168546"/>
                    </a:lnTo>
                    <a:lnTo>
                      <a:pt x="53302" y="114892"/>
                    </a:lnTo>
                    <a:lnTo>
                      <a:pt x="53302" y="218808"/>
                    </a:lnTo>
                    <a:lnTo>
                      <a:pt x="0" y="218808"/>
                    </a:lnTo>
                    <a:close/>
                    <a:moveTo>
                      <a:pt x="323221" y="0"/>
                    </a:moveTo>
                    <a:cubicBezTo>
                      <a:pt x="336368" y="25"/>
                      <a:pt x="347813" y="2106"/>
                      <a:pt x="357558" y="6243"/>
                    </a:cubicBezTo>
                    <a:cubicBezTo>
                      <a:pt x="367304" y="10380"/>
                      <a:pt x="376075" y="16421"/>
                      <a:pt x="383873" y="24365"/>
                    </a:cubicBezTo>
                    <a:cubicBezTo>
                      <a:pt x="391335" y="32012"/>
                      <a:pt x="396615" y="40408"/>
                      <a:pt x="399712" y="49551"/>
                    </a:cubicBezTo>
                    <a:cubicBezTo>
                      <a:pt x="402808" y="58694"/>
                      <a:pt x="404636" y="68381"/>
                      <a:pt x="405194" y="78611"/>
                    </a:cubicBezTo>
                    <a:cubicBezTo>
                      <a:pt x="405752" y="88841"/>
                      <a:pt x="405955" y="99410"/>
                      <a:pt x="405803" y="110318"/>
                    </a:cubicBezTo>
                    <a:cubicBezTo>
                      <a:pt x="405955" y="121227"/>
                      <a:pt x="405752" y="131796"/>
                      <a:pt x="405194" y="142026"/>
                    </a:cubicBezTo>
                    <a:cubicBezTo>
                      <a:pt x="404636" y="152256"/>
                      <a:pt x="402808" y="161943"/>
                      <a:pt x="399712" y="171086"/>
                    </a:cubicBezTo>
                    <a:cubicBezTo>
                      <a:pt x="396615" y="180229"/>
                      <a:pt x="391335" y="188625"/>
                      <a:pt x="383873" y="196273"/>
                    </a:cubicBezTo>
                    <a:cubicBezTo>
                      <a:pt x="376075" y="204216"/>
                      <a:pt x="367304" y="210257"/>
                      <a:pt x="357558" y="214394"/>
                    </a:cubicBezTo>
                    <a:cubicBezTo>
                      <a:pt x="347813" y="218530"/>
                      <a:pt x="336368" y="220612"/>
                      <a:pt x="323221" y="220637"/>
                    </a:cubicBezTo>
                    <a:cubicBezTo>
                      <a:pt x="310075" y="220612"/>
                      <a:pt x="298629" y="218530"/>
                      <a:pt x="288884" y="214394"/>
                    </a:cubicBezTo>
                    <a:cubicBezTo>
                      <a:pt x="279139" y="210257"/>
                      <a:pt x="270367" y="204216"/>
                      <a:pt x="262569" y="196273"/>
                    </a:cubicBezTo>
                    <a:cubicBezTo>
                      <a:pt x="255107" y="188625"/>
                      <a:pt x="249827" y="180229"/>
                      <a:pt x="246731" y="171086"/>
                    </a:cubicBezTo>
                    <a:cubicBezTo>
                      <a:pt x="243634" y="161943"/>
                      <a:pt x="241807" y="152256"/>
                      <a:pt x="241249" y="142026"/>
                    </a:cubicBezTo>
                    <a:cubicBezTo>
                      <a:pt x="240690" y="131796"/>
                      <a:pt x="240487" y="121227"/>
                      <a:pt x="240640" y="110318"/>
                    </a:cubicBezTo>
                    <a:cubicBezTo>
                      <a:pt x="240487" y="99410"/>
                      <a:pt x="240690" y="88841"/>
                      <a:pt x="241249" y="78611"/>
                    </a:cubicBezTo>
                    <a:cubicBezTo>
                      <a:pt x="241807" y="68381"/>
                      <a:pt x="243634" y="58694"/>
                      <a:pt x="246731" y="49551"/>
                    </a:cubicBezTo>
                    <a:cubicBezTo>
                      <a:pt x="249827" y="40408"/>
                      <a:pt x="255107" y="32012"/>
                      <a:pt x="262569" y="24365"/>
                    </a:cubicBezTo>
                    <a:cubicBezTo>
                      <a:pt x="270367" y="16421"/>
                      <a:pt x="279139" y="10380"/>
                      <a:pt x="288884" y="6243"/>
                    </a:cubicBezTo>
                    <a:cubicBezTo>
                      <a:pt x="298629" y="2106"/>
                      <a:pt x="310075" y="25"/>
                      <a:pt x="323221" y="0"/>
                    </a:cubicBez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sz="2400" dirty="0">
                  <a:solidFill>
                    <a:srgbClr val="FCE3C1"/>
                  </a:solidFill>
                  <a:latin typeface="DIN Black" pitchFamily="50" charset="0"/>
                  <a:ea typeface="微软雅黑" panose="020B0503020204020204" pitchFamily="34" charset="-122"/>
                </a:endParaRPr>
              </a:p>
            </p:txBody>
          </p:sp>
          <p:sp>
            <p:nvSpPr>
              <p:cNvPr id="79" name="任意多边形: 形状 78">
                <a:extLst>
                  <a:ext uri="{FF2B5EF4-FFF2-40B4-BE49-F238E27FC236}">
                    <a16:creationId xmlns:a16="http://schemas.microsoft.com/office/drawing/2014/main" xmlns="" id="{2267DBF8-E45B-4792-A91D-5666021C7D5E}"/>
                  </a:ext>
                </a:extLst>
              </p:cNvPr>
              <p:cNvSpPr/>
              <p:nvPr/>
            </p:nvSpPr>
            <p:spPr>
              <a:xfrm>
                <a:off x="6001891" y="2517662"/>
                <a:ext cx="182669" cy="172189"/>
              </a:xfrm>
              <a:custGeom>
                <a:avLst/>
                <a:gdLst>
                  <a:gd name="connsiteX0" fmla="*/ 2881221 w 5956300"/>
                  <a:gd name="connsiteY0" fmla="*/ 201970 h 5614644"/>
                  <a:gd name="connsiteX1" fmla="*/ 2706298 w 5956300"/>
                  <a:gd name="connsiteY1" fmla="*/ 218751 h 5614644"/>
                  <a:gd name="connsiteX2" fmla="*/ 2000250 w 5956300"/>
                  <a:gd name="connsiteY2" fmla="*/ 371892 h 5614644"/>
                  <a:gd name="connsiteX3" fmla="*/ 1284932 w 5956300"/>
                  <a:gd name="connsiteY3" fmla="*/ 827382 h 5614644"/>
                  <a:gd name="connsiteX4" fmla="*/ 888669 w 5956300"/>
                  <a:gd name="connsiteY4" fmla="*/ 1334744 h 5614644"/>
                  <a:gd name="connsiteX5" fmla="*/ 711453 w 5956300"/>
                  <a:gd name="connsiteY5" fmla="*/ 1885291 h 5614644"/>
                  <a:gd name="connsiteX6" fmla="*/ 647700 w 5956300"/>
                  <a:gd name="connsiteY6" fmla="*/ 2771587 h 5614644"/>
                  <a:gd name="connsiteX7" fmla="*/ 647700 w 5956300"/>
                  <a:gd name="connsiteY7" fmla="*/ 3032148 h 5614644"/>
                  <a:gd name="connsiteX8" fmla="*/ 606425 w 5956300"/>
                  <a:gd name="connsiteY8" fmla="*/ 3060721 h 5614644"/>
                  <a:gd name="connsiteX9" fmla="*/ 482306 w 5956300"/>
                  <a:gd name="connsiteY9" fmla="*/ 3122734 h 5614644"/>
                  <a:gd name="connsiteX10" fmla="*/ 213393 w 5956300"/>
                  <a:gd name="connsiteY10" fmla="*/ 3490955 h 5614644"/>
                  <a:gd name="connsiteX11" fmla="*/ 253015 w 5956300"/>
                  <a:gd name="connsiteY11" fmla="*/ 3837826 h 5614644"/>
                  <a:gd name="connsiteX12" fmla="*/ 751252 w 5956300"/>
                  <a:gd name="connsiteY12" fmla="*/ 4140189 h 5614644"/>
                  <a:gd name="connsiteX13" fmla="*/ 908318 w 5956300"/>
                  <a:gd name="connsiteY13" fmla="*/ 4236694 h 5614644"/>
                  <a:gd name="connsiteX14" fmla="*/ 1506701 w 5956300"/>
                  <a:gd name="connsiteY14" fmla="*/ 5003131 h 5614644"/>
                  <a:gd name="connsiteX15" fmla="*/ 2508250 w 5956300"/>
                  <a:gd name="connsiteY15" fmla="*/ 5386987 h 5614644"/>
                  <a:gd name="connsiteX16" fmla="*/ 3409950 w 5956300"/>
                  <a:gd name="connsiteY16" fmla="*/ 5387186 h 5614644"/>
                  <a:gd name="connsiteX17" fmla="*/ 3970352 w 5956300"/>
                  <a:gd name="connsiteY17" fmla="*/ 5252754 h 5614644"/>
                  <a:gd name="connsiteX18" fmla="*/ 4204932 w 5956300"/>
                  <a:gd name="connsiteY18" fmla="*/ 5142614 h 5614644"/>
                  <a:gd name="connsiteX19" fmla="*/ 4434259 w 5956300"/>
                  <a:gd name="connsiteY19" fmla="*/ 5005112 h 5614644"/>
                  <a:gd name="connsiteX20" fmla="*/ 4975508 w 5956300"/>
                  <a:gd name="connsiteY20" fmla="*/ 4319244 h 5614644"/>
                  <a:gd name="connsiteX21" fmla="*/ 5041338 w 5956300"/>
                  <a:gd name="connsiteY21" fmla="*/ 4195280 h 5614644"/>
                  <a:gd name="connsiteX22" fmla="*/ 5177624 w 5956300"/>
                  <a:gd name="connsiteY22" fmla="*/ 4139369 h 5614644"/>
                  <a:gd name="connsiteX23" fmla="*/ 5585980 w 5956300"/>
                  <a:gd name="connsiteY23" fmla="*/ 3989705 h 5614644"/>
                  <a:gd name="connsiteX24" fmla="*/ 5743053 w 5956300"/>
                  <a:gd name="connsiteY24" fmla="*/ 3492045 h 5614644"/>
                  <a:gd name="connsiteX25" fmla="*/ 5453833 w 5956300"/>
                  <a:gd name="connsiteY25" fmla="*/ 3125548 h 5614644"/>
                  <a:gd name="connsiteX26" fmla="*/ 5295900 w 5956300"/>
                  <a:gd name="connsiteY26" fmla="*/ 2828239 h 5614644"/>
                  <a:gd name="connsiteX27" fmla="*/ 5180673 w 5956300"/>
                  <a:gd name="connsiteY27" fmla="*/ 1766544 h 5614644"/>
                  <a:gd name="connsiteX28" fmla="*/ 4758737 w 5956300"/>
                  <a:gd name="connsiteY28" fmla="*/ 933959 h 5614644"/>
                  <a:gd name="connsiteX29" fmla="*/ 4667445 w 5956300"/>
                  <a:gd name="connsiteY29" fmla="*/ 806643 h 5614644"/>
                  <a:gd name="connsiteX30" fmla="*/ 4683798 w 5956300"/>
                  <a:gd name="connsiteY30" fmla="*/ 721224 h 5614644"/>
                  <a:gd name="connsiteX31" fmla="*/ 4701972 w 5956300"/>
                  <a:gd name="connsiteY31" fmla="*/ 635529 h 5614644"/>
                  <a:gd name="connsiteX32" fmla="*/ 4502150 w 5956300"/>
                  <a:gd name="connsiteY32" fmla="*/ 566394 h 5614644"/>
                  <a:gd name="connsiteX33" fmla="*/ 4349881 w 5956300"/>
                  <a:gd name="connsiteY33" fmla="*/ 541247 h 5614644"/>
                  <a:gd name="connsiteX34" fmla="*/ 4344618 w 5956300"/>
                  <a:gd name="connsiteY34" fmla="*/ 439246 h 5614644"/>
                  <a:gd name="connsiteX35" fmla="*/ 4281422 w 5956300"/>
                  <a:gd name="connsiteY35" fmla="*/ 267124 h 5614644"/>
                  <a:gd name="connsiteX36" fmla="*/ 4047619 w 5956300"/>
                  <a:gd name="connsiteY36" fmla="*/ 317317 h 5614644"/>
                  <a:gd name="connsiteX37" fmla="*/ 3845497 w 5956300"/>
                  <a:gd name="connsiteY37" fmla="*/ 352657 h 5614644"/>
                  <a:gd name="connsiteX38" fmla="*/ 3675832 w 5956300"/>
                  <a:gd name="connsiteY38" fmla="*/ 300955 h 5614644"/>
                  <a:gd name="connsiteX39" fmla="*/ 3472632 w 5956300"/>
                  <a:gd name="connsiteY39" fmla="*/ 255933 h 5614644"/>
                  <a:gd name="connsiteX40" fmla="*/ 2881221 w 5956300"/>
                  <a:gd name="connsiteY40" fmla="*/ 201970 h 5614644"/>
                  <a:gd name="connsiteX41" fmla="*/ 2791470 w 5956300"/>
                  <a:gd name="connsiteY41" fmla="*/ 1 h 5614644"/>
                  <a:gd name="connsiteX42" fmla="*/ 3003550 w 5956300"/>
                  <a:gd name="connsiteY42" fmla="*/ 1066 h 5614644"/>
                  <a:gd name="connsiteX43" fmla="*/ 3549650 w 5956300"/>
                  <a:gd name="connsiteY43" fmla="*/ 43149 h 5614644"/>
                  <a:gd name="connsiteX44" fmla="*/ 3815484 w 5956300"/>
                  <a:gd name="connsiteY44" fmla="*/ 113847 h 5614644"/>
                  <a:gd name="connsiteX45" fmla="*/ 3903518 w 5956300"/>
                  <a:gd name="connsiteY45" fmla="*/ 146068 h 5614644"/>
                  <a:gd name="connsiteX46" fmla="*/ 3963614 w 5956300"/>
                  <a:gd name="connsiteY46" fmla="*/ 101953 h 5614644"/>
                  <a:gd name="connsiteX47" fmla="*/ 4193699 w 5956300"/>
                  <a:gd name="connsiteY47" fmla="*/ 14081 h 5614644"/>
                  <a:gd name="connsiteX48" fmla="*/ 4541596 w 5956300"/>
                  <a:gd name="connsiteY48" fmla="*/ 258461 h 5614644"/>
                  <a:gd name="connsiteX49" fmla="*/ 4620090 w 5956300"/>
                  <a:gd name="connsiteY49" fmla="*/ 329974 h 5614644"/>
                  <a:gd name="connsiteX50" fmla="*/ 4916267 w 5956300"/>
                  <a:gd name="connsiteY50" fmla="*/ 691032 h 5614644"/>
                  <a:gd name="connsiteX51" fmla="*/ 4976952 w 5956300"/>
                  <a:gd name="connsiteY51" fmla="*/ 849782 h 5614644"/>
                  <a:gd name="connsiteX52" fmla="*/ 5472816 w 5956300"/>
                  <a:gd name="connsiteY52" fmla="*/ 2129747 h 5614644"/>
                  <a:gd name="connsiteX53" fmla="*/ 5517345 w 5956300"/>
                  <a:gd name="connsiteY53" fmla="*/ 2882830 h 5614644"/>
                  <a:gd name="connsiteX54" fmla="*/ 5569735 w 5956300"/>
                  <a:gd name="connsiteY54" fmla="*/ 2933247 h 5614644"/>
                  <a:gd name="connsiteX55" fmla="*/ 5937356 w 5956300"/>
                  <a:gd name="connsiteY55" fmla="*/ 3343799 h 5614644"/>
                  <a:gd name="connsiteX56" fmla="*/ 5956300 w 5956300"/>
                  <a:gd name="connsiteY56" fmla="*/ 3591218 h 5614644"/>
                  <a:gd name="connsiteX57" fmla="*/ 5929774 w 5956300"/>
                  <a:gd name="connsiteY57" fmla="*/ 3820325 h 5614644"/>
                  <a:gd name="connsiteX58" fmla="*/ 5876326 w 5956300"/>
                  <a:gd name="connsiteY58" fmla="*/ 3950135 h 5614644"/>
                  <a:gd name="connsiteX59" fmla="*/ 5766327 w 5956300"/>
                  <a:gd name="connsiteY59" fmla="*/ 4101493 h 5614644"/>
                  <a:gd name="connsiteX60" fmla="*/ 5436198 w 5956300"/>
                  <a:gd name="connsiteY60" fmla="*/ 4312539 h 5614644"/>
                  <a:gd name="connsiteX61" fmla="*/ 5179679 w 5956300"/>
                  <a:gd name="connsiteY61" fmla="*/ 4443700 h 5614644"/>
                  <a:gd name="connsiteX62" fmla="*/ 5082122 w 5956300"/>
                  <a:gd name="connsiteY62" fmla="*/ 4598462 h 5614644"/>
                  <a:gd name="connsiteX63" fmla="*/ 4947484 w 5956300"/>
                  <a:gd name="connsiteY63" fmla="*/ 4776444 h 5614644"/>
                  <a:gd name="connsiteX64" fmla="*/ 3771900 w 5956300"/>
                  <a:gd name="connsiteY64" fmla="*/ 5536765 h 5614644"/>
                  <a:gd name="connsiteX65" fmla="*/ 2959100 w 5956300"/>
                  <a:gd name="connsiteY65" fmla="*/ 5614644 h 5614644"/>
                  <a:gd name="connsiteX66" fmla="*/ 2400300 w 5956300"/>
                  <a:gd name="connsiteY66" fmla="*/ 5591143 h 5614644"/>
                  <a:gd name="connsiteX67" fmla="*/ 1176418 w 5956300"/>
                  <a:gd name="connsiteY67" fmla="*/ 5001626 h 5614644"/>
                  <a:gd name="connsiteX68" fmla="*/ 760853 w 5956300"/>
                  <a:gd name="connsiteY68" fmla="*/ 4431257 h 5614644"/>
                  <a:gd name="connsiteX69" fmla="*/ 661365 w 5956300"/>
                  <a:gd name="connsiteY69" fmla="*/ 4351032 h 5614644"/>
                  <a:gd name="connsiteX70" fmla="*/ 79002 w 5956300"/>
                  <a:gd name="connsiteY70" fmla="*/ 3975113 h 5614644"/>
                  <a:gd name="connsiteX71" fmla="*/ 0 w 5956300"/>
                  <a:gd name="connsiteY71" fmla="*/ 3589357 h 5614644"/>
                  <a:gd name="connsiteX72" fmla="*/ 173789 w 5956300"/>
                  <a:gd name="connsiteY72" fmla="*/ 3064283 h 5614644"/>
                  <a:gd name="connsiteX73" fmla="*/ 396639 w 5956300"/>
                  <a:gd name="connsiteY73" fmla="*/ 2928594 h 5614644"/>
                  <a:gd name="connsiteX74" fmla="*/ 417088 w 5956300"/>
                  <a:gd name="connsiteY74" fmla="*/ 2665069 h 5614644"/>
                  <a:gd name="connsiteX75" fmla="*/ 444135 w 5956300"/>
                  <a:gd name="connsiteY75" fmla="*/ 2214086 h 5614644"/>
                  <a:gd name="connsiteX76" fmla="*/ 483099 w 5956300"/>
                  <a:gd name="connsiteY76" fmla="*/ 1902936 h 5614644"/>
                  <a:gd name="connsiteX77" fmla="*/ 528459 w 5956300"/>
                  <a:gd name="connsiteY77" fmla="*/ 1691727 h 5614644"/>
                  <a:gd name="connsiteX78" fmla="*/ 582955 w 5956300"/>
                  <a:gd name="connsiteY78" fmla="*/ 1513927 h 5614644"/>
                  <a:gd name="connsiteX79" fmla="*/ 903518 w 5956300"/>
                  <a:gd name="connsiteY79" fmla="*/ 905414 h 5614644"/>
                  <a:gd name="connsiteX80" fmla="*/ 1588113 w 5956300"/>
                  <a:gd name="connsiteY80" fmla="*/ 328738 h 5614644"/>
                  <a:gd name="connsiteX81" fmla="*/ 1829413 w 5956300"/>
                  <a:gd name="connsiteY81" fmla="*/ 213961 h 5614644"/>
                  <a:gd name="connsiteX82" fmla="*/ 2089150 w 5956300"/>
                  <a:gd name="connsiteY82" fmla="*/ 111667 h 5614644"/>
                  <a:gd name="connsiteX83" fmla="*/ 2597150 w 5956300"/>
                  <a:gd name="connsiteY83" fmla="*/ 2993 h 5614644"/>
                  <a:gd name="connsiteX84" fmla="*/ 2791470 w 5956300"/>
                  <a:gd name="connsiteY84" fmla="*/ 1 h 56146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5956300" h="5614644">
                    <a:moveTo>
                      <a:pt x="2881221" y="201970"/>
                    </a:moveTo>
                    <a:cubicBezTo>
                      <a:pt x="2818854" y="204559"/>
                      <a:pt x="2759810" y="210117"/>
                      <a:pt x="2706298" y="218751"/>
                    </a:cubicBezTo>
                    <a:cubicBezTo>
                      <a:pt x="2388383" y="270047"/>
                      <a:pt x="2113789" y="329606"/>
                      <a:pt x="2000250" y="371892"/>
                    </a:cubicBezTo>
                    <a:cubicBezTo>
                      <a:pt x="1793054" y="449059"/>
                      <a:pt x="1464740" y="658118"/>
                      <a:pt x="1284932" y="827382"/>
                    </a:cubicBezTo>
                    <a:cubicBezTo>
                      <a:pt x="1089170" y="1011665"/>
                      <a:pt x="973134" y="1160232"/>
                      <a:pt x="888669" y="1334744"/>
                    </a:cubicBezTo>
                    <a:cubicBezTo>
                      <a:pt x="818192" y="1480353"/>
                      <a:pt x="798656" y="1541047"/>
                      <a:pt x="711453" y="1885291"/>
                    </a:cubicBezTo>
                    <a:cubicBezTo>
                      <a:pt x="667796" y="2057633"/>
                      <a:pt x="647700" y="2337007"/>
                      <a:pt x="647700" y="2771587"/>
                    </a:cubicBezTo>
                    <a:lnTo>
                      <a:pt x="647700" y="3032148"/>
                    </a:lnTo>
                    <a:lnTo>
                      <a:pt x="606425" y="3060721"/>
                    </a:lnTo>
                    <a:cubicBezTo>
                      <a:pt x="583724" y="3076436"/>
                      <a:pt x="527870" y="3104342"/>
                      <a:pt x="482306" y="3122734"/>
                    </a:cubicBezTo>
                    <a:cubicBezTo>
                      <a:pt x="315744" y="3189969"/>
                      <a:pt x="239740" y="3294040"/>
                      <a:pt x="213393" y="3490955"/>
                    </a:cubicBezTo>
                    <a:cubicBezTo>
                      <a:pt x="192717" y="3645487"/>
                      <a:pt x="203875" y="3743168"/>
                      <a:pt x="253015" y="3837826"/>
                    </a:cubicBezTo>
                    <a:cubicBezTo>
                      <a:pt x="350457" y="4025528"/>
                      <a:pt x="531275" y="4135260"/>
                      <a:pt x="751252" y="4140189"/>
                    </a:cubicBezTo>
                    <a:cubicBezTo>
                      <a:pt x="863173" y="4142697"/>
                      <a:pt x="871280" y="4147678"/>
                      <a:pt x="908318" y="4236694"/>
                    </a:cubicBezTo>
                    <a:cubicBezTo>
                      <a:pt x="1019822" y="4504678"/>
                      <a:pt x="1270691" y="4826002"/>
                      <a:pt x="1506701" y="5003131"/>
                    </a:cubicBezTo>
                    <a:cubicBezTo>
                      <a:pt x="1763553" y="5195902"/>
                      <a:pt x="2104773" y="5326678"/>
                      <a:pt x="2508250" y="5386987"/>
                    </a:cubicBezTo>
                    <a:cubicBezTo>
                      <a:pt x="2722999" y="5419085"/>
                      <a:pt x="3197695" y="5419190"/>
                      <a:pt x="3409950" y="5387186"/>
                    </a:cubicBezTo>
                    <a:cubicBezTo>
                      <a:pt x="3717541" y="5340807"/>
                      <a:pt x="3852661" y="5308394"/>
                      <a:pt x="3970352" y="5252754"/>
                    </a:cubicBezTo>
                    <a:cubicBezTo>
                      <a:pt x="4032336" y="5223451"/>
                      <a:pt x="4137897" y="5173888"/>
                      <a:pt x="4204932" y="5142614"/>
                    </a:cubicBezTo>
                    <a:cubicBezTo>
                      <a:pt x="4271967" y="5111339"/>
                      <a:pt x="4375164" y="5049463"/>
                      <a:pt x="4434259" y="5005112"/>
                    </a:cubicBezTo>
                    <a:cubicBezTo>
                      <a:pt x="4612367" y="4871441"/>
                      <a:pt x="4850139" y="4570136"/>
                      <a:pt x="4975508" y="4319244"/>
                    </a:cubicBezTo>
                    <a:cubicBezTo>
                      <a:pt x="5003431" y="4263364"/>
                      <a:pt x="5033054" y="4207580"/>
                      <a:pt x="5041338" y="4195280"/>
                    </a:cubicBezTo>
                    <a:cubicBezTo>
                      <a:pt x="5066420" y="4158038"/>
                      <a:pt x="5130547" y="4131729"/>
                      <a:pt x="5177624" y="4139369"/>
                    </a:cubicBezTo>
                    <a:cubicBezTo>
                      <a:pt x="5291722" y="4157885"/>
                      <a:pt x="5479923" y="4088908"/>
                      <a:pt x="5585980" y="3989705"/>
                    </a:cubicBezTo>
                    <a:cubicBezTo>
                      <a:pt x="5716084" y="3868007"/>
                      <a:pt x="5770351" y="3696072"/>
                      <a:pt x="5743053" y="3492045"/>
                    </a:cubicBezTo>
                    <a:cubicBezTo>
                      <a:pt x="5714712" y="3280226"/>
                      <a:pt x="5639235" y="3184584"/>
                      <a:pt x="5453833" y="3125548"/>
                    </a:cubicBezTo>
                    <a:cubicBezTo>
                      <a:pt x="5297283" y="3075699"/>
                      <a:pt x="5295900" y="3073095"/>
                      <a:pt x="5295900" y="2828239"/>
                    </a:cubicBezTo>
                    <a:cubicBezTo>
                      <a:pt x="5295900" y="2497670"/>
                      <a:pt x="5244593" y="2024930"/>
                      <a:pt x="5180673" y="1766544"/>
                    </a:cubicBezTo>
                    <a:cubicBezTo>
                      <a:pt x="5099012" y="1436444"/>
                      <a:pt x="4964104" y="1170237"/>
                      <a:pt x="4758737" y="933959"/>
                    </a:cubicBezTo>
                    <a:cubicBezTo>
                      <a:pt x="4712851" y="881167"/>
                      <a:pt x="4671770" y="823875"/>
                      <a:pt x="4667445" y="806643"/>
                    </a:cubicBezTo>
                    <a:cubicBezTo>
                      <a:pt x="4662683" y="787669"/>
                      <a:pt x="4669133" y="753979"/>
                      <a:pt x="4683798" y="721224"/>
                    </a:cubicBezTo>
                    <a:cubicBezTo>
                      <a:pt x="4697116" y="691476"/>
                      <a:pt x="4705295" y="652913"/>
                      <a:pt x="4701972" y="635529"/>
                    </a:cubicBezTo>
                    <a:cubicBezTo>
                      <a:pt x="4687853" y="561674"/>
                      <a:pt x="4570556" y="521091"/>
                      <a:pt x="4502150" y="566394"/>
                    </a:cubicBezTo>
                    <a:cubicBezTo>
                      <a:pt x="4427262" y="615990"/>
                      <a:pt x="4384915" y="608996"/>
                      <a:pt x="4349881" y="541247"/>
                    </a:cubicBezTo>
                    <a:cubicBezTo>
                      <a:pt x="4334194" y="510913"/>
                      <a:pt x="4333235" y="492322"/>
                      <a:pt x="4344618" y="439246"/>
                    </a:cubicBezTo>
                    <a:cubicBezTo>
                      <a:pt x="4362181" y="357352"/>
                      <a:pt x="4344888" y="310250"/>
                      <a:pt x="4281422" y="267124"/>
                    </a:cubicBezTo>
                    <a:cubicBezTo>
                      <a:pt x="4197357" y="210001"/>
                      <a:pt x="4100108" y="230878"/>
                      <a:pt x="4047619" y="317317"/>
                    </a:cubicBezTo>
                    <a:cubicBezTo>
                      <a:pt x="4000371" y="395124"/>
                      <a:pt x="3974432" y="399660"/>
                      <a:pt x="3845497" y="352657"/>
                    </a:cubicBezTo>
                    <a:cubicBezTo>
                      <a:pt x="3787556" y="331536"/>
                      <a:pt x="3711207" y="308269"/>
                      <a:pt x="3675832" y="300955"/>
                    </a:cubicBezTo>
                    <a:cubicBezTo>
                      <a:pt x="3640457" y="293640"/>
                      <a:pt x="3549017" y="273380"/>
                      <a:pt x="3472632" y="255933"/>
                    </a:cubicBezTo>
                    <a:cubicBezTo>
                      <a:pt x="3285338" y="213155"/>
                      <a:pt x="3068324" y="194203"/>
                      <a:pt x="2881221" y="201970"/>
                    </a:cubicBezTo>
                    <a:close/>
                    <a:moveTo>
                      <a:pt x="2791470" y="1"/>
                    </a:moveTo>
                    <a:cubicBezTo>
                      <a:pt x="2854395" y="-21"/>
                      <a:pt x="2927588" y="322"/>
                      <a:pt x="3003550" y="1066"/>
                    </a:cubicBezTo>
                    <a:cubicBezTo>
                      <a:pt x="3359053" y="4547"/>
                      <a:pt x="3378028" y="6010"/>
                      <a:pt x="3549650" y="43149"/>
                    </a:cubicBezTo>
                    <a:cubicBezTo>
                      <a:pt x="3647440" y="64311"/>
                      <a:pt x="3767065" y="96125"/>
                      <a:pt x="3815484" y="113847"/>
                    </a:cubicBezTo>
                    <a:lnTo>
                      <a:pt x="3903518" y="146068"/>
                    </a:lnTo>
                    <a:lnTo>
                      <a:pt x="3963614" y="101953"/>
                    </a:lnTo>
                    <a:cubicBezTo>
                      <a:pt x="4058819" y="32066"/>
                      <a:pt x="4124672" y="6916"/>
                      <a:pt x="4193699" y="14081"/>
                    </a:cubicBezTo>
                    <a:cubicBezTo>
                      <a:pt x="4353301" y="30649"/>
                      <a:pt x="4496381" y="131155"/>
                      <a:pt x="4541596" y="258461"/>
                    </a:cubicBezTo>
                    <a:cubicBezTo>
                      <a:pt x="4563343" y="319691"/>
                      <a:pt x="4566579" y="322639"/>
                      <a:pt x="4620090" y="329974"/>
                    </a:cubicBezTo>
                    <a:cubicBezTo>
                      <a:pt x="4809936" y="355995"/>
                      <a:pt x="4919157" y="489142"/>
                      <a:pt x="4916267" y="691032"/>
                    </a:cubicBezTo>
                    <a:cubicBezTo>
                      <a:pt x="4915159" y="768440"/>
                      <a:pt x="4917263" y="773945"/>
                      <a:pt x="4976952" y="849782"/>
                    </a:cubicBezTo>
                    <a:cubicBezTo>
                      <a:pt x="5261536" y="1211359"/>
                      <a:pt x="5436689" y="1663478"/>
                      <a:pt x="5472816" y="2129747"/>
                    </a:cubicBezTo>
                    <a:cubicBezTo>
                      <a:pt x="5508410" y="2589132"/>
                      <a:pt x="5524168" y="2855644"/>
                      <a:pt x="5517345" y="2882830"/>
                    </a:cubicBezTo>
                    <a:cubicBezTo>
                      <a:pt x="5510664" y="2909448"/>
                      <a:pt x="5516571" y="2915132"/>
                      <a:pt x="5569735" y="2933247"/>
                    </a:cubicBezTo>
                    <a:cubicBezTo>
                      <a:pt x="5751978" y="2995343"/>
                      <a:pt x="5885407" y="3144354"/>
                      <a:pt x="5937356" y="3343799"/>
                    </a:cubicBezTo>
                    <a:cubicBezTo>
                      <a:pt x="5949705" y="3391210"/>
                      <a:pt x="5956300" y="3477346"/>
                      <a:pt x="5956300" y="3591218"/>
                    </a:cubicBezTo>
                    <a:cubicBezTo>
                      <a:pt x="5956300" y="3742541"/>
                      <a:pt x="5952752" y="3773185"/>
                      <a:pt x="5929774" y="3820325"/>
                    </a:cubicBezTo>
                    <a:cubicBezTo>
                      <a:pt x="5915185" y="3850256"/>
                      <a:pt x="5891133" y="3908670"/>
                      <a:pt x="5876326" y="3950135"/>
                    </a:cubicBezTo>
                    <a:cubicBezTo>
                      <a:pt x="5854553" y="4011105"/>
                      <a:pt x="5833514" y="4040056"/>
                      <a:pt x="5766327" y="4101493"/>
                    </a:cubicBezTo>
                    <a:cubicBezTo>
                      <a:pt x="5588918" y="4263720"/>
                      <a:pt x="5553590" y="4286304"/>
                      <a:pt x="5436198" y="4312539"/>
                    </a:cubicBezTo>
                    <a:cubicBezTo>
                      <a:pt x="5211521" y="4362750"/>
                      <a:pt x="5223681" y="4356533"/>
                      <a:pt x="5179679" y="4443700"/>
                    </a:cubicBezTo>
                    <a:cubicBezTo>
                      <a:pt x="5157917" y="4486809"/>
                      <a:pt x="5114017" y="4556452"/>
                      <a:pt x="5082122" y="4598462"/>
                    </a:cubicBezTo>
                    <a:cubicBezTo>
                      <a:pt x="5050227" y="4640472"/>
                      <a:pt x="4989640" y="4720564"/>
                      <a:pt x="4947484" y="4776444"/>
                    </a:cubicBezTo>
                    <a:cubicBezTo>
                      <a:pt x="4668008" y="5146902"/>
                      <a:pt x="4257279" y="5412545"/>
                      <a:pt x="3771900" y="5536765"/>
                    </a:cubicBezTo>
                    <a:cubicBezTo>
                      <a:pt x="3498431" y="5606751"/>
                      <a:pt x="3416058" y="5614644"/>
                      <a:pt x="2959100" y="5614644"/>
                    </a:cubicBezTo>
                    <a:cubicBezTo>
                      <a:pt x="2601616" y="5614644"/>
                      <a:pt x="2512347" y="5610890"/>
                      <a:pt x="2400300" y="5591143"/>
                    </a:cubicBezTo>
                    <a:cubicBezTo>
                      <a:pt x="1867184" y="5497188"/>
                      <a:pt x="1500282" y="5320460"/>
                      <a:pt x="1176418" y="5001626"/>
                    </a:cubicBezTo>
                    <a:cubicBezTo>
                      <a:pt x="1000371" y="4828314"/>
                      <a:pt x="834958" y="4601283"/>
                      <a:pt x="760853" y="4431257"/>
                    </a:cubicBezTo>
                    <a:cubicBezTo>
                      <a:pt x="732900" y="4367122"/>
                      <a:pt x="730400" y="4365107"/>
                      <a:pt x="661365" y="4351032"/>
                    </a:cubicBezTo>
                    <a:cubicBezTo>
                      <a:pt x="371157" y="4291863"/>
                      <a:pt x="199954" y="4181350"/>
                      <a:pt x="79002" y="3975113"/>
                    </a:cubicBezTo>
                    <a:cubicBezTo>
                      <a:pt x="12705" y="3862067"/>
                      <a:pt x="0" y="3800030"/>
                      <a:pt x="0" y="3589357"/>
                    </a:cubicBezTo>
                    <a:cubicBezTo>
                      <a:pt x="0" y="3334066"/>
                      <a:pt x="47490" y="3190583"/>
                      <a:pt x="173789" y="3064283"/>
                    </a:cubicBezTo>
                    <a:cubicBezTo>
                      <a:pt x="230082" y="3007991"/>
                      <a:pt x="360479" y="2928594"/>
                      <a:pt x="396639" y="2928594"/>
                    </a:cubicBezTo>
                    <a:cubicBezTo>
                      <a:pt x="412092" y="2928594"/>
                      <a:pt x="415398" y="2886001"/>
                      <a:pt x="417088" y="2665069"/>
                    </a:cubicBezTo>
                    <a:cubicBezTo>
                      <a:pt x="418465" y="2485233"/>
                      <a:pt x="427054" y="2342012"/>
                      <a:pt x="444135" y="2214086"/>
                    </a:cubicBezTo>
                    <a:cubicBezTo>
                      <a:pt x="457901" y="2110983"/>
                      <a:pt x="475435" y="1970966"/>
                      <a:pt x="483099" y="1902936"/>
                    </a:cubicBezTo>
                    <a:cubicBezTo>
                      <a:pt x="490763" y="1834905"/>
                      <a:pt x="511175" y="1739861"/>
                      <a:pt x="528459" y="1691727"/>
                    </a:cubicBezTo>
                    <a:cubicBezTo>
                      <a:pt x="545744" y="1643592"/>
                      <a:pt x="570267" y="1563582"/>
                      <a:pt x="582955" y="1513927"/>
                    </a:cubicBezTo>
                    <a:cubicBezTo>
                      <a:pt x="613737" y="1393455"/>
                      <a:pt x="710173" y="1210395"/>
                      <a:pt x="903518" y="905414"/>
                    </a:cubicBezTo>
                    <a:cubicBezTo>
                      <a:pt x="1035936" y="696538"/>
                      <a:pt x="1333802" y="445628"/>
                      <a:pt x="1588113" y="328738"/>
                    </a:cubicBezTo>
                    <a:cubicBezTo>
                      <a:pt x="1647822" y="301293"/>
                      <a:pt x="1756408" y="249644"/>
                      <a:pt x="1829413" y="213961"/>
                    </a:cubicBezTo>
                    <a:cubicBezTo>
                      <a:pt x="1902418" y="178279"/>
                      <a:pt x="2019300" y="132247"/>
                      <a:pt x="2089150" y="111667"/>
                    </a:cubicBezTo>
                    <a:cubicBezTo>
                      <a:pt x="2197619" y="79709"/>
                      <a:pt x="2469680" y="21508"/>
                      <a:pt x="2597150" y="2993"/>
                    </a:cubicBezTo>
                    <a:cubicBezTo>
                      <a:pt x="2610247" y="1091"/>
                      <a:pt x="2686596" y="39"/>
                      <a:pt x="2791470" y="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1" name="文本框 70">
              <a:extLst>
                <a:ext uri="{FF2B5EF4-FFF2-40B4-BE49-F238E27FC236}">
                  <a16:creationId xmlns:a16="http://schemas.microsoft.com/office/drawing/2014/main" xmlns="" id="{0873DC7E-7C51-43F2-AC89-2F90A19805DE}"/>
                </a:ext>
              </a:extLst>
            </p:cNvPr>
            <p:cNvSpPr txBox="1"/>
            <p:nvPr/>
          </p:nvSpPr>
          <p:spPr>
            <a:xfrm>
              <a:off x="10229888" y="5858952"/>
              <a:ext cx="1350046" cy="269077"/>
            </a:xfrm>
            <a:custGeom>
              <a:avLst/>
              <a:gdLst/>
              <a:ahLst/>
              <a:cxnLst/>
              <a:rect l="l" t="t" r="r" b="b"/>
              <a:pathLst>
                <a:path w="4455881" h="888095">
                  <a:moveTo>
                    <a:pt x="1641625" y="805494"/>
                  </a:moveTo>
                  <a:lnTo>
                    <a:pt x="1676943" y="805494"/>
                  </a:lnTo>
                  <a:lnTo>
                    <a:pt x="1676943" y="859139"/>
                  </a:lnTo>
                  <a:lnTo>
                    <a:pt x="1641625" y="888095"/>
                  </a:lnTo>
                  <a:close/>
                  <a:moveTo>
                    <a:pt x="3399768" y="672899"/>
                  </a:moveTo>
                  <a:lnTo>
                    <a:pt x="3365935" y="769242"/>
                  </a:lnTo>
                  <a:lnTo>
                    <a:pt x="3432686" y="769242"/>
                  </a:lnTo>
                  <a:close/>
                  <a:moveTo>
                    <a:pt x="4155577" y="653380"/>
                  </a:moveTo>
                  <a:lnTo>
                    <a:pt x="4155577" y="725656"/>
                  </a:lnTo>
                  <a:lnTo>
                    <a:pt x="4203147" y="725656"/>
                  </a:lnTo>
                  <a:cubicBezTo>
                    <a:pt x="4214753" y="725586"/>
                    <a:pt x="4224015" y="722447"/>
                    <a:pt x="4230934" y="716240"/>
                  </a:cubicBezTo>
                  <a:cubicBezTo>
                    <a:pt x="4237852" y="710033"/>
                    <a:pt x="4241397" y="701176"/>
                    <a:pt x="4241569" y="689670"/>
                  </a:cubicBezTo>
                  <a:cubicBezTo>
                    <a:pt x="4241397" y="678151"/>
                    <a:pt x="4237852" y="669244"/>
                    <a:pt x="4230934" y="662948"/>
                  </a:cubicBezTo>
                  <a:cubicBezTo>
                    <a:pt x="4224015" y="656652"/>
                    <a:pt x="4214753" y="653463"/>
                    <a:pt x="4203147" y="653380"/>
                  </a:cubicBezTo>
                  <a:close/>
                  <a:moveTo>
                    <a:pt x="3955552" y="653380"/>
                  </a:moveTo>
                  <a:lnTo>
                    <a:pt x="3955552" y="725656"/>
                  </a:lnTo>
                  <a:lnTo>
                    <a:pt x="4003121" y="725656"/>
                  </a:lnTo>
                  <a:cubicBezTo>
                    <a:pt x="4014728" y="725586"/>
                    <a:pt x="4023991" y="722447"/>
                    <a:pt x="4030909" y="716240"/>
                  </a:cubicBezTo>
                  <a:cubicBezTo>
                    <a:pt x="4037827" y="710033"/>
                    <a:pt x="4041372" y="701176"/>
                    <a:pt x="4041543" y="689670"/>
                  </a:cubicBezTo>
                  <a:cubicBezTo>
                    <a:pt x="4041372" y="678151"/>
                    <a:pt x="4037827" y="669244"/>
                    <a:pt x="4030909" y="662948"/>
                  </a:cubicBezTo>
                  <a:cubicBezTo>
                    <a:pt x="4023991" y="656652"/>
                    <a:pt x="4014728" y="653463"/>
                    <a:pt x="4003121" y="653380"/>
                  </a:cubicBezTo>
                  <a:close/>
                  <a:moveTo>
                    <a:pt x="2402977" y="653380"/>
                  </a:moveTo>
                  <a:lnTo>
                    <a:pt x="2402977" y="721389"/>
                  </a:lnTo>
                  <a:lnTo>
                    <a:pt x="2451766" y="721389"/>
                  </a:lnTo>
                  <a:cubicBezTo>
                    <a:pt x="2462909" y="721312"/>
                    <a:pt x="2471803" y="718339"/>
                    <a:pt x="2478448" y="712468"/>
                  </a:cubicBezTo>
                  <a:cubicBezTo>
                    <a:pt x="2485093" y="706597"/>
                    <a:pt x="2488499" y="698287"/>
                    <a:pt x="2488664" y="687537"/>
                  </a:cubicBezTo>
                  <a:cubicBezTo>
                    <a:pt x="2488499" y="676774"/>
                    <a:pt x="2485093" y="668412"/>
                    <a:pt x="2478448" y="662453"/>
                  </a:cubicBezTo>
                  <a:cubicBezTo>
                    <a:pt x="2471803" y="656493"/>
                    <a:pt x="2462909" y="653469"/>
                    <a:pt x="2451766" y="653380"/>
                  </a:cubicBezTo>
                  <a:close/>
                  <a:moveTo>
                    <a:pt x="1298077" y="653380"/>
                  </a:moveTo>
                  <a:lnTo>
                    <a:pt x="1298077" y="725656"/>
                  </a:lnTo>
                  <a:lnTo>
                    <a:pt x="1345647" y="725656"/>
                  </a:lnTo>
                  <a:cubicBezTo>
                    <a:pt x="1357253" y="725586"/>
                    <a:pt x="1366516" y="722447"/>
                    <a:pt x="1373434" y="716240"/>
                  </a:cubicBezTo>
                  <a:cubicBezTo>
                    <a:pt x="1380352" y="710033"/>
                    <a:pt x="1383897" y="701176"/>
                    <a:pt x="1384069" y="689670"/>
                  </a:cubicBezTo>
                  <a:cubicBezTo>
                    <a:pt x="1383897" y="678151"/>
                    <a:pt x="1380352" y="669244"/>
                    <a:pt x="1373434" y="662948"/>
                  </a:cubicBezTo>
                  <a:cubicBezTo>
                    <a:pt x="1366516" y="656652"/>
                    <a:pt x="1357253" y="653463"/>
                    <a:pt x="1345647" y="653380"/>
                  </a:cubicBezTo>
                  <a:close/>
                  <a:moveTo>
                    <a:pt x="1098052" y="653380"/>
                  </a:moveTo>
                  <a:lnTo>
                    <a:pt x="1098052" y="725656"/>
                  </a:lnTo>
                  <a:lnTo>
                    <a:pt x="1145622" y="725656"/>
                  </a:lnTo>
                  <a:cubicBezTo>
                    <a:pt x="1157228" y="725586"/>
                    <a:pt x="1166491" y="722447"/>
                    <a:pt x="1173409" y="716240"/>
                  </a:cubicBezTo>
                  <a:cubicBezTo>
                    <a:pt x="1180327" y="710033"/>
                    <a:pt x="1183872" y="701176"/>
                    <a:pt x="1184044" y="689670"/>
                  </a:cubicBezTo>
                  <a:cubicBezTo>
                    <a:pt x="1183872" y="678151"/>
                    <a:pt x="1180327" y="669244"/>
                    <a:pt x="1173409" y="662948"/>
                  </a:cubicBezTo>
                  <a:cubicBezTo>
                    <a:pt x="1166491" y="656652"/>
                    <a:pt x="1157228" y="653463"/>
                    <a:pt x="1145622" y="653380"/>
                  </a:cubicBezTo>
                  <a:close/>
                  <a:moveTo>
                    <a:pt x="259852" y="653380"/>
                  </a:moveTo>
                  <a:lnTo>
                    <a:pt x="259852" y="721389"/>
                  </a:lnTo>
                  <a:lnTo>
                    <a:pt x="308642" y="721389"/>
                  </a:lnTo>
                  <a:cubicBezTo>
                    <a:pt x="319784" y="721312"/>
                    <a:pt x="328678" y="718339"/>
                    <a:pt x="335323" y="712468"/>
                  </a:cubicBezTo>
                  <a:cubicBezTo>
                    <a:pt x="341969" y="706597"/>
                    <a:pt x="345374" y="698287"/>
                    <a:pt x="345539" y="687537"/>
                  </a:cubicBezTo>
                  <a:cubicBezTo>
                    <a:pt x="345374" y="676774"/>
                    <a:pt x="341969" y="668412"/>
                    <a:pt x="335323" y="662453"/>
                  </a:cubicBezTo>
                  <a:cubicBezTo>
                    <a:pt x="328678" y="656493"/>
                    <a:pt x="319784" y="653469"/>
                    <a:pt x="308642" y="653380"/>
                  </a:cubicBezTo>
                  <a:close/>
                  <a:moveTo>
                    <a:pt x="2230631" y="651551"/>
                  </a:moveTo>
                  <a:cubicBezTo>
                    <a:pt x="2224158" y="651596"/>
                    <a:pt x="2218123" y="652803"/>
                    <a:pt x="2212526" y="655172"/>
                  </a:cubicBezTo>
                  <a:cubicBezTo>
                    <a:pt x="2206929" y="657542"/>
                    <a:pt x="2202190" y="660806"/>
                    <a:pt x="2198309" y="664967"/>
                  </a:cubicBezTo>
                  <a:cubicBezTo>
                    <a:pt x="2194791" y="668638"/>
                    <a:pt x="2192103" y="672948"/>
                    <a:pt x="2190245" y="677895"/>
                  </a:cubicBezTo>
                  <a:cubicBezTo>
                    <a:pt x="2188388" y="682843"/>
                    <a:pt x="2187123" y="689569"/>
                    <a:pt x="2186451" y="698073"/>
                  </a:cubicBezTo>
                  <a:cubicBezTo>
                    <a:pt x="2185780" y="706578"/>
                    <a:pt x="2185463" y="718001"/>
                    <a:pt x="2185503" y="732343"/>
                  </a:cubicBezTo>
                  <a:cubicBezTo>
                    <a:pt x="2185463" y="746685"/>
                    <a:pt x="2185780" y="758108"/>
                    <a:pt x="2186451" y="766613"/>
                  </a:cubicBezTo>
                  <a:cubicBezTo>
                    <a:pt x="2187123" y="775117"/>
                    <a:pt x="2188388" y="781843"/>
                    <a:pt x="2190245" y="786790"/>
                  </a:cubicBezTo>
                  <a:cubicBezTo>
                    <a:pt x="2192103" y="791738"/>
                    <a:pt x="2194791" y="796048"/>
                    <a:pt x="2198309" y="799719"/>
                  </a:cubicBezTo>
                  <a:cubicBezTo>
                    <a:pt x="2202190" y="803879"/>
                    <a:pt x="2206929" y="807144"/>
                    <a:pt x="2212526" y="809513"/>
                  </a:cubicBezTo>
                  <a:cubicBezTo>
                    <a:pt x="2218123" y="811882"/>
                    <a:pt x="2224158" y="813089"/>
                    <a:pt x="2230631" y="813133"/>
                  </a:cubicBezTo>
                  <a:cubicBezTo>
                    <a:pt x="2237105" y="813089"/>
                    <a:pt x="2243140" y="811882"/>
                    <a:pt x="2248737" y="809513"/>
                  </a:cubicBezTo>
                  <a:cubicBezTo>
                    <a:pt x="2254333" y="807144"/>
                    <a:pt x="2259072" y="803879"/>
                    <a:pt x="2262954" y="799719"/>
                  </a:cubicBezTo>
                  <a:cubicBezTo>
                    <a:pt x="2266472" y="796048"/>
                    <a:pt x="2269160" y="791738"/>
                    <a:pt x="2271017" y="786790"/>
                  </a:cubicBezTo>
                  <a:cubicBezTo>
                    <a:pt x="2272875" y="781843"/>
                    <a:pt x="2274140" y="775117"/>
                    <a:pt x="2274812" y="766613"/>
                  </a:cubicBezTo>
                  <a:cubicBezTo>
                    <a:pt x="2275483" y="758108"/>
                    <a:pt x="2275799" y="746685"/>
                    <a:pt x="2275760" y="732343"/>
                  </a:cubicBezTo>
                  <a:cubicBezTo>
                    <a:pt x="2275799" y="718001"/>
                    <a:pt x="2275483" y="706578"/>
                    <a:pt x="2274812" y="698073"/>
                  </a:cubicBezTo>
                  <a:cubicBezTo>
                    <a:pt x="2274140" y="689569"/>
                    <a:pt x="2272875" y="682843"/>
                    <a:pt x="2271017" y="677895"/>
                  </a:cubicBezTo>
                  <a:cubicBezTo>
                    <a:pt x="2269160" y="672948"/>
                    <a:pt x="2266472" y="668638"/>
                    <a:pt x="2262954" y="664967"/>
                  </a:cubicBezTo>
                  <a:cubicBezTo>
                    <a:pt x="2259072" y="660806"/>
                    <a:pt x="2254333" y="657542"/>
                    <a:pt x="2248737" y="655172"/>
                  </a:cubicBezTo>
                  <a:cubicBezTo>
                    <a:pt x="2243140" y="652803"/>
                    <a:pt x="2237105" y="651596"/>
                    <a:pt x="2230631" y="651551"/>
                  </a:cubicBezTo>
                  <a:close/>
                  <a:moveTo>
                    <a:pt x="506606" y="651551"/>
                  </a:moveTo>
                  <a:cubicBezTo>
                    <a:pt x="500133" y="651596"/>
                    <a:pt x="494098" y="652803"/>
                    <a:pt x="488501" y="655172"/>
                  </a:cubicBezTo>
                  <a:cubicBezTo>
                    <a:pt x="482904" y="657542"/>
                    <a:pt x="478165" y="660806"/>
                    <a:pt x="474284" y="664967"/>
                  </a:cubicBezTo>
                  <a:cubicBezTo>
                    <a:pt x="470766" y="668638"/>
                    <a:pt x="468078" y="672948"/>
                    <a:pt x="466220" y="677895"/>
                  </a:cubicBezTo>
                  <a:cubicBezTo>
                    <a:pt x="464363" y="682843"/>
                    <a:pt x="463098" y="689569"/>
                    <a:pt x="462426" y="698073"/>
                  </a:cubicBezTo>
                  <a:cubicBezTo>
                    <a:pt x="461755" y="706578"/>
                    <a:pt x="461439" y="718001"/>
                    <a:pt x="461478" y="732343"/>
                  </a:cubicBezTo>
                  <a:cubicBezTo>
                    <a:pt x="461439" y="746685"/>
                    <a:pt x="461755" y="758108"/>
                    <a:pt x="462426" y="766613"/>
                  </a:cubicBezTo>
                  <a:cubicBezTo>
                    <a:pt x="463098" y="775117"/>
                    <a:pt x="464363" y="781843"/>
                    <a:pt x="466220" y="786790"/>
                  </a:cubicBezTo>
                  <a:cubicBezTo>
                    <a:pt x="468078" y="791738"/>
                    <a:pt x="470766" y="796048"/>
                    <a:pt x="474284" y="799719"/>
                  </a:cubicBezTo>
                  <a:cubicBezTo>
                    <a:pt x="478165" y="803879"/>
                    <a:pt x="482904" y="807144"/>
                    <a:pt x="488501" y="809513"/>
                  </a:cubicBezTo>
                  <a:cubicBezTo>
                    <a:pt x="494098" y="811882"/>
                    <a:pt x="500133" y="813089"/>
                    <a:pt x="506606" y="813133"/>
                  </a:cubicBezTo>
                  <a:cubicBezTo>
                    <a:pt x="513080" y="813089"/>
                    <a:pt x="519115" y="811882"/>
                    <a:pt x="524712" y="809513"/>
                  </a:cubicBezTo>
                  <a:cubicBezTo>
                    <a:pt x="530308" y="807144"/>
                    <a:pt x="535048" y="803879"/>
                    <a:pt x="538929" y="799719"/>
                  </a:cubicBezTo>
                  <a:cubicBezTo>
                    <a:pt x="542447" y="796048"/>
                    <a:pt x="545135" y="791738"/>
                    <a:pt x="546992" y="786790"/>
                  </a:cubicBezTo>
                  <a:cubicBezTo>
                    <a:pt x="548850" y="781843"/>
                    <a:pt x="550115" y="775117"/>
                    <a:pt x="550787" y="766613"/>
                  </a:cubicBezTo>
                  <a:cubicBezTo>
                    <a:pt x="551458" y="758108"/>
                    <a:pt x="551775" y="746685"/>
                    <a:pt x="551735" y="732343"/>
                  </a:cubicBezTo>
                  <a:cubicBezTo>
                    <a:pt x="551775" y="718001"/>
                    <a:pt x="551458" y="706578"/>
                    <a:pt x="550787" y="698073"/>
                  </a:cubicBezTo>
                  <a:cubicBezTo>
                    <a:pt x="550115" y="689569"/>
                    <a:pt x="548850" y="682843"/>
                    <a:pt x="546992" y="677895"/>
                  </a:cubicBezTo>
                  <a:cubicBezTo>
                    <a:pt x="545135" y="672948"/>
                    <a:pt x="542447" y="668638"/>
                    <a:pt x="538929" y="664967"/>
                  </a:cubicBezTo>
                  <a:cubicBezTo>
                    <a:pt x="535048" y="660806"/>
                    <a:pt x="530308" y="657542"/>
                    <a:pt x="524712" y="655172"/>
                  </a:cubicBezTo>
                  <a:cubicBezTo>
                    <a:pt x="519115" y="652803"/>
                    <a:pt x="513080" y="651596"/>
                    <a:pt x="506606" y="651551"/>
                  </a:cubicBezTo>
                  <a:close/>
                  <a:moveTo>
                    <a:pt x="4303519" y="623853"/>
                  </a:moveTo>
                  <a:lnTo>
                    <a:pt x="4455881" y="623853"/>
                  </a:lnTo>
                  <a:lnTo>
                    <a:pt x="4455881" y="653380"/>
                  </a:lnTo>
                  <a:lnTo>
                    <a:pt x="4396141" y="653380"/>
                  </a:lnTo>
                  <a:lnTo>
                    <a:pt x="4396141" y="840832"/>
                  </a:lnTo>
                  <a:lnTo>
                    <a:pt x="4363260" y="840832"/>
                  </a:lnTo>
                  <a:lnTo>
                    <a:pt x="4363260" y="653380"/>
                  </a:lnTo>
                  <a:lnTo>
                    <a:pt x="4303519" y="653380"/>
                  </a:lnTo>
                  <a:close/>
                  <a:moveTo>
                    <a:pt x="4122697" y="623853"/>
                  </a:moveTo>
                  <a:lnTo>
                    <a:pt x="4204977" y="623853"/>
                  </a:lnTo>
                  <a:cubicBezTo>
                    <a:pt x="4226411" y="624232"/>
                    <a:pt x="4243287" y="630475"/>
                    <a:pt x="4255604" y="642582"/>
                  </a:cubicBezTo>
                  <a:cubicBezTo>
                    <a:pt x="4267921" y="654689"/>
                    <a:pt x="4274203" y="670385"/>
                    <a:pt x="4274449" y="689670"/>
                  </a:cubicBezTo>
                  <a:cubicBezTo>
                    <a:pt x="4274203" y="708955"/>
                    <a:pt x="4267921" y="724652"/>
                    <a:pt x="4255604" y="736759"/>
                  </a:cubicBezTo>
                  <a:cubicBezTo>
                    <a:pt x="4243287" y="748866"/>
                    <a:pt x="4226411" y="755109"/>
                    <a:pt x="4204977" y="755488"/>
                  </a:cubicBezTo>
                  <a:lnTo>
                    <a:pt x="4155577" y="755488"/>
                  </a:lnTo>
                  <a:lnTo>
                    <a:pt x="4155577" y="840832"/>
                  </a:lnTo>
                  <a:lnTo>
                    <a:pt x="4122697" y="840832"/>
                  </a:lnTo>
                  <a:close/>
                  <a:moveTo>
                    <a:pt x="3922671" y="623853"/>
                  </a:moveTo>
                  <a:lnTo>
                    <a:pt x="4004951" y="623853"/>
                  </a:lnTo>
                  <a:cubicBezTo>
                    <a:pt x="4026386" y="624232"/>
                    <a:pt x="4043261" y="630475"/>
                    <a:pt x="4055579" y="642582"/>
                  </a:cubicBezTo>
                  <a:cubicBezTo>
                    <a:pt x="4067896" y="654689"/>
                    <a:pt x="4074178" y="670385"/>
                    <a:pt x="4074424" y="689670"/>
                  </a:cubicBezTo>
                  <a:cubicBezTo>
                    <a:pt x="4074178" y="708955"/>
                    <a:pt x="4067896" y="724652"/>
                    <a:pt x="4055579" y="736759"/>
                  </a:cubicBezTo>
                  <a:cubicBezTo>
                    <a:pt x="4043261" y="748866"/>
                    <a:pt x="4026386" y="755109"/>
                    <a:pt x="4004951" y="755488"/>
                  </a:cubicBezTo>
                  <a:lnTo>
                    <a:pt x="3955552" y="755488"/>
                  </a:lnTo>
                  <a:lnTo>
                    <a:pt x="3955552" y="840832"/>
                  </a:lnTo>
                  <a:lnTo>
                    <a:pt x="3922671" y="840832"/>
                  </a:lnTo>
                  <a:close/>
                  <a:moveTo>
                    <a:pt x="3532147" y="623853"/>
                  </a:moveTo>
                  <a:lnTo>
                    <a:pt x="3562287" y="623853"/>
                  </a:lnTo>
                  <a:lnTo>
                    <a:pt x="3662601" y="776242"/>
                  </a:lnTo>
                  <a:lnTo>
                    <a:pt x="3662601" y="623853"/>
                  </a:lnTo>
                  <a:lnTo>
                    <a:pt x="3695481" y="623853"/>
                  </a:lnTo>
                  <a:lnTo>
                    <a:pt x="3695481" y="840832"/>
                  </a:lnTo>
                  <a:lnTo>
                    <a:pt x="3665341" y="840832"/>
                  </a:lnTo>
                  <a:lnTo>
                    <a:pt x="3565027" y="688139"/>
                  </a:lnTo>
                  <a:lnTo>
                    <a:pt x="3565027" y="840832"/>
                  </a:lnTo>
                  <a:lnTo>
                    <a:pt x="3532147" y="840832"/>
                  </a:lnTo>
                  <a:close/>
                  <a:moveTo>
                    <a:pt x="3385747" y="623853"/>
                  </a:moveTo>
                  <a:lnTo>
                    <a:pt x="3412265" y="623853"/>
                  </a:lnTo>
                  <a:lnTo>
                    <a:pt x="3491817" y="840832"/>
                  </a:lnTo>
                  <a:lnTo>
                    <a:pt x="3456765" y="840832"/>
                  </a:lnTo>
                  <a:lnTo>
                    <a:pt x="3441831" y="797246"/>
                  </a:lnTo>
                  <a:lnTo>
                    <a:pt x="3356182" y="797246"/>
                  </a:lnTo>
                  <a:lnTo>
                    <a:pt x="3341247" y="840832"/>
                  </a:lnTo>
                  <a:lnTo>
                    <a:pt x="3306194" y="840832"/>
                  </a:lnTo>
                  <a:close/>
                  <a:moveTo>
                    <a:pt x="3113047" y="623853"/>
                  </a:moveTo>
                  <a:lnTo>
                    <a:pt x="3145927" y="623853"/>
                  </a:lnTo>
                  <a:lnTo>
                    <a:pt x="3145927" y="716512"/>
                  </a:lnTo>
                  <a:lnTo>
                    <a:pt x="3234052" y="716512"/>
                  </a:lnTo>
                  <a:lnTo>
                    <a:pt x="3234052" y="623853"/>
                  </a:lnTo>
                  <a:lnTo>
                    <a:pt x="3266933" y="623853"/>
                  </a:lnTo>
                  <a:lnTo>
                    <a:pt x="3266933" y="840832"/>
                  </a:lnTo>
                  <a:lnTo>
                    <a:pt x="3234052" y="840832"/>
                  </a:lnTo>
                  <a:lnTo>
                    <a:pt x="3234052" y="746039"/>
                  </a:lnTo>
                  <a:lnTo>
                    <a:pt x="3145927" y="746039"/>
                  </a:lnTo>
                  <a:lnTo>
                    <a:pt x="3145927" y="840832"/>
                  </a:lnTo>
                  <a:lnTo>
                    <a:pt x="3113047" y="840832"/>
                  </a:lnTo>
                  <a:close/>
                  <a:moveTo>
                    <a:pt x="2912869" y="623853"/>
                  </a:moveTo>
                  <a:lnTo>
                    <a:pt x="3065231" y="623853"/>
                  </a:lnTo>
                  <a:lnTo>
                    <a:pt x="3065231" y="653380"/>
                  </a:lnTo>
                  <a:lnTo>
                    <a:pt x="3005490" y="653380"/>
                  </a:lnTo>
                  <a:lnTo>
                    <a:pt x="3005490" y="840832"/>
                  </a:lnTo>
                  <a:lnTo>
                    <a:pt x="2972610" y="840832"/>
                  </a:lnTo>
                  <a:lnTo>
                    <a:pt x="2972610" y="653380"/>
                  </a:lnTo>
                  <a:lnTo>
                    <a:pt x="2912869" y="653380"/>
                  </a:lnTo>
                  <a:close/>
                  <a:moveTo>
                    <a:pt x="2579647" y="623853"/>
                  </a:moveTo>
                  <a:lnTo>
                    <a:pt x="2718293" y="623853"/>
                  </a:lnTo>
                  <a:lnTo>
                    <a:pt x="2718293" y="653380"/>
                  </a:lnTo>
                  <a:lnTo>
                    <a:pt x="2612527" y="653380"/>
                  </a:lnTo>
                  <a:lnTo>
                    <a:pt x="2612527" y="716817"/>
                  </a:lnTo>
                  <a:lnTo>
                    <a:pt x="2702748" y="716817"/>
                  </a:lnTo>
                  <a:lnTo>
                    <a:pt x="2702748" y="746039"/>
                  </a:lnTo>
                  <a:lnTo>
                    <a:pt x="2612527" y="746039"/>
                  </a:lnTo>
                  <a:lnTo>
                    <a:pt x="2612527" y="811305"/>
                  </a:lnTo>
                  <a:lnTo>
                    <a:pt x="2718293" y="811305"/>
                  </a:lnTo>
                  <a:lnTo>
                    <a:pt x="2718293" y="840832"/>
                  </a:lnTo>
                  <a:lnTo>
                    <a:pt x="2579647" y="840832"/>
                  </a:lnTo>
                  <a:close/>
                  <a:moveTo>
                    <a:pt x="2370097" y="623853"/>
                  </a:moveTo>
                  <a:lnTo>
                    <a:pt x="2454206" y="623853"/>
                  </a:lnTo>
                  <a:cubicBezTo>
                    <a:pt x="2475017" y="624187"/>
                    <a:pt x="2491385" y="630139"/>
                    <a:pt x="2503309" y="641706"/>
                  </a:cubicBezTo>
                  <a:cubicBezTo>
                    <a:pt x="2515232" y="653274"/>
                    <a:pt x="2521311" y="668449"/>
                    <a:pt x="2521544" y="687232"/>
                  </a:cubicBezTo>
                  <a:cubicBezTo>
                    <a:pt x="2521265" y="702822"/>
                    <a:pt x="2517104" y="715473"/>
                    <a:pt x="2509060" y="725183"/>
                  </a:cubicBezTo>
                  <a:cubicBezTo>
                    <a:pt x="2501015" y="734893"/>
                    <a:pt x="2490761" y="741441"/>
                    <a:pt x="2478296" y="744826"/>
                  </a:cubicBezTo>
                  <a:lnTo>
                    <a:pt x="2528250" y="840832"/>
                  </a:lnTo>
                  <a:lnTo>
                    <a:pt x="2489881" y="840832"/>
                  </a:lnTo>
                  <a:lnTo>
                    <a:pt x="2444143" y="749392"/>
                  </a:lnTo>
                  <a:lnTo>
                    <a:pt x="2402977" y="749392"/>
                  </a:lnTo>
                  <a:lnTo>
                    <a:pt x="2402977" y="840832"/>
                  </a:lnTo>
                  <a:lnTo>
                    <a:pt x="2370097" y="840832"/>
                  </a:lnTo>
                  <a:close/>
                  <a:moveTo>
                    <a:pt x="1903372" y="623853"/>
                  </a:moveTo>
                  <a:lnTo>
                    <a:pt x="1936252" y="623853"/>
                  </a:lnTo>
                  <a:lnTo>
                    <a:pt x="1999670" y="758865"/>
                  </a:lnTo>
                  <a:lnTo>
                    <a:pt x="2061868" y="623853"/>
                  </a:lnTo>
                  <a:lnTo>
                    <a:pt x="2094748" y="623853"/>
                  </a:lnTo>
                  <a:lnTo>
                    <a:pt x="2094748" y="840832"/>
                  </a:lnTo>
                  <a:lnTo>
                    <a:pt x="2061868" y="840832"/>
                  </a:lnTo>
                  <a:lnTo>
                    <a:pt x="2061868" y="695760"/>
                  </a:lnTo>
                  <a:lnTo>
                    <a:pt x="2011865" y="801545"/>
                  </a:lnTo>
                  <a:lnTo>
                    <a:pt x="1987474" y="801545"/>
                  </a:lnTo>
                  <a:lnTo>
                    <a:pt x="1936252" y="695760"/>
                  </a:lnTo>
                  <a:lnTo>
                    <a:pt x="1936252" y="840832"/>
                  </a:lnTo>
                  <a:lnTo>
                    <a:pt x="1903372" y="840832"/>
                  </a:lnTo>
                  <a:close/>
                  <a:moveTo>
                    <a:pt x="1446019" y="623853"/>
                  </a:moveTo>
                  <a:lnTo>
                    <a:pt x="1598381" y="623853"/>
                  </a:lnTo>
                  <a:lnTo>
                    <a:pt x="1598381" y="653380"/>
                  </a:lnTo>
                  <a:lnTo>
                    <a:pt x="1538640" y="653380"/>
                  </a:lnTo>
                  <a:lnTo>
                    <a:pt x="1538640" y="840832"/>
                  </a:lnTo>
                  <a:lnTo>
                    <a:pt x="1505760" y="840832"/>
                  </a:lnTo>
                  <a:lnTo>
                    <a:pt x="1505760" y="653380"/>
                  </a:lnTo>
                  <a:lnTo>
                    <a:pt x="1446019" y="653380"/>
                  </a:lnTo>
                  <a:close/>
                  <a:moveTo>
                    <a:pt x="1265197" y="623853"/>
                  </a:moveTo>
                  <a:lnTo>
                    <a:pt x="1347476" y="623853"/>
                  </a:lnTo>
                  <a:cubicBezTo>
                    <a:pt x="1368911" y="624232"/>
                    <a:pt x="1385787" y="630475"/>
                    <a:pt x="1398104" y="642582"/>
                  </a:cubicBezTo>
                  <a:cubicBezTo>
                    <a:pt x="1410421" y="654689"/>
                    <a:pt x="1416703" y="670385"/>
                    <a:pt x="1416949" y="689670"/>
                  </a:cubicBezTo>
                  <a:cubicBezTo>
                    <a:pt x="1416703" y="708955"/>
                    <a:pt x="1410421" y="724652"/>
                    <a:pt x="1398104" y="736759"/>
                  </a:cubicBezTo>
                  <a:cubicBezTo>
                    <a:pt x="1385787" y="748866"/>
                    <a:pt x="1368911" y="755109"/>
                    <a:pt x="1347476" y="755488"/>
                  </a:cubicBezTo>
                  <a:lnTo>
                    <a:pt x="1298077" y="755488"/>
                  </a:lnTo>
                  <a:lnTo>
                    <a:pt x="1298077" y="840832"/>
                  </a:lnTo>
                  <a:lnTo>
                    <a:pt x="1265197" y="840832"/>
                  </a:lnTo>
                  <a:close/>
                  <a:moveTo>
                    <a:pt x="1065172" y="623853"/>
                  </a:moveTo>
                  <a:lnTo>
                    <a:pt x="1147451" y="623853"/>
                  </a:lnTo>
                  <a:cubicBezTo>
                    <a:pt x="1168886" y="624232"/>
                    <a:pt x="1185762" y="630475"/>
                    <a:pt x="1198079" y="642582"/>
                  </a:cubicBezTo>
                  <a:cubicBezTo>
                    <a:pt x="1210396" y="654689"/>
                    <a:pt x="1216678" y="670385"/>
                    <a:pt x="1216924" y="689670"/>
                  </a:cubicBezTo>
                  <a:cubicBezTo>
                    <a:pt x="1216678" y="708955"/>
                    <a:pt x="1210396" y="724652"/>
                    <a:pt x="1198079" y="736759"/>
                  </a:cubicBezTo>
                  <a:cubicBezTo>
                    <a:pt x="1185762" y="748866"/>
                    <a:pt x="1168886" y="755109"/>
                    <a:pt x="1147451" y="755488"/>
                  </a:cubicBezTo>
                  <a:lnTo>
                    <a:pt x="1098052" y="755488"/>
                  </a:lnTo>
                  <a:lnTo>
                    <a:pt x="1098052" y="840832"/>
                  </a:lnTo>
                  <a:lnTo>
                    <a:pt x="1065172" y="840832"/>
                  </a:lnTo>
                  <a:close/>
                  <a:moveTo>
                    <a:pt x="646072" y="623853"/>
                  </a:moveTo>
                  <a:lnTo>
                    <a:pt x="678952" y="623853"/>
                  </a:lnTo>
                  <a:lnTo>
                    <a:pt x="742370" y="758865"/>
                  </a:lnTo>
                  <a:lnTo>
                    <a:pt x="804568" y="623853"/>
                  </a:lnTo>
                  <a:lnTo>
                    <a:pt x="837448" y="623853"/>
                  </a:lnTo>
                  <a:lnTo>
                    <a:pt x="837448" y="840832"/>
                  </a:lnTo>
                  <a:lnTo>
                    <a:pt x="804568" y="840832"/>
                  </a:lnTo>
                  <a:lnTo>
                    <a:pt x="804568" y="695760"/>
                  </a:lnTo>
                  <a:lnTo>
                    <a:pt x="754565" y="801545"/>
                  </a:lnTo>
                  <a:lnTo>
                    <a:pt x="730174" y="801545"/>
                  </a:lnTo>
                  <a:lnTo>
                    <a:pt x="678952" y="695760"/>
                  </a:lnTo>
                  <a:lnTo>
                    <a:pt x="678952" y="840832"/>
                  </a:lnTo>
                  <a:lnTo>
                    <a:pt x="646072" y="840832"/>
                  </a:lnTo>
                  <a:close/>
                  <a:moveTo>
                    <a:pt x="226972" y="623853"/>
                  </a:moveTo>
                  <a:lnTo>
                    <a:pt x="311081" y="623853"/>
                  </a:lnTo>
                  <a:cubicBezTo>
                    <a:pt x="331892" y="624187"/>
                    <a:pt x="348260" y="630139"/>
                    <a:pt x="360183" y="641706"/>
                  </a:cubicBezTo>
                  <a:cubicBezTo>
                    <a:pt x="372107" y="653274"/>
                    <a:pt x="378186" y="668449"/>
                    <a:pt x="378419" y="687232"/>
                  </a:cubicBezTo>
                  <a:cubicBezTo>
                    <a:pt x="378140" y="702822"/>
                    <a:pt x="373979" y="715473"/>
                    <a:pt x="365935" y="725183"/>
                  </a:cubicBezTo>
                  <a:cubicBezTo>
                    <a:pt x="357891" y="734893"/>
                    <a:pt x="347636" y="741441"/>
                    <a:pt x="335171" y="744826"/>
                  </a:cubicBezTo>
                  <a:lnTo>
                    <a:pt x="385125" y="840832"/>
                  </a:lnTo>
                  <a:lnTo>
                    <a:pt x="346757" y="840832"/>
                  </a:lnTo>
                  <a:lnTo>
                    <a:pt x="301018" y="749392"/>
                  </a:lnTo>
                  <a:lnTo>
                    <a:pt x="259852" y="749392"/>
                  </a:lnTo>
                  <a:lnTo>
                    <a:pt x="259852" y="840832"/>
                  </a:lnTo>
                  <a:lnTo>
                    <a:pt x="226972" y="840832"/>
                  </a:lnTo>
                  <a:close/>
                  <a:moveTo>
                    <a:pt x="36472" y="623853"/>
                  </a:moveTo>
                  <a:lnTo>
                    <a:pt x="175118" y="623853"/>
                  </a:lnTo>
                  <a:lnTo>
                    <a:pt x="175118" y="653380"/>
                  </a:lnTo>
                  <a:lnTo>
                    <a:pt x="69352" y="653380"/>
                  </a:lnTo>
                  <a:lnTo>
                    <a:pt x="69352" y="719560"/>
                  </a:lnTo>
                  <a:lnTo>
                    <a:pt x="159573" y="719560"/>
                  </a:lnTo>
                  <a:lnTo>
                    <a:pt x="159573" y="749087"/>
                  </a:lnTo>
                  <a:lnTo>
                    <a:pt x="69352" y="749087"/>
                  </a:lnTo>
                  <a:lnTo>
                    <a:pt x="69352" y="840832"/>
                  </a:lnTo>
                  <a:lnTo>
                    <a:pt x="36472" y="840832"/>
                  </a:lnTo>
                  <a:close/>
                  <a:moveTo>
                    <a:pt x="2230631" y="622024"/>
                  </a:moveTo>
                  <a:cubicBezTo>
                    <a:pt x="2242225" y="622055"/>
                    <a:pt x="2252808" y="624047"/>
                    <a:pt x="2262380" y="627998"/>
                  </a:cubicBezTo>
                  <a:cubicBezTo>
                    <a:pt x="2271951" y="631949"/>
                    <a:pt x="2280471" y="637669"/>
                    <a:pt x="2287938" y="645159"/>
                  </a:cubicBezTo>
                  <a:cubicBezTo>
                    <a:pt x="2298125" y="655514"/>
                    <a:pt x="2304240" y="667490"/>
                    <a:pt x="2306282" y="681088"/>
                  </a:cubicBezTo>
                  <a:cubicBezTo>
                    <a:pt x="2308324" y="694685"/>
                    <a:pt x="2309111" y="711770"/>
                    <a:pt x="2308641" y="732343"/>
                  </a:cubicBezTo>
                  <a:cubicBezTo>
                    <a:pt x="2309111" y="752915"/>
                    <a:pt x="2308324" y="770000"/>
                    <a:pt x="2306282" y="783598"/>
                  </a:cubicBezTo>
                  <a:cubicBezTo>
                    <a:pt x="2304240" y="797195"/>
                    <a:pt x="2298125" y="809171"/>
                    <a:pt x="2287938" y="819526"/>
                  </a:cubicBezTo>
                  <a:cubicBezTo>
                    <a:pt x="2280471" y="827016"/>
                    <a:pt x="2271951" y="832736"/>
                    <a:pt x="2262380" y="836687"/>
                  </a:cubicBezTo>
                  <a:cubicBezTo>
                    <a:pt x="2252808" y="840638"/>
                    <a:pt x="2242225" y="842629"/>
                    <a:pt x="2230631" y="842661"/>
                  </a:cubicBezTo>
                  <a:cubicBezTo>
                    <a:pt x="2219050" y="842629"/>
                    <a:pt x="2208518" y="840638"/>
                    <a:pt x="2199036" y="836687"/>
                  </a:cubicBezTo>
                  <a:cubicBezTo>
                    <a:pt x="2189553" y="832736"/>
                    <a:pt x="2181084" y="827016"/>
                    <a:pt x="2173629" y="819526"/>
                  </a:cubicBezTo>
                  <a:cubicBezTo>
                    <a:pt x="2163430" y="809171"/>
                    <a:pt x="2157265" y="797195"/>
                    <a:pt x="2155133" y="783598"/>
                  </a:cubicBezTo>
                  <a:cubicBezTo>
                    <a:pt x="2153002" y="770000"/>
                    <a:pt x="2152165" y="752915"/>
                    <a:pt x="2152622" y="732343"/>
                  </a:cubicBezTo>
                  <a:cubicBezTo>
                    <a:pt x="2152165" y="711770"/>
                    <a:pt x="2153002" y="694685"/>
                    <a:pt x="2155133" y="681088"/>
                  </a:cubicBezTo>
                  <a:cubicBezTo>
                    <a:pt x="2157265" y="667490"/>
                    <a:pt x="2163430" y="655514"/>
                    <a:pt x="2173629" y="645159"/>
                  </a:cubicBezTo>
                  <a:cubicBezTo>
                    <a:pt x="2181084" y="637669"/>
                    <a:pt x="2189553" y="631949"/>
                    <a:pt x="2199035" y="627998"/>
                  </a:cubicBezTo>
                  <a:cubicBezTo>
                    <a:pt x="2208518" y="624047"/>
                    <a:pt x="2219050" y="622055"/>
                    <a:pt x="2230631" y="622024"/>
                  </a:cubicBezTo>
                  <a:close/>
                  <a:moveTo>
                    <a:pt x="506606" y="622024"/>
                  </a:moveTo>
                  <a:cubicBezTo>
                    <a:pt x="518201" y="622055"/>
                    <a:pt x="528783" y="624047"/>
                    <a:pt x="538355" y="627998"/>
                  </a:cubicBezTo>
                  <a:cubicBezTo>
                    <a:pt x="547926" y="631949"/>
                    <a:pt x="556446" y="637669"/>
                    <a:pt x="563913" y="645159"/>
                  </a:cubicBezTo>
                  <a:cubicBezTo>
                    <a:pt x="574100" y="655514"/>
                    <a:pt x="580215" y="667490"/>
                    <a:pt x="582257" y="681088"/>
                  </a:cubicBezTo>
                  <a:cubicBezTo>
                    <a:pt x="584299" y="694685"/>
                    <a:pt x="585086" y="711770"/>
                    <a:pt x="584616" y="732343"/>
                  </a:cubicBezTo>
                  <a:cubicBezTo>
                    <a:pt x="585086" y="752915"/>
                    <a:pt x="584299" y="770000"/>
                    <a:pt x="582257" y="783598"/>
                  </a:cubicBezTo>
                  <a:cubicBezTo>
                    <a:pt x="580215" y="797195"/>
                    <a:pt x="574100" y="809171"/>
                    <a:pt x="563913" y="819526"/>
                  </a:cubicBezTo>
                  <a:cubicBezTo>
                    <a:pt x="556446" y="827016"/>
                    <a:pt x="547926" y="832736"/>
                    <a:pt x="538355" y="836687"/>
                  </a:cubicBezTo>
                  <a:cubicBezTo>
                    <a:pt x="528783" y="840638"/>
                    <a:pt x="518201" y="842629"/>
                    <a:pt x="506606" y="842661"/>
                  </a:cubicBezTo>
                  <a:cubicBezTo>
                    <a:pt x="495025" y="842629"/>
                    <a:pt x="484493" y="840638"/>
                    <a:pt x="475011" y="836687"/>
                  </a:cubicBezTo>
                  <a:cubicBezTo>
                    <a:pt x="465528" y="832736"/>
                    <a:pt x="457059" y="827016"/>
                    <a:pt x="449604" y="819526"/>
                  </a:cubicBezTo>
                  <a:cubicBezTo>
                    <a:pt x="439405" y="809171"/>
                    <a:pt x="433240" y="797195"/>
                    <a:pt x="431108" y="783598"/>
                  </a:cubicBezTo>
                  <a:cubicBezTo>
                    <a:pt x="428977" y="770000"/>
                    <a:pt x="428140" y="752915"/>
                    <a:pt x="428597" y="732343"/>
                  </a:cubicBezTo>
                  <a:cubicBezTo>
                    <a:pt x="428140" y="711770"/>
                    <a:pt x="428977" y="694685"/>
                    <a:pt x="431108" y="681088"/>
                  </a:cubicBezTo>
                  <a:cubicBezTo>
                    <a:pt x="433240" y="667490"/>
                    <a:pt x="439405" y="655514"/>
                    <a:pt x="449604" y="645159"/>
                  </a:cubicBezTo>
                  <a:cubicBezTo>
                    <a:pt x="457059" y="637669"/>
                    <a:pt x="465528" y="631949"/>
                    <a:pt x="475011" y="627998"/>
                  </a:cubicBezTo>
                  <a:cubicBezTo>
                    <a:pt x="484493" y="624047"/>
                    <a:pt x="495025" y="622055"/>
                    <a:pt x="506606" y="622024"/>
                  </a:cubicBezTo>
                  <a:close/>
                  <a:moveTo>
                    <a:pt x="424681" y="326008"/>
                  </a:moveTo>
                  <a:cubicBezTo>
                    <a:pt x="444996" y="352450"/>
                    <a:pt x="465150" y="382600"/>
                    <a:pt x="485143" y="416459"/>
                  </a:cubicBezTo>
                  <a:lnTo>
                    <a:pt x="435322" y="445964"/>
                  </a:lnTo>
                  <a:cubicBezTo>
                    <a:pt x="419844" y="416297"/>
                    <a:pt x="401142" y="385180"/>
                    <a:pt x="379214" y="352611"/>
                  </a:cubicBezTo>
                  <a:close/>
                  <a:moveTo>
                    <a:pt x="54174" y="264096"/>
                  </a:moveTo>
                  <a:cubicBezTo>
                    <a:pt x="78358" y="275060"/>
                    <a:pt x="98190" y="282799"/>
                    <a:pt x="113668" y="287313"/>
                  </a:cubicBezTo>
                  <a:lnTo>
                    <a:pt x="70135" y="469665"/>
                  </a:lnTo>
                  <a:cubicBezTo>
                    <a:pt x="48853" y="461603"/>
                    <a:pt x="27571" y="454993"/>
                    <a:pt x="6288" y="449833"/>
                  </a:cubicBezTo>
                  <a:cubicBezTo>
                    <a:pt x="22734" y="400497"/>
                    <a:pt x="38696" y="338584"/>
                    <a:pt x="54174" y="264096"/>
                  </a:cubicBezTo>
                  <a:close/>
                  <a:moveTo>
                    <a:pt x="286346" y="237009"/>
                  </a:moveTo>
                  <a:lnTo>
                    <a:pt x="286346" y="267965"/>
                  </a:lnTo>
                  <a:lnTo>
                    <a:pt x="396627" y="267965"/>
                  </a:lnTo>
                  <a:lnTo>
                    <a:pt x="396627" y="237009"/>
                  </a:lnTo>
                  <a:close/>
                  <a:moveTo>
                    <a:pt x="286346" y="162037"/>
                  </a:moveTo>
                  <a:lnTo>
                    <a:pt x="286346" y="192510"/>
                  </a:lnTo>
                  <a:lnTo>
                    <a:pt x="396627" y="192510"/>
                  </a:lnTo>
                  <a:lnTo>
                    <a:pt x="396627" y="162037"/>
                  </a:lnTo>
                  <a:close/>
                  <a:moveTo>
                    <a:pt x="39663" y="125760"/>
                  </a:moveTo>
                  <a:cubicBezTo>
                    <a:pt x="64170" y="143495"/>
                    <a:pt x="89644" y="163811"/>
                    <a:pt x="116086" y="186705"/>
                  </a:cubicBezTo>
                  <a:lnTo>
                    <a:pt x="72554" y="238944"/>
                  </a:lnTo>
                  <a:cubicBezTo>
                    <a:pt x="49014" y="216049"/>
                    <a:pt x="24830" y="193638"/>
                    <a:pt x="0" y="171711"/>
                  </a:cubicBezTo>
                  <a:close/>
                  <a:moveTo>
                    <a:pt x="3917287" y="96739"/>
                  </a:moveTo>
                  <a:lnTo>
                    <a:pt x="3917287" y="217661"/>
                  </a:lnTo>
                  <a:lnTo>
                    <a:pt x="3951871" y="217661"/>
                  </a:lnTo>
                  <a:cubicBezTo>
                    <a:pt x="3998789" y="217661"/>
                    <a:pt x="4022247" y="197266"/>
                    <a:pt x="4022247" y="156475"/>
                  </a:cubicBezTo>
                  <a:cubicBezTo>
                    <a:pt x="4022247" y="116651"/>
                    <a:pt x="3999030" y="96739"/>
                    <a:pt x="3952596" y="96739"/>
                  </a:cubicBezTo>
                  <a:close/>
                  <a:moveTo>
                    <a:pt x="3564861" y="96739"/>
                  </a:moveTo>
                  <a:lnTo>
                    <a:pt x="3564861" y="217661"/>
                  </a:lnTo>
                  <a:lnTo>
                    <a:pt x="3599445" y="217661"/>
                  </a:lnTo>
                  <a:cubicBezTo>
                    <a:pt x="3646363" y="217661"/>
                    <a:pt x="3669823" y="197266"/>
                    <a:pt x="3669823" y="156475"/>
                  </a:cubicBezTo>
                  <a:cubicBezTo>
                    <a:pt x="3669823" y="116651"/>
                    <a:pt x="3646605" y="96739"/>
                    <a:pt x="3600171" y="96739"/>
                  </a:cubicBezTo>
                  <a:close/>
                  <a:moveTo>
                    <a:pt x="1526512" y="96739"/>
                  </a:moveTo>
                  <a:lnTo>
                    <a:pt x="1526512" y="217661"/>
                  </a:lnTo>
                  <a:lnTo>
                    <a:pt x="1561096" y="217661"/>
                  </a:lnTo>
                  <a:cubicBezTo>
                    <a:pt x="1608014" y="217661"/>
                    <a:pt x="1631473" y="197266"/>
                    <a:pt x="1631473" y="156475"/>
                  </a:cubicBezTo>
                  <a:cubicBezTo>
                    <a:pt x="1631473" y="116651"/>
                    <a:pt x="1608256" y="96739"/>
                    <a:pt x="1561821" y="96739"/>
                  </a:cubicBezTo>
                  <a:close/>
                  <a:moveTo>
                    <a:pt x="1164562" y="96739"/>
                  </a:moveTo>
                  <a:lnTo>
                    <a:pt x="1164562" y="217661"/>
                  </a:lnTo>
                  <a:lnTo>
                    <a:pt x="1199146" y="217661"/>
                  </a:lnTo>
                  <a:cubicBezTo>
                    <a:pt x="1246064" y="217661"/>
                    <a:pt x="1269523" y="197266"/>
                    <a:pt x="1269523" y="156475"/>
                  </a:cubicBezTo>
                  <a:cubicBezTo>
                    <a:pt x="1269523" y="116651"/>
                    <a:pt x="1246306" y="96739"/>
                    <a:pt x="1199871" y="96739"/>
                  </a:cubicBezTo>
                  <a:close/>
                  <a:moveTo>
                    <a:pt x="4154835" y="34826"/>
                  </a:moveTo>
                  <a:lnTo>
                    <a:pt x="4448435" y="34826"/>
                  </a:lnTo>
                  <a:lnTo>
                    <a:pt x="4448435" y="100124"/>
                  </a:lnTo>
                  <a:lnTo>
                    <a:pt x="4341539" y="100124"/>
                  </a:lnTo>
                  <a:lnTo>
                    <a:pt x="4341539" y="409445"/>
                  </a:lnTo>
                  <a:lnTo>
                    <a:pt x="4261489" y="409445"/>
                  </a:lnTo>
                  <a:lnTo>
                    <a:pt x="4261489" y="100124"/>
                  </a:lnTo>
                  <a:lnTo>
                    <a:pt x="4154835" y="100124"/>
                  </a:lnTo>
                  <a:close/>
                  <a:moveTo>
                    <a:pt x="3837477" y="34826"/>
                  </a:moveTo>
                  <a:lnTo>
                    <a:pt x="3966381" y="34826"/>
                  </a:lnTo>
                  <a:cubicBezTo>
                    <a:pt x="4059572" y="34826"/>
                    <a:pt x="4106168" y="74328"/>
                    <a:pt x="4106168" y="153331"/>
                  </a:cubicBezTo>
                  <a:cubicBezTo>
                    <a:pt x="4106168" y="191703"/>
                    <a:pt x="4092101" y="222458"/>
                    <a:pt x="4063966" y="245595"/>
                  </a:cubicBezTo>
                  <a:cubicBezTo>
                    <a:pt x="4035831" y="268731"/>
                    <a:pt x="4000643" y="279816"/>
                    <a:pt x="3958400" y="278848"/>
                  </a:cubicBezTo>
                  <a:lnTo>
                    <a:pt x="3917287" y="278848"/>
                  </a:lnTo>
                  <a:lnTo>
                    <a:pt x="3917287" y="409445"/>
                  </a:lnTo>
                  <a:lnTo>
                    <a:pt x="3837477" y="409445"/>
                  </a:lnTo>
                  <a:close/>
                  <a:moveTo>
                    <a:pt x="3485053" y="34826"/>
                  </a:moveTo>
                  <a:lnTo>
                    <a:pt x="3613956" y="34826"/>
                  </a:lnTo>
                  <a:cubicBezTo>
                    <a:pt x="3707147" y="34826"/>
                    <a:pt x="3753743" y="74328"/>
                    <a:pt x="3753743" y="153331"/>
                  </a:cubicBezTo>
                  <a:cubicBezTo>
                    <a:pt x="3753743" y="191703"/>
                    <a:pt x="3739675" y="222458"/>
                    <a:pt x="3711541" y="245595"/>
                  </a:cubicBezTo>
                  <a:cubicBezTo>
                    <a:pt x="3683406" y="268731"/>
                    <a:pt x="3648218" y="279816"/>
                    <a:pt x="3605975" y="278848"/>
                  </a:cubicBezTo>
                  <a:lnTo>
                    <a:pt x="3564861" y="278848"/>
                  </a:lnTo>
                  <a:lnTo>
                    <a:pt x="3564861" y="409445"/>
                  </a:lnTo>
                  <a:lnTo>
                    <a:pt x="3485053" y="409445"/>
                  </a:lnTo>
                  <a:close/>
                  <a:moveTo>
                    <a:pt x="1764060" y="34826"/>
                  </a:moveTo>
                  <a:lnTo>
                    <a:pt x="2057661" y="34826"/>
                  </a:lnTo>
                  <a:lnTo>
                    <a:pt x="2057661" y="100124"/>
                  </a:lnTo>
                  <a:lnTo>
                    <a:pt x="1950765" y="100124"/>
                  </a:lnTo>
                  <a:lnTo>
                    <a:pt x="1950765" y="409445"/>
                  </a:lnTo>
                  <a:lnTo>
                    <a:pt x="1870714" y="409445"/>
                  </a:lnTo>
                  <a:lnTo>
                    <a:pt x="1870714" y="100124"/>
                  </a:lnTo>
                  <a:lnTo>
                    <a:pt x="1764060" y="100124"/>
                  </a:lnTo>
                  <a:close/>
                  <a:moveTo>
                    <a:pt x="1446703" y="34826"/>
                  </a:moveTo>
                  <a:lnTo>
                    <a:pt x="1575606" y="34826"/>
                  </a:lnTo>
                  <a:cubicBezTo>
                    <a:pt x="1668798" y="34826"/>
                    <a:pt x="1715393" y="74328"/>
                    <a:pt x="1715393" y="153331"/>
                  </a:cubicBezTo>
                  <a:cubicBezTo>
                    <a:pt x="1715393" y="191703"/>
                    <a:pt x="1701326" y="222458"/>
                    <a:pt x="1673191" y="245595"/>
                  </a:cubicBezTo>
                  <a:cubicBezTo>
                    <a:pt x="1645056" y="268731"/>
                    <a:pt x="1609868" y="279816"/>
                    <a:pt x="1567625" y="278848"/>
                  </a:cubicBezTo>
                  <a:lnTo>
                    <a:pt x="1526512" y="278848"/>
                  </a:lnTo>
                  <a:lnTo>
                    <a:pt x="1526512" y="409445"/>
                  </a:lnTo>
                  <a:lnTo>
                    <a:pt x="1446703" y="409445"/>
                  </a:lnTo>
                  <a:close/>
                  <a:moveTo>
                    <a:pt x="1084753" y="34826"/>
                  </a:moveTo>
                  <a:lnTo>
                    <a:pt x="1213656" y="34826"/>
                  </a:lnTo>
                  <a:cubicBezTo>
                    <a:pt x="1306848" y="34826"/>
                    <a:pt x="1353443" y="74328"/>
                    <a:pt x="1353443" y="153331"/>
                  </a:cubicBezTo>
                  <a:cubicBezTo>
                    <a:pt x="1353443" y="191703"/>
                    <a:pt x="1339376" y="222458"/>
                    <a:pt x="1311241" y="245595"/>
                  </a:cubicBezTo>
                  <a:cubicBezTo>
                    <a:pt x="1283106" y="268731"/>
                    <a:pt x="1247918" y="279816"/>
                    <a:pt x="1205675" y="278848"/>
                  </a:cubicBezTo>
                  <a:lnTo>
                    <a:pt x="1164562" y="278848"/>
                  </a:lnTo>
                  <a:lnTo>
                    <a:pt x="1164562" y="409445"/>
                  </a:lnTo>
                  <a:lnTo>
                    <a:pt x="1084753" y="409445"/>
                  </a:lnTo>
                  <a:close/>
                  <a:moveTo>
                    <a:pt x="2411574" y="28054"/>
                  </a:moveTo>
                  <a:lnTo>
                    <a:pt x="2855603" y="28054"/>
                  </a:lnTo>
                  <a:lnTo>
                    <a:pt x="2855603" y="93836"/>
                  </a:lnTo>
                  <a:lnTo>
                    <a:pt x="2683650" y="93836"/>
                  </a:lnTo>
                  <a:cubicBezTo>
                    <a:pt x="2673009" y="120762"/>
                    <a:pt x="2660352" y="146720"/>
                    <a:pt x="2645681" y="171711"/>
                  </a:cubicBezTo>
                  <a:lnTo>
                    <a:pt x="2668898" y="171711"/>
                  </a:lnTo>
                  <a:lnTo>
                    <a:pt x="2668898" y="228303"/>
                  </a:lnTo>
                  <a:lnTo>
                    <a:pt x="2717267" y="182836"/>
                  </a:lnTo>
                  <a:cubicBezTo>
                    <a:pt x="2760799" y="221531"/>
                    <a:pt x="2813360" y="269255"/>
                    <a:pt x="2874950" y="326008"/>
                  </a:cubicBezTo>
                  <a:lnTo>
                    <a:pt x="2818358" y="381633"/>
                  </a:lnTo>
                  <a:cubicBezTo>
                    <a:pt x="2777245" y="333909"/>
                    <a:pt x="2727424" y="283444"/>
                    <a:pt x="2668898" y="230237"/>
                  </a:cubicBezTo>
                  <a:lnTo>
                    <a:pt x="2668898" y="475469"/>
                  </a:lnTo>
                  <a:lnTo>
                    <a:pt x="2595860" y="475469"/>
                  </a:lnTo>
                  <a:lnTo>
                    <a:pt x="2595860" y="243781"/>
                  </a:lnTo>
                  <a:cubicBezTo>
                    <a:pt x="2554263" y="295536"/>
                    <a:pt x="2502508" y="342938"/>
                    <a:pt x="2440595" y="385986"/>
                  </a:cubicBezTo>
                  <a:cubicBezTo>
                    <a:pt x="2430277" y="371153"/>
                    <a:pt x="2413831" y="349870"/>
                    <a:pt x="2391259" y="322139"/>
                  </a:cubicBezTo>
                  <a:cubicBezTo>
                    <a:pt x="2493479" y="255551"/>
                    <a:pt x="2563775" y="179450"/>
                    <a:pt x="2602148" y="93836"/>
                  </a:cubicBezTo>
                  <a:lnTo>
                    <a:pt x="2411574" y="93836"/>
                  </a:lnTo>
                  <a:close/>
                  <a:moveTo>
                    <a:pt x="565956" y="25152"/>
                  </a:moveTo>
                  <a:lnTo>
                    <a:pt x="966453" y="25152"/>
                  </a:lnTo>
                  <a:lnTo>
                    <a:pt x="966453" y="93836"/>
                  </a:lnTo>
                  <a:lnTo>
                    <a:pt x="807802" y="93836"/>
                  </a:lnTo>
                  <a:lnTo>
                    <a:pt x="807802" y="189607"/>
                  </a:lnTo>
                  <a:lnTo>
                    <a:pt x="1000795" y="189607"/>
                  </a:lnTo>
                  <a:lnTo>
                    <a:pt x="1000795" y="258292"/>
                  </a:lnTo>
                  <a:lnTo>
                    <a:pt x="807802" y="258292"/>
                  </a:lnTo>
                  <a:lnTo>
                    <a:pt x="807802" y="364220"/>
                  </a:lnTo>
                  <a:cubicBezTo>
                    <a:pt x="807802" y="396627"/>
                    <a:pt x="801232" y="420933"/>
                    <a:pt x="788092" y="437136"/>
                  </a:cubicBezTo>
                  <a:cubicBezTo>
                    <a:pt x="774951" y="453340"/>
                    <a:pt x="755846" y="461724"/>
                    <a:pt x="730774" y="462288"/>
                  </a:cubicBezTo>
                  <a:cubicBezTo>
                    <a:pt x="705703" y="462853"/>
                    <a:pt x="671724" y="463216"/>
                    <a:pt x="628836" y="463377"/>
                  </a:cubicBezTo>
                  <a:cubicBezTo>
                    <a:pt x="624322" y="439192"/>
                    <a:pt x="618518" y="414685"/>
                    <a:pt x="611423" y="389856"/>
                  </a:cubicBezTo>
                  <a:cubicBezTo>
                    <a:pt x="639155" y="392758"/>
                    <a:pt x="666725" y="394209"/>
                    <a:pt x="694135" y="394209"/>
                  </a:cubicBezTo>
                  <a:cubicBezTo>
                    <a:pt x="720899" y="394209"/>
                    <a:pt x="734281" y="380827"/>
                    <a:pt x="734281" y="354062"/>
                  </a:cubicBezTo>
                  <a:lnTo>
                    <a:pt x="734281" y="258292"/>
                  </a:lnTo>
                  <a:lnTo>
                    <a:pt x="530163" y="258292"/>
                  </a:lnTo>
                  <a:lnTo>
                    <a:pt x="530163" y="189607"/>
                  </a:lnTo>
                  <a:lnTo>
                    <a:pt x="734281" y="189607"/>
                  </a:lnTo>
                  <a:lnTo>
                    <a:pt x="734281" y="93836"/>
                  </a:lnTo>
                  <a:lnTo>
                    <a:pt x="565956" y="93836"/>
                  </a:lnTo>
                  <a:close/>
                  <a:moveTo>
                    <a:pt x="138336" y="16930"/>
                  </a:moveTo>
                  <a:lnTo>
                    <a:pt x="477404" y="16930"/>
                  </a:lnTo>
                  <a:lnTo>
                    <a:pt x="477404" y="71103"/>
                  </a:lnTo>
                  <a:lnTo>
                    <a:pt x="358174" y="71103"/>
                  </a:lnTo>
                  <a:cubicBezTo>
                    <a:pt x="354304" y="80616"/>
                    <a:pt x="347855" y="94481"/>
                    <a:pt x="338826" y="112700"/>
                  </a:cubicBezTo>
                  <a:lnTo>
                    <a:pt x="456605" y="112700"/>
                  </a:lnTo>
                  <a:lnTo>
                    <a:pt x="456605" y="317302"/>
                  </a:lnTo>
                  <a:lnTo>
                    <a:pt x="374861" y="317302"/>
                  </a:lnTo>
                  <a:lnTo>
                    <a:pt x="374861" y="408720"/>
                  </a:lnTo>
                  <a:cubicBezTo>
                    <a:pt x="374861" y="427100"/>
                    <a:pt x="371032" y="441449"/>
                    <a:pt x="363373" y="451768"/>
                  </a:cubicBezTo>
                  <a:cubicBezTo>
                    <a:pt x="355715" y="462087"/>
                    <a:pt x="344026" y="468375"/>
                    <a:pt x="328306" y="470632"/>
                  </a:cubicBezTo>
                  <a:cubicBezTo>
                    <a:pt x="312586" y="472889"/>
                    <a:pt x="291989" y="473695"/>
                    <a:pt x="266514" y="473051"/>
                  </a:cubicBezTo>
                  <a:cubicBezTo>
                    <a:pt x="263773" y="455476"/>
                    <a:pt x="259823" y="436612"/>
                    <a:pt x="254664" y="416459"/>
                  </a:cubicBezTo>
                  <a:cubicBezTo>
                    <a:pt x="245312" y="429035"/>
                    <a:pt x="235397" y="441933"/>
                    <a:pt x="224917" y="455154"/>
                  </a:cubicBezTo>
                  <a:lnTo>
                    <a:pt x="179933" y="418877"/>
                  </a:lnTo>
                  <a:cubicBezTo>
                    <a:pt x="203473" y="394048"/>
                    <a:pt x="226045" y="363736"/>
                    <a:pt x="247650" y="327943"/>
                  </a:cubicBezTo>
                  <a:lnTo>
                    <a:pt x="295052" y="356965"/>
                  </a:lnTo>
                  <a:cubicBezTo>
                    <a:pt x="284411" y="374216"/>
                    <a:pt x="272238" y="392274"/>
                    <a:pt x="258533" y="411138"/>
                  </a:cubicBezTo>
                  <a:cubicBezTo>
                    <a:pt x="266917" y="412428"/>
                    <a:pt x="277800" y="413234"/>
                    <a:pt x="291182" y="413557"/>
                  </a:cubicBezTo>
                  <a:cubicBezTo>
                    <a:pt x="305371" y="411622"/>
                    <a:pt x="312626" y="405011"/>
                    <a:pt x="312949" y="393725"/>
                  </a:cubicBezTo>
                  <a:lnTo>
                    <a:pt x="312949" y="317302"/>
                  </a:lnTo>
                  <a:lnTo>
                    <a:pt x="227335" y="317302"/>
                  </a:lnTo>
                  <a:lnTo>
                    <a:pt x="227335" y="112700"/>
                  </a:lnTo>
                  <a:lnTo>
                    <a:pt x="279332" y="112700"/>
                  </a:lnTo>
                  <a:cubicBezTo>
                    <a:pt x="285136" y="99318"/>
                    <a:pt x="290215" y="85453"/>
                    <a:pt x="294568" y="71103"/>
                  </a:cubicBezTo>
                  <a:lnTo>
                    <a:pt x="200248" y="71103"/>
                  </a:lnTo>
                  <a:lnTo>
                    <a:pt x="200248" y="216694"/>
                  </a:lnTo>
                  <a:cubicBezTo>
                    <a:pt x="200248" y="337939"/>
                    <a:pt x="182352" y="425004"/>
                    <a:pt x="146559" y="477887"/>
                  </a:cubicBezTo>
                  <a:cubicBezTo>
                    <a:pt x="125921" y="457250"/>
                    <a:pt x="107702" y="441772"/>
                    <a:pt x="91902" y="431453"/>
                  </a:cubicBezTo>
                  <a:cubicBezTo>
                    <a:pt x="123180" y="385019"/>
                    <a:pt x="138658" y="310530"/>
                    <a:pt x="138336" y="207988"/>
                  </a:cubicBezTo>
                  <a:close/>
                  <a:moveTo>
                    <a:pt x="49337" y="968"/>
                  </a:moveTo>
                  <a:cubicBezTo>
                    <a:pt x="85775" y="27087"/>
                    <a:pt x="112217" y="46918"/>
                    <a:pt x="128662" y="60462"/>
                  </a:cubicBezTo>
                  <a:lnTo>
                    <a:pt x="83679" y="109315"/>
                  </a:lnTo>
                  <a:cubicBezTo>
                    <a:pt x="60784" y="87065"/>
                    <a:pt x="35955" y="64976"/>
                    <a:pt x="9190" y="43049"/>
                  </a:cubicBezTo>
                  <a:close/>
                  <a:moveTo>
                    <a:pt x="3151659" y="0"/>
                  </a:moveTo>
                  <a:lnTo>
                    <a:pt x="3225180" y="0"/>
                  </a:lnTo>
                  <a:lnTo>
                    <a:pt x="3225180" y="147043"/>
                  </a:lnTo>
                  <a:lnTo>
                    <a:pt x="3364967" y="147043"/>
                  </a:lnTo>
                  <a:lnTo>
                    <a:pt x="3364967" y="211374"/>
                  </a:lnTo>
                  <a:lnTo>
                    <a:pt x="3225180" y="211374"/>
                  </a:lnTo>
                  <a:lnTo>
                    <a:pt x="3225180" y="382600"/>
                  </a:lnTo>
                  <a:lnTo>
                    <a:pt x="3392053" y="382600"/>
                  </a:lnTo>
                  <a:lnTo>
                    <a:pt x="3392053" y="448382"/>
                  </a:lnTo>
                  <a:lnTo>
                    <a:pt x="2919971" y="448382"/>
                  </a:lnTo>
                  <a:lnTo>
                    <a:pt x="2919971" y="382600"/>
                  </a:lnTo>
                  <a:lnTo>
                    <a:pt x="2990106" y="382600"/>
                  </a:lnTo>
                  <a:lnTo>
                    <a:pt x="2990106" y="90934"/>
                  </a:lnTo>
                  <a:lnTo>
                    <a:pt x="3061692" y="90934"/>
                  </a:lnTo>
                  <a:lnTo>
                    <a:pt x="3061692" y="382600"/>
                  </a:lnTo>
                  <a:lnTo>
                    <a:pt x="3151659" y="382600"/>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endParaRPr kumimoji="0" lang="zh-CN" altLang="en-US" sz="39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grpSp>
      <p:sp>
        <p:nvSpPr>
          <p:cNvPr id="84" name="文本框 83">
            <a:extLst>
              <a:ext uri="{FF2B5EF4-FFF2-40B4-BE49-F238E27FC236}">
                <a16:creationId xmlns:a16="http://schemas.microsoft.com/office/drawing/2014/main" xmlns="" id="{01C6BC3A-8655-456D-9EA6-5BAF913F06F8}"/>
              </a:ext>
            </a:extLst>
          </p:cNvPr>
          <p:cNvSpPr txBox="1"/>
          <p:nvPr/>
        </p:nvSpPr>
        <p:spPr>
          <a:xfrm>
            <a:off x="2744628" y="4146948"/>
            <a:ext cx="1723549" cy="400110"/>
          </a:xfrm>
          <a:prstGeom prst="rect">
            <a:avLst/>
          </a:prstGeom>
          <a:noFill/>
        </p:spPr>
        <p:txBody>
          <a:bodyPr wrap="none" rtlCol="0">
            <a:spAutoFit/>
          </a:bodyPr>
          <a:lstStyle/>
          <a:p>
            <a:pPr algn="ctr"/>
            <a:r>
              <a:rPr lang="zh-CN" altLang="en-US" sz="2000" b="1" dirty="0">
                <a:solidFill>
                  <a:schemeClr val="accent1"/>
                </a:solidFill>
                <a:latin typeface="微软雅黑" panose="020B0503020204020204" pitchFamily="34" charset="-122"/>
                <a:ea typeface="微软雅黑" panose="020B0503020204020204" pitchFamily="34" charset="-122"/>
              </a:rPr>
              <a:t>请输入小标题</a:t>
            </a:r>
          </a:p>
        </p:txBody>
      </p:sp>
      <p:sp>
        <p:nvSpPr>
          <p:cNvPr id="85" name="文本框 84">
            <a:extLst>
              <a:ext uri="{FF2B5EF4-FFF2-40B4-BE49-F238E27FC236}">
                <a16:creationId xmlns:a16="http://schemas.microsoft.com/office/drawing/2014/main" xmlns="" id="{AB8A20CA-E7D4-4824-9C91-E7F9188A8A29}"/>
              </a:ext>
            </a:extLst>
          </p:cNvPr>
          <p:cNvSpPr txBox="1"/>
          <p:nvPr/>
        </p:nvSpPr>
        <p:spPr>
          <a:xfrm>
            <a:off x="2754613" y="4605907"/>
            <a:ext cx="2686067" cy="1089144"/>
          </a:xfrm>
          <a:prstGeom prst="rect">
            <a:avLst/>
          </a:prstGeom>
          <a:noFill/>
        </p:spPr>
        <p:txBody>
          <a:bodyPr wrap="square" rtlCol="0">
            <a:spAutoFit/>
          </a:bodyPr>
          <a:lstStyle/>
          <a:p>
            <a:pPr>
              <a:lnSpc>
                <a:spcPct val="140000"/>
              </a:lnSpc>
            </a:pPr>
            <a:r>
              <a:rPr lang="zh-CN" altLang="en-US" sz="1600" spc="130" dirty="0">
                <a:solidFill>
                  <a:schemeClr val="bg1">
                    <a:lumMod val="50000"/>
                  </a:schemeClr>
                </a:solidFill>
                <a:latin typeface="微软雅黑" panose="020B0503020204020204" pitchFamily="34" charset="-122"/>
                <a:ea typeface="微软雅黑" panose="020B0503020204020204" pitchFamily="34" charset="-122"/>
              </a:rPr>
              <a:t>请输入段落文字请输入段落文字请输入段落文字请输入段落文字请输入</a:t>
            </a:r>
          </a:p>
        </p:txBody>
      </p:sp>
      <p:sp>
        <p:nvSpPr>
          <p:cNvPr id="86" name="文本框 85">
            <a:extLst>
              <a:ext uri="{FF2B5EF4-FFF2-40B4-BE49-F238E27FC236}">
                <a16:creationId xmlns:a16="http://schemas.microsoft.com/office/drawing/2014/main" xmlns="" id="{A690E09F-614C-48CE-91FC-6B62CFB2C4E2}"/>
              </a:ext>
            </a:extLst>
          </p:cNvPr>
          <p:cNvSpPr txBox="1"/>
          <p:nvPr/>
        </p:nvSpPr>
        <p:spPr>
          <a:xfrm>
            <a:off x="8148210" y="4146948"/>
            <a:ext cx="1723549" cy="400110"/>
          </a:xfrm>
          <a:prstGeom prst="rect">
            <a:avLst/>
          </a:prstGeom>
          <a:noFill/>
        </p:spPr>
        <p:txBody>
          <a:bodyPr wrap="none" rtlCol="0">
            <a:spAutoFit/>
          </a:bodyPr>
          <a:lstStyle/>
          <a:p>
            <a:pPr algn="ctr"/>
            <a:r>
              <a:rPr lang="zh-CN" altLang="en-US" sz="2000" b="1" dirty="0">
                <a:solidFill>
                  <a:schemeClr val="accent1"/>
                </a:solidFill>
                <a:latin typeface="微软雅黑" panose="020B0503020204020204" pitchFamily="34" charset="-122"/>
                <a:ea typeface="微软雅黑" panose="020B0503020204020204" pitchFamily="34" charset="-122"/>
              </a:rPr>
              <a:t>请输入小标题</a:t>
            </a:r>
          </a:p>
        </p:txBody>
      </p:sp>
      <p:sp>
        <p:nvSpPr>
          <p:cNvPr id="87" name="文本框 86">
            <a:extLst>
              <a:ext uri="{FF2B5EF4-FFF2-40B4-BE49-F238E27FC236}">
                <a16:creationId xmlns:a16="http://schemas.microsoft.com/office/drawing/2014/main" xmlns="" id="{86D9B2C8-B867-4D39-82EC-EBD24636C2DA}"/>
              </a:ext>
            </a:extLst>
          </p:cNvPr>
          <p:cNvSpPr txBox="1"/>
          <p:nvPr/>
        </p:nvSpPr>
        <p:spPr>
          <a:xfrm>
            <a:off x="8148210" y="4605907"/>
            <a:ext cx="2686067" cy="1089144"/>
          </a:xfrm>
          <a:prstGeom prst="rect">
            <a:avLst/>
          </a:prstGeom>
          <a:noFill/>
        </p:spPr>
        <p:txBody>
          <a:bodyPr wrap="square" rtlCol="0">
            <a:spAutoFit/>
          </a:bodyPr>
          <a:lstStyle/>
          <a:p>
            <a:pPr>
              <a:lnSpc>
                <a:spcPct val="140000"/>
              </a:lnSpc>
            </a:pPr>
            <a:r>
              <a:rPr lang="zh-CN" altLang="en-US" sz="1600" spc="130" dirty="0">
                <a:solidFill>
                  <a:schemeClr val="bg1">
                    <a:lumMod val="50000"/>
                  </a:schemeClr>
                </a:solidFill>
                <a:latin typeface="微软雅黑" panose="020B0503020204020204" pitchFamily="34" charset="-122"/>
                <a:ea typeface="微软雅黑" panose="020B0503020204020204" pitchFamily="34" charset="-122"/>
              </a:rPr>
              <a:t>请输入段落文字请输入段落文字请输入段落文字请输入段落文字请输入</a:t>
            </a:r>
          </a:p>
        </p:txBody>
      </p:sp>
      <p:grpSp>
        <p:nvGrpSpPr>
          <p:cNvPr id="88" name="组合 87">
            <a:extLst>
              <a:ext uri="{FF2B5EF4-FFF2-40B4-BE49-F238E27FC236}">
                <a16:creationId xmlns:a16="http://schemas.microsoft.com/office/drawing/2014/main" xmlns="" id="{3C0DE829-1EA3-47B0-8F3E-A35BD2E9C201}"/>
              </a:ext>
            </a:extLst>
          </p:cNvPr>
          <p:cNvGrpSpPr/>
          <p:nvPr/>
        </p:nvGrpSpPr>
        <p:grpSpPr>
          <a:xfrm>
            <a:off x="4977745" y="841556"/>
            <a:ext cx="2236510" cy="283982"/>
            <a:chOff x="4683418" y="2076789"/>
            <a:chExt cx="1979272" cy="283982"/>
          </a:xfrm>
        </p:grpSpPr>
        <p:sp>
          <p:nvSpPr>
            <p:cNvPr id="89" name="矩形 88">
              <a:extLst>
                <a:ext uri="{FF2B5EF4-FFF2-40B4-BE49-F238E27FC236}">
                  <a16:creationId xmlns:a16="http://schemas.microsoft.com/office/drawing/2014/main" xmlns="" id="{0AEBCAD9-ED48-437B-8A2E-901CB36BC9E9}"/>
                </a:ext>
              </a:extLst>
            </p:cNvPr>
            <p:cNvSpPr/>
            <p:nvPr/>
          </p:nvSpPr>
          <p:spPr>
            <a:xfrm>
              <a:off x="4683418" y="2169289"/>
              <a:ext cx="1979271" cy="191482"/>
            </a:xfrm>
            <a:prstGeom prst="rect">
              <a:avLst/>
            </a:prstGeom>
            <a:solidFill>
              <a:srgbClr val="2056FF"/>
            </a:solidFill>
            <a:ln>
              <a:noFill/>
            </a:ln>
            <a:effectLst>
              <a:outerShdw blurRad="190500" dist="50800" dir="5400000" sx="101000" sy="101000" algn="ctr" rotWithShape="0">
                <a:srgbClr val="2056FF">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矩形 89">
              <a:extLst>
                <a:ext uri="{FF2B5EF4-FFF2-40B4-BE49-F238E27FC236}">
                  <a16:creationId xmlns:a16="http://schemas.microsoft.com/office/drawing/2014/main" xmlns="" id="{9CA3714A-9D8F-46F0-8C6A-B7F906186042}"/>
                </a:ext>
              </a:extLst>
            </p:cNvPr>
            <p:cNvSpPr/>
            <p:nvPr/>
          </p:nvSpPr>
          <p:spPr>
            <a:xfrm>
              <a:off x="4683419" y="2076789"/>
              <a:ext cx="1979271" cy="191482"/>
            </a:xfrm>
            <a:prstGeom prst="rect">
              <a:avLst/>
            </a:prstGeom>
            <a:solidFill>
              <a:srgbClr val="B8CAFF"/>
            </a:solidFill>
            <a:ln>
              <a:noFill/>
            </a:ln>
            <a:effectLst>
              <a:outerShdw blurRad="190500" dist="50800" dir="5400000" sx="101000" sy="101000" algn="ctr" rotWithShape="0">
                <a:srgbClr val="2056FF">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1" name="文本框 90">
            <a:extLst>
              <a:ext uri="{FF2B5EF4-FFF2-40B4-BE49-F238E27FC236}">
                <a16:creationId xmlns:a16="http://schemas.microsoft.com/office/drawing/2014/main" xmlns="" id="{A9BECD1A-E922-4956-9BD1-5103A9C3FDB8}"/>
              </a:ext>
            </a:extLst>
          </p:cNvPr>
          <p:cNvSpPr txBox="1"/>
          <p:nvPr/>
        </p:nvSpPr>
        <p:spPr>
          <a:xfrm>
            <a:off x="4977745" y="448263"/>
            <a:ext cx="2236510" cy="584775"/>
          </a:xfrm>
          <a:prstGeom prst="rect">
            <a:avLst/>
          </a:prstGeom>
          <a:noFill/>
        </p:spPr>
        <p:txBody>
          <a:bodyPr wrap="none" rtlCol="0">
            <a:spAutoFit/>
          </a:bodyPr>
          <a:lstStyle/>
          <a:p>
            <a:r>
              <a:rPr lang="zh-CN" altLang="en-US" sz="3200" b="1" dirty="0">
                <a:latin typeface="微软雅黑" panose="020B0503020204020204" pitchFamily="34" charset="-122"/>
                <a:ea typeface="微软雅黑" panose="020B0503020204020204" pitchFamily="34" charset="-122"/>
              </a:rPr>
              <a:t>这里是标题</a:t>
            </a:r>
          </a:p>
        </p:txBody>
      </p:sp>
    </p:spTree>
    <p:extLst>
      <p:ext uri="{BB962C8B-B14F-4D97-AF65-F5344CB8AC3E}">
        <p14:creationId xmlns:p14="http://schemas.microsoft.com/office/powerpoint/2010/main" val="1316887601"/>
      </p:ext>
    </p:extLst>
  </p:cSld>
  <p:clrMapOvr>
    <a:masterClrMapping/>
  </p:clrMapOvr>
  <p:transition spd="slow">
    <p:wip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任意多边形: 形状 10">
            <a:extLst>
              <a:ext uri="{FF2B5EF4-FFF2-40B4-BE49-F238E27FC236}">
                <a16:creationId xmlns:a16="http://schemas.microsoft.com/office/drawing/2014/main" xmlns="" id="{FA6A1AAA-CF0C-4FA2-9B45-5CC63669B86B}"/>
              </a:ext>
            </a:extLst>
          </p:cNvPr>
          <p:cNvSpPr/>
          <p:nvPr/>
        </p:nvSpPr>
        <p:spPr>
          <a:xfrm flipH="1">
            <a:off x="-1528807" y="5401585"/>
            <a:ext cx="15249613" cy="1814280"/>
          </a:xfrm>
          <a:custGeom>
            <a:avLst/>
            <a:gdLst>
              <a:gd name="connsiteX0" fmla="*/ 817937 w 15249613"/>
              <a:gd name="connsiteY0" fmla="*/ 795333 h 1814280"/>
              <a:gd name="connsiteX1" fmla="*/ 3042977 w 15249613"/>
              <a:gd name="connsiteY1" fmla="*/ 2853 h 1814280"/>
              <a:gd name="connsiteX2" fmla="*/ 4932737 w 15249613"/>
              <a:gd name="connsiteY2" fmla="*/ 521013 h 1814280"/>
              <a:gd name="connsiteX3" fmla="*/ 6913937 w 15249613"/>
              <a:gd name="connsiteY3" fmla="*/ 277173 h 1814280"/>
              <a:gd name="connsiteX4" fmla="*/ 8407457 w 15249613"/>
              <a:gd name="connsiteY4" fmla="*/ 703893 h 1814280"/>
              <a:gd name="connsiteX5" fmla="*/ 11242097 w 15249613"/>
              <a:gd name="connsiteY5" fmla="*/ 33333 h 1814280"/>
              <a:gd name="connsiteX6" fmla="*/ 13436657 w 15249613"/>
              <a:gd name="connsiteY6" fmla="*/ 825813 h 1814280"/>
              <a:gd name="connsiteX7" fmla="*/ 15204497 w 15249613"/>
              <a:gd name="connsiteY7" fmla="*/ 216213 h 1814280"/>
              <a:gd name="connsiteX8" fmla="*/ 13375697 w 15249613"/>
              <a:gd name="connsiteY8" fmla="*/ 1740213 h 1814280"/>
              <a:gd name="connsiteX9" fmla="*/ 1092257 w 15249613"/>
              <a:gd name="connsiteY9" fmla="*/ 1496373 h 1814280"/>
              <a:gd name="connsiteX10" fmla="*/ 817937 w 15249613"/>
              <a:gd name="connsiteY10" fmla="*/ 795333 h 1814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249613" h="1814280">
                <a:moveTo>
                  <a:pt x="817937" y="795333"/>
                </a:moveTo>
                <a:cubicBezTo>
                  <a:pt x="1143057" y="546413"/>
                  <a:pt x="2357177" y="48573"/>
                  <a:pt x="3042977" y="2853"/>
                </a:cubicBezTo>
                <a:cubicBezTo>
                  <a:pt x="3728777" y="-42867"/>
                  <a:pt x="4287577" y="475293"/>
                  <a:pt x="4932737" y="521013"/>
                </a:cubicBezTo>
                <a:cubicBezTo>
                  <a:pt x="5577897" y="566733"/>
                  <a:pt x="6334817" y="246693"/>
                  <a:pt x="6913937" y="277173"/>
                </a:cubicBezTo>
                <a:cubicBezTo>
                  <a:pt x="7493057" y="307653"/>
                  <a:pt x="7686097" y="744533"/>
                  <a:pt x="8407457" y="703893"/>
                </a:cubicBezTo>
                <a:cubicBezTo>
                  <a:pt x="9128817" y="663253"/>
                  <a:pt x="10403897" y="13013"/>
                  <a:pt x="11242097" y="33333"/>
                </a:cubicBezTo>
                <a:cubicBezTo>
                  <a:pt x="12080297" y="53653"/>
                  <a:pt x="12776257" y="795333"/>
                  <a:pt x="13436657" y="825813"/>
                </a:cubicBezTo>
                <a:cubicBezTo>
                  <a:pt x="14097057" y="856293"/>
                  <a:pt x="15214657" y="63813"/>
                  <a:pt x="15204497" y="216213"/>
                </a:cubicBezTo>
                <a:cubicBezTo>
                  <a:pt x="15194337" y="368613"/>
                  <a:pt x="15727737" y="1526853"/>
                  <a:pt x="13375697" y="1740213"/>
                </a:cubicBezTo>
                <a:cubicBezTo>
                  <a:pt x="11023657" y="1953573"/>
                  <a:pt x="3180137" y="1653853"/>
                  <a:pt x="1092257" y="1496373"/>
                </a:cubicBezTo>
                <a:cubicBezTo>
                  <a:pt x="-995623" y="1338893"/>
                  <a:pt x="492817" y="1044253"/>
                  <a:pt x="817937" y="795333"/>
                </a:cubicBezTo>
                <a:close/>
              </a:path>
            </a:pathLst>
          </a:custGeom>
          <a:solidFill>
            <a:schemeClr val="accent1">
              <a:lumMod val="40000"/>
              <a:lumOff val="60000"/>
              <a:alpha val="54000"/>
            </a:schemeClr>
          </a:solidFill>
          <a:ln>
            <a:noFill/>
          </a:ln>
          <a:effectLst>
            <a:outerShdw blurRad="190500" dist="50800" dir="5400000" sx="101000" sy="101000" algn="ctr" rotWithShape="0">
              <a:srgbClr val="2056FF">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13" name="直接连接符 12">
            <a:extLst>
              <a:ext uri="{FF2B5EF4-FFF2-40B4-BE49-F238E27FC236}">
                <a16:creationId xmlns:a16="http://schemas.microsoft.com/office/drawing/2014/main" xmlns="" id="{799E5789-6359-4044-ADD8-E94509B5BBE7}"/>
              </a:ext>
            </a:extLst>
          </p:cNvPr>
          <p:cNvCxnSpPr>
            <a:cxnSpLocks/>
          </p:cNvCxnSpPr>
          <p:nvPr/>
        </p:nvCxnSpPr>
        <p:spPr>
          <a:xfrm>
            <a:off x="1229525" y="3373248"/>
            <a:ext cx="0" cy="2445025"/>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14" name="直接连接符 13">
            <a:extLst>
              <a:ext uri="{FF2B5EF4-FFF2-40B4-BE49-F238E27FC236}">
                <a16:creationId xmlns:a16="http://schemas.microsoft.com/office/drawing/2014/main" xmlns="" id="{82C508A2-F4DF-4133-9E4C-A193ECEDE927}"/>
              </a:ext>
            </a:extLst>
          </p:cNvPr>
          <p:cNvCxnSpPr>
            <a:cxnSpLocks/>
          </p:cNvCxnSpPr>
          <p:nvPr/>
        </p:nvCxnSpPr>
        <p:spPr>
          <a:xfrm>
            <a:off x="3730737" y="2230155"/>
            <a:ext cx="0" cy="3830801"/>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a16="http://schemas.microsoft.com/office/drawing/2014/main" xmlns="" id="{4072C901-94CA-447F-BA19-E9E9F0E6829A}"/>
              </a:ext>
            </a:extLst>
          </p:cNvPr>
          <p:cNvCxnSpPr>
            <a:cxnSpLocks/>
          </p:cNvCxnSpPr>
          <p:nvPr/>
        </p:nvCxnSpPr>
        <p:spPr>
          <a:xfrm>
            <a:off x="6170897" y="3418884"/>
            <a:ext cx="0" cy="3439116"/>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xmlns="" id="{A0A85F33-B68F-41EF-8E61-17F60F1D007F}"/>
              </a:ext>
            </a:extLst>
          </p:cNvPr>
          <p:cNvCxnSpPr>
            <a:cxnSpLocks/>
          </p:cNvCxnSpPr>
          <p:nvPr/>
        </p:nvCxnSpPr>
        <p:spPr>
          <a:xfrm>
            <a:off x="8596425" y="2193850"/>
            <a:ext cx="0" cy="4024335"/>
          </a:xfrm>
          <a:prstGeom prst="line">
            <a:avLst/>
          </a:prstGeom>
          <a:ln w="15875"/>
        </p:spPr>
        <p:style>
          <a:lnRef idx="1">
            <a:schemeClr val="accent1"/>
          </a:lnRef>
          <a:fillRef idx="0">
            <a:schemeClr val="accent1"/>
          </a:fillRef>
          <a:effectRef idx="0">
            <a:schemeClr val="accent1"/>
          </a:effectRef>
          <a:fontRef idx="minor">
            <a:schemeClr val="tx1"/>
          </a:fontRef>
        </p:style>
      </p:cxnSp>
      <p:sp>
        <p:nvSpPr>
          <p:cNvPr id="10" name="任意多边形: 形状 9">
            <a:extLst>
              <a:ext uri="{FF2B5EF4-FFF2-40B4-BE49-F238E27FC236}">
                <a16:creationId xmlns:a16="http://schemas.microsoft.com/office/drawing/2014/main" xmlns="" id="{396DC90B-A688-4548-8809-D98028B62013}"/>
              </a:ext>
            </a:extLst>
          </p:cNvPr>
          <p:cNvSpPr/>
          <p:nvPr/>
        </p:nvSpPr>
        <p:spPr>
          <a:xfrm>
            <a:off x="-1854257" y="5401585"/>
            <a:ext cx="15249613" cy="1814280"/>
          </a:xfrm>
          <a:custGeom>
            <a:avLst/>
            <a:gdLst>
              <a:gd name="connsiteX0" fmla="*/ 817937 w 15249613"/>
              <a:gd name="connsiteY0" fmla="*/ 795333 h 1814280"/>
              <a:gd name="connsiteX1" fmla="*/ 3042977 w 15249613"/>
              <a:gd name="connsiteY1" fmla="*/ 2853 h 1814280"/>
              <a:gd name="connsiteX2" fmla="*/ 4932737 w 15249613"/>
              <a:gd name="connsiteY2" fmla="*/ 521013 h 1814280"/>
              <a:gd name="connsiteX3" fmla="*/ 6913937 w 15249613"/>
              <a:gd name="connsiteY3" fmla="*/ 277173 h 1814280"/>
              <a:gd name="connsiteX4" fmla="*/ 8407457 w 15249613"/>
              <a:gd name="connsiteY4" fmla="*/ 703893 h 1814280"/>
              <a:gd name="connsiteX5" fmla="*/ 11242097 w 15249613"/>
              <a:gd name="connsiteY5" fmla="*/ 33333 h 1814280"/>
              <a:gd name="connsiteX6" fmla="*/ 13436657 w 15249613"/>
              <a:gd name="connsiteY6" fmla="*/ 825813 h 1814280"/>
              <a:gd name="connsiteX7" fmla="*/ 15204497 w 15249613"/>
              <a:gd name="connsiteY7" fmla="*/ 216213 h 1814280"/>
              <a:gd name="connsiteX8" fmla="*/ 13375697 w 15249613"/>
              <a:gd name="connsiteY8" fmla="*/ 1740213 h 1814280"/>
              <a:gd name="connsiteX9" fmla="*/ 1092257 w 15249613"/>
              <a:gd name="connsiteY9" fmla="*/ 1496373 h 1814280"/>
              <a:gd name="connsiteX10" fmla="*/ 817937 w 15249613"/>
              <a:gd name="connsiteY10" fmla="*/ 795333 h 1814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249613" h="1814280">
                <a:moveTo>
                  <a:pt x="817937" y="795333"/>
                </a:moveTo>
                <a:cubicBezTo>
                  <a:pt x="1143057" y="546413"/>
                  <a:pt x="2357177" y="48573"/>
                  <a:pt x="3042977" y="2853"/>
                </a:cubicBezTo>
                <a:cubicBezTo>
                  <a:pt x="3728777" y="-42867"/>
                  <a:pt x="4287577" y="475293"/>
                  <a:pt x="4932737" y="521013"/>
                </a:cubicBezTo>
                <a:cubicBezTo>
                  <a:pt x="5577897" y="566733"/>
                  <a:pt x="6334817" y="246693"/>
                  <a:pt x="6913937" y="277173"/>
                </a:cubicBezTo>
                <a:cubicBezTo>
                  <a:pt x="7493057" y="307653"/>
                  <a:pt x="7686097" y="744533"/>
                  <a:pt x="8407457" y="703893"/>
                </a:cubicBezTo>
                <a:cubicBezTo>
                  <a:pt x="9128817" y="663253"/>
                  <a:pt x="10403897" y="13013"/>
                  <a:pt x="11242097" y="33333"/>
                </a:cubicBezTo>
                <a:cubicBezTo>
                  <a:pt x="12080297" y="53653"/>
                  <a:pt x="12776257" y="795333"/>
                  <a:pt x="13436657" y="825813"/>
                </a:cubicBezTo>
                <a:cubicBezTo>
                  <a:pt x="14097057" y="856293"/>
                  <a:pt x="15214657" y="63813"/>
                  <a:pt x="15204497" y="216213"/>
                </a:cubicBezTo>
                <a:cubicBezTo>
                  <a:pt x="15194337" y="368613"/>
                  <a:pt x="15727737" y="1526853"/>
                  <a:pt x="13375697" y="1740213"/>
                </a:cubicBezTo>
                <a:cubicBezTo>
                  <a:pt x="11023657" y="1953573"/>
                  <a:pt x="3180137" y="1653853"/>
                  <a:pt x="1092257" y="1496373"/>
                </a:cubicBezTo>
                <a:cubicBezTo>
                  <a:pt x="-995623" y="1338893"/>
                  <a:pt x="492817" y="1044253"/>
                  <a:pt x="817937" y="795333"/>
                </a:cubicBezTo>
                <a:close/>
              </a:path>
            </a:pathLst>
          </a:custGeom>
          <a:solidFill>
            <a:srgbClr val="2056FF"/>
          </a:solidFill>
          <a:ln>
            <a:noFill/>
          </a:ln>
          <a:effectLst>
            <a:outerShdw blurRad="190500" dist="50800" dir="5400000" sx="101000" sy="101000" algn="ctr" rotWithShape="0">
              <a:srgbClr val="2056FF">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4" name="矩形 33">
            <a:extLst>
              <a:ext uri="{FF2B5EF4-FFF2-40B4-BE49-F238E27FC236}">
                <a16:creationId xmlns:a16="http://schemas.microsoft.com/office/drawing/2014/main" xmlns="" id="{F5D31820-0425-4FF0-A8AB-077EE86E8397}"/>
              </a:ext>
            </a:extLst>
          </p:cNvPr>
          <p:cNvSpPr/>
          <p:nvPr/>
        </p:nvSpPr>
        <p:spPr>
          <a:xfrm rot="2700000">
            <a:off x="1029080" y="2963511"/>
            <a:ext cx="329730" cy="32973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6" name="矩形 35">
            <a:extLst>
              <a:ext uri="{FF2B5EF4-FFF2-40B4-BE49-F238E27FC236}">
                <a16:creationId xmlns:a16="http://schemas.microsoft.com/office/drawing/2014/main" xmlns="" id="{235EA44D-9756-4737-80D4-51E96133C693}"/>
              </a:ext>
            </a:extLst>
          </p:cNvPr>
          <p:cNvSpPr/>
          <p:nvPr/>
        </p:nvSpPr>
        <p:spPr>
          <a:xfrm rot="2700000">
            <a:off x="1160538" y="2963511"/>
            <a:ext cx="329730" cy="329730"/>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文本框 37">
            <a:extLst>
              <a:ext uri="{FF2B5EF4-FFF2-40B4-BE49-F238E27FC236}">
                <a16:creationId xmlns:a16="http://schemas.microsoft.com/office/drawing/2014/main" xmlns="" id="{EAFCFD87-367D-4977-84DD-987BC900E89C}"/>
              </a:ext>
            </a:extLst>
          </p:cNvPr>
          <p:cNvSpPr txBox="1"/>
          <p:nvPr/>
        </p:nvSpPr>
        <p:spPr>
          <a:xfrm>
            <a:off x="1549449" y="3025768"/>
            <a:ext cx="1723549" cy="400110"/>
          </a:xfrm>
          <a:prstGeom prst="rect">
            <a:avLst/>
          </a:prstGeom>
          <a:noFill/>
        </p:spPr>
        <p:txBody>
          <a:bodyPr wrap="none" rtlCol="0">
            <a:spAutoFit/>
          </a:bodyPr>
          <a:lstStyle/>
          <a:p>
            <a:r>
              <a:rPr lang="zh-CN" altLang="en-US" sz="2000" b="1" dirty="0">
                <a:solidFill>
                  <a:schemeClr val="accent1"/>
                </a:solidFill>
                <a:latin typeface="微软雅黑" panose="020B0503020204020204" pitchFamily="34" charset="-122"/>
                <a:ea typeface="微软雅黑" panose="020B0503020204020204" pitchFamily="34" charset="-122"/>
              </a:rPr>
              <a:t>请输入小标题</a:t>
            </a:r>
          </a:p>
        </p:txBody>
      </p:sp>
      <p:sp>
        <p:nvSpPr>
          <p:cNvPr id="39" name="矩形 38">
            <a:extLst>
              <a:ext uri="{FF2B5EF4-FFF2-40B4-BE49-F238E27FC236}">
                <a16:creationId xmlns:a16="http://schemas.microsoft.com/office/drawing/2014/main" xmlns="" id="{0095FA41-292A-40A8-B10F-C29656C6C492}"/>
              </a:ext>
            </a:extLst>
          </p:cNvPr>
          <p:cNvSpPr/>
          <p:nvPr/>
        </p:nvSpPr>
        <p:spPr>
          <a:xfrm rot="2700000">
            <a:off x="3489614" y="1795830"/>
            <a:ext cx="329730" cy="32973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0" name="矩形 39">
            <a:extLst>
              <a:ext uri="{FF2B5EF4-FFF2-40B4-BE49-F238E27FC236}">
                <a16:creationId xmlns:a16="http://schemas.microsoft.com/office/drawing/2014/main" xmlns="" id="{29FC27C0-23AC-4D13-A067-46E67E88AE95}"/>
              </a:ext>
            </a:extLst>
          </p:cNvPr>
          <p:cNvSpPr/>
          <p:nvPr/>
        </p:nvSpPr>
        <p:spPr>
          <a:xfrm rot="2700000">
            <a:off x="3621072" y="1795830"/>
            <a:ext cx="329730" cy="329730"/>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文本框 40">
            <a:extLst>
              <a:ext uri="{FF2B5EF4-FFF2-40B4-BE49-F238E27FC236}">
                <a16:creationId xmlns:a16="http://schemas.microsoft.com/office/drawing/2014/main" xmlns="" id="{4E19EC74-0DE8-4A78-B99F-F67427ED3C67}"/>
              </a:ext>
            </a:extLst>
          </p:cNvPr>
          <p:cNvSpPr txBox="1"/>
          <p:nvPr/>
        </p:nvSpPr>
        <p:spPr>
          <a:xfrm>
            <a:off x="4019092" y="1809244"/>
            <a:ext cx="1723549" cy="400110"/>
          </a:xfrm>
          <a:prstGeom prst="rect">
            <a:avLst/>
          </a:prstGeom>
          <a:noFill/>
        </p:spPr>
        <p:txBody>
          <a:bodyPr wrap="none" rtlCol="0">
            <a:spAutoFit/>
          </a:bodyPr>
          <a:lstStyle/>
          <a:p>
            <a:r>
              <a:rPr lang="zh-CN" altLang="en-US" sz="2000" b="1" dirty="0">
                <a:solidFill>
                  <a:schemeClr val="accent1"/>
                </a:solidFill>
                <a:latin typeface="微软雅黑" panose="020B0503020204020204" pitchFamily="34" charset="-122"/>
                <a:ea typeface="微软雅黑" panose="020B0503020204020204" pitchFamily="34" charset="-122"/>
              </a:rPr>
              <a:t>请输入小标题</a:t>
            </a:r>
          </a:p>
        </p:txBody>
      </p:sp>
      <p:sp>
        <p:nvSpPr>
          <p:cNvPr id="42" name="矩形 41">
            <a:extLst>
              <a:ext uri="{FF2B5EF4-FFF2-40B4-BE49-F238E27FC236}">
                <a16:creationId xmlns:a16="http://schemas.microsoft.com/office/drawing/2014/main" xmlns="" id="{9137DA29-41E7-439B-8522-5A2510EB1F02}"/>
              </a:ext>
            </a:extLst>
          </p:cNvPr>
          <p:cNvSpPr/>
          <p:nvPr/>
        </p:nvSpPr>
        <p:spPr>
          <a:xfrm rot="2700000">
            <a:off x="5939418" y="3020864"/>
            <a:ext cx="329730" cy="32973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3" name="矩形 42">
            <a:extLst>
              <a:ext uri="{FF2B5EF4-FFF2-40B4-BE49-F238E27FC236}">
                <a16:creationId xmlns:a16="http://schemas.microsoft.com/office/drawing/2014/main" xmlns="" id="{D82D06CA-28DC-494A-B475-48F97085FF6B}"/>
              </a:ext>
            </a:extLst>
          </p:cNvPr>
          <p:cNvSpPr/>
          <p:nvPr/>
        </p:nvSpPr>
        <p:spPr>
          <a:xfrm rot="2700000">
            <a:off x="6070876" y="3020864"/>
            <a:ext cx="329730" cy="329730"/>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文本框 43">
            <a:extLst>
              <a:ext uri="{FF2B5EF4-FFF2-40B4-BE49-F238E27FC236}">
                <a16:creationId xmlns:a16="http://schemas.microsoft.com/office/drawing/2014/main" xmlns="" id="{6F70104D-0242-4D71-B692-7AD4619D2DF8}"/>
              </a:ext>
            </a:extLst>
          </p:cNvPr>
          <p:cNvSpPr txBox="1"/>
          <p:nvPr/>
        </p:nvSpPr>
        <p:spPr>
          <a:xfrm>
            <a:off x="6468896" y="3034278"/>
            <a:ext cx="1723549" cy="400110"/>
          </a:xfrm>
          <a:prstGeom prst="rect">
            <a:avLst/>
          </a:prstGeom>
          <a:noFill/>
        </p:spPr>
        <p:txBody>
          <a:bodyPr wrap="none" rtlCol="0">
            <a:spAutoFit/>
          </a:bodyPr>
          <a:lstStyle/>
          <a:p>
            <a:r>
              <a:rPr lang="zh-CN" altLang="en-US" sz="2000" b="1" dirty="0">
                <a:solidFill>
                  <a:schemeClr val="accent1"/>
                </a:solidFill>
                <a:latin typeface="微软雅黑" panose="020B0503020204020204" pitchFamily="34" charset="-122"/>
                <a:ea typeface="微软雅黑" panose="020B0503020204020204" pitchFamily="34" charset="-122"/>
              </a:rPr>
              <a:t>请输入小标题</a:t>
            </a:r>
          </a:p>
        </p:txBody>
      </p:sp>
      <p:sp>
        <p:nvSpPr>
          <p:cNvPr id="45" name="矩形 44">
            <a:extLst>
              <a:ext uri="{FF2B5EF4-FFF2-40B4-BE49-F238E27FC236}">
                <a16:creationId xmlns:a16="http://schemas.microsoft.com/office/drawing/2014/main" xmlns="" id="{83B36859-6F36-4955-89A0-BB4051A24F12}"/>
              </a:ext>
            </a:extLst>
          </p:cNvPr>
          <p:cNvSpPr/>
          <p:nvPr/>
        </p:nvSpPr>
        <p:spPr>
          <a:xfrm rot="2700000">
            <a:off x="8379779" y="1796452"/>
            <a:ext cx="329730" cy="32973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6" name="矩形 45">
            <a:extLst>
              <a:ext uri="{FF2B5EF4-FFF2-40B4-BE49-F238E27FC236}">
                <a16:creationId xmlns:a16="http://schemas.microsoft.com/office/drawing/2014/main" xmlns="" id="{30F6BDB3-EB19-42C2-BE46-427F576F0C3D}"/>
              </a:ext>
            </a:extLst>
          </p:cNvPr>
          <p:cNvSpPr/>
          <p:nvPr/>
        </p:nvSpPr>
        <p:spPr>
          <a:xfrm rot="2700000">
            <a:off x="8511237" y="1796452"/>
            <a:ext cx="329730" cy="329730"/>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文本框 46">
            <a:extLst>
              <a:ext uri="{FF2B5EF4-FFF2-40B4-BE49-F238E27FC236}">
                <a16:creationId xmlns:a16="http://schemas.microsoft.com/office/drawing/2014/main" xmlns="" id="{C42CD40F-6744-4C01-A55F-82F7B285C6F4}"/>
              </a:ext>
            </a:extLst>
          </p:cNvPr>
          <p:cNvSpPr txBox="1"/>
          <p:nvPr/>
        </p:nvSpPr>
        <p:spPr>
          <a:xfrm>
            <a:off x="8979220" y="1793740"/>
            <a:ext cx="1723549" cy="400110"/>
          </a:xfrm>
          <a:prstGeom prst="rect">
            <a:avLst/>
          </a:prstGeom>
          <a:noFill/>
        </p:spPr>
        <p:txBody>
          <a:bodyPr wrap="none" rtlCol="0">
            <a:spAutoFit/>
          </a:bodyPr>
          <a:lstStyle/>
          <a:p>
            <a:r>
              <a:rPr lang="zh-CN" altLang="en-US" sz="2000" b="1" dirty="0">
                <a:solidFill>
                  <a:schemeClr val="accent1"/>
                </a:solidFill>
                <a:latin typeface="微软雅黑" panose="020B0503020204020204" pitchFamily="34" charset="-122"/>
                <a:ea typeface="微软雅黑" panose="020B0503020204020204" pitchFamily="34" charset="-122"/>
              </a:rPr>
              <a:t>请输入小标题</a:t>
            </a:r>
          </a:p>
        </p:txBody>
      </p:sp>
      <p:sp>
        <p:nvSpPr>
          <p:cNvPr id="4" name="文本框 3">
            <a:extLst>
              <a:ext uri="{FF2B5EF4-FFF2-40B4-BE49-F238E27FC236}">
                <a16:creationId xmlns:a16="http://schemas.microsoft.com/office/drawing/2014/main" xmlns="" id="{A6955DD8-2CD4-4ED6-A9EE-86EF1D91474B}"/>
              </a:ext>
            </a:extLst>
          </p:cNvPr>
          <p:cNvSpPr txBox="1"/>
          <p:nvPr/>
        </p:nvSpPr>
        <p:spPr>
          <a:xfrm>
            <a:off x="1339691" y="3465513"/>
            <a:ext cx="1985061" cy="1433854"/>
          </a:xfrm>
          <a:prstGeom prst="rect">
            <a:avLst/>
          </a:prstGeom>
          <a:noFill/>
        </p:spPr>
        <p:txBody>
          <a:bodyPr wrap="square" rtlCol="0">
            <a:spAutoFit/>
          </a:bodyPr>
          <a:lstStyle/>
          <a:p>
            <a:pPr>
              <a:lnSpc>
                <a:spcPct val="140000"/>
              </a:lnSpc>
            </a:pPr>
            <a:r>
              <a:rPr lang="zh-CN" altLang="en-US" sz="1600" spc="130" dirty="0">
                <a:solidFill>
                  <a:schemeClr val="bg1">
                    <a:lumMod val="50000"/>
                  </a:schemeClr>
                </a:solidFill>
                <a:latin typeface="微软雅黑" panose="020B0503020204020204" pitchFamily="34" charset="-122"/>
                <a:ea typeface="微软雅黑" panose="020B0503020204020204" pitchFamily="34" charset="-122"/>
              </a:rPr>
              <a:t>请输入段落文字请输入段落文字请输入段落文字请输入段落文字请输入</a:t>
            </a:r>
          </a:p>
        </p:txBody>
      </p:sp>
      <p:sp>
        <p:nvSpPr>
          <p:cNvPr id="29" name="文本框 28">
            <a:extLst>
              <a:ext uri="{FF2B5EF4-FFF2-40B4-BE49-F238E27FC236}">
                <a16:creationId xmlns:a16="http://schemas.microsoft.com/office/drawing/2014/main" xmlns="" id="{D09CB764-5EBD-4396-9264-949A68703669}"/>
              </a:ext>
            </a:extLst>
          </p:cNvPr>
          <p:cNvSpPr txBox="1"/>
          <p:nvPr/>
        </p:nvSpPr>
        <p:spPr>
          <a:xfrm>
            <a:off x="3817144" y="2235647"/>
            <a:ext cx="1985061" cy="1433854"/>
          </a:xfrm>
          <a:prstGeom prst="rect">
            <a:avLst/>
          </a:prstGeom>
          <a:noFill/>
        </p:spPr>
        <p:txBody>
          <a:bodyPr wrap="square" rtlCol="0">
            <a:spAutoFit/>
          </a:bodyPr>
          <a:lstStyle/>
          <a:p>
            <a:pPr>
              <a:lnSpc>
                <a:spcPct val="140000"/>
              </a:lnSpc>
            </a:pPr>
            <a:r>
              <a:rPr lang="zh-CN" altLang="en-US" sz="1600" spc="130" dirty="0">
                <a:solidFill>
                  <a:schemeClr val="bg1">
                    <a:lumMod val="50000"/>
                  </a:schemeClr>
                </a:solidFill>
                <a:latin typeface="微软雅黑" panose="020B0503020204020204" pitchFamily="34" charset="-122"/>
                <a:ea typeface="微软雅黑" panose="020B0503020204020204" pitchFamily="34" charset="-122"/>
              </a:rPr>
              <a:t>请输入段落文字请输入段落文字请输入段落文字请输入段落文字请输入</a:t>
            </a:r>
          </a:p>
        </p:txBody>
      </p:sp>
      <p:sp>
        <p:nvSpPr>
          <p:cNvPr id="33" name="文本框 32">
            <a:extLst>
              <a:ext uri="{FF2B5EF4-FFF2-40B4-BE49-F238E27FC236}">
                <a16:creationId xmlns:a16="http://schemas.microsoft.com/office/drawing/2014/main" xmlns="" id="{69A2E5EA-2EEA-4601-9309-67DE18BF53DA}"/>
              </a:ext>
            </a:extLst>
          </p:cNvPr>
          <p:cNvSpPr txBox="1"/>
          <p:nvPr/>
        </p:nvSpPr>
        <p:spPr>
          <a:xfrm>
            <a:off x="6298533" y="3465513"/>
            <a:ext cx="1985061" cy="1433854"/>
          </a:xfrm>
          <a:prstGeom prst="rect">
            <a:avLst/>
          </a:prstGeom>
          <a:noFill/>
        </p:spPr>
        <p:txBody>
          <a:bodyPr wrap="square" rtlCol="0">
            <a:spAutoFit/>
          </a:bodyPr>
          <a:lstStyle/>
          <a:p>
            <a:pPr>
              <a:lnSpc>
                <a:spcPct val="140000"/>
              </a:lnSpc>
            </a:pPr>
            <a:r>
              <a:rPr lang="zh-CN" altLang="en-US" sz="1600" spc="130" dirty="0">
                <a:solidFill>
                  <a:schemeClr val="bg1">
                    <a:lumMod val="50000"/>
                  </a:schemeClr>
                </a:solidFill>
                <a:latin typeface="微软雅黑" panose="020B0503020204020204" pitchFamily="34" charset="-122"/>
                <a:ea typeface="微软雅黑" panose="020B0503020204020204" pitchFamily="34" charset="-122"/>
              </a:rPr>
              <a:t>请输入段落文字请输入段落文字请输入段落文字请输入段落文字请输入</a:t>
            </a:r>
          </a:p>
        </p:txBody>
      </p:sp>
      <p:sp>
        <p:nvSpPr>
          <p:cNvPr id="35" name="文本框 34">
            <a:extLst>
              <a:ext uri="{FF2B5EF4-FFF2-40B4-BE49-F238E27FC236}">
                <a16:creationId xmlns:a16="http://schemas.microsoft.com/office/drawing/2014/main" xmlns="" id="{12883455-7999-4ACB-B9D2-D0DC14074316}"/>
              </a:ext>
            </a:extLst>
          </p:cNvPr>
          <p:cNvSpPr txBox="1"/>
          <p:nvPr/>
        </p:nvSpPr>
        <p:spPr>
          <a:xfrm>
            <a:off x="8749904" y="2235647"/>
            <a:ext cx="1985061" cy="1433854"/>
          </a:xfrm>
          <a:prstGeom prst="rect">
            <a:avLst/>
          </a:prstGeom>
          <a:noFill/>
        </p:spPr>
        <p:txBody>
          <a:bodyPr wrap="square" rtlCol="0">
            <a:spAutoFit/>
          </a:bodyPr>
          <a:lstStyle/>
          <a:p>
            <a:pPr>
              <a:lnSpc>
                <a:spcPct val="140000"/>
              </a:lnSpc>
            </a:pPr>
            <a:r>
              <a:rPr lang="zh-CN" altLang="en-US" sz="1600" spc="130" dirty="0">
                <a:solidFill>
                  <a:schemeClr val="bg1">
                    <a:lumMod val="50000"/>
                  </a:schemeClr>
                </a:solidFill>
                <a:latin typeface="微软雅黑" panose="020B0503020204020204" pitchFamily="34" charset="-122"/>
                <a:ea typeface="微软雅黑" panose="020B0503020204020204" pitchFamily="34" charset="-122"/>
              </a:rPr>
              <a:t>请输入段落文字请输入段落文字请输入段落文字请输入段落文字请输入</a:t>
            </a:r>
          </a:p>
        </p:txBody>
      </p:sp>
      <p:grpSp>
        <p:nvGrpSpPr>
          <p:cNvPr id="30" name="组合 29">
            <a:extLst>
              <a:ext uri="{FF2B5EF4-FFF2-40B4-BE49-F238E27FC236}">
                <a16:creationId xmlns:a16="http://schemas.microsoft.com/office/drawing/2014/main" xmlns="" id="{ED1E1A29-64AE-43FF-ADDC-DF56BA165350}"/>
              </a:ext>
            </a:extLst>
          </p:cNvPr>
          <p:cNvGrpSpPr/>
          <p:nvPr/>
        </p:nvGrpSpPr>
        <p:grpSpPr>
          <a:xfrm>
            <a:off x="-2" y="848245"/>
            <a:ext cx="2320185" cy="283982"/>
            <a:chOff x="-1" y="848245"/>
            <a:chExt cx="1979272" cy="283982"/>
          </a:xfrm>
        </p:grpSpPr>
        <p:sp>
          <p:nvSpPr>
            <p:cNvPr id="37" name="矩形 36">
              <a:extLst>
                <a:ext uri="{FF2B5EF4-FFF2-40B4-BE49-F238E27FC236}">
                  <a16:creationId xmlns:a16="http://schemas.microsoft.com/office/drawing/2014/main" xmlns="" id="{3D997700-C075-47BF-8985-CAEAE7C2F6F9}"/>
                </a:ext>
              </a:extLst>
            </p:cNvPr>
            <p:cNvSpPr/>
            <p:nvPr/>
          </p:nvSpPr>
          <p:spPr>
            <a:xfrm>
              <a:off x="-1" y="940745"/>
              <a:ext cx="1979271" cy="191482"/>
            </a:xfrm>
            <a:prstGeom prst="rect">
              <a:avLst/>
            </a:prstGeom>
            <a:solidFill>
              <a:srgbClr val="2056FF"/>
            </a:solidFill>
            <a:ln>
              <a:noFill/>
            </a:ln>
            <a:effectLst>
              <a:outerShdw blurRad="190500" dist="50800" dir="5400000" sx="101000" sy="101000" algn="ctr" rotWithShape="0">
                <a:srgbClr val="2056FF">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a:extLst>
                <a:ext uri="{FF2B5EF4-FFF2-40B4-BE49-F238E27FC236}">
                  <a16:creationId xmlns:a16="http://schemas.microsoft.com/office/drawing/2014/main" xmlns="" id="{5584BCD6-441A-4E07-9061-80AEDD04CC2A}"/>
                </a:ext>
              </a:extLst>
            </p:cNvPr>
            <p:cNvSpPr/>
            <p:nvPr/>
          </p:nvSpPr>
          <p:spPr>
            <a:xfrm>
              <a:off x="0" y="848245"/>
              <a:ext cx="1979271" cy="191482"/>
            </a:xfrm>
            <a:prstGeom prst="rect">
              <a:avLst/>
            </a:prstGeom>
            <a:solidFill>
              <a:srgbClr val="B8CAFF"/>
            </a:solidFill>
            <a:ln>
              <a:noFill/>
            </a:ln>
            <a:effectLst>
              <a:outerShdw blurRad="190500" dist="50800" dir="5400000" sx="101000" sy="101000" algn="ctr" rotWithShape="0">
                <a:srgbClr val="2056FF">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0" name="文本框 49">
            <a:extLst>
              <a:ext uri="{FF2B5EF4-FFF2-40B4-BE49-F238E27FC236}">
                <a16:creationId xmlns:a16="http://schemas.microsoft.com/office/drawing/2014/main" xmlns="" id="{3E1DACCF-745F-4EAD-A42F-E4EC7DE0D018}"/>
              </a:ext>
            </a:extLst>
          </p:cNvPr>
          <p:cNvSpPr txBox="1"/>
          <p:nvPr/>
        </p:nvSpPr>
        <p:spPr>
          <a:xfrm>
            <a:off x="75690" y="454952"/>
            <a:ext cx="2236510" cy="584775"/>
          </a:xfrm>
          <a:prstGeom prst="rect">
            <a:avLst/>
          </a:prstGeom>
          <a:noFill/>
        </p:spPr>
        <p:txBody>
          <a:bodyPr wrap="none" rtlCol="0">
            <a:spAutoFit/>
          </a:bodyPr>
          <a:lstStyle/>
          <a:p>
            <a:r>
              <a:rPr lang="zh-CN" altLang="en-US" sz="3200" b="1" dirty="0">
                <a:latin typeface="微软雅黑" panose="020B0503020204020204" pitchFamily="34" charset="-122"/>
                <a:ea typeface="微软雅黑" panose="020B0503020204020204" pitchFamily="34" charset="-122"/>
              </a:rPr>
              <a:t>这里是标题</a:t>
            </a:r>
          </a:p>
        </p:txBody>
      </p:sp>
      <p:sp>
        <p:nvSpPr>
          <p:cNvPr id="2" name="椭圆 1">
            <a:extLst>
              <a:ext uri="{FF2B5EF4-FFF2-40B4-BE49-F238E27FC236}">
                <a16:creationId xmlns:a16="http://schemas.microsoft.com/office/drawing/2014/main" xmlns="" id="{3C8C3D5B-64FD-482F-B594-D451E673B9AC}"/>
              </a:ext>
            </a:extLst>
          </p:cNvPr>
          <p:cNvSpPr/>
          <p:nvPr/>
        </p:nvSpPr>
        <p:spPr>
          <a:xfrm>
            <a:off x="9670271" y="581795"/>
            <a:ext cx="537138" cy="537138"/>
          </a:xfrm>
          <a:prstGeom prst="ellipse">
            <a:avLst/>
          </a:prstGeom>
          <a:solidFill>
            <a:schemeClr val="accent1"/>
          </a:solidFill>
          <a:ln>
            <a:noFill/>
          </a:ln>
          <a:effectLst>
            <a:outerShdw blurRad="190500" dist="50800" dir="5400000" sx="101000" sy="101000" algn="ctr" rotWithShape="0">
              <a:srgbClr val="2056FF">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a:extLst>
              <a:ext uri="{FF2B5EF4-FFF2-40B4-BE49-F238E27FC236}">
                <a16:creationId xmlns:a16="http://schemas.microsoft.com/office/drawing/2014/main" xmlns="" id="{92041E44-A7AA-4808-B9D0-AB532CFAD3B6}"/>
              </a:ext>
            </a:extLst>
          </p:cNvPr>
          <p:cNvSpPr/>
          <p:nvPr/>
        </p:nvSpPr>
        <p:spPr>
          <a:xfrm>
            <a:off x="10319671" y="-1155786"/>
            <a:ext cx="2006150" cy="2006150"/>
          </a:xfrm>
          <a:prstGeom prst="ellipse">
            <a:avLst/>
          </a:prstGeom>
          <a:solidFill>
            <a:schemeClr val="accent1"/>
          </a:solidFill>
          <a:ln>
            <a:noFill/>
          </a:ln>
          <a:effectLst>
            <a:outerShdw blurRad="190500" dist="50800" dir="5400000" sx="101000" sy="101000" algn="ctr" rotWithShape="0">
              <a:srgbClr val="2056FF">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1" name="组合 50">
            <a:extLst>
              <a:ext uri="{FF2B5EF4-FFF2-40B4-BE49-F238E27FC236}">
                <a16:creationId xmlns:a16="http://schemas.microsoft.com/office/drawing/2014/main" xmlns="" id="{6FB4B968-C1DF-4D25-8749-13F22E91BACF}"/>
              </a:ext>
            </a:extLst>
          </p:cNvPr>
          <p:cNvGrpSpPr/>
          <p:nvPr/>
        </p:nvGrpSpPr>
        <p:grpSpPr>
          <a:xfrm>
            <a:off x="10829433" y="478751"/>
            <a:ext cx="738680" cy="699618"/>
            <a:chOff x="9895261" y="4215510"/>
            <a:chExt cx="2019300" cy="1912519"/>
          </a:xfrm>
          <a:solidFill>
            <a:schemeClr val="tx1"/>
          </a:solidFill>
        </p:grpSpPr>
        <p:grpSp>
          <p:nvGrpSpPr>
            <p:cNvPr id="52" name="组合 51">
              <a:extLst>
                <a:ext uri="{FF2B5EF4-FFF2-40B4-BE49-F238E27FC236}">
                  <a16:creationId xmlns:a16="http://schemas.microsoft.com/office/drawing/2014/main" xmlns="" id="{D911924A-8903-45A6-B9D6-D545C55F6C7C}"/>
                </a:ext>
              </a:extLst>
            </p:cNvPr>
            <p:cNvGrpSpPr/>
            <p:nvPr/>
          </p:nvGrpSpPr>
          <p:grpSpPr>
            <a:xfrm>
              <a:off x="9895261" y="4215510"/>
              <a:ext cx="2019300" cy="1499626"/>
              <a:chOff x="3873500" y="1778468"/>
              <a:chExt cx="4445000" cy="3301064"/>
            </a:xfrm>
            <a:grpFill/>
          </p:grpSpPr>
          <p:grpSp>
            <p:nvGrpSpPr>
              <p:cNvPr id="54" name="组合 53">
                <a:extLst>
                  <a:ext uri="{FF2B5EF4-FFF2-40B4-BE49-F238E27FC236}">
                    <a16:creationId xmlns:a16="http://schemas.microsoft.com/office/drawing/2014/main" xmlns="" id="{5C04B973-34C2-402C-BF71-8809D20830E7}"/>
                  </a:ext>
                </a:extLst>
              </p:cNvPr>
              <p:cNvGrpSpPr/>
              <p:nvPr/>
            </p:nvGrpSpPr>
            <p:grpSpPr>
              <a:xfrm>
                <a:off x="3873500" y="1778468"/>
                <a:ext cx="4445000" cy="3301064"/>
                <a:chOff x="3229664" y="5039688"/>
                <a:chExt cx="883282" cy="655966"/>
              </a:xfrm>
              <a:grpFill/>
            </p:grpSpPr>
            <p:sp>
              <p:nvSpPr>
                <p:cNvPr id="62" name="Freeform 193">
                  <a:extLst>
                    <a:ext uri="{FF2B5EF4-FFF2-40B4-BE49-F238E27FC236}">
                      <a16:creationId xmlns:a16="http://schemas.microsoft.com/office/drawing/2014/main" xmlns="" id="{A065F4FF-F8DB-4220-A50C-1928E8803B1F}"/>
                    </a:ext>
                  </a:extLst>
                </p:cNvPr>
                <p:cNvSpPr>
                  <a:spLocks noEditPoints="1"/>
                </p:cNvSpPr>
                <p:nvPr/>
              </p:nvSpPr>
              <p:spPr bwMode="auto">
                <a:xfrm>
                  <a:off x="3229664" y="5039688"/>
                  <a:ext cx="361540" cy="647307"/>
                </a:xfrm>
                <a:custGeom>
                  <a:avLst/>
                  <a:gdLst>
                    <a:gd name="T0" fmla="*/ 80 w 80"/>
                    <a:gd name="T1" fmla="*/ 133 h 144"/>
                    <a:gd name="T2" fmla="*/ 62 w 80"/>
                    <a:gd name="T3" fmla="*/ 136 h 144"/>
                    <a:gd name="T4" fmla="*/ 64 w 80"/>
                    <a:gd name="T5" fmla="*/ 129 h 144"/>
                    <a:gd name="T6" fmla="*/ 48 w 80"/>
                    <a:gd name="T7" fmla="*/ 131 h 144"/>
                    <a:gd name="T8" fmla="*/ 51 w 80"/>
                    <a:gd name="T9" fmla="*/ 124 h 144"/>
                    <a:gd name="T10" fmla="*/ 29 w 80"/>
                    <a:gd name="T11" fmla="*/ 126 h 144"/>
                    <a:gd name="T12" fmla="*/ 35 w 80"/>
                    <a:gd name="T13" fmla="*/ 124 h 144"/>
                    <a:gd name="T14" fmla="*/ 39 w 80"/>
                    <a:gd name="T15" fmla="*/ 117 h 144"/>
                    <a:gd name="T16" fmla="*/ 39 w 80"/>
                    <a:gd name="T17" fmla="*/ 118 h 144"/>
                    <a:gd name="T18" fmla="*/ 16 w 80"/>
                    <a:gd name="T19" fmla="*/ 114 h 144"/>
                    <a:gd name="T20" fmla="*/ 22 w 80"/>
                    <a:gd name="T21" fmla="*/ 28 h 144"/>
                    <a:gd name="T22" fmla="*/ 24 w 80"/>
                    <a:gd name="T23" fmla="*/ 23 h 144"/>
                    <a:gd name="T24" fmla="*/ 22 w 80"/>
                    <a:gd name="T25" fmla="*/ 28 h 144"/>
                    <a:gd name="T26" fmla="*/ 80 w 80"/>
                    <a:gd name="T27" fmla="*/ 132 h 144"/>
                    <a:gd name="T28" fmla="*/ 67 w 80"/>
                    <a:gd name="T29" fmla="*/ 120 h 144"/>
                    <a:gd name="T30" fmla="*/ 65 w 80"/>
                    <a:gd name="T31" fmla="*/ 128 h 144"/>
                    <a:gd name="T32" fmla="*/ 55 w 80"/>
                    <a:gd name="T33" fmla="*/ 109 h 144"/>
                    <a:gd name="T34" fmla="*/ 45 w 80"/>
                    <a:gd name="T35" fmla="*/ 110 h 144"/>
                    <a:gd name="T36" fmla="*/ 48 w 80"/>
                    <a:gd name="T37" fmla="*/ 105 h 144"/>
                    <a:gd name="T38" fmla="*/ 45 w 80"/>
                    <a:gd name="T39" fmla="*/ 110 h 144"/>
                    <a:gd name="T40" fmla="*/ 35 w 80"/>
                    <a:gd name="T41" fmla="*/ 102 h 144"/>
                    <a:gd name="T42" fmla="*/ 40 w 80"/>
                    <a:gd name="T43" fmla="*/ 116 h 144"/>
                    <a:gd name="T44" fmla="*/ 40 w 80"/>
                    <a:gd name="T45" fmla="*/ 99 h 144"/>
                    <a:gd name="T46" fmla="*/ 35 w 80"/>
                    <a:gd name="T47" fmla="*/ 102 h 144"/>
                    <a:gd name="T48" fmla="*/ 32 w 80"/>
                    <a:gd name="T49" fmla="*/ 87 h 144"/>
                    <a:gd name="T50" fmla="*/ 27 w 80"/>
                    <a:gd name="T51" fmla="*/ 105 h 144"/>
                    <a:gd name="T52" fmla="*/ 10 w 80"/>
                    <a:gd name="T53" fmla="*/ 104 h 144"/>
                    <a:gd name="T54" fmla="*/ 21 w 80"/>
                    <a:gd name="T55" fmla="*/ 96 h 144"/>
                    <a:gd name="T56" fmla="*/ 29 w 80"/>
                    <a:gd name="T57" fmla="*/ 78 h 144"/>
                    <a:gd name="T58" fmla="*/ 8 w 80"/>
                    <a:gd name="T59" fmla="*/ 85 h 144"/>
                    <a:gd name="T60" fmla="*/ 7 w 80"/>
                    <a:gd name="T61" fmla="*/ 93 h 144"/>
                    <a:gd name="T62" fmla="*/ 16 w 80"/>
                    <a:gd name="T63" fmla="*/ 83 h 144"/>
                    <a:gd name="T64" fmla="*/ 22 w 80"/>
                    <a:gd name="T65" fmla="*/ 69 h 144"/>
                    <a:gd name="T66" fmla="*/ 0 w 80"/>
                    <a:gd name="T67" fmla="*/ 66 h 144"/>
                    <a:gd name="T68" fmla="*/ 14 w 80"/>
                    <a:gd name="T69" fmla="*/ 70 h 144"/>
                    <a:gd name="T70" fmla="*/ 14 w 80"/>
                    <a:gd name="T71" fmla="*/ 65 h 144"/>
                    <a:gd name="T72" fmla="*/ 14 w 80"/>
                    <a:gd name="T73" fmla="*/ 70 h 144"/>
                    <a:gd name="T74" fmla="*/ 24 w 80"/>
                    <a:gd name="T75" fmla="*/ 52 h 144"/>
                    <a:gd name="T76" fmla="*/ 32 w 80"/>
                    <a:gd name="T77" fmla="*/ 42 h 144"/>
                    <a:gd name="T78" fmla="*/ 6 w 80"/>
                    <a:gd name="T79" fmla="*/ 34 h 144"/>
                    <a:gd name="T80" fmla="*/ 8 w 80"/>
                    <a:gd name="T81" fmla="*/ 49 h 144"/>
                    <a:gd name="T82" fmla="*/ 18 w 80"/>
                    <a:gd name="T83" fmla="*/ 41 h 144"/>
                    <a:gd name="T84" fmla="*/ 36 w 80"/>
                    <a:gd name="T85" fmla="*/ 30 h 144"/>
                    <a:gd name="T86" fmla="*/ 11 w 80"/>
                    <a:gd name="T87" fmla="*/ 20 h 144"/>
                    <a:gd name="T88" fmla="*/ 18 w 80"/>
                    <a:gd name="T89" fmla="*/ 41 h 144"/>
                    <a:gd name="T90" fmla="*/ 26 w 80"/>
                    <a:gd name="T91" fmla="*/ 19 h 144"/>
                    <a:gd name="T92" fmla="*/ 35 w 80"/>
                    <a:gd name="T93"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0" h="144">
                      <a:moveTo>
                        <a:pt x="62" y="136"/>
                      </a:moveTo>
                      <a:cubicBezTo>
                        <a:pt x="67" y="133"/>
                        <a:pt x="74" y="130"/>
                        <a:pt x="80" y="133"/>
                      </a:cubicBezTo>
                      <a:cubicBezTo>
                        <a:pt x="76" y="142"/>
                        <a:pt x="65" y="144"/>
                        <a:pt x="56" y="141"/>
                      </a:cubicBezTo>
                      <a:cubicBezTo>
                        <a:pt x="58" y="139"/>
                        <a:pt x="60" y="138"/>
                        <a:pt x="62" y="136"/>
                      </a:cubicBezTo>
                      <a:close/>
                      <a:moveTo>
                        <a:pt x="48" y="131"/>
                      </a:moveTo>
                      <a:cubicBezTo>
                        <a:pt x="52" y="128"/>
                        <a:pt x="59" y="125"/>
                        <a:pt x="64" y="129"/>
                      </a:cubicBezTo>
                      <a:cubicBezTo>
                        <a:pt x="60" y="137"/>
                        <a:pt x="50" y="139"/>
                        <a:pt x="42" y="135"/>
                      </a:cubicBezTo>
                      <a:cubicBezTo>
                        <a:pt x="44" y="133"/>
                        <a:pt x="46" y="132"/>
                        <a:pt x="48" y="131"/>
                      </a:cubicBezTo>
                      <a:close/>
                      <a:moveTo>
                        <a:pt x="35" y="124"/>
                      </a:moveTo>
                      <a:cubicBezTo>
                        <a:pt x="40" y="122"/>
                        <a:pt x="47" y="119"/>
                        <a:pt x="51" y="124"/>
                      </a:cubicBezTo>
                      <a:cubicBezTo>
                        <a:pt x="47" y="129"/>
                        <a:pt x="40" y="131"/>
                        <a:pt x="34" y="129"/>
                      </a:cubicBezTo>
                      <a:cubicBezTo>
                        <a:pt x="32" y="129"/>
                        <a:pt x="30" y="128"/>
                        <a:pt x="29" y="126"/>
                      </a:cubicBezTo>
                      <a:cubicBezTo>
                        <a:pt x="31" y="125"/>
                        <a:pt x="33" y="125"/>
                        <a:pt x="35" y="124"/>
                      </a:cubicBezTo>
                      <a:cubicBezTo>
                        <a:pt x="35" y="124"/>
                        <a:pt x="35" y="124"/>
                        <a:pt x="35" y="124"/>
                      </a:cubicBezTo>
                      <a:close/>
                      <a:moveTo>
                        <a:pt x="23" y="113"/>
                      </a:moveTo>
                      <a:cubicBezTo>
                        <a:pt x="29" y="112"/>
                        <a:pt x="35" y="112"/>
                        <a:pt x="39" y="117"/>
                      </a:cubicBezTo>
                      <a:cubicBezTo>
                        <a:pt x="39" y="117"/>
                        <a:pt x="40" y="117"/>
                        <a:pt x="40" y="117"/>
                      </a:cubicBezTo>
                      <a:cubicBezTo>
                        <a:pt x="39" y="118"/>
                        <a:pt x="39" y="118"/>
                        <a:pt x="39" y="118"/>
                      </a:cubicBezTo>
                      <a:cubicBezTo>
                        <a:pt x="33" y="123"/>
                        <a:pt x="27" y="122"/>
                        <a:pt x="20" y="118"/>
                      </a:cubicBezTo>
                      <a:cubicBezTo>
                        <a:pt x="19" y="117"/>
                        <a:pt x="17" y="116"/>
                        <a:pt x="16" y="114"/>
                      </a:cubicBezTo>
                      <a:cubicBezTo>
                        <a:pt x="18" y="113"/>
                        <a:pt x="20" y="113"/>
                        <a:pt x="23" y="113"/>
                      </a:cubicBezTo>
                      <a:close/>
                      <a:moveTo>
                        <a:pt x="22" y="28"/>
                      </a:moveTo>
                      <a:cubicBezTo>
                        <a:pt x="31" y="30"/>
                        <a:pt x="38" y="25"/>
                        <a:pt x="42" y="17"/>
                      </a:cubicBezTo>
                      <a:cubicBezTo>
                        <a:pt x="36" y="17"/>
                        <a:pt x="28" y="18"/>
                        <a:pt x="24" y="23"/>
                      </a:cubicBezTo>
                      <a:cubicBezTo>
                        <a:pt x="25" y="17"/>
                        <a:pt x="21" y="10"/>
                        <a:pt x="17" y="5"/>
                      </a:cubicBezTo>
                      <a:cubicBezTo>
                        <a:pt x="13" y="13"/>
                        <a:pt x="14" y="23"/>
                        <a:pt x="22" y="28"/>
                      </a:cubicBezTo>
                      <a:close/>
                      <a:moveTo>
                        <a:pt x="67" y="120"/>
                      </a:moveTo>
                      <a:cubicBezTo>
                        <a:pt x="69" y="126"/>
                        <a:pt x="73" y="132"/>
                        <a:pt x="80" y="132"/>
                      </a:cubicBezTo>
                      <a:cubicBezTo>
                        <a:pt x="80" y="124"/>
                        <a:pt x="73" y="116"/>
                        <a:pt x="66" y="114"/>
                      </a:cubicBezTo>
                      <a:cubicBezTo>
                        <a:pt x="66" y="116"/>
                        <a:pt x="66" y="118"/>
                        <a:pt x="67" y="120"/>
                      </a:cubicBezTo>
                      <a:close/>
                      <a:moveTo>
                        <a:pt x="55" y="116"/>
                      </a:moveTo>
                      <a:cubicBezTo>
                        <a:pt x="55" y="121"/>
                        <a:pt x="58" y="128"/>
                        <a:pt x="65" y="128"/>
                      </a:cubicBezTo>
                      <a:cubicBezTo>
                        <a:pt x="65" y="122"/>
                        <a:pt x="63" y="115"/>
                        <a:pt x="58" y="111"/>
                      </a:cubicBezTo>
                      <a:cubicBezTo>
                        <a:pt x="57" y="110"/>
                        <a:pt x="56" y="110"/>
                        <a:pt x="55" y="109"/>
                      </a:cubicBezTo>
                      <a:cubicBezTo>
                        <a:pt x="55" y="111"/>
                        <a:pt x="54" y="113"/>
                        <a:pt x="55" y="116"/>
                      </a:cubicBezTo>
                      <a:close/>
                      <a:moveTo>
                        <a:pt x="45" y="110"/>
                      </a:moveTo>
                      <a:cubicBezTo>
                        <a:pt x="44" y="115"/>
                        <a:pt x="45" y="122"/>
                        <a:pt x="52" y="123"/>
                      </a:cubicBezTo>
                      <a:cubicBezTo>
                        <a:pt x="53" y="117"/>
                        <a:pt x="52" y="109"/>
                        <a:pt x="48" y="105"/>
                      </a:cubicBezTo>
                      <a:cubicBezTo>
                        <a:pt x="47" y="104"/>
                        <a:pt x="46" y="104"/>
                        <a:pt x="46" y="103"/>
                      </a:cubicBezTo>
                      <a:cubicBezTo>
                        <a:pt x="45" y="106"/>
                        <a:pt x="45" y="107"/>
                        <a:pt x="45" y="110"/>
                      </a:cubicBezTo>
                      <a:cubicBezTo>
                        <a:pt x="45" y="110"/>
                        <a:pt x="45" y="110"/>
                        <a:pt x="45" y="110"/>
                      </a:cubicBezTo>
                      <a:close/>
                      <a:moveTo>
                        <a:pt x="35" y="102"/>
                      </a:moveTo>
                      <a:cubicBezTo>
                        <a:pt x="33" y="108"/>
                        <a:pt x="34" y="114"/>
                        <a:pt x="40" y="116"/>
                      </a:cubicBezTo>
                      <a:cubicBezTo>
                        <a:pt x="40" y="116"/>
                        <a:pt x="40" y="116"/>
                        <a:pt x="40" y="116"/>
                      </a:cubicBezTo>
                      <a:cubicBezTo>
                        <a:pt x="40" y="116"/>
                        <a:pt x="41" y="115"/>
                        <a:pt x="41" y="115"/>
                      </a:cubicBezTo>
                      <a:cubicBezTo>
                        <a:pt x="42" y="110"/>
                        <a:pt x="42" y="104"/>
                        <a:pt x="40" y="99"/>
                      </a:cubicBezTo>
                      <a:cubicBezTo>
                        <a:pt x="39" y="98"/>
                        <a:pt x="38" y="97"/>
                        <a:pt x="37" y="96"/>
                      </a:cubicBezTo>
                      <a:cubicBezTo>
                        <a:pt x="36" y="98"/>
                        <a:pt x="35" y="100"/>
                        <a:pt x="35" y="102"/>
                      </a:cubicBezTo>
                      <a:close/>
                      <a:moveTo>
                        <a:pt x="29" y="107"/>
                      </a:moveTo>
                      <a:cubicBezTo>
                        <a:pt x="32" y="102"/>
                        <a:pt x="35" y="93"/>
                        <a:pt x="32" y="87"/>
                      </a:cubicBezTo>
                      <a:cubicBezTo>
                        <a:pt x="30" y="89"/>
                        <a:pt x="29" y="90"/>
                        <a:pt x="28" y="92"/>
                      </a:cubicBezTo>
                      <a:cubicBezTo>
                        <a:pt x="25" y="96"/>
                        <a:pt x="24" y="101"/>
                        <a:pt x="27" y="105"/>
                      </a:cubicBezTo>
                      <a:cubicBezTo>
                        <a:pt x="22" y="101"/>
                        <a:pt x="12" y="99"/>
                        <a:pt x="6" y="99"/>
                      </a:cubicBezTo>
                      <a:cubicBezTo>
                        <a:pt x="7" y="101"/>
                        <a:pt x="8" y="103"/>
                        <a:pt x="10" y="104"/>
                      </a:cubicBezTo>
                      <a:cubicBezTo>
                        <a:pt x="15" y="110"/>
                        <a:pt x="22" y="111"/>
                        <a:pt x="29" y="107"/>
                      </a:cubicBezTo>
                      <a:close/>
                      <a:moveTo>
                        <a:pt x="21" y="96"/>
                      </a:moveTo>
                      <a:cubicBezTo>
                        <a:pt x="24" y="93"/>
                        <a:pt x="26" y="90"/>
                        <a:pt x="28" y="85"/>
                      </a:cubicBezTo>
                      <a:cubicBezTo>
                        <a:pt x="29" y="83"/>
                        <a:pt x="29" y="80"/>
                        <a:pt x="29" y="78"/>
                      </a:cubicBezTo>
                      <a:cubicBezTo>
                        <a:pt x="24" y="80"/>
                        <a:pt x="17" y="86"/>
                        <a:pt x="19" y="92"/>
                      </a:cubicBezTo>
                      <a:cubicBezTo>
                        <a:pt x="16" y="89"/>
                        <a:pt x="12" y="87"/>
                        <a:pt x="8" y="85"/>
                      </a:cubicBezTo>
                      <a:cubicBezTo>
                        <a:pt x="6" y="84"/>
                        <a:pt x="4" y="83"/>
                        <a:pt x="1" y="83"/>
                      </a:cubicBezTo>
                      <a:cubicBezTo>
                        <a:pt x="2" y="87"/>
                        <a:pt x="4" y="90"/>
                        <a:pt x="7" y="93"/>
                      </a:cubicBezTo>
                      <a:cubicBezTo>
                        <a:pt x="11" y="96"/>
                        <a:pt x="15" y="97"/>
                        <a:pt x="21" y="96"/>
                      </a:cubicBezTo>
                      <a:close/>
                      <a:moveTo>
                        <a:pt x="16" y="83"/>
                      </a:moveTo>
                      <a:cubicBezTo>
                        <a:pt x="22" y="80"/>
                        <a:pt x="28" y="74"/>
                        <a:pt x="28" y="66"/>
                      </a:cubicBezTo>
                      <a:cubicBezTo>
                        <a:pt x="26" y="67"/>
                        <a:pt x="24" y="68"/>
                        <a:pt x="22" y="69"/>
                      </a:cubicBezTo>
                      <a:cubicBezTo>
                        <a:pt x="19" y="71"/>
                        <a:pt x="15" y="75"/>
                        <a:pt x="15" y="79"/>
                      </a:cubicBezTo>
                      <a:cubicBezTo>
                        <a:pt x="13" y="74"/>
                        <a:pt x="5" y="69"/>
                        <a:pt x="0" y="66"/>
                      </a:cubicBezTo>
                      <a:cubicBezTo>
                        <a:pt x="0" y="75"/>
                        <a:pt x="6" y="84"/>
                        <a:pt x="16" y="83"/>
                      </a:cubicBezTo>
                      <a:close/>
                      <a:moveTo>
                        <a:pt x="14" y="70"/>
                      </a:moveTo>
                      <a:cubicBezTo>
                        <a:pt x="22" y="68"/>
                        <a:pt x="28" y="61"/>
                        <a:pt x="29" y="53"/>
                      </a:cubicBezTo>
                      <a:cubicBezTo>
                        <a:pt x="23" y="55"/>
                        <a:pt x="16" y="58"/>
                        <a:pt x="14" y="65"/>
                      </a:cubicBezTo>
                      <a:cubicBezTo>
                        <a:pt x="13" y="59"/>
                        <a:pt x="7" y="52"/>
                        <a:pt x="2" y="48"/>
                      </a:cubicBezTo>
                      <a:cubicBezTo>
                        <a:pt x="0" y="57"/>
                        <a:pt x="4" y="68"/>
                        <a:pt x="14" y="70"/>
                      </a:cubicBezTo>
                      <a:close/>
                      <a:moveTo>
                        <a:pt x="15" y="54"/>
                      </a:moveTo>
                      <a:cubicBezTo>
                        <a:pt x="18" y="54"/>
                        <a:pt x="21" y="53"/>
                        <a:pt x="24" y="52"/>
                      </a:cubicBezTo>
                      <a:cubicBezTo>
                        <a:pt x="27" y="50"/>
                        <a:pt x="28" y="49"/>
                        <a:pt x="30" y="46"/>
                      </a:cubicBezTo>
                      <a:cubicBezTo>
                        <a:pt x="31" y="45"/>
                        <a:pt x="32" y="44"/>
                        <a:pt x="32" y="42"/>
                      </a:cubicBezTo>
                      <a:cubicBezTo>
                        <a:pt x="27" y="42"/>
                        <a:pt x="19" y="44"/>
                        <a:pt x="16" y="49"/>
                      </a:cubicBezTo>
                      <a:cubicBezTo>
                        <a:pt x="16" y="44"/>
                        <a:pt x="10" y="38"/>
                        <a:pt x="6" y="34"/>
                      </a:cubicBezTo>
                      <a:cubicBezTo>
                        <a:pt x="5" y="36"/>
                        <a:pt x="5" y="38"/>
                        <a:pt x="5" y="40"/>
                      </a:cubicBezTo>
                      <a:cubicBezTo>
                        <a:pt x="5" y="43"/>
                        <a:pt x="6" y="46"/>
                        <a:pt x="8" y="49"/>
                      </a:cubicBezTo>
                      <a:cubicBezTo>
                        <a:pt x="10" y="51"/>
                        <a:pt x="12" y="53"/>
                        <a:pt x="15" y="54"/>
                      </a:cubicBezTo>
                      <a:close/>
                      <a:moveTo>
                        <a:pt x="18" y="41"/>
                      </a:moveTo>
                      <a:cubicBezTo>
                        <a:pt x="24" y="42"/>
                        <a:pt x="30" y="39"/>
                        <a:pt x="34" y="34"/>
                      </a:cubicBezTo>
                      <a:cubicBezTo>
                        <a:pt x="35" y="33"/>
                        <a:pt x="36" y="32"/>
                        <a:pt x="36" y="30"/>
                      </a:cubicBezTo>
                      <a:cubicBezTo>
                        <a:pt x="31" y="30"/>
                        <a:pt x="23" y="32"/>
                        <a:pt x="19" y="37"/>
                      </a:cubicBezTo>
                      <a:cubicBezTo>
                        <a:pt x="19" y="31"/>
                        <a:pt x="15" y="24"/>
                        <a:pt x="11" y="20"/>
                      </a:cubicBezTo>
                      <a:cubicBezTo>
                        <a:pt x="10" y="22"/>
                        <a:pt x="9" y="24"/>
                        <a:pt x="9" y="26"/>
                      </a:cubicBezTo>
                      <a:cubicBezTo>
                        <a:pt x="9" y="32"/>
                        <a:pt x="12" y="38"/>
                        <a:pt x="18" y="41"/>
                      </a:cubicBezTo>
                      <a:close/>
                      <a:moveTo>
                        <a:pt x="35" y="6"/>
                      </a:moveTo>
                      <a:cubicBezTo>
                        <a:pt x="35" y="12"/>
                        <a:pt x="32" y="17"/>
                        <a:pt x="26" y="19"/>
                      </a:cubicBezTo>
                      <a:cubicBezTo>
                        <a:pt x="23" y="13"/>
                        <a:pt x="26" y="7"/>
                        <a:pt x="30" y="3"/>
                      </a:cubicBezTo>
                      <a:cubicBezTo>
                        <a:pt x="31" y="2"/>
                        <a:pt x="33" y="1"/>
                        <a:pt x="35" y="0"/>
                      </a:cubicBezTo>
                      <a:cubicBezTo>
                        <a:pt x="35" y="2"/>
                        <a:pt x="35" y="4"/>
                        <a:pt x="35"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63" name="Freeform 194">
                  <a:extLst>
                    <a:ext uri="{FF2B5EF4-FFF2-40B4-BE49-F238E27FC236}">
                      <a16:creationId xmlns:a16="http://schemas.microsoft.com/office/drawing/2014/main" xmlns="" id="{863F0008-4635-40F5-92A8-2E139FBD8541}"/>
                    </a:ext>
                  </a:extLst>
                </p:cNvPr>
                <p:cNvSpPr>
                  <a:spLocks/>
                </p:cNvSpPr>
                <p:nvPr/>
              </p:nvSpPr>
              <p:spPr bwMode="auto">
                <a:xfrm>
                  <a:off x="3283786" y="5119788"/>
                  <a:ext cx="450300" cy="575864"/>
                </a:xfrm>
                <a:custGeom>
                  <a:avLst/>
                  <a:gdLst>
                    <a:gd name="T0" fmla="*/ 14 w 100"/>
                    <a:gd name="T1" fmla="*/ 0 h 128"/>
                    <a:gd name="T2" fmla="*/ 15 w 100"/>
                    <a:gd name="T3" fmla="*/ 0 h 128"/>
                    <a:gd name="T4" fmla="*/ 5 w 100"/>
                    <a:gd name="T5" fmla="*/ 32 h 128"/>
                    <a:gd name="T6" fmla="*/ 6 w 100"/>
                    <a:gd name="T7" fmla="*/ 71 h 128"/>
                    <a:gd name="T8" fmla="*/ 28 w 100"/>
                    <a:gd name="T9" fmla="*/ 98 h 128"/>
                    <a:gd name="T10" fmla="*/ 71 w 100"/>
                    <a:gd name="T11" fmla="*/ 114 h 128"/>
                    <a:gd name="T12" fmla="*/ 71 w 100"/>
                    <a:gd name="T13" fmla="*/ 114 h 128"/>
                    <a:gd name="T14" fmla="*/ 100 w 100"/>
                    <a:gd name="T15" fmla="*/ 125 h 128"/>
                    <a:gd name="T16" fmla="*/ 99 w 100"/>
                    <a:gd name="T17" fmla="*/ 128 h 128"/>
                    <a:gd name="T18" fmla="*/ 70 w 100"/>
                    <a:gd name="T19" fmla="*/ 116 h 128"/>
                    <a:gd name="T20" fmla="*/ 70 w 100"/>
                    <a:gd name="T21" fmla="*/ 116 h 128"/>
                    <a:gd name="T22" fmla="*/ 27 w 100"/>
                    <a:gd name="T23" fmla="*/ 100 h 128"/>
                    <a:gd name="T24" fmla="*/ 5 w 100"/>
                    <a:gd name="T25" fmla="*/ 71 h 128"/>
                    <a:gd name="T26" fmla="*/ 3 w 100"/>
                    <a:gd name="T27" fmla="*/ 32 h 128"/>
                    <a:gd name="T28" fmla="*/ 14 w 100"/>
                    <a:gd name="T29" fmla="*/ 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0" h="128">
                      <a:moveTo>
                        <a:pt x="14" y="0"/>
                      </a:moveTo>
                      <a:cubicBezTo>
                        <a:pt x="14" y="0"/>
                        <a:pt x="14" y="0"/>
                        <a:pt x="15" y="0"/>
                      </a:cubicBezTo>
                      <a:cubicBezTo>
                        <a:pt x="10" y="11"/>
                        <a:pt x="7" y="21"/>
                        <a:pt x="5" y="32"/>
                      </a:cubicBezTo>
                      <a:cubicBezTo>
                        <a:pt x="2" y="46"/>
                        <a:pt x="2" y="57"/>
                        <a:pt x="6" y="71"/>
                      </a:cubicBezTo>
                      <a:cubicBezTo>
                        <a:pt x="11" y="83"/>
                        <a:pt x="18" y="90"/>
                        <a:pt x="28" y="98"/>
                      </a:cubicBezTo>
                      <a:cubicBezTo>
                        <a:pt x="42" y="107"/>
                        <a:pt x="55" y="110"/>
                        <a:pt x="71" y="114"/>
                      </a:cubicBezTo>
                      <a:cubicBezTo>
                        <a:pt x="71" y="114"/>
                        <a:pt x="71" y="114"/>
                        <a:pt x="71" y="114"/>
                      </a:cubicBezTo>
                      <a:cubicBezTo>
                        <a:pt x="82" y="115"/>
                        <a:pt x="91" y="119"/>
                        <a:pt x="100" y="125"/>
                      </a:cubicBezTo>
                      <a:cubicBezTo>
                        <a:pt x="100" y="126"/>
                        <a:pt x="99" y="127"/>
                        <a:pt x="99" y="128"/>
                      </a:cubicBezTo>
                      <a:cubicBezTo>
                        <a:pt x="90" y="121"/>
                        <a:pt x="82" y="118"/>
                        <a:pt x="70" y="116"/>
                      </a:cubicBezTo>
                      <a:cubicBezTo>
                        <a:pt x="70" y="116"/>
                        <a:pt x="70" y="116"/>
                        <a:pt x="70" y="116"/>
                      </a:cubicBezTo>
                      <a:cubicBezTo>
                        <a:pt x="54" y="113"/>
                        <a:pt x="41" y="109"/>
                        <a:pt x="27" y="100"/>
                      </a:cubicBezTo>
                      <a:cubicBezTo>
                        <a:pt x="16" y="92"/>
                        <a:pt x="10" y="84"/>
                        <a:pt x="5" y="71"/>
                      </a:cubicBezTo>
                      <a:cubicBezTo>
                        <a:pt x="0" y="58"/>
                        <a:pt x="1" y="46"/>
                        <a:pt x="3" y="32"/>
                      </a:cubicBezTo>
                      <a:cubicBezTo>
                        <a:pt x="6" y="20"/>
                        <a:pt x="9" y="11"/>
                        <a:pt x="1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64" name="Freeform 195">
                  <a:extLst>
                    <a:ext uri="{FF2B5EF4-FFF2-40B4-BE49-F238E27FC236}">
                      <a16:creationId xmlns:a16="http://schemas.microsoft.com/office/drawing/2014/main" xmlns="" id="{622DE585-8E21-468C-A02B-51B9106B1DB5}"/>
                    </a:ext>
                  </a:extLst>
                </p:cNvPr>
                <p:cNvSpPr>
                  <a:spLocks noEditPoints="1"/>
                </p:cNvSpPr>
                <p:nvPr/>
              </p:nvSpPr>
              <p:spPr bwMode="auto">
                <a:xfrm>
                  <a:off x="3751406" y="5039688"/>
                  <a:ext cx="361540" cy="647307"/>
                </a:xfrm>
                <a:custGeom>
                  <a:avLst/>
                  <a:gdLst>
                    <a:gd name="T0" fmla="*/ 0 w 80"/>
                    <a:gd name="T1" fmla="*/ 133 h 144"/>
                    <a:gd name="T2" fmla="*/ 18 w 80"/>
                    <a:gd name="T3" fmla="*/ 136 h 144"/>
                    <a:gd name="T4" fmla="*/ 16 w 80"/>
                    <a:gd name="T5" fmla="*/ 129 h 144"/>
                    <a:gd name="T6" fmla="*/ 32 w 80"/>
                    <a:gd name="T7" fmla="*/ 131 h 144"/>
                    <a:gd name="T8" fmla="*/ 29 w 80"/>
                    <a:gd name="T9" fmla="*/ 124 h 144"/>
                    <a:gd name="T10" fmla="*/ 51 w 80"/>
                    <a:gd name="T11" fmla="*/ 126 h 144"/>
                    <a:gd name="T12" fmla="*/ 45 w 80"/>
                    <a:gd name="T13" fmla="*/ 124 h 144"/>
                    <a:gd name="T14" fmla="*/ 41 w 80"/>
                    <a:gd name="T15" fmla="*/ 117 h 144"/>
                    <a:gd name="T16" fmla="*/ 41 w 80"/>
                    <a:gd name="T17" fmla="*/ 118 h 144"/>
                    <a:gd name="T18" fmla="*/ 64 w 80"/>
                    <a:gd name="T19" fmla="*/ 114 h 144"/>
                    <a:gd name="T20" fmla="*/ 58 w 80"/>
                    <a:gd name="T21" fmla="*/ 28 h 144"/>
                    <a:gd name="T22" fmla="*/ 56 w 80"/>
                    <a:gd name="T23" fmla="*/ 23 h 144"/>
                    <a:gd name="T24" fmla="*/ 58 w 80"/>
                    <a:gd name="T25" fmla="*/ 28 h 144"/>
                    <a:gd name="T26" fmla="*/ 0 w 80"/>
                    <a:gd name="T27" fmla="*/ 132 h 144"/>
                    <a:gd name="T28" fmla="*/ 13 w 80"/>
                    <a:gd name="T29" fmla="*/ 120 h 144"/>
                    <a:gd name="T30" fmla="*/ 15 w 80"/>
                    <a:gd name="T31" fmla="*/ 128 h 144"/>
                    <a:gd name="T32" fmla="*/ 25 w 80"/>
                    <a:gd name="T33" fmla="*/ 109 h 144"/>
                    <a:gd name="T34" fmla="*/ 36 w 80"/>
                    <a:gd name="T35" fmla="*/ 110 h 144"/>
                    <a:gd name="T36" fmla="*/ 32 w 80"/>
                    <a:gd name="T37" fmla="*/ 105 h 144"/>
                    <a:gd name="T38" fmla="*/ 35 w 80"/>
                    <a:gd name="T39" fmla="*/ 110 h 144"/>
                    <a:gd name="T40" fmla="*/ 45 w 80"/>
                    <a:gd name="T41" fmla="*/ 102 h 144"/>
                    <a:gd name="T42" fmla="*/ 40 w 80"/>
                    <a:gd name="T43" fmla="*/ 116 h 144"/>
                    <a:gd name="T44" fmla="*/ 40 w 80"/>
                    <a:gd name="T45" fmla="*/ 99 h 144"/>
                    <a:gd name="T46" fmla="*/ 45 w 80"/>
                    <a:gd name="T47" fmla="*/ 102 h 144"/>
                    <a:gd name="T48" fmla="*/ 48 w 80"/>
                    <a:gd name="T49" fmla="*/ 87 h 144"/>
                    <a:gd name="T50" fmla="*/ 54 w 80"/>
                    <a:gd name="T51" fmla="*/ 105 h 144"/>
                    <a:gd name="T52" fmla="*/ 70 w 80"/>
                    <a:gd name="T53" fmla="*/ 104 h 144"/>
                    <a:gd name="T54" fmla="*/ 60 w 80"/>
                    <a:gd name="T55" fmla="*/ 96 h 144"/>
                    <a:gd name="T56" fmla="*/ 51 w 80"/>
                    <a:gd name="T57" fmla="*/ 78 h 144"/>
                    <a:gd name="T58" fmla="*/ 72 w 80"/>
                    <a:gd name="T59" fmla="*/ 85 h 144"/>
                    <a:gd name="T60" fmla="*/ 73 w 80"/>
                    <a:gd name="T61" fmla="*/ 93 h 144"/>
                    <a:gd name="T62" fmla="*/ 64 w 80"/>
                    <a:gd name="T63" fmla="*/ 83 h 144"/>
                    <a:gd name="T64" fmla="*/ 58 w 80"/>
                    <a:gd name="T65" fmla="*/ 69 h 144"/>
                    <a:gd name="T66" fmla="*/ 80 w 80"/>
                    <a:gd name="T67" fmla="*/ 66 h 144"/>
                    <a:gd name="T68" fmla="*/ 66 w 80"/>
                    <a:gd name="T69" fmla="*/ 70 h 144"/>
                    <a:gd name="T70" fmla="*/ 66 w 80"/>
                    <a:gd name="T71" fmla="*/ 65 h 144"/>
                    <a:gd name="T72" fmla="*/ 66 w 80"/>
                    <a:gd name="T73" fmla="*/ 70 h 144"/>
                    <a:gd name="T74" fmla="*/ 56 w 80"/>
                    <a:gd name="T75" fmla="*/ 52 h 144"/>
                    <a:gd name="T76" fmla="*/ 48 w 80"/>
                    <a:gd name="T77" fmla="*/ 42 h 144"/>
                    <a:gd name="T78" fmla="*/ 74 w 80"/>
                    <a:gd name="T79" fmla="*/ 34 h 144"/>
                    <a:gd name="T80" fmla="*/ 72 w 80"/>
                    <a:gd name="T81" fmla="*/ 49 h 144"/>
                    <a:gd name="T82" fmla="*/ 62 w 80"/>
                    <a:gd name="T83" fmla="*/ 41 h 144"/>
                    <a:gd name="T84" fmla="*/ 44 w 80"/>
                    <a:gd name="T85" fmla="*/ 30 h 144"/>
                    <a:gd name="T86" fmla="*/ 69 w 80"/>
                    <a:gd name="T87" fmla="*/ 20 h 144"/>
                    <a:gd name="T88" fmla="*/ 62 w 80"/>
                    <a:gd name="T89" fmla="*/ 41 h 144"/>
                    <a:gd name="T90" fmla="*/ 54 w 80"/>
                    <a:gd name="T91" fmla="*/ 19 h 144"/>
                    <a:gd name="T92" fmla="*/ 45 w 80"/>
                    <a:gd name="T93"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0" h="144">
                      <a:moveTo>
                        <a:pt x="18" y="136"/>
                      </a:moveTo>
                      <a:cubicBezTo>
                        <a:pt x="13" y="133"/>
                        <a:pt x="6" y="130"/>
                        <a:pt x="0" y="133"/>
                      </a:cubicBezTo>
                      <a:cubicBezTo>
                        <a:pt x="4" y="142"/>
                        <a:pt x="15" y="144"/>
                        <a:pt x="24" y="141"/>
                      </a:cubicBezTo>
                      <a:cubicBezTo>
                        <a:pt x="22" y="139"/>
                        <a:pt x="20" y="138"/>
                        <a:pt x="18" y="136"/>
                      </a:cubicBezTo>
                      <a:close/>
                      <a:moveTo>
                        <a:pt x="32" y="131"/>
                      </a:moveTo>
                      <a:cubicBezTo>
                        <a:pt x="28" y="128"/>
                        <a:pt x="21" y="125"/>
                        <a:pt x="16" y="129"/>
                      </a:cubicBezTo>
                      <a:cubicBezTo>
                        <a:pt x="20" y="137"/>
                        <a:pt x="31" y="139"/>
                        <a:pt x="38" y="135"/>
                      </a:cubicBezTo>
                      <a:cubicBezTo>
                        <a:pt x="36" y="133"/>
                        <a:pt x="34" y="132"/>
                        <a:pt x="32" y="131"/>
                      </a:cubicBezTo>
                      <a:close/>
                      <a:moveTo>
                        <a:pt x="45" y="124"/>
                      </a:moveTo>
                      <a:cubicBezTo>
                        <a:pt x="40" y="122"/>
                        <a:pt x="33" y="119"/>
                        <a:pt x="29" y="124"/>
                      </a:cubicBezTo>
                      <a:cubicBezTo>
                        <a:pt x="33" y="129"/>
                        <a:pt x="40" y="131"/>
                        <a:pt x="46" y="129"/>
                      </a:cubicBezTo>
                      <a:cubicBezTo>
                        <a:pt x="48" y="129"/>
                        <a:pt x="50" y="128"/>
                        <a:pt x="51" y="126"/>
                      </a:cubicBezTo>
                      <a:cubicBezTo>
                        <a:pt x="49" y="125"/>
                        <a:pt x="47" y="125"/>
                        <a:pt x="45" y="124"/>
                      </a:cubicBezTo>
                      <a:cubicBezTo>
                        <a:pt x="45" y="124"/>
                        <a:pt x="45" y="124"/>
                        <a:pt x="45" y="124"/>
                      </a:cubicBezTo>
                      <a:close/>
                      <a:moveTo>
                        <a:pt x="57" y="113"/>
                      </a:moveTo>
                      <a:cubicBezTo>
                        <a:pt x="51" y="112"/>
                        <a:pt x="45" y="112"/>
                        <a:pt x="41" y="117"/>
                      </a:cubicBezTo>
                      <a:cubicBezTo>
                        <a:pt x="41" y="117"/>
                        <a:pt x="40" y="117"/>
                        <a:pt x="40" y="117"/>
                      </a:cubicBezTo>
                      <a:cubicBezTo>
                        <a:pt x="41" y="118"/>
                        <a:pt x="41" y="118"/>
                        <a:pt x="41" y="118"/>
                      </a:cubicBezTo>
                      <a:cubicBezTo>
                        <a:pt x="47" y="123"/>
                        <a:pt x="54" y="122"/>
                        <a:pt x="60" y="118"/>
                      </a:cubicBezTo>
                      <a:cubicBezTo>
                        <a:pt x="61" y="117"/>
                        <a:pt x="63" y="116"/>
                        <a:pt x="64" y="114"/>
                      </a:cubicBezTo>
                      <a:cubicBezTo>
                        <a:pt x="62" y="113"/>
                        <a:pt x="60" y="113"/>
                        <a:pt x="57" y="113"/>
                      </a:cubicBezTo>
                      <a:close/>
                      <a:moveTo>
                        <a:pt x="58" y="28"/>
                      </a:moveTo>
                      <a:cubicBezTo>
                        <a:pt x="49" y="30"/>
                        <a:pt x="42" y="25"/>
                        <a:pt x="38" y="17"/>
                      </a:cubicBezTo>
                      <a:cubicBezTo>
                        <a:pt x="44" y="17"/>
                        <a:pt x="52" y="18"/>
                        <a:pt x="56" y="23"/>
                      </a:cubicBezTo>
                      <a:cubicBezTo>
                        <a:pt x="56" y="17"/>
                        <a:pt x="59" y="10"/>
                        <a:pt x="63" y="5"/>
                      </a:cubicBezTo>
                      <a:cubicBezTo>
                        <a:pt x="67" y="13"/>
                        <a:pt x="66" y="23"/>
                        <a:pt x="58" y="28"/>
                      </a:cubicBezTo>
                      <a:close/>
                      <a:moveTo>
                        <a:pt x="13" y="120"/>
                      </a:moveTo>
                      <a:cubicBezTo>
                        <a:pt x="11" y="126"/>
                        <a:pt x="7" y="132"/>
                        <a:pt x="0" y="132"/>
                      </a:cubicBezTo>
                      <a:cubicBezTo>
                        <a:pt x="0" y="124"/>
                        <a:pt x="7" y="116"/>
                        <a:pt x="14" y="114"/>
                      </a:cubicBezTo>
                      <a:cubicBezTo>
                        <a:pt x="14" y="116"/>
                        <a:pt x="14" y="118"/>
                        <a:pt x="13" y="120"/>
                      </a:cubicBezTo>
                      <a:close/>
                      <a:moveTo>
                        <a:pt x="25" y="116"/>
                      </a:moveTo>
                      <a:cubicBezTo>
                        <a:pt x="25" y="121"/>
                        <a:pt x="22" y="128"/>
                        <a:pt x="15" y="128"/>
                      </a:cubicBezTo>
                      <a:cubicBezTo>
                        <a:pt x="15" y="122"/>
                        <a:pt x="17" y="115"/>
                        <a:pt x="22" y="111"/>
                      </a:cubicBezTo>
                      <a:cubicBezTo>
                        <a:pt x="23" y="110"/>
                        <a:pt x="24" y="110"/>
                        <a:pt x="25" y="109"/>
                      </a:cubicBezTo>
                      <a:cubicBezTo>
                        <a:pt x="25" y="111"/>
                        <a:pt x="26" y="113"/>
                        <a:pt x="25" y="116"/>
                      </a:cubicBezTo>
                      <a:close/>
                      <a:moveTo>
                        <a:pt x="36" y="110"/>
                      </a:moveTo>
                      <a:cubicBezTo>
                        <a:pt x="36" y="115"/>
                        <a:pt x="35" y="122"/>
                        <a:pt x="29" y="123"/>
                      </a:cubicBezTo>
                      <a:cubicBezTo>
                        <a:pt x="27" y="117"/>
                        <a:pt x="28" y="109"/>
                        <a:pt x="32" y="105"/>
                      </a:cubicBezTo>
                      <a:cubicBezTo>
                        <a:pt x="33" y="104"/>
                        <a:pt x="34" y="104"/>
                        <a:pt x="34" y="103"/>
                      </a:cubicBezTo>
                      <a:cubicBezTo>
                        <a:pt x="35" y="106"/>
                        <a:pt x="35" y="107"/>
                        <a:pt x="35" y="110"/>
                      </a:cubicBezTo>
                      <a:cubicBezTo>
                        <a:pt x="35" y="110"/>
                        <a:pt x="36" y="110"/>
                        <a:pt x="36" y="110"/>
                      </a:cubicBezTo>
                      <a:close/>
                      <a:moveTo>
                        <a:pt x="45" y="102"/>
                      </a:moveTo>
                      <a:cubicBezTo>
                        <a:pt x="47" y="108"/>
                        <a:pt x="46" y="114"/>
                        <a:pt x="40" y="116"/>
                      </a:cubicBezTo>
                      <a:cubicBezTo>
                        <a:pt x="40" y="116"/>
                        <a:pt x="40" y="116"/>
                        <a:pt x="40" y="116"/>
                      </a:cubicBezTo>
                      <a:cubicBezTo>
                        <a:pt x="40" y="116"/>
                        <a:pt x="39" y="115"/>
                        <a:pt x="39" y="115"/>
                      </a:cubicBezTo>
                      <a:cubicBezTo>
                        <a:pt x="38" y="110"/>
                        <a:pt x="38" y="104"/>
                        <a:pt x="40" y="99"/>
                      </a:cubicBezTo>
                      <a:cubicBezTo>
                        <a:pt x="41" y="98"/>
                        <a:pt x="42" y="97"/>
                        <a:pt x="43" y="96"/>
                      </a:cubicBezTo>
                      <a:cubicBezTo>
                        <a:pt x="44" y="98"/>
                        <a:pt x="45" y="100"/>
                        <a:pt x="45" y="102"/>
                      </a:cubicBezTo>
                      <a:close/>
                      <a:moveTo>
                        <a:pt x="51" y="107"/>
                      </a:moveTo>
                      <a:cubicBezTo>
                        <a:pt x="48" y="102"/>
                        <a:pt x="45" y="93"/>
                        <a:pt x="48" y="87"/>
                      </a:cubicBezTo>
                      <a:cubicBezTo>
                        <a:pt x="50" y="89"/>
                        <a:pt x="51" y="90"/>
                        <a:pt x="52" y="92"/>
                      </a:cubicBezTo>
                      <a:cubicBezTo>
                        <a:pt x="55" y="96"/>
                        <a:pt x="56" y="101"/>
                        <a:pt x="54" y="105"/>
                      </a:cubicBezTo>
                      <a:cubicBezTo>
                        <a:pt x="58" y="101"/>
                        <a:pt x="68" y="99"/>
                        <a:pt x="74" y="99"/>
                      </a:cubicBezTo>
                      <a:cubicBezTo>
                        <a:pt x="73" y="101"/>
                        <a:pt x="72" y="103"/>
                        <a:pt x="70" y="104"/>
                      </a:cubicBezTo>
                      <a:cubicBezTo>
                        <a:pt x="65" y="110"/>
                        <a:pt x="58" y="111"/>
                        <a:pt x="51" y="107"/>
                      </a:cubicBezTo>
                      <a:close/>
                      <a:moveTo>
                        <a:pt x="60" y="96"/>
                      </a:moveTo>
                      <a:cubicBezTo>
                        <a:pt x="56" y="93"/>
                        <a:pt x="54" y="90"/>
                        <a:pt x="52" y="85"/>
                      </a:cubicBezTo>
                      <a:cubicBezTo>
                        <a:pt x="51" y="83"/>
                        <a:pt x="51" y="80"/>
                        <a:pt x="51" y="78"/>
                      </a:cubicBezTo>
                      <a:cubicBezTo>
                        <a:pt x="56" y="80"/>
                        <a:pt x="63" y="86"/>
                        <a:pt x="61" y="92"/>
                      </a:cubicBezTo>
                      <a:cubicBezTo>
                        <a:pt x="64" y="89"/>
                        <a:pt x="68" y="87"/>
                        <a:pt x="72" y="85"/>
                      </a:cubicBezTo>
                      <a:cubicBezTo>
                        <a:pt x="74" y="84"/>
                        <a:pt x="76" y="83"/>
                        <a:pt x="79" y="83"/>
                      </a:cubicBezTo>
                      <a:cubicBezTo>
                        <a:pt x="78" y="87"/>
                        <a:pt x="76" y="90"/>
                        <a:pt x="73" y="93"/>
                      </a:cubicBezTo>
                      <a:cubicBezTo>
                        <a:pt x="69" y="96"/>
                        <a:pt x="65" y="97"/>
                        <a:pt x="60" y="96"/>
                      </a:cubicBezTo>
                      <a:close/>
                      <a:moveTo>
                        <a:pt x="64" y="83"/>
                      </a:moveTo>
                      <a:cubicBezTo>
                        <a:pt x="58" y="80"/>
                        <a:pt x="52" y="74"/>
                        <a:pt x="52" y="66"/>
                      </a:cubicBezTo>
                      <a:cubicBezTo>
                        <a:pt x="54" y="67"/>
                        <a:pt x="56" y="68"/>
                        <a:pt x="58" y="69"/>
                      </a:cubicBezTo>
                      <a:cubicBezTo>
                        <a:pt x="61" y="71"/>
                        <a:pt x="65" y="75"/>
                        <a:pt x="65" y="79"/>
                      </a:cubicBezTo>
                      <a:cubicBezTo>
                        <a:pt x="67" y="74"/>
                        <a:pt x="75" y="69"/>
                        <a:pt x="80" y="66"/>
                      </a:cubicBezTo>
                      <a:cubicBezTo>
                        <a:pt x="80" y="75"/>
                        <a:pt x="74" y="84"/>
                        <a:pt x="64" y="83"/>
                      </a:cubicBezTo>
                      <a:close/>
                      <a:moveTo>
                        <a:pt x="66" y="70"/>
                      </a:moveTo>
                      <a:cubicBezTo>
                        <a:pt x="58" y="68"/>
                        <a:pt x="52" y="61"/>
                        <a:pt x="51" y="53"/>
                      </a:cubicBezTo>
                      <a:cubicBezTo>
                        <a:pt x="57" y="55"/>
                        <a:pt x="64" y="58"/>
                        <a:pt x="66" y="65"/>
                      </a:cubicBezTo>
                      <a:cubicBezTo>
                        <a:pt x="67" y="59"/>
                        <a:pt x="73" y="52"/>
                        <a:pt x="78" y="48"/>
                      </a:cubicBezTo>
                      <a:cubicBezTo>
                        <a:pt x="80" y="57"/>
                        <a:pt x="76" y="68"/>
                        <a:pt x="66" y="70"/>
                      </a:cubicBezTo>
                      <a:close/>
                      <a:moveTo>
                        <a:pt x="65" y="54"/>
                      </a:moveTo>
                      <a:cubicBezTo>
                        <a:pt x="62" y="54"/>
                        <a:pt x="59" y="53"/>
                        <a:pt x="56" y="52"/>
                      </a:cubicBezTo>
                      <a:cubicBezTo>
                        <a:pt x="54" y="50"/>
                        <a:pt x="52" y="49"/>
                        <a:pt x="50" y="46"/>
                      </a:cubicBezTo>
                      <a:cubicBezTo>
                        <a:pt x="49" y="45"/>
                        <a:pt x="48" y="44"/>
                        <a:pt x="48" y="42"/>
                      </a:cubicBezTo>
                      <a:cubicBezTo>
                        <a:pt x="53" y="42"/>
                        <a:pt x="61" y="44"/>
                        <a:pt x="64" y="49"/>
                      </a:cubicBezTo>
                      <a:cubicBezTo>
                        <a:pt x="65" y="44"/>
                        <a:pt x="70" y="38"/>
                        <a:pt x="74" y="34"/>
                      </a:cubicBezTo>
                      <a:cubicBezTo>
                        <a:pt x="75" y="36"/>
                        <a:pt x="75" y="38"/>
                        <a:pt x="75" y="40"/>
                      </a:cubicBezTo>
                      <a:cubicBezTo>
                        <a:pt x="75" y="43"/>
                        <a:pt x="74" y="46"/>
                        <a:pt x="72" y="49"/>
                      </a:cubicBezTo>
                      <a:cubicBezTo>
                        <a:pt x="70" y="51"/>
                        <a:pt x="68" y="53"/>
                        <a:pt x="65" y="54"/>
                      </a:cubicBezTo>
                      <a:close/>
                      <a:moveTo>
                        <a:pt x="62" y="41"/>
                      </a:moveTo>
                      <a:cubicBezTo>
                        <a:pt x="56" y="42"/>
                        <a:pt x="50" y="39"/>
                        <a:pt x="46" y="34"/>
                      </a:cubicBezTo>
                      <a:cubicBezTo>
                        <a:pt x="45" y="33"/>
                        <a:pt x="44" y="32"/>
                        <a:pt x="44" y="30"/>
                      </a:cubicBezTo>
                      <a:cubicBezTo>
                        <a:pt x="50" y="30"/>
                        <a:pt x="57" y="32"/>
                        <a:pt x="61" y="37"/>
                      </a:cubicBezTo>
                      <a:cubicBezTo>
                        <a:pt x="61" y="31"/>
                        <a:pt x="66" y="24"/>
                        <a:pt x="69" y="20"/>
                      </a:cubicBezTo>
                      <a:cubicBezTo>
                        <a:pt x="70" y="22"/>
                        <a:pt x="71" y="24"/>
                        <a:pt x="71" y="26"/>
                      </a:cubicBezTo>
                      <a:cubicBezTo>
                        <a:pt x="71" y="32"/>
                        <a:pt x="68" y="38"/>
                        <a:pt x="62" y="41"/>
                      </a:cubicBezTo>
                      <a:close/>
                      <a:moveTo>
                        <a:pt x="45" y="6"/>
                      </a:moveTo>
                      <a:cubicBezTo>
                        <a:pt x="45" y="12"/>
                        <a:pt x="48" y="17"/>
                        <a:pt x="54" y="19"/>
                      </a:cubicBezTo>
                      <a:cubicBezTo>
                        <a:pt x="57" y="13"/>
                        <a:pt x="54" y="7"/>
                        <a:pt x="50" y="3"/>
                      </a:cubicBezTo>
                      <a:cubicBezTo>
                        <a:pt x="49" y="2"/>
                        <a:pt x="47" y="1"/>
                        <a:pt x="45" y="0"/>
                      </a:cubicBezTo>
                      <a:cubicBezTo>
                        <a:pt x="45" y="2"/>
                        <a:pt x="45" y="4"/>
                        <a:pt x="45"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65" name="Freeform 196">
                  <a:extLst>
                    <a:ext uri="{FF2B5EF4-FFF2-40B4-BE49-F238E27FC236}">
                      <a16:creationId xmlns:a16="http://schemas.microsoft.com/office/drawing/2014/main" xmlns="" id="{21F9F29C-C296-4B2E-8BA6-BF292C09E8AA}"/>
                    </a:ext>
                  </a:extLst>
                </p:cNvPr>
                <p:cNvSpPr>
                  <a:spLocks/>
                </p:cNvSpPr>
                <p:nvPr/>
              </p:nvSpPr>
              <p:spPr bwMode="auto">
                <a:xfrm>
                  <a:off x="3608521" y="5119790"/>
                  <a:ext cx="450300" cy="575864"/>
                </a:xfrm>
                <a:custGeom>
                  <a:avLst/>
                  <a:gdLst>
                    <a:gd name="T0" fmla="*/ 86 w 100"/>
                    <a:gd name="T1" fmla="*/ 0 h 128"/>
                    <a:gd name="T2" fmla="*/ 85 w 100"/>
                    <a:gd name="T3" fmla="*/ 0 h 128"/>
                    <a:gd name="T4" fmla="*/ 96 w 100"/>
                    <a:gd name="T5" fmla="*/ 32 h 128"/>
                    <a:gd name="T6" fmla="*/ 94 w 100"/>
                    <a:gd name="T7" fmla="*/ 71 h 128"/>
                    <a:gd name="T8" fmla="*/ 72 w 100"/>
                    <a:gd name="T9" fmla="*/ 98 h 128"/>
                    <a:gd name="T10" fmla="*/ 29 w 100"/>
                    <a:gd name="T11" fmla="*/ 114 h 128"/>
                    <a:gd name="T12" fmla="*/ 29 w 100"/>
                    <a:gd name="T13" fmla="*/ 114 h 128"/>
                    <a:gd name="T14" fmla="*/ 0 w 100"/>
                    <a:gd name="T15" fmla="*/ 125 h 128"/>
                    <a:gd name="T16" fmla="*/ 1 w 100"/>
                    <a:gd name="T17" fmla="*/ 128 h 128"/>
                    <a:gd name="T18" fmla="*/ 30 w 100"/>
                    <a:gd name="T19" fmla="*/ 116 h 128"/>
                    <a:gd name="T20" fmla="*/ 30 w 100"/>
                    <a:gd name="T21" fmla="*/ 116 h 128"/>
                    <a:gd name="T22" fmla="*/ 73 w 100"/>
                    <a:gd name="T23" fmla="*/ 100 h 128"/>
                    <a:gd name="T24" fmla="*/ 95 w 100"/>
                    <a:gd name="T25" fmla="*/ 71 h 128"/>
                    <a:gd name="T26" fmla="*/ 97 w 100"/>
                    <a:gd name="T27" fmla="*/ 32 h 128"/>
                    <a:gd name="T28" fmla="*/ 86 w 100"/>
                    <a:gd name="T29" fmla="*/ 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0" h="128">
                      <a:moveTo>
                        <a:pt x="86" y="0"/>
                      </a:moveTo>
                      <a:cubicBezTo>
                        <a:pt x="86" y="0"/>
                        <a:pt x="86" y="0"/>
                        <a:pt x="85" y="0"/>
                      </a:cubicBezTo>
                      <a:cubicBezTo>
                        <a:pt x="90" y="11"/>
                        <a:pt x="93" y="21"/>
                        <a:pt x="96" y="32"/>
                      </a:cubicBezTo>
                      <a:cubicBezTo>
                        <a:pt x="98" y="46"/>
                        <a:pt x="98" y="57"/>
                        <a:pt x="94" y="71"/>
                      </a:cubicBezTo>
                      <a:cubicBezTo>
                        <a:pt x="89" y="83"/>
                        <a:pt x="82" y="90"/>
                        <a:pt x="72" y="98"/>
                      </a:cubicBezTo>
                      <a:cubicBezTo>
                        <a:pt x="58" y="107"/>
                        <a:pt x="45" y="110"/>
                        <a:pt x="29" y="114"/>
                      </a:cubicBezTo>
                      <a:cubicBezTo>
                        <a:pt x="29" y="114"/>
                        <a:pt x="29" y="114"/>
                        <a:pt x="29" y="114"/>
                      </a:cubicBezTo>
                      <a:cubicBezTo>
                        <a:pt x="18" y="115"/>
                        <a:pt x="9" y="119"/>
                        <a:pt x="0" y="125"/>
                      </a:cubicBezTo>
                      <a:cubicBezTo>
                        <a:pt x="0" y="126"/>
                        <a:pt x="1" y="127"/>
                        <a:pt x="1" y="128"/>
                      </a:cubicBezTo>
                      <a:cubicBezTo>
                        <a:pt x="10" y="121"/>
                        <a:pt x="19" y="118"/>
                        <a:pt x="30" y="116"/>
                      </a:cubicBezTo>
                      <a:cubicBezTo>
                        <a:pt x="30" y="116"/>
                        <a:pt x="30" y="116"/>
                        <a:pt x="30" y="116"/>
                      </a:cubicBezTo>
                      <a:cubicBezTo>
                        <a:pt x="46" y="113"/>
                        <a:pt x="59" y="109"/>
                        <a:pt x="73" y="100"/>
                      </a:cubicBezTo>
                      <a:cubicBezTo>
                        <a:pt x="84" y="92"/>
                        <a:pt x="90" y="84"/>
                        <a:pt x="95" y="71"/>
                      </a:cubicBezTo>
                      <a:cubicBezTo>
                        <a:pt x="100" y="58"/>
                        <a:pt x="99" y="46"/>
                        <a:pt x="97" y="32"/>
                      </a:cubicBezTo>
                      <a:cubicBezTo>
                        <a:pt x="94" y="20"/>
                        <a:pt x="91" y="11"/>
                        <a:pt x="8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grpSp>
          <p:sp>
            <p:nvSpPr>
              <p:cNvPr id="55" name="任意多边形: 形状 54">
                <a:extLst>
                  <a:ext uri="{FF2B5EF4-FFF2-40B4-BE49-F238E27FC236}">
                    <a16:creationId xmlns:a16="http://schemas.microsoft.com/office/drawing/2014/main" xmlns="" id="{DDE7C681-80EB-4AD8-B1D4-44A554B94C63}"/>
                  </a:ext>
                </a:extLst>
              </p:cNvPr>
              <p:cNvSpPr>
                <a:spLocks/>
              </p:cNvSpPr>
              <p:nvPr/>
            </p:nvSpPr>
            <p:spPr bwMode="auto">
              <a:xfrm>
                <a:off x="4887521" y="2050478"/>
                <a:ext cx="2416958" cy="640640"/>
              </a:xfrm>
              <a:custGeom>
                <a:avLst/>
                <a:gdLst>
                  <a:gd name="connsiteX0" fmla="*/ 1208479 w 2416958"/>
                  <a:gd name="connsiteY0" fmla="*/ 247520 h 640640"/>
                  <a:gd name="connsiteX1" fmla="*/ 2092998 w 2416958"/>
                  <a:gd name="connsiteY1" fmla="*/ 549640 h 640640"/>
                  <a:gd name="connsiteX2" fmla="*/ 2416958 w 2416958"/>
                  <a:gd name="connsiteY2" fmla="*/ 524160 h 640640"/>
                  <a:gd name="connsiteX3" fmla="*/ 2045678 w 2416958"/>
                  <a:gd name="connsiteY3" fmla="*/ 640640 h 640640"/>
                  <a:gd name="connsiteX4" fmla="*/ 1208479 w 2416958"/>
                  <a:gd name="connsiteY4" fmla="*/ 353080 h 640640"/>
                  <a:gd name="connsiteX5" fmla="*/ 371279 w 2416958"/>
                  <a:gd name="connsiteY5" fmla="*/ 640640 h 640640"/>
                  <a:gd name="connsiteX6" fmla="*/ 0 w 2416958"/>
                  <a:gd name="connsiteY6" fmla="*/ 524160 h 640640"/>
                  <a:gd name="connsiteX7" fmla="*/ 320320 w 2416958"/>
                  <a:gd name="connsiteY7" fmla="*/ 549640 h 640640"/>
                  <a:gd name="connsiteX8" fmla="*/ 1368639 w 2416958"/>
                  <a:gd name="connsiteY8" fmla="*/ 182000 h 640640"/>
                  <a:gd name="connsiteX9" fmla="*/ 1441439 w 2416958"/>
                  <a:gd name="connsiteY9" fmla="*/ 200200 h 640640"/>
                  <a:gd name="connsiteX10" fmla="*/ 1379559 w 2416958"/>
                  <a:gd name="connsiteY10" fmla="*/ 240240 h 640640"/>
                  <a:gd name="connsiteX11" fmla="*/ 1306759 w 2416958"/>
                  <a:gd name="connsiteY11" fmla="*/ 222040 h 640640"/>
                  <a:gd name="connsiteX12" fmla="*/ 1051959 w 2416958"/>
                  <a:gd name="connsiteY12" fmla="*/ 178360 h 640640"/>
                  <a:gd name="connsiteX13" fmla="*/ 1106559 w 2416958"/>
                  <a:gd name="connsiteY13" fmla="*/ 229320 h 640640"/>
                  <a:gd name="connsiteX14" fmla="*/ 1033759 w 2416958"/>
                  <a:gd name="connsiteY14" fmla="*/ 236600 h 640640"/>
                  <a:gd name="connsiteX15" fmla="*/ 979159 w 2416958"/>
                  <a:gd name="connsiteY15" fmla="*/ 189280 h 640640"/>
                  <a:gd name="connsiteX16" fmla="*/ 1208479 w 2416958"/>
                  <a:gd name="connsiteY16" fmla="*/ 0 h 640640"/>
                  <a:gd name="connsiteX17" fmla="*/ 1255799 w 2416958"/>
                  <a:gd name="connsiteY17" fmla="*/ 109200 h 640640"/>
                  <a:gd name="connsiteX18" fmla="*/ 1208479 w 2416958"/>
                  <a:gd name="connsiteY18" fmla="*/ 222040 h 640640"/>
                  <a:gd name="connsiteX19" fmla="*/ 1161159 w 2416958"/>
                  <a:gd name="connsiteY19" fmla="*/ 109200 h 640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416958" h="640640">
                    <a:moveTo>
                      <a:pt x="1208479" y="247520"/>
                    </a:moveTo>
                    <a:lnTo>
                      <a:pt x="2092998" y="549640"/>
                    </a:lnTo>
                    <a:lnTo>
                      <a:pt x="2416958" y="524160"/>
                    </a:lnTo>
                    <a:lnTo>
                      <a:pt x="2045678" y="640640"/>
                    </a:lnTo>
                    <a:lnTo>
                      <a:pt x="1208479" y="353080"/>
                    </a:lnTo>
                    <a:lnTo>
                      <a:pt x="371279" y="640640"/>
                    </a:lnTo>
                    <a:lnTo>
                      <a:pt x="0" y="524160"/>
                    </a:lnTo>
                    <a:lnTo>
                      <a:pt x="320320" y="549640"/>
                    </a:lnTo>
                    <a:close/>
                    <a:moveTo>
                      <a:pt x="1368639" y="182000"/>
                    </a:moveTo>
                    <a:lnTo>
                      <a:pt x="1441439" y="200200"/>
                    </a:lnTo>
                    <a:lnTo>
                      <a:pt x="1379559" y="240240"/>
                    </a:lnTo>
                    <a:lnTo>
                      <a:pt x="1306759" y="222040"/>
                    </a:lnTo>
                    <a:close/>
                    <a:moveTo>
                      <a:pt x="1051959" y="178360"/>
                    </a:moveTo>
                    <a:lnTo>
                      <a:pt x="1106559" y="229320"/>
                    </a:lnTo>
                    <a:lnTo>
                      <a:pt x="1033759" y="236600"/>
                    </a:lnTo>
                    <a:lnTo>
                      <a:pt x="979159" y="189280"/>
                    </a:lnTo>
                    <a:close/>
                    <a:moveTo>
                      <a:pt x="1208479" y="0"/>
                    </a:moveTo>
                    <a:lnTo>
                      <a:pt x="1255799" y="109200"/>
                    </a:lnTo>
                    <a:lnTo>
                      <a:pt x="1208479" y="222040"/>
                    </a:lnTo>
                    <a:lnTo>
                      <a:pt x="1161159" y="1092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56" name="Freeform 65">
                <a:extLst>
                  <a:ext uri="{FF2B5EF4-FFF2-40B4-BE49-F238E27FC236}">
                    <a16:creationId xmlns:a16="http://schemas.microsoft.com/office/drawing/2014/main" xmlns="" id="{C5F2B262-18A7-4C1B-B5F2-0B5A28311697}"/>
                  </a:ext>
                </a:extLst>
              </p:cNvPr>
              <p:cNvSpPr>
                <a:spLocks noEditPoints="1"/>
              </p:cNvSpPr>
              <p:nvPr/>
            </p:nvSpPr>
            <p:spPr bwMode="auto">
              <a:xfrm>
                <a:off x="5553641" y="2989597"/>
                <a:ext cx="178360" cy="873599"/>
              </a:xfrm>
              <a:custGeom>
                <a:avLst/>
                <a:gdLst>
                  <a:gd name="T0" fmla="*/ 69 w 162"/>
                  <a:gd name="T1" fmla="*/ 695 h 784"/>
                  <a:gd name="T2" fmla="*/ 72 w 162"/>
                  <a:gd name="T3" fmla="*/ 701 h 784"/>
                  <a:gd name="T4" fmla="*/ 112 w 162"/>
                  <a:gd name="T5" fmla="*/ 775 h 784"/>
                  <a:gd name="T6" fmla="*/ 126 w 162"/>
                  <a:gd name="T7" fmla="*/ 783 h 784"/>
                  <a:gd name="T8" fmla="*/ 139 w 162"/>
                  <a:gd name="T9" fmla="*/ 772 h 784"/>
                  <a:gd name="T10" fmla="*/ 161 w 162"/>
                  <a:gd name="T11" fmla="*/ 691 h 784"/>
                  <a:gd name="T12" fmla="*/ 162 w 162"/>
                  <a:gd name="T13" fmla="*/ 684 h 784"/>
                  <a:gd name="T14" fmla="*/ 95 w 162"/>
                  <a:gd name="T15" fmla="*/ 30 h 784"/>
                  <a:gd name="T16" fmla="*/ 60 w 162"/>
                  <a:gd name="T17" fmla="*/ 2 h 784"/>
                  <a:gd name="T18" fmla="*/ 30 w 162"/>
                  <a:gd name="T19" fmla="*/ 6 h 784"/>
                  <a:gd name="T20" fmla="*/ 2 w 162"/>
                  <a:gd name="T21" fmla="*/ 40 h 784"/>
                  <a:gd name="T22" fmla="*/ 68 w 162"/>
                  <a:gd name="T23" fmla="*/ 675 h 784"/>
                  <a:gd name="T24" fmla="*/ 69 w 162"/>
                  <a:gd name="T25" fmla="*/ 695 h 784"/>
                  <a:gd name="T26" fmla="*/ 148 w 162"/>
                  <a:gd name="T27" fmla="*/ 685 h 784"/>
                  <a:gd name="T28" fmla="*/ 147 w 162"/>
                  <a:gd name="T29" fmla="*/ 689 h 784"/>
                  <a:gd name="T30" fmla="*/ 139 w 162"/>
                  <a:gd name="T31" fmla="*/ 725 h 784"/>
                  <a:gd name="T32" fmla="*/ 134 w 162"/>
                  <a:gd name="T33" fmla="*/ 729 h 784"/>
                  <a:gd name="T34" fmla="*/ 106 w 162"/>
                  <a:gd name="T35" fmla="*/ 732 h 784"/>
                  <a:gd name="T36" fmla="*/ 102 w 162"/>
                  <a:gd name="T37" fmla="*/ 730 h 784"/>
                  <a:gd name="T38" fmla="*/ 83 w 162"/>
                  <a:gd name="T39" fmla="*/ 692 h 784"/>
                  <a:gd name="T40" fmla="*/ 115 w 162"/>
                  <a:gd name="T41" fmla="*/ 681 h 784"/>
                  <a:gd name="T42" fmla="*/ 148 w 162"/>
                  <a:gd name="T43" fmla="*/ 685 h 784"/>
                  <a:gd name="T44" fmla="*/ 12 w 162"/>
                  <a:gd name="T45" fmla="*/ 47 h 784"/>
                  <a:gd name="T46" fmla="*/ 26 w 162"/>
                  <a:gd name="T47" fmla="*/ 30 h 784"/>
                  <a:gd name="T48" fmla="*/ 43 w 162"/>
                  <a:gd name="T49" fmla="*/ 44 h 784"/>
                  <a:gd name="T50" fmla="*/ 107 w 162"/>
                  <a:gd name="T51" fmla="*/ 666 h 784"/>
                  <a:gd name="T52" fmla="*/ 95 w 162"/>
                  <a:gd name="T53" fmla="*/ 683 h 784"/>
                  <a:gd name="T54" fmla="*/ 77 w 162"/>
                  <a:gd name="T55" fmla="*/ 675 h 784"/>
                  <a:gd name="T56" fmla="*/ 76 w 162"/>
                  <a:gd name="T57" fmla="*/ 670 h 784"/>
                  <a:gd name="T58" fmla="*/ 12 w 162"/>
                  <a:gd name="T59" fmla="*/ 47 h 7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2" h="784">
                    <a:moveTo>
                      <a:pt x="69" y="695"/>
                    </a:moveTo>
                    <a:cubicBezTo>
                      <a:pt x="70" y="697"/>
                      <a:pt x="70" y="699"/>
                      <a:pt x="72" y="701"/>
                    </a:cubicBezTo>
                    <a:cubicBezTo>
                      <a:pt x="112" y="775"/>
                      <a:pt x="112" y="775"/>
                      <a:pt x="112" y="775"/>
                    </a:cubicBezTo>
                    <a:cubicBezTo>
                      <a:pt x="115" y="781"/>
                      <a:pt x="120" y="784"/>
                      <a:pt x="126" y="783"/>
                    </a:cubicBezTo>
                    <a:cubicBezTo>
                      <a:pt x="132" y="782"/>
                      <a:pt x="137" y="778"/>
                      <a:pt x="139" y="772"/>
                    </a:cubicBezTo>
                    <a:cubicBezTo>
                      <a:pt x="161" y="691"/>
                      <a:pt x="161" y="691"/>
                      <a:pt x="161" y="691"/>
                    </a:cubicBezTo>
                    <a:cubicBezTo>
                      <a:pt x="162" y="689"/>
                      <a:pt x="162" y="687"/>
                      <a:pt x="162" y="684"/>
                    </a:cubicBezTo>
                    <a:cubicBezTo>
                      <a:pt x="95" y="30"/>
                      <a:pt x="95" y="30"/>
                      <a:pt x="95" y="30"/>
                    </a:cubicBezTo>
                    <a:cubicBezTo>
                      <a:pt x="93" y="13"/>
                      <a:pt x="77" y="0"/>
                      <a:pt x="60" y="2"/>
                    </a:cubicBezTo>
                    <a:cubicBezTo>
                      <a:pt x="30" y="6"/>
                      <a:pt x="30" y="6"/>
                      <a:pt x="30" y="6"/>
                    </a:cubicBezTo>
                    <a:cubicBezTo>
                      <a:pt x="12" y="8"/>
                      <a:pt x="0" y="30"/>
                      <a:pt x="2" y="40"/>
                    </a:cubicBezTo>
                    <a:cubicBezTo>
                      <a:pt x="68" y="675"/>
                      <a:pt x="68" y="675"/>
                      <a:pt x="68" y="675"/>
                    </a:cubicBezTo>
                    <a:lnTo>
                      <a:pt x="69" y="695"/>
                    </a:lnTo>
                    <a:close/>
                    <a:moveTo>
                      <a:pt x="148" y="685"/>
                    </a:moveTo>
                    <a:cubicBezTo>
                      <a:pt x="148" y="687"/>
                      <a:pt x="148" y="688"/>
                      <a:pt x="147" y="689"/>
                    </a:cubicBezTo>
                    <a:cubicBezTo>
                      <a:pt x="144" y="701"/>
                      <a:pt x="141" y="713"/>
                      <a:pt x="139" y="725"/>
                    </a:cubicBezTo>
                    <a:cubicBezTo>
                      <a:pt x="138" y="727"/>
                      <a:pt x="137" y="728"/>
                      <a:pt x="134" y="729"/>
                    </a:cubicBezTo>
                    <a:cubicBezTo>
                      <a:pt x="125" y="730"/>
                      <a:pt x="116" y="731"/>
                      <a:pt x="106" y="732"/>
                    </a:cubicBezTo>
                    <a:cubicBezTo>
                      <a:pt x="105" y="732"/>
                      <a:pt x="103" y="731"/>
                      <a:pt x="102" y="730"/>
                    </a:cubicBezTo>
                    <a:cubicBezTo>
                      <a:pt x="96" y="718"/>
                      <a:pt x="90" y="706"/>
                      <a:pt x="83" y="692"/>
                    </a:cubicBezTo>
                    <a:cubicBezTo>
                      <a:pt x="97" y="696"/>
                      <a:pt x="107" y="692"/>
                      <a:pt x="115" y="681"/>
                    </a:cubicBezTo>
                    <a:cubicBezTo>
                      <a:pt x="125" y="690"/>
                      <a:pt x="136" y="692"/>
                      <a:pt x="148" y="685"/>
                    </a:cubicBezTo>
                    <a:close/>
                    <a:moveTo>
                      <a:pt x="12" y="47"/>
                    </a:moveTo>
                    <a:cubicBezTo>
                      <a:pt x="11" y="39"/>
                      <a:pt x="17" y="31"/>
                      <a:pt x="26" y="30"/>
                    </a:cubicBezTo>
                    <a:cubicBezTo>
                      <a:pt x="35" y="29"/>
                      <a:pt x="42" y="35"/>
                      <a:pt x="43" y="44"/>
                    </a:cubicBezTo>
                    <a:cubicBezTo>
                      <a:pt x="57" y="166"/>
                      <a:pt x="105" y="651"/>
                      <a:pt x="107" y="666"/>
                    </a:cubicBezTo>
                    <a:cubicBezTo>
                      <a:pt x="108" y="675"/>
                      <a:pt x="103" y="681"/>
                      <a:pt x="95" y="683"/>
                    </a:cubicBezTo>
                    <a:cubicBezTo>
                      <a:pt x="88" y="685"/>
                      <a:pt x="80" y="681"/>
                      <a:pt x="77" y="675"/>
                    </a:cubicBezTo>
                    <a:cubicBezTo>
                      <a:pt x="76" y="673"/>
                      <a:pt x="76" y="672"/>
                      <a:pt x="76" y="670"/>
                    </a:cubicBezTo>
                    <a:cubicBezTo>
                      <a:pt x="74" y="655"/>
                      <a:pt x="26" y="170"/>
                      <a:pt x="12"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57" name="任意多边形: 形状 56">
                <a:extLst>
                  <a:ext uri="{FF2B5EF4-FFF2-40B4-BE49-F238E27FC236}">
                    <a16:creationId xmlns:a16="http://schemas.microsoft.com/office/drawing/2014/main" xmlns="" id="{F5FA81CC-710C-4C10-B92B-1DD88FD3EB29}"/>
                  </a:ext>
                </a:extLst>
              </p:cNvPr>
              <p:cNvSpPr>
                <a:spLocks/>
              </p:cNvSpPr>
              <p:nvPr/>
            </p:nvSpPr>
            <p:spPr bwMode="auto">
              <a:xfrm>
                <a:off x="5135041" y="2742077"/>
                <a:ext cx="1921918" cy="1259438"/>
              </a:xfrm>
              <a:custGeom>
                <a:avLst/>
                <a:gdLst>
                  <a:gd name="connsiteX0" fmla="*/ 695240 w 1921918"/>
                  <a:gd name="connsiteY0" fmla="*/ 924558 h 1259438"/>
                  <a:gd name="connsiteX1" fmla="*/ 800800 w 1921918"/>
                  <a:gd name="connsiteY1" fmla="*/ 924558 h 1259438"/>
                  <a:gd name="connsiteX2" fmla="*/ 724360 w 1921918"/>
                  <a:gd name="connsiteY2" fmla="*/ 1259438 h 1259438"/>
                  <a:gd name="connsiteX3" fmla="*/ 691600 w 1921918"/>
                  <a:gd name="connsiteY3" fmla="*/ 1259438 h 1259438"/>
                  <a:gd name="connsiteX4" fmla="*/ 611520 w 1921918"/>
                  <a:gd name="connsiteY4" fmla="*/ 1259438 h 1259438"/>
                  <a:gd name="connsiteX5" fmla="*/ 418600 w 1921918"/>
                  <a:gd name="connsiteY5" fmla="*/ 1259438 h 1259438"/>
                  <a:gd name="connsiteX6" fmla="*/ 418600 w 1921918"/>
                  <a:gd name="connsiteY6" fmla="*/ 1153878 h 1259438"/>
                  <a:gd name="connsiteX7" fmla="*/ 637910 w 1921918"/>
                  <a:gd name="connsiteY7" fmla="*/ 1153878 h 1259438"/>
                  <a:gd name="connsiteX8" fmla="*/ 1671911 w 1921918"/>
                  <a:gd name="connsiteY8" fmla="*/ 586085 h 1259438"/>
                  <a:gd name="connsiteX9" fmla="*/ 1618496 w 1921918"/>
                  <a:gd name="connsiteY9" fmla="*/ 731639 h 1259438"/>
                  <a:gd name="connsiteX10" fmla="*/ 1723990 w 1921918"/>
                  <a:gd name="connsiteY10" fmla="*/ 731639 h 1259438"/>
                  <a:gd name="connsiteX11" fmla="*/ 1496039 w 1921918"/>
                  <a:gd name="connsiteY11" fmla="*/ 407679 h 1259438"/>
                  <a:gd name="connsiteX12" fmla="*/ 1805439 w 1921918"/>
                  <a:gd name="connsiteY12" fmla="*/ 407679 h 1259438"/>
                  <a:gd name="connsiteX13" fmla="*/ 1845479 w 1921918"/>
                  <a:gd name="connsiteY13" fmla="*/ 513239 h 1259438"/>
                  <a:gd name="connsiteX14" fmla="*/ 1751407 w 1921918"/>
                  <a:gd name="connsiteY14" fmla="*/ 513239 h 1259438"/>
                  <a:gd name="connsiteX15" fmla="*/ 1867319 w 1921918"/>
                  <a:gd name="connsiteY15" fmla="*/ 837199 h 1259438"/>
                  <a:gd name="connsiteX16" fmla="*/ 1761759 w 1921918"/>
                  <a:gd name="connsiteY16" fmla="*/ 837199 h 1259438"/>
                  <a:gd name="connsiteX17" fmla="*/ 1725359 w 1921918"/>
                  <a:gd name="connsiteY17" fmla="*/ 837199 h 1259438"/>
                  <a:gd name="connsiteX18" fmla="*/ 1725359 w 1921918"/>
                  <a:gd name="connsiteY18" fmla="*/ 899079 h 1259438"/>
                  <a:gd name="connsiteX19" fmla="*/ 1823639 w 1921918"/>
                  <a:gd name="connsiteY19" fmla="*/ 899079 h 1259438"/>
                  <a:gd name="connsiteX20" fmla="*/ 1867319 w 1921918"/>
                  <a:gd name="connsiteY20" fmla="*/ 1004639 h 1259438"/>
                  <a:gd name="connsiteX21" fmla="*/ 1725359 w 1921918"/>
                  <a:gd name="connsiteY21" fmla="*/ 1004639 h 1259438"/>
                  <a:gd name="connsiteX22" fmla="*/ 1725359 w 1921918"/>
                  <a:gd name="connsiteY22" fmla="*/ 1153878 h 1259438"/>
                  <a:gd name="connsiteX23" fmla="*/ 1921918 w 1921918"/>
                  <a:gd name="connsiteY23" fmla="*/ 1153878 h 1259438"/>
                  <a:gd name="connsiteX24" fmla="*/ 1878238 w 1921918"/>
                  <a:gd name="connsiteY24" fmla="*/ 1259438 h 1259438"/>
                  <a:gd name="connsiteX25" fmla="*/ 1292199 w 1921918"/>
                  <a:gd name="connsiteY25" fmla="*/ 1259438 h 1259438"/>
                  <a:gd name="connsiteX26" fmla="*/ 1226679 w 1921918"/>
                  <a:gd name="connsiteY26" fmla="*/ 1259438 h 1259438"/>
                  <a:gd name="connsiteX27" fmla="*/ 1179359 w 1921918"/>
                  <a:gd name="connsiteY27" fmla="*/ 1259438 h 1259438"/>
                  <a:gd name="connsiteX28" fmla="*/ 1115886 w 1921918"/>
                  <a:gd name="connsiteY28" fmla="*/ 1071068 h 1259438"/>
                  <a:gd name="connsiteX29" fmla="*/ 1048319 w 1921918"/>
                  <a:gd name="connsiteY29" fmla="*/ 1259438 h 1259438"/>
                  <a:gd name="connsiteX30" fmla="*/ 1044679 w 1921918"/>
                  <a:gd name="connsiteY30" fmla="*/ 1259438 h 1259438"/>
                  <a:gd name="connsiteX31" fmla="*/ 935479 w 1921918"/>
                  <a:gd name="connsiteY31" fmla="*/ 1259438 h 1259438"/>
                  <a:gd name="connsiteX32" fmla="*/ 931839 w 1921918"/>
                  <a:gd name="connsiteY32" fmla="*/ 1259438 h 1259438"/>
                  <a:gd name="connsiteX33" fmla="*/ 811719 w 1921918"/>
                  <a:gd name="connsiteY33" fmla="*/ 924558 h 1259438"/>
                  <a:gd name="connsiteX34" fmla="*/ 917279 w 1921918"/>
                  <a:gd name="connsiteY34" fmla="*/ 924558 h 1259438"/>
                  <a:gd name="connsiteX35" fmla="*/ 990079 w 1921918"/>
                  <a:gd name="connsiteY35" fmla="*/ 1115918 h 1259438"/>
                  <a:gd name="connsiteX36" fmla="*/ 1062879 w 1921918"/>
                  <a:gd name="connsiteY36" fmla="*/ 924558 h 1259438"/>
                  <a:gd name="connsiteX37" fmla="*/ 1066519 w 1921918"/>
                  <a:gd name="connsiteY37" fmla="*/ 924558 h 1259438"/>
                  <a:gd name="connsiteX38" fmla="*/ 1168439 w 1921918"/>
                  <a:gd name="connsiteY38" fmla="*/ 924558 h 1259438"/>
                  <a:gd name="connsiteX39" fmla="*/ 1172079 w 1921918"/>
                  <a:gd name="connsiteY39" fmla="*/ 924558 h 1259438"/>
                  <a:gd name="connsiteX40" fmla="*/ 1254335 w 1921918"/>
                  <a:gd name="connsiteY40" fmla="*/ 1153878 h 1259438"/>
                  <a:gd name="connsiteX41" fmla="*/ 1619799 w 1921918"/>
                  <a:gd name="connsiteY41" fmla="*/ 1153878 h 1259438"/>
                  <a:gd name="connsiteX42" fmla="*/ 1619799 w 1921918"/>
                  <a:gd name="connsiteY42" fmla="*/ 1004639 h 1259438"/>
                  <a:gd name="connsiteX43" fmla="*/ 1517879 w 1921918"/>
                  <a:gd name="connsiteY43" fmla="*/ 1004639 h 1259438"/>
                  <a:gd name="connsiteX44" fmla="*/ 1474199 w 1921918"/>
                  <a:gd name="connsiteY44" fmla="*/ 899079 h 1259438"/>
                  <a:gd name="connsiteX45" fmla="*/ 1619799 w 1921918"/>
                  <a:gd name="connsiteY45" fmla="*/ 899079 h 1259438"/>
                  <a:gd name="connsiteX46" fmla="*/ 1619799 w 1921918"/>
                  <a:gd name="connsiteY46" fmla="*/ 837199 h 1259438"/>
                  <a:gd name="connsiteX47" fmla="*/ 1579759 w 1921918"/>
                  <a:gd name="connsiteY47" fmla="*/ 837199 h 1259438"/>
                  <a:gd name="connsiteX48" fmla="*/ 1474199 w 1921918"/>
                  <a:gd name="connsiteY48" fmla="*/ 837199 h 1259438"/>
                  <a:gd name="connsiteX49" fmla="*/ 1593083 w 1921918"/>
                  <a:gd name="connsiteY49" fmla="*/ 513239 h 1259438"/>
                  <a:gd name="connsiteX50" fmla="*/ 1539719 w 1921918"/>
                  <a:gd name="connsiteY50" fmla="*/ 513239 h 1259438"/>
                  <a:gd name="connsiteX51" fmla="*/ 247520 w 1921918"/>
                  <a:gd name="connsiteY51" fmla="*/ 251160 h 1259438"/>
                  <a:gd name="connsiteX52" fmla="*/ 167440 w 1921918"/>
                  <a:gd name="connsiteY52" fmla="*/ 589680 h 1259438"/>
                  <a:gd name="connsiteX53" fmla="*/ 243880 w 1921918"/>
                  <a:gd name="connsiteY53" fmla="*/ 589680 h 1259438"/>
                  <a:gd name="connsiteX54" fmla="*/ 65520 w 1921918"/>
                  <a:gd name="connsiteY54" fmla="*/ 1110199 h 1259438"/>
                  <a:gd name="connsiteX55" fmla="*/ 138320 w 1921918"/>
                  <a:gd name="connsiteY55" fmla="*/ 691600 h 1259438"/>
                  <a:gd name="connsiteX56" fmla="*/ 65520 w 1921918"/>
                  <a:gd name="connsiteY56" fmla="*/ 691600 h 1259438"/>
                  <a:gd name="connsiteX57" fmla="*/ 116559 w 1921918"/>
                  <a:gd name="connsiteY57" fmla="*/ 378560 h 1259438"/>
                  <a:gd name="connsiteX58" fmla="*/ 87360 w 1921918"/>
                  <a:gd name="connsiteY58" fmla="*/ 378560 h 1259438"/>
                  <a:gd name="connsiteX59" fmla="*/ 1066519 w 1921918"/>
                  <a:gd name="connsiteY59" fmla="*/ 138319 h 1259438"/>
                  <a:gd name="connsiteX60" fmla="*/ 1106559 w 1921918"/>
                  <a:gd name="connsiteY60" fmla="*/ 247519 h 1259438"/>
                  <a:gd name="connsiteX61" fmla="*/ 1066519 w 1921918"/>
                  <a:gd name="connsiteY61" fmla="*/ 356719 h 1259438"/>
                  <a:gd name="connsiteX62" fmla="*/ 1026479 w 1921918"/>
                  <a:gd name="connsiteY62" fmla="*/ 247519 h 1259438"/>
                  <a:gd name="connsiteX63" fmla="*/ 848119 w 1921918"/>
                  <a:gd name="connsiteY63" fmla="*/ 138319 h 1259438"/>
                  <a:gd name="connsiteX64" fmla="*/ 888159 w 1921918"/>
                  <a:gd name="connsiteY64" fmla="*/ 247519 h 1259438"/>
                  <a:gd name="connsiteX65" fmla="*/ 848119 w 1921918"/>
                  <a:gd name="connsiteY65" fmla="*/ 356719 h 1259438"/>
                  <a:gd name="connsiteX66" fmla="*/ 808079 w 1921918"/>
                  <a:gd name="connsiteY66" fmla="*/ 247519 h 1259438"/>
                  <a:gd name="connsiteX67" fmla="*/ 1011919 w 1921918"/>
                  <a:gd name="connsiteY67" fmla="*/ 105560 h 1259438"/>
                  <a:gd name="connsiteX68" fmla="*/ 1011919 w 1921918"/>
                  <a:gd name="connsiteY68" fmla="*/ 389480 h 1259438"/>
                  <a:gd name="connsiteX69" fmla="*/ 1128399 w 1921918"/>
                  <a:gd name="connsiteY69" fmla="*/ 389480 h 1259438"/>
                  <a:gd name="connsiteX70" fmla="*/ 1128399 w 1921918"/>
                  <a:gd name="connsiteY70" fmla="*/ 105560 h 1259438"/>
                  <a:gd name="connsiteX71" fmla="*/ 793520 w 1921918"/>
                  <a:gd name="connsiteY71" fmla="*/ 105560 h 1259438"/>
                  <a:gd name="connsiteX72" fmla="*/ 793520 w 1921918"/>
                  <a:gd name="connsiteY72" fmla="*/ 389480 h 1259438"/>
                  <a:gd name="connsiteX73" fmla="*/ 906359 w 1921918"/>
                  <a:gd name="connsiteY73" fmla="*/ 389480 h 1259438"/>
                  <a:gd name="connsiteX74" fmla="*/ 906359 w 1921918"/>
                  <a:gd name="connsiteY74" fmla="*/ 105560 h 1259438"/>
                  <a:gd name="connsiteX75" fmla="*/ 1354079 w 1921918"/>
                  <a:gd name="connsiteY75" fmla="*/ 0 h 1259438"/>
                  <a:gd name="connsiteX76" fmla="*/ 1426879 w 1921918"/>
                  <a:gd name="connsiteY76" fmla="*/ 0 h 1259438"/>
                  <a:gd name="connsiteX77" fmla="*/ 1459639 w 1921918"/>
                  <a:gd name="connsiteY77" fmla="*/ 0 h 1259438"/>
                  <a:gd name="connsiteX78" fmla="*/ 1860039 w 1921918"/>
                  <a:gd name="connsiteY78" fmla="*/ 0 h 1259438"/>
                  <a:gd name="connsiteX79" fmla="*/ 1860039 w 1921918"/>
                  <a:gd name="connsiteY79" fmla="*/ 36400 h 1259438"/>
                  <a:gd name="connsiteX80" fmla="*/ 1860039 w 1921918"/>
                  <a:gd name="connsiteY80" fmla="*/ 105560 h 1259438"/>
                  <a:gd name="connsiteX81" fmla="*/ 1860039 w 1921918"/>
                  <a:gd name="connsiteY81" fmla="*/ 251160 h 1259438"/>
                  <a:gd name="connsiteX82" fmla="*/ 1860039 w 1921918"/>
                  <a:gd name="connsiteY82" fmla="*/ 356720 h 1259438"/>
                  <a:gd name="connsiteX83" fmla="*/ 1754479 w 1921918"/>
                  <a:gd name="connsiteY83" fmla="*/ 356720 h 1259438"/>
                  <a:gd name="connsiteX84" fmla="*/ 1485119 w 1921918"/>
                  <a:gd name="connsiteY84" fmla="*/ 356720 h 1259438"/>
                  <a:gd name="connsiteX85" fmla="*/ 1485119 w 1921918"/>
                  <a:gd name="connsiteY85" fmla="*/ 251160 h 1259438"/>
                  <a:gd name="connsiteX86" fmla="*/ 1754479 w 1921918"/>
                  <a:gd name="connsiteY86" fmla="*/ 251160 h 1259438"/>
                  <a:gd name="connsiteX87" fmla="*/ 1710799 w 1921918"/>
                  <a:gd name="connsiteY87" fmla="*/ 174720 h 1259438"/>
                  <a:gd name="connsiteX88" fmla="*/ 1754479 w 1921918"/>
                  <a:gd name="connsiteY88" fmla="*/ 105560 h 1259438"/>
                  <a:gd name="connsiteX89" fmla="*/ 1459639 w 1921918"/>
                  <a:gd name="connsiteY89" fmla="*/ 105560 h 1259438"/>
                  <a:gd name="connsiteX90" fmla="*/ 1459639 w 1921918"/>
                  <a:gd name="connsiteY90" fmla="*/ 251160 h 1259438"/>
                  <a:gd name="connsiteX91" fmla="*/ 1459639 w 1921918"/>
                  <a:gd name="connsiteY91" fmla="*/ 356720 h 1259438"/>
                  <a:gd name="connsiteX92" fmla="*/ 1459639 w 1921918"/>
                  <a:gd name="connsiteY92" fmla="*/ 869959 h 1259438"/>
                  <a:gd name="connsiteX93" fmla="*/ 1419599 w 1921918"/>
                  <a:gd name="connsiteY93" fmla="*/ 1124759 h 1259438"/>
                  <a:gd name="connsiteX94" fmla="*/ 1314039 w 1921918"/>
                  <a:gd name="connsiteY94" fmla="*/ 1124759 h 1259438"/>
                  <a:gd name="connsiteX95" fmla="*/ 1354079 w 1921918"/>
                  <a:gd name="connsiteY95" fmla="*/ 869959 h 1259438"/>
                  <a:gd name="connsiteX96" fmla="*/ 687960 w 1921918"/>
                  <a:gd name="connsiteY96" fmla="*/ 0 h 1259438"/>
                  <a:gd name="connsiteX97" fmla="*/ 793520 w 1921918"/>
                  <a:gd name="connsiteY97" fmla="*/ 0 h 1259438"/>
                  <a:gd name="connsiteX98" fmla="*/ 1230319 w 1921918"/>
                  <a:gd name="connsiteY98" fmla="*/ 0 h 1259438"/>
                  <a:gd name="connsiteX99" fmla="*/ 1230319 w 1921918"/>
                  <a:gd name="connsiteY99" fmla="*/ 495040 h 1259438"/>
                  <a:gd name="connsiteX100" fmla="*/ 1011919 w 1921918"/>
                  <a:gd name="connsiteY100" fmla="*/ 495040 h 1259438"/>
                  <a:gd name="connsiteX101" fmla="*/ 1011919 w 1921918"/>
                  <a:gd name="connsiteY101" fmla="*/ 564199 h 1259438"/>
                  <a:gd name="connsiteX102" fmla="*/ 1190279 w 1921918"/>
                  <a:gd name="connsiteY102" fmla="*/ 564199 h 1259438"/>
                  <a:gd name="connsiteX103" fmla="*/ 1233959 w 1921918"/>
                  <a:gd name="connsiteY103" fmla="*/ 669759 h 1259438"/>
                  <a:gd name="connsiteX104" fmla="*/ 1011919 w 1921918"/>
                  <a:gd name="connsiteY104" fmla="*/ 669759 h 1259438"/>
                  <a:gd name="connsiteX105" fmla="*/ 1011919 w 1921918"/>
                  <a:gd name="connsiteY105" fmla="*/ 764399 h 1259438"/>
                  <a:gd name="connsiteX106" fmla="*/ 1215759 w 1921918"/>
                  <a:gd name="connsiteY106" fmla="*/ 764399 h 1259438"/>
                  <a:gd name="connsiteX107" fmla="*/ 1255799 w 1921918"/>
                  <a:gd name="connsiteY107" fmla="*/ 869959 h 1259438"/>
                  <a:gd name="connsiteX108" fmla="*/ 706159 w 1921918"/>
                  <a:gd name="connsiteY108" fmla="*/ 869959 h 1259438"/>
                  <a:gd name="connsiteX109" fmla="*/ 662479 w 1921918"/>
                  <a:gd name="connsiteY109" fmla="*/ 764399 h 1259438"/>
                  <a:gd name="connsiteX110" fmla="*/ 906359 w 1921918"/>
                  <a:gd name="connsiteY110" fmla="*/ 764399 h 1259438"/>
                  <a:gd name="connsiteX111" fmla="*/ 906359 w 1921918"/>
                  <a:gd name="connsiteY111" fmla="*/ 669759 h 1259438"/>
                  <a:gd name="connsiteX112" fmla="*/ 731640 w 1921918"/>
                  <a:gd name="connsiteY112" fmla="*/ 669759 h 1259438"/>
                  <a:gd name="connsiteX113" fmla="*/ 687960 w 1921918"/>
                  <a:gd name="connsiteY113" fmla="*/ 564199 h 1259438"/>
                  <a:gd name="connsiteX114" fmla="*/ 906359 w 1921918"/>
                  <a:gd name="connsiteY114" fmla="*/ 564199 h 1259438"/>
                  <a:gd name="connsiteX115" fmla="*/ 906359 w 1921918"/>
                  <a:gd name="connsiteY115" fmla="*/ 495040 h 1259438"/>
                  <a:gd name="connsiteX116" fmla="*/ 793520 w 1921918"/>
                  <a:gd name="connsiteY116" fmla="*/ 495040 h 1259438"/>
                  <a:gd name="connsiteX117" fmla="*/ 687960 w 1921918"/>
                  <a:gd name="connsiteY117" fmla="*/ 495040 h 1259438"/>
                  <a:gd name="connsiteX118" fmla="*/ 687960 w 1921918"/>
                  <a:gd name="connsiteY118" fmla="*/ 389480 h 1259438"/>
                  <a:gd name="connsiteX119" fmla="*/ 687960 w 1921918"/>
                  <a:gd name="connsiteY119" fmla="*/ 105560 h 1259438"/>
                  <a:gd name="connsiteX120" fmla="*/ 276640 w 1921918"/>
                  <a:gd name="connsiteY120" fmla="*/ 0 h 1259438"/>
                  <a:gd name="connsiteX121" fmla="*/ 382200 w 1921918"/>
                  <a:gd name="connsiteY121" fmla="*/ 0 h 1259438"/>
                  <a:gd name="connsiteX122" fmla="*/ 382200 w 1921918"/>
                  <a:gd name="connsiteY122" fmla="*/ 1259438 h 1259438"/>
                  <a:gd name="connsiteX123" fmla="*/ 382199 w 1921918"/>
                  <a:gd name="connsiteY123" fmla="*/ 1259438 h 1259438"/>
                  <a:gd name="connsiteX124" fmla="*/ 276640 w 1921918"/>
                  <a:gd name="connsiteY124" fmla="*/ 1259438 h 1259438"/>
                  <a:gd name="connsiteX125" fmla="*/ 43680 w 1921918"/>
                  <a:gd name="connsiteY125" fmla="*/ 1259438 h 1259438"/>
                  <a:gd name="connsiteX126" fmla="*/ 0 w 1921918"/>
                  <a:gd name="connsiteY126" fmla="*/ 1153878 h 1259438"/>
                  <a:gd name="connsiteX127" fmla="*/ 276640 w 1921918"/>
                  <a:gd name="connsiteY127" fmla="*/ 1153878 h 1259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Lst>
                <a:rect l="l" t="t" r="r" b="b"/>
                <a:pathLst>
                  <a:path w="1921918" h="1259438">
                    <a:moveTo>
                      <a:pt x="695240" y="924558"/>
                    </a:moveTo>
                    <a:lnTo>
                      <a:pt x="800800" y="924558"/>
                    </a:lnTo>
                    <a:lnTo>
                      <a:pt x="724360" y="1259438"/>
                    </a:lnTo>
                    <a:lnTo>
                      <a:pt x="691600" y="1259438"/>
                    </a:lnTo>
                    <a:lnTo>
                      <a:pt x="611520" y="1259438"/>
                    </a:lnTo>
                    <a:lnTo>
                      <a:pt x="418600" y="1259438"/>
                    </a:lnTo>
                    <a:lnTo>
                      <a:pt x="418600" y="1153878"/>
                    </a:lnTo>
                    <a:lnTo>
                      <a:pt x="637910" y="1153878"/>
                    </a:lnTo>
                    <a:close/>
                    <a:moveTo>
                      <a:pt x="1671911" y="586085"/>
                    </a:moveTo>
                    <a:lnTo>
                      <a:pt x="1618496" y="731639"/>
                    </a:lnTo>
                    <a:lnTo>
                      <a:pt x="1723990" y="731639"/>
                    </a:lnTo>
                    <a:close/>
                    <a:moveTo>
                      <a:pt x="1496039" y="407679"/>
                    </a:moveTo>
                    <a:lnTo>
                      <a:pt x="1805439" y="407679"/>
                    </a:lnTo>
                    <a:lnTo>
                      <a:pt x="1845479" y="513239"/>
                    </a:lnTo>
                    <a:lnTo>
                      <a:pt x="1751407" y="513239"/>
                    </a:lnTo>
                    <a:lnTo>
                      <a:pt x="1867319" y="837199"/>
                    </a:lnTo>
                    <a:lnTo>
                      <a:pt x="1761759" y="837199"/>
                    </a:lnTo>
                    <a:lnTo>
                      <a:pt x="1725359" y="837199"/>
                    </a:lnTo>
                    <a:lnTo>
                      <a:pt x="1725359" y="899079"/>
                    </a:lnTo>
                    <a:lnTo>
                      <a:pt x="1823639" y="899079"/>
                    </a:lnTo>
                    <a:lnTo>
                      <a:pt x="1867319" y="1004639"/>
                    </a:lnTo>
                    <a:lnTo>
                      <a:pt x="1725359" y="1004639"/>
                    </a:lnTo>
                    <a:lnTo>
                      <a:pt x="1725359" y="1153878"/>
                    </a:lnTo>
                    <a:lnTo>
                      <a:pt x="1921918" y="1153878"/>
                    </a:lnTo>
                    <a:lnTo>
                      <a:pt x="1878238" y="1259438"/>
                    </a:lnTo>
                    <a:lnTo>
                      <a:pt x="1292199" y="1259438"/>
                    </a:lnTo>
                    <a:lnTo>
                      <a:pt x="1226679" y="1259438"/>
                    </a:lnTo>
                    <a:lnTo>
                      <a:pt x="1179359" y="1259438"/>
                    </a:lnTo>
                    <a:lnTo>
                      <a:pt x="1115886" y="1071068"/>
                    </a:lnTo>
                    <a:lnTo>
                      <a:pt x="1048319" y="1259438"/>
                    </a:lnTo>
                    <a:lnTo>
                      <a:pt x="1044679" y="1259438"/>
                    </a:lnTo>
                    <a:lnTo>
                      <a:pt x="935479" y="1259438"/>
                    </a:lnTo>
                    <a:lnTo>
                      <a:pt x="931839" y="1259438"/>
                    </a:lnTo>
                    <a:lnTo>
                      <a:pt x="811719" y="924558"/>
                    </a:lnTo>
                    <a:lnTo>
                      <a:pt x="917279" y="924558"/>
                    </a:lnTo>
                    <a:lnTo>
                      <a:pt x="990079" y="1115918"/>
                    </a:lnTo>
                    <a:lnTo>
                      <a:pt x="1062879" y="924558"/>
                    </a:lnTo>
                    <a:lnTo>
                      <a:pt x="1066519" y="924558"/>
                    </a:lnTo>
                    <a:lnTo>
                      <a:pt x="1168439" y="924558"/>
                    </a:lnTo>
                    <a:lnTo>
                      <a:pt x="1172079" y="924558"/>
                    </a:lnTo>
                    <a:lnTo>
                      <a:pt x="1254335" y="1153878"/>
                    </a:lnTo>
                    <a:lnTo>
                      <a:pt x="1619799" y="1153878"/>
                    </a:lnTo>
                    <a:lnTo>
                      <a:pt x="1619799" y="1004639"/>
                    </a:lnTo>
                    <a:lnTo>
                      <a:pt x="1517879" y="1004639"/>
                    </a:lnTo>
                    <a:lnTo>
                      <a:pt x="1474199" y="899079"/>
                    </a:lnTo>
                    <a:lnTo>
                      <a:pt x="1619799" y="899079"/>
                    </a:lnTo>
                    <a:lnTo>
                      <a:pt x="1619799" y="837199"/>
                    </a:lnTo>
                    <a:lnTo>
                      <a:pt x="1579759" y="837199"/>
                    </a:lnTo>
                    <a:lnTo>
                      <a:pt x="1474199" y="837199"/>
                    </a:lnTo>
                    <a:lnTo>
                      <a:pt x="1593083" y="513239"/>
                    </a:lnTo>
                    <a:lnTo>
                      <a:pt x="1539719" y="513239"/>
                    </a:lnTo>
                    <a:close/>
                    <a:moveTo>
                      <a:pt x="247520" y="251160"/>
                    </a:moveTo>
                    <a:lnTo>
                      <a:pt x="167440" y="589680"/>
                    </a:lnTo>
                    <a:lnTo>
                      <a:pt x="243880" y="589680"/>
                    </a:lnTo>
                    <a:lnTo>
                      <a:pt x="65520" y="1110199"/>
                    </a:lnTo>
                    <a:lnTo>
                      <a:pt x="138320" y="691600"/>
                    </a:lnTo>
                    <a:lnTo>
                      <a:pt x="65520" y="691600"/>
                    </a:lnTo>
                    <a:lnTo>
                      <a:pt x="116559" y="378560"/>
                    </a:lnTo>
                    <a:lnTo>
                      <a:pt x="87360" y="378560"/>
                    </a:lnTo>
                    <a:close/>
                    <a:moveTo>
                      <a:pt x="1066519" y="138319"/>
                    </a:moveTo>
                    <a:lnTo>
                      <a:pt x="1106559" y="247519"/>
                    </a:lnTo>
                    <a:lnTo>
                      <a:pt x="1066519" y="356719"/>
                    </a:lnTo>
                    <a:lnTo>
                      <a:pt x="1026479" y="247519"/>
                    </a:lnTo>
                    <a:close/>
                    <a:moveTo>
                      <a:pt x="848119" y="138319"/>
                    </a:moveTo>
                    <a:lnTo>
                      <a:pt x="888159" y="247519"/>
                    </a:lnTo>
                    <a:lnTo>
                      <a:pt x="848119" y="356719"/>
                    </a:lnTo>
                    <a:lnTo>
                      <a:pt x="808079" y="247519"/>
                    </a:lnTo>
                    <a:close/>
                    <a:moveTo>
                      <a:pt x="1011919" y="105560"/>
                    </a:moveTo>
                    <a:lnTo>
                      <a:pt x="1011919" y="389480"/>
                    </a:lnTo>
                    <a:lnTo>
                      <a:pt x="1128399" y="389480"/>
                    </a:lnTo>
                    <a:lnTo>
                      <a:pt x="1128399" y="105560"/>
                    </a:lnTo>
                    <a:close/>
                    <a:moveTo>
                      <a:pt x="793520" y="105560"/>
                    </a:moveTo>
                    <a:lnTo>
                      <a:pt x="793520" y="389480"/>
                    </a:lnTo>
                    <a:lnTo>
                      <a:pt x="906359" y="389480"/>
                    </a:lnTo>
                    <a:lnTo>
                      <a:pt x="906359" y="105560"/>
                    </a:lnTo>
                    <a:close/>
                    <a:moveTo>
                      <a:pt x="1354079" y="0"/>
                    </a:moveTo>
                    <a:lnTo>
                      <a:pt x="1426879" y="0"/>
                    </a:lnTo>
                    <a:lnTo>
                      <a:pt x="1459639" y="0"/>
                    </a:lnTo>
                    <a:lnTo>
                      <a:pt x="1860039" y="0"/>
                    </a:lnTo>
                    <a:lnTo>
                      <a:pt x="1860039" y="36400"/>
                    </a:lnTo>
                    <a:lnTo>
                      <a:pt x="1860039" y="105560"/>
                    </a:lnTo>
                    <a:lnTo>
                      <a:pt x="1860039" y="251160"/>
                    </a:lnTo>
                    <a:lnTo>
                      <a:pt x="1860039" y="356720"/>
                    </a:lnTo>
                    <a:lnTo>
                      <a:pt x="1754479" y="356720"/>
                    </a:lnTo>
                    <a:lnTo>
                      <a:pt x="1485119" y="356720"/>
                    </a:lnTo>
                    <a:lnTo>
                      <a:pt x="1485119" y="251160"/>
                    </a:lnTo>
                    <a:lnTo>
                      <a:pt x="1754479" y="251160"/>
                    </a:lnTo>
                    <a:lnTo>
                      <a:pt x="1710799" y="174720"/>
                    </a:lnTo>
                    <a:lnTo>
                      <a:pt x="1754479" y="105560"/>
                    </a:lnTo>
                    <a:lnTo>
                      <a:pt x="1459639" y="105560"/>
                    </a:lnTo>
                    <a:lnTo>
                      <a:pt x="1459639" y="251160"/>
                    </a:lnTo>
                    <a:lnTo>
                      <a:pt x="1459639" y="356720"/>
                    </a:lnTo>
                    <a:lnTo>
                      <a:pt x="1459639" y="869959"/>
                    </a:lnTo>
                    <a:lnTo>
                      <a:pt x="1419599" y="1124759"/>
                    </a:lnTo>
                    <a:lnTo>
                      <a:pt x="1314039" y="1124759"/>
                    </a:lnTo>
                    <a:lnTo>
                      <a:pt x="1354079" y="869959"/>
                    </a:lnTo>
                    <a:close/>
                    <a:moveTo>
                      <a:pt x="687960" y="0"/>
                    </a:moveTo>
                    <a:lnTo>
                      <a:pt x="793520" y="0"/>
                    </a:lnTo>
                    <a:lnTo>
                      <a:pt x="1230319" y="0"/>
                    </a:lnTo>
                    <a:lnTo>
                      <a:pt x="1230319" y="495040"/>
                    </a:lnTo>
                    <a:lnTo>
                      <a:pt x="1011919" y="495040"/>
                    </a:lnTo>
                    <a:lnTo>
                      <a:pt x="1011919" y="564199"/>
                    </a:lnTo>
                    <a:lnTo>
                      <a:pt x="1190279" y="564199"/>
                    </a:lnTo>
                    <a:lnTo>
                      <a:pt x="1233959" y="669759"/>
                    </a:lnTo>
                    <a:lnTo>
                      <a:pt x="1011919" y="669759"/>
                    </a:lnTo>
                    <a:lnTo>
                      <a:pt x="1011919" y="764399"/>
                    </a:lnTo>
                    <a:lnTo>
                      <a:pt x="1215759" y="764399"/>
                    </a:lnTo>
                    <a:lnTo>
                      <a:pt x="1255799" y="869959"/>
                    </a:lnTo>
                    <a:lnTo>
                      <a:pt x="706159" y="869959"/>
                    </a:lnTo>
                    <a:lnTo>
                      <a:pt x="662479" y="764399"/>
                    </a:lnTo>
                    <a:lnTo>
                      <a:pt x="906359" y="764399"/>
                    </a:lnTo>
                    <a:lnTo>
                      <a:pt x="906359" y="669759"/>
                    </a:lnTo>
                    <a:lnTo>
                      <a:pt x="731640" y="669759"/>
                    </a:lnTo>
                    <a:lnTo>
                      <a:pt x="687960" y="564199"/>
                    </a:lnTo>
                    <a:lnTo>
                      <a:pt x="906359" y="564199"/>
                    </a:lnTo>
                    <a:lnTo>
                      <a:pt x="906359" y="495040"/>
                    </a:lnTo>
                    <a:lnTo>
                      <a:pt x="793520" y="495040"/>
                    </a:lnTo>
                    <a:lnTo>
                      <a:pt x="687960" y="495040"/>
                    </a:lnTo>
                    <a:lnTo>
                      <a:pt x="687960" y="389480"/>
                    </a:lnTo>
                    <a:lnTo>
                      <a:pt x="687960" y="105560"/>
                    </a:lnTo>
                    <a:close/>
                    <a:moveTo>
                      <a:pt x="276640" y="0"/>
                    </a:moveTo>
                    <a:lnTo>
                      <a:pt x="382200" y="0"/>
                    </a:lnTo>
                    <a:lnTo>
                      <a:pt x="382200" y="1259438"/>
                    </a:lnTo>
                    <a:lnTo>
                      <a:pt x="382199" y="1259438"/>
                    </a:lnTo>
                    <a:lnTo>
                      <a:pt x="276640" y="1259438"/>
                    </a:lnTo>
                    <a:lnTo>
                      <a:pt x="43680" y="1259438"/>
                    </a:lnTo>
                    <a:lnTo>
                      <a:pt x="0" y="1153878"/>
                    </a:lnTo>
                    <a:lnTo>
                      <a:pt x="276640" y="11538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58" name="任意多边形: 形状 57">
                <a:extLst>
                  <a:ext uri="{FF2B5EF4-FFF2-40B4-BE49-F238E27FC236}">
                    <a16:creationId xmlns:a16="http://schemas.microsoft.com/office/drawing/2014/main" xmlns="" id="{9F4B4A95-5BA4-4185-95CB-603667F01CDA}"/>
                  </a:ext>
                </a:extLst>
              </p:cNvPr>
              <p:cNvSpPr>
                <a:spLocks noChangeArrowheads="1"/>
              </p:cNvSpPr>
              <p:nvPr/>
            </p:nvSpPr>
            <p:spPr bwMode="auto">
              <a:xfrm>
                <a:off x="6053464" y="2554682"/>
                <a:ext cx="81154" cy="95662"/>
              </a:xfrm>
              <a:custGeom>
                <a:avLst/>
                <a:gdLst>
                  <a:gd name="connsiteX0" fmla="*/ 27051 w 81154"/>
                  <a:gd name="connsiteY0" fmla="*/ 50576 h 95662"/>
                  <a:gd name="connsiteX1" fmla="*/ 54102 w 81154"/>
                  <a:gd name="connsiteY1" fmla="*/ 50576 h 95662"/>
                  <a:gd name="connsiteX2" fmla="*/ 54102 w 81154"/>
                  <a:gd name="connsiteY2" fmla="*/ 59593 h 95662"/>
                  <a:gd name="connsiteX3" fmla="*/ 48091 w 81154"/>
                  <a:gd name="connsiteY3" fmla="*/ 59593 h 95662"/>
                  <a:gd name="connsiteX4" fmla="*/ 48091 w 81154"/>
                  <a:gd name="connsiteY4" fmla="*/ 64980 h 95662"/>
                  <a:gd name="connsiteX5" fmla="*/ 71009 w 81154"/>
                  <a:gd name="connsiteY5" fmla="*/ 64980 h 95662"/>
                  <a:gd name="connsiteX6" fmla="*/ 81153 w 81154"/>
                  <a:gd name="connsiteY6" fmla="*/ 64980 h 95662"/>
                  <a:gd name="connsiteX7" fmla="*/ 71009 w 81154"/>
                  <a:gd name="connsiteY7" fmla="*/ 77003 h 95662"/>
                  <a:gd name="connsiteX8" fmla="*/ 67471 w 81154"/>
                  <a:gd name="connsiteY8" fmla="*/ 77003 h 95662"/>
                  <a:gd name="connsiteX9" fmla="*/ 69685 w 81154"/>
                  <a:gd name="connsiteY9" fmla="*/ 80023 h 95662"/>
                  <a:gd name="connsiteX10" fmla="*/ 81154 w 81154"/>
                  <a:gd name="connsiteY10" fmla="*/ 95662 h 95662"/>
                  <a:gd name="connsiteX11" fmla="*/ 69818 w 81154"/>
                  <a:gd name="connsiteY11" fmla="*/ 95662 h 95662"/>
                  <a:gd name="connsiteX12" fmla="*/ 66984 w 81154"/>
                  <a:gd name="connsiteY12" fmla="*/ 93658 h 95662"/>
                  <a:gd name="connsiteX13" fmla="*/ 59014 w 81154"/>
                  <a:gd name="connsiteY13" fmla="*/ 83092 h 95662"/>
                  <a:gd name="connsiteX14" fmla="*/ 54421 w 81154"/>
                  <a:gd name="connsiteY14" fmla="*/ 77003 h 95662"/>
                  <a:gd name="connsiteX15" fmla="*/ 48091 w 81154"/>
                  <a:gd name="connsiteY15" fmla="*/ 77003 h 95662"/>
                  <a:gd name="connsiteX16" fmla="*/ 48091 w 81154"/>
                  <a:gd name="connsiteY16" fmla="*/ 95662 h 95662"/>
                  <a:gd name="connsiteX17" fmla="*/ 36068 w 81154"/>
                  <a:gd name="connsiteY17" fmla="*/ 95662 h 95662"/>
                  <a:gd name="connsiteX18" fmla="*/ 36068 w 81154"/>
                  <a:gd name="connsiteY18" fmla="*/ 77003 h 95662"/>
                  <a:gd name="connsiteX19" fmla="*/ 35822 w 81154"/>
                  <a:gd name="connsiteY19" fmla="*/ 77003 h 95662"/>
                  <a:gd name="connsiteX20" fmla="*/ 27468 w 81154"/>
                  <a:gd name="connsiteY20" fmla="*/ 77003 h 95662"/>
                  <a:gd name="connsiteX21" fmla="*/ 15028 w 81154"/>
                  <a:gd name="connsiteY21" fmla="*/ 95662 h 95662"/>
                  <a:gd name="connsiteX22" fmla="*/ 0 w 81154"/>
                  <a:gd name="connsiteY22" fmla="*/ 95662 h 95662"/>
                  <a:gd name="connsiteX23" fmla="*/ 14513 w 81154"/>
                  <a:gd name="connsiteY23" fmla="*/ 77003 h 95662"/>
                  <a:gd name="connsiteX24" fmla="*/ 13353 w 81154"/>
                  <a:gd name="connsiteY24" fmla="*/ 77003 h 95662"/>
                  <a:gd name="connsiteX25" fmla="*/ 10144 w 81154"/>
                  <a:gd name="connsiteY25" fmla="*/ 77003 h 95662"/>
                  <a:gd name="connsiteX26" fmla="*/ 0 w 81154"/>
                  <a:gd name="connsiteY26" fmla="*/ 64980 h 95662"/>
                  <a:gd name="connsiteX27" fmla="*/ 26787 w 81154"/>
                  <a:gd name="connsiteY27" fmla="*/ 64980 h 95662"/>
                  <a:gd name="connsiteX28" fmla="*/ 36068 w 81154"/>
                  <a:gd name="connsiteY28" fmla="*/ 64980 h 95662"/>
                  <a:gd name="connsiteX29" fmla="*/ 36068 w 81154"/>
                  <a:gd name="connsiteY29" fmla="*/ 59593 h 95662"/>
                  <a:gd name="connsiteX30" fmla="*/ 27051 w 81154"/>
                  <a:gd name="connsiteY30" fmla="*/ 59593 h 95662"/>
                  <a:gd name="connsiteX31" fmla="*/ 36068 w 81154"/>
                  <a:gd name="connsiteY31" fmla="*/ 0 h 95662"/>
                  <a:gd name="connsiteX32" fmla="*/ 48091 w 81154"/>
                  <a:gd name="connsiteY32" fmla="*/ 0 h 95662"/>
                  <a:gd name="connsiteX33" fmla="*/ 48091 w 81154"/>
                  <a:gd name="connsiteY33" fmla="*/ 5491 h 95662"/>
                  <a:gd name="connsiteX34" fmla="*/ 71009 w 81154"/>
                  <a:gd name="connsiteY34" fmla="*/ 5491 h 95662"/>
                  <a:gd name="connsiteX35" fmla="*/ 81153 w 81154"/>
                  <a:gd name="connsiteY35" fmla="*/ 5491 h 95662"/>
                  <a:gd name="connsiteX36" fmla="*/ 71009 w 81154"/>
                  <a:gd name="connsiteY36" fmla="*/ 14508 h 95662"/>
                  <a:gd name="connsiteX37" fmla="*/ 48091 w 81154"/>
                  <a:gd name="connsiteY37" fmla="*/ 14508 h 95662"/>
                  <a:gd name="connsiteX38" fmla="*/ 48091 w 81154"/>
                  <a:gd name="connsiteY38" fmla="*/ 20519 h 95662"/>
                  <a:gd name="connsiteX39" fmla="*/ 66501 w 81154"/>
                  <a:gd name="connsiteY39" fmla="*/ 20519 h 95662"/>
                  <a:gd name="connsiteX40" fmla="*/ 75142 w 81154"/>
                  <a:gd name="connsiteY40" fmla="*/ 20519 h 95662"/>
                  <a:gd name="connsiteX41" fmla="*/ 66046 w 81154"/>
                  <a:gd name="connsiteY41" fmla="*/ 29536 h 95662"/>
                  <a:gd name="connsiteX42" fmla="*/ 48091 w 81154"/>
                  <a:gd name="connsiteY42" fmla="*/ 29536 h 95662"/>
                  <a:gd name="connsiteX43" fmla="*/ 48091 w 81154"/>
                  <a:gd name="connsiteY43" fmla="*/ 35548 h 95662"/>
                  <a:gd name="connsiteX44" fmla="*/ 71009 w 81154"/>
                  <a:gd name="connsiteY44" fmla="*/ 35548 h 95662"/>
                  <a:gd name="connsiteX45" fmla="*/ 81153 w 81154"/>
                  <a:gd name="connsiteY45" fmla="*/ 35548 h 95662"/>
                  <a:gd name="connsiteX46" fmla="*/ 72042 w 81154"/>
                  <a:gd name="connsiteY46" fmla="*/ 43647 h 95662"/>
                  <a:gd name="connsiteX47" fmla="*/ 81154 w 81154"/>
                  <a:gd name="connsiteY47" fmla="*/ 59593 h 95662"/>
                  <a:gd name="connsiteX48" fmla="*/ 69131 w 81154"/>
                  <a:gd name="connsiteY48" fmla="*/ 59593 h 95662"/>
                  <a:gd name="connsiteX49" fmla="*/ 60544 w 81154"/>
                  <a:gd name="connsiteY49" fmla="*/ 44565 h 95662"/>
                  <a:gd name="connsiteX50" fmla="*/ 35822 w 81154"/>
                  <a:gd name="connsiteY50" fmla="*/ 44565 h 95662"/>
                  <a:gd name="connsiteX51" fmla="*/ 21469 w 81154"/>
                  <a:gd name="connsiteY51" fmla="*/ 44565 h 95662"/>
                  <a:gd name="connsiteX52" fmla="*/ 15029 w 81154"/>
                  <a:gd name="connsiteY52" fmla="*/ 59593 h 95662"/>
                  <a:gd name="connsiteX53" fmla="*/ 0 w 81154"/>
                  <a:gd name="connsiteY53" fmla="*/ 59593 h 95662"/>
                  <a:gd name="connsiteX54" fmla="*/ 9112 w 81154"/>
                  <a:gd name="connsiteY54" fmla="*/ 43647 h 95662"/>
                  <a:gd name="connsiteX55" fmla="*/ 0 w 81154"/>
                  <a:gd name="connsiteY55" fmla="*/ 35548 h 95662"/>
                  <a:gd name="connsiteX56" fmla="*/ 26787 w 81154"/>
                  <a:gd name="connsiteY56" fmla="*/ 35548 h 95662"/>
                  <a:gd name="connsiteX57" fmla="*/ 36068 w 81154"/>
                  <a:gd name="connsiteY57" fmla="*/ 35548 h 95662"/>
                  <a:gd name="connsiteX58" fmla="*/ 36068 w 81154"/>
                  <a:gd name="connsiteY58" fmla="*/ 29536 h 95662"/>
                  <a:gd name="connsiteX59" fmla="*/ 22270 w 81154"/>
                  <a:gd name="connsiteY59" fmla="*/ 29536 h 95662"/>
                  <a:gd name="connsiteX60" fmla="*/ 16017 w 81154"/>
                  <a:gd name="connsiteY60" fmla="*/ 29536 h 95662"/>
                  <a:gd name="connsiteX61" fmla="*/ 6011 w 81154"/>
                  <a:gd name="connsiteY61" fmla="*/ 20519 h 95662"/>
                  <a:gd name="connsiteX62" fmla="*/ 36068 w 81154"/>
                  <a:gd name="connsiteY62" fmla="*/ 20519 h 95662"/>
                  <a:gd name="connsiteX63" fmla="*/ 36068 w 81154"/>
                  <a:gd name="connsiteY63" fmla="*/ 14508 h 95662"/>
                  <a:gd name="connsiteX64" fmla="*/ 35822 w 81154"/>
                  <a:gd name="connsiteY64" fmla="*/ 14508 h 95662"/>
                  <a:gd name="connsiteX65" fmla="*/ 10144 w 81154"/>
                  <a:gd name="connsiteY65" fmla="*/ 14508 h 95662"/>
                  <a:gd name="connsiteX66" fmla="*/ 0 w 81154"/>
                  <a:gd name="connsiteY66" fmla="*/ 5491 h 95662"/>
                  <a:gd name="connsiteX67" fmla="*/ 26787 w 81154"/>
                  <a:gd name="connsiteY67" fmla="*/ 5491 h 95662"/>
                  <a:gd name="connsiteX68" fmla="*/ 36068 w 81154"/>
                  <a:gd name="connsiteY68" fmla="*/ 5491 h 956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81154" h="95662">
                    <a:moveTo>
                      <a:pt x="27051" y="50576"/>
                    </a:moveTo>
                    <a:lnTo>
                      <a:pt x="54102" y="50576"/>
                    </a:lnTo>
                    <a:lnTo>
                      <a:pt x="54102" y="59593"/>
                    </a:lnTo>
                    <a:lnTo>
                      <a:pt x="48091" y="59593"/>
                    </a:lnTo>
                    <a:lnTo>
                      <a:pt x="48091" y="64980"/>
                    </a:lnTo>
                    <a:lnTo>
                      <a:pt x="71009" y="64980"/>
                    </a:lnTo>
                    <a:cubicBezTo>
                      <a:pt x="81153" y="64980"/>
                      <a:pt x="81153" y="64980"/>
                      <a:pt x="81153" y="64980"/>
                    </a:cubicBezTo>
                    <a:cubicBezTo>
                      <a:pt x="81153" y="71538"/>
                      <a:pt x="76542" y="77003"/>
                      <a:pt x="71009" y="77003"/>
                    </a:cubicBezTo>
                    <a:lnTo>
                      <a:pt x="67471" y="77003"/>
                    </a:lnTo>
                    <a:lnTo>
                      <a:pt x="69685" y="80023"/>
                    </a:lnTo>
                    <a:cubicBezTo>
                      <a:pt x="72475" y="83827"/>
                      <a:pt x="76195" y="88899"/>
                      <a:pt x="81154" y="95662"/>
                    </a:cubicBezTo>
                    <a:lnTo>
                      <a:pt x="69818" y="95662"/>
                    </a:lnTo>
                    <a:cubicBezTo>
                      <a:pt x="68874" y="95662"/>
                      <a:pt x="67929" y="94660"/>
                      <a:pt x="66984" y="93658"/>
                    </a:cubicBezTo>
                    <a:cubicBezTo>
                      <a:pt x="66984" y="93658"/>
                      <a:pt x="66984" y="93658"/>
                      <a:pt x="59014" y="83092"/>
                    </a:cubicBezTo>
                    <a:lnTo>
                      <a:pt x="54421" y="77003"/>
                    </a:lnTo>
                    <a:lnTo>
                      <a:pt x="48091" y="77003"/>
                    </a:lnTo>
                    <a:lnTo>
                      <a:pt x="48091" y="95662"/>
                    </a:lnTo>
                    <a:lnTo>
                      <a:pt x="36068" y="95662"/>
                    </a:lnTo>
                    <a:lnTo>
                      <a:pt x="36068" y="77003"/>
                    </a:lnTo>
                    <a:lnTo>
                      <a:pt x="35822" y="77003"/>
                    </a:lnTo>
                    <a:lnTo>
                      <a:pt x="27468" y="77003"/>
                    </a:lnTo>
                    <a:lnTo>
                      <a:pt x="15028" y="95662"/>
                    </a:lnTo>
                    <a:lnTo>
                      <a:pt x="0" y="95662"/>
                    </a:lnTo>
                    <a:lnTo>
                      <a:pt x="14513" y="77003"/>
                    </a:lnTo>
                    <a:lnTo>
                      <a:pt x="13353" y="77003"/>
                    </a:lnTo>
                    <a:cubicBezTo>
                      <a:pt x="10144" y="77003"/>
                      <a:pt x="10144" y="77003"/>
                      <a:pt x="10144" y="77003"/>
                    </a:cubicBezTo>
                    <a:cubicBezTo>
                      <a:pt x="4611" y="77003"/>
                      <a:pt x="0" y="71538"/>
                      <a:pt x="0" y="64980"/>
                    </a:cubicBezTo>
                    <a:cubicBezTo>
                      <a:pt x="10144" y="64980"/>
                      <a:pt x="19020" y="64980"/>
                      <a:pt x="26787" y="64980"/>
                    </a:cubicBezTo>
                    <a:lnTo>
                      <a:pt x="36068" y="64980"/>
                    </a:lnTo>
                    <a:lnTo>
                      <a:pt x="36068" y="59593"/>
                    </a:lnTo>
                    <a:lnTo>
                      <a:pt x="27051" y="59593"/>
                    </a:lnTo>
                    <a:close/>
                    <a:moveTo>
                      <a:pt x="36068" y="0"/>
                    </a:moveTo>
                    <a:lnTo>
                      <a:pt x="48091" y="0"/>
                    </a:lnTo>
                    <a:lnTo>
                      <a:pt x="48091" y="5491"/>
                    </a:lnTo>
                    <a:lnTo>
                      <a:pt x="71009" y="5491"/>
                    </a:lnTo>
                    <a:cubicBezTo>
                      <a:pt x="81153" y="5491"/>
                      <a:pt x="81153" y="5491"/>
                      <a:pt x="81153" y="5491"/>
                    </a:cubicBezTo>
                    <a:cubicBezTo>
                      <a:pt x="81153" y="10409"/>
                      <a:pt x="76542" y="14508"/>
                      <a:pt x="71009" y="14508"/>
                    </a:cubicBezTo>
                    <a:lnTo>
                      <a:pt x="48091" y="14508"/>
                    </a:lnTo>
                    <a:lnTo>
                      <a:pt x="48091" y="20519"/>
                    </a:lnTo>
                    <a:lnTo>
                      <a:pt x="66501" y="20519"/>
                    </a:lnTo>
                    <a:cubicBezTo>
                      <a:pt x="75142" y="20519"/>
                      <a:pt x="75142" y="20519"/>
                      <a:pt x="75142" y="20519"/>
                    </a:cubicBezTo>
                    <a:cubicBezTo>
                      <a:pt x="75142" y="25437"/>
                      <a:pt x="71504" y="29536"/>
                      <a:pt x="66046" y="29536"/>
                    </a:cubicBezTo>
                    <a:lnTo>
                      <a:pt x="48091" y="29536"/>
                    </a:lnTo>
                    <a:lnTo>
                      <a:pt x="48091" y="35548"/>
                    </a:lnTo>
                    <a:lnTo>
                      <a:pt x="71009" y="35548"/>
                    </a:lnTo>
                    <a:cubicBezTo>
                      <a:pt x="81153" y="35548"/>
                      <a:pt x="81153" y="35548"/>
                      <a:pt x="81153" y="35548"/>
                    </a:cubicBezTo>
                    <a:lnTo>
                      <a:pt x="72042" y="43647"/>
                    </a:lnTo>
                    <a:lnTo>
                      <a:pt x="81154" y="59593"/>
                    </a:lnTo>
                    <a:lnTo>
                      <a:pt x="69131" y="59593"/>
                    </a:lnTo>
                    <a:lnTo>
                      <a:pt x="60544" y="44565"/>
                    </a:lnTo>
                    <a:lnTo>
                      <a:pt x="35822" y="44565"/>
                    </a:lnTo>
                    <a:lnTo>
                      <a:pt x="21469" y="44565"/>
                    </a:lnTo>
                    <a:lnTo>
                      <a:pt x="15029" y="59593"/>
                    </a:lnTo>
                    <a:lnTo>
                      <a:pt x="0" y="59593"/>
                    </a:lnTo>
                    <a:lnTo>
                      <a:pt x="9112" y="43647"/>
                    </a:lnTo>
                    <a:lnTo>
                      <a:pt x="0" y="35548"/>
                    </a:lnTo>
                    <a:cubicBezTo>
                      <a:pt x="10144" y="35548"/>
                      <a:pt x="19020" y="35548"/>
                      <a:pt x="26787" y="35548"/>
                    </a:cubicBezTo>
                    <a:lnTo>
                      <a:pt x="36068" y="35548"/>
                    </a:lnTo>
                    <a:lnTo>
                      <a:pt x="36068" y="29536"/>
                    </a:lnTo>
                    <a:lnTo>
                      <a:pt x="22270" y="29536"/>
                    </a:lnTo>
                    <a:cubicBezTo>
                      <a:pt x="16017" y="29536"/>
                      <a:pt x="16017" y="29536"/>
                      <a:pt x="16017" y="29536"/>
                    </a:cubicBezTo>
                    <a:cubicBezTo>
                      <a:pt x="10559" y="29536"/>
                      <a:pt x="6011" y="25437"/>
                      <a:pt x="6011" y="20519"/>
                    </a:cubicBezTo>
                    <a:lnTo>
                      <a:pt x="36068" y="20519"/>
                    </a:lnTo>
                    <a:lnTo>
                      <a:pt x="36068" y="14508"/>
                    </a:lnTo>
                    <a:lnTo>
                      <a:pt x="35822" y="14508"/>
                    </a:lnTo>
                    <a:cubicBezTo>
                      <a:pt x="10144" y="14508"/>
                      <a:pt x="10144" y="14508"/>
                      <a:pt x="10144" y="14508"/>
                    </a:cubicBezTo>
                    <a:cubicBezTo>
                      <a:pt x="4611" y="14508"/>
                      <a:pt x="0" y="10409"/>
                      <a:pt x="0" y="5491"/>
                    </a:cubicBezTo>
                    <a:cubicBezTo>
                      <a:pt x="10144" y="5491"/>
                      <a:pt x="19020" y="5491"/>
                      <a:pt x="26787" y="5491"/>
                    </a:cubicBezTo>
                    <a:lnTo>
                      <a:pt x="36068" y="5491"/>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59" name="任意多边形: 形状 58">
                <a:extLst>
                  <a:ext uri="{FF2B5EF4-FFF2-40B4-BE49-F238E27FC236}">
                    <a16:creationId xmlns:a16="http://schemas.microsoft.com/office/drawing/2014/main" xmlns="" id="{1CBF04C4-D68E-490D-938C-E301952C4323}"/>
                  </a:ext>
                </a:extLst>
              </p:cNvPr>
              <p:cNvSpPr/>
              <p:nvPr/>
            </p:nvSpPr>
            <p:spPr>
              <a:xfrm>
                <a:off x="5695833" y="2604460"/>
                <a:ext cx="280271" cy="26889"/>
              </a:xfrm>
              <a:custGeom>
                <a:avLst/>
                <a:gdLst/>
                <a:ahLst/>
                <a:cxnLst/>
                <a:rect l="l" t="t" r="r" b="b"/>
                <a:pathLst>
                  <a:path w="2299830" h="220637">
                    <a:moveTo>
                      <a:pt x="1901152" y="49644"/>
                    </a:moveTo>
                    <a:lnTo>
                      <a:pt x="1901152" y="93573"/>
                    </a:lnTo>
                    <a:lnTo>
                      <a:pt x="1931349" y="93573"/>
                    </a:lnTo>
                    <a:cubicBezTo>
                      <a:pt x="1938720" y="93364"/>
                      <a:pt x="1944413" y="91114"/>
                      <a:pt x="1948430" y="86824"/>
                    </a:cubicBezTo>
                    <a:cubicBezTo>
                      <a:pt x="1952446" y="82534"/>
                      <a:pt x="1954479" y="77462"/>
                      <a:pt x="1954530" y="71609"/>
                    </a:cubicBezTo>
                    <a:cubicBezTo>
                      <a:pt x="1954479" y="65755"/>
                      <a:pt x="1952446" y="60684"/>
                      <a:pt x="1948430" y="56394"/>
                    </a:cubicBezTo>
                    <a:cubicBezTo>
                      <a:pt x="1944413" y="52104"/>
                      <a:pt x="1938720" y="49854"/>
                      <a:pt x="1931349" y="49644"/>
                    </a:cubicBezTo>
                    <a:close/>
                    <a:moveTo>
                      <a:pt x="1596352" y="49644"/>
                    </a:moveTo>
                    <a:lnTo>
                      <a:pt x="1596352" y="93573"/>
                    </a:lnTo>
                    <a:lnTo>
                      <a:pt x="1626549" y="93573"/>
                    </a:lnTo>
                    <a:cubicBezTo>
                      <a:pt x="1633920" y="93364"/>
                      <a:pt x="1639613" y="91114"/>
                      <a:pt x="1643630" y="86824"/>
                    </a:cubicBezTo>
                    <a:cubicBezTo>
                      <a:pt x="1647646" y="82534"/>
                      <a:pt x="1649679" y="77462"/>
                      <a:pt x="1649730" y="71609"/>
                    </a:cubicBezTo>
                    <a:cubicBezTo>
                      <a:pt x="1649679" y="65755"/>
                      <a:pt x="1647646" y="60684"/>
                      <a:pt x="1643630" y="56394"/>
                    </a:cubicBezTo>
                    <a:cubicBezTo>
                      <a:pt x="1639613" y="52104"/>
                      <a:pt x="1633920" y="49854"/>
                      <a:pt x="1626549" y="49644"/>
                    </a:cubicBezTo>
                    <a:close/>
                    <a:moveTo>
                      <a:pt x="348577" y="49644"/>
                    </a:moveTo>
                    <a:lnTo>
                      <a:pt x="348577" y="93573"/>
                    </a:lnTo>
                    <a:lnTo>
                      <a:pt x="378774" y="93573"/>
                    </a:lnTo>
                    <a:cubicBezTo>
                      <a:pt x="386145" y="93364"/>
                      <a:pt x="391838" y="91114"/>
                      <a:pt x="395854" y="86824"/>
                    </a:cubicBezTo>
                    <a:cubicBezTo>
                      <a:pt x="399870" y="82534"/>
                      <a:pt x="401904" y="77462"/>
                      <a:pt x="401955" y="71609"/>
                    </a:cubicBezTo>
                    <a:cubicBezTo>
                      <a:pt x="401904" y="65755"/>
                      <a:pt x="399870" y="60684"/>
                      <a:pt x="395854" y="56394"/>
                    </a:cubicBezTo>
                    <a:cubicBezTo>
                      <a:pt x="391838" y="52104"/>
                      <a:pt x="386145" y="49854"/>
                      <a:pt x="378774" y="49644"/>
                    </a:cubicBezTo>
                    <a:close/>
                    <a:moveTo>
                      <a:pt x="685171" y="47511"/>
                    </a:moveTo>
                    <a:cubicBezTo>
                      <a:pt x="680260" y="47580"/>
                      <a:pt x="675977" y="48508"/>
                      <a:pt x="672323" y="50293"/>
                    </a:cubicBezTo>
                    <a:cubicBezTo>
                      <a:pt x="668670" y="52077"/>
                      <a:pt x="665836" y="54301"/>
                      <a:pt x="663821" y="56962"/>
                    </a:cubicBezTo>
                    <a:cubicBezTo>
                      <a:pt x="662187" y="58902"/>
                      <a:pt x="660779" y="61526"/>
                      <a:pt x="659596" y="64833"/>
                    </a:cubicBezTo>
                    <a:cubicBezTo>
                      <a:pt x="658414" y="68140"/>
                      <a:pt x="657503" y="73293"/>
                      <a:pt x="656863" y="80292"/>
                    </a:cubicBezTo>
                    <a:cubicBezTo>
                      <a:pt x="656223" y="87291"/>
                      <a:pt x="655899" y="97300"/>
                      <a:pt x="655891" y="110318"/>
                    </a:cubicBezTo>
                    <a:cubicBezTo>
                      <a:pt x="655899" y="123333"/>
                      <a:pt x="656223" y="133315"/>
                      <a:pt x="656863" y="140266"/>
                    </a:cubicBezTo>
                    <a:cubicBezTo>
                      <a:pt x="657503" y="147216"/>
                      <a:pt x="658414" y="152320"/>
                      <a:pt x="659596" y="155578"/>
                    </a:cubicBezTo>
                    <a:cubicBezTo>
                      <a:pt x="660779" y="158836"/>
                      <a:pt x="662187" y="161433"/>
                      <a:pt x="663821" y="163370"/>
                    </a:cubicBezTo>
                    <a:cubicBezTo>
                      <a:pt x="665836" y="166044"/>
                      <a:pt x="668670" y="168318"/>
                      <a:pt x="672323" y="170192"/>
                    </a:cubicBezTo>
                    <a:cubicBezTo>
                      <a:pt x="675977" y="172066"/>
                      <a:pt x="680260" y="173044"/>
                      <a:pt x="685171" y="173126"/>
                    </a:cubicBezTo>
                    <a:cubicBezTo>
                      <a:pt x="690083" y="173044"/>
                      <a:pt x="694366" y="172066"/>
                      <a:pt x="698019" y="170192"/>
                    </a:cubicBezTo>
                    <a:cubicBezTo>
                      <a:pt x="701673" y="168318"/>
                      <a:pt x="704507" y="166044"/>
                      <a:pt x="706521" y="163370"/>
                    </a:cubicBezTo>
                    <a:cubicBezTo>
                      <a:pt x="708155" y="161433"/>
                      <a:pt x="709564" y="158836"/>
                      <a:pt x="710746" y="155578"/>
                    </a:cubicBezTo>
                    <a:cubicBezTo>
                      <a:pt x="711928" y="152320"/>
                      <a:pt x="712839" y="147216"/>
                      <a:pt x="713480" y="140266"/>
                    </a:cubicBezTo>
                    <a:cubicBezTo>
                      <a:pt x="714120" y="133315"/>
                      <a:pt x="714443" y="123333"/>
                      <a:pt x="714451" y="110318"/>
                    </a:cubicBezTo>
                    <a:cubicBezTo>
                      <a:pt x="714443" y="97300"/>
                      <a:pt x="714120" y="87291"/>
                      <a:pt x="713480" y="80292"/>
                    </a:cubicBezTo>
                    <a:cubicBezTo>
                      <a:pt x="712839" y="73293"/>
                      <a:pt x="711928" y="68140"/>
                      <a:pt x="710746" y="64833"/>
                    </a:cubicBezTo>
                    <a:cubicBezTo>
                      <a:pt x="709564" y="61526"/>
                      <a:pt x="708155" y="58902"/>
                      <a:pt x="706521" y="56962"/>
                    </a:cubicBezTo>
                    <a:cubicBezTo>
                      <a:pt x="704507" y="54301"/>
                      <a:pt x="701673" y="52077"/>
                      <a:pt x="698019" y="50293"/>
                    </a:cubicBezTo>
                    <a:cubicBezTo>
                      <a:pt x="694366" y="48508"/>
                      <a:pt x="690083" y="47580"/>
                      <a:pt x="685171" y="47511"/>
                    </a:cubicBezTo>
                    <a:close/>
                    <a:moveTo>
                      <a:pt x="2139848" y="1829"/>
                    </a:moveTo>
                    <a:lnTo>
                      <a:pt x="2299830" y="1829"/>
                    </a:lnTo>
                    <a:lnTo>
                      <a:pt x="2299830" y="49339"/>
                    </a:lnTo>
                    <a:lnTo>
                      <a:pt x="2246490" y="49339"/>
                    </a:lnTo>
                    <a:lnTo>
                      <a:pt x="2246490" y="218808"/>
                    </a:lnTo>
                    <a:lnTo>
                      <a:pt x="2193188" y="218808"/>
                    </a:lnTo>
                    <a:lnTo>
                      <a:pt x="2193188" y="49339"/>
                    </a:lnTo>
                    <a:lnTo>
                      <a:pt x="2139848" y="49339"/>
                    </a:lnTo>
                    <a:close/>
                    <a:moveTo>
                      <a:pt x="1847850" y="1829"/>
                    </a:moveTo>
                    <a:lnTo>
                      <a:pt x="1933789" y="1829"/>
                    </a:lnTo>
                    <a:cubicBezTo>
                      <a:pt x="1949862" y="2030"/>
                      <a:pt x="1963395" y="5418"/>
                      <a:pt x="1974387" y="11993"/>
                    </a:cubicBezTo>
                    <a:cubicBezTo>
                      <a:pt x="1985378" y="18569"/>
                      <a:pt x="1993695" y="27126"/>
                      <a:pt x="1999336" y="37664"/>
                    </a:cubicBezTo>
                    <a:cubicBezTo>
                      <a:pt x="2004977" y="48203"/>
                      <a:pt x="2007809" y="59518"/>
                      <a:pt x="2007832" y="71609"/>
                    </a:cubicBezTo>
                    <a:cubicBezTo>
                      <a:pt x="2007809" y="83700"/>
                      <a:pt x="2004977" y="95014"/>
                      <a:pt x="1999336" y="105553"/>
                    </a:cubicBezTo>
                    <a:cubicBezTo>
                      <a:pt x="1993695" y="116092"/>
                      <a:pt x="1985378" y="124649"/>
                      <a:pt x="1974387" y="131224"/>
                    </a:cubicBezTo>
                    <a:cubicBezTo>
                      <a:pt x="1963395" y="137800"/>
                      <a:pt x="1949862" y="141188"/>
                      <a:pt x="1933789" y="141389"/>
                    </a:cubicBezTo>
                    <a:lnTo>
                      <a:pt x="1901152" y="141389"/>
                    </a:lnTo>
                    <a:lnTo>
                      <a:pt x="1901152" y="218808"/>
                    </a:lnTo>
                    <a:lnTo>
                      <a:pt x="1847850" y="218808"/>
                    </a:lnTo>
                    <a:close/>
                    <a:moveTo>
                      <a:pt x="1543050" y="1829"/>
                    </a:moveTo>
                    <a:lnTo>
                      <a:pt x="1628989" y="1829"/>
                    </a:lnTo>
                    <a:cubicBezTo>
                      <a:pt x="1645062" y="2030"/>
                      <a:pt x="1658595" y="5418"/>
                      <a:pt x="1669587" y="11993"/>
                    </a:cubicBezTo>
                    <a:cubicBezTo>
                      <a:pt x="1680578" y="18569"/>
                      <a:pt x="1688895" y="27126"/>
                      <a:pt x="1694536" y="37664"/>
                    </a:cubicBezTo>
                    <a:cubicBezTo>
                      <a:pt x="1700178" y="48203"/>
                      <a:pt x="1703009" y="59518"/>
                      <a:pt x="1703032" y="71609"/>
                    </a:cubicBezTo>
                    <a:cubicBezTo>
                      <a:pt x="1703009" y="83700"/>
                      <a:pt x="1700178" y="95014"/>
                      <a:pt x="1694536" y="105553"/>
                    </a:cubicBezTo>
                    <a:cubicBezTo>
                      <a:pt x="1688895" y="116092"/>
                      <a:pt x="1680578" y="124649"/>
                      <a:pt x="1669587" y="131224"/>
                    </a:cubicBezTo>
                    <a:cubicBezTo>
                      <a:pt x="1658595" y="137800"/>
                      <a:pt x="1645062" y="141188"/>
                      <a:pt x="1628989" y="141389"/>
                    </a:cubicBezTo>
                    <a:lnTo>
                      <a:pt x="1596352" y="141389"/>
                    </a:lnTo>
                    <a:lnTo>
                      <a:pt x="1596352" y="218808"/>
                    </a:lnTo>
                    <a:lnTo>
                      <a:pt x="1543050" y="218808"/>
                    </a:lnTo>
                    <a:close/>
                    <a:moveTo>
                      <a:pt x="914400" y="1829"/>
                    </a:moveTo>
                    <a:lnTo>
                      <a:pt x="966788" y="1829"/>
                    </a:lnTo>
                    <a:lnTo>
                      <a:pt x="1015574" y="97515"/>
                    </a:lnTo>
                    <a:lnTo>
                      <a:pt x="1064361" y="1829"/>
                    </a:lnTo>
                    <a:lnTo>
                      <a:pt x="1116749" y="1829"/>
                    </a:lnTo>
                    <a:lnTo>
                      <a:pt x="1116749" y="218808"/>
                    </a:lnTo>
                    <a:lnTo>
                      <a:pt x="1063447" y="218808"/>
                    </a:lnTo>
                    <a:lnTo>
                      <a:pt x="1063447" y="114892"/>
                    </a:lnTo>
                    <a:lnTo>
                      <a:pt x="1032650" y="168546"/>
                    </a:lnTo>
                    <a:lnTo>
                      <a:pt x="998499" y="168546"/>
                    </a:lnTo>
                    <a:lnTo>
                      <a:pt x="967702" y="114892"/>
                    </a:lnTo>
                    <a:lnTo>
                      <a:pt x="967702" y="218808"/>
                    </a:lnTo>
                    <a:lnTo>
                      <a:pt x="914400" y="218808"/>
                    </a:lnTo>
                    <a:close/>
                    <a:moveTo>
                      <a:pt x="295275" y="1829"/>
                    </a:moveTo>
                    <a:lnTo>
                      <a:pt x="381214" y="1829"/>
                    </a:lnTo>
                    <a:cubicBezTo>
                      <a:pt x="397287" y="2030"/>
                      <a:pt x="410820" y="5418"/>
                      <a:pt x="421812" y="11993"/>
                    </a:cubicBezTo>
                    <a:cubicBezTo>
                      <a:pt x="432803" y="18569"/>
                      <a:pt x="441120" y="27126"/>
                      <a:pt x="446761" y="37664"/>
                    </a:cubicBezTo>
                    <a:cubicBezTo>
                      <a:pt x="452402" y="48203"/>
                      <a:pt x="455234" y="59518"/>
                      <a:pt x="455257" y="71609"/>
                    </a:cubicBezTo>
                    <a:cubicBezTo>
                      <a:pt x="454851" y="86378"/>
                      <a:pt x="451094" y="98456"/>
                      <a:pt x="443987" y="107844"/>
                    </a:cubicBezTo>
                    <a:cubicBezTo>
                      <a:pt x="436880" y="117232"/>
                      <a:pt x="428859" y="124047"/>
                      <a:pt x="419925" y="128291"/>
                    </a:cubicBezTo>
                    <a:lnTo>
                      <a:pt x="466839" y="218808"/>
                    </a:lnTo>
                    <a:lnTo>
                      <a:pt x="405001" y="218808"/>
                    </a:lnTo>
                    <a:lnTo>
                      <a:pt x="366573" y="138036"/>
                    </a:lnTo>
                    <a:lnTo>
                      <a:pt x="348577" y="138036"/>
                    </a:lnTo>
                    <a:lnTo>
                      <a:pt x="348577" y="218808"/>
                    </a:lnTo>
                    <a:lnTo>
                      <a:pt x="295275" y="218808"/>
                    </a:lnTo>
                    <a:close/>
                    <a:moveTo>
                      <a:pt x="0" y="1829"/>
                    </a:moveTo>
                    <a:lnTo>
                      <a:pt x="147485" y="1829"/>
                    </a:lnTo>
                    <a:lnTo>
                      <a:pt x="147485" y="49339"/>
                    </a:lnTo>
                    <a:lnTo>
                      <a:pt x="53302" y="49339"/>
                    </a:lnTo>
                    <a:lnTo>
                      <a:pt x="53302" y="87477"/>
                    </a:lnTo>
                    <a:lnTo>
                      <a:pt x="133769" y="87477"/>
                    </a:lnTo>
                    <a:lnTo>
                      <a:pt x="133769" y="134988"/>
                    </a:lnTo>
                    <a:lnTo>
                      <a:pt x="53302" y="134988"/>
                    </a:lnTo>
                    <a:lnTo>
                      <a:pt x="53302" y="218808"/>
                    </a:lnTo>
                    <a:lnTo>
                      <a:pt x="0" y="218808"/>
                    </a:lnTo>
                    <a:close/>
                    <a:moveTo>
                      <a:pt x="685171" y="0"/>
                    </a:moveTo>
                    <a:cubicBezTo>
                      <a:pt x="698318" y="25"/>
                      <a:pt x="709763" y="2106"/>
                      <a:pt x="719508" y="6243"/>
                    </a:cubicBezTo>
                    <a:cubicBezTo>
                      <a:pt x="729253" y="10380"/>
                      <a:pt x="738025" y="16421"/>
                      <a:pt x="745823" y="24365"/>
                    </a:cubicBezTo>
                    <a:cubicBezTo>
                      <a:pt x="753285" y="32012"/>
                      <a:pt x="758565" y="40408"/>
                      <a:pt x="761662" y="49551"/>
                    </a:cubicBezTo>
                    <a:cubicBezTo>
                      <a:pt x="764758" y="58694"/>
                      <a:pt x="766586" y="68381"/>
                      <a:pt x="767144" y="78611"/>
                    </a:cubicBezTo>
                    <a:cubicBezTo>
                      <a:pt x="767702" y="88841"/>
                      <a:pt x="767905" y="99410"/>
                      <a:pt x="767753" y="110318"/>
                    </a:cubicBezTo>
                    <a:cubicBezTo>
                      <a:pt x="767905" y="121227"/>
                      <a:pt x="767702" y="131796"/>
                      <a:pt x="767144" y="142026"/>
                    </a:cubicBezTo>
                    <a:cubicBezTo>
                      <a:pt x="766586" y="152256"/>
                      <a:pt x="764758" y="161943"/>
                      <a:pt x="761662" y="171086"/>
                    </a:cubicBezTo>
                    <a:cubicBezTo>
                      <a:pt x="758565" y="180229"/>
                      <a:pt x="753285" y="188625"/>
                      <a:pt x="745823" y="196273"/>
                    </a:cubicBezTo>
                    <a:cubicBezTo>
                      <a:pt x="738025" y="204216"/>
                      <a:pt x="729253" y="210257"/>
                      <a:pt x="719508" y="214394"/>
                    </a:cubicBezTo>
                    <a:cubicBezTo>
                      <a:pt x="709763" y="218530"/>
                      <a:pt x="698318" y="220612"/>
                      <a:pt x="685171" y="220637"/>
                    </a:cubicBezTo>
                    <a:cubicBezTo>
                      <a:pt x="672025" y="220612"/>
                      <a:pt x="660579" y="218530"/>
                      <a:pt x="650834" y="214394"/>
                    </a:cubicBezTo>
                    <a:cubicBezTo>
                      <a:pt x="641089" y="210257"/>
                      <a:pt x="632317" y="204216"/>
                      <a:pt x="624519" y="196273"/>
                    </a:cubicBezTo>
                    <a:cubicBezTo>
                      <a:pt x="617057" y="188625"/>
                      <a:pt x="611777" y="180229"/>
                      <a:pt x="608681" y="171086"/>
                    </a:cubicBezTo>
                    <a:cubicBezTo>
                      <a:pt x="605584" y="161943"/>
                      <a:pt x="603757" y="152256"/>
                      <a:pt x="603198" y="142026"/>
                    </a:cubicBezTo>
                    <a:cubicBezTo>
                      <a:pt x="602640" y="131796"/>
                      <a:pt x="602437" y="121227"/>
                      <a:pt x="602589" y="110318"/>
                    </a:cubicBezTo>
                    <a:cubicBezTo>
                      <a:pt x="602437" y="99410"/>
                      <a:pt x="602640" y="88841"/>
                      <a:pt x="603198" y="78611"/>
                    </a:cubicBezTo>
                    <a:cubicBezTo>
                      <a:pt x="603757" y="68381"/>
                      <a:pt x="605584" y="58694"/>
                      <a:pt x="608681" y="49551"/>
                    </a:cubicBezTo>
                    <a:cubicBezTo>
                      <a:pt x="611777" y="40408"/>
                      <a:pt x="617057" y="32012"/>
                      <a:pt x="624519" y="24365"/>
                    </a:cubicBezTo>
                    <a:cubicBezTo>
                      <a:pt x="632317" y="16421"/>
                      <a:pt x="641089" y="10380"/>
                      <a:pt x="650834" y="6243"/>
                    </a:cubicBezTo>
                    <a:cubicBezTo>
                      <a:pt x="660579" y="2106"/>
                      <a:pt x="672025" y="25"/>
                      <a:pt x="685171" y="0"/>
                    </a:cubicBez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sz="2400" dirty="0">
                  <a:solidFill>
                    <a:srgbClr val="FCE3C1"/>
                  </a:solidFill>
                  <a:latin typeface="DIN Black" pitchFamily="50" charset="0"/>
                  <a:ea typeface="微软雅黑" panose="020B0503020204020204" pitchFamily="34" charset="-122"/>
                </a:endParaRPr>
              </a:p>
            </p:txBody>
          </p:sp>
          <p:sp>
            <p:nvSpPr>
              <p:cNvPr id="60" name="任意多边形: 形状 59">
                <a:extLst>
                  <a:ext uri="{FF2B5EF4-FFF2-40B4-BE49-F238E27FC236}">
                    <a16:creationId xmlns:a16="http://schemas.microsoft.com/office/drawing/2014/main" xmlns="" id="{4C53F75E-9446-470F-81FA-765B8A82C19F}"/>
                  </a:ext>
                </a:extLst>
              </p:cNvPr>
              <p:cNvSpPr/>
              <p:nvPr/>
            </p:nvSpPr>
            <p:spPr>
              <a:xfrm>
                <a:off x="6217221" y="2604460"/>
                <a:ext cx="304647" cy="26889"/>
              </a:xfrm>
              <a:custGeom>
                <a:avLst/>
                <a:gdLst/>
                <a:ahLst/>
                <a:cxnLst/>
                <a:rect l="l" t="t" r="r" b="b"/>
                <a:pathLst>
                  <a:path w="2499855" h="220637">
                    <a:moveTo>
                      <a:pt x="1469574" y="84108"/>
                    </a:moveTo>
                    <a:lnTo>
                      <a:pt x="1450067" y="142037"/>
                    </a:lnTo>
                    <a:lnTo>
                      <a:pt x="1487862" y="142037"/>
                    </a:lnTo>
                    <a:close/>
                    <a:moveTo>
                      <a:pt x="2215477" y="49644"/>
                    </a:moveTo>
                    <a:lnTo>
                      <a:pt x="2215477" y="93573"/>
                    </a:lnTo>
                    <a:lnTo>
                      <a:pt x="2245673" y="93573"/>
                    </a:lnTo>
                    <a:cubicBezTo>
                      <a:pt x="2253045" y="93364"/>
                      <a:pt x="2258738" y="91114"/>
                      <a:pt x="2262754" y="86824"/>
                    </a:cubicBezTo>
                    <a:cubicBezTo>
                      <a:pt x="2266770" y="82534"/>
                      <a:pt x="2268804" y="77462"/>
                      <a:pt x="2268855" y="71609"/>
                    </a:cubicBezTo>
                    <a:cubicBezTo>
                      <a:pt x="2268804" y="65755"/>
                      <a:pt x="2266770" y="60684"/>
                      <a:pt x="2262754" y="56394"/>
                    </a:cubicBezTo>
                    <a:cubicBezTo>
                      <a:pt x="2258738" y="52104"/>
                      <a:pt x="2253045" y="49854"/>
                      <a:pt x="2245673" y="49644"/>
                    </a:cubicBezTo>
                    <a:close/>
                    <a:moveTo>
                      <a:pt x="2015451" y="49644"/>
                    </a:moveTo>
                    <a:lnTo>
                      <a:pt x="2015451" y="93573"/>
                    </a:lnTo>
                    <a:lnTo>
                      <a:pt x="2045649" y="93573"/>
                    </a:lnTo>
                    <a:cubicBezTo>
                      <a:pt x="2053019" y="93364"/>
                      <a:pt x="2058713" y="91114"/>
                      <a:pt x="2062729" y="86824"/>
                    </a:cubicBezTo>
                    <a:cubicBezTo>
                      <a:pt x="2066745" y="82534"/>
                      <a:pt x="2068779" y="77462"/>
                      <a:pt x="2068830" y="71609"/>
                    </a:cubicBezTo>
                    <a:cubicBezTo>
                      <a:pt x="2068779" y="65755"/>
                      <a:pt x="2066745" y="60684"/>
                      <a:pt x="2062729" y="56394"/>
                    </a:cubicBezTo>
                    <a:cubicBezTo>
                      <a:pt x="2058713" y="52104"/>
                      <a:pt x="2053020" y="49854"/>
                      <a:pt x="2045649" y="49644"/>
                    </a:cubicBezTo>
                    <a:close/>
                    <a:moveTo>
                      <a:pt x="500977" y="49644"/>
                    </a:moveTo>
                    <a:lnTo>
                      <a:pt x="500977" y="93573"/>
                    </a:lnTo>
                    <a:lnTo>
                      <a:pt x="531174" y="93573"/>
                    </a:lnTo>
                    <a:cubicBezTo>
                      <a:pt x="538545" y="93364"/>
                      <a:pt x="544239" y="91114"/>
                      <a:pt x="548255" y="86824"/>
                    </a:cubicBezTo>
                    <a:cubicBezTo>
                      <a:pt x="552271" y="82534"/>
                      <a:pt x="554304" y="77462"/>
                      <a:pt x="554355" y="71609"/>
                    </a:cubicBezTo>
                    <a:cubicBezTo>
                      <a:pt x="554304" y="65755"/>
                      <a:pt x="552271" y="60684"/>
                      <a:pt x="548255" y="56394"/>
                    </a:cubicBezTo>
                    <a:cubicBezTo>
                      <a:pt x="544239" y="52104"/>
                      <a:pt x="538545" y="49854"/>
                      <a:pt x="531174" y="49644"/>
                    </a:cubicBezTo>
                    <a:close/>
                    <a:moveTo>
                      <a:pt x="323221" y="47511"/>
                    </a:moveTo>
                    <a:cubicBezTo>
                      <a:pt x="318310" y="47580"/>
                      <a:pt x="314027" y="48508"/>
                      <a:pt x="310373" y="50293"/>
                    </a:cubicBezTo>
                    <a:cubicBezTo>
                      <a:pt x="306720" y="52077"/>
                      <a:pt x="303886" y="54301"/>
                      <a:pt x="301871" y="56962"/>
                    </a:cubicBezTo>
                    <a:cubicBezTo>
                      <a:pt x="300237" y="58902"/>
                      <a:pt x="298829" y="61526"/>
                      <a:pt x="297647" y="64833"/>
                    </a:cubicBezTo>
                    <a:cubicBezTo>
                      <a:pt x="296464" y="68140"/>
                      <a:pt x="295553" y="73293"/>
                      <a:pt x="294913" y="80292"/>
                    </a:cubicBezTo>
                    <a:cubicBezTo>
                      <a:pt x="294273" y="87291"/>
                      <a:pt x="293949" y="97300"/>
                      <a:pt x="293941" y="110318"/>
                    </a:cubicBezTo>
                    <a:cubicBezTo>
                      <a:pt x="293949" y="123333"/>
                      <a:pt x="294273" y="133315"/>
                      <a:pt x="294913" y="140266"/>
                    </a:cubicBezTo>
                    <a:cubicBezTo>
                      <a:pt x="295553" y="147216"/>
                      <a:pt x="296464" y="152320"/>
                      <a:pt x="297647" y="155578"/>
                    </a:cubicBezTo>
                    <a:cubicBezTo>
                      <a:pt x="298829" y="158836"/>
                      <a:pt x="300237" y="161433"/>
                      <a:pt x="301871" y="163370"/>
                    </a:cubicBezTo>
                    <a:cubicBezTo>
                      <a:pt x="303886" y="166044"/>
                      <a:pt x="306720" y="168318"/>
                      <a:pt x="310373" y="170192"/>
                    </a:cubicBezTo>
                    <a:cubicBezTo>
                      <a:pt x="314027" y="172066"/>
                      <a:pt x="318310" y="173044"/>
                      <a:pt x="323221" y="173126"/>
                    </a:cubicBezTo>
                    <a:cubicBezTo>
                      <a:pt x="328133" y="173044"/>
                      <a:pt x="332416" y="172066"/>
                      <a:pt x="336069" y="170192"/>
                    </a:cubicBezTo>
                    <a:cubicBezTo>
                      <a:pt x="339723" y="168318"/>
                      <a:pt x="342557" y="166044"/>
                      <a:pt x="344571" y="163370"/>
                    </a:cubicBezTo>
                    <a:cubicBezTo>
                      <a:pt x="346206" y="161433"/>
                      <a:pt x="347614" y="158836"/>
                      <a:pt x="348796" y="155578"/>
                    </a:cubicBezTo>
                    <a:cubicBezTo>
                      <a:pt x="349978" y="152320"/>
                      <a:pt x="350890" y="147216"/>
                      <a:pt x="351530" y="140266"/>
                    </a:cubicBezTo>
                    <a:cubicBezTo>
                      <a:pt x="352170" y="133315"/>
                      <a:pt x="352494" y="123333"/>
                      <a:pt x="352501" y="110318"/>
                    </a:cubicBezTo>
                    <a:cubicBezTo>
                      <a:pt x="352494" y="97300"/>
                      <a:pt x="352170" y="87291"/>
                      <a:pt x="351530" y="80292"/>
                    </a:cubicBezTo>
                    <a:cubicBezTo>
                      <a:pt x="350890" y="73293"/>
                      <a:pt x="349978" y="68140"/>
                      <a:pt x="348796" y="64833"/>
                    </a:cubicBezTo>
                    <a:cubicBezTo>
                      <a:pt x="347614" y="61526"/>
                      <a:pt x="346206" y="58902"/>
                      <a:pt x="344571" y="56962"/>
                    </a:cubicBezTo>
                    <a:cubicBezTo>
                      <a:pt x="342557" y="54301"/>
                      <a:pt x="339723" y="52077"/>
                      <a:pt x="336069" y="50293"/>
                    </a:cubicBezTo>
                    <a:cubicBezTo>
                      <a:pt x="332416" y="48508"/>
                      <a:pt x="328133" y="47580"/>
                      <a:pt x="323221" y="47511"/>
                    </a:cubicBezTo>
                    <a:close/>
                    <a:moveTo>
                      <a:pt x="2339873" y="1829"/>
                    </a:moveTo>
                    <a:lnTo>
                      <a:pt x="2499855" y="1829"/>
                    </a:lnTo>
                    <a:lnTo>
                      <a:pt x="2499855" y="49339"/>
                    </a:lnTo>
                    <a:lnTo>
                      <a:pt x="2446515" y="49339"/>
                    </a:lnTo>
                    <a:lnTo>
                      <a:pt x="2446515" y="218808"/>
                    </a:lnTo>
                    <a:lnTo>
                      <a:pt x="2393213" y="218808"/>
                    </a:lnTo>
                    <a:lnTo>
                      <a:pt x="2393213" y="49339"/>
                    </a:lnTo>
                    <a:lnTo>
                      <a:pt x="2339873" y="49339"/>
                    </a:lnTo>
                    <a:close/>
                    <a:moveTo>
                      <a:pt x="2162175" y="1829"/>
                    </a:moveTo>
                    <a:lnTo>
                      <a:pt x="2248113" y="1829"/>
                    </a:lnTo>
                    <a:cubicBezTo>
                      <a:pt x="2264187" y="2030"/>
                      <a:pt x="2277720" y="5418"/>
                      <a:pt x="2288711" y="11993"/>
                    </a:cubicBezTo>
                    <a:cubicBezTo>
                      <a:pt x="2299703" y="18569"/>
                      <a:pt x="2308020" y="27126"/>
                      <a:pt x="2313661" y="37664"/>
                    </a:cubicBezTo>
                    <a:cubicBezTo>
                      <a:pt x="2319302" y="48203"/>
                      <a:pt x="2322134" y="59518"/>
                      <a:pt x="2322157" y="71609"/>
                    </a:cubicBezTo>
                    <a:cubicBezTo>
                      <a:pt x="2322134" y="83700"/>
                      <a:pt x="2319302" y="95014"/>
                      <a:pt x="2313661" y="105553"/>
                    </a:cubicBezTo>
                    <a:cubicBezTo>
                      <a:pt x="2308020" y="116092"/>
                      <a:pt x="2299703" y="124649"/>
                      <a:pt x="2288711" y="131224"/>
                    </a:cubicBezTo>
                    <a:cubicBezTo>
                      <a:pt x="2277720" y="137800"/>
                      <a:pt x="2264187" y="141188"/>
                      <a:pt x="2248113" y="141389"/>
                    </a:cubicBezTo>
                    <a:lnTo>
                      <a:pt x="2215477" y="141389"/>
                    </a:lnTo>
                    <a:lnTo>
                      <a:pt x="2215477" y="218808"/>
                    </a:lnTo>
                    <a:lnTo>
                      <a:pt x="2162175" y="218808"/>
                    </a:lnTo>
                    <a:close/>
                    <a:moveTo>
                      <a:pt x="1962150" y="1829"/>
                    </a:moveTo>
                    <a:lnTo>
                      <a:pt x="2048089" y="1829"/>
                    </a:lnTo>
                    <a:cubicBezTo>
                      <a:pt x="2064162" y="2030"/>
                      <a:pt x="2077695" y="5418"/>
                      <a:pt x="2088687" y="11993"/>
                    </a:cubicBezTo>
                    <a:cubicBezTo>
                      <a:pt x="2099678" y="18569"/>
                      <a:pt x="2107995" y="27126"/>
                      <a:pt x="2113636" y="37664"/>
                    </a:cubicBezTo>
                    <a:cubicBezTo>
                      <a:pt x="2119277" y="48203"/>
                      <a:pt x="2122109" y="59518"/>
                      <a:pt x="2122131" y="71609"/>
                    </a:cubicBezTo>
                    <a:cubicBezTo>
                      <a:pt x="2122109" y="83700"/>
                      <a:pt x="2119277" y="95014"/>
                      <a:pt x="2113636" y="105553"/>
                    </a:cubicBezTo>
                    <a:cubicBezTo>
                      <a:pt x="2107995" y="116092"/>
                      <a:pt x="2099678" y="124649"/>
                      <a:pt x="2088687" y="131224"/>
                    </a:cubicBezTo>
                    <a:cubicBezTo>
                      <a:pt x="2077695" y="137800"/>
                      <a:pt x="2064162" y="141188"/>
                      <a:pt x="2048089" y="141389"/>
                    </a:cubicBezTo>
                    <a:lnTo>
                      <a:pt x="2015451" y="141389"/>
                    </a:lnTo>
                    <a:lnTo>
                      <a:pt x="2015451" y="218808"/>
                    </a:lnTo>
                    <a:lnTo>
                      <a:pt x="1962150" y="218808"/>
                    </a:lnTo>
                    <a:close/>
                    <a:moveTo>
                      <a:pt x="1590675" y="1829"/>
                    </a:moveTo>
                    <a:lnTo>
                      <a:pt x="1637276" y="1829"/>
                    </a:lnTo>
                    <a:lnTo>
                      <a:pt x="1706803" y="110928"/>
                    </a:lnTo>
                    <a:lnTo>
                      <a:pt x="1706803" y="1829"/>
                    </a:lnTo>
                    <a:lnTo>
                      <a:pt x="1760105" y="1829"/>
                    </a:lnTo>
                    <a:lnTo>
                      <a:pt x="1760105" y="218808"/>
                    </a:lnTo>
                    <a:lnTo>
                      <a:pt x="1713504" y="218808"/>
                    </a:lnTo>
                    <a:lnTo>
                      <a:pt x="1643977" y="109709"/>
                    </a:lnTo>
                    <a:lnTo>
                      <a:pt x="1643977" y="218808"/>
                    </a:lnTo>
                    <a:lnTo>
                      <a:pt x="1590675" y="218808"/>
                    </a:lnTo>
                    <a:close/>
                    <a:moveTo>
                      <a:pt x="1447628" y="1829"/>
                    </a:moveTo>
                    <a:lnTo>
                      <a:pt x="1488776" y="1829"/>
                    </a:lnTo>
                    <a:lnTo>
                      <a:pt x="1567719" y="218808"/>
                    </a:lnTo>
                    <a:lnTo>
                      <a:pt x="1511941" y="218808"/>
                    </a:lnTo>
                    <a:lnTo>
                      <a:pt x="1501883" y="186499"/>
                    </a:lnTo>
                    <a:lnTo>
                      <a:pt x="1435131" y="186499"/>
                    </a:lnTo>
                    <a:lnTo>
                      <a:pt x="1424463" y="218808"/>
                    </a:lnTo>
                    <a:lnTo>
                      <a:pt x="1368685" y="218808"/>
                    </a:lnTo>
                    <a:close/>
                    <a:moveTo>
                      <a:pt x="1171575" y="1829"/>
                    </a:moveTo>
                    <a:lnTo>
                      <a:pt x="1224877" y="1829"/>
                    </a:lnTo>
                    <a:lnTo>
                      <a:pt x="1224877" y="85344"/>
                    </a:lnTo>
                    <a:lnTo>
                      <a:pt x="1281607" y="85344"/>
                    </a:lnTo>
                    <a:lnTo>
                      <a:pt x="1281607" y="1829"/>
                    </a:lnTo>
                    <a:lnTo>
                      <a:pt x="1334909" y="1829"/>
                    </a:lnTo>
                    <a:lnTo>
                      <a:pt x="1334909" y="218808"/>
                    </a:lnTo>
                    <a:lnTo>
                      <a:pt x="1281607" y="218808"/>
                    </a:lnTo>
                    <a:lnTo>
                      <a:pt x="1281607" y="132855"/>
                    </a:lnTo>
                    <a:lnTo>
                      <a:pt x="1224877" y="132855"/>
                    </a:lnTo>
                    <a:lnTo>
                      <a:pt x="1224877" y="218808"/>
                    </a:lnTo>
                    <a:lnTo>
                      <a:pt x="1171575" y="218808"/>
                    </a:lnTo>
                    <a:close/>
                    <a:moveTo>
                      <a:pt x="977798" y="1829"/>
                    </a:moveTo>
                    <a:lnTo>
                      <a:pt x="1137780" y="1829"/>
                    </a:lnTo>
                    <a:lnTo>
                      <a:pt x="1137780" y="49339"/>
                    </a:lnTo>
                    <a:lnTo>
                      <a:pt x="1084440" y="49339"/>
                    </a:lnTo>
                    <a:lnTo>
                      <a:pt x="1084440" y="218808"/>
                    </a:lnTo>
                    <a:lnTo>
                      <a:pt x="1031138" y="218808"/>
                    </a:lnTo>
                    <a:lnTo>
                      <a:pt x="1031138" y="49339"/>
                    </a:lnTo>
                    <a:lnTo>
                      <a:pt x="977798" y="49339"/>
                    </a:lnTo>
                    <a:close/>
                    <a:moveTo>
                      <a:pt x="647700" y="1829"/>
                    </a:moveTo>
                    <a:lnTo>
                      <a:pt x="795185" y="1829"/>
                    </a:lnTo>
                    <a:lnTo>
                      <a:pt x="795185" y="49339"/>
                    </a:lnTo>
                    <a:lnTo>
                      <a:pt x="701002" y="49339"/>
                    </a:lnTo>
                    <a:lnTo>
                      <a:pt x="701002" y="85649"/>
                    </a:lnTo>
                    <a:lnTo>
                      <a:pt x="781469" y="85649"/>
                    </a:lnTo>
                    <a:lnTo>
                      <a:pt x="781469" y="133159"/>
                    </a:lnTo>
                    <a:lnTo>
                      <a:pt x="701002" y="133159"/>
                    </a:lnTo>
                    <a:lnTo>
                      <a:pt x="701002" y="171297"/>
                    </a:lnTo>
                    <a:lnTo>
                      <a:pt x="795185" y="171297"/>
                    </a:lnTo>
                    <a:lnTo>
                      <a:pt x="795185" y="218808"/>
                    </a:lnTo>
                    <a:lnTo>
                      <a:pt x="647700" y="218808"/>
                    </a:lnTo>
                    <a:close/>
                    <a:moveTo>
                      <a:pt x="447675" y="1829"/>
                    </a:moveTo>
                    <a:lnTo>
                      <a:pt x="533614" y="1829"/>
                    </a:lnTo>
                    <a:cubicBezTo>
                      <a:pt x="549687" y="2030"/>
                      <a:pt x="563220" y="5418"/>
                      <a:pt x="574212" y="11993"/>
                    </a:cubicBezTo>
                    <a:cubicBezTo>
                      <a:pt x="585203" y="18569"/>
                      <a:pt x="593520" y="27126"/>
                      <a:pt x="599161" y="37664"/>
                    </a:cubicBezTo>
                    <a:cubicBezTo>
                      <a:pt x="604803" y="48203"/>
                      <a:pt x="607634" y="59518"/>
                      <a:pt x="607657" y="71609"/>
                    </a:cubicBezTo>
                    <a:cubicBezTo>
                      <a:pt x="607251" y="86378"/>
                      <a:pt x="603494" y="98456"/>
                      <a:pt x="596387" y="107844"/>
                    </a:cubicBezTo>
                    <a:cubicBezTo>
                      <a:pt x="589280" y="117232"/>
                      <a:pt x="581260" y="124047"/>
                      <a:pt x="572325" y="128291"/>
                    </a:cubicBezTo>
                    <a:lnTo>
                      <a:pt x="619239" y="218808"/>
                    </a:lnTo>
                    <a:lnTo>
                      <a:pt x="557401" y="218808"/>
                    </a:lnTo>
                    <a:lnTo>
                      <a:pt x="518973" y="138036"/>
                    </a:lnTo>
                    <a:lnTo>
                      <a:pt x="500977" y="138036"/>
                    </a:lnTo>
                    <a:lnTo>
                      <a:pt x="500977" y="218808"/>
                    </a:lnTo>
                    <a:lnTo>
                      <a:pt x="447675" y="218808"/>
                    </a:lnTo>
                    <a:close/>
                    <a:moveTo>
                      <a:pt x="0" y="1829"/>
                    </a:moveTo>
                    <a:lnTo>
                      <a:pt x="52388" y="1829"/>
                    </a:lnTo>
                    <a:lnTo>
                      <a:pt x="101174" y="97515"/>
                    </a:lnTo>
                    <a:lnTo>
                      <a:pt x="149961" y="1829"/>
                    </a:lnTo>
                    <a:lnTo>
                      <a:pt x="202349" y="1829"/>
                    </a:lnTo>
                    <a:lnTo>
                      <a:pt x="202349" y="218808"/>
                    </a:lnTo>
                    <a:lnTo>
                      <a:pt x="149047" y="218808"/>
                    </a:lnTo>
                    <a:lnTo>
                      <a:pt x="149047" y="114892"/>
                    </a:lnTo>
                    <a:lnTo>
                      <a:pt x="118250" y="168546"/>
                    </a:lnTo>
                    <a:lnTo>
                      <a:pt x="84099" y="168546"/>
                    </a:lnTo>
                    <a:lnTo>
                      <a:pt x="53302" y="114892"/>
                    </a:lnTo>
                    <a:lnTo>
                      <a:pt x="53302" y="218808"/>
                    </a:lnTo>
                    <a:lnTo>
                      <a:pt x="0" y="218808"/>
                    </a:lnTo>
                    <a:close/>
                    <a:moveTo>
                      <a:pt x="323221" y="0"/>
                    </a:moveTo>
                    <a:cubicBezTo>
                      <a:pt x="336368" y="25"/>
                      <a:pt x="347813" y="2106"/>
                      <a:pt x="357558" y="6243"/>
                    </a:cubicBezTo>
                    <a:cubicBezTo>
                      <a:pt x="367304" y="10380"/>
                      <a:pt x="376075" y="16421"/>
                      <a:pt x="383873" y="24365"/>
                    </a:cubicBezTo>
                    <a:cubicBezTo>
                      <a:pt x="391335" y="32012"/>
                      <a:pt x="396615" y="40408"/>
                      <a:pt x="399712" y="49551"/>
                    </a:cubicBezTo>
                    <a:cubicBezTo>
                      <a:pt x="402808" y="58694"/>
                      <a:pt x="404636" y="68381"/>
                      <a:pt x="405194" y="78611"/>
                    </a:cubicBezTo>
                    <a:cubicBezTo>
                      <a:pt x="405752" y="88841"/>
                      <a:pt x="405955" y="99410"/>
                      <a:pt x="405803" y="110318"/>
                    </a:cubicBezTo>
                    <a:cubicBezTo>
                      <a:pt x="405955" y="121227"/>
                      <a:pt x="405752" y="131796"/>
                      <a:pt x="405194" y="142026"/>
                    </a:cubicBezTo>
                    <a:cubicBezTo>
                      <a:pt x="404636" y="152256"/>
                      <a:pt x="402808" y="161943"/>
                      <a:pt x="399712" y="171086"/>
                    </a:cubicBezTo>
                    <a:cubicBezTo>
                      <a:pt x="396615" y="180229"/>
                      <a:pt x="391335" y="188625"/>
                      <a:pt x="383873" y="196273"/>
                    </a:cubicBezTo>
                    <a:cubicBezTo>
                      <a:pt x="376075" y="204216"/>
                      <a:pt x="367304" y="210257"/>
                      <a:pt x="357558" y="214394"/>
                    </a:cubicBezTo>
                    <a:cubicBezTo>
                      <a:pt x="347813" y="218530"/>
                      <a:pt x="336368" y="220612"/>
                      <a:pt x="323221" y="220637"/>
                    </a:cubicBezTo>
                    <a:cubicBezTo>
                      <a:pt x="310075" y="220612"/>
                      <a:pt x="298629" y="218530"/>
                      <a:pt x="288884" y="214394"/>
                    </a:cubicBezTo>
                    <a:cubicBezTo>
                      <a:pt x="279139" y="210257"/>
                      <a:pt x="270367" y="204216"/>
                      <a:pt x="262569" y="196273"/>
                    </a:cubicBezTo>
                    <a:cubicBezTo>
                      <a:pt x="255107" y="188625"/>
                      <a:pt x="249827" y="180229"/>
                      <a:pt x="246731" y="171086"/>
                    </a:cubicBezTo>
                    <a:cubicBezTo>
                      <a:pt x="243634" y="161943"/>
                      <a:pt x="241807" y="152256"/>
                      <a:pt x="241249" y="142026"/>
                    </a:cubicBezTo>
                    <a:cubicBezTo>
                      <a:pt x="240690" y="131796"/>
                      <a:pt x="240487" y="121227"/>
                      <a:pt x="240640" y="110318"/>
                    </a:cubicBezTo>
                    <a:cubicBezTo>
                      <a:pt x="240487" y="99410"/>
                      <a:pt x="240690" y="88841"/>
                      <a:pt x="241249" y="78611"/>
                    </a:cubicBezTo>
                    <a:cubicBezTo>
                      <a:pt x="241807" y="68381"/>
                      <a:pt x="243634" y="58694"/>
                      <a:pt x="246731" y="49551"/>
                    </a:cubicBezTo>
                    <a:cubicBezTo>
                      <a:pt x="249827" y="40408"/>
                      <a:pt x="255107" y="32012"/>
                      <a:pt x="262569" y="24365"/>
                    </a:cubicBezTo>
                    <a:cubicBezTo>
                      <a:pt x="270367" y="16421"/>
                      <a:pt x="279139" y="10380"/>
                      <a:pt x="288884" y="6243"/>
                    </a:cubicBezTo>
                    <a:cubicBezTo>
                      <a:pt x="298629" y="2106"/>
                      <a:pt x="310075" y="25"/>
                      <a:pt x="323221" y="0"/>
                    </a:cubicBez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sz="2400" dirty="0">
                  <a:solidFill>
                    <a:srgbClr val="FCE3C1"/>
                  </a:solidFill>
                  <a:latin typeface="DIN Black" pitchFamily="50" charset="0"/>
                  <a:ea typeface="微软雅黑" panose="020B0503020204020204" pitchFamily="34" charset="-122"/>
                </a:endParaRPr>
              </a:p>
            </p:txBody>
          </p:sp>
          <p:sp>
            <p:nvSpPr>
              <p:cNvPr id="61" name="任意多边形: 形状 60">
                <a:extLst>
                  <a:ext uri="{FF2B5EF4-FFF2-40B4-BE49-F238E27FC236}">
                    <a16:creationId xmlns:a16="http://schemas.microsoft.com/office/drawing/2014/main" xmlns="" id="{EE758EAA-6111-4786-85A7-78417EADB294}"/>
                  </a:ext>
                </a:extLst>
              </p:cNvPr>
              <p:cNvSpPr/>
              <p:nvPr/>
            </p:nvSpPr>
            <p:spPr>
              <a:xfrm>
                <a:off x="6001891" y="2517662"/>
                <a:ext cx="182669" cy="172189"/>
              </a:xfrm>
              <a:custGeom>
                <a:avLst/>
                <a:gdLst>
                  <a:gd name="connsiteX0" fmla="*/ 2881221 w 5956300"/>
                  <a:gd name="connsiteY0" fmla="*/ 201970 h 5614644"/>
                  <a:gd name="connsiteX1" fmla="*/ 2706298 w 5956300"/>
                  <a:gd name="connsiteY1" fmla="*/ 218751 h 5614644"/>
                  <a:gd name="connsiteX2" fmla="*/ 2000250 w 5956300"/>
                  <a:gd name="connsiteY2" fmla="*/ 371892 h 5614644"/>
                  <a:gd name="connsiteX3" fmla="*/ 1284932 w 5956300"/>
                  <a:gd name="connsiteY3" fmla="*/ 827382 h 5614644"/>
                  <a:gd name="connsiteX4" fmla="*/ 888669 w 5956300"/>
                  <a:gd name="connsiteY4" fmla="*/ 1334744 h 5614644"/>
                  <a:gd name="connsiteX5" fmla="*/ 711453 w 5956300"/>
                  <a:gd name="connsiteY5" fmla="*/ 1885291 h 5614644"/>
                  <a:gd name="connsiteX6" fmla="*/ 647700 w 5956300"/>
                  <a:gd name="connsiteY6" fmla="*/ 2771587 h 5614644"/>
                  <a:gd name="connsiteX7" fmla="*/ 647700 w 5956300"/>
                  <a:gd name="connsiteY7" fmla="*/ 3032148 h 5614644"/>
                  <a:gd name="connsiteX8" fmla="*/ 606425 w 5956300"/>
                  <a:gd name="connsiteY8" fmla="*/ 3060721 h 5614644"/>
                  <a:gd name="connsiteX9" fmla="*/ 482306 w 5956300"/>
                  <a:gd name="connsiteY9" fmla="*/ 3122734 h 5614644"/>
                  <a:gd name="connsiteX10" fmla="*/ 213393 w 5956300"/>
                  <a:gd name="connsiteY10" fmla="*/ 3490955 h 5614644"/>
                  <a:gd name="connsiteX11" fmla="*/ 253015 w 5956300"/>
                  <a:gd name="connsiteY11" fmla="*/ 3837826 h 5614644"/>
                  <a:gd name="connsiteX12" fmla="*/ 751252 w 5956300"/>
                  <a:gd name="connsiteY12" fmla="*/ 4140189 h 5614644"/>
                  <a:gd name="connsiteX13" fmla="*/ 908318 w 5956300"/>
                  <a:gd name="connsiteY13" fmla="*/ 4236694 h 5614644"/>
                  <a:gd name="connsiteX14" fmla="*/ 1506701 w 5956300"/>
                  <a:gd name="connsiteY14" fmla="*/ 5003131 h 5614644"/>
                  <a:gd name="connsiteX15" fmla="*/ 2508250 w 5956300"/>
                  <a:gd name="connsiteY15" fmla="*/ 5386987 h 5614644"/>
                  <a:gd name="connsiteX16" fmla="*/ 3409950 w 5956300"/>
                  <a:gd name="connsiteY16" fmla="*/ 5387186 h 5614644"/>
                  <a:gd name="connsiteX17" fmla="*/ 3970352 w 5956300"/>
                  <a:gd name="connsiteY17" fmla="*/ 5252754 h 5614644"/>
                  <a:gd name="connsiteX18" fmla="*/ 4204932 w 5956300"/>
                  <a:gd name="connsiteY18" fmla="*/ 5142614 h 5614644"/>
                  <a:gd name="connsiteX19" fmla="*/ 4434259 w 5956300"/>
                  <a:gd name="connsiteY19" fmla="*/ 5005112 h 5614644"/>
                  <a:gd name="connsiteX20" fmla="*/ 4975508 w 5956300"/>
                  <a:gd name="connsiteY20" fmla="*/ 4319244 h 5614644"/>
                  <a:gd name="connsiteX21" fmla="*/ 5041338 w 5956300"/>
                  <a:gd name="connsiteY21" fmla="*/ 4195280 h 5614644"/>
                  <a:gd name="connsiteX22" fmla="*/ 5177624 w 5956300"/>
                  <a:gd name="connsiteY22" fmla="*/ 4139369 h 5614644"/>
                  <a:gd name="connsiteX23" fmla="*/ 5585980 w 5956300"/>
                  <a:gd name="connsiteY23" fmla="*/ 3989705 h 5614644"/>
                  <a:gd name="connsiteX24" fmla="*/ 5743053 w 5956300"/>
                  <a:gd name="connsiteY24" fmla="*/ 3492045 h 5614644"/>
                  <a:gd name="connsiteX25" fmla="*/ 5453833 w 5956300"/>
                  <a:gd name="connsiteY25" fmla="*/ 3125548 h 5614644"/>
                  <a:gd name="connsiteX26" fmla="*/ 5295900 w 5956300"/>
                  <a:gd name="connsiteY26" fmla="*/ 2828239 h 5614644"/>
                  <a:gd name="connsiteX27" fmla="*/ 5180673 w 5956300"/>
                  <a:gd name="connsiteY27" fmla="*/ 1766544 h 5614644"/>
                  <a:gd name="connsiteX28" fmla="*/ 4758737 w 5956300"/>
                  <a:gd name="connsiteY28" fmla="*/ 933959 h 5614644"/>
                  <a:gd name="connsiteX29" fmla="*/ 4667445 w 5956300"/>
                  <a:gd name="connsiteY29" fmla="*/ 806643 h 5614644"/>
                  <a:gd name="connsiteX30" fmla="*/ 4683798 w 5956300"/>
                  <a:gd name="connsiteY30" fmla="*/ 721224 h 5614644"/>
                  <a:gd name="connsiteX31" fmla="*/ 4701972 w 5956300"/>
                  <a:gd name="connsiteY31" fmla="*/ 635529 h 5614644"/>
                  <a:gd name="connsiteX32" fmla="*/ 4502150 w 5956300"/>
                  <a:gd name="connsiteY32" fmla="*/ 566394 h 5614644"/>
                  <a:gd name="connsiteX33" fmla="*/ 4349881 w 5956300"/>
                  <a:gd name="connsiteY33" fmla="*/ 541247 h 5614644"/>
                  <a:gd name="connsiteX34" fmla="*/ 4344618 w 5956300"/>
                  <a:gd name="connsiteY34" fmla="*/ 439246 h 5614644"/>
                  <a:gd name="connsiteX35" fmla="*/ 4281422 w 5956300"/>
                  <a:gd name="connsiteY35" fmla="*/ 267124 h 5614644"/>
                  <a:gd name="connsiteX36" fmla="*/ 4047619 w 5956300"/>
                  <a:gd name="connsiteY36" fmla="*/ 317317 h 5614644"/>
                  <a:gd name="connsiteX37" fmla="*/ 3845497 w 5956300"/>
                  <a:gd name="connsiteY37" fmla="*/ 352657 h 5614644"/>
                  <a:gd name="connsiteX38" fmla="*/ 3675832 w 5956300"/>
                  <a:gd name="connsiteY38" fmla="*/ 300955 h 5614644"/>
                  <a:gd name="connsiteX39" fmla="*/ 3472632 w 5956300"/>
                  <a:gd name="connsiteY39" fmla="*/ 255933 h 5614644"/>
                  <a:gd name="connsiteX40" fmla="*/ 2881221 w 5956300"/>
                  <a:gd name="connsiteY40" fmla="*/ 201970 h 5614644"/>
                  <a:gd name="connsiteX41" fmla="*/ 2791470 w 5956300"/>
                  <a:gd name="connsiteY41" fmla="*/ 1 h 5614644"/>
                  <a:gd name="connsiteX42" fmla="*/ 3003550 w 5956300"/>
                  <a:gd name="connsiteY42" fmla="*/ 1066 h 5614644"/>
                  <a:gd name="connsiteX43" fmla="*/ 3549650 w 5956300"/>
                  <a:gd name="connsiteY43" fmla="*/ 43149 h 5614644"/>
                  <a:gd name="connsiteX44" fmla="*/ 3815484 w 5956300"/>
                  <a:gd name="connsiteY44" fmla="*/ 113847 h 5614644"/>
                  <a:gd name="connsiteX45" fmla="*/ 3903518 w 5956300"/>
                  <a:gd name="connsiteY45" fmla="*/ 146068 h 5614644"/>
                  <a:gd name="connsiteX46" fmla="*/ 3963614 w 5956300"/>
                  <a:gd name="connsiteY46" fmla="*/ 101953 h 5614644"/>
                  <a:gd name="connsiteX47" fmla="*/ 4193699 w 5956300"/>
                  <a:gd name="connsiteY47" fmla="*/ 14081 h 5614644"/>
                  <a:gd name="connsiteX48" fmla="*/ 4541596 w 5956300"/>
                  <a:gd name="connsiteY48" fmla="*/ 258461 h 5614644"/>
                  <a:gd name="connsiteX49" fmla="*/ 4620090 w 5956300"/>
                  <a:gd name="connsiteY49" fmla="*/ 329974 h 5614644"/>
                  <a:gd name="connsiteX50" fmla="*/ 4916267 w 5956300"/>
                  <a:gd name="connsiteY50" fmla="*/ 691032 h 5614644"/>
                  <a:gd name="connsiteX51" fmla="*/ 4976952 w 5956300"/>
                  <a:gd name="connsiteY51" fmla="*/ 849782 h 5614644"/>
                  <a:gd name="connsiteX52" fmla="*/ 5472816 w 5956300"/>
                  <a:gd name="connsiteY52" fmla="*/ 2129747 h 5614644"/>
                  <a:gd name="connsiteX53" fmla="*/ 5517345 w 5956300"/>
                  <a:gd name="connsiteY53" fmla="*/ 2882830 h 5614644"/>
                  <a:gd name="connsiteX54" fmla="*/ 5569735 w 5956300"/>
                  <a:gd name="connsiteY54" fmla="*/ 2933247 h 5614644"/>
                  <a:gd name="connsiteX55" fmla="*/ 5937356 w 5956300"/>
                  <a:gd name="connsiteY55" fmla="*/ 3343799 h 5614644"/>
                  <a:gd name="connsiteX56" fmla="*/ 5956300 w 5956300"/>
                  <a:gd name="connsiteY56" fmla="*/ 3591218 h 5614644"/>
                  <a:gd name="connsiteX57" fmla="*/ 5929774 w 5956300"/>
                  <a:gd name="connsiteY57" fmla="*/ 3820325 h 5614644"/>
                  <a:gd name="connsiteX58" fmla="*/ 5876326 w 5956300"/>
                  <a:gd name="connsiteY58" fmla="*/ 3950135 h 5614644"/>
                  <a:gd name="connsiteX59" fmla="*/ 5766327 w 5956300"/>
                  <a:gd name="connsiteY59" fmla="*/ 4101493 h 5614644"/>
                  <a:gd name="connsiteX60" fmla="*/ 5436198 w 5956300"/>
                  <a:gd name="connsiteY60" fmla="*/ 4312539 h 5614644"/>
                  <a:gd name="connsiteX61" fmla="*/ 5179679 w 5956300"/>
                  <a:gd name="connsiteY61" fmla="*/ 4443700 h 5614644"/>
                  <a:gd name="connsiteX62" fmla="*/ 5082122 w 5956300"/>
                  <a:gd name="connsiteY62" fmla="*/ 4598462 h 5614644"/>
                  <a:gd name="connsiteX63" fmla="*/ 4947484 w 5956300"/>
                  <a:gd name="connsiteY63" fmla="*/ 4776444 h 5614644"/>
                  <a:gd name="connsiteX64" fmla="*/ 3771900 w 5956300"/>
                  <a:gd name="connsiteY64" fmla="*/ 5536765 h 5614644"/>
                  <a:gd name="connsiteX65" fmla="*/ 2959100 w 5956300"/>
                  <a:gd name="connsiteY65" fmla="*/ 5614644 h 5614644"/>
                  <a:gd name="connsiteX66" fmla="*/ 2400300 w 5956300"/>
                  <a:gd name="connsiteY66" fmla="*/ 5591143 h 5614644"/>
                  <a:gd name="connsiteX67" fmla="*/ 1176418 w 5956300"/>
                  <a:gd name="connsiteY67" fmla="*/ 5001626 h 5614644"/>
                  <a:gd name="connsiteX68" fmla="*/ 760853 w 5956300"/>
                  <a:gd name="connsiteY68" fmla="*/ 4431257 h 5614644"/>
                  <a:gd name="connsiteX69" fmla="*/ 661365 w 5956300"/>
                  <a:gd name="connsiteY69" fmla="*/ 4351032 h 5614644"/>
                  <a:gd name="connsiteX70" fmla="*/ 79002 w 5956300"/>
                  <a:gd name="connsiteY70" fmla="*/ 3975113 h 5614644"/>
                  <a:gd name="connsiteX71" fmla="*/ 0 w 5956300"/>
                  <a:gd name="connsiteY71" fmla="*/ 3589357 h 5614644"/>
                  <a:gd name="connsiteX72" fmla="*/ 173789 w 5956300"/>
                  <a:gd name="connsiteY72" fmla="*/ 3064283 h 5614644"/>
                  <a:gd name="connsiteX73" fmla="*/ 396639 w 5956300"/>
                  <a:gd name="connsiteY73" fmla="*/ 2928594 h 5614644"/>
                  <a:gd name="connsiteX74" fmla="*/ 417088 w 5956300"/>
                  <a:gd name="connsiteY74" fmla="*/ 2665069 h 5614644"/>
                  <a:gd name="connsiteX75" fmla="*/ 444135 w 5956300"/>
                  <a:gd name="connsiteY75" fmla="*/ 2214086 h 5614644"/>
                  <a:gd name="connsiteX76" fmla="*/ 483099 w 5956300"/>
                  <a:gd name="connsiteY76" fmla="*/ 1902936 h 5614644"/>
                  <a:gd name="connsiteX77" fmla="*/ 528459 w 5956300"/>
                  <a:gd name="connsiteY77" fmla="*/ 1691727 h 5614644"/>
                  <a:gd name="connsiteX78" fmla="*/ 582955 w 5956300"/>
                  <a:gd name="connsiteY78" fmla="*/ 1513927 h 5614644"/>
                  <a:gd name="connsiteX79" fmla="*/ 903518 w 5956300"/>
                  <a:gd name="connsiteY79" fmla="*/ 905414 h 5614644"/>
                  <a:gd name="connsiteX80" fmla="*/ 1588113 w 5956300"/>
                  <a:gd name="connsiteY80" fmla="*/ 328738 h 5614644"/>
                  <a:gd name="connsiteX81" fmla="*/ 1829413 w 5956300"/>
                  <a:gd name="connsiteY81" fmla="*/ 213961 h 5614644"/>
                  <a:gd name="connsiteX82" fmla="*/ 2089150 w 5956300"/>
                  <a:gd name="connsiteY82" fmla="*/ 111667 h 5614644"/>
                  <a:gd name="connsiteX83" fmla="*/ 2597150 w 5956300"/>
                  <a:gd name="connsiteY83" fmla="*/ 2993 h 5614644"/>
                  <a:gd name="connsiteX84" fmla="*/ 2791470 w 5956300"/>
                  <a:gd name="connsiteY84" fmla="*/ 1 h 56146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5956300" h="5614644">
                    <a:moveTo>
                      <a:pt x="2881221" y="201970"/>
                    </a:moveTo>
                    <a:cubicBezTo>
                      <a:pt x="2818854" y="204559"/>
                      <a:pt x="2759810" y="210117"/>
                      <a:pt x="2706298" y="218751"/>
                    </a:cubicBezTo>
                    <a:cubicBezTo>
                      <a:pt x="2388383" y="270047"/>
                      <a:pt x="2113789" y="329606"/>
                      <a:pt x="2000250" y="371892"/>
                    </a:cubicBezTo>
                    <a:cubicBezTo>
                      <a:pt x="1793054" y="449059"/>
                      <a:pt x="1464740" y="658118"/>
                      <a:pt x="1284932" y="827382"/>
                    </a:cubicBezTo>
                    <a:cubicBezTo>
                      <a:pt x="1089170" y="1011665"/>
                      <a:pt x="973134" y="1160232"/>
                      <a:pt x="888669" y="1334744"/>
                    </a:cubicBezTo>
                    <a:cubicBezTo>
                      <a:pt x="818192" y="1480353"/>
                      <a:pt x="798656" y="1541047"/>
                      <a:pt x="711453" y="1885291"/>
                    </a:cubicBezTo>
                    <a:cubicBezTo>
                      <a:pt x="667796" y="2057633"/>
                      <a:pt x="647700" y="2337007"/>
                      <a:pt x="647700" y="2771587"/>
                    </a:cubicBezTo>
                    <a:lnTo>
                      <a:pt x="647700" y="3032148"/>
                    </a:lnTo>
                    <a:lnTo>
                      <a:pt x="606425" y="3060721"/>
                    </a:lnTo>
                    <a:cubicBezTo>
                      <a:pt x="583724" y="3076436"/>
                      <a:pt x="527870" y="3104342"/>
                      <a:pt x="482306" y="3122734"/>
                    </a:cubicBezTo>
                    <a:cubicBezTo>
                      <a:pt x="315744" y="3189969"/>
                      <a:pt x="239740" y="3294040"/>
                      <a:pt x="213393" y="3490955"/>
                    </a:cubicBezTo>
                    <a:cubicBezTo>
                      <a:pt x="192717" y="3645487"/>
                      <a:pt x="203875" y="3743168"/>
                      <a:pt x="253015" y="3837826"/>
                    </a:cubicBezTo>
                    <a:cubicBezTo>
                      <a:pt x="350457" y="4025528"/>
                      <a:pt x="531275" y="4135260"/>
                      <a:pt x="751252" y="4140189"/>
                    </a:cubicBezTo>
                    <a:cubicBezTo>
                      <a:pt x="863173" y="4142697"/>
                      <a:pt x="871280" y="4147678"/>
                      <a:pt x="908318" y="4236694"/>
                    </a:cubicBezTo>
                    <a:cubicBezTo>
                      <a:pt x="1019822" y="4504678"/>
                      <a:pt x="1270691" y="4826002"/>
                      <a:pt x="1506701" y="5003131"/>
                    </a:cubicBezTo>
                    <a:cubicBezTo>
                      <a:pt x="1763553" y="5195902"/>
                      <a:pt x="2104773" y="5326678"/>
                      <a:pt x="2508250" y="5386987"/>
                    </a:cubicBezTo>
                    <a:cubicBezTo>
                      <a:pt x="2722999" y="5419085"/>
                      <a:pt x="3197695" y="5419190"/>
                      <a:pt x="3409950" y="5387186"/>
                    </a:cubicBezTo>
                    <a:cubicBezTo>
                      <a:pt x="3717541" y="5340807"/>
                      <a:pt x="3852661" y="5308394"/>
                      <a:pt x="3970352" y="5252754"/>
                    </a:cubicBezTo>
                    <a:cubicBezTo>
                      <a:pt x="4032336" y="5223451"/>
                      <a:pt x="4137897" y="5173888"/>
                      <a:pt x="4204932" y="5142614"/>
                    </a:cubicBezTo>
                    <a:cubicBezTo>
                      <a:pt x="4271967" y="5111339"/>
                      <a:pt x="4375164" y="5049463"/>
                      <a:pt x="4434259" y="5005112"/>
                    </a:cubicBezTo>
                    <a:cubicBezTo>
                      <a:pt x="4612367" y="4871441"/>
                      <a:pt x="4850139" y="4570136"/>
                      <a:pt x="4975508" y="4319244"/>
                    </a:cubicBezTo>
                    <a:cubicBezTo>
                      <a:pt x="5003431" y="4263364"/>
                      <a:pt x="5033054" y="4207580"/>
                      <a:pt x="5041338" y="4195280"/>
                    </a:cubicBezTo>
                    <a:cubicBezTo>
                      <a:pt x="5066420" y="4158038"/>
                      <a:pt x="5130547" y="4131729"/>
                      <a:pt x="5177624" y="4139369"/>
                    </a:cubicBezTo>
                    <a:cubicBezTo>
                      <a:pt x="5291722" y="4157885"/>
                      <a:pt x="5479923" y="4088908"/>
                      <a:pt x="5585980" y="3989705"/>
                    </a:cubicBezTo>
                    <a:cubicBezTo>
                      <a:pt x="5716084" y="3868007"/>
                      <a:pt x="5770351" y="3696072"/>
                      <a:pt x="5743053" y="3492045"/>
                    </a:cubicBezTo>
                    <a:cubicBezTo>
                      <a:pt x="5714712" y="3280226"/>
                      <a:pt x="5639235" y="3184584"/>
                      <a:pt x="5453833" y="3125548"/>
                    </a:cubicBezTo>
                    <a:cubicBezTo>
                      <a:pt x="5297283" y="3075699"/>
                      <a:pt x="5295900" y="3073095"/>
                      <a:pt x="5295900" y="2828239"/>
                    </a:cubicBezTo>
                    <a:cubicBezTo>
                      <a:pt x="5295900" y="2497670"/>
                      <a:pt x="5244593" y="2024930"/>
                      <a:pt x="5180673" y="1766544"/>
                    </a:cubicBezTo>
                    <a:cubicBezTo>
                      <a:pt x="5099012" y="1436444"/>
                      <a:pt x="4964104" y="1170237"/>
                      <a:pt x="4758737" y="933959"/>
                    </a:cubicBezTo>
                    <a:cubicBezTo>
                      <a:pt x="4712851" y="881167"/>
                      <a:pt x="4671770" y="823875"/>
                      <a:pt x="4667445" y="806643"/>
                    </a:cubicBezTo>
                    <a:cubicBezTo>
                      <a:pt x="4662683" y="787669"/>
                      <a:pt x="4669133" y="753979"/>
                      <a:pt x="4683798" y="721224"/>
                    </a:cubicBezTo>
                    <a:cubicBezTo>
                      <a:pt x="4697116" y="691476"/>
                      <a:pt x="4705295" y="652913"/>
                      <a:pt x="4701972" y="635529"/>
                    </a:cubicBezTo>
                    <a:cubicBezTo>
                      <a:pt x="4687853" y="561674"/>
                      <a:pt x="4570556" y="521091"/>
                      <a:pt x="4502150" y="566394"/>
                    </a:cubicBezTo>
                    <a:cubicBezTo>
                      <a:pt x="4427262" y="615990"/>
                      <a:pt x="4384915" y="608996"/>
                      <a:pt x="4349881" y="541247"/>
                    </a:cubicBezTo>
                    <a:cubicBezTo>
                      <a:pt x="4334194" y="510913"/>
                      <a:pt x="4333235" y="492322"/>
                      <a:pt x="4344618" y="439246"/>
                    </a:cubicBezTo>
                    <a:cubicBezTo>
                      <a:pt x="4362181" y="357352"/>
                      <a:pt x="4344888" y="310250"/>
                      <a:pt x="4281422" y="267124"/>
                    </a:cubicBezTo>
                    <a:cubicBezTo>
                      <a:pt x="4197357" y="210001"/>
                      <a:pt x="4100108" y="230878"/>
                      <a:pt x="4047619" y="317317"/>
                    </a:cubicBezTo>
                    <a:cubicBezTo>
                      <a:pt x="4000371" y="395124"/>
                      <a:pt x="3974432" y="399660"/>
                      <a:pt x="3845497" y="352657"/>
                    </a:cubicBezTo>
                    <a:cubicBezTo>
                      <a:pt x="3787556" y="331536"/>
                      <a:pt x="3711207" y="308269"/>
                      <a:pt x="3675832" y="300955"/>
                    </a:cubicBezTo>
                    <a:cubicBezTo>
                      <a:pt x="3640457" y="293640"/>
                      <a:pt x="3549017" y="273380"/>
                      <a:pt x="3472632" y="255933"/>
                    </a:cubicBezTo>
                    <a:cubicBezTo>
                      <a:pt x="3285338" y="213155"/>
                      <a:pt x="3068324" y="194203"/>
                      <a:pt x="2881221" y="201970"/>
                    </a:cubicBezTo>
                    <a:close/>
                    <a:moveTo>
                      <a:pt x="2791470" y="1"/>
                    </a:moveTo>
                    <a:cubicBezTo>
                      <a:pt x="2854395" y="-21"/>
                      <a:pt x="2927588" y="322"/>
                      <a:pt x="3003550" y="1066"/>
                    </a:cubicBezTo>
                    <a:cubicBezTo>
                      <a:pt x="3359053" y="4547"/>
                      <a:pt x="3378028" y="6010"/>
                      <a:pt x="3549650" y="43149"/>
                    </a:cubicBezTo>
                    <a:cubicBezTo>
                      <a:pt x="3647440" y="64311"/>
                      <a:pt x="3767065" y="96125"/>
                      <a:pt x="3815484" y="113847"/>
                    </a:cubicBezTo>
                    <a:lnTo>
                      <a:pt x="3903518" y="146068"/>
                    </a:lnTo>
                    <a:lnTo>
                      <a:pt x="3963614" y="101953"/>
                    </a:lnTo>
                    <a:cubicBezTo>
                      <a:pt x="4058819" y="32066"/>
                      <a:pt x="4124672" y="6916"/>
                      <a:pt x="4193699" y="14081"/>
                    </a:cubicBezTo>
                    <a:cubicBezTo>
                      <a:pt x="4353301" y="30649"/>
                      <a:pt x="4496381" y="131155"/>
                      <a:pt x="4541596" y="258461"/>
                    </a:cubicBezTo>
                    <a:cubicBezTo>
                      <a:pt x="4563343" y="319691"/>
                      <a:pt x="4566579" y="322639"/>
                      <a:pt x="4620090" y="329974"/>
                    </a:cubicBezTo>
                    <a:cubicBezTo>
                      <a:pt x="4809936" y="355995"/>
                      <a:pt x="4919157" y="489142"/>
                      <a:pt x="4916267" y="691032"/>
                    </a:cubicBezTo>
                    <a:cubicBezTo>
                      <a:pt x="4915159" y="768440"/>
                      <a:pt x="4917263" y="773945"/>
                      <a:pt x="4976952" y="849782"/>
                    </a:cubicBezTo>
                    <a:cubicBezTo>
                      <a:pt x="5261536" y="1211359"/>
                      <a:pt x="5436689" y="1663478"/>
                      <a:pt x="5472816" y="2129747"/>
                    </a:cubicBezTo>
                    <a:cubicBezTo>
                      <a:pt x="5508410" y="2589132"/>
                      <a:pt x="5524168" y="2855644"/>
                      <a:pt x="5517345" y="2882830"/>
                    </a:cubicBezTo>
                    <a:cubicBezTo>
                      <a:pt x="5510664" y="2909448"/>
                      <a:pt x="5516571" y="2915132"/>
                      <a:pt x="5569735" y="2933247"/>
                    </a:cubicBezTo>
                    <a:cubicBezTo>
                      <a:pt x="5751978" y="2995343"/>
                      <a:pt x="5885407" y="3144354"/>
                      <a:pt x="5937356" y="3343799"/>
                    </a:cubicBezTo>
                    <a:cubicBezTo>
                      <a:pt x="5949705" y="3391210"/>
                      <a:pt x="5956300" y="3477346"/>
                      <a:pt x="5956300" y="3591218"/>
                    </a:cubicBezTo>
                    <a:cubicBezTo>
                      <a:pt x="5956300" y="3742541"/>
                      <a:pt x="5952752" y="3773185"/>
                      <a:pt x="5929774" y="3820325"/>
                    </a:cubicBezTo>
                    <a:cubicBezTo>
                      <a:pt x="5915185" y="3850256"/>
                      <a:pt x="5891133" y="3908670"/>
                      <a:pt x="5876326" y="3950135"/>
                    </a:cubicBezTo>
                    <a:cubicBezTo>
                      <a:pt x="5854553" y="4011105"/>
                      <a:pt x="5833514" y="4040056"/>
                      <a:pt x="5766327" y="4101493"/>
                    </a:cubicBezTo>
                    <a:cubicBezTo>
                      <a:pt x="5588918" y="4263720"/>
                      <a:pt x="5553590" y="4286304"/>
                      <a:pt x="5436198" y="4312539"/>
                    </a:cubicBezTo>
                    <a:cubicBezTo>
                      <a:pt x="5211521" y="4362750"/>
                      <a:pt x="5223681" y="4356533"/>
                      <a:pt x="5179679" y="4443700"/>
                    </a:cubicBezTo>
                    <a:cubicBezTo>
                      <a:pt x="5157917" y="4486809"/>
                      <a:pt x="5114017" y="4556452"/>
                      <a:pt x="5082122" y="4598462"/>
                    </a:cubicBezTo>
                    <a:cubicBezTo>
                      <a:pt x="5050227" y="4640472"/>
                      <a:pt x="4989640" y="4720564"/>
                      <a:pt x="4947484" y="4776444"/>
                    </a:cubicBezTo>
                    <a:cubicBezTo>
                      <a:pt x="4668008" y="5146902"/>
                      <a:pt x="4257279" y="5412545"/>
                      <a:pt x="3771900" y="5536765"/>
                    </a:cubicBezTo>
                    <a:cubicBezTo>
                      <a:pt x="3498431" y="5606751"/>
                      <a:pt x="3416058" y="5614644"/>
                      <a:pt x="2959100" y="5614644"/>
                    </a:cubicBezTo>
                    <a:cubicBezTo>
                      <a:pt x="2601616" y="5614644"/>
                      <a:pt x="2512347" y="5610890"/>
                      <a:pt x="2400300" y="5591143"/>
                    </a:cubicBezTo>
                    <a:cubicBezTo>
                      <a:pt x="1867184" y="5497188"/>
                      <a:pt x="1500282" y="5320460"/>
                      <a:pt x="1176418" y="5001626"/>
                    </a:cubicBezTo>
                    <a:cubicBezTo>
                      <a:pt x="1000371" y="4828314"/>
                      <a:pt x="834958" y="4601283"/>
                      <a:pt x="760853" y="4431257"/>
                    </a:cubicBezTo>
                    <a:cubicBezTo>
                      <a:pt x="732900" y="4367122"/>
                      <a:pt x="730400" y="4365107"/>
                      <a:pt x="661365" y="4351032"/>
                    </a:cubicBezTo>
                    <a:cubicBezTo>
                      <a:pt x="371157" y="4291863"/>
                      <a:pt x="199954" y="4181350"/>
                      <a:pt x="79002" y="3975113"/>
                    </a:cubicBezTo>
                    <a:cubicBezTo>
                      <a:pt x="12705" y="3862067"/>
                      <a:pt x="0" y="3800030"/>
                      <a:pt x="0" y="3589357"/>
                    </a:cubicBezTo>
                    <a:cubicBezTo>
                      <a:pt x="0" y="3334066"/>
                      <a:pt x="47490" y="3190583"/>
                      <a:pt x="173789" y="3064283"/>
                    </a:cubicBezTo>
                    <a:cubicBezTo>
                      <a:pt x="230082" y="3007991"/>
                      <a:pt x="360479" y="2928594"/>
                      <a:pt x="396639" y="2928594"/>
                    </a:cubicBezTo>
                    <a:cubicBezTo>
                      <a:pt x="412092" y="2928594"/>
                      <a:pt x="415398" y="2886001"/>
                      <a:pt x="417088" y="2665069"/>
                    </a:cubicBezTo>
                    <a:cubicBezTo>
                      <a:pt x="418465" y="2485233"/>
                      <a:pt x="427054" y="2342012"/>
                      <a:pt x="444135" y="2214086"/>
                    </a:cubicBezTo>
                    <a:cubicBezTo>
                      <a:pt x="457901" y="2110983"/>
                      <a:pt x="475435" y="1970966"/>
                      <a:pt x="483099" y="1902936"/>
                    </a:cubicBezTo>
                    <a:cubicBezTo>
                      <a:pt x="490763" y="1834905"/>
                      <a:pt x="511175" y="1739861"/>
                      <a:pt x="528459" y="1691727"/>
                    </a:cubicBezTo>
                    <a:cubicBezTo>
                      <a:pt x="545744" y="1643592"/>
                      <a:pt x="570267" y="1563582"/>
                      <a:pt x="582955" y="1513927"/>
                    </a:cubicBezTo>
                    <a:cubicBezTo>
                      <a:pt x="613737" y="1393455"/>
                      <a:pt x="710173" y="1210395"/>
                      <a:pt x="903518" y="905414"/>
                    </a:cubicBezTo>
                    <a:cubicBezTo>
                      <a:pt x="1035936" y="696538"/>
                      <a:pt x="1333802" y="445628"/>
                      <a:pt x="1588113" y="328738"/>
                    </a:cubicBezTo>
                    <a:cubicBezTo>
                      <a:pt x="1647822" y="301293"/>
                      <a:pt x="1756408" y="249644"/>
                      <a:pt x="1829413" y="213961"/>
                    </a:cubicBezTo>
                    <a:cubicBezTo>
                      <a:pt x="1902418" y="178279"/>
                      <a:pt x="2019300" y="132247"/>
                      <a:pt x="2089150" y="111667"/>
                    </a:cubicBezTo>
                    <a:cubicBezTo>
                      <a:pt x="2197619" y="79709"/>
                      <a:pt x="2469680" y="21508"/>
                      <a:pt x="2597150" y="2993"/>
                    </a:cubicBezTo>
                    <a:cubicBezTo>
                      <a:pt x="2610247" y="1091"/>
                      <a:pt x="2686596" y="39"/>
                      <a:pt x="2791470" y="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3" name="文本框 52">
              <a:extLst>
                <a:ext uri="{FF2B5EF4-FFF2-40B4-BE49-F238E27FC236}">
                  <a16:creationId xmlns:a16="http://schemas.microsoft.com/office/drawing/2014/main" xmlns="" id="{D548B0EC-CB59-4663-93E4-13767BD34DF7}"/>
                </a:ext>
              </a:extLst>
            </p:cNvPr>
            <p:cNvSpPr txBox="1"/>
            <p:nvPr/>
          </p:nvSpPr>
          <p:spPr>
            <a:xfrm>
              <a:off x="10229888" y="5858952"/>
              <a:ext cx="1350046" cy="269077"/>
            </a:xfrm>
            <a:custGeom>
              <a:avLst/>
              <a:gdLst/>
              <a:ahLst/>
              <a:cxnLst/>
              <a:rect l="l" t="t" r="r" b="b"/>
              <a:pathLst>
                <a:path w="4455881" h="888095">
                  <a:moveTo>
                    <a:pt x="1641625" y="805494"/>
                  </a:moveTo>
                  <a:lnTo>
                    <a:pt x="1676943" y="805494"/>
                  </a:lnTo>
                  <a:lnTo>
                    <a:pt x="1676943" y="859139"/>
                  </a:lnTo>
                  <a:lnTo>
                    <a:pt x="1641625" y="888095"/>
                  </a:lnTo>
                  <a:close/>
                  <a:moveTo>
                    <a:pt x="3399768" y="672899"/>
                  </a:moveTo>
                  <a:lnTo>
                    <a:pt x="3365935" y="769242"/>
                  </a:lnTo>
                  <a:lnTo>
                    <a:pt x="3432686" y="769242"/>
                  </a:lnTo>
                  <a:close/>
                  <a:moveTo>
                    <a:pt x="4155577" y="653380"/>
                  </a:moveTo>
                  <a:lnTo>
                    <a:pt x="4155577" y="725656"/>
                  </a:lnTo>
                  <a:lnTo>
                    <a:pt x="4203147" y="725656"/>
                  </a:lnTo>
                  <a:cubicBezTo>
                    <a:pt x="4214753" y="725586"/>
                    <a:pt x="4224015" y="722447"/>
                    <a:pt x="4230934" y="716240"/>
                  </a:cubicBezTo>
                  <a:cubicBezTo>
                    <a:pt x="4237852" y="710033"/>
                    <a:pt x="4241397" y="701176"/>
                    <a:pt x="4241569" y="689670"/>
                  </a:cubicBezTo>
                  <a:cubicBezTo>
                    <a:pt x="4241397" y="678151"/>
                    <a:pt x="4237852" y="669244"/>
                    <a:pt x="4230934" y="662948"/>
                  </a:cubicBezTo>
                  <a:cubicBezTo>
                    <a:pt x="4224015" y="656652"/>
                    <a:pt x="4214753" y="653463"/>
                    <a:pt x="4203147" y="653380"/>
                  </a:cubicBezTo>
                  <a:close/>
                  <a:moveTo>
                    <a:pt x="3955552" y="653380"/>
                  </a:moveTo>
                  <a:lnTo>
                    <a:pt x="3955552" y="725656"/>
                  </a:lnTo>
                  <a:lnTo>
                    <a:pt x="4003121" y="725656"/>
                  </a:lnTo>
                  <a:cubicBezTo>
                    <a:pt x="4014728" y="725586"/>
                    <a:pt x="4023991" y="722447"/>
                    <a:pt x="4030909" y="716240"/>
                  </a:cubicBezTo>
                  <a:cubicBezTo>
                    <a:pt x="4037827" y="710033"/>
                    <a:pt x="4041372" y="701176"/>
                    <a:pt x="4041543" y="689670"/>
                  </a:cubicBezTo>
                  <a:cubicBezTo>
                    <a:pt x="4041372" y="678151"/>
                    <a:pt x="4037827" y="669244"/>
                    <a:pt x="4030909" y="662948"/>
                  </a:cubicBezTo>
                  <a:cubicBezTo>
                    <a:pt x="4023991" y="656652"/>
                    <a:pt x="4014728" y="653463"/>
                    <a:pt x="4003121" y="653380"/>
                  </a:cubicBezTo>
                  <a:close/>
                  <a:moveTo>
                    <a:pt x="2402977" y="653380"/>
                  </a:moveTo>
                  <a:lnTo>
                    <a:pt x="2402977" y="721389"/>
                  </a:lnTo>
                  <a:lnTo>
                    <a:pt x="2451766" y="721389"/>
                  </a:lnTo>
                  <a:cubicBezTo>
                    <a:pt x="2462909" y="721312"/>
                    <a:pt x="2471803" y="718339"/>
                    <a:pt x="2478448" y="712468"/>
                  </a:cubicBezTo>
                  <a:cubicBezTo>
                    <a:pt x="2485093" y="706597"/>
                    <a:pt x="2488499" y="698287"/>
                    <a:pt x="2488664" y="687537"/>
                  </a:cubicBezTo>
                  <a:cubicBezTo>
                    <a:pt x="2488499" y="676774"/>
                    <a:pt x="2485093" y="668412"/>
                    <a:pt x="2478448" y="662453"/>
                  </a:cubicBezTo>
                  <a:cubicBezTo>
                    <a:pt x="2471803" y="656493"/>
                    <a:pt x="2462909" y="653469"/>
                    <a:pt x="2451766" y="653380"/>
                  </a:cubicBezTo>
                  <a:close/>
                  <a:moveTo>
                    <a:pt x="1298077" y="653380"/>
                  </a:moveTo>
                  <a:lnTo>
                    <a:pt x="1298077" y="725656"/>
                  </a:lnTo>
                  <a:lnTo>
                    <a:pt x="1345647" y="725656"/>
                  </a:lnTo>
                  <a:cubicBezTo>
                    <a:pt x="1357253" y="725586"/>
                    <a:pt x="1366516" y="722447"/>
                    <a:pt x="1373434" y="716240"/>
                  </a:cubicBezTo>
                  <a:cubicBezTo>
                    <a:pt x="1380352" y="710033"/>
                    <a:pt x="1383897" y="701176"/>
                    <a:pt x="1384069" y="689670"/>
                  </a:cubicBezTo>
                  <a:cubicBezTo>
                    <a:pt x="1383897" y="678151"/>
                    <a:pt x="1380352" y="669244"/>
                    <a:pt x="1373434" y="662948"/>
                  </a:cubicBezTo>
                  <a:cubicBezTo>
                    <a:pt x="1366516" y="656652"/>
                    <a:pt x="1357253" y="653463"/>
                    <a:pt x="1345647" y="653380"/>
                  </a:cubicBezTo>
                  <a:close/>
                  <a:moveTo>
                    <a:pt x="1098052" y="653380"/>
                  </a:moveTo>
                  <a:lnTo>
                    <a:pt x="1098052" y="725656"/>
                  </a:lnTo>
                  <a:lnTo>
                    <a:pt x="1145622" y="725656"/>
                  </a:lnTo>
                  <a:cubicBezTo>
                    <a:pt x="1157228" y="725586"/>
                    <a:pt x="1166491" y="722447"/>
                    <a:pt x="1173409" y="716240"/>
                  </a:cubicBezTo>
                  <a:cubicBezTo>
                    <a:pt x="1180327" y="710033"/>
                    <a:pt x="1183872" y="701176"/>
                    <a:pt x="1184044" y="689670"/>
                  </a:cubicBezTo>
                  <a:cubicBezTo>
                    <a:pt x="1183872" y="678151"/>
                    <a:pt x="1180327" y="669244"/>
                    <a:pt x="1173409" y="662948"/>
                  </a:cubicBezTo>
                  <a:cubicBezTo>
                    <a:pt x="1166491" y="656652"/>
                    <a:pt x="1157228" y="653463"/>
                    <a:pt x="1145622" y="653380"/>
                  </a:cubicBezTo>
                  <a:close/>
                  <a:moveTo>
                    <a:pt x="259852" y="653380"/>
                  </a:moveTo>
                  <a:lnTo>
                    <a:pt x="259852" y="721389"/>
                  </a:lnTo>
                  <a:lnTo>
                    <a:pt x="308642" y="721389"/>
                  </a:lnTo>
                  <a:cubicBezTo>
                    <a:pt x="319784" y="721312"/>
                    <a:pt x="328678" y="718339"/>
                    <a:pt x="335323" y="712468"/>
                  </a:cubicBezTo>
                  <a:cubicBezTo>
                    <a:pt x="341969" y="706597"/>
                    <a:pt x="345374" y="698287"/>
                    <a:pt x="345539" y="687537"/>
                  </a:cubicBezTo>
                  <a:cubicBezTo>
                    <a:pt x="345374" y="676774"/>
                    <a:pt x="341969" y="668412"/>
                    <a:pt x="335323" y="662453"/>
                  </a:cubicBezTo>
                  <a:cubicBezTo>
                    <a:pt x="328678" y="656493"/>
                    <a:pt x="319784" y="653469"/>
                    <a:pt x="308642" y="653380"/>
                  </a:cubicBezTo>
                  <a:close/>
                  <a:moveTo>
                    <a:pt x="2230631" y="651551"/>
                  </a:moveTo>
                  <a:cubicBezTo>
                    <a:pt x="2224158" y="651596"/>
                    <a:pt x="2218123" y="652803"/>
                    <a:pt x="2212526" y="655172"/>
                  </a:cubicBezTo>
                  <a:cubicBezTo>
                    <a:pt x="2206929" y="657542"/>
                    <a:pt x="2202190" y="660806"/>
                    <a:pt x="2198309" y="664967"/>
                  </a:cubicBezTo>
                  <a:cubicBezTo>
                    <a:pt x="2194791" y="668638"/>
                    <a:pt x="2192103" y="672948"/>
                    <a:pt x="2190245" y="677895"/>
                  </a:cubicBezTo>
                  <a:cubicBezTo>
                    <a:pt x="2188388" y="682843"/>
                    <a:pt x="2187123" y="689569"/>
                    <a:pt x="2186451" y="698073"/>
                  </a:cubicBezTo>
                  <a:cubicBezTo>
                    <a:pt x="2185780" y="706578"/>
                    <a:pt x="2185463" y="718001"/>
                    <a:pt x="2185503" y="732343"/>
                  </a:cubicBezTo>
                  <a:cubicBezTo>
                    <a:pt x="2185463" y="746685"/>
                    <a:pt x="2185780" y="758108"/>
                    <a:pt x="2186451" y="766613"/>
                  </a:cubicBezTo>
                  <a:cubicBezTo>
                    <a:pt x="2187123" y="775117"/>
                    <a:pt x="2188388" y="781843"/>
                    <a:pt x="2190245" y="786790"/>
                  </a:cubicBezTo>
                  <a:cubicBezTo>
                    <a:pt x="2192103" y="791738"/>
                    <a:pt x="2194791" y="796048"/>
                    <a:pt x="2198309" y="799719"/>
                  </a:cubicBezTo>
                  <a:cubicBezTo>
                    <a:pt x="2202190" y="803879"/>
                    <a:pt x="2206929" y="807144"/>
                    <a:pt x="2212526" y="809513"/>
                  </a:cubicBezTo>
                  <a:cubicBezTo>
                    <a:pt x="2218123" y="811882"/>
                    <a:pt x="2224158" y="813089"/>
                    <a:pt x="2230631" y="813133"/>
                  </a:cubicBezTo>
                  <a:cubicBezTo>
                    <a:pt x="2237105" y="813089"/>
                    <a:pt x="2243140" y="811882"/>
                    <a:pt x="2248737" y="809513"/>
                  </a:cubicBezTo>
                  <a:cubicBezTo>
                    <a:pt x="2254333" y="807144"/>
                    <a:pt x="2259072" y="803879"/>
                    <a:pt x="2262954" y="799719"/>
                  </a:cubicBezTo>
                  <a:cubicBezTo>
                    <a:pt x="2266472" y="796048"/>
                    <a:pt x="2269160" y="791738"/>
                    <a:pt x="2271017" y="786790"/>
                  </a:cubicBezTo>
                  <a:cubicBezTo>
                    <a:pt x="2272875" y="781843"/>
                    <a:pt x="2274140" y="775117"/>
                    <a:pt x="2274812" y="766613"/>
                  </a:cubicBezTo>
                  <a:cubicBezTo>
                    <a:pt x="2275483" y="758108"/>
                    <a:pt x="2275799" y="746685"/>
                    <a:pt x="2275760" y="732343"/>
                  </a:cubicBezTo>
                  <a:cubicBezTo>
                    <a:pt x="2275799" y="718001"/>
                    <a:pt x="2275483" y="706578"/>
                    <a:pt x="2274812" y="698073"/>
                  </a:cubicBezTo>
                  <a:cubicBezTo>
                    <a:pt x="2274140" y="689569"/>
                    <a:pt x="2272875" y="682843"/>
                    <a:pt x="2271017" y="677895"/>
                  </a:cubicBezTo>
                  <a:cubicBezTo>
                    <a:pt x="2269160" y="672948"/>
                    <a:pt x="2266472" y="668638"/>
                    <a:pt x="2262954" y="664967"/>
                  </a:cubicBezTo>
                  <a:cubicBezTo>
                    <a:pt x="2259072" y="660806"/>
                    <a:pt x="2254333" y="657542"/>
                    <a:pt x="2248737" y="655172"/>
                  </a:cubicBezTo>
                  <a:cubicBezTo>
                    <a:pt x="2243140" y="652803"/>
                    <a:pt x="2237105" y="651596"/>
                    <a:pt x="2230631" y="651551"/>
                  </a:cubicBezTo>
                  <a:close/>
                  <a:moveTo>
                    <a:pt x="506606" y="651551"/>
                  </a:moveTo>
                  <a:cubicBezTo>
                    <a:pt x="500133" y="651596"/>
                    <a:pt x="494098" y="652803"/>
                    <a:pt x="488501" y="655172"/>
                  </a:cubicBezTo>
                  <a:cubicBezTo>
                    <a:pt x="482904" y="657542"/>
                    <a:pt x="478165" y="660806"/>
                    <a:pt x="474284" y="664967"/>
                  </a:cubicBezTo>
                  <a:cubicBezTo>
                    <a:pt x="470766" y="668638"/>
                    <a:pt x="468078" y="672948"/>
                    <a:pt x="466220" y="677895"/>
                  </a:cubicBezTo>
                  <a:cubicBezTo>
                    <a:pt x="464363" y="682843"/>
                    <a:pt x="463098" y="689569"/>
                    <a:pt x="462426" y="698073"/>
                  </a:cubicBezTo>
                  <a:cubicBezTo>
                    <a:pt x="461755" y="706578"/>
                    <a:pt x="461439" y="718001"/>
                    <a:pt x="461478" y="732343"/>
                  </a:cubicBezTo>
                  <a:cubicBezTo>
                    <a:pt x="461439" y="746685"/>
                    <a:pt x="461755" y="758108"/>
                    <a:pt x="462426" y="766613"/>
                  </a:cubicBezTo>
                  <a:cubicBezTo>
                    <a:pt x="463098" y="775117"/>
                    <a:pt x="464363" y="781843"/>
                    <a:pt x="466220" y="786790"/>
                  </a:cubicBezTo>
                  <a:cubicBezTo>
                    <a:pt x="468078" y="791738"/>
                    <a:pt x="470766" y="796048"/>
                    <a:pt x="474284" y="799719"/>
                  </a:cubicBezTo>
                  <a:cubicBezTo>
                    <a:pt x="478165" y="803879"/>
                    <a:pt x="482904" y="807144"/>
                    <a:pt x="488501" y="809513"/>
                  </a:cubicBezTo>
                  <a:cubicBezTo>
                    <a:pt x="494098" y="811882"/>
                    <a:pt x="500133" y="813089"/>
                    <a:pt x="506606" y="813133"/>
                  </a:cubicBezTo>
                  <a:cubicBezTo>
                    <a:pt x="513080" y="813089"/>
                    <a:pt x="519115" y="811882"/>
                    <a:pt x="524712" y="809513"/>
                  </a:cubicBezTo>
                  <a:cubicBezTo>
                    <a:pt x="530308" y="807144"/>
                    <a:pt x="535048" y="803879"/>
                    <a:pt x="538929" y="799719"/>
                  </a:cubicBezTo>
                  <a:cubicBezTo>
                    <a:pt x="542447" y="796048"/>
                    <a:pt x="545135" y="791738"/>
                    <a:pt x="546992" y="786790"/>
                  </a:cubicBezTo>
                  <a:cubicBezTo>
                    <a:pt x="548850" y="781843"/>
                    <a:pt x="550115" y="775117"/>
                    <a:pt x="550787" y="766613"/>
                  </a:cubicBezTo>
                  <a:cubicBezTo>
                    <a:pt x="551458" y="758108"/>
                    <a:pt x="551775" y="746685"/>
                    <a:pt x="551735" y="732343"/>
                  </a:cubicBezTo>
                  <a:cubicBezTo>
                    <a:pt x="551775" y="718001"/>
                    <a:pt x="551458" y="706578"/>
                    <a:pt x="550787" y="698073"/>
                  </a:cubicBezTo>
                  <a:cubicBezTo>
                    <a:pt x="550115" y="689569"/>
                    <a:pt x="548850" y="682843"/>
                    <a:pt x="546992" y="677895"/>
                  </a:cubicBezTo>
                  <a:cubicBezTo>
                    <a:pt x="545135" y="672948"/>
                    <a:pt x="542447" y="668638"/>
                    <a:pt x="538929" y="664967"/>
                  </a:cubicBezTo>
                  <a:cubicBezTo>
                    <a:pt x="535048" y="660806"/>
                    <a:pt x="530308" y="657542"/>
                    <a:pt x="524712" y="655172"/>
                  </a:cubicBezTo>
                  <a:cubicBezTo>
                    <a:pt x="519115" y="652803"/>
                    <a:pt x="513080" y="651596"/>
                    <a:pt x="506606" y="651551"/>
                  </a:cubicBezTo>
                  <a:close/>
                  <a:moveTo>
                    <a:pt x="4303519" y="623853"/>
                  </a:moveTo>
                  <a:lnTo>
                    <a:pt x="4455881" y="623853"/>
                  </a:lnTo>
                  <a:lnTo>
                    <a:pt x="4455881" y="653380"/>
                  </a:lnTo>
                  <a:lnTo>
                    <a:pt x="4396141" y="653380"/>
                  </a:lnTo>
                  <a:lnTo>
                    <a:pt x="4396141" y="840832"/>
                  </a:lnTo>
                  <a:lnTo>
                    <a:pt x="4363260" y="840832"/>
                  </a:lnTo>
                  <a:lnTo>
                    <a:pt x="4363260" y="653380"/>
                  </a:lnTo>
                  <a:lnTo>
                    <a:pt x="4303519" y="653380"/>
                  </a:lnTo>
                  <a:close/>
                  <a:moveTo>
                    <a:pt x="4122697" y="623853"/>
                  </a:moveTo>
                  <a:lnTo>
                    <a:pt x="4204977" y="623853"/>
                  </a:lnTo>
                  <a:cubicBezTo>
                    <a:pt x="4226411" y="624232"/>
                    <a:pt x="4243287" y="630475"/>
                    <a:pt x="4255604" y="642582"/>
                  </a:cubicBezTo>
                  <a:cubicBezTo>
                    <a:pt x="4267921" y="654689"/>
                    <a:pt x="4274203" y="670385"/>
                    <a:pt x="4274449" y="689670"/>
                  </a:cubicBezTo>
                  <a:cubicBezTo>
                    <a:pt x="4274203" y="708955"/>
                    <a:pt x="4267921" y="724652"/>
                    <a:pt x="4255604" y="736759"/>
                  </a:cubicBezTo>
                  <a:cubicBezTo>
                    <a:pt x="4243287" y="748866"/>
                    <a:pt x="4226411" y="755109"/>
                    <a:pt x="4204977" y="755488"/>
                  </a:cubicBezTo>
                  <a:lnTo>
                    <a:pt x="4155577" y="755488"/>
                  </a:lnTo>
                  <a:lnTo>
                    <a:pt x="4155577" y="840832"/>
                  </a:lnTo>
                  <a:lnTo>
                    <a:pt x="4122697" y="840832"/>
                  </a:lnTo>
                  <a:close/>
                  <a:moveTo>
                    <a:pt x="3922671" y="623853"/>
                  </a:moveTo>
                  <a:lnTo>
                    <a:pt x="4004951" y="623853"/>
                  </a:lnTo>
                  <a:cubicBezTo>
                    <a:pt x="4026386" y="624232"/>
                    <a:pt x="4043261" y="630475"/>
                    <a:pt x="4055579" y="642582"/>
                  </a:cubicBezTo>
                  <a:cubicBezTo>
                    <a:pt x="4067896" y="654689"/>
                    <a:pt x="4074178" y="670385"/>
                    <a:pt x="4074424" y="689670"/>
                  </a:cubicBezTo>
                  <a:cubicBezTo>
                    <a:pt x="4074178" y="708955"/>
                    <a:pt x="4067896" y="724652"/>
                    <a:pt x="4055579" y="736759"/>
                  </a:cubicBezTo>
                  <a:cubicBezTo>
                    <a:pt x="4043261" y="748866"/>
                    <a:pt x="4026386" y="755109"/>
                    <a:pt x="4004951" y="755488"/>
                  </a:cubicBezTo>
                  <a:lnTo>
                    <a:pt x="3955552" y="755488"/>
                  </a:lnTo>
                  <a:lnTo>
                    <a:pt x="3955552" y="840832"/>
                  </a:lnTo>
                  <a:lnTo>
                    <a:pt x="3922671" y="840832"/>
                  </a:lnTo>
                  <a:close/>
                  <a:moveTo>
                    <a:pt x="3532147" y="623853"/>
                  </a:moveTo>
                  <a:lnTo>
                    <a:pt x="3562287" y="623853"/>
                  </a:lnTo>
                  <a:lnTo>
                    <a:pt x="3662601" y="776242"/>
                  </a:lnTo>
                  <a:lnTo>
                    <a:pt x="3662601" y="623853"/>
                  </a:lnTo>
                  <a:lnTo>
                    <a:pt x="3695481" y="623853"/>
                  </a:lnTo>
                  <a:lnTo>
                    <a:pt x="3695481" y="840832"/>
                  </a:lnTo>
                  <a:lnTo>
                    <a:pt x="3665341" y="840832"/>
                  </a:lnTo>
                  <a:lnTo>
                    <a:pt x="3565027" y="688139"/>
                  </a:lnTo>
                  <a:lnTo>
                    <a:pt x="3565027" y="840832"/>
                  </a:lnTo>
                  <a:lnTo>
                    <a:pt x="3532147" y="840832"/>
                  </a:lnTo>
                  <a:close/>
                  <a:moveTo>
                    <a:pt x="3385747" y="623853"/>
                  </a:moveTo>
                  <a:lnTo>
                    <a:pt x="3412265" y="623853"/>
                  </a:lnTo>
                  <a:lnTo>
                    <a:pt x="3491817" y="840832"/>
                  </a:lnTo>
                  <a:lnTo>
                    <a:pt x="3456765" y="840832"/>
                  </a:lnTo>
                  <a:lnTo>
                    <a:pt x="3441831" y="797246"/>
                  </a:lnTo>
                  <a:lnTo>
                    <a:pt x="3356182" y="797246"/>
                  </a:lnTo>
                  <a:lnTo>
                    <a:pt x="3341247" y="840832"/>
                  </a:lnTo>
                  <a:lnTo>
                    <a:pt x="3306194" y="840832"/>
                  </a:lnTo>
                  <a:close/>
                  <a:moveTo>
                    <a:pt x="3113047" y="623853"/>
                  </a:moveTo>
                  <a:lnTo>
                    <a:pt x="3145927" y="623853"/>
                  </a:lnTo>
                  <a:lnTo>
                    <a:pt x="3145927" y="716512"/>
                  </a:lnTo>
                  <a:lnTo>
                    <a:pt x="3234052" y="716512"/>
                  </a:lnTo>
                  <a:lnTo>
                    <a:pt x="3234052" y="623853"/>
                  </a:lnTo>
                  <a:lnTo>
                    <a:pt x="3266933" y="623853"/>
                  </a:lnTo>
                  <a:lnTo>
                    <a:pt x="3266933" y="840832"/>
                  </a:lnTo>
                  <a:lnTo>
                    <a:pt x="3234052" y="840832"/>
                  </a:lnTo>
                  <a:lnTo>
                    <a:pt x="3234052" y="746039"/>
                  </a:lnTo>
                  <a:lnTo>
                    <a:pt x="3145927" y="746039"/>
                  </a:lnTo>
                  <a:lnTo>
                    <a:pt x="3145927" y="840832"/>
                  </a:lnTo>
                  <a:lnTo>
                    <a:pt x="3113047" y="840832"/>
                  </a:lnTo>
                  <a:close/>
                  <a:moveTo>
                    <a:pt x="2912869" y="623853"/>
                  </a:moveTo>
                  <a:lnTo>
                    <a:pt x="3065231" y="623853"/>
                  </a:lnTo>
                  <a:lnTo>
                    <a:pt x="3065231" y="653380"/>
                  </a:lnTo>
                  <a:lnTo>
                    <a:pt x="3005490" y="653380"/>
                  </a:lnTo>
                  <a:lnTo>
                    <a:pt x="3005490" y="840832"/>
                  </a:lnTo>
                  <a:lnTo>
                    <a:pt x="2972610" y="840832"/>
                  </a:lnTo>
                  <a:lnTo>
                    <a:pt x="2972610" y="653380"/>
                  </a:lnTo>
                  <a:lnTo>
                    <a:pt x="2912869" y="653380"/>
                  </a:lnTo>
                  <a:close/>
                  <a:moveTo>
                    <a:pt x="2579647" y="623853"/>
                  </a:moveTo>
                  <a:lnTo>
                    <a:pt x="2718293" y="623853"/>
                  </a:lnTo>
                  <a:lnTo>
                    <a:pt x="2718293" y="653380"/>
                  </a:lnTo>
                  <a:lnTo>
                    <a:pt x="2612527" y="653380"/>
                  </a:lnTo>
                  <a:lnTo>
                    <a:pt x="2612527" y="716817"/>
                  </a:lnTo>
                  <a:lnTo>
                    <a:pt x="2702748" y="716817"/>
                  </a:lnTo>
                  <a:lnTo>
                    <a:pt x="2702748" y="746039"/>
                  </a:lnTo>
                  <a:lnTo>
                    <a:pt x="2612527" y="746039"/>
                  </a:lnTo>
                  <a:lnTo>
                    <a:pt x="2612527" y="811305"/>
                  </a:lnTo>
                  <a:lnTo>
                    <a:pt x="2718293" y="811305"/>
                  </a:lnTo>
                  <a:lnTo>
                    <a:pt x="2718293" y="840832"/>
                  </a:lnTo>
                  <a:lnTo>
                    <a:pt x="2579647" y="840832"/>
                  </a:lnTo>
                  <a:close/>
                  <a:moveTo>
                    <a:pt x="2370097" y="623853"/>
                  </a:moveTo>
                  <a:lnTo>
                    <a:pt x="2454206" y="623853"/>
                  </a:lnTo>
                  <a:cubicBezTo>
                    <a:pt x="2475017" y="624187"/>
                    <a:pt x="2491385" y="630139"/>
                    <a:pt x="2503309" y="641706"/>
                  </a:cubicBezTo>
                  <a:cubicBezTo>
                    <a:pt x="2515232" y="653274"/>
                    <a:pt x="2521311" y="668449"/>
                    <a:pt x="2521544" y="687232"/>
                  </a:cubicBezTo>
                  <a:cubicBezTo>
                    <a:pt x="2521265" y="702822"/>
                    <a:pt x="2517104" y="715473"/>
                    <a:pt x="2509060" y="725183"/>
                  </a:cubicBezTo>
                  <a:cubicBezTo>
                    <a:pt x="2501015" y="734893"/>
                    <a:pt x="2490761" y="741441"/>
                    <a:pt x="2478296" y="744826"/>
                  </a:cubicBezTo>
                  <a:lnTo>
                    <a:pt x="2528250" y="840832"/>
                  </a:lnTo>
                  <a:lnTo>
                    <a:pt x="2489881" y="840832"/>
                  </a:lnTo>
                  <a:lnTo>
                    <a:pt x="2444143" y="749392"/>
                  </a:lnTo>
                  <a:lnTo>
                    <a:pt x="2402977" y="749392"/>
                  </a:lnTo>
                  <a:lnTo>
                    <a:pt x="2402977" y="840832"/>
                  </a:lnTo>
                  <a:lnTo>
                    <a:pt x="2370097" y="840832"/>
                  </a:lnTo>
                  <a:close/>
                  <a:moveTo>
                    <a:pt x="1903372" y="623853"/>
                  </a:moveTo>
                  <a:lnTo>
                    <a:pt x="1936252" y="623853"/>
                  </a:lnTo>
                  <a:lnTo>
                    <a:pt x="1999670" y="758865"/>
                  </a:lnTo>
                  <a:lnTo>
                    <a:pt x="2061868" y="623853"/>
                  </a:lnTo>
                  <a:lnTo>
                    <a:pt x="2094748" y="623853"/>
                  </a:lnTo>
                  <a:lnTo>
                    <a:pt x="2094748" y="840832"/>
                  </a:lnTo>
                  <a:lnTo>
                    <a:pt x="2061868" y="840832"/>
                  </a:lnTo>
                  <a:lnTo>
                    <a:pt x="2061868" y="695760"/>
                  </a:lnTo>
                  <a:lnTo>
                    <a:pt x="2011865" y="801545"/>
                  </a:lnTo>
                  <a:lnTo>
                    <a:pt x="1987474" y="801545"/>
                  </a:lnTo>
                  <a:lnTo>
                    <a:pt x="1936252" y="695760"/>
                  </a:lnTo>
                  <a:lnTo>
                    <a:pt x="1936252" y="840832"/>
                  </a:lnTo>
                  <a:lnTo>
                    <a:pt x="1903372" y="840832"/>
                  </a:lnTo>
                  <a:close/>
                  <a:moveTo>
                    <a:pt x="1446019" y="623853"/>
                  </a:moveTo>
                  <a:lnTo>
                    <a:pt x="1598381" y="623853"/>
                  </a:lnTo>
                  <a:lnTo>
                    <a:pt x="1598381" y="653380"/>
                  </a:lnTo>
                  <a:lnTo>
                    <a:pt x="1538640" y="653380"/>
                  </a:lnTo>
                  <a:lnTo>
                    <a:pt x="1538640" y="840832"/>
                  </a:lnTo>
                  <a:lnTo>
                    <a:pt x="1505760" y="840832"/>
                  </a:lnTo>
                  <a:lnTo>
                    <a:pt x="1505760" y="653380"/>
                  </a:lnTo>
                  <a:lnTo>
                    <a:pt x="1446019" y="653380"/>
                  </a:lnTo>
                  <a:close/>
                  <a:moveTo>
                    <a:pt x="1265197" y="623853"/>
                  </a:moveTo>
                  <a:lnTo>
                    <a:pt x="1347476" y="623853"/>
                  </a:lnTo>
                  <a:cubicBezTo>
                    <a:pt x="1368911" y="624232"/>
                    <a:pt x="1385787" y="630475"/>
                    <a:pt x="1398104" y="642582"/>
                  </a:cubicBezTo>
                  <a:cubicBezTo>
                    <a:pt x="1410421" y="654689"/>
                    <a:pt x="1416703" y="670385"/>
                    <a:pt x="1416949" y="689670"/>
                  </a:cubicBezTo>
                  <a:cubicBezTo>
                    <a:pt x="1416703" y="708955"/>
                    <a:pt x="1410421" y="724652"/>
                    <a:pt x="1398104" y="736759"/>
                  </a:cubicBezTo>
                  <a:cubicBezTo>
                    <a:pt x="1385787" y="748866"/>
                    <a:pt x="1368911" y="755109"/>
                    <a:pt x="1347476" y="755488"/>
                  </a:cubicBezTo>
                  <a:lnTo>
                    <a:pt x="1298077" y="755488"/>
                  </a:lnTo>
                  <a:lnTo>
                    <a:pt x="1298077" y="840832"/>
                  </a:lnTo>
                  <a:lnTo>
                    <a:pt x="1265197" y="840832"/>
                  </a:lnTo>
                  <a:close/>
                  <a:moveTo>
                    <a:pt x="1065172" y="623853"/>
                  </a:moveTo>
                  <a:lnTo>
                    <a:pt x="1147451" y="623853"/>
                  </a:lnTo>
                  <a:cubicBezTo>
                    <a:pt x="1168886" y="624232"/>
                    <a:pt x="1185762" y="630475"/>
                    <a:pt x="1198079" y="642582"/>
                  </a:cubicBezTo>
                  <a:cubicBezTo>
                    <a:pt x="1210396" y="654689"/>
                    <a:pt x="1216678" y="670385"/>
                    <a:pt x="1216924" y="689670"/>
                  </a:cubicBezTo>
                  <a:cubicBezTo>
                    <a:pt x="1216678" y="708955"/>
                    <a:pt x="1210396" y="724652"/>
                    <a:pt x="1198079" y="736759"/>
                  </a:cubicBezTo>
                  <a:cubicBezTo>
                    <a:pt x="1185762" y="748866"/>
                    <a:pt x="1168886" y="755109"/>
                    <a:pt x="1147451" y="755488"/>
                  </a:cubicBezTo>
                  <a:lnTo>
                    <a:pt x="1098052" y="755488"/>
                  </a:lnTo>
                  <a:lnTo>
                    <a:pt x="1098052" y="840832"/>
                  </a:lnTo>
                  <a:lnTo>
                    <a:pt x="1065172" y="840832"/>
                  </a:lnTo>
                  <a:close/>
                  <a:moveTo>
                    <a:pt x="646072" y="623853"/>
                  </a:moveTo>
                  <a:lnTo>
                    <a:pt x="678952" y="623853"/>
                  </a:lnTo>
                  <a:lnTo>
                    <a:pt x="742370" y="758865"/>
                  </a:lnTo>
                  <a:lnTo>
                    <a:pt x="804568" y="623853"/>
                  </a:lnTo>
                  <a:lnTo>
                    <a:pt x="837448" y="623853"/>
                  </a:lnTo>
                  <a:lnTo>
                    <a:pt x="837448" y="840832"/>
                  </a:lnTo>
                  <a:lnTo>
                    <a:pt x="804568" y="840832"/>
                  </a:lnTo>
                  <a:lnTo>
                    <a:pt x="804568" y="695760"/>
                  </a:lnTo>
                  <a:lnTo>
                    <a:pt x="754565" y="801545"/>
                  </a:lnTo>
                  <a:lnTo>
                    <a:pt x="730174" y="801545"/>
                  </a:lnTo>
                  <a:lnTo>
                    <a:pt x="678952" y="695760"/>
                  </a:lnTo>
                  <a:lnTo>
                    <a:pt x="678952" y="840832"/>
                  </a:lnTo>
                  <a:lnTo>
                    <a:pt x="646072" y="840832"/>
                  </a:lnTo>
                  <a:close/>
                  <a:moveTo>
                    <a:pt x="226972" y="623853"/>
                  </a:moveTo>
                  <a:lnTo>
                    <a:pt x="311081" y="623853"/>
                  </a:lnTo>
                  <a:cubicBezTo>
                    <a:pt x="331892" y="624187"/>
                    <a:pt x="348260" y="630139"/>
                    <a:pt x="360183" y="641706"/>
                  </a:cubicBezTo>
                  <a:cubicBezTo>
                    <a:pt x="372107" y="653274"/>
                    <a:pt x="378186" y="668449"/>
                    <a:pt x="378419" y="687232"/>
                  </a:cubicBezTo>
                  <a:cubicBezTo>
                    <a:pt x="378140" y="702822"/>
                    <a:pt x="373979" y="715473"/>
                    <a:pt x="365935" y="725183"/>
                  </a:cubicBezTo>
                  <a:cubicBezTo>
                    <a:pt x="357891" y="734893"/>
                    <a:pt x="347636" y="741441"/>
                    <a:pt x="335171" y="744826"/>
                  </a:cubicBezTo>
                  <a:lnTo>
                    <a:pt x="385125" y="840832"/>
                  </a:lnTo>
                  <a:lnTo>
                    <a:pt x="346757" y="840832"/>
                  </a:lnTo>
                  <a:lnTo>
                    <a:pt x="301018" y="749392"/>
                  </a:lnTo>
                  <a:lnTo>
                    <a:pt x="259852" y="749392"/>
                  </a:lnTo>
                  <a:lnTo>
                    <a:pt x="259852" y="840832"/>
                  </a:lnTo>
                  <a:lnTo>
                    <a:pt x="226972" y="840832"/>
                  </a:lnTo>
                  <a:close/>
                  <a:moveTo>
                    <a:pt x="36472" y="623853"/>
                  </a:moveTo>
                  <a:lnTo>
                    <a:pt x="175118" y="623853"/>
                  </a:lnTo>
                  <a:lnTo>
                    <a:pt x="175118" y="653380"/>
                  </a:lnTo>
                  <a:lnTo>
                    <a:pt x="69352" y="653380"/>
                  </a:lnTo>
                  <a:lnTo>
                    <a:pt x="69352" y="719560"/>
                  </a:lnTo>
                  <a:lnTo>
                    <a:pt x="159573" y="719560"/>
                  </a:lnTo>
                  <a:lnTo>
                    <a:pt x="159573" y="749087"/>
                  </a:lnTo>
                  <a:lnTo>
                    <a:pt x="69352" y="749087"/>
                  </a:lnTo>
                  <a:lnTo>
                    <a:pt x="69352" y="840832"/>
                  </a:lnTo>
                  <a:lnTo>
                    <a:pt x="36472" y="840832"/>
                  </a:lnTo>
                  <a:close/>
                  <a:moveTo>
                    <a:pt x="2230631" y="622024"/>
                  </a:moveTo>
                  <a:cubicBezTo>
                    <a:pt x="2242225" y="622055"/>
                    <a:pt x="2252808" y="624047"/>
                    <a:pt x="2262380" y="627998"/>
                  </a:cubicBezTo>
                  <a:cubicBezTo>
                    <a:pt x="2271951" y="631949"/>
                    <a:pt x="2280471" y="637669"/>
                    <a:pt x="2287938" y="645159"/>
                  </a:cubicBezTo>
                  <a:cubicBezTo>
                    <a:pt x="2298125" y="655514"/>
                    <a:pt x="2304240" y="667490"/>
                    <a:pt x="2306282" y="681088"/>
                  </a:cubicBezTo>
                  <a:cubicBezTo>
                    <a:pt x="2308324" y="694685"/>
                    <a:pt x="2309111" y="711770"/>
                    <a:pt x="2308641" y="732343"/>
                  </a:cubicBezTo>
                  <a:cubicBezTo>
                    <a:pt x="2309111" y="752915"/>
                    <a:pt x="2308324" y="770000"/>
                    <a:pt x="2306282" y="783598"/>
                  </a:cubicBezTo>
                  <a:cubicBezTo>
                    <a:pt x="2304240" y="797195"/>
                    <a:pt x="2298125" y="809171"/>
                    <a:pt x="2287938" y="819526"/>
                  </a:cubicBezTo>
                  <a:cubicBezTo>
                    <a:pt x="2280471" y="827016"/>
                    <a:pt x="2271951" y="832736"/>
                    <a:pt x="2262380" y="836687"/>
                  </a:cubicBezTo>
                  <a:cubicBezTo>
                    <a:pt x="2252808" y="840638"/>
                    <a:pt x="2242225" y="842629"/>
                    <a:pt x="2230631" y="842661"/>
                  </a:cubicBezTo>
                  <a:cubicBezTo>
                    <a:pt x="2219050" y="842629"/>
                    <a:pt x="2208518" y="840638"/>
                    <a:pt x="2199036" y="836687"/>
                  </a:cubicBezTo>
                  <a:cubicBezTo>
                    <a:pt x="2189553" y="832736"/>
                    <a:pt x="2181084" y="827016"/>
                    <a:pt x="2173629" y="819526"/>
                  </a:cubicBezTo>
                  <a:cubicBezTo>
                    <a:pt x="2163430" y="809171"/>
                    <a:pt x="2157265" y="797195"/>
                    <a:pt x="2155133" y="783598"/>
                  </a:cubicBezTo>
                  <a:cubicBezTo>
                    <a:pt x="2153002" y="770000"/>
                    <a:pt x="2152165" y="752915"/>
                    <a:pt x="2152622" y="732343"/>
                  </a:cubicBezTo>
                  <a:cubicBezTo>
                    <a:pt x="2152165" y="711770"/>
                    <a:pt x="2153002" y="694685"/>
                    <a:pt x="2155133" y="681088"/>
                  </a:cubicBezTo>
                  <a:cubicBezTo>
                    <a:pt x="2157265" y="667490"/>
                    <a:pt x="2163430" y="655514"/>
                    <a:pt x="2173629" y="645159"/>
                  </a:cubicBezTo>
                  <a:cubicBezTo>
                    <a:pt x="2181084" y="637669"/>
                    <a:pt x="2189553" y="631949"/>
                    <a:pt x="2199035" y="627998"/>
                  </a:cubicBezTo>
                  <a:cubicBezTo>
                    <a:pt x="2208518" y="624047"/>
                    <a:pt x="2219050" y="622055"/>
                    <a:pt x="2230631" y="622024"/>
                  </a:cubicBezTo>
                  <a:close/>
                  <a:moveTo>
                    <a:pt x="506606" y="622024"/>
                  </a:moveTo>
                  <a:cubicBezTo>
                    <a:pt x="518201" y="622055"/>
                    <a:pt x="528783" y="624047"/>
                    <a:pt x="538355" y="627998"/>
                  </a:cubicBezTo>
                  <a:cubicBezTo>
                    <a:pt x="547926" y="631949"/>
                    <a:pt x="556446" y="637669"/>
                    <a:pt x="563913" y="645159"/>
                  </a:cubicBezTo>
                  <a:cubicBezTo>
                    <a:pt x="574100" y="655514"/>
                    <a:pt x="580215" y="667490"/>
                    <a:pt x="582257" y="681088"/>
                  </a:cubicBezTo>
                  <a:cubicBezTo>
                    <a:pt x="584299" y="694685"/>
                    <a:pt x="585086" y="711770"/>
                    <a:pt x="584616" y="732343"/>
                  </a:cubicBezTo>
                  <a:cubicBezTo>
                    <a:pt x="585086" y="752915"/>
                    <a:pt x="584299" y="770000"/>
                    <a:pt x="582257" y="783598"/>
                  </a:cubicBezTo>
                  <a:cubicBezTo>
                    <a:pt x="580215" y="797195"/>
                    <a:pt x="574100" y="809171"/>
                    <a:pt x="563913" y="819526"/>
                  </a:cubicBezTo>
                  <a:cubicBezTo>
                    <a:pt x="556446" y="827016"/>
                    <a:pt x="547926" y="832736"/>
                    <a:pt x="538355" y="836687"/>
                  </a:cubicBezTo>
                  <a:cubicBezTo>
                    <a:pt x="528783" y="840638"/>
                    <a:pt x="518201" y="842629"/>
                    <a:pt x="506606" y="842661"/>
                  </a:cubicBezTo>
                  <a:cubicBezTo>
                    <a:pt x="495025" y="842629"/>
                    <a:pt x="484493" y="840638"/>
                    <a:pt x="475011" y="836687"/>
                  </a:cubicBezTo>
                  <a:cubicBezTo>
                    <a:pt x="465528" y="832736"/>
                    <a:pt x="457059" y="827016"/>
                    <a:pt x="449604" y="819526"/>
                  </a:cubicBezTo>
                  <a:cubicBezTo>
                    <a:pt x="439405" y="809171"/>
                    <a:pt x="433240" y="797195"/>
                    <a:pt x="431108" y="783598"/>
                  </a:cubicBezTo>
                  <a:cubicBezTo>
                    <a:pt x="428977" y="770000"/>
                    <a:pt x="428140" y="752915"/>
                    <a:pt x="428597" y="732343"/>
                  </a:cubicBezTo>
                  <a:cubicBezTo>
                    <a:pt x="428140" y="711770"/>
                    <a:pt x="428977" y="694685"/>
                    <a:pt x="431108" y="681088"/>
                  </a:cubicBezTo>
                  <a:cubicBezTo>
                    <a:pt x="433240" y="667490"/>
                    <a:pt x="439405" y="655514"/>
                    <a:pt x="449604" y="645159"/>
                  </a:cubicBezTo>
                  <a:cubicBezTo>
                    <a:pt x="457059" y="637669"/>
                    <a:pt x="465528" y="631949"/>
                    <a:pt x="475011" y="627998"/>
                  </a:cubicBezTo>
                  <a:cubicBezTo>
                    <a:pt x="484493" y="624047"/>
                    <a:pt x="495025" y="622055"/>
                    <a:pt x="506606" y="622024"/>
                  </a:cubicBezTo>
                  <a:close/>
                  <a:moveTo>
                    <a:pt x="424681" y="326008"/>
                  </a:moveTo>
                  <a:cubicBezTo>
                    <a:pt x="444996" y="352450"/>
                    <a:pt x="465150" y="382600"/>
                    <a:pt x="485143" y="416459"/>
                  </a:cubicBezTo>
                  <a:lnTo>
                    <a:pt x="435322" y="445964"/>
                  </a:lnTo>
                  <a:cubicBezTo>
                    <a:pt x="419844" y="416297"/>
                    <a:pt x="401142" y="385180"/>
                    <a:pt x="379214" y="352611"/>
                  </a:cubicBezTo>
                  <a:close/>
                  <a:moveTo>
                    <a:pt x="54174" y="264096"/>
                  </a:moveTo>
                  <a:cubicBezTo>
                    <a:pt x="78358" y="275060"/>
                    <a:pt x="98190" y="282799"/>
                    <a:pt x="113668" y="287313"/>
                  </a:cubicBezTo>
                  <a:lnTo>
                    <a:pt x="70135" y="469665"/>
                  </a:lnTo>
                  <a:cubicBezTo>
                    <a:pt x="48853" y="461603"/>
                    <a:pt x="27571" y="454993"/>
                    <a:pt x="6288" y="449833"/>
                  </a:cubicBezTo>
                  <a:cubicBezTo>
                    <a:pt x="22734" y="400497"/>
                    <a:pt x="38696" y="338584"/>
                    <a:pt x="54174" y="264096"/>
                  </a:cubicBezTo>
                  <a:close/>
                  <a:moveTo>
                    <a:pt x="286346" y="237009"/>
                  </a:moveTo>
                  <a:lnTo>
                    <a:pt x="286346" y="267965"/>
                  </a:lnTo>
                  <a:lnTo>
                    <a:pt x="396627" y="267965"/>
                  </a:lnTo>
                  <a:lnTo>
                    <a:pt x="396627" y="237009"/>
                  </a:lnTo>
                  <a:close/>
                  <a:moveTo>
                    <a:pt x="286346" y="162037"/>
                  </a:moveTo>
                  <a:lnTo>
                    <a:pt x="286346" y="192510"/>
                  </a:lnTo>
                  <a:lnTo>
                    <a:pt x="396627" y="192510"/>
                  </a:lnTo>
                  <a:lnTo>
                    <a:pt x="396627" y="162037"/>
                  </a:lnTo>
                  <a:close/>
                  <a:moveTo>
                    <a:pt x="39663" y="125760"/>
                  </a:moveTo>
                  <a:cubicBezTo>
                    <a:pt x="64170" y="143495"/>
                    <a:pt x="89644" y="163811"/>
                    <a:pt x="116086" y="186705"/>
                  </a:cubicBezTo>
                  <a:lnTo>
                    <a:pt x="72554" y="238944"/>
                  </a:lnTo>
                  <a:cubicBezTo>
                    <a:pt x="49014" y="216049"/>
                    <a:pt x="24830" y="193638"/>
                    <a:pt x="0" y="171711"/>
                  </a:cubicBezTo>
                  <a:close/>
                  <a:moveTo>
                    <a:pt x="3917287" y="96739"/>
                  </a:moveTo>
                  <a:lnTo>
                    <a:pt x="3917287" y="217661"/>
                  </a:lnTo>
                  <a:lnTo>
                    <a:pt x="3951871" y="217661"/>
                  </a:lnTo>
                  <a:cubicBezTo>
                    <a:pt x="3998789" y="217661"/>
                    <a:pt x="4022247" y="197266"/>
                    <a:pt x="4022247" y="156475"/>
                  </a:cubicBezTo>
                  <a:cubicBezTo>
                    <a:pt x="4022247" y="116651"/>
                    <a:pt x="3999030" y="96739"/>
                    <a:pt x="3952596" y="96739"/>
                  </a:cubicBezTo>
                  <a:close/>
                  <a:moveTo>
                    <a:pt x="3564861" y="96739"/>
                  </a:moveTo>
                  <a:lnTo>
                    <a:pt x="3564861" y="217661"/>
                  </a:lnTo>
                  <a:lnTo>
                    <a:pt x="3599445" y="217661"/>
                  </a:lnTo>
                  <a:cubicBezTo>
                    <a:pt x="3646363" y="217661"/>
                    <a:pt x="3669823" y="197266"/>
                    <a:pt x="3669823" y="156475"/>
                  </a:cubicBezTo>
                  <a:cubicBezTo>
                    <a:pt x="3669823" y="116651"/>
                    <a:pt x="3646605" y="96739"/>
                    <a:pt x="3600171" y="96739"/>
                  </a:cubicBezTo>
                  <a:close/>
                  <a:moveTo>
                    <a:pt x="1526512" y="96739"/>
                  </a:moveTo>
                  <a:lnTo>
                    <a:pt x="1526512" y="217661"/>
                  </a:lnTo>
                  <a:lnTo>
                    <a:pt x="1561096" y="217661"/>
                  </a:lnTo>
                  <a:cubicBezTo>
                    <a:pt x="1608014" y="217661"/>
                    <a:pt x="1631473" y="197266"/>
                    <a:pt x="1631473" y="156475"/>
                  </a:cubicBezTo>
                  <a:cubicBezTo>
                    <a:pt x="1631473" y="116651"/>
                    <a:pt x="1608256" y="96739"/>
                    <a:pt x="1561821" y="96739"/>
                  </a:cubicBezTo>
                  <a:close/>
                  <a:moveTo>
                    <a:pt x="1164562" y="96739"/>
                  </a:moveTo>
                  <a:lnTo>
                    <a:pt x="1164562" y="217661"/>
                  </a:lnTo>
                  <a:lnTo>
                    <a:pt x="1199146" y="217661"/>
                  </a:lnTo>
                  <a:cubicBezTo>
                    <a:pt x="1246064" y="217661"/>
                    <a:pt x="1269523" y="197266"/>
                    <a:pt x="1269523" y="156475"/>
                  </a:cubicBezTo>
                  <a:cubicBezTo>
                    <a:pt x="1269523" y="116651"/>
                    <a:pt x="1246306" y="96739"/>
                    <a:pt x="1199871" y="96739"/>
                  </a:cubicBezTo>
                  <a:close/>
                  <a:moveTo>
                    <a:pt x="4154835" y="34826"/>
                  </a:moveTo>
                  <a:lnTo>
                    <a:pt x="4448435" y="34826"/>
                  </a:lnTo>
                  <a:lnTo>
                    <a:pt x="4448435" y="100124"/>
                  </a:lnTo>
                  <a:lnTo>
                    <a:pt x="4341539" y="100124"/>
                  </a:lnTo>
                  <a:lnTo>
                    <a:pt x="4341539" y="409445"/>
                  </a:lnTo>
                  <a:lnTo>
                    <a:pt x="4261489" y="409445"/>
                  </a:lnTo>
                  <a:lnTo>
                    <a:pt x="4261489" y="100124"/>
                  </a:lnTo>
                  <a:lnTo>
                    <a:pt x="4154835" y="100124"/>
                  </a:lnTo>
                  <a:close/>
                  <a:moveTo>
                    <a:pt x="3837477" y="34826"/>
                  </a:moveTo>
                  <a:lnTo>
                    <a:pt x="3966381" y="34826"/>
                  </a:lnTo>
                  <a:cubicBezTo>
                    <a:pt x="4059572" y="34826"/>
                    <a:pt x="4106168" y="74328"/>
                    <a:pt x="4106168" y="153331"/>
                  </a:cubicBezTo>
                  <a:cubicBezTo>
                    <a:pt x="4106168" y="191703"/>
                    <a:pt x="4092101" y="222458"/>
                    <a:pt x="4063966" y="245595"/>
                  </a:cubicBezTo>
                  <a:cubicBezTo>
                    <a:pt x="4035831" y="268731"/>
                    <a:pt x="4000643" y="279816"/>
                    <a:pt x="3958400" y="278848"/>
                  </a:cubicBezTo>
                  <a:lnTo>
                    <a:pt x="3917287" y="278848"/>
                  </a:lnTo>
                  <a:lnTo>
                    <a:pt x="3917287" y="409445"/>
                  </a:lnTo>
                  <a:lnTo>
                    <a:pt x="3837477" y="409445"/>
                  </a:lnTo>
                  <a:close/>
                  <a:moveTo>
                    <a:pt x="3485053" y="34826"/>
                  </a:moveTo>
                  <a:lnTo>
                    <a:pt x="3613956" y="34826"/>
                  </a:lnTo>
                  <a:cubicBezTo>
                    <a:pt x="3707147" y="34826"/>
                    <a:pt x="3753743" y="74328"/>
                    <a:pt x="3753743" y="153331"/>
                  </a:cubicBezTo>
                  <a:cubicBezTo>
                    <a:pt x="3753743" y="191703"/>
                    <a:pt x="3739675" y="222458"/>
                    <a:pt x="3711541" y="245595"/>
                  </a:cubicBezTo>
                  <a:cubicBezTo>
                    <a:pt x="3683406" y="268731"/>
                    <a:pt x="3648218" y="279816"/>
                    <a:pt x="3605975" y="278848"/>
                  </a:cubicBezTo>
                  <a:lnTo>
                    <a:pt x="3564861" y="278848"/>
                  </a:lnTo>
                  <a:lnTo>
                    <a:pt x="3564861" y="409445"/>
                  </a:lnTo>
                  <a:lnTo>
                    <a:pt x="3485053" y="409445"/>
                  </a:lnTo>
                  <a:close/>
                  <a:moveTo>
                    <a:pt x="1764060" y="34826"/>
                  </a:moveTo>
                  <a:lnTo>
                    <a:pt x="2057661" y="34826"/>
                  </a:lnTo>
                  <a:lnTo>
                    <a:pt x="2057661" y="100124"/>
                  </a:lnTo>
                  <a:lnTo>
                    <a:pt x="1950765" y="100124"/>
                  </a:lnTo>
                  <a:lnTo>
                    <a:pt x="1950765" y="409445"/>
                  </a:lnTo>
                  <a:lnTo>
                    <a:pt x="1870714" y="409445"/>
                  </a:lnTo>
                  <a:lnTo>
                    <a:pt x="1870714" y="100124"/>
                  </a:lnTo>
                  <a:lnTo>
                    <a:pt x="1764060" y="100124"/>
                  </a:lnTo>
                  <a:close/>
                  <a:moveTo>
                    <a:pt x="1446703" y="34826"/>
                  </a:moveTo>
                  <a:lnTo>
                    <a:pt x="1575606" y="34826"/>
                  </a:lnTo>
                  <a:cubicBezTo>
                    <a:pt x="1668798" y="34826"/>
                    <a:pt x="1715393" y="74328"/>
                    <a:pt x="1715393" y="153331"/>
                  </a:cubicBezTo>
                  <a:cubicBezTo>
                    <a:pt x="1715393" y="191703"/>
                    <a:pt x="1701326" y="222458"/>
                    <a:pt x="1673191" y="245595"/>
                  </a:cubicBezTo>
                  <a:cubicBezTo>
                    <a:pt x="1645056" y="268731"/>
                    <a:pt x="1609868" y="279816"/>
                    <a:pt x="1567625" y="278848"/>
                  </a:cubicBezTo>
                  <a:lnTo>
                    <a:pt x="1526512" y="278848"/>
                  </a:lnTo>
                  <a:lnTo>
                    <a:pt x="1526512" y="409445"/>
                  </a:lnTo>
                  <a:lnTo>
                    <a:pt x="1446703" y="409445"/>
                  </a:lnTo>
                  <a:close/>
                  <a:moveTo>
                    <a:pt x="1084753" y="34826"/>
                  </a:moveTo>
                  <a:lnTo>
                    <a:pt x="1213656" y="34826"/>
                  </a:lnTo>
                  <a:cubicBezTo>
                    <a:pt x="1306848" y="34826"/>
                    <a:pt x="1353443" y="74328"/>
                    <a:pt x="1353443" y="153331"/>
                  </a:cubicBezTo>
                  <a:cubicBezTo>
                    <a:pt x="1353443" y="191703"/>
                    <a:pt x="1339376" y="222458"/>
                    <a:pt x="1311241" y="245595"/>
                  </a:cubicBezTo>
                  <a:cubicBezTo>
                    <a:pt x="1283106" y="268731"/>
                    <a:pt x="1247918" y="279816"/>
                    <a:pt x="1205675" y="278848"/>
                  </a:cubicBezTo>
                  <a:lnTo>
                    <a:pt x="1164562" y="278848"/>
                  </a:lnTo>
                  <a:lnTo>
                    <a:pt x="1164562" y="409445"/>
                  </a:lnTo>
                  <a:lnTo>
                    <a:pt x="1084753" y="409445"/>
                  </a:lnTo>
                  <a:close/>
                  <a:moveTo>
                    <a:pt x="2411574" y="28054"/>
                  </a:moveTo>
                  <a:lnTo>
                    <a:pt x="2855603" y="28054"/>
                  </a:lnTo>
                  <a:lnTo>
                    <a:pt x="2855603" y="93836"/>
                  </a:lnTo>
                  <a:lnTo>
                    <a:pt x="2683650" y="93836"/>
                  </a:lnTo>
                  <a:cubicBezTo>
                    <a:pt x="2673009" y="120762"/>
                    <a:pt x="2660352" y="146720"/>
                    <a:pt x="2645681" y="171711"/>
                  </a:cubicBezTo>
                  <a:lnTo>
                    <a:pt x="2668898" y="171711"/>
                  </a:lnTo>
                  <a:lnTo>
                    <a:pt x="2668898" y="228303"/>
                  </a:lnTo>
                  <a:lnTo>
                    <a:pt x="2717267" y="182836"/>
                  </a:lnTo>
                  <a:cubicBezTo>
                    <a:pt x="2760799" y="221531"/>
                    <a:pt x="2813360" y="269255"/>
                    <a:pt x="2874950" y="326008"/>
                  </a:cubicBezTo>
                  <a:lnTo>
                    <a:pt x="2818358" y="381633"/>
                  </a:lnTo>
                  <a:cubicBezTo>
                    <a:pt x="2777245" y="333909"/>
                    <a:pt x="2727424" y="283444"/>
                    <a:pt x="2668898" y="230237"/>
                  </a:cubicBezTo>
                  <a:lnTo>
                    <a:pt x="2668898" y="475469"/>
                  </a:lnTo>
                  <a:lnTo>
                    <a:pt x="2595860" y="475469"/>
                  </a:lnTo>
                  <a:lnTo>
                    <a:pt x="2595860" y="243781"/>
                  </a:lnTo>
                  <a:cubicBezTo>
                    <a:pt x="2554263" y="295536"/>
                    <a:pt x="2502508" y="342938"/>
                    <a:pt x="2440595" y="385986"/>
                  </a:cubicBezTo>
                  <a:cubicBezTo>
                    <a:pt x="2430277" y="371153"/>
                    <a:pt x="2413831" y="349870"/>
                    <a:pt x="2391259" y="322139"/>
                  </a:cubicBezTo>
                  <a:cubicBezTo>
                    <a:pt x="2493479" y="255551"/>
                    <a:pt x="2563775" y="179450"/>
                    <a:pt x="2602148" y="93836"/>
                  </a:cubicBezTo>
                  <a:lnTo>
                    <a:pt x="2411574" y="93836"/>
                  </a:lnTo>
                  <a:close/>
                  <a:moveTo>
                    <a:pt x="565956" y="25152"/>
                  </a:moveTo>
                  <a:lnTo>
                    <a:pt x="966453" y="25152"/>
                  </a:lnTo>
                  <a:lnTo>
                    <a:pt x="966453" y="93836"/>
                  </a:lnTo>
                  <a:lnTo>
                    <a:pt x="807802" y="93836"/>
                  </a:lnTo>
                  <a:lnTo>
                    <a:pt x="807802" y="189607"/>
                  </a:lnTo>
                  <a:lnTo>
                    <a:pt x="1000795" y="189607"/>
                  </a:lnTo>
                  <a:lnTo>
                    <a:pt x="1000795" y="258292"/>
                  </a:lnTo>
                  <a:lnTo>
                    <a:pt x="807802" y="258292"/>
                  </a:lnTo>
                  <a:lnTo>
                    <a:pt x="807802" y="364220"/>
                  </a:lnTo>
                  <a:cubicBezTo>
                    <a:pt x="807802" y="396627"/>
                    <a:pt x="801232" y="420933"/>
                    <a:pt x="788092" y="437136"/>
                  </a:cubicBezTo>
                  <a:cubicBezTo>
                    <a:pt x="774951" y="453340"/>
                    <a:pt x="755846" y="461724"/>
                    <a:pt x="730774" y="462288"/>
                  </a:cubicBezTo>
                  <a:cubicBezTo>
                    <a:pt x="705703" y="462853"/>
                    <a:pt x="671724" y="463216"/>
                    <a:pt x="628836" y="463377"/>
                  </a:cubicBezTo>
                  <a:cubicBezTo>
                    <a:pt x="624322" y="439192"/>
                    <a:pt x="618518" y="414685"/>
                    <a:pt x="611423" y="389856"/>
                  </a:cubicBezTo>
                  <a:cubicBezTo>
                    <a:pt x="639155" y="392758"/>
                    <a:pt x="666725" y="394209"/>
                    <a:pt x="694135" y="394209"/>
                  </a:cubicBezTo>
                  <a:cubicBezTo>
                    <a:pt x="720899" y="394209"/>
                    <a:pt x="734281" y="380827"/>
                    <a:pt x="734281" y="354062"/>
                  </a:cubicBezTo>
                  <a:lnTo>
                    <a:pt x="734281" y="258292"/>
                  </a:lnTo>
                  <a:lnTo>
                    <a:pt x="530163" y="258292"/>
                  </a:lnTo>
                  <a:lnTo>
                    <a:pt x="530163" y="189607"/>
                  </a:lnTo>
                  <a:lnTo>
                    <a:pt x="734281" y="189607"/>
                  </a:lnTo>
                  <a:lnTo>
                    <a:pt x="734281" y="93836"/>
                  </a:lnTo>
                  <a:lnTo>
                    <a:pt x="565956" y="93836"/>
                  </a:lnTo>
                  <a:close/>
                  <a:moveTo>
                    <a:pt x="138336" y="16930"/>
                  </a:moveTo>
                  <a:lnTo>
                    <a:pt x="477404" y="16930"/>
                  </a:lnTo>
                  <a:lnTo>
                    <a:pt x="477404" y="71103"/>
                  </a:lnTo>
                  <a:lnTo>
                    <a:pt x="358174" y="71103"/>
                  </a:lnTo>
                  <a:cubicBezTo>
                    <a:pt x="354304" y="80616"/>
                    <a:pt x="347855" y="94481"/>
                    <a:pt x="338826" y="112700"/>
                  </a:cubicBezTo>
                  <a:lnTo>
                    <a:pt x="456605" y="112700"/>
                  </a:lnTo>
                  <a:lnTo>
                    <a:pt x="456605" y="317302"/>
                  </a:lnTo>
                  <a:lnTo>
                    <a:pt x="374861" y="317302"/>
                  </a:lnTo>
                  <a:lnTo>
                    <a:pt x="374861" y="408720"/>
                  </a:lnTo>
                  <a:cubicBezTo>
                    <a:pt x="374861" y="427100"/>
                    <a:pt x="371032" y="441449"/>
                    <a:pt x="363373" y="451768"/>
                  </a:cubicBezTo>
                  <a:cubicBezTo>
                    <a:pt x="355715" y="462087"/>
                    <a:pt x="344026" y="468375"/>
                    <a:pt x="328306" y="470632"/>
                  </a:cubicBezTo>
                  <a:cubicBezTo>
                    <a:pt x="312586" y="472889"/>
                    <a:pt x="291989" y="473695"/>
                    <a:pt x="266514" y="473051"/>
                  </a:cubicBezTo>
                  <a:cubicBezTo>
                    <a:pt x="263773" y="455476"/>
                    <a:pt x="259823" y="436612"/>
                    <a:pt x="254664" y="416459"/>
                  </a:cubicBezTo>
                  <a:cubicBezTo>
                    <a:pt x="245312" y="429035"/>
                    <a:pt x="235397" y="441933"/>
                    <a:pt x="224917" y="455154"/>
                  </a:cubicBezTo>
                  <a:lnTo>
                    <a:pt x="179933" y="418877"/>
                  </a:lnTo>
                  <a:cubicBezTo>
                    <a:pt x="203473" y="394048"/>
                    <a:pt x="226045" y="363736"/>
                    <a:pt x="247650" y="327943"/>
                  </a:cubicBezTo>
                  <a:lnTo>
                    <a:pt x="295052" y="356965"/>
                  </a:lnTo>
                  <a:cubicBezTo>
                    <a:pt x="284411" y="374216"/>
                    <a:pt x="272238" y="392274"/>
                    <a:pt x="258533" y="411138"/>
                  </a:cubicBezTo>
                  <a:cubicBezTo>
                    <a:pt x="266917" y="412428"/>
                    <a:pt x="277800" y="413234"/>
                    <a:pt x="291182" y="413557"/>
                  </a:cubicBezTo>
                  <a:cubicBezTo>
                    <a:pt x="305371" y="411622"/>
                    <a:pt x="312626" y="405011"/>
                    <a:pt x="312949" y="393725"/>
                  </a:cubicBezTo>
                  <a:lnTo>
                    <a:pt x="312949" y="317302"/>
                  </a:lnTo>
                  <a:lnTo>
                    <a:pt x="227335" y="317302"/>
                  </a:lnTo>
                  <a:lnTo>
                    <a:pt x="227335" y="112700"/>
                  </a:lnTo>
                  <a:lnTo>
                    <a:pt x="279332" y="112700"/>
                  </a:lnTo>
                  <a:cubicBezTo>
                    <a:pt x="285136" y="99318"/>
                    <a:pt x="290215" y="85453"/>
                    <a:pt x="294568" y="71103"/>
                  </a:cubicBezTo>
                  <a:lnTo>
                    <a:pt x="200248" y="71103"/>
                  </a:lnTo>
                  <a:lnTo>
                    <a:pt x="200248" y="216694"/>
                  </a:lnTo>
                  <a:cubicBezTo>
                    <a:pt x="200248" y="337939"/>
                    <a:pt x="182352" y="425004"/>
                    <a:pt x="146559" y="477887"/>
                  </a:cubicBezTo>
                  <a:cubicBezTo>
                    <a:pt x="125921" y="457250"/>
                    <a:pt x="107702" y="441772"/>
                    <a:pt x="91902" y="431453"/>
                  </a:cubicBezTo>
                  <a:cubicBezTo>
                    <a:pt x="123180" y="385019"/>
                    <a:pt x="138658" y="310530"/>
                    <a:pt x="138336" y="207988"/>
                  </a:cubicBezTo>
                  <a:close/>
                  <a:moveTo>
                    <a:pt x="49337" y="968"/>
                  </a:moveTo>
                  <a:cubicBezTo>
                    <a:pt x="85775" y="27087"/>
                    <a:pt x="112217" y="46918"/>
                    <a:pt x="128662" y="60462"/>
                  </a:cubicBezTo>
                  <a:lnTo>
                    <a:pt x="83679" y="109315"/>
                  </a:lnTo>
                  <a:cubicBezTo>
                    <a:pt x="60784" y="87065"/>
                    <a:pt x="35955" y="64976"/>
                    <a:pt x="9190" y="43049"/>
                  </a:cubicBezTo>
                  <a:close/>
                  <a:moveTo>
                    <a:pt x="3151659" y="0"/>
                  </a:moveTo>
                  <a:lnTo>
                    <a:pt x="3225180" y="0"/>
                  </a:lnTo>
                  <a:lnTo>
                    <a:pt x="3225180" y="147043"/>
                  </a:lnTo>
                  <a:lnTo>
                    <a:pt x="3364967" y="147043"/>
                  </a:lnTo>
                  <a:lnTo>
                    <a:pt x="3364967" y="211374"/>
                  </a:lnTo>
                  <a:lnTo>
                    <a:pt x="3225180" y="211374"/>
                  </a:lnTo>
                  <a:lnTo>
                    <a:pt x="3225180" y="382600"/>
                  </a:lnTo>
                  <a:lnTo>
                    <a:pt x="3392053" y="382600"/>
                  </a:lnTo>
                  <a:lnTo>
                    <a:pt x="3392053" y="448382"/>
                  </a:lnTo>
                  <a:lnTo>
                    <a:pt x="2919971" y="448382"/>
                  </a:lnTo>
                  <a:lnTo>
                    <a:pt x="2919971" y="382600"/>
                  </a:lnTo>
                  <a:lnTo>
                    <a:pt x="2990106" y="382600"/>
                  </a:lnTo>
                  <a:lnTo>
                    <a:pt x="2990106" y="90934"/>
                  </a:lnTo>
                  <a:lnTo>
                    <a:pt x="3061692" y="90934"/>
                  </a:lnTo>
                  <a:lnTo>
                    <a:pt x="3061692" y="382600"/>
                  </a:lnTo>
                  <a:lnTo>
                    <a:pt x="3151659" y="382600"/>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endParaRPr kumimoji="0" lang="zh-CN" altLang="en-US" sz="39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grpSp>
    </p:spTree>
    <p:extLst>
      <p:ext uri="{BB962C8B-B14F-4D97-AF65-F5344CB8AC3E}">
        <p14:creationId xmlns:p14="http://schemas.microsoft.com/office/powerpoint/2010/main" val="2523970370"/>
      </p:ext>
    </p:extLst>
  </p:cSld>
  <p:clrMapOvr>
    <a:masterClrMapping/>
  </p:clrMapOvr>
  <p:transition spd="slow">
    <p:wip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组合 20">
            <a:extLst>
              <a:ext uri="{FF2B5EF4-FFF2-40B4-BE49-F238E27FC236}">
                <a16:creationId xmlns:a16="http://schemas.microsoft.com/office/drawing/2014/main" xmlns="" id="{33186D8F-4C82-4C70-BE66-B5D8BC5CE7C9}"/>
              </a:ext>
            </a:extLst>
          </p:cNvPr>
          <p:cNvGrpSpPr/>
          <p:nvPr/>
        </p:nvGrpSpPr>
        <p:grpSpPr>
          <a:xfrm rot="20981299">
            <a:off x="-551412" y="1693151"/>
            <a:ext cx="13313749" cy="3575719"/>
            <a:chOff x="-1173482" y="1600201"/>
            <a:chExt cx="14599921" cy="3921151"/>
          </a:xfrm>
        </p:grpSpPr>
        <p:grpSp>
          <p:nvGrpSpPr>
            <p:cNvPr id="6" name="组合 5">
              <a:extLst>
                <a:ext uri="{FF2B5EF4-FFF2-40B4-BE49-F238E27FC236}">
                  <a16:creationId xmlns:a16="http://schemas.microsoft.com/office/drawing/2014/main" xmlns="" id="{0C1F63E1-1D6B-4FB9-A11D-606520EB5AC3}"/>
                </a:ext>
              </a:extLst>
            </p:cNvPr>
            <p:cNvGrpSpPr/>
            <p:nvPr/>
          </p:nvGrpSpPr>
          <p:grpSpPr>
            <a:xfrm rot="20659410">
              <a:off x="-1173482" y="1600201"/>
              <a:ext cx="14599921" cy="3597749"/>
              <a:chOff x="-1173482" y="1600200"/>
              <a:chExt cx="14599921" cy="3597749"/>
            </a:xfrm>
          </p:grpSpPr>
          <p:sp>
            <p:nvSpPr>
              <p:cNvPr id="2" name="任意多边形: 形状 1">
                <a:extLst>
                  <a:ext uri="{FF2B5EF4-FFF2-40B4-BE49-F238E27FC236}">
                    <a16:creationId xmlns:a16="http://schemas.microsoft.com/office/drawing/2014/main" xmlns="" id="{B9741330-3C28-44E0-AE89-4290710C88B0}"/>
                  </a:ext>
                </a:extLst>
              </p:cNvPr>
              <p:cNvSpPr/>
              <p:nvPr/>
            </p:nvSpPr>
            <p:spPr>
              <a:xfrm>
                <a:off x="-1173482" y="1950970"/>
                <a:ext cx="13934108" cy="2382558"/>
              </a:xfrm>
              <a:custGeom>
                <a:avLst/>
                <a:gdLst>
                  <a:gd name="connsiteX0" fmla="*/ 0 w 14538960"/>
                  <a:gd name="connsiteY0" fmla="*/ 2103374 h 2103374"/>
                  <a:gd name="connsiteX1" fmla="*/ 3261360 w 14538960"/>
                  <a:gd name="connsiteY1" fmla="*/ 320294 h 2103374"/>
                  <a:gd name="connsiteX2" fmla="*/ 6156960 w 14538960"/>
                  <a:gd name="connsiteY2" fmla="*/ 1737614 h 2103374"/>
                  <a:gd name="connsiteX3" fmla="*/ 8717280 w 14538960"/>
                  <a:gd name="connsiteY3" fmla="*/ 254 h 2103374"/>
                  <a:gd name="connsiteX4" fmla="*/ 11643360 w 14538960"/>
                  <a:gd name="connsiteY4" fmla="*/ 1600454 h 2103374"/>
                  <a:gd name="connsiteX5" fmla="*/ 14538960 w 14538960"/>
                  <a:gd name="connsiteY5" fmla="*/ 594614 h 2103374"/>
                  <a:gd name="connsiteX0" fmla="*/ 0 w 13934108"/>
                  <a:gd name="connsiteY0" fmla="*/ 2382560 h 2382560"/>
                  <a:gd name="connsiteX1" fmla="*/ 3261360 w 13934108"/>
                  <a:gd name="connsiteY1" fmla="*/ 599480 h 2382560"/>
                  <a:gd name="connsiteX2" fmla="*/ 6156960 w 13934108"/>
                  <a:gd name="connsiteY2" fmla="*/ 2016800 h 2382560"/>
                  <a:gd name="connsiteX3" fmla="*/ 8717280 w 13934108"/>
                  <a:gd name="connsiteY3" fmla="*/ 279440 h 2382560"/>
                  <a:gd name="connsiteX4" fmla="*/ 11643360 w 13934108"/>
                  <a:gd name="connsiteY4" fmla="*/ 1879640 h 2382560"/>
                  <a:gd name="connsiteX5" fmla="*/ 13934108 w 13934108"/>
                  <a:gd name="connsiteY5" fmla="*/ 0 h 2382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934108" h="2382560">
                    <a:moveTo>
                      <a:pt x="0" y="2382560"/>
                    </a:moveTo>
                    <a:cubicBezTo>
                      <a:pt x="1117600" y="1521500"/>
                      <a:pt x="2235200" y="660440"/>
                      <a:pt x="3261360" y="599480"/>
                    </a:cubicBezTo>
                    <a:cubicBezTo>
                      <a:pt x="4287520" y="538520"/>
                      <a:pt x="5247640" y="2070140"/>
                      <a:pt x="6156960" y="2016800"/>
                    </a:cubicBezTo>
                    <a:cubicBezTo>
                      <a:pt x="7066280" y="1963460"/>
                      <a:pt x="7802880" y="302300"/>
                      <a:pt x="8717280" y="279440"/>
                    </a:cubicBezTo>
                    <a:cubicBezTo>
                      <a:pt x="9631680" y="256580"/>
                      <a:pt x="10673080" y="1780580"/>
                      <a:pt x="11643360" y="1879640"/>
                    </a:cubicBezTo>
                    <a:cubicBezTo>
                      <a:pt x="12613640" y="1978700"/>
                      <a:pt x="12971448" y="552450"/>
                      <a:pt x="13934108" y="0"/>
                    </a:cubicBezTo>
                  </a:path>
                </a:pathLst>
              </a:custGeom>
              <a:noFill/>
              <a:ln>
                <a:solidFill>
                  <a:schemeClr val="accent1"/>
                </a:solidFill>
              </a:ln>
              <a:effectLst>
                <a:outerShdw blurRad="190500" dist="50800" dir="5400000" sx="101000" sy="101000" algn="ctr" rotWithShape="0">
                  <a:srgbClr val="2056FF">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任意多边形: 形状 7">
                <a:extLst>
                  <a:ext uri="{FF2B5EF4-FFF2-40B4-BE49-F238E27FC236}">
                    <a16:creationId xmlns:a16="http://schemas.microsoft.com/office/drawing/2014/main" xmlns="" id="{D2CC390D-7ED5-46C8-8E4D-D59854B1F255}"/>
                  </a:ext>
                </a:extLst>
              </p:cNvPr>
              <p:cNvSpPr/>
              <p:nvPr/>
            </p:nvSpPr>
            <p:spPr>
              <a:xfrm flipH="1">
                <a:off x="-1112521" y="3094575"/>
                <a:ext cx="14538960" cy="2103374"/>
              </a:xfrm>
              <a:custGeom>
                <a:avLst/>
                <a:gdLst>
                  <a:gd name="connsiteX0" fmla="*/ 0 w 14538960"/>
                  <a:gd name="connsiteY0" fmla="*/ 2103374 h 2103374"/>
                  <a:gd name="connsiteX1" fmla="*/ 3261360 w 14538960"/>
                  <a:gd name="connsiteY1" fmla="*/ 320294 h 2103374"/>
                  <a:gd name="connsiteX2" fmla="*/ 6156960 w 14538960"/>
                  <a:gd name="connsiteY2" fmla="*/ 1737614 h 2103374"/>
                  <a:gd name="connsiteX3" fmla="*/ 8717280 w 14538960"/>
                  <a:gd name="connsiteY3" fmla="*/ 254 h 2103374"/>
                  <a:gd name="connsiteX4" fmla="*/ 11643360 w 14538960"/>
                  <a:gd name="connsiteY4" fmla="*/ 1600454 h 2103374"/>
                  <a:gd name="connsiteX5" fmla="*/ 14538960 w 14538960"/>
                  <a:gd name="connsiteY5" fmla="*/ 594614 h 2103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538960" h="2103374">
                    <a:moveTo>
                      <a:pt x="0" y="2103374"/>
                    </a:moveTo>
                    <a:cubicBezTo>
                      <a:pt x="1117600" y="1242314"/>
                      <a:pt x="2235200" y="381254"/>
                      <a:pt x="3261360" y="320294"/>
                    </a:cubicBezTo>
                    <a:cubicBezTo>
                      <a:pt x="4287520" y="259334"/>
                      <a:pt x="5247640" y="1790954"/>
                      <a:pt x="6156960" y="1737614"/>
                    </a:cubicBezTo>
                    <a:cubicBezTo>
                      <a:pt x="7066280" y="1684274"/>
                      <a:pt x="7802880" y="23114"/>
                      <a:pt x="8717280" y="254"/>
                    </a:cubicBezTo>
                    <a:cubicBezTo>
                      <a:pt x="9631680" y="-22606"/>
                      <a:pt x="10673080" y="1501394"/>
                      <a:pt x="11643360" y="1600454"/>
                    </a:cubicBezTo>
                    <a:cubicBezTo>
                      <a:pt x="12613640" y="1699514"/>
                      <a:pt x="13576300" y="1147064"/>
                      <a:pt x="14538960" y="594614"/>
                    </a:cubicBezTo>
                  </a:path>
                </a:pathLst>
              </a:custGeom>
              <a:noFill/>
              <a:ln>
                <a:solidFill>
                  <a:schemeClr val="accent1"/>
                </a:solidFill>
              </a:ln>
              <a:effectLst>
                <a:outerShdw blurRad="190500" dist="50800" dir="5400000" sx="101000" sy="101000" algn="ctr" rotWithShape="0">
                  <a:srgbClr val="2056FF">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任意多边形: 形状 3">
                <a:extLst>
                  <a:ext uri="{FF2B5EF4-FFF2-40B4-BE49-F238E27FC236}">
                    <a16:creationId xmlns:a16="http://schemas.microsoft.com/office/drawing/2014/main" xmlns="" id="{9C3CB865-D6AC-4FE9-921E-023B3C666B2B}"/>
                  </a:ext>
                </a:extLst>
              </p:cNvPr>
              <p:cNvSpPr/>
              <p:nvPr/>
            </p:nvSpPr>
            <p:spPr>
              <a:xfrm>
                <a:off x="-1112520" y="1600200"/>
                <a:ext cx="14081760" cy="2956580"/>
              </a:xfrm>
              <a:custGeom>
                <a:avLst/>
                <a:gdLst>
                  <a:gd name="connsiteX0" fmla="*/ 0 w 14081760"/>
                  <a:gd name="connsiteY0" fmla="*/ 1097280 h 2956580"/>
                  <a:gd name="connsiteX1" fmla="*/ 4602480 w 14081760"/>
                  <a:gd name="connsiteY1" fmla="*/ 2956560 h 2956580"/>
                  <a:gd name="connsiteX2" fmla="*/ 7360920 w 14081760"/>
                  <a:gd name="connsiteY2" fmla="*/ 1066800 h 2956580"/>
                  <a:gd name="connsiteX3" fmla="*/ 9372600 w 14081760"/>
                  <a:gd name="connsiteY3" fmla="*/ 1950720 h 2956580"/>
                  <a:gd name="connsiteX4" fmla="*/ 14081760 w 14081760"/>
                  <a:gd name="connsiteY4" fmla="*/ 0 h 29565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81760" h="2956580">
                    <a:moveTo>
                      <a:pt x="0" y="1097280"/>
                    </a:moveTo>
                    <a:cubicBezTo>
                      <a:pt x="1687830" y="2029460"/>
                      <a:pt x="3375660" y="2961640"/>
                      <a:pt x="4602480" y="2956560"/>
                    </a:cubicBezTo>
                    <a:cubicBezTo>
                      <a:pt x="5829300" y="2951480"/>
                      <a:pt x="6565900" y="1234440"/>
                      <a:pt x="7360920" y="1066800"/>
                    </a:cubicBezTo>
                    <a:cubicBezTo>
                      <a:pt x="8155940" y="899160"/>
                      <a:pt x="8252460" y="2128520"/>
                      <a:pt x="9372600" y="1950720"/>
                    </a:cubicBezTo>
                    <a:cubicBezTo>
                      <a:pt x="10492740" y="1772920"/>
                      <a:pt x="12287250" y="886460"/>
                      <a:pt x="14081760" y="0"/>
                    </a:cubicBezTo>
                  </a:path>
                </a:pathLst>
              </a:custGeom>
              <a:noFill/>
              <a:ln>
                <a:solidFill>
                  <a:schemeClr val="accent1"/>
                </a:solidFill>
              </a:ln>
              <a:effectLst>
                <a:outerShdw blurRad="190500" dist="50800" dir="5400000" sx="101000" sy="101000" algn="ctr" rotWithShape="0">
                  <a:srgbClr val="2056FF">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 name="椭圆 12">
              <a:extLst>
                <a:ext uri="{FF2B5EF4-FFF2-40B4-BE49-F238E27FC236}">
                  <a16:creationId xmlns:a16="http://schemas.microsoft.com/office/drawing/2014/main" xmlns="" id="{300EC7AE-E873-4C36-B660-F1DF05B0595E}"/>
                </a:ext>
              </a:extLst>
            </p:cNvPr>
            <p:cNvSpPr/>
            <p:nvPr/>
          </p:nvSpPr>
          <p:spPr>
            <a:xfrm flipH="1" flipV="1">
              <a:off x="1627318" y="3566073"/>
              <a:ext cx="323402" cy="323402"/>
            </a:xfrm>
            <a:prstGeom prst="ellipse">
              <a:avLst/>
            </a:prstGeom>
            <a:solidFill>
              <a:srgbClr val="2056FF"/>
            </a:solidFill>
            <a:ln>
              <a:noFill/>
            </a:ln>
            <a:effectLst>
              <a:outerShdw blurRad="190500" dist="50800" dir="5400000" sx="101000" sy="101000" algn="ctr" rotWithShape="0">
                <a:srgbClr val="2056FF">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4" name="椭圆 13">
              <a:extLst>
                <a:ext uri="{FF2B5EF4-FFF2-40B4-BE49-F238E27FC236}">
                  <a16:creationId xmlns:a16="http://schemas.microsoft.com/office/drawing/2014/main" xmlns="" id="{53204E4E-CA63-41F7-B59F-A5F733FE0382}"/>
                </a:ext>
              </a:extLst>
            </p:cNvPr>
            <p:cNvSpPr/>
            <p:nvPr/>
          </p:nvSpPr>
          <p:spPr>
            <a:xfrm flipH="1" flipV="1">
              <a:off x="2774218" y="5197950"/>
              <a:ext cx="323402" cy="323402"/>
            </a:xfrm>
            <a:prstGeom prst="ellipse">
              <a:avLst/>
            </a:prstGeom>
            <a:solidFill>
              <a:srgbClr val="2056FF"/>
            </a:solidFill>
            <a:ln>
              <a:noFill/>
            </a:ln>
            <a:effectLst>
              <a:outerShdw blurRad="190500" dist="50800" dir="5400000" sx="101000" sy="101000" algn="ctr" rotWithShape="0">
                <a:srgbClr val="2056FF">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a:extLst>
                <a:ext uri="{FF2B5EF4-FFF2-40B4-BE49-F238E27FC236}">
                  <a16:creationId xmlns:a16="http://schemas.microsoft.com/office/drawing/2014/main" xmlns="" id="{8AD6D510-0D6B-45D3-938C-65A62BC05BC1}"/>
                </a:ext>
              </a:extLst>
            </p:cNvPr>
            <p:cNvSpPr/>
            <p:nvPr/>
          </p:nvSpPr>
          <p:spPr>
            <a:xfrm flipH="1" flipV="1">
              <a:off x="4341863" y="3404372"/>
              <a:ext cx="323402" cy="323402"/>
            </a:xfrm>
            <a:prstGeom prst="ellipse">
              <a:avLst/>
            </a:prstGeom>
            <a:solidFill>
              <a:srgbClr val="2056FF"/>
            </a:solidFill>
            <a:ln>
              <a:noFill/>
            </a:ln>
            <a:effectLst>
              <a:outerShdw blurRad="190500" dist="50800" dir="5400000" sx="101000" sy="101000" algn="ctr" rotWithShape="0">
                <a:srgbClr val="2056FF">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a:extLst>
                <a:ext uri="{FF2B5EF4-FFF2-40B4-BE49-F238E27FC236}">
                  <a16:creationId xmlns:a16="http://schemas.microsoft.com/office/drawing/2014/main" xmlns="" id="{91401AD8-7A08-4C19-8B90-9D6FEFD11B04}"/>
                </a:ext>
              </a:extLst>
            </p:cNvPr>
            <p:cNvSpPr/>
            <p:nvPr/>
          </p:nvSpPr>
          <p:spPr>
            <a:xfrm flipH="1" flipV="1">
              <a:off x="4341863" y="4746027"/>
              <a:ext cx="323402" cy="323402"/>
            </a:xfrm>
            <a:prstGeom prst="ellipse">
              <a:avLst/>
            </a:prstGeom>
            <a:solidFill>
              <a:srgbClr val="2056FF"/>
            </a:solidFill>
            <a:ln>
              <a:noFill/>
            </a:ln>
            <a:effectLst>
              <a:outerShdw blurRad="190500" dist="50800" dir="5400000" sx="101000" sy="101000" algn="ctr" rotWithShape="0">
                <a:srgbClr val="2056FF">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a:extLst>
                <a:ext uri="{FF2B5EF4-FFF2-40B4-BE49-F238E27FC236}">
                  <a16:creationId xmlns:a16="http://schemas.microsoft.com/office/drawing/2014/main" xmlns="" id="{9110E4C2-0673-41FA-B3AD-56F01223C762}"/>
                </a:ext>
              </a:extLst>
            </p:cNvPr>
            <p:cNvSpPr/>
            <p:nvPr/>
          </p:nvSpPr>
          <p:spPr>
            <a:xfrm flipH="1" flipV="1">
              <a:off x="7102128" y="4257758"/>
              <a:ext cx="323402" cy="323402"/>
            </a:xfrm>
            <a:prstGeom prst="ellipse">
              <a:avLst/>
            </a:prstGeom>
            <a:solidFill>
              <a:srgbClr val="2056FF"/>
            </a:solidFill>
            <a:ln>
              <a:noFill/>
            </a:ln>
            <a:effectLst>
              <a:outerShdw blurRad="190500" dist="50800" dir="5400000" sx="101000" sy="101000" algn="ctr" rotWithShape="0">
                <a:srgbClr val="2056FF">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a:extLst>
                <a:ext uri="{FF2B5EF4-FFF2-40B4-BE49-F238E27FC236}">
                  <a16:creationId xmlns:a16="http://schemas.microsoft.com/office/drawing/2014/main" xmlns="" id="{73E1DC93-54CF-4A21-872E-937F80E4ADF0}"/>
                </a:ext>
              </a:extLst>
            </p:cNvPr>
            <p:cNvSpPr/>
            <p:nvPr/>
          </p:nvSpPr>
          <p:spPr>
            <a:xfrm flipH="1" flipV="1">
              <a:off x="5865856" y="2531103"/>
              <a:ext cx="323402" cy="323402"/>
            </a:xfrm>
            <a:prstGeom prst="ellipse">
              <a:avLst/>
            </a:prstGeom>
            <a:solidFill>
              <a:srgbClr val="2056FF"/>
            </a:solidFill>
            <a:ln>
              <a:noFill/>
            </a:ln>
            <a:effectLst>
              <a:outerShdw blurRad="190500" dist="50800" dir="5400000" sx="101000" sy="101000" algn="ctr" rotWithShape="0">
                <a:srgbClr val="2056FF">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a:extLst>
                <a:ext uri="{FF2B5EF4-FFF2-40B4-BE49-F238E27FC236}">
                  <a16:creationId xmlns:a16="http://schemas.microsoft.com/office/drawing/2014/main" xmlns="" id="{828D2BA3-6EF3-464E-B49A-2607415188BA}"/>
                </a:ext>
              </a:extLst>
            </p:cNvPr>
            <p:cNvSpPr/>
            <p:nvPr/>
          </p:nvSpPr>
          <p:spPr>
            <a:xfrm flipH="1" flipV="1">
              <a:off x="9659937" y="1657770"/>
              <a:ext cx="323402" cy="323402"/>
            </a:xfrm>
            <a:prstGeom prst="ellipse">
              <a:avLst/>
            </a:prstGeom>
            <a:solidFill>
              <a:srgbClr val="2056FF"/>
            </a:solidFill>
            <a:ln>
              <a:noFill/>
            </a:ln>
            <a:effectLst>
              <a:outerShdw blurRad="190500" dist="50800" dir="5400000" sx="101000" sy="101000" algn="ctr" rotWithShape="0">
                <a:srgbClr val="2056FF">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a:extLst>
                <a:ext uri="{FF2B5EF4-FFF2-40B4-BE49-F238E27FC236}">
                  <a16:creationId xmlns:a16="http://schemas.microsoft.com/office/drawing/2014/main" xmlns="" id="{476EC3FC-9401-4100-AE3D-093798934F69}"/>
                </a:ext>
              </a:extLst>
            </p:cNvPr>
            <p:cNvSpPr/>
            <p:nvPr/>
          </p:nvSpPr>
          <p:spPr>
            <a:xfrm flipH="1" flipV="1">
              <a:off x="9196711" y="2616318"/>
              <a:ext cx="323402" cy="323402"/>
            </a:xfrm>
            <a:prstGeom prst="ellipse">
              <a:avLst/>
            </a:prstGeom>
            <a:solidFill>
              <a:srgbClr val="2056FF"/>
            </a:solidFill>
            <a:ln>
              <a:noFill/>
            </a:ln>
            <a:effectLst>
              <a:outerShdw blurRad="190500" dist="50800" dir="5400000" sx="101000" sy="101000" algn="ctr" rotWithShape="0">
                <a:srgbClr val="2056FF">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7" name="文本框 26">
            <a:extLst>
              <a:ext uri="{FF2B5EF4-FFF2-40B4-BE49-F238E27FC236}">
                <a16:creationId xmlns:a16="http://schemas.microsoft.com/office/drawing/2014/main" xmlns="" id="{687EDE8F-416E-431A-B1FB-45BC4DA0BE22}"/>
              </a:ext>
            </a:extLst>
          </p:cNvPr>
          <p:cNvSpPr txBox="1"/>
          <p:nvPr/>
        </p:nvSpPr>
        <p:spPr>
          <a:xfrm>
            <a:off x="3365132" y="5849924"/>
            <a:ext cx="1723549" cy="400110"/>
          </a:xfrm>
          <a:prstGeom prst="rect">
            <a:avLst/>
          </a:prstGeom>
          <a:noFill/>
        </p:spPr>
        <p:txBody>
          <a:bodyPr wrap="none" rtlCol="0">
            <a:spAutoFit/>
          </a:bodyPr>
          <a:lstStyle/>
          <a:p>
            <a:r>
              <a:rPr lang="zh-CN" altLang="en-US" sz="2000" b="1" dirty="0">
                <a:latin typeface="微软雅黑" panose="020B0503020204020204" pitchFamily="34" charset="-122"/>
                <a:ea typeface="微软雅黑" panose="020B0503020204020204" pitchFamily="34" charset="-122"/>
              </a:rPr>
              <a:t>请输入小标题</a:t>
            </a:r>
          </a:p>
        </p:txBody>
      </p:sp>
      <p:sp>
        <p:nvSpPr>
          <p:cNvPr id="28" name="文本框 27">
            <a:extLst>
              <a:ext uri="{FF2B5EF4-FFF2-40B4-BE49-F238E27FC236}">
                <a16:creationId xmlns:a16="http://schemas.microsoft.com/office/drawing/2014/main" xmlns="" id="{7C3F4949-76FA-4F73-B6DD-26EBD605891E}"/>
              </a:ext>
            </a:extLst>
          </p:cNvPr>
          <p:cNvSpPr txBox="1"/>
          <p:nvPr/>
        </p:nvSpPr>
        <p:spPr>
          <a:xfrm>
            <a:off x="5064361" y="4754324"/>
            <a:ext cx="1723549" cy="400110"/>
          </a:xfrm>
          <a:prstGeom prst="rect">
            <a:avLst/>
          </a:prstGeom>
          <a:noFill/>
        </p:spPr>
        <p:txBody>
          <a:bodyPr wrap="none" rtlCol="0">
            <a:spAutoFit/>
          </a:bodyPr>
          <a:lstStyle/>
          <a:p>
            <a:r>
              <a:rPr lang="zh-CN" altLang="en-US" sz="2000" b="1" dirty="0">
                <a:latin typeface="微软雅黑" panose="020B0503020204020204" pitchFamily="34" charset="-122"/>
                <a:ea typeface="微软雅黑" panose="020B0503020204020204" pitchFamily="34" charset="-122"/>
              </a:rPr>
              <a:t>请输入小标题</a:t>
            </a:r>
          </a:p>
        </p:txBody>
      </p:sp>
      <p:sp>
        <p:nvSpPr>
          <p:cNvPr id="29" name="文本框 28">
            <a:extLst>
              <a:ext uri="{FF2B5EF4-FFF2-40B4-BE49-F238E27FC236}">
                <a16:creationId xmlns:a16="http://schemas.microsoft.com/office/drawing/2014/main" xmlns="" id="{3126B7A0-F202-491E-B5A0-64627621FD6E}"/>
              </a:ext>
            </a:extLst>
          </p:cNvPr>
          <p:cNvSpPr txBox="1"/>
          <p:nvPr/>
        </p:nvSpPr>
        <p:spPr>
          <a:xfrm>
            <a:off x="7760132" y="3976126"/>
            <a:ext cx="1723549" cy="400110"/>
          </a:xfrm>
          <a:prstGeom prst="rect">
            <a:avLst/>
          </a:prstGeom>
          <a:noFill/>
        </p:spPr>
        <p:txBody>
          <a:bodyPr wrap="none" rtlCol="0">
            <a:spAutoFit/>
          </a:bodyPr>
          <a:lstStyle/>
          <a:p>
            <a:r>
              <a:rPr lang="zh-CN" altLang="en-US" sz="2000" b="1" dirty="0">
                <a:latin typeface="微软雅黑" panose="020B0503020204020204" pitchFamily="34" charset="-122"/>
                <a:ea typeface="微软雅黑" panose="020B0503020204020204" pitchFamily="34" charset="-122"/>
              </a:rPr>
              <a:t>请输入小标题</a:t>
            </a:r>
          </a:p>
        </p:txBody>
      </p:sp>
      <p:sp>
        <p:nvSpPr>
          <p:cNvPr id="30" name="文本框 29">
            <a:extLst>
              <a:ext uri="{FF2B5EF4-FFF2-40B4-BE49-F238E27FC236}">
                <a16:creationId xmlns:a16="http://schemas.microsoft.com/office/drawing/2014/main" xmlns="" id="{F2806105-19C4-4B77-8DE8-3D6AA14AA382}"/>
              </a:ext>
            </a:extLst>
          </p:cNvPr>
          <p:cNvSpPr txBox="1"/>
          <p:nvPr/>
        </p:nvSpPr>
        <p:spPr>
          <a:xfrm>
            <a:off x="9415341" y="2222003"/>
            <a:ext cx="1723549" cy="400110"/>
          </a:xfrm>
          <a:prstGeom prst="rect">
            <a:avLst/>
          </a:prstGeom>
          <a:noFill/>
        </p:spPr>
        <p:txBody>
          <a:bodyPr wrap="none" rtlCol="0">
            <a:spAutoFit/>
          </a:bodyPr>
          <a:lstStyle/>
          <a:p>
            <a:r>
              <a:rPr lang="zh-CN" altLang="en-US" sz="2000" b="1" dirty="0">
                <a:latin typeface="微软雅黑" panose="020B0503020204020204" pitchFamily="34" charset="-122"/>
                <a:ea typeface="微软雅黑" panose="020B0503020204020204" pitchFamily="34" charset="-122"/>
              </a:rPr>
              <a:t>请输入小标题</a:t>
            </a:r>
          </a:p>
        </p:txBody>
      </p:sp>
      <p:sp>
        <p:nvSpPr>
          <p:cNvPr id="31" name="文本框 30">
            <a:extLst>
              <a:ext uri="{FF2B5EF4-FFF2-40B4-BE49-F238E27FC236}">
                <a16:creationId xmlns:a16="http://schemas.microsoft.com/office/drawing/2014/main" xmlns="" id="{E7FBA096-E57A-4500-9578-0312DEAB4BB5}"/>
              </a:ext>
            </a:extLst>
          </p:cNvPr>
          <p:cNvSpPr txBox="1"/>
          <p:nvPr/>
        </p:nvSpPr>
        <p:spPr>
          <a:xfrm>
            <a:off x="482458" y="3750677"/>
            <a:ext cx="1723549" cy="400110"/>
          </a:xfrm>
          <a:prstGeom prst="rect">
            <a:avLst/>
          </a:prstGeom>
          <a:noFill/>
        </p:spPr>
        <p:txBody>
          <a:bodyPr wrap="none" rtlCol="0">
            <a:spAutoFit/>
          </a:bodyPr>
          <a:lstStyle/>
          <a:p>
            <a:r>
              <a:rPr lang="zh-CN" altLang="en-US" sz="2000" b="1" dirty="0">
                <a:latin typeface="微软雅黑" panose="020B0503020204020204" pitchFamily="34" charset="-122"/>
                <a:ea typeface="微软雅黑" panose="020B0503020204020204" pitchFamily="34" charset="-122"/>
              </a:rPr>
              <a:t>请输入小标题</a:t>
            </a:r>
          </a:p>
        </p:txBody>
      </p:sp>
      <p:sp>
        <p:nvSpPr>
          <p:cNvPr id="32" name="文本框 31">
            <a:extLst>
              <a:ext uri="{FF2B5EF4-FFF2-40B4-BE49-F238E27FC236}">
                <a16:creationId xmlns:a16="http://schemas.microsoft.com/office/drawing/2014/main" xmlns="" id="{88685B75-C911-46B4-B33D-400EEE2B7DB7}"/>
              </a:ext>
            </a:extLst>
          </p:cNvPr>
          <p:cNvSpPr txBox="1"/>
          <p:nvPr/>
        </p:nvSpPr>
        <p:spPr>
          <a:xfrm>
            <a:off x="2755266" y="3530102"/>
            <a:ext cx="1723549" cy="400110"/>
          </a:xfrm>
          <a:prstGeom prst="rect">
            <a:avLst/>
          </a:prstGeom>
          <a:noFill/>
        </p:spPr>
        <p:txBody>
          <a:bodyPr wrap="none" rtlCol="0">
            <a:spAutoFit/>
          </a:bodyPr>
          <a:lstStyle/>
          <a:p>
            <a:r>
              <a:rPr lang="zh-CN" altLang="en-US" sz="2000" b="1" dirty="0">
                <a:latin typeface="微软雅黑" panose="020B0503020204020204" pitchFamily="34" charset="-122"/>
                <a:ea typeface="微软雅黑" panose="020B0503020204020204" pitchFamily="34" charset="-122"/>
              </a:rPr>
              <a:t>请输入小标题</a:t>
            </a:r>
          </a:p>
        </p:txBody>
      </p:sp>
      <p:sp>
        <p:nvSpPr>
          <p:cNvPr id="33" name="文本框 32">
            <a:extLst>
              <a:ext uri="{FF2B5EF4-FFF2-40B4-BE49-F238E27FC236}">
                <a16:creationId xmlns:a16="http://schemas.microsoft.com/office/drawing/2014/main" xmlns="" id="{C41D1A32-0D7F-484C-A72A-873B469CCBB3}"/>
              </a:ext>
            </a:extLst>
          </p:cNvPr>
          <p:cNvSpPr txBox="1"/>
          <p:nvPr/>
        </p:nvSpPr>
        <p:spPr>
          <a:xfrm>
            <a:off x="3857697" y="2455022"/>
            <a:ext cx="1723549" cy="400110"/>
          </a:xfrm>
          <a:prstGeom prst="rect">
            <a:avLst/>
          </a:prstGeom>
          <a:noFill/>
        </p:spPr>
        <p:txBody>
          <a:bodyPr wrap="none" rtlCol="0">
            <a:spAutoFit/>
          </a:bodyPr>
          <a:lstStyle/>
          <a:p>
            <a:r>
              <a:rPr lang="zh-CN" altLang="en-US" sz="2000" b="1" dirty="0">
                <a:latin typeface="微软雅黑" panose="020B0503020204020204" pitchFamily="34" charset="-122"/>
                <a:ea typeface="微软雅黑" panose="020B0503020204020204" pitchFamily="34" charset="-122"/>
              </a:rPr>
              <a:t>请输入小标题</a:t>
            </a:r>
          </a:p>
        </p:txBody>
      </p:sp>
      <p:sp>
        <p:nvSpPr>
          <p:cNvPr id="34" name="文本框 33">
            <a:extLst>
              <a:ext uri="{FF2B5EF4-FFF2-40B4-BE49-F238E27FC236}">
                <a16:creationId xmlns:a16="http://schemas.microsoft.com/office/drawing/2014/main" xmlns="" id="{8B862F54-861F-4319-86C9-F19C7864A2BE}"/>
              </a:ext>
            </a:extLst>
          </p:cNvPr>
          <p:cNvSpPr txBox="1"/>
          <p:nvPr/>
        </p:nvSpPr>
        <p:spPr>
          <a:xfrm>
            <a:off x="7094563" y="1094735"/>
            <a:ext cx="1723549" cy="400110"/>
          </a:xfrm>
          <a:prstGeom prst="rect">
            <a:avLst/>
          </a:prstGeom>
          <a:noFill/>
        </p:spPr>
        <p:txBody>
          <a:bodyPr wrap="none" rtlCol="0">
            <a:spAutoFit/>
          </a:bodyPr>
          <a:lstStyle/>
          <a:p>
            <a:r>
              <a:rPr lang="zh-CN" altLang="en-US" sz="2000" b="1" dirty="0">
                <a:latin typeface="微软雅黑" panose="020B0503020204020204" pitchFamily="34" charset="-122"/>
                <a:ea typeface="微软雅黑" panose="020B0503020204020204" pitchFamily="34" charset="-122"/>
              </a:rPr>
              <a:t>请输入小标题</a:t>
            </a:r>
          </a:p>
        </p:txBody>
      </p:sp>
      <p:grpSp>
        <p:nvGrpSpPr>
          <p:cNvPr id="24" name="组合 23">
            <a:extLst>
              <a:ext uri="{FF2B5EF4-FFF2-40B4-BE49-F238E27FC236}">
                <a16:creationId xmlns:a16="http://schemas.microsoft.com/office/drawing/2014/main" xmlns="" id="{04364730-6D88-4C0D-A328-0CC0917664AA}"/>
              </a:ext>
            </a:extLst>
          </p:cNvPr>
          <p:cNvGrpSpPr/>
          <p:nvPr/>
        </p:nvGrpSpPr>
        <p:grpSpPr>
          <a:xfrm>
            <a:off x="-2" y="848245"/>
            <a:ext cx="2320185" cy="283982"/>
            <a:chOff x="-1" y="848245"/>
            <a:chExt cx="1979272" cy="283982"/>
          </a:xfrm>
        </p:grpSpPr>
        <p:sp>
          <p:nvSpPr>
            <p:cNvPr id="3" name="矩形 2">
              <a:extLst>
                <a:ext uri="{FF2B5EF4-FFF2-40B4-BE49-F238E27FC236}">
                  <a16:creationId xmlns:a16="http://schemas.microsoft.com/office/drawing/2014/main" xmlns="" id="{AC7D947E-8CE5-47A2-8E2A-AF9BFFFF0EDE}"/>
                </a:ext>
              </a:extLst>
            </p:cNvPr>
            <p:cNvSpPr/>
            <p:nvPr/>
          </p:nvSpPr>
          <p:spPr>
            <a:xfrm>
              <a:off x="-1" y="940745"/>
              <a:ext cx="1979271" cy="191482"/>
            </a:xfrm>
            <a:prstGeom prst="rect">
              <a:avLst/>
            </a:prstGeom>
            <a:solidFill>
              <a:srgbClr val="2056FF"/>
            </a:solidFill>
            <a:ln>
              <a:noFill/>
            </a:ln>
            <a:effectLst>
              <a:outerShdw blurRad="190500" dist="50800" dir="5400000" sx="101000" sy="101000" algn="ctr" rotWithShape="0">
                <a:srgbClr val="2056FF">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a:extLst>
                <a:ext uri="{FF2B5EF4-FFF2-40B4-BE49-F238E27FC236}">
                  <a16:creationId xmlns:a16="http://schemas.microsoft.com/office/drawing/2014/main" xmlns="" id="{A8EC2010-EC45-4C65-9453-16BB986962C8}"/>
                </a:ext>
              </a:extLst>
            </p:cNvPr>
            <p:cNvSpPr/>
            <p:nvPr/>
          </p:nvSpPr>
          <p:spPr>
            <a:xfrm>
              <a:off x="0" y="848245"/>
              <a:ext cx="1979271" cy="191482"/>
            </a:xfrm>
            <a:prstGeom prst="rect">
              <a:avLst/>
            </a:prstGeom>
            <a:solidFill>
              <a:srgbClr val="B8CAFF"/>
            </a:solidFill>
            <a:ln>
              <a:noFill/>
            </a:ln>
            <a:effectLst>
              <a:outerShdw blurRad="190500" dist="50800" dir="5400000" sx="101000" sy="101000" algn="ctr" rotWithShape="0">
                <a:srgbClr val="2056FF">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3" name="文本框 22">
            <a:extLst>
              <a:ext uri="{FF2B5EF4-FFF2-40B4-BE49-F238E27FC236}">
                <a16:creationId xmlns:a16="http://schemas.microsoft.com/office/drawing/2014/main" xmlns="" id="{32E19E14-D4A2-42C7-BC62-95F54739C35F}"/>
              </a:ext>
            </a:extLst>
          </p:cNvPr>
          <p:cNvSpPr txBox="1"/>
          <p:nvPr/>
        </p:nvSpPr>
        <p:spPr>
          <a:xfrm>
            <a:off x="75690" y="454952"/>
            <a:ext cx="2236510" cy="584775"/>
          </a:xfrm>
          <a:prstGeom prst="rect">
            <a:avLst/>
          </a:prstGeom>
          <a:noFill/>
        </p:spPr>
        <p:txBody>
          <a:bodyPr wrap="none" rtlCol="0">
            <a:spAutoFit/>
          </a:bodyPr>
          <a:lstStyle/>
          <a:p>
            <a:r>
              <a:rPr lang="zh-CN" altLang="en-US" sz="3200" b="1" dirty="0">
                <a:latin typeface="微软雅黑" panose="020B0503020204020204" pitchFamily="34" charset="-122"/>
                <a:ea typeface="微软雅黑" panose="020B0503020204020204" pitchFamily="34" charset="-122"/>
              </a:rPr>
              <a:t>这里是标题</a:t>
            </a:r>
          </a:p>
        </p:txBody>
      </p:sp>
      <p:grpSp>
        <p:nvGrpSpPr>
          <p:cNvPr id="53" name="组合 52">
            <a:extLst>
              <a:ext uri="{FF2B5EF4-FFF2-40B4-BE49-F238E27FC236}">
                <a16:creationId xmlns:a16="http://schemas.microsoft.com/office/drawing/2014/main" xmlns="" id="{ACE3ABF8-63DB-4F51-9A9E-352130897B1F}"/>
              </a:ext>
            </a:extLst>
          </p:cNvPr>
          <p:cNvGrpSpPr/>
          <p:nvPr/>
        </p:nvGrpSpPr>
        <p:grpSpPr>
          <a:xfrm>
            <a:off x="10829433" y="478751"/>
            <a:ext cx="738680" cy="699618"/>
            <a:chOff x="9895261" y="4215510"/>
            <a:chExt cx="2019300" cy="1912519"/>
          </a:xfrm>
          <a:solidFill>
            <a:schemeClr val="tx1"/>
          </a:solidFill>
        </p:grpSpPr>
        <p:grpSp>
          <p:nvGrpSpPr>
            <p:cNvPr id="54" name="组合 53">
              <a:extLst>
                <a:ext uri="{FF2B5EF4-FFF2-40B4-BE49-F238E27FC236}">
                  <a16:creationId xmlns:a16="http://schemas.microsoft.com/office/drawing/2014/main" xmlns="" id="{34150AC6-9FC1-4593-B328-DDBC285E5220}"/>
                </a:ext>
              </a:extLst>
            </p:cNvPr>
            <p:cNvGrpSpPr/>
            <p:nvPr/>
          </p:nvGrpSpPr>
          <p:grpSpPr>
            <a:xfrm>
              <a:off x="9895261" y="4215510"/>
              <a:ext cx="2019300" cy="1499626"/>
              <a:chOff x="3873500" y="1778468"/>
              <a:chExt cx="4445000" cy="3301064"/>
            </a:xfrm>
            <a:grpFill/>
          </p:grpSpPr>
          <p:grpSp>
            <p:nvGrpSpPr>
              <p:cNvPr id="56" name="组合 55">
                <a:extLst>
                  <a:ext uri="{FF2B5EF4-FFF2-40B4-BE49-F238E27FC236}">
                    <a16:creationId xmlns:a16="http://schemas.microsoft.com/office/drawing/2014/main" xmlns="" id="{4E19FEE5-4BA5-4FE6-901D-C1CE6B714134}"/>
                  </a:ext>
                </a:extLst>
              </p:cNvPr>
              <p:cNvGrpSpPr/>
              <p:nvPr/>
            </p:nvGrpSpPr>
            <p:grpSpPr>
              <a:xfrm>
                <a:off x="3873500" y="1778468"/>
                <a:ext cx="4445000" cy="3301064"/>
                <a:chOff x="3229664" y="5039688"/>
                <a:chExt cx="883282" cy="655966"/>
              </a:xfrm>
              <a:grpFill/>
            </p:grpSpPr>
            <p:sp>
              <p:nvSpPr>
                <p:cNvPr id="64" name="Freeform 193">
                  <a:extLst>
                    <a:ext uri="{FF2B5EF4-FFF2-40B4-BE49-F238E27FC236}">
                      <a16:creationId xmlns:a16="http://schemas.microsoft.com/office/drawing/2014/main" xmlns="" id="{B91E85E6-CA03-4832-8E57-2A192C3F40F8}"/>
                    </a:ext>
                  </a:extLst>
                </p:cNvPr>
                <p:cNvSpPr>
                  <a:spLocks noEditPoints="1"/>
                </p:cNvSpPr>
                <p:nvPr/>
              </p:nvSpPr>
              <p:spPr bwMode="auto">
                <a:xfrm>
                  <a:off x="3229664" y="5039688"/>
                  <a:ext cx="361540" cy="647307"/>
                </a:xfrm>
                <a:custGeom>
                  <a:avLst/>
                  <a:gdLst>
                    <a:gd name="T0" fmla="*/ 80 w 80"/>
                    <a:gd name="T1" fmla="*/ 133 h 144"/>
                    <a:gd name="T2" fmla="*/ 62 w 80"/>
                    <a:gd name="T3" fmla="*/ 136 h 144"/>
                    <a:gd name="T4" fmla="*/ 64 w 80"/>
                    <a:gd name="T5" fmla="*/ 129 h 144"/>
                    <a:gd name="T6" fmla="*/ 48 w 80"/>
                    <a:gd name="T7" fmla="*/ 131 h 144"/>
                    <a:gd name="T8" fmla="*/ 51 w 80"/>
                    <a:gd name="T9" fmla="*/ 124 h 144"/>
                    <a:gd name="T10" fmla="*/ 29 w 80"/>
                    <a:gd name="T11" fmla="*/ 126 h 144"/>
                    <a:gd name="T12" fmla="*/ 35 w 80"/>
                    <a:gd name="T13" fmla="*/ 124 h 144"/>
                    <a:gd name="T14" fmla="*/ 39 w 80"/>
                    <a:gd name="T15" fmla="*/ 117 h 144"/>
                    <a:gd name="T16" fmla="*/ 39 w 80"/>
                    <a:gd name="T17" fmla="*/ 118 h 144"/>
                    <a:gd name="T18" fmla="*/ 16 w 80"/>
                    <a:gd name="T19" fmla="*/ 114 h 144"/>
                    <a:gd name="T20" fmla="*/ 22 w 80"/>
                    <a:gd name="T21" fmla="*/ 28 h 144"/>
                    <a:gd name="T22" fmla="*/ 24 w 80"/>
                    <a:gd name="T23" fmla="*/ 23 h 144"/>
                    <a:gd name="T24" fmla="*/ 22 w 80"/>
                    <a:gd name="T25" fmla="*/ 28 h 144"/>
                    <a:gd name="T26" fmla="*/ 80 w 80"/>
                    <a:gd name="T27" fmla="*/ 132 h 144"/>
                    <a:gd name="T28" fmla="*/ 67 w 80"/>
                    <a:gd name="T29" fmla="*/ 120 h 144"/>
                    <a:gd name="T30" fmla="*/ 65 w 80"/>
                    <a:gd name="T31" fmla="*/ 128 h 144"/>
                    <a:gd name="T32" fmla="*/ 55 w 80"/>
                    <a:gd name="T33" fmla="*/ 109 h 144"/>
                    <a:gd name="T34" fmla="*/ 45 w 80"/>
                    <a:gd name="T35" fmla="*/ 110 h 144"/>
                    <a:gd name="T36" fmla="*/ 48 w 80"/>
                    <a:gd name="T37" fmla="*/ 105 h 144"/>
                    <a:gd name="T38" fmla="*/ 45 w 80"/>
                    <a:gd name="T39" fmla="*/ 110 h 144"/>
                    <a:gd name="T40" fmla="*/ 35 w 80"/>
                    <a:gd name="T41" fmla="*/ 102 h 144"/>
                    <a:gd name="T42" fmla="*/ 40 w 80"/>
                    <a:gd name="T43" fmla="*/ 116 h 144"/>
                    <a:gd name="T44" fmla="*/ 40 w 80"/>
                    <a:gd name="T45" fmla="*/ 99 h 144"/>
                    <a:gd name="T46" fmla="*/ 35 w 80"/>
                    <a:gd name="T47" fmla="*/ 102 h 144"/>
                    <a:gd name="T48" fmla="*/ 32 w 80"/>
                    <a:gd name="T49" fmla="*/ 87 h 144"/>
                    <a:gd name="T50" fmla="*/ 27 w 80"/>
                    <a:gd name="T51" fmla="*/ 105 h 144"/>
                    <a:gd name="T52" fmla="*/ 10 w 80"/>
                    <a:gd name="T53" fmla="*/ 104 h 144"/>
                    <a:gd name="T54" fmla="*/ 21 w 80"/>
                    <a:gd name="T55" fmla="*/ 96 h 144"/>
                    <a:gd name="T56" fmla="*/ 29 w 80"/>
                    <a:gd name="T57" fmla="*/ 78 h 144"/>
                    <a:gd name="T58" fmla="*/ 8 w 80"/>
                    <a:gd name="T59" fmla="*/ 85 h 144"/>
                    <a:gd name="T60" fmla="*/ 7 w 80"/>
                    <a:gd name="T61" fmla="*/ 93 h 144"/>
                    <a:gd name="T62" fmla="*/ 16 w 80"/>
                    <a:gd name="T63" fmla="*/ 83 h 144"/>
                    <a:gd name="T64" fmla="*/ 22 w 80"/>
                    <a:gd name="T65" fmla="*/ 69 h 144"/>
                    <a:gd name="T66" fmla="*/ 0 w 80"/>
                    <a:gd name="T67" fmla="*/ 66 h 144"/>
                    <a:gd name="T68" fmla="*/ 14 w 80"/>
                    <a:gd name="T69" fmla="*/ 70 h 144"/>
                    <a:gd name="T70" fmla="*/ 14 w 80"/>
                    <a:gd name="T71" fmla="*/ 65 h 144"/>
                    <a:gd name="T72" fmla="*/ 14 w 80"/>
                    <a:gd name="T73" fmla="*/ 70 h 144"/>
                    <a:gd name="T74" fmla="*/ 24 w 80"/>
                    <a:gd name="T75" fmla="*/ 52 h 144"/>
                    <a:gd name="T76" fmla="*/ 32 w 80"/>
                    <a:gd name="T77" fmla="*/ 42 h 144"/>
                    <a:gd name="T78" fmla="*/ 6 w 80"/>
                    <a:gd name="T79" fmla="*/ 34 h 144"/>
                    <a:gd name="T80" fmla="*/ 8 w 80"/>
                    <a:gd name="T81" fmla="*/ 49 h 144"/>
                    <a:gd name="T82" fmla="*/ 18 w 80"/>
                    <a:gd name="T83" fmla="*/ 41 h 144"/>
                    <a:gd name="T84" fmla="*/ 36 w 80"/>
                    <a:gd name="T85" fmla="*/ 30 h 144"/>
                    <a:gd name="T86" fmla="*/ 11 w 80"/>
                    <a:gd name="T87" fmla="*/ 20 h 144"/>
                    <a:gd name="T88" fmla="*/ 18 w 80"/>
                    <a:gd name="T89" fmla="*/ 41 h 144"/>
                    <a:gd name="T90" fmla="*/ 26 w 80"/>
                    <a:gd name="T91" fmla="*/ 19 h 144"/>
                    <a:gd name="T92" fmla="*/ 35 w 80"/>
                    <a:gd name="T93"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0" h="144">
                      <a:moveTo>
                        <a:pt x="62" y="136"/>
                      </a:moveTo>
                      <a:cubicBezTo>
                        <a:pt x="67" y="133"/>
                        <a:pt x="74" y="130"/>
                        <a:pt x="80" y="133"/>
                      </a:cubicBezTo>
                      <a:cubicBezTo>
                        <a:pt x="76" y="142"/>
                        <a:pt x="65" y="144"/>
                        <a:pt x="56" y="141"/>
                      </a:cubicBezTo>
                      <a:cubicBezTo>
                        <a:pt x="58" y="139"/>
                        <a:pt x="60" y="138"/>
                        <a:pt x="62" y="136"/>
                      </a:cubicBezTo>
                      <a:close/>
                      <a:moveTo>
                        <a:pt x="48" y="131"/>
                      </a:moveTo>
                      <a:cubicBezTo>
                        <a:pt x="52" y="128"/>
                        <a:pt x="59" y="125"/>
                        <a:pt x="64" y="129"/>
                      </a:cubicBezTo>
                      <a:cubicBezTo>
                        <a:pt x="60" y="137"/>
                        <a:pt x="50" y="139"/>
                        <a:pt x="42" y="135"/>
                      </a:cubicBezTo>
                      <a:cubicBezTo>
                        <a:pt x="44" y="133"/>
                        <a:pt x="46" y="132"/>
                        <a:pt x="48" y="131"/>
                      </a:cubicBezTo>
                      <a:close/>
                      <a:moveTo>
                        <a:pt x="35" y="124"/>
                      </a:moveTo>
                      <a:cubicBezTo>
                        <a:pt x="40" y="122"/>
                        <a:pt x="47" y="119"/>
                        <a:pt x="51" y="124"/>
                      </a:cubicBezTo>
                      <a:cubicBezTo>
                        <a:pt x="47" y="129"/>
                        <a:pt x="40" y="131"/>
                        <a:pt x="34" y="129"/>
                      </a:cubicBezTo>
                      <a:cubicBezTo>
                        <a:pt x="32" y="129"/>
                        <a:pt x="30" y="128"/>
                        <a:pt x="29" y="126"/>
                      </a:cubicBezTo>
                      <a:cubicBezTo>
                        <a:pt x="31" y="125"/>
                        <a:pt x="33" y="125"/>
                        <a:pt x="35" y="124"/>
                      </a:cubicBezTo>
                      <a:cubicBezTo>
                        <a:pt x="35" y="124"/>
                        <a:pt x="35" y="124"/>
                        <a:pt x="35" y="124"/>
                      </a:cubicBezTo>
                      <a:close/>
                      <a:moveTo>
                        <a:pt x="23" y="113"/>
                      </a:moveTo>
                      <a:cubicBezTo>
                        <a:pt x="29" y="112"/>
                        <a:pt x="35" y="112"/>
                        <a:pt x="39" y="117"/>
                      </a:cubicBezTo>
                      <a:cubicBezTo>
                        <a:pt x="39" y="117"/>
                        <a:pt x="40" y="117"/>
                        <a:pt x="40" y="117"/>
                      </a:cubicBezTo>
                      <a:cubicBezTo>
                        <a:pt x="39" y="118"/>
                        <a:pt x="39" y="118"/>
                        <a:pt x="39" y="118"/>
                      </a:cubicBezTo>
                      <a:cubicBezTo>
                        <a:pt x="33" y="123"/>
                        <a:pt x="27" y="122"/>
                        <a:pt x="20" y="118"/>
                      </a:cubicBezTo>
                      <a:cubicBezTo>
                        <a:pt x="19" y="117"/>
                        <a:pt x="17" y="116"/>
                        <a:pt x="16" y="114"/>
                      </a:cubicBezTo>
                      <a:cubicBezTo>
                        <a:pt x="18" y="113"/>
                        <a:pt x="20" y="113"/>
                        <a:pt x="23" y="113"/>
                      </a:cubicBezTo>
                      <a:close/>
                      <a:moveTo>
                        <a:pt x="22" y="28"/>
                      </a:moveTo>
                      <a:cubicBezTo>
                        <a:pt x="31" y="30"/>
                        <a:pt x="38" y="25"/>
                        <a:pt x="42" y="17"/>
                      </a:cubicBezTo>
                      <a:cubicBezTo>
                        <a:pt x="36" y="17"/>
                        <a:pt x="28" y="18"/>
                        <a:pt x="24" y="23"/>
                      </a:cubicBezTo>
                      <a:cubicBezTo>
                        <a:pt x="25" y="17"/>
                        <a:pt x="21" y="10"/>
                        <a:pt x="17" y="5"/>
                      </a:cubicBezTo>
                      <a:cubicBezTo>
                        <a:pt x="13" y="13"/>
                        <a:pt x="14" y="23"/>
                        <a:pt x="22" y="28"/>
                      </a:cubicBezTo>
                      <a:close/>
                      <a:moveTo>
                        <a:pt x="67" y="120"/>
                      </a:moveTo>
                      <a:cubicBezTo>
                        <a:pt x="69" y="126"/>
                        <a:pt x="73" y="132"/>
                        <a:pt x="80" y="132"/>
                      </a:cubicBezTo>
                      <a:cubicBezTo>
                        <a:pt x="80" y="124"/>
                        <a:pt x="73" y="116"/>
                        <a:pt x="66" y="114"/>
                      </a:cubicBezTo>
                      <a:cubicBezTo>
                        <a:pt x="66" y="116"/>
                        <a:pt x="66" y="118"/>
                        <a:pt x="67" y="120"/>
                      </a:cubicBezTo>
                      <a:close/>
                      <a:moveTo>
                        <a:pt x="55" y="116"/>
                      </a:moveTo>
                      <a:cubicBezTo>
                        <a:pt x="55" y="121"/>
                        <a:pt x="58" y="128"/>
                        <a:pt x="65" y="128"/>
                      </a:cubicBezTo>
                      <a:cubicBezTo>
                        <a:pt x="65" y="122"/>
                        <a:pt x="63" y="115"/>
                        <a:pt x="58" y="111"/>
                      </a:cubicBezTo>
                      <a:cubicBezTo>
                        <a:pt x="57" y="110"/>
                        <a:pt x="56" y="110"/>
                        <a:pt x="55" y="109"/>
                      </a:cubicBezTo>
                      <a:cubicBezTo>
                        <a:pt x="55" y="111"/>
                        <a:pt x="54" y="113"/>
                        <a:pt x="55" y="116"/>
                      </a:cubicBezTo>
                      <a:close/>
                      <a:moveTo>
                        <a:pt x="45" y="110"/>
                      </a:moveTo>
                      <a:cubicBezTo>
                        <a:pt x="44" y="115"/>
                        <a:pt x="45" y="122"/>
                        <a:pt x="52" y="123"/>
                      </a:cubicBezTo>
                      <a:cubicBezTo>
                        <a:pt x="53" y="117"/>
                        <a:pt x="52" y="109"/>
                        <a:pt x="48" y="105"/>
                      </a:cubicBezTo>
                      <a:cubicBezTo>
                        <a:pt x="47" y="104"/>
                        <a:pt x="46" y="104"/>
                        <a:pt x="46" y="103"/>
                      </a:cubicBezTo>
                      <a:cubicBezTo>
                        <a:pt x="45" y="106"/>
                        <a:pt x="45" y="107"/>
                        <a:pt x="45" y="110"/>
                      </a:cubicBezTo>
                      <a:cubicBezTo>
                        <a:pt x="45" y="110"/>
                        <a:pt x="45" y="110"/>
                        <a:pt x="45" y="110"/>
                      </a:cubicBezTo>
                      <a:close/>
                      <a:moveTo>
                        <a:pt x="35" y="102"/>
                      </a:moveTo>
                      <a:cubicBezTo>
                        <a:pt x="33" y="108"/>
                        <a:pt x="34" y="114"/>
                        <a:pt x="40" y="116"/>
                      </a:cubicBezTo>
                      <a:cubicBezTo>
                        <a:pt x="40" y="116"/>
                        <a:pt x="40" y="116"/>
                        <a:pt x="40" y="116"/>
                      </a:cubicBezTo>
                      <a:cubicBezTo>
                        <a:pt x="40" y="116"/>
                        <a:pt x="41" y="115"/>
                        <a:pt x="41" y="115"/>
                      </a:cubicBezTo>
                      <a:cubicBezTo>
                        <a:pt x="42" y="110"/>
                        <a:pt x="42" y="104"/>
                        <a:pt x="40" y="99"/>
                      </a:cubicBezTo>
                      <a:cubicBezTo>
                        <a:pt x="39" y="98"/>
                        <a:pt x="38" y="97"/>
                        <a:pt x="37" y="96"/>
                      </a:cubicBezTo>
                      <a:cubicBezTo>
                        <a:pt x="36" y="98"/>
                        <a:pt x="35" y="100"/>
                        <a:pt x="35" y="102"/>
                      </a:cubicBezTo>
                      <a:close/>
                      <a:moveTo>
                        <a:pt x="29" y="107"/>
                      </a:moveTo>
                      <a:cubicBezTo>
                        <a:pt x="32" y="102"/>
                        <a:pt x="35" y="93"/>
                        <a:pt x="32" y="87"/>
                      </a:cubicBezTo>
                      <a:cubicBezTo>
                        <a:pt x="30" y="89"/>
                        <a:pt x="29" y="90"/>
                        <a:pt x="28" y="92"/>
                      </a:cubicBezTo>
                      <a:cubicBezTo>
                        <a:pt x="25" y="96"/>
                        <a:pt x="24" y="101"/>
                        <a:pt x="27" y="105"/>
                      </a:cubicBezTo>
                      <a:cubicBezTo>
                        <a:pt x="22" y="101"/>
                        <a:pt x="12" y="99"/>
                        <a:pt x="6" y="99"/>
                      </a:cubicBezTo>
                      <a:cubicBezTo>
                        <a:pt x="7" y="101"/>
                        <a:pt x="8" y="103"/>
                        <a:pt x="10" y="104"/>
                      </a:cubicBezTo>
                      <a:cubicBezTo>
                        <a:pt x="15" y="110"/>
                        <a:pt x="22" y="111"/>
                        <a:pt x="29" y="107"/>
                      </a:cubicBezTo>
                      <a:close/>
                      <a:moveTo>
                        <a:pt x="21" y="96"/>
                      </a:moveTo>
                      <a:cubicBezTo>
                        <a:pt x="24" y="93"/>
                        <a:pt x="26" y="90"/>
                        <a:pt x="28" y="85"/>
                      </a:cubicBezTo>
                      <a:cubicBezTo>
                        <a:pt x="29" y="83"/>
                        <a:pt x="29" y="80"/>
                        <a:pt x="29" y="78"/>
                      </a:cubicBezTo>
                      <a:cubicBezTo>
                        <a:pt x="24" y="80"/>
                        <a:pt x="17" y="86"/>
                        <a:pt x="19" y="92"/>
                      </a:cubicBezTo>
                      <a:cubicBezTo>
                        <a:pt x="16" y="89"/>
                        <a:pt x="12" y="87"/>
                        <a:pt x="8" y="85"/>
                      </a:cubicBezTo>
                      <a:cubicBezTo>
                        <a:pt x="6" y="84"/>
                        <a:pt x="4" y="83"/>
                        <a:pt x="1" y="83"/>
                      </a:cubicBezTo>
                      <a:cubicBezTo>
                        <a:pt x="2" y="87"/>
                        <a:pt x="4" y="90"/>
                        <a:pt x="7" y="93"/>
                      </a:cubicBezTo>
                      <a:cubicBezTo>
                        <a:pt x="11" y="96"/>
                        <a:pt x="15" y="97"/>
                        <a:pt x="21" y="96"/>
                      </a:cubicBezTo>
                      <a:close/>
                      <a:moveTo>
                        <a:pt x="16" y="83"/>
                      </a:moveTo>
                      <a:cubicBezTo>
                        <a:pt x="22" y="80"/>
                        <a:pt x="28" y="74"/>
                        <a:pt x="28" y="66"/>
                      </a:cubicBezTo>
                      <a:cubicBezTo>
                        <a:pt x="26" y="67"/>
                        <a:pt x="24" y="68"/>
                        <a:pt x="22" y="69"/>
                      </a:cubicBezTo>
                      <a:cubicBezTo>
                        <a:pt x="19" y="71"/>
                        <a:pt x="15" y="75"/>
                        <a:pt x="15" y="79"/>
                      </a:cubicBezTo>
                      <a:cubicBezTo>
                        <a:pt x="13" y="74"/>
                        <a:pt x="5" y="69"/>
                        <a:pt x="0" y="66"/>
                      </a:cubicBezTo>
                      <a:cubicBezTo>
                        <a:pt x="0" y="75"/>
                        <a:pt x="6" y="84"/>
                        <a:pt x="16" y="83"/>
                      </a:cubicBezTo>
                      <a:close/>
                      <a:moveTo>
                        <a:pt x="14" y="70"/>
                      </a:moveTo>
                      <a:cubicBezTo>
                        <a:pt x="22" y="68"/>
                        <a:pt x="28" y="61"/>
                        <a:pt x="29" y="53"/>
                      </a:cubicBezTo>
                      <a:cubicBezTo>
                        <a:pt x="23" y="55"/>
                        <a:pt x="16" y="58"/>
                        <a:pt x="14" y="65"/>
                      </a:cubicBezTo>
                      <a:cubicBezTo>
                        <a:pt x="13" y="59"/>
                        <a:pt x="7" y="52"/>
                        <a:pt x="2" y="48"/>
                      </a:cubicBezTo>
                      <a:cubicBezTo>
                        <a:pt x="0" y="57"/>
                        <a:pt x="4" y="68"/>
                        <a:pt x="14" y="70"/>
                      </a:cubicBezTo>
                      <a:close/>
                      <a:moveTo>
                        <a:pt x="15" y="54"/>
                      </a:moveTo>
                      <a:cubicBezTo>
                        <a:pt x="18" y="54"/>
                        <a:pt x="21" y="53"/>
                        <a:pt x="24" y="52"/>
                      </a:cubicBezTo>
                      <a:cubicBezTo>
                        <a:pt x="27" y="50"/>
                        <a:pt x="28" y="49"/>
                        <a:pt x="30" y="46"/>
                      </a:cubicBezTo>
                      <a:cubicBezTo>
                        <a:pt x="31" y="45"/>
                        <a:pt x="32" y="44"/>
                        <a:pt x="32" y="42"/>
                      </a:cubicBezTo>
                      <a:cubicBezTo>
                        <a:pt x="27" y="42"/>
                        <a:pt x="19" y="44"/>
                        <a:pt x="16" y="49"/>
                      </a:cubicBezTo>
                      <a:cubicBezTo>
                        <a:pt x="16" y="44"/>
                        <a:pt x="10" y="38"/>
                        <a:pt x="6" y="34"/>
                      </a:cubicBezTo>
                      <a:cubicBezTo>
                        <a:pt x="5" y="36"/>
                        <a:pt x="5" y="38"/>
                        <a:pt x="5" y="40"/>
                      </a:cubicBezTo>
                      <a:cubicBezTo>
                        <a:pt x="5" y="43"/>
                        <a:pt x="6" y="46"/>
                        <a:pt x="8" y="49"/>
                      </a:cubicBezTo>
                      <a:cubicBezTo>
                        <a:pt x="10" y="51"/>
                        <a:pt x="12" y="53"/>
                        <a:pt x="15" y="54"/>
                      </a:cubicBezTo>
                      <a:close/>
                      <a:moveTo>
                        <a:pt x="18" y="41"/>
                      </a:moveTo>
                      <a:cubicBezTo>
                        <a:pt x="24" y="42"/>
                        <a:pt x="30" y="39"/>
                        <a:pt x="34" y="34"/>
                      </a:cubicBezTo>
                      <a:cubicBezTo>
                        <a:pt x="35" y="33"/>
                        <a:pt x="36" y="32"/>
                        <a:pt x="36" y="30"/>
                      </a:cubicBezTo>
                      <a:cubicBezTo>
                        <a:pt x="31" y="30"/>
                        <a:pt x="23" y="32"/>
                        <a:pt x="19" y="37"/>
                      </a:cubicBezTo>
                      <a:cubicBezTo>
                        <a:pt x="19" y="31"/>
                        <a:pt x="15" y="24"/>
                        <a:pt x="11" y="20"/>
                      </a:cubicBezTo>
                      <a:cubicBezTo>
                        <a:pt x="10" y="22"/>
                        <a:pt x="9" y="24"/>
                        <a:pt x="9" y="26"/>
                      </a:cubicBezTo>
                      <a:cubicBezTo>
                        <a:pt x="9" y="32"/>
                        <a:pt x="12" y="38"/>
                        <a:pt x="18" y="41"/>
                      </a:cubicBezTo>
                      <a:close/>
                      <a:moveTo>
                        <a:pt x="35" y="6"/>
                      </a:moveTo>
                      <a:cubicBezTo>
                        <a:pt x="35" y="12"/>
                        <a:pt x="32" y="17"/>
                        <a:pt x="26" y="19"/>
                      </a:cubicBezTo>
                      <a:cubicBezTo>
                        <a:pt x="23" y="13"/>
                        <a:pt x="26" y="7"/>
                        <a:pt x="30" y="3"/>
                      </a:cubicBezTo>
                      <a:cubicBezTo>
                        <a:pt x="31" y="2"/>
                        <a:pt x="33" y="1"/>
                        <a:pt x="35" y="0"/>
                      </a:cubicBezTo>
                      <a:cubicBezTo>
                        <a:pt x="35" y="2"/>
                        <a:pt x="35" y="4"/>
                        <a:pt x="35"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65" name="Freeform 194">
                  <a:extLst>
                    <a:ext uri="{FF2B5EF4-FFF2-40B4-BE49-F238E27FC236}">
                      <a16:creationId xmlns:a16="http://schemas.microsoft.com/office/drawing/2014/main" xmlns="" id="{FB6A2CA6-8780-44F4-AC6F-A69056065A91}"/>
                    </a:ext>
                  </a:extLst>
                </p:cNvPr>
                <p:cNvSpPr>
                  <a:spLocks/>
                </p:cNvSpPr>
                <p:nvPr/>
              </p:nvSpPr>
              <p:spPr bwMode="auto">
                <a:xfrm>
                  <a:off x="3283786" y="5119788"/>
                  <a:ext cx="450300" cy="575864"/>
                </a:xfrm>
                <a:custGeom>
                  <a:avLst/>
                  <a:gdLst>
                    <a:gd name="T0" fmla="*/ 14 w 100"/>
                    <a:gd name="T1" fmla="*/ 0 h 128"/>
                    <a:gd name="T2" fmla="*/ 15 w 100"/>
                    <a:gd name="T3" fmla="*/ 0 h 128"/>
                    <a:gd name="T4" fmla="*/ 5 w 100"/>
                    <a:gd name="T5" fmla="*/ 32 h 128"/>
                    <a:gd name="T6" fmla="*/ 6 w 100"/>
                    <a:gd name="T7" fmla="*/ 71 h 128"/>
                    <a:gd name="T8" fmla="*/ 28 w 100"/>
                    <a:gd name="T9" fmla="*/ 98 h 128"/>
                    <a:gd name="T10" fmla="*/ 71 w 100"/>
                    <a:gd name="T11" fmla="*/ 114 h 128"/>
                    <a:gd name="T12" fmla="*/ 71 w 100"/>
                    <a:gd name="T13" fmla="*/ 114 h 128"/>
                    <a:gd name="T14" fmla="*/ 100 w 100"/>
                    <a:gd name="T15" fmla="*/ 125 h 128"/>
                    <a:gd name="T16" fmla="*/ 99 w 100"/>
                    <a:gd name="T17" fmla="*/ 128 h 128"/>
                    <a:gd name="T18" fmla="*/ 70 w 100"/>
                    <a:gd name="T19" fmla="*/ 116 h 128"/>
                    <a:gd name="T20" fmla="*/ 70 w 100"/>
                    <a:gd name="T21" fmla="*/ 116 h 128"/>
                    <a:gd name="T22" fmla="*/ 27 w 100"/>
                    <a:gd name="T23" fmla="*/ 100 h 128"/>
                    <a:gd name="T24" fmla="*/ 5 w 100"/>
                    <a:gd name="T25" fmla="*/ 71 h 128"/>
                    <a:gd name="T26" fmla="*/ 3 w 100"/>
                    <a:gd name="T27" fmla="*/ 32 h 128"/>
                    <a:gd name="T28" fmla="*/ 14 w 100"/>
                    <a:gd name="T29" fmla="*/ 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0" h="128">
                      <a:moveTo>
                        <a:pt x="14" y="0"/>
                      </a:moveTo>
                      <a:cubicBezTo>
                        <a:pt x="14" y="0"/>
                        <a:pt x="14" y="0"/>
                        <a:pt x="15" y="0"/>
                      </a:cubicBezTo>
                      <a:cubicBezTo>
                        <a:pt x="10" y="11"/>
                        <a:pt x="7" y="21"/>
                        <a:pt x="5" y="32"/>
                      </a:cubicBezTo>
                      <a:cubicBezTo>
                        <a:pt x="2" y="46"/>
                        <a:pt x="2" y="57"/>
                        <a:pt x="6" y="71"/>
                      </a:cubicBezTo>
                      <a:cubicBezTo>
                        <a:pt x="11" y="83"/>
                        <a:pt x="18" y="90"/>
                        <a:pt x="28" y="98"/>
                      </a:cubicBezTo>
                      <a:cubicBezTo>
                        <a:pt x="42" y="107"/>
                        <a:pt x="55" y="110"/>
                        <a:pt x="71" y="114"/>
                      </a:cubicBezTo>
                      <a:cubicBezTo>
                        <a:pt x="71" y="114"/>
                        <a:pt x="71" y="114"/>
                        <a:pt x="71" y="114"/>
                      </a:cubicBezTo>
                      <a:cubicBezTo>
                        <a:pt x="82" y="115"/>
                        <a:pt x="91" y="119"/>
                        <a:pt x="100" y="125"/>
                      </a:cubicBezTo>
                      <a:cubicBezTo>
                        <a:pt x="100" y="126"/>
                        <a:pt x="99" y="127"/>
                        <a:pt x="99" y="128"/>
                      </a:cubicBezTo>
                      <a:cubicBezTo>
                        <a:pt x="90" y="121"/>
                        <a:pt x="82" y="118"/>
                        <a:pt x="70" y="116"/>
                      </a:cubicBezTo>
                      <a:cubicBezTo>
                        <a:pt x="70" y="116"/>
                        <a:pt x="70" y="116"/>
                        <a:pt x="70" y="116"/>
                      </a:cubicBezTo>
                      <a:cubicBezTo>
                        <a:pt x="54" y="113"/>
                        <a:pt x="41" y="109"/>
                        <a:pt x="27" y="100"/>
                      </a:cubicBezTo>
                      <a:cubicBezTo>
                        <a:pt x="16" y="92"/>
                        <a:pt x="10" y="84"/>
                        <a:pt x="5" y="71"/>
                      </a:cubicBezTo>
                      <a:cubicBezTo>
                        <a:pt x="0" y="58"/>
                        <a:pt x="1" y="46"/>
                        <a:pt x="3" y="32"/>
                      </a:cubicBezTo>
                      <a:cubicBezTo>
                        <a:pt x="6" y="20"/>
                        <a:pt x="9" y="11"/>
                        <a:pt x="1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66" name="Freeform 195">
                  <a:extLst>
                    <a:ext uri="{FF2B5EF4-FFF2-40B4-BE49-F238E27FC236}">
                      <a16:creationId xmlns:a16="http://schemas.microsoft.com/office/drawing/2014/main" xmlns="" id="{1FD38AC2-A380-4796-9574-F8C845CD81F2}"/>
                    </a:ext>
                  </a:extLst>
                </p:cNvPr>
                <p:cNvSpPr>
                  <a:spLocks noEditPoints="1"/>
                </p:cNvSpPr>
                <p:nvPr/>
              </p:nvSpPr>
              <p:spPr bwMode="auto">
                <a:xfrm>
                  <a:off x="3751406" y="5039688"/>
                  <a:ext cx="361540" cy="647307"/>
                </a:xfrm>
                <a:custGeom>
                  <a:avLst/>
                  <a:gdLst>
                    <a:gd name="T0" fmla="*/ 0 w 80"/>
                    <a:gd name="T1" fmla="*/ 133 h 144"/>
                    <a:gd name="T2" fmla="*/ 18 w 80"/>
                    <a:gd name="T3" fmla="*/ 136 h 144"/>
                    <a:gd name="T4" fmla="*/ 16 w 80"/>
                    <a:gd name="T5" fmla="*/ 129 h 144"/>
                    <a:gd name="T6" fmla="*/ 32 w 80"/>
                    <a:gd name="T7" fmla="*/ 131 h 144"/>
                    <a:gd name="T8" fmla="*/ 29 w 80"/>
                    <a:gd name="T9" fmla="*/ 124 h 144"/>
                    <a:gd name="T10" fmla="*/ 51 w 80"/>
                    <a:gd name="T11" fmla="*/ 126 h 144"/>
                    <a:gd name="T12" fmla="*/ 45 w 80"/>
                    <a:gd name="T13" fmla="*/ 124 h 144"/>
                    <a:gd name="T14" fmla="*/ 41 w 80"/>
                    <a:gd name="T15" fmla="*/ 117 h 144"/>
                    <a:gd name="T16" fmla="*/ 41 w 80"/>
                    <a:gd name="T17" fmla="*/ 118 h 144"/>
                    <a:gd name="T18" fmla="*/ 64 w 80"/>
                    <a:gd name="T19" fmla="*/ 114 h 144"/>
                    <a:gd name="T20" fmla="*/ 58 w 80"/>
                    <a:gd name="T21" fmla="*/ 28 h 144"/>
                    <a:gd name="T22" fmla="*/ 56 w 80"/>
                    <a:gd name="T23" fmla="*/ 23 h 144"/>
                    <a:gd name="T24" fmla="*/ 58 w 80"/>
                    <a:gd name="T25" fmla="*/ 28 h 144"/>
                    <a:gd name="T26" fmla="*/ 0 w 80"/>
                    <a:gd name="T27" fmla="*/ 132 h 144"/>
                    <a:gd name="T28" fmla="*/ 13 w 80"/>
                    <a:gd name="T29" fmla="*/ 120 h 144"/>
                    <a:gd name="T30" fmla="*/ 15 w 80"/>
                    <a:gd name="T31" fmla="*/ 128 h 144"/>
                    <a:gd name="T32" fmla="*/ 25 w 80"/>
                    <a:gd name="T33" fmla="*/ 109 h 144"/>
                    <a:gd name="T34" fmla="*/ 36 w 80"/>
                    <a:gd name="T35" fmla="*/ 110 h 144"/>
                    <a:gd name="T36" fmla="*/ 32 w 80"/>
                    <a:gd name="T37" fmla="*/ 105 h 144"/>
                    <a:gd name="T38" fmla="*/ 35 w 80"/>
                    <a:gd name="T39" fmla="*/ 110 h 144"/>
                    <a:gd name="T40" fmla="*/ 45 w 80"/>
                    <a:gd name="T41" fmla="*/ 102 h 144"/>
                    <a:gd name="T42" fmla="*/ 40 w 80"/>
                    <a:gd name="T43" fmla="*/ 116 h 144"/>
                    <a:gd name="T44" fmla="*/ 40 w 80"/>
                    <a:gd name="T45" fmla="*/ 99 h 144"/>
                    <a:gd name="T46" fmla="*/ 45 w 80"/>
                    <a:gd name="T47" fmla="*/ 102 h 144"/>
                    <a:gd name="T48" fmla="*/ 48 w 80"/>
                    <a:gd name="T49" fmla="*/ 87 h 144"/>
                    <a:gd name="T50" fmla="*/ 54 w 80"/>
                    <a:gd name="T51" fmla="*/ 105 h 144"/>
                    <a:gd name="T52" fmla="*/ 70 w 80"/>
                    <a:gd name="T53" fmla="*/ 104 h 144"/>
                    <a:gd name="T54" fmla="*/ 60 w 80"/>
                    <a:gd name="T55" fmla="*/ 96 h 144"/>
                    <a:gd name="T56" fmla="*/ 51 w 80"/>
                    <a:gd name="T57" fmla="*/ 78 h 144"/>
                    <a:gd name="T58" fmla="*/ 72 w 80"/>
                    <a:gd name="T59" fmla="*/ 85 h 144"/>
                    <a:gd name="T60" fmla="*/ 73 w 80"/>
                    <a:gd name="T61" fmla="*/ 93 h 144"/>
                    <a:gd name="T62" fmla="*/ 64 w 80"/>
                    <a:gd name="T63" fmla="*/ 83 h 144"/>
                    <a:gd name="T64" fmla="*/ 58 w 80"/>
                    <a:gd name="T65" fmla="*/ 69 h 144"/>
                    <a:gd name="T66" fmla="*/ 80 w 80"/>
                    <a:gd name="T67" fmla="*/ 66 h 144"/>
                    <a:gd name="T68" fmla="*/ 66 w 80"/>
                    <a:gd name="T69" fmla="*/ 70 h 144"/>
                    <a:gd name="T70" fmla="*/ 66 w 80"/>
                    <a:gd name="T71" fmla="*/ 65 h 144"/>
                    <a:gd name="T72" fmla="*/ 66 w 80"/>
                    <a:gd name="T73" fmla="*/ 70 h 144"/>
                    <a:gd name="T74" fmla="*/ 56 w 80"/>
                    <a:gd name="T75" fmla="*/ 52 h 144"/>
                    <a:gd name="T76" fmla="*/ 48 w 80"/>
                    <a:gd name="T77" fmla="*/ 42 h 144"/>
                    <a:gd name="T78" fmla="*/ 74 w 80"/>
                    <a:gd name="T79" fmla="*/ 34 h 144"/>
                    <a:gd name="T80" fmla="*/ 72 w 80"/>
                    <a:gd name="T81" fmla="*/ 49 h 144"/>
                    <a:gd name="T82" fmla="*/ 62 w 80"/>
                    <a:gd name="T83" fmla="*/ 41 h 144"/>
                    <a:gd name="T84" fmla="*/ 44 w 80"/>
                    <a:gd name="T85" fmla="*/ 30 h 144"/>
                    <a:gd name="T86" fmla="*/ 69 w 80"/>
                    <a:gd name="T87" fmla="*/ 20 h 144"/>
                    <a:gd name="T88" fmla="*/ 62 w 80"/>
                    <a:gd name="T89" fmla="*/ 41 h 144"/>
                    <a:gd name="T90" fmla="*/ 54 w 80"/>
                    <a:gd name="T91" fmla="*/ 19 h 144"/>
                    <a:gd name="T92" fmla="*/ 45 w 80"/>
                    <a:gd name="T93"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0" h="144">
                      <a:moveTo>
                        <a:pt x="18" y="136"/>
                      </a:moveTo>
                      <a:cubicBezTo>
                        <a:pt x="13" y="133"/>
                        <a:pt x="6" y="130"/>
                        <a:pt x="0" y="133"/>
                      </a:cubicBezTo>
                      <a:cubicBezTo>
                        <a:pt x="4" y="142"/>
                        <a:pt x="15" y="144"/>
                        <a:pt x="24" y="141"/>
                      </a:cubicBezTo>
                      <a:cubicBezTo>
                        <a:pt x="22" y="139"/>
                        <a:pt x="20" y="138"/>
                        <a:pt x="18" y="136"/>
                      </a:cubicBezTo>
                      <a:close/>
                      <a:moveTo>
                        <a:pt x="32" y="131"/>
                      </a:moveTo>
                      <a:cubicBezTo>
                        <a:pt x="28" y="128"/>
                        <a:pt x="21" y="125"/>
                        <a:pt x="16" y="129"/>
                      </a:cubicBezTo>
                      <a:cubicBezTo>
                        <a:pt x="20" y="137"/>
                        <a:pt x="31" y="139"/>
                        <a:pt x="38" y="135"/>
                      </a:cubicBezTo>
                      <a:cubicBezTo>
                        <a:pt x="36" y="133"/>
                        <a:pt x="34" y="132"/>
                        <a:pt x="32" y="131"/>
                      </a:cubicBezTo>
                      <a:close/>
                      <a:moveTo>
                        <a:pt x="45" y="124"/>
                      </a:moveTo>
                      <a:cubicBezTo>
                        <a:pt x="40" y="122"/>
                        <a:pt x="33" y="119"/>
                        <a:pt x="29" y="124"/>
                      </a:cubicBezTo>
                      <a:cubicBezTo>
                        <a:pt x="33" y="129"/>
                        <a:pt x="40" y="131"/>
                        <a:pt x="46" y="129"/>
                      </a:cubicBezTo>
                      <a:cubicBezTo>
                        <a:pt x="48" y="129"/>
                        <a:pt x="50" y="128"/>
                        <a:pt x="51" y="126"/>
                      </a:cubicBezTo>
                      <a:cubicBezTo>
                        <a:pt x="49" y="125"/>
                        <a:pt x="47" y="125"/>
                        <a:pt x="45" y="124"/>
                      </a:cubicBezTo>
                      <a:cubicBezTo>
                        <a:pt x="45" y="124"/>
                        <a:pt x="45" y="124"/>
                        <a:pt x="45" y="124"/>
                      </a:cubicBezTo>
                      <a:close/>
                      <a:moveTo>
                        <a:pt x="57" y="113"/>
                      </a:moveTo>
                      <a:cubicBezTo>
                        <a:pt x="51" y="112"/>
                        <a:pt x="45" y="112"/>
                        <a:pt x="41" y="117"/>
                      </a:cubicBezTo>
                      <a:cubicBezTo>
                        <a:pt x="41" y="117"/>
                        <a:pt x="40" y="117"/>
                        <a:pt x="40" y="117"/>
                      </a:cubicBezTo>
                      <a:cubicBezTo>
                        <a:pt x="41" y="118"/>
                        <a:pt x="41" y="118"/>
                        <a:pt x="41" y="118"/>
                      </a:cubicBezTo>
                      <a:cubicBezTo>
                        <a:pt x="47" y="123"/>
                        <a:pt x="54" y="122"/>
                        <a:pt x="60" y="118"/>
                      </a:cubicBezTo>
                      <a:cubicBezTo>
                        <a:pt x="61" y="117"/>
                        <a:pt x="63" y="116"/>
                        <a:pt x="64" y="114"/>
                      </a:cubicBezTo>
                      <a:cubicBezTo>
                        <a:pt x="62" y="113"/>
                        <a:pt x="60" y="113"/>
                        <a:pt x="57" y="113"/>
                      </a:cubicBezTo>
                      <a:close/>
                      <a:moveTo>
                        <a:pt x="58" y="28"/>
                      </a:moveTo>
                      <a:cubicBezTo>
                        <a:pt x="49" y="30"/>
                        <a:pt x="42" y="25"/>
                        <a:pt x="38" y="17"/>
                      </a:cubicBezTo>
                      <a:cubicBezTo>
                        <a:pt x="44" y="17"/>
                        <a:pt x="52" y="18"/>
                        <a:pt x="56" y="23"/>
                      </a:cubicBezTo>
                      <a:cubicBezTo>
                        <a:pt x="56" y="17"/>
                        <a:pt x="59" y="10"/>
                        <a:pt x="63" y="5"/>
                      </a:cubicBezTo>
                      <a:cubicBezTo>
                        <a:pt x="67" y="13"/>
                        <a:pt x="66" y="23"/>
                        <a:pt x="58" y="28"/>
                      </a:cubicBezTo>
                      <a:close/>
                      <a:moveTo>
                        <a:pt x="13" y="120"/>
                      </a:moveTo>
                      <a:cubicBezTo>
                        <a:pt x="11" y="126"/>
                        <a:pt x="7" y="132"/>
                        <a:pt x="0" y="132"/>
                      </a:cubicBezTo>
                      <a:cubicBezTo>
                        <a:pt x="0" y="124"/>
                        <a:pt x="7" y="116"/>
                        <a:pt x="14" y="114"/>
                      </a:cubicBezTo>
                      <a:cubicBezTo>
                        <a:pt x="14" y="116"/>
                        <a:pt x="14" y="118"/>
                        <a:pt x="13" y="120"/>
                      </a:cubicBezTo>
                      <a:close/>
                      <a:moveTo>
                        <a:pt x="25" y="116"/>
                      </a:moveTo>
                      <a:cubicBezTo>
                        <a:pt x="25" y="121"/>
                        <a:pt x="22" y="128"/>
                        <a:pt x="15" y="128"/>
                      </a:cubicBezTo>
                      <a:cubicBezTo>
                        <a:pt x="15" y="122"/>
                        <a:pt x="17" y="115"/>
                        <a:pt x="22" y="111"/>
                      </a:cubicBezTo>
                      <a:cubicBezTo>
                        <a:pt x="23" y="110"/>
                        <a:pt x="24" y="110"/>
                        <a:pt x="25" y="109"/>
                      </a:cubicBezTo>
                      <a:cubicBezTo>
                        <a:pt x="25" y="111"/>
                        <a:pt x="26" y="113"/>
                        <a:pt x="25" y="116"/>
                      </a:cubicBezTo>
                      <a:close/>
                      <a:moveTo>
                        <a:pt x="36" y="110"/>
                      </a:moveTo>
                      <a:cubicBezTo>
                        <a:pt x="36" y="115"/>
                        <a:pt x="35" y="122"/>
                        <a:pt x="29" y="123"/>
                      </a:cubicBezTo>
                      <a:cubicBezTo>
                        <a:pt x="27" y="117"/>
                        <a:pt x="28" y="109"/>
                        <a:pt x="32" y="105"/>
                      </a:cubicBezTo>
                      <a:cubicBezTo>
                        <a:pt x="33" y="104"/>
                        <a:pt x="34" y="104"/>
                        <a:pt x="34" y="103"/>
                      </a:cubicBezTo>
                      <a:cubicBezTo>
                        <a:pt x="35" y="106"/>
                        <a:pt x="35" y="107"/>
                        <a:pt x="35" y="110"/>
                      </a:cubicBezTo>
                      <a:cubicBezTo>
                        <a:pt x="35" y="110"/>
                        <a:pt x="36" y="110"/>
                        <a:pt x="36" y="110"/>
                      </a:cubicBezTo>
                      <a:close/>
                      <a:moveTo>
                        <a:pt x="45" y="102"/>
                      </a:moveTo>
                      <a:cubicBezTo>
                        <a:pt x="47" y="108"/>
                        <a:pt x="46" y="114"/>
                        <a:pt x="40" y="116"/>
                      </a:cubicBezTo>
                      <a:cubicBezTo>
                        <a:pt x="40" y="116"/>
                        <a:pt x="40" y="116"/>
                        <a:pt x="40" y="116"/>
                      </a:cubicBezTo>
                      <a:cubicBezTo>
                        <a:pt x="40" y="116"/>
                        <a:pt x="39" y="115"/>
                        <a:pt x="39" y="115"/>
                      </a:cubicBezTo>
                      <a:cubicBezTo>
                        <a:pt x="38" y="110"/>
                        <a:pt x="38" y="104"/>
                        <a:pt x="40" y="99"/>
                      </a:cubicBezTo>
                      <a:cubicBezTo>
                        <a:pt x="41" y="98"/>
                        <a:pt x="42" y="97"/>
                        <a:pt x="43" y="96"/>
                      </a:cubicBezTo>
                      <a:cubicBezTo>
                        <a:pt x="44" y="98"/>
                        <a:pt x="45" y="100"/>
                        <a:pt x="45" y="102"/>
                      </a:cubicBezTo>
                      <a:close/>
                      <a:moveTo>
                        <a:pt x="51" y="107"/>
                      </a:moveTo>
                      <a:cubicBezTo>
                        <a:pt x="48" y="102"/>
                        <a:pt x="45" y="93"/>
                        <a:pt x="48" y="87"/>
                      </a:cubicBezTo>
                      <a:cubicBezTo>
                        <a:pt x="50" y="89"/>
                        <a:pt x="51" y="90"/>
                        <a:pt x="52" y="92"/>
                      </a:cubicBezTo>
                      <a:cubicBezTo>
                        <a:pt x="55" y="96"/>
                        <a:pt x="56" y="101"/>
                        <a:pt x="54" y="105"/>
                      </a:cubicBezTo>
                      <a:cubicBezTo>
                        <a:pt x="58" y="101"/>
                        <a:pt x="68" y="99"/>
                        <a:pt x="74" y="99"/>
                      </a:cubicBezTo>
                      <a:cubicBezTo>
                        <a:pt x="73" y="101"/>
                        <a:pt x="72" y="103"/>
                        <a:pt x="70" y="104"/>
                      </a:cubicBezTo>
                      <a:cubicBezTo>
                        <a:pt x="65" y="110"/>
                        <a:pt x="58" y="111"/>
                        <a:pt x="51" y="107"/>
                      </a:cubicBezTo>
                      <a:close/>
                      <a:moveTo>
                        <a:pt x="60" y="96"/>
                      </a:moveTo>
                      <a:cubicBezTo>
                        <a:pt x="56" y="93"/>
                        <a:pt x="54" y="90"/>
                        <a:pt x="52" y="85"/>
                      </a:cubicBezTo>
                      <a:cubicBezTo>
                        <a:pt x="51" y="83"/>
                        <a:pt x="51" y="80"/>
                        <a:pt x="51" y="78"/>
                      </a:cubicBezTo>
                      <a:cubicBezTo>
                        <a:pt x="56" y="80"/>
                        <a:pt x="63" y="86"/>
                        <a:pt x="61" y="92"/>
                      </a:cubicBezTo>
                      <a:cubicBezTo>
                        <a:pt x="64" y="89"/>
                        <a:pt x="68" y="87"/>
                        <a:pt x="72" y="85"/>
                      </a:cubicBezTo>
                      <a:cubicBezTo>
                        <a:pt x="74" y="84"/>
                        <a:pt x="76" y="83"/>
                        <a:pt x="79" y="83"/>
                      </a:cubicBezTo>
                      <a:cubicBezTo>
                        <a:pt x="78" y="87"/>
                        <a:pt x="76" y="90"/>
                        <a:pt x="73" y="93"/>
                      </a:cubicBezTo>
                      <a:cubicBezTo>
                        <a:pt x="69" y="96"/>
                        <a:pt x="65" y="97"/>
                        <a:pt x="60" y="96"/>
                      </a:cubicBezTo>
                      <a:close/>
                      <a:moveTo>
                        <a:pt x="64" y="83"/>
                      </a:moveTo>
                      <a:cubicBezTo>
                        <a:pt x="58" y="80"/>
                        <a:pt x="52" y="74"/>
                        <a:pt x="52" y="66"/>
                      </a:cubicBezTo>
                      <a:cubicBezTo>
                        <a:pt x="54" y="67"/>
                        <a:pt x="56" y="68"/>
                        <a:pt x="58" y="69"/>
                      </a:cubicBezTo>
                      <a:cubicBezTo>
                        <a:pt x="61" y="71"/>
                        <a:pt x="65" y="75"/>
                        <a:pt x="65" y="79"/>
                      </a:cubicBezTo>
                      <a:cubicBezTo>
                        <a:pt x="67" y="74"/>
                        <a:pt x="75" y="69"/>
                        <a:pt x="80" y="66"/>
                      </a:cubicBezTo>
                      <a:cubicBezTo>
                        <a:pt x="80" y="75"/>
                        <a:pt x="74" y="84"/>
                        <a:pt x="64" y="83"/>
                      </a:cubicBezTo>
                      <a:close/>
                      <a:moveTo>
                        <a:pt x="66" y="70"/>
                      </a:moveTo>
                      <a:cubicBezTo>
                        <a:pt x="58" y="68"/>
                        <a:pt x="52" y="61"/>
                        <a:pt x="51" y="53"/>
                      </a:cubicBezTo>
                      <a:cubicBezTo>
                        <a:pt x="57" y="55"/>
                        <a:pt x="64" y="58"/>
                        <a:pt x="66" y="65"/>
                      </a:cubicBezTo>
                      <a:cubicBezTo>
                        <a:pt x="67" y="59"/>
                        <a:pt x="73" y="52"/>
                        <a:pt x="78" y="48"/>
                      </a:cubicBezTo>
                      <a:cubicBezTo>
                        <a:pt x="80" y="57"/>
                        <a:pt x="76" y="68"/>
                        <a:pt x="66" y="70"/>
                      </a:cubicBezTo>
                      <a:close/>
                      <a:moveTo>
                        <a:pt x="65" y="54"/>
                      </a:moveTo>
                      <a:cubicBezTo>
                        <a:pt x="62" y="54"/>
                        <a:pt x="59" y="53"/>
                        <a:pt x="56" y="52"/>
                      </a:cubicBezTo>
                      <a:cubicBezTo>
                        <a:pt x="54" y="50"/>
                        <a:pt x="52" y="49"/>
                        <a:pt x="50" y="46"/>
                      </a:cubicBezTo>
                      <a:cubicBezTo>
                        <a:pt x="49" y="45"/>
                        <a:pt x="48" y="44"/>
                        <a:pt x="48" y="42"/>
                      </a:cubicBezTo>
                      <a:cubicBezTo>
                        <a:pt x="53" y="42"/>
                        <a:pt x="61" y="44"/>
                        <a:pt x="64" y="49"/>
                      </a:cubicBezTo>
                      <a:cubicBezTo>
                        <a:pt x="65" y="44"/>
                        <a:pt x="70" y="38"/>
                        <a:pt x="74" y="34"/>
                      </a:cubicBezTo>
                      <a:cubicBezTo>
                        <a:pt x="75" y="36"/>
                        <a:pt x="75" y="38"/>
                        <a:pt x="75" y="40"/>
                      </a:cubicBezTo>
                      <a:cubicBezTo>
                        <a:pt x="75" y="43"/>
                        <a:pt x="74" y="46"/>
                        <a:pt x="72" y="49"/>
                      </a:cubicBezTo>
                      <a:cubicBezTo>
                        <a:pt x="70" y="51"/>
                        <a:pt x="68" y="53"/>
                        <a:pt x="65" y="54"/>
                      </a:cubicBezTo>
                      <a:close/>
                      <a:moveTo>
                        <a:pt x="62" y="41"/>
                      </a:moveTo>
                      <a:cubicBezTo>
                        <a:pt x="56" y="42"/>
                        <a:pt x="50" y="39"/>
                        <a:pt x="46" y="34"/>
                      </a:cubicBezTo>
                      <a:cubicBezTo>
                        <a:pt x="45" y="33"/>
                        <a:pt x="44" y="32"/>
                        <a:pt x="44" y="30"/>
                      </a:cubicBezTo>
                      <a:cubicBezTo>
                        <a:pt x="50" y="30"/>
                        <a:pt x="57" y="32"/>
                        <a:pt x="61" y="37"/>
                      </a:cubicBezTo>
                      <a:cubicBezTo>
                        <a:pt x="61" y="31"/>
                        <a:pt x="66" y="24"/>
                        <a:pt x="69" y="20"/>
                      </a:cubicBezTo>
                      <a:cubicBezTo>
                        <a:pt x="70" y="22"/>
                        <a:pt x="71" y="24"/>
                        <a:pt x="71" y="26"/>
                      </a:cubicBezTo>
                      <a:cubicBezTo>
                        <a:pt x="71" y="32"/>
                        <a:pt x="68" y="38"/>
                        <a:pt x="62" y="41"/>
                      </a:cubicBezTo>
                      <a:close/>
                      <a:moveTo>
                        <a:pt x="45" y="6"/>
                      </a:moveTo>
                      <a:cubicBezTo>
                        <a:pt x="45" y="12"/>
                        <a:pt x="48" y="17"/>
                        <a:pt x="54" y="19"/>
                      </a:cubicBezTo>
                      <a:cubicBezTo>
                        <a:pt x="57" y="13"/>
                        <a:pt x="54" y="7"/>
                        <a:pt x="50" y="3"/>
                      </a:cubicBezTo>
                      <a:cubicBezTo>
                        <a:pt x="49" y="2"/>
                        <a:pt x="47" y="1"/>
                        <a:pt x="45" y="0"/>
                      </a:cubicBezTo>
                      <a:cubicBezTo>
                        <a:pt x="45" y="2"/>
                        <a:pt x="45" y="4"/>
                        <a:pt x="45"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67" name="Freeform 196">
                  <a:extLst>
                    <a:ext uri="{FF2B5EF4-FFF2-40B4-BE49-F238E27FC236}">
                      <a16:creationId xmlns:a16="http://schemas.microsoft.com/office/drawing/2014/main" xmlns="" id="{6F946DA5-D41D-43A0-9972-0868DD9E071A}"/>
                    </a:ext>
                  </a:extLst>
                </p:cNvPr>
                <p:cNvSpPr>
                  <a:spLocks/>
                </p:cNvSpPr>
                <p:nvPr/>
              </p:nvSpPr>
              <p:spPr bwMode="auto">
                <a:xfrm>
                  <a:off x="3608521" y="5119790"/>
                  <a:ext cx="450300" cy="575864"/>
                </a:xfrm>
                <a:custGeom>
                  <a:avLst/>
                  <a:gdLst>
                    <a:gd name="T0" fmla="*/ 86 w 100"/>
                    <a:gd name="T1" fmla="*/ 0 h 128"/>
                    <a:gd name="T2" fmla="*/ 85 w 100"/>
                    <a:gd name="T3" fmla="*/ 0 h 128"/>
                    <a:gd name="T4" fmla="*/ 96 w 100"/>
                    <a:gd name="T5" fmla="*/ 32 h 128"/>
                    <a:gd name="T6" fmla="*/ 94 w 100"/>
                    <a:gd name="T7" fmla="*/ 71 h 128"/>
                    <a:gd name="T8" fmla="*/ 72 w 100"/>
                    <a:gd name="T9" fmla="*/ 98 h 128"/>
                    <a:gd name="T10" fmla="*/ 29 w 100"/>
                    <a:gd name="T11" fmla="*/ 114 h 128"/>
                    <a:gd name="T12" fmla="*/ 29 w 100"/>
                    <a:gd name="T13" fmla="*/ 114 h 128"/>
                    <a:gd name="T14" fmla="*/ 0 w 100"/>
                    <a:gd name="T15" fmla="*/ 125 h 128"/>
                    <a:gd name="T16" fmla="*/ 1 w 100"/>
                    <a:gd name="T17" fmla="*/ 128 h 128"/>
                    <a:gd name="T18" fmla="*/ 30 w 100"/>
                    <a:gd name="T19" fmla="*/ 116 h 128"/>
                    <a:gd name="T20" fmla="*/ 30 w 100"/>
                    <a:gd name="T21" fmla="*/ 116 h 128"/>
                    <a:gd name="T22" fmla="*/ 73 w 100"/>
                    <a:gd name="T23" fmla="*/ 100 h 128"/>
                    <a:gd name="T24" fmla="*/ 95 w 100"/>
                    <a:gd name="T25" fmla="*/ 71 h 128"/>
                    <a:gd name="T26" fmla="*/ 97 w 100"/>
                    <a:gd name="T27" fmla="*/ 32 h 128"/>
                    <a:gd name="T28" fmla="*/ 86 w 100"/>
                    <a:gd name="T29" fmla="*/ 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0" h="128">
                      <a:moveTo>
                        <a:pt x="86" y="0"/>
                      </a:moveTo>
                      <a:cubicBezTo>
                        <a:pt x="86" y="0"/>
                        <a:pt x="86" y="0"/>
                        <a:pt x="85" y="0"/>
                      </a:cubicBezTo>
                      <a:cubicBezTo>
                        <a:pt x="90" y="11"/>
                        <a:pt x="93" y="21"/>
                        <a:pt x="96" y="32"/>
                      </a:cubicBezTo>
                      <a:cubicBezTo>
                        <a:pt x="98" y="46"/>
                        <a:pt x="98" y="57"/>
                        <a:pt x="94" y="71"/>
                      </a:cubicBezTo>
                      <a:cubicBezTo>
                        <a:pt x="89" y="83"/>
                        <a:pt x="82" y="90"/>
                        <a:pt x="72" y="98"/>
                      </a:cubicBezTo>
                      <a:cubicBezTo>
                        <a:pt x="58" y="107"/>
                        <a:pt x="45" y="110"/>
                        <a:pt x="29" y="114"/>
                      </a:cubicBezTo>
                      <a:cubicBezTo>
                        <a:pt x="29" y="114"/>
                        <a:pt x="29" y="114"/>
                        <a:pt x="29" y="114"/>
                      </a:cubicBezTo>
                      <a:cubicBezTo>
                        <a:pt x="18" y="115"/>
                        <a:pt x="9" y="119"/>
                        <a:pt x="0" y="125"/>
                      </a:cubicBezTo>
                      <a:cubicBezTo>
                        <a:pt x="0" y="126"/>
                        <a:pt x="1" y="127"/>
                        <a:pt x="1" y="128"/>
                      </a:cubicBezTo>
                      <a:cubicBezTo>
                        <a:pt x="10" y="121"/>
                        <a:pt x="19" y="118"/>
                        <a:pt x="30" y="116"/>
                      </a:cubicBezTo>
                      <a:cubicBezTo>
                        <a:pt x="30" y="116"/>
                        <a:pt x="30" y="116"/>
                        <a:pt x="30" y="116"/>
                      </a:cubicBezTo>
                      <a:cubicBezTo>
                        <a:pt x="46" y="113"/>
                        <a:pt x="59" y="109"/>
                        <a:pt x="73" y="100"/>
                      </a:cubicBezTo>
                      <a:cubicBezTo>
                        <a:pt x="84" y="92"/>
                        <a:pt x="90" y="84"/>
                        <a:pt x="95" y="71"/>
                      </a:cubicBezTo>
                      <a:cubicBezTo>
                        <a:pt x="100" y="58"/>
                        <a:pt x="99" y="46"/>
                        <a:pt x="97" y="32"/>
                      </a:cubicBezTo>
                      <a:cubicBezTo>
                        <a:pt x="94" y="20"/>
                        <a:pt x="91" y="11"/>
                        <a:pt x="8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grpSp>
          <p:sp>
            <p:nvSpPr>
              <p:cNvPr id="57" name="任意多边形: 形状 56">
                <a:extLst>
                  <a:ext uri="{FF2B5EF4-FFF2-40B4-BE49-F238E27FC236}">
                    <a16:creationId xmlns:a16="http://schemas.microsoft.com/office/drawing/2014/main" xmlns="" id="{A90B83AA-C7EC-4079-BEC8-7A70AC80ED4B}"/>
                  </a:ext>
                </a:extLst>
              </p:cNvPr>
              <p:cNvSpPr>
                <a:spLocks/>
              </p:cNvSpPr>
              <p:nvPr/>
            </p:nvSpPr>
            <p:spPr bwMode="auto">
              <a:xfrm>
                <a:off x="4887521" y="2050478"/>
                <a:ext cx="2416958" cy="640640"/>
              </a:xfrm>
              <a:custGeom>
                <a:avLst/>
                <a:gdLst>
                  <a:gd name="connsiteX0" fmla="*/ 1208479 w 2416958"/>
                  <a:gd name="connsiteY0" fmla="*/ 247520 h 640640"/>
                  <a:gd name="connsiteX1" fmla="*/ 2092998 w 2416958"/>
                  <a:gd name="connsiteY1" fmla="*/ 549640 h 640640"/>
                  <a:gd name="connsiteX2" fmla="*/ 2416958 w 2416958"/>
                  <a:gd name="connsiteY2" fmla="*/ 524160 h 640640"/>
                  <a:gd name="connsiteX3" fmla="*/ 2045678 w 2416958"/>
                  <a:gd name="connsiteY3" fmla="*/ 640640 h 640640"/>
                  <a:gd name="connsiteX4" fmla="*/ 1208479 w 2416958"/>
                  <a:gd name="connsiteY4" fmla="*/ 353080 h 640640"/>
                  <a:gd name="connsiteX5" fmla="*/ 371279 w 2416958"/>
                  <a:gd name="connsiteY5" fmla="*/ 640640 h 640640"/>
                  <a:gd name="connsiteX6" fmla="*/ 0 w 2416958"/>
                  <a:gd name="connsiteY6" fmla="*/ 524160 h 640640"/>
                  <a:gd name="connsiteX7" fmla="*/ 320320 w 2416958"/>
                  <a:gd name="connsiteY7" fmla="*/ 549640 h 640640"/>
                  <a:gd name="connsiteX8" fmla="*/ 1368639 w 2416958"/>
                  <a:gd name="connsiteY8" fmla="*/ 182000 h 640640"/>
                  <a:gd name="connsiteX9" fmla="*/ 1441439 w 2416958"/>
                  <a:gd name="connsiteY9" fmla="*/ 200200 h 640640"/>
                  <a:gd name="connsiteX10" fmla="*/ 1379559 w 2416958"/>
                  <a:gd name="connsiteY10" fmla="*/ 240240 h 640640"/>
                  <a:gd name="connsiteX11" fmla="*/ 1306759 w 2416958"/>
                  <a:gd name="connsiteY11" fmla="*/ 222040 h 640640"/>
                  <a:gd name="connsiteX12" fmla="*/ 1051959 w 2416958"/>
                  <a:gd name="connsiteY12" fmla="*/ 178360 h 640640"/>
                  <a:gd name="connsiteX13" fmla="*/ 1106559 w 2416958"/>
                  <a:gd name="connsiteY13" fmla="*/ 229320 h 640640"/>
                  <a:gd name="connsiteX14" fmla="*/ 1033759 w 2416958"/>
                  <a:gd name="connsiteY14" fmla="*/ 236600 h 640640"/>
                  <a:gd name="connsiteX15" fmla="*/ 979159 w 2416958"/>
                  <a:gd name="connsiteY15" fmla="*/ 189280 h 640640"/>
                  <a:gd name="connsiteX16" fmla="*/ 1208479 w 2416958"/>
                  <a:gd name="connsiteY16" fmla="*/ 0 h 640640"/>
                  <a:gd name="connsiteX17" fmla="*/ 1255799 w 2416958"/>
                  <a:gd name="connsiteY17" fmla="*/ 109200 h 640640"/>
                  <a:gd name="connsiteX18" fmla="*/ 1208479 w 2416958"/>
                  <a:gd name="connsiteY18" fmla="*/ 222040 h 640640"/>
                  <a:gd name="connsiteX19" fmla="*/ 1161159 w 2416958"/>
                  <a:gd name="connsiteY19" fmla="*/ 109200 h 640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416958" h="640640">
                    <a:moveTo>
                      <a:pt x="1208479" y="247520"/>
                    </a:moveTo>
                    <a:lnTo>
                      <a:pt x="2092998" y="549640"/>
                    </a:lnTo>
                    <a:lnTo>
                      <a:pt x="2416958" y="524160"/>
                    </a:lnTo>
                    <a:lnTo>
                      <a:pt x="2045678" y="640640"/>
                    </a:lnTo>
                    <a:lnTo>
                      <a:pt x="1208479" y="353080"/>
                    </a:lnTo>
                    <a:lnTo>
                      <a:pt x="371279" y="640640"/>
                    </a:lnTo>
                    <a:lnTo>
                      <a:pt x="0" y="524160"/>
                    </a:lnTo>
                    <a:lnTo>
                      <a:pt x="320320" y="549640"/>
                    </a:lnTo>
                    <a:close/>
                    <a:moveTo>
                      <a:pt x="1368639" y="182000"/>
                    </a:moveTo>
                    <a:lnTo>
                      <a:pt x="1441439" y="200200"/>
                    </a:lnTo>
                    <a:lnTo>
                      <a:pt x="1379559" y="240240"/>
                    </a:lnTo>
                    <a:lnTo>
                      <a:pt x="1306759" y="222040"/>
                    </a:lnTo>
                    <a:close/>
                    <a:moveTo>
                      <a:pt x="1051959" y="178360"/>
                    </a:moveTo>
                    <a:lnTo>
                      <a:pt x="1106559" y="229320"/>
                    </a:lnTo>
                    <a:lnTo>
                      <a:pt x="1033759" y="236600"/>
                    </a:lnTo>
                    <a:lnTo>
                      <a:pt x="979159" y="189280"/>
                    </a:lnTo>
                    <a:close/>
                    <a:moveTo>
                      <a:pt x="1208479" y="0"/>
                    </a:moveTo>
                    <a:lnTo>
                      <a:pt x="1255799" y="109200"/>
                    </a:lnTo>
                    <a:lnTo>
                      <a:pt x="1208479" y="222040"/>
                    </a:lnTo>
                    <a:lnTo>
                      <a:pt x="1161159" y="1092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58" name="Freeform 65">
                <a:extLst>
                  <a:ext uri="{FF2B5EF4-FFF2-40B4-BE49-F238E27FC236}">
                    <a16:creationId xmlns:a16="http://schemas.microsoft.com/office/drawing/2014/main" xmlns="" id="{1DA265E7-6686-4889-A1FC-B3E7C6ECF536}"/>
                  </a:ext>
                </a:extLst>
              </p:cNvPr>
              <p:cNvSpPr>
                <a:spLocks noEditPoints="1"/>
              </p:cNvSpPr>
              <p:nvPr/>
            </p:nvSpPr>
            <p:spPr bwMode="auto">
              <a:xfrm>
                <a:off x="5553641" y="2989597"/>
                <a:ext cx="178360" cy="873599"/>
              </a:xfrm>
              <a:custGeom>
                <a:avLst/>
                <a:gdLst>
                  <a:gd name="T0" fmla="*/ 69 w 162"/>
                  <a:gd name="T1" fmla="*/ 695 h 784"/>
                  <a:gd name="T2" fmla="*/ 72 w 162"/>
                  <a:gd name="T3" fmla="*/ 701 h 784"/>
                  <a:gd name="T4" fmla="*/ 112 w 162"/>
                  <a:gd name="T5" fmla="*/ 775 h 784"/>
                  <a:gd name="T6" fmla="*/ 126 w 162"/>
                  <a:gd name="T7" fmla="*/ 783 h 784"/>
                  <a:gd name="T8" fmla="*/ 139 w 162"/>
                  <a:gd name="T9" fmla="*/ 772 h 784"/>
                  <a:gd name="T10" fmla="*/ 161 w 162"/>
                  <a:gd name="T11" fmla="*/ 691 h 784"/>
                  <a:gd name="T12" fmla="*/ 162 w 162"/>
                  <a:gd name="T13" fmla="*/ 684 h 784"/>
                  <a:gd name="T14" fmla="*/ 95 w 162"/>
                  <a:gd name="T15" fmla="*/ 30 h 784"/>
                  <a:gd name="T16" fmla="*/ 60 w 162"/>
                  <a:gd name="T17" fmla="*/ 2 h 784"/>
                  <a:gd name="T18" fmla="*/ 30 w 162"/>
                  <a:gd name="T19" fmla="*/ 6 h 784"/>
                  <a:gd name="T20" fmla="*/ 2 w 162"/>
                  <a:gd name="T21" fmla="*/ 40 h 784"/>
                  <a:gd name="T22" fmla="*/ 68 w 162"/>
                  <a:gd name="T23" fmla="*/ 675 h 784"/>
                  <a:gd name="T24" fmla="*/ 69 w 162"/>
                  <a:gd name="T25" fmla="*/ 695 h 784"/>
                  <a:gd name="T26" fmla="*/ 148 w 162"/>
                  <a:gd name="T27" fmla="*/ 685 h 784"/>
                  <a:gd name="T28" fmla="*/ 147 w 162"/>
                  <a:gd name="T29" fmla="*/ 689 h 784"/>
                  <a:gd name="T30" fmla="*/ 139 w 162"/>
                  <a:gd name="T31" fmla="*/ 725 h 784"/>
                  <a:gd name="T32" fmla="*/ 134 w 162"/>
                  <a:gd name="T33" fmla="*/ 729 h 784"/>
                  <a:gd name="T34" fmla="*/ 106 w 162"/>
                  <a:gd name="T35" fmla="*/ 732 h 784"/>
                  <a:gd name="T36" fmla="*/ 102 w 162"/>
                  <a:gd name="T37" fmla="*/ 730 h 784"/>
                  <a:gd name="T38" fmla="*/ 83 w 162"/>
                  <a:gd name="T39" fmla="*/ 692 h 784"/>
                  <a:gd name="T40" fmla="*/ 115 w 162"/>
                  <a:gd name="T41" fmla="*/ 681 h 784"/>
                  <a:gd name="T42" fmla="*/ 148 w 162"/>
                  <a:gd name="T43" fmla="*/ 685 h 784"/>
                  <a:gd name="T44" fmla="*/ 12 w 162"/>
                  <a:gd name="T45" fmla="*/ 47 h 784"/>
                  <a:gd name="T46" fmla="*/ 26 w 162"/>
                  <a:gd name="T47" fmla="*/ 30 h 784"/>
                  <a:gd name="T48" fmla="*/ 43 w 162"/>
                  <a:gd name="T49" fmla="*/ 44 h 784"/>
                  <a:gd name="T50" fmla="*/ 107 w 162"/>
                  <a:gd name="T51" fmla="*/ 666 h 784"/>
                  <a:gd name="T52" fmla="*/ 95 w 162"/>
                  <a:gd name="T53" fmla="*/ 683 h 784"/>
                  <a:gd name="T54" fmla="*/ 77 w 162"/>
                  <a:gd name="T55" fmla="*/ 675 h 784"/>
                  <a:gd name="T56" fmla="*/ 76 w 162"/>
                  <a:gd name="T57" fmla="*/ 670 h 784"/>
                  <a:gd name="T58" fmla="*/ 12 w 162"/>
                  <a:gd name="T59" fmla="*/ 47 h 7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2" h="784">
                    <a:moveTo>
                      <a:pt x="69" y="695"/>
                    </a:moveTo>
                    <a:cubicBezTo>
                      <a:pt x="70" y="697"/>
                      <a:pt x="70" y="699"/>
                      <a:pt x="72" y="701"/>
                    </a:cubicBezTo>
                    <a:cubicBezTo>
                      <a:pt x="112" y="775"/>
                      <a:pt x="112" y="775"/>
                      <a:pt x="112" y="775"/>
                    </a:cubicBezTo>
                    <a:cubicBezTo>
                      <a:pt x="115" y="781"/>
                      <a:pt x="120" y="784"/>
                      <a:pt x="126" y="783"/>
                    </a:cubicBezTo>
                    <a:cubicBezTo>
                      <a:pt x="132" y="782"/>
                      <a:pt x="137" y="778"/>
                      <a:pt x="139" y="772"/>
                    </a:cubicBezTo>
                    <a:cubicBezTo>
                      <a:pt x="161" y="691"/>
                      <a:pt x="161" y="691"/>
                      <a:pt x="161" y="691"/>
                    </a:cubicBezTo>
                    <a:cubicBezTo>
                      <a:pt x="162" y="689"/>
                      <a:pt x="162" y="687"/>
                      <a:pt x="162" y="684"/>
                    </a:cubicBezTo>
                    <a:cubicBezTo>
                      <a:pt x="95" y="30"/>
                      <a:pt x="95" y="30"/>
                      <a:pt x="95" y="30"/>
                    </a:cubicBezTo>
                    <a:cubicBezTo>
                      <a:pt x="93" y="13"/>
                      <a:pt x="77" y="0"/>
                      <a:pt x="60" y="2"/>
                    </a:cubicBezTo>
                    <a:cubicBezTo>
                      <a:pt x="30" y="6"/>
                      <a:pt x="30" y="6"/>
                      <a:pt x="30" y="6"/>
                    </a:cubicBezTo>
                    <a:cubicBezTo>
                      <a:pt x="12" y="8"/>
                      <a:pt x="0" y="30"/>
                      <a:pt x="2" y="40"/>
                    </a:cubicBezTo>
                    <a:cubicBezTo>
                      <a:pt x="68" y="675"/>
                      <a:pt x="68" y="675"/>
                      <a:pt x="68" y="675"/>
                    </a:cubicBezTo>
                    <a:lnTo>
                      <a:pt x="69" y="695"/>
                    </a:lnTo>
                    <a:close/>
                    <a:moveTo>
                      <a:pt x="148" y="685"/>
                    </a:moveTo>
                    <a:cubicBezTo>
                      <a:pt x="148" y="687"/>
                      <a:pt x="148" y="688"/>
                      <a:pt x="147" y="689"/>
                    </a:cubicBezTo>
                    <a:cubicBezTo>
                      <a:pt x="144" y="701"/>
                      <a:pt x="141" y="713"/>
                      <a:pt x="139" y="725"/>
                    </a:cubicBezTo>
                    <a:cubicBezTo>
                      <a:pt x="138" y="727"/>
                      <a:pt x="137" y="728"/>
                      <a:pt x="134" y="729"/>
                    </a:cubicBezTo>
                    <a:cubicBezTo>
                      <a:pt x="125" y="730"/>
                      <a:pt x="116" y="731"/>
                      <a:pt x="106" y="732"/>
                    </a:cubicBezTo>
                    <a:cubicBezTo>
                      <a:pt x="105" y="732"/>
                      <a:pt x="103" y="731"/>
                      <a:pt x="102" y="730"/>
                    </a:cubicBezTo>
                    <a:cubicBezTo>
                      <a:pt x="96" y="718"/>
                      <a:pt x="90" y="706"/>
                      <a:pt x="83" y="692"/>
                    </a:cubicBezTo>
                    <a:cubicBezTo>
                      <a:pt x="97" y="696"/>
                      <a:pt x="107" y="692"/>
                      <a:pt x="115" y="681"/>
                    </a:cubicBezTo>
                    <a:cubicBezTo>
                      <a:pt x="125" y="690"/>
                      <a:pt x="136" y="692"/>
                      <a:pt x="148" y="685"/>
                    </a:cubicBezTo>
                    <a:close/>
                    <a:moveTo>
                      <a:pt x="12" y="47"/>
                    </a:moveTo>
                    <a:cubicBezTo>
                      <a:pt x="11" y="39"/>
                      <a:pt x="17" y="31"/>
                      <a:pt x="26" y="30"/>
                    </a:cubicBezTo>
                    <a:cubicBezTo>
                      <a:pt x="35" y="29"/>
                      <a:pt x="42" y="35"/>
                      <a:pt x="43" y="44"/>
                    </a:cubicBezTo>
                    <a:cubicBezTo>
                      <a:pt x="57" y="166"/>
                      <a:pt x="105" y="651"/>
                      <a:pt x="107" y="666"/>
                    </a:cubicBezTo>
                    <a:cubicBezTo>
                      <a:pt x="108" y="675"/>
                      <a:pt x="103" y="681"/>
                      <a:pt x="95" y="683"/>
                    </a:cubicBezTo>
                    <a:cubicBezTo>
                      <a:pt x="88" y="685"/>
                      <a:pt x="80" y="681"/>
                      <a:pt x="77" y="675"/>
                    </a:cubicBezTo>
                    <a:cubicBezTo>
                      <a:pt x="76" y="673"/>
                      <a:pt x="76" y="672"/>
                      <a:pt x="76" y="670"/>
                    </a:cubicBezTo>
                    <a:cubicBezTo>
                      <a:pt x="74" y="655"/>
                      <a:pt x="26" y="170"/>
                      <a:pt x="12"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59" name="任意多边形: 形状 58">
                <a:extLst>
                  <a:ext uri="{FF2B5EF4-FFF2-40B4-BE49-F238E27FC236}">
                    <a16:creationId xmlns:a16="http://schemas.microsoft.com/office/drawing/2014/main" xmlns="" id="{DC38E67B-2B87-46C8-B8C0-3CD67E1974F1}"/>
                  </a:ext>
                </a:extLst>
              </p:cNvPr>
              <p:cNvSpPr>
                <a:spLocks/>
              </p:cNvSpPr>
              <p:nvPr/>
            </p:nvSpPr>
            <p:spPr bwMode="auto">
              <a:xfrm>
                <a:off x="5135041" y="2742077"/>
                <a:ext cx="1921918" cy="1259438"/>
              </a:xfrm>
              <a:custGeom>
                <a:avLst/>
                <a:gdLst>
                  <a:gd name="connsiteX0" fmla="*/ 695240 w 1921918"/>
                  <a:gd name="connsiteY0" fmla="*/ 924558 h 1259438"/>
                  <a:gd name="connsiteX1" fmla="*/ 800800 w 1921918"/>
                  <a:gd name="connsiteY1" fmla="*/ 924558 h 1259438"/>
                  <a:gd name="connsiteX2" fmla="*/ 724360 w 1921918"/>
                  <a:gd name="connsiteY2" fmla="*/ 1259438 h 1259438"/>
                  <a:gd name="connsiteX3" fmla="*/ 691600 w 1921918"/>
                  <a:gd name="connsiteY3" fmla="*/ 1259438 h 1259438"/>
                  <a:gd name="connsiteX4" fmla="*/ 611520 w 1921918"/>
                  <a:gd name="connsiteY4" fmla="*/ 1259438 h 1259438"/>
                  <a:gd name="connsiteX5" fmla="*/ 418600 w 1921918"/>
                  <a:gd name="connsiteY5" fmla="*/ 1259438 h 1259438"/>
                  <a:gd name="connsiteX6" fmla="*/ 418600 w 1921918"/>
                  <a:gd name="connsiteY6" fmla="*/ 1153878 h 1259438"/>
                  <a:gd name="connsiteX7" fmla="*/ 637910 w 1921918"/>
                  <a:gd name="connsiteY7" fmla="*/ 1153878 h 1259438"/>
                  <a:gd name="connsiteX8" fmla="*/ 1671911 w 1921918"/>
                  <a:gd name="connsiteY8" fmla="*/ 586085 h 1259438"/>
                  <a:gd name="connsiteX9" fmla="*/ 1618496 w 1921918"/>
                  <a:gd name="connsiteY9" fmla="*/ 731639 h 1259438"/>
                  <a:gd name="connsiteX10" fmla="*/ 1723990 w 1921918"/>
                  <a:gd name="connsiteY10" fmla="*/ 731639 h 1259438"/>
                  <a:gd name="connsiteX11" fmla="*/ 1496039 w 1921918"/>
                  <a:gd name="connsiteY11" fmla="*/ 407679 h 1259438"/>
                  <a:gd name="connsiteX12" fmla="*/ 1805439 w 1921918"/>
                  <a:gd name="connsiteY12" fmla="*/ 407679 h 1259438"/>
                  <a:gd name="connsiteX13" fmla="*/ 1845479 w 1921918"/>
                  <a:gd name="connsiteY13" fmla="*/ 513239 h 1259438"/>
                  <a:gd name="connsiteX14" fmla="*/ 1751407 w 1921918"/>
                  <a:gd name="connsiteY14" fmla="*/ 513239 h 1259438"/>
                  <a:gd name="connsiteX15" fmla="*/ 1867319 w 1921918"/>
                  <a:gd name="connsiteY15" fmla="*/ 837199 h 1259438"/>
                  <a:gd name="connsiteX16" fmla="*/ 1761759 w 1921918"/>
                  <a:gd name="connsiteY16" fmla="*/ 837199 h 1259438"/>
                  <a:gd name="connsiteX17" fmla="*/ 1725359 w 1921918"/>
                  <a:gd name="connsiteY17" fmla="*/ 837199 h 1259438"/>
                  <a:gd name="connsiteX18" fmla="*/ 1725359 w 1921918"/>
                  <a:gd name="connsiteY18" fmla="*/ 899079 h 1259438"/>
                  <a:gd name="connsiteX19" fmla="*/ 1823639 w 1921918"/>
                  <a:gd name="connsiteY19" fmla="*/ 899079 h 1259438"/>
                  <a:gd name="connsiteX20" fmla="*/ 1867319 w 1921918"/>
                  <a:gd name="connsiteY20" fmla="*/ 1004639 h 1259438"/>
                  <a:gd name="connsiteX21" fmla="*/ 1725359 w 1921918"/>
                  <a:gd name="connsiteY21" fmla="*/ 1004639 h 1259438"/>
                  <a:gd name="connsiteX22" fmla="*/ 1725359 w 1921918"/>
                  <a:gd name="connsiteY22" fmla="*/ 1153878 h 1259438"/>
                  <a:gd name="connsiteX23" fmla="*/ 1921918 w 1921918"/>
                  <a:gd name="connsiteY23" fmla="*/ 1153878 h 1259438"/>
                  <a:gd name="connsiteX24" fmla="*/ 1878238 w 1921918"/>
                  <a:gd name="connsiteY24" fmla="*/ 1259438 h 1259438"/>
                  <a:gd name="connsiteX25" fmla="*/ 1292199 w 1921918"/>
                  <a:gd name="connsiteY25" fmla="*/ 1259438 h 1259438"/>
                  <a:gd name="connsiteX26" fmla="*/ 1226679 w 1921918"/>
                  <a:gd name="connsiteY26" fmla="*/ 1259438 h 1259438"/>
                  <a:gd name="connsiteX27" fmla="*/ 1179359 w 1921918"/>
                  <a:gd name="connsiteY27" fmla="*/ 1259438 h 1259438"/>
                  <a:gd name="connsiteX28" fmla="*/ 1115886 w 1921918"/>
                  <a:gd name="connsiteY28" fmla="*/ 1071068 h 1259438"/>
                  <a:gd name="connsiteX29" fmla="*/ 1048319 w 1921918"/>
                  <a:gd name="connsiteY29" fmla="*/ 1259438 h 1259438"/>
                  <a:gd name="connsiteX30" fmla="*/ 1044679 w 1921918"/>
                  <a:gd name="connsiteY30" fmla="*/ 1259438 h 1259438"/>
                  <a:gd name="connsiteX31" fmla="*/ 935479 w 1921918"/>
                  <a:gd name="connsiteY31" fmla="*/ 1259438 h 1259438"/>
                  <a:gd name="connsiteX32" fmla="*/ 931839 w 1921918"/>
                  <a:gd name="connsiteY32" fmla="*/ 1259438 h 1259438"/>
                  <a:gd name="connsiteX33" fmla="*/ 811719 w 1921918"/>
                  <a:gd name="connsiteY33" fmla="*/ 924558 h 1259438"/>
                  <a:gd name="connsiteX34" fmla="*/ 917279 w 1921918"/>
                  <a:gd name="connsiteY34" fmla="*/ 924558 h 1259438"/>
                  <a:gd name="connsiteX35" fmla="*/ 990079 w 1921918"/>
                  <a:gd name="connsiteY35" fmla="*/ 1115918 h 1259438"/>
                  <a:gd name="connsiteX36" fmla="*/ 1062879 w 1921918"/>
                  <a:gd name="connsiteY36" fmla="*/ 924558 h 1259438"/>
                  <a:gd name="connsiteX37" fmla="*/ 1066519 w 1921918"/>
                  <a:gd name="connsiteY37" fmla="*/ 924558 h 1259438"/>
                  <a:gd name="connsiteX38" fmla="*/ 1168439 w 1921918"/>
                  <a:gd name="connsiteY38" fmla="*/ 924558 h 1259438"/>
                  <a:gd name="connsiteX39" fmla="*/ 1172079 w 1921918"/>
                  <a:gd name="connsiteY39" fmla="*/ 924558 h 1259438"/>
                  <a:gd name="connsiteX40" fmla="*/ 1254335 w 1921918"/>
                  <a:gd name="connsiteY40" fmla="*/ 1153878 h 1259438"/>
                  <a:gd name="connsiteX41" fmla="*/ 1619799 w 1921918"/>
                  <a:gd name="connsiteY41" fmla="*/ 1153878 h 1259438"/>
                  <a:gd name="connsiteX42" fmla="*/ 1619799 w 1921918"/>
                  <a:gd name="connsiteY42" fmla="*/ 1004639 h 1259438"/>
                  <a:gd name="connsiteX43" fmla="*/ 1517879 w 1921918"/>
                  <a:gd name="connsiteY43" fmla="*/ 1004639 h 1259438"/>
                  <a:gd name="connsiteX44" fmla="*/ 1474199 w 1921918"/>
                  <a:gd name="connsiteY44" fmla="*/ 899079 h 1259438"/>
                  <a:gd name="connsiteX45" fmla="*/ 1619799 w 1921918"/>
                  <a:gd name="connsiteY45" fmla="*/ 899079 h 1259438"/>
                  <a:gd name="connsiteX46" fmla="*/ 1619799 w 1921918"/>
                  <a:gd name="connsiteY46" fmla="*/ 837199 h 1259438"/>
                  <a:gd name="connsiteX47" fmla="*/ 1579759 w 1921918"/>
                  <a:gd name="connsiteY47" fmla="*/ 837199 h 1259438"/>
                  <a:gd name="connsiteX48" fmla="*/ 1474199 w 1921918"/>
                  <a:gd name="connsiteY48" fmla="*/ 837199 h 1259438"/>
                  <a:gd name="connsiteX49" fmla="*/ 1593083 w 1921918"/>
                  <a:gd name="connsiteY49" fmla="*/ 513239 h 1259438"/>
                  <a:gd name="connsiteX50" fmla="*/ 1539719 w 1921918"/>
                  <a:gd name="connsiteY50" fmla="*/ 513239 h 1259438"/>
                  <a:gd name="connsiteX51" fmla="*/ 247520 w 1921918"/>
                  <a:gd name="connsiteY51" fmla="*/ 251160 h 1259438"/>
                  <a:gd name="connsiteX52" fmla="*/ 167440 w 1921918"/>
                  <a:gd name="connsiteY52" fmla="*/ 589680 h 1259438"/>
                  <a:gd name="connsiteX53" fmla="*/ 243880 w 1921918"/>
                  <a:gd name="connsiteY53" fmla="*/ 589680 h 1259438"/>
                  <a:gd name="connsiteX54" fmla="*/ 65520 w 1921918"/>
                  <a:gd name="connsiteY54" fmla="*/ 1110199 h 1259438"/>
                  <a:gd name="connsiteX55" fmla="*/ 138320 w 1921918"/>
                  <a:gd name="connsiteY55" fmla="*/ 691600 h 1259438"/>
                  <a:gd name="connsiteX56" fmla="*/ 65520 w 1921918"/>
                  <a:gd name="connsiteY56" fmla="*/ 691600 h 1259438"/>
                  <a:gd name="connsiteX57" fmla="*/ 116559 w 1921918"/>
                  <a:gd name="connsiteY57" fmla="*/ 378560 h 1259438"/>
                  <a:gd name="connsiteX58" fmla="*/ 87360 w 1921918"/>
                  <a:gd name="connsiteY58" fmla="*/ 378560 h 1259438"/>
                  <a:gd name="connsiteX59" fmla="*/ 1066519 w 1921918"/>
                  <a:gd name="connsiteY59" fmla="*/ 138319 h 1259438"/>
                  <a:gd name="connsiteX60" fmla="*/ 1106559 w 1921918"/>
                  <a:gd name="connsiteY60" fmla="*/ 247519 h 1259438"/>
                  <a:gd name="connsiteX61" fmla="*/ 1066519 w 1921918"/>
                  <a:gd name="connsiteY61" fmla="*/ 356719 h 1259438"/>
                  <a:gd name="connsiteX62" fmla="*/ 1026479 w 1921918"/>
                  <a:gd name="connsiteY62" fmla="*/ 247519 h 1259438"/>
                  <a:gd name="connsiteX63" fmla="*/ 848119 w 1921918"/>
                  <a:gd name="connsiteY63" fmla="*/ 138319 h 1259438"/>
                  <a:gd name="connsiteX64" fmla="*/ 888159 w 1921918"/>
                  <a:gd name="connsiteY64" fmla="*/ 247519 h 1259438"/>
                  <a:gd name="connsiteX65" fmla="*/ 848119 w 1921918"/>
                  <a:gd name="connsiteY65" fmla="*/ 356719 h 1259438"/>
                  <a:gd name="connsiteX66" fmla="*/ 808079 w 1921918"/>
                  <a:gd name="connsiteY66" fmla="*/ 247519 h 1259438"/>
                  <a:gd name="connsiteX67" fmla="*/ 1011919 w 1921918"/>
                  <a:gd name="connsiteY67" fmla="*/ 105560 h 1259438"/>
                  <a:gd name="connsiteX68" fmla="*/ 1011919 w 1921918"/>
                  <a:gd name="connsiteY68" fmla="*/ 389480 h 1259438"/>
                  <a:gd name="connsiteX69" fmla="*/ 1128399 w 1921918"/>
                  <a:gd name="connsiteY69" fmla="*/ 389480 h 1259438"/>
                  <a:gd name="connsiteX70" fmla="*/ 1128399 w 1921918"/>
                  <a:gd name="connsiteY70" fmla="*/ 105560 h 1259438"/>
                  <a:gd name="connsiteX71" fmla="*/ 793520 w 1921918"/>
                  <a:gd name="connsiteY71" fmla="*/ 105560 h 1259438"/>
                  <a:gd name="connsiteX72" fmla="*/ 793520 w 1921918"/>
                  <a:gd name="connsiteY72" fmla="*/ 389480 h 1259438"/>
                  <a:gd name="connsiteX73" fmla="*/ 906359 w 1921918"/>
                  <a:gd name="connsiteY73" fmla="*/ 389480 h 1259438"/>
                  <a:gd name="connsiteX74" fmla="*/ 906359 w 1921918"/>
                  <a:gd name="connsiteY74" fmla="*/ 105560 h 1259438"/>
                  <a:gd name="connsiteX75" fmla="*/ 1354079 w 1921918"/>
                  <a:gd name="connsiteY75" fmla="*/ 0 h 1259438"/>
                  <a:gd name="connsiteX76" fmla="*/ 1426879 w 1921918"/>
                  <a:gd name="connsiteY76" fmla="*/ 0 h 1259438"/>
                  <a:gd name="connsiteX77" fmla="*/ 1459639 w 1921918"/>
                  <a:gd name="connsiteY77" fmla="*/ 0 h 1259438"/>
                  <a:gd name="connsiteX78" fmla="*/ 1860039 w 1921918"/>
                  <a:gd name="connsiteY78" fmla="*/ 0 h 1259438"/>
                  <a:gd name="connsiteX79" fmla="*/ 1860039 w 1921918"/>
                  <a:gd name="connsiteY79" fmla="*/ 36400 h 1259438"/>
                  <a:gd name="connsiteX80" fmla="*/ 1860039 w 1921918"/>
                  <a:gd name="connsiteY80" fmla="*/ 105560 h 1259438"/>
                  <a:gd name="connsiteX81" fmla="*/ 1860039 w 1921918"/>
                  <a:gd name="connsiteY81" fmla="*/ 251160 h 1259438"/>
                  <a:gd name="connsiteX82" fmla="*/ 1860039 w 1921918"/>
                  <a:gd name="connsiteY82" fmla="*/ 356720 h 1259438"/>
                  <a:gd name="connsiteX83" fmla="*/ 1754479 w 1921918"/>
                  <a:gd name="connsiteY83" fmla="*/ 356720 h 1259438"/>
                  <a:gd name="connsiteX84" fmla="*/ 1485119 w 1921918"/>
                  <a:gd name="connsiteY84" fmla="*/ 356720 h 1259438"/>
                  <a:gd name="connsiteX85" fmla="*/ 1485119 w 1921918"/>
                  <a:gd name="connsiteY85" fmla="*/ 251160 h 1259438"/>
                  <a:gd name="connsiteX86" fmla="*/ 1754479 w 1921918"/>
                  <a:gd name="connsiteY86" fmla="*/ 251160 h 1259438"/>
                  <a:gd name="connsiteX87" fmla="*/ 1710799 w 1921918"/>
                  <a:gd name="connsiteY87" fmla="*/ 174720 h 1259438"/>
                  <a:gd name="connsiteX88" fmla="*/ 1754479 w 1921918"/>
                  <a:gd name="connsiteY88" fmla="*/ 105560 h 1259438"/>
                  <a:gd name="connsiteX89" fmla="*/ 1459639 w 1921918"/>
                  <a:gd name="connsiteY89" fmla="*/ 105560 h 1259438"/>
                  <a:gd name="connsiteX90" fmla="*/ 1459639 w 1921918"/>
                  <a:gd name="connsiteY90" fmla="*/ 251160 h 1259438"/>
                  <a:gd name="connsiteX91" fmla="*/ 1459639 w 1921918"/>
                  <a:gd name="connsiteY91" fmla="*/ 356720 h 1259438"/>
                  <a:gd name="connsiteX92" fmla="*/ 1459639 w 1921918"/>
                  <a:gd name="connsiteY92" fmla="*/ 869959 h 1259438"/>
                  <a:gd name="connsiteX93" fmla="*/ 1419599 w 1921918"/>
                  <a:gd name="connsiteY93" fmla="*/ 1124759 h 1259438"/>
                  <a:gd name="connsiteX94" fmla="*/ 1314039 w 1921918"/>
                  <a:gd name="connsiteY94" fmla="*/ 1124759 h 1259438"/>
                  <a:gd name="connsiteX95" fmla="*/ 1354079 w 1921918"/>
                  <a:gd name="connsiteY95" fmla="*/ 869959 h 1259438"/>
                  <a:gd name="connsiteX96" fmla="*/ 687960 w 1921918"/>
                  <a:gd name="connsiteY96" fmla="*/ 0 h 1259438"/>
                  <a:gd name="connsiteX97" fmla="*/ 793520 w 1921918"/>
                  <a:gd name="connsiteY97" fmla="*/ 0 h 1259438"/>
                  <a:gd name="connsiteX98" fmla="*/ 1230319 w 1921918"/>
                  <a:gd name="connsiteY98" fmla="*/ 0 h 1259438"/>
                  <a:gd name="connsiteX99" fmla="*/ 1230319 w 1921918"/>
                  <a:gd name="connsiteY99" fmla="*/ 495040 h 1259438"/>
                  <a:gd name="connsiteX100" fmla="*/ 1011919 w 1921918"/>
                  <a:gd name="connsiteY100" fmla="*/ 495040 h 1259438"/>
                  <a:gd name="connsiteX101" fmla="*/ 1011919 w 1921918"/>
                  <a:gd name="connsiteY101" fmla="*/ 564199 h 1259438"/>
                  <a:gd name="connsiteX102" fmla="*/ 1190279 w 1921918"/>
                  <a:gd name="connsiteY102" fmla="*/ 564199 h 1259438"/>
                  <a:gd name="connsiteX103" fmla="*/ 1233959 w 1921918"/>
                  <a:gd name="connsiteY103" fmla="*/ 669759 h 1259438"/>
                  <a:gd name="connsiteX104" fmla="*/ 1011919 w 1921918"/>
                  <a:gd name="connsiteY104" fmla="*/ 669759 h 1259438"/>
                  <a:gd name="connsiteX105" fmla="*/ 1011919 w 1921918"/>
                  <a:gd name="connsiteY105" fmla="*/ 764399 h 1259438"/>
                  <a:gd name="connsiteX106" fmla="*/ 1215759 w 1921918"/>
                  <a:gd name="connsiteY106" fmla="*/ 764399 h 1259438"/>
                  <a:gd name="connsiteX107" fmla="*/ 1255799 w 1921918"/>
                  <a:gd name="connsiteY107" fmla="*/ 869959 h 1259438"/>
                  <a:gd name="connsiteX108" fmla="*/ 706159 w 1921918"/>
                  <a:gd name="connsiteY108" fmla="*/ 869959 h 1259438"/>
                  <a:gd name="connsiteX109" fmla="*/ 662479 w 1921918"/>
                  <a:gd name="connsiteY109" fmla="*/ 764399 h 1259438"/>
                  <a:gd name="connsiteX110" fmla="*/ 906359 w 1921918"/>
                  <a:gd name="connsiteY110" fmla="*/ 764399 h 1259438"/>
                  <a:gd name="connsiteX111" fmla="*/ 906359 w 1921918"/>
                  <a:gd name="connsiteY111" fmla="*/ 669759 h 1259438"/>
                  <a:gd name="connsiteX112" fmla="*/ 731640 w 1921918"/>
                  <a:gd name="connsiteY112" fmla="*/ 669759 h 1259438"/>
                  <a:gd name="connsiteX113" fmla="*/ 687960 w 1921918"/>
                  <a:gd name="connsiteY113" fmla="*/ 564199 h 1259438"/>
                  <a:gd name="connsiteX114" fmla="*/ 906359 w 1921918"/>
                  <a:gd name="connsiteY114" fmla="*/ 564199 h 1259438"/>
                  <a:gd name="connsiteX115" fmla="*/ 906359 w 1921918"/>
                  <a:gd name="connsiteY115" fmla="*/ 495040 h 1259438"/>
                  <a:gd name="connsiteX116" fmla="*/ 793520 w 1921918"/>
                  <a:gd name="connsiteY116" fmla="*/ 495040 h 1259438"/>
                  <a:gd name="connsiteX117" fmla="*/ 687960 w 1921918"/>
                  <a:gd name="connsiteY117" fmla="*/ 495040 h 1259438"/>
                  <a:gd name="connsiteX118" fmla="*/ 687960 w 1921918"/>
                  <a:gd name="connsiteY118" fmla="*/ 389480 h 1259438"/>
                  <a:gd name="connsiteX119" fmla="*/ 687960 w 1921918"/>
                  <a:gd name="connsiteY119" fmla="*/ 105560 h 1259438"/>
                  <a:gd name="connsiteX120" fmla="*/ 276640 w 1921918"/>
                  <a:gd name="connsiteY120" fmla="*/ 0 h 1259438"/>
                  <a:gd name="connsiteX121" fmla="*/ 382200 w 1921918"/>
                  <a:gd name="connsiteY121" fmla="*/ 0 h 1259438"/>
                  <a:gd name="connsiteX122" fmla="*/ 382200 w 1921918"/>
                  <a:gd name="connsiteY122" fmla="*/ 1259438 h 1259438"/>
                  <a:gd name="connsiteX123" fmla="*/ 382199 w 1921918"/>
                  <a:gd name="connsiteY123" fmla="*/ 1259438 h 1259438"/>
                  <a:gd name="connsiteX124" fmla="*/ 276640 w 1921918"/>
                  <a:gd name="connsiteY124" fmla="*/ 1259438 h 1259438"/>
                  <a:gd name="connsiteX125" fmla="*/ 43680 w 1921918"/>
                  <a:gd name="connsiteY125" fmla="*/ 1259438 h 1259438"/>
                  <a:gd name="connsiteX126" fmla="*/ 0 w 1921918"/>
                  <a:gd name="connsiteY126" fmla="*/ 1153878 h 1259438"/>
                  <a:gd name="connsiteX127" fmla="*/ 276640 w 1921918"/>
                  <a:gd name="connsiteY127" fmla="*/ 1153878 h 1259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Lst>
                <a:rect l="l" t="t" r="r" b="b"/>
                <a:pathLst>
                  <a:path w="1921918" h="1259438">
                    <a:moveTo>
                      <a:pt x="695240" y="924558"/>
                    </a:moveTo>
                    <a:lnTo>
                      <a:pt x="800800" y="924558"/>
                    </a:lnTo>
                    <a:lnTo>
                      <a:pt x="724360" y="1259438"/>
                    </a:lnTo>
                    <a:lnTo>
                      <a:pt x="691600" y="1259438"/>
                    </a:lnTo>
                    <a:lnTo>
                      <a:pt x="611520" y="1259438"/>
                    </a:lnTo>
                    <a:lnTo>
                      <a:pt x="418600" y="1259438"/>
                    </a:lnTo>
                    <a:lnTo>
                      <a:pt x="418600" y="1153878"/>
                    </a:lnTo>
                    <a:lnTo>
                      <a:pt x="637910" y="1153878"/>
                    </a:lnTo>
                    <a:close/>
                    <a:moveTo>
                      <a:pt x="1671911" y="586085"/>
                    </a:moveTo>
                    <a:lnTo>
                      <a:pt x="1618496" y="731639"/>
                    </a:lnTo>
                    <a:lnTo>
                      <a:pt x="1723990" y="731639"/>
                    </a:lnTo>
                    <a:close/>
                    <a:moveTo>
                      <a:pt x="1496039" y="407679"/>
                    </a:moveTo>
                    <a:lnTo>
                      <a:pt x="1805439" y="407679"/>
                    </a:lnTo>
                    <a:lnTo>
                      <a:pt x="1845479" y="513239"/>
                    </a:lnTo>
                    <a:lnTo>
                      <a:pt x="1751407" y="513239"/>
                    </a:lnTo>
                    <a:lnTo>
                      <a:pt x="1867319" y="837199"/>
                    </a:lnTo>
                    <a:lnTo>
                      <a:pt x="1761759" y="837199"/>
                    </a:lnTo>
                    <a:lnTo>
                      <a:pt x="1725359" y="837199"/>
                    </a:lnTo>
                    <a:lnTo>
                      <a:pt x="1725359" y="899079"/>
                    </a:lnTo>
                    <a:lnTo>
                      <a:pt x="1823639" y="899079"/>
                    </a:lnTo>
                    <a:lnTo>
                      <a:pt x="1867319" y="1004639"/>
                    </a:lnTo>
                    <a:lnTo>
                      <a:pt x="1725359" y="1004639"/>
                    </a:lnTo>
                    <a:lnTo>
                      <a:pt x="1725359" y="1153878"/>
                    </a:lnTo>
                    <a:lnTo>
                      <a:pt x="1921918" y="1153878"/>
                    </a:lnTo>
                    <a:lnTo>
                      <a:pt x="1878238" y="1259438"/>
                    </a:lnTo>
                    <a:lnTo>
                      <a:pt x="1292199" y="1259438"/>
                    </a:lnTo>
                    <a:lnTo>
                      <a:pt x="1226679" y="1259438"/>
                    </a:lnTo>
                    <a:lnTo>
                      <a:pt x="1179359" y="1259438"/>
                    </a:lnTo>
                    <a:lnTo>
                      <a:pt x="1115886" y="1071068"/>
                    </a:lnTo>
                    <a:lnTo>
                      <a:pt x="1048319" y="1259438"/>
                    </a:lnTo>
                    <a:lnTo>
                      <a:pt x="1044679" y="1259438"/>
                    </a:lnTo>
                    <a:lnTo>
                      <a:pt x="935479" y="1259438"/>
                    </a:lnTo>
                    <a:lnTo>
                      <a:pt x="931839" y="1259438"/>
                    </a:lnTo>
                    <a:lnTo>
                      <a:pt x="811719" y="924558"/>
                    </a:lnTo>
                    <a:lnTo>
                      <a:pt x="917279" y="924558"/>
                    </a:lnTo>
                    <a:lnTo>
                      <a:pt x="990079" y="1115918"/>
                    </a:lnTo>
                    <a:lnTo>
                      <a:pt x="1062879" y="924558"/>
                    </a:lnTo>
                    <a:lnTo>
                      <a:pt x="1066519" y="924558"/>
                    </a:lnTo>
                    <a:lnTo>
                      <a:pt x="1168439" y="924558"/>
                    </a:lnTo>
                    <a:lnTo>
                      <a:pt x="1172079" y="924558"/>
                    </a:lnTo>
                    <a:lnTo>
                      <a:pt x="1254335" y="1153878"/>
                    </a:lnTo>
                    <a:lnTo>
                      <a:pt x="1619799" y="1153878"/>
                    </a:lnTo>
                    <a:lnTo>
                      <a:pt x="1619799" y="1004639"/>
                    </a:lnTo>
                    <a:lnTo>
                      <a:pt x="1517879" y="1004639"/>
                    </a:lnTo>
                    <a:lnTo>
                      <a:pt x="1474199" y="899079"/>
                    </a:lnTo>
                    <a:lnTo>
                      <a:pt x="1619799" y="899079"/>
                    </a:lnTo>
                    <a:lnTo>
                      <a:pt x="1619799" y="837199"/>
                    </a:lnTo>
                    <a:lnTo>
                      <a:pt x="1579759" y="837199"/>
                    </a:lnTo>
                    <a:lnTo>
                      <a:pt x="1474199" y="837199"/>
                    </a:lnTo>
                    <a:lnTo>
                      <a:pt x="1593083" y="513239"/>
                    </a:lnTo>
                    <a:lnTo>
                      <a:pt x="1539719" y="513239"/>
                    </a:lnTo>
                    <a:close/>
                    <a:moveTo>
                      <a:pt x="247520" y="251160"/>
                    </a:moveTo>
                    <a:lnTo>
                      <a:pt x="167440" y="589680"/>
                    </a:lnTo>
                    <a:lnTo>
                      <a:pt x="243880" y="589680"/>
                    </a:lnTo>
                    <a:lnTo>
                      <a:pt x="65520" y="1110199"/>
                    </a:lnTo>
                    <a:lnTo>
                      <a:pt x="138320" y="691600"/>
                    </a:lnTo>
                    <a:lnTo>
                      <a:pt x="65520" y="691600"/>
                    </a:lnTo>
                    <a:lnTo>
                      <a:pt x="116559" y="378560"/>
                    </a:lnTo>
                    <a:lnTo>
                      <a:pt x="87360" y="378560"/>
                    </a:lnTo>
                    <a:close/>
                    <a:moveTo>
                      <a:pt x="1066519" y="138319"/>
                    </a:moveTo>
                    <a:lnTo>
                      <a:pt x="1106559" y="247519"/>
                    </a:lnTo>
                    <a:lnTo>
                      <a:pt x="1066519" y="356719"/>
                    </a:lnTo>
                    <a:lnTo>
                      <a:pt x="1026479" y="247519"/>
                    </a:lnTo>
                    <a:close/>
                    <a:moveTo>
                      <a:pt x="848119" y="138319"/>
                    </a:moveTo>
                    <a:lnTo>
                      <a:pt x="888159" y="247519"/>
                    </a:lnTo>
                    <a:lnTo>
                      <a:pt x="848119" y="356719"/>
                    </a:lnTo>
                    <a:lnTo>
                      <a:pt x="808079" y="247519"/>
                    </a:lnTo>
                    <a:close/>
                    <a:moveTo>
                      <a:pt x="1011919" y="105560"/>
                    </a:moveTo>
                    <a:lnTo>
                      <a:pt x="1011919" y="389480"/>
                    </a:lnTo>
                    <a:lnTo>
                      <a:pt x="1128399" y="389480"/>
                    </a:lnTo>
                    <a:lnTo>
                      <a:pt x="1128399" y="105560"/>
                    </a:lnTo>
                    <a:close/>
                    <a:moveTo>
                      <a:pt x="793520" y="105560"/>
                    </a:moveTo>
                    <a:lnTo>
                      <a:pt x="793520" y="389480"/>
                    </a:lnTo>
                    <a:lnTo>
                      <a:pt x="906359" y="389480"/>
                    </a:lnTo>
                    <a:lnTo>
                      <a:pt x="906359" y="105560"/>
                    </a:lnTo>
                    <a:close/>
                    <a:moveTo>
                      <a:pt x="1354079" y="0"/>
                    </a:moveTo>
                    <a:lnTo>
                      <a:pt x="1426879" y="0"/>
                    </a:lnTo>
                    <a:lnTo>
                      <a:pt x="1459639" y="0"/>
                    </a:lnTo>
                    <a:lnTo>
                      <a:pt x="1860039" y="0"/>
                    </a:lnTo>
                    <a:lnTo>
                      <a:pt x="1860039" y="36400"/>
                    </a:lnTo>
                    <a:lnTo>
                      <a:pt x="1860039" y="105560"/>
                    </a:lnTo>
                    <a:lnTo>
                      <a:pt x="1860039" y="251160"/>
                    </a:lnTo>
                    <a:lnTo>
                      <a:pt x="1860039" y="356720"/>
                    </a:lnTo>
                    <a:lnTo>
                      <a:pt x="1754479" y="356720"/>
                    </a:lnTo>
                    <a:lnTo>
                      <a:pt x="1485119" y="356720"/>
                    </a:lnTo>
                    <a:lnTo>
                      <a:pt x="1485119" y="251160"/>
                    </a:lnTo>
                    <a:lnTo>
                      <a:pt x="1754479" y="251160"/>
                    </a:lnTo>
                    <a:lnTo>
                      <a:pt x="1710799" y="174720"/>
                    </a:lnTo>
                    <a:lnTo>
                      <a:pt x="1754479" y="105560"/>
                    </a:lnTo>
                    <a:lnTo>
                      <a:pt x="1459639" y="105560"/>
                    </a:lnTo>
                    <a:lnTo>
                      <a:pt x="1459639" y="251160"/>
                    </a:lnTo>
                    <a:lnTo>
                      <a:pt x="1459639" y="356720"/>
                    </a:lnTo>
                    <a:lnTo>
                      <a:pt x="1459639" y="869959"/>
                    </a:lnTo>
                    <a:lnTo>
                      <a:pt x="1419599" y="1124759"/>
                    </a:lnTo>
                    <a:lnTo>
                      <a:pt x="1314039" y="1124759"/>
                    </a:lnTo>
                    <a:lnTo>
                      <a:pt x="1354079" y="869959"/>
                    </a:lnTo>
                    <a:close/>
                    <a:moveTo>
                      <a:pt x="687960" y="0"/>
                    </a:moveTo>
                    <a:lnTo>
                      <a:pt x="793520" y="0"/>
                    </a:lnTo>
                    <a:lnTo>
                      <a:pt x="1230319" y="0"/>
                    </a:lnTo>
                    <a:lnTo>
                      <a:pt x="1230319" y="495040"/>
                    </a:lnTo>
                    <a:lnTo>
                      <a:pt x="1011919" y="495040"/>
                    </a:lnTo>
                    <a:lnTo>
                      <a:pt x="1011919" y="564199"/>
                    </a:lnTo>
                    <a:lnTo>
                      <a:pt x="1190279" y="564199"/>
                    </a:lnTo>
                    <a:lnTo>
                      <a:pt x="1233959" y="669759"/>
                    </a:lnTo>
                    <a:lnTo>
                      <a:pt x="1011919" y="669759"/>
                    </a:lnTo>
                    <a:lnTo>
                      <a:pt x="1011919" y="764399"/>
                    </a:lnTo>
                    <a:lnTo>
                      <a:pt x="1215759" y="764399"/>
                    </a:lnTo>
                    <a:lnTo>
                      <a:pt x="1255799" y="869959"/>
                    </a:lnTo>
                    <a:lnTo>
                      <a:pt x="706159" y="869959"/>
                    </a:lnTo>
                    <a:lnTo>
                      <a:pt x="662479" y="764399"/>
                    </a:lnTo>
                    <a:lnTo>
                      <a:pt x="906359" y="764399"/>
                    </a:lnTo>
                    <a:lnTo>
                      <a:pt x="906359" y="669759"/>
                    </a:lnTo>
                    <a:lnTo>
                      <a:pt x="731640" y="669759"/>
                    </a:lnTo>
                    <a:lnTo>
                      <a:pt x="687960" y="564199"/>
                    </a:lnTo>
                    <a:lnTo>
                      <a:pt x="906359" y="564199"/>
                    </a:lnTo>
                    <a:lnTo>
                      <a:pt x="906359" y="495040"/>
                    </a:lnTo>
                    <a:lnTo>
                      <a:pt x="793520" y="495040"/>
                    </a:lnTo>
                    <a:lnTo>
                      <a:pt x="687960" y="495040"/>
                    </a:lnTo>
                    <a:lnTo>
                      <a:pt x="687960" y="389480"/>
                    </a:lnTo>
                    <a:lnTo>
                      <a:pt x="687960" y="105560"/>
                    </a:lnTo>
                    <a:close/>
                    <a:moveTo>
                      <a:pt x="276640" y="0"/>
                    </a:moveTo>
                    <a:lnTo>
                      <a:pt x="382200" y="0"/>
                    </a:lnTo>
                    <a:lnTo>
                      <a:pt x="382200" y="1259438"/>
                    </a:lnTo>
                    <a:lnTo>
                      <a:pt x="382199" y="1259438"/>
                    </a:lnTo>
                    <a:lnTo>
                      <a:pt x="276640" y="1259438"/>
                    </a:lnTo>
                    <a:lnTo>
                      <a:pt x="43680" y="1259438"/>
                    </a:lnTo>
                    <a:lnTo>
                      <a:pt x="0" y="1153878"/>
                    </a:lnTo>
                    <a:lnTo>
                      <a:pt x="276640" y="11538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60" name="任意多边形: 形状 59">
                <a:extLst>
                  <a:ext uri="{FF2B5EF4-FFF2-40B4-BE49-F238E27FC236}">
                    <a16:creationId xmlns:a16="http://schemas.microsoft.com/office/drawing/2014/main" xmlns="" id="{9755E63D-14D3-4C5C-99BB-21F229025CC5}"/>
                  </a:ext>
                </a:extLst>
              </p:cNvPr>
              <p:cNvSpPr>
                <a:spLocks noChangeArrowheads="1"/>
              </p:cNvSpPr>
              <p:nvPr/>
            </p:nvSpPr>
            <p:spPr bwMode="auto">
              <a:xfrm>
                <a:off x="6053464" y="2554682"/>
                <a:ext cx="81154" cy="95662"/>
              </a:xfrm>
              <a:custGeom>
                <a:avLst/>
                <a:gdLst>
                  <a:gd name="connsiteX0" fmla="*/ 27051 w 81154"/>
                  <a:gd name="connsiteY0" fmla="*/ 50576 h 95662"/>
                  <a:gd name="connsiteX1" fmla="*/ 54102 w 81154"/>
                  <a:gd name="connsiteY1" fmla="*/ 50576 h 95662"/>
                  <a:gd name="connsiteX2" fmla="*/ 54102 w 81154"/>
                  <a:gd name="connsiteY2" fmla="*/ 59593 h 95662"/>
                  <a:gd name="connsiteX3" fmla="*/ 48091 w 81154"/>
                  <a:gd name="connsiteY3" fmla="*/ 59593 h 95662"/>
                  <a:gd name="connsiteX4" fmla="*/ 48091 w 81154"/>
                  <a:gd name="connsiteY4" fmla="*/ 64980 h 95662"/>
                  <a:gd name="connsiteX5" fmla="*/ 71009 w 81154"/>
                  <a:gd name="connsiteY5" fmla="*/ 64980 h 95662"/>
                  <a:gd name="connsiteX6" fmla="*/ 81153 w 81154"/>
                  <a:gd name="connsiteY6" fmla="*/ 64980 h 95662"/>
                  <a:gd name="connsiteX7" fmla="*/ 71009 w 81154"/>
                  <a:gd name="connsiteY7" fmla="*/ 77003 h 95662"/>
                  <a:gd name="connsiteX8" fmla="*/ 67471 w 81154"/>
                  <a:gd name="connsiteY8" fmla="*/ 77003 h 95662"/>
                  <a:gd name="connsiteX9" fmla="*/ 69685 w 81154"/>
                  <a:gd name="connsiteY9" fmla="*/ 80023 h 95662"/>
                  <a:gd name="connsiteX10" fmla="*/ 81154 w 81154"/>
                  <a:gd name="connsiteY10" fmla="*/ 95662 h 95662"/>
                  <a:gd name="connsiteX11" fmla="*/ 69818 w 81154"/>
                  <a:gd name="connsiteY11" fmla="*/ 95662 h 95662"/>
                  <a:gd name="connsiteX12" fmla="*/ 66984 w 81154"/>
                  <a:gd name="connsiteY12" fmla="*/ 93658 h 95662"/>
                  <a:gd name="connsiteX13" fmla="*/ 59014 w 81154"/>
                  <a:gd name="connsiteY13" fmla="*/ 83092 h 95662"/>
                  <a:gd name="connsiteX14" fmla="*/ 54421 w 81154"/>
                  <a:gd name="connsiteY14" fmla="*/ 77003 h 95662"/>
                  <a:gd name="connsiteX15" fmla="*/ 48091 w 81154"/>
                  <a:gd name="connsiteY15" fmla="*/ 77003 h 95662"/>
                  <a:gd name="connsiteX16" fmla="*/ 48091 w 81154"/>
                  <a:gd name="connsiteY16" fmla="*/ 95662 h 95662"/>
                  <a:gd name="connsiteX17" fmla="*/ 36068 w 81154"/>
                  <a:gd name="connsiteY17" fmla="*/ 95662 h 95662"/>
                  <a:gd name="connsiteX18" fmla="*/ 36068 w 81154"/>
                  <a:gd name="connsiteY18" fmla="*/ 77003 h 95662"/>
                  <a:gd name="connsiteX19" fmla="*/ 35822 w 81154"/>
                  <a:gd name="connsiteY19" fmla="*/ 77003 h 95662"/>
                  <a:gd name="connsiteX20" fmla="*/ 27468 w 81154"/>
                  <a:gd name="connsiteY20" fmla="*/ 77003 h 95662"/>
                  <a:gd name="connsiteX21" fmla="*/ 15028 w 81154"/>
                  <a:gd name="connsiteY21" fmla="*/ 95662 h 95662"/>
                  <a:gd name="connsiteX22" fmla="*/ 0 w 81154"/>
                  <a:gd name="connsiteY22" fmla="*/ 95662 h 95662"/>
                  <a:gd name="connsiteX23" fmla="*/ 14513 w 81154"/>
                  <a:gd name="connsiteY23" fmla="*/ 77003 h 95662"/>
                  <a:gd name="connsiteX24" fmla="*/ 13353 w 81154"/>
                  <a:gd name="connsiteY24" fmla="*/ 77003 h 95662"/>
                  <a:gd name="connsiteX25" fmla="*/ 10144 w 81154"/>
                  <a:gd name="connsiteY25" fmla="*/ 77003 h 95662"/>
                  <a:gd name="connsiteX26" fmla="*/ 0 w 81154"/>
                  <a:gd name="connsiteY26" fmla="*/ 64980 h 95662"/>
                  <a:gd name="connsiteX27" fmla="*/ 26787 w 81154"/>
                  <a:gd name="connsiteY27" fmla="*/ 64980 h 95662"/>
                  <a:gd name="connsiteX28" fmla="*/ 36068 w 81154"/>
                  <a:gd name="connsiteY28" fmla="*/ 64980 h 95662"/>
                  <a:gd name="connsiteX29" fmla="*/ 36068 w 81154"/>
                  <a:gd name="connsiteY29" fmla="*/ 59593 h 95662"/>
                  <a:gd name="connsiteX30" fmla="*/ 27051 w 81154"/>
                  <a:gd name="connsiteY30" fmla="*/ 59593 h 95662"/>
                  <a:gd name="connsiteX31" fmla="*/ 36068 w 81154"/>
                  <a:gd name="connsiteY31" fmla="*/ 0 h 95662"/>
                  <a:gd name="connsiteX32" fmla="*/ 48091 w 81154"/>
                  <a:gd name="connsiteY32" fmla="*/ 0 h 95662"/>
                  <a:gd name="connsiteX33" fmla="*/ 48091 w 81154"/>
                  <a:gd name="connsiteY33" fmla="*/ 5491 h 95662"/>
                  <a:gd name="connsiteX34" fmla="*/ 71009 w 81154"/>
                  <a:gd name="connsiteY34" fmla="*/ 5491 h 95662"/>
                  <a:gd name="connsiteX35" fmla="*/ 81153 w 81154"/>
                  <a:gd name="connsiteY35" fmla="*/ 5491 h 95662"/>
                  <a:gd name="connsiteX36" fmla="*/ 71009 w 81154"/>
                  <a:gd name="connsiteY36" fmla="*/ 14508 h 95662"/>
                  <a:gd name="connsiteX37" fmla="*/ 48091 w 81154"/>
                  <a:gd name="connsiteY37" fmla="*/ 14508 h 95662"/>
                  <a:gd name="connsiteX38" fmla="*/ 48091 w 81154"/>
                  <a:gd name="connsiteY38" fmla="*/ 20519 h 95662"/>
                  <a:gd name="connsiteX39" fmla="*/ 66501 w 81154"/>
                  <a:gd name="connsiteY39" fmla="*/ 20519 h 95662"/>
                  <a:gd name="connsiteX40" fmla="*/ 75142 w 81154"/>
                  <a:gd name="connsiteY40" fmla="*/ 20519 h 95662"/>
                  <a:gd name="connsiteX41" fmla="*/ 66046 w 81154"/>
                  <a:gd name="connsiteY41" fmla="*/ 29536 h 95662"/>
                  <a:gd name="connsiteX42" fmla="*/ 48091 w 81154"/>
                  <a:gd name="connsiteY42" fmla="*/ 29536 h 95662"/>
                  <a:gd name="connsiteX43" fmla="*/ 48091 w 81154"/>
                  <a:gd name="connsiteY43" fmla="*/ 35548 h 95662"/>
                  <a:gd name="connsiteX44" fmla="*/ 71009 w 81154"/>
                  <a:gd name="connsiteY44" fmla="*/ 35548 h 95662"/>
                  <a:gd name="connsiteX45" fmla="*/ 81153 w 81154"/>
                  <a:gd name="connsiteY45" fmla="*/ 35548 h 95662"/>
                  <a:gd name="connsiteX46" fmla="*/ 72042 w 81154"/>
                  <a:gd name="connsiteY46" fmla="*/ 43647 h 95662"/>
                  <a:gd name="connsiteX47" fmla="*/ 81154 w 81154"/>
                  <a:gd name="connsiteY47" fmla="*/ 59593 h 95662"/>
                  <a:gd name="connsiteX48" fmla="*/ 69131 w 81154"/>
                  <a:gd name="connsiteY48" fmla="*/ 59593 h 95662"/>
                  <a:gd name="connsiteX49" fmla="*/ 60544 w 81154"/>
                  <a:gd name="connsiteY49" fmla="*/ 44565 h 95662"/>
                  <a:gd name="connsiteX50" fmla="*/ 35822 w 81154"/>
                  <a:gd name="connsiteY50" fmla="*/ 44565 h 95662"/>
                  <a:gd name="connsiteX51" fmla="*/ 21469 w 81154"/>
                  <a:gd name="connsiteY51" fmla="*/ 44565 h 95662"/>
                  <a:gd name="connsiteX52" fmla="*/ 15029 w 81154"/>
                  <a:gd name="connsiteY52" fmla="*/ 59593 h 95662"/>
                  <a:gd name="connsiteX53" fmla="*/ 0 w 81154"/>
                  <a:gd name="connsiteY53" fmla="*/ 59593 h 95662"/>
                  <a:gd name="connsiteX54" fmla="*/ 9112 w 81154"/>
                  <a:gd name="connsiteY54" fmla="*/ 43647 h 95662"/>
                  <a:gd name="connsiteX55" fmla="*/ 0 w 81154"/>
                  <a:gd name="connsiteY55" fmla="*/ 35548 h 95662"/>
                  <a:gd name="connsiteX56" fmla="*/ 26787 w 81154"/>
                  <a:gd name="connsiteY56" fmla="*/ 35548 h 95662"/>
                  <a:gd name="connsiteX57" fmla="*/ 36068 w 81154"/>
                  <a:gd name="connsiteY57" fmla="*/ 35548 h 95662"/>
                  <a:gd name="connsiteX58" fmla="*/ 36068 w 81154"/>
                  <a:gd name="connsiteY58" fmla="*/ 29536 h 95662"/>
                  <a:gd name="connsiteX59" fmla="*/ 22270 w 81154"/>
                  <a:gd name="connsiteY59" fmla="*/ 29536 h 95662"/>
                  <a:gd name="connsiteX60" fmla="*/ 16017 w 81154"/>
                  <a:gd name="connsiteY60" fmla="*/ 29536 h 95662"/>
                  <a:gd name="connsiteX61" fmla="*/ 6011 w 81154"/>
                  <a:gd name="connsiteY61" fmla="*/ 20519 h 95662"/>
                  <a:gd name="connsiteX62" fmla="*/ 36068 w 81154"/>
                  <a:gd name="connsiteY62" fmla="*/ 20519 h 95662"/>
                  <a:gd name="connsiteX63" fmla="*/ 36068 w 81154"/>
                  <a:gd name="connsiteY63" fmla="*/ 14508 h 95662"/>
                  <a:gd name="connsiteX64" fmla="*/ 35822 w 81154"/>
                  <a:gd name="connsiteY64" fmla="*/ 14508 h 95662"/>
                  <a:gd name="connsiteX65" fmla="*/ 10144 w 81154"/>
                  <a:gd name="connsiteY65" fmla="*/ 14508 h 95662"/>
                  <a:gd name="connsiteX66" fmla="*/ 0 w 81154"/>
                  <a:gd name="connsiteY66" fmla="*/ 5491 h 95662"/>
                  <a:gd name="connsiteX67" fmla="*/ 26787 w 81154"/>
                  <a:gd name="connsiteY67" fmla="*/ 5491 h 95662"/>
                  <a:gd name="connsiteX68" fmla="*/ 36068 w 81154"/>
                  <a:gd name="connsiteY68" fmla="*/ 5491 h 956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81154" h="95662">
                    <a:moveTo>
                      <a:pt x="27051" y="50576"/>
                    </a:moveTo>
                    <a:lnTo>
                      <a:pt x="54102" y="50576"/>
                    </a:lnTo>
                    <a:lnTo>
                      <a:pt x="54102" y="59593"/>
                    </a:lnTo>
                    <a:lnTo>
                      <a:pt x="48091" y="59593"/>
                    </a:lnTo>
                    <a:lnTo>
                      <a:pt x="48091" y="64980"/>
                    </a:lnTo>
                    <a:lnTo>
                      <a:pt x="71009" y="64980"/>
                    </a:lnTo>
                    <a:cubicBezTo>
                      <a:pt x="81153" y="64980"/>
                      <a:pt x="81153" y="64980"/>
                      <a:pt x="81153" y="64980"/>
                    </a:cubicBezTo>
                    <a:cubicBezTo>
                      <a:pt x="81153" y="71538"/>
                      <a:pt x="76542" y="77003"/>
                      <a:pt x="71009" y="77003"/>
                    </a:cubicBezTo>
                    <a:lnTo>
                      <a:pt x="67471" y="77003"/>
                    </a:lnTo>
                    <a:lnTo>
                      <a:pt x="69685" y="80023"/>
                    </a:lnTo>
                    <a:cubicBezTo>
                      <a:pt x="72475" y="83827"/>
                      <a:pt x="76195" y="88899"/>
                      <a:pt x="81154" y="95662"/>
                    </a:cubicBezTo>
                    <a:lnTo>
                      <a:pt x="69818" y="95662"/>
                    </a:lnTo>
                    <a:cubicBezTo>
                      <a:pt x="68874" y="95662"/>
                      <a:pt x="67929" y="94660"/>
                      <a:pt x="66984" y="93658"/>
                    </a:cubicBezTo>
                    <a:cubicBezTo>
                      <a:pt x="66984" y="93658"/>
                      <a:pt x="66984" y="93658"/>
                      <a:pt x="59014" y="83092"/>
                    </a:cubicBezTo>
                    <a:lnTo>
                      <a:pt x="54421" y="77003"/>
                    </a:lnTo>
                    <a:lnTo>
                      <a:pt x="48091" y="77003"/>
                    </a:lnTo>
                    <a:lnTo>
                      <a:pt x="48091" y="95662"/>
                    </a:lnTo>
                    <a:lnTo>
                      <a:pt x="36068" y="95662"/>
                    </a:lnTo>
                    <a:lnTo>
                      <a:pt x="36068" y="77003"/>
                    </a:lnTo>
                    <a:lnTo>
                      <a:pt x="35822" y="77003"/>
                    </a:lnTo>
                    <a:lnTo>
                      <a:pt x="27468" y="77003"/>
                    </a:lnTo>
                    <a:lnTo>
                      <a:pt x="15028" y="95662"/>
                    </a:lnTo>
                    <a:lnTo>
                      <a:pt x="0" y="95662"/>
                    </a:lnTo>
                    <a:lnTo>
                      <a:pt x="14513" y="77003"/>
                    </a:lnTo>
                    <a:lnTo>
                      <a:pt x="13353" y="77003"/>
                    </a:lnTo>
                    <a:cubicBezTo>
                      <a:pt x="10144" y="77003"/>
                      <a:pt x="10144" y="77003"/>
                      <a:pt x="10144" y="77003"/>
                    </a:cubicBezTo>
                    <a:cubicBezTo>
                      <a:pt x="4611" y="77003"/>
                      <a:pt x="0" y="71538"/>
                      <a:pt x="0" y="64980"/>
                    </a:cubicBezTo>
                    <a:cubicBezTo>
                      <a:pt x="10144" y="64980"/>
                      <a:pt x="19020" y="64980"/>
                      <a:pt x="26787" y="64980"/>
                    </a:cubicBezTo>
                    <a:lnTo>
                      <a:pt x="36068" y="64980"/>
                    </a:lnTo>
                    <a:lnTo>
                      <a:pt x="36068" y="59593"/>
                    </a:lnTo>
                    <a:lnTo>
                      <a:pt x="27051" y="59593"/>
                    </a:lnTo>
                    <a:close/>
                    <a:moveTo>
                      <a:pt x="36068" y="0"/>
                    </a:moveTo>
                    <a:lnTo>
                      <a:pt x="48091" y="0"/>
                    </a:lnTo>
                    <a:lnTo>
                      <a:pt x="48091" y="5491"/>
                    </a:lnTo>
                    <a:lnTo>
                      <a:pt x="71009" y="5491"/>
                    </a:lnTo>
                    <a:cubicBezTo>
                      <a:pt x="81153" y="5491"/>
                      <a:pt x="81153" y="5491"/>
                      <a:pt x="81153" y="5491"/>
                    </a:cubicBezTo>
                    <a:cubicBezTo>
                      <a:pt x="81153" y="10409"/>
                      <a:pt x="76542" y="14508"/>
                      <a:pt x="71009" y="14508"/>
                    </a:cubicBezTo>
                    <a:lnTo>
                      <a:pt x="48091" y="14508"/>
                    </a:lnTo>
                    <a:lnTo>
                      <a:pt x="48091" y="20519"/>
                    </a:lnTo>
                    <a:lnTo>
                      <a:pt x="66501" y="20519"/>
                    </a:lnTo>
                    <a:cubicBezTo>
                      <a:pt x="75142" y="20519"/>
                      <a:pt x="75142" y="20519"/>
                      <a:pt x="75142" y="20519"/>
                    </a:cubicBezTo>
                    <a:cubicBezTo>
                      <a:pt x="75142" y="25437"/>
                      <a:pt x="71504" y="29536"/>
                      <a:pt x="66046" y="29536"/>
                    </a:cubicBezTo>
                    <a:lnTo>
                      <a:pt x="48091" y="29536"/>
                    </a:lnTo>
                    <a:lnTo>
                      <a:pt x="48091" y="35548"/>
                    </a:lnTo>
                    <a:lnTo>
                      <a:pt x="71009" y="35548"/>
                    </a:lnTo>
                    <a:cubicBezTo>
                      <a:pt x="81153" y="35548"/>
                      <a:pt x="81153" y="35548"/>
                      <a:pt x="81153" y="35548"/>
                    </a:cubicBezTo>
                    <a:lnTo>
                      <a:pt x="72042" y="43647"/>
                    </a:lnTo>
                    <a:lnTo>
                      <a:pt x="81154" y="59593"/>
                    </a:lnTo>
                    <a:lnTo>
                      <a:pt x="69131" y="59593"/>
                    </a:lnTo>
                    <a:lnTo>
                      <a:pt x="60544" y="44565"/>
                    </a:lnTo>
                    <a:lnTo>
                      <a:pt x="35822" y="44565"/>
                    </a:lnTo>
                    <a:lnTo>
                      <a:pt x="21469" y="44565"/>
                    </a:lnTo>
                    <a:lnTo>
                      <a:pt x="15029" y="59593"/>
                    </a:lnTo>
                    <a:lnTo>
                      <a:pt x="0" y="59593"/>
                    </a:lnTo>
                    <a:lnTo>
                      <a:pt x="9112" y="43647"/>
                    </a:lnTo>
                    <a:lnTo>
                      <a:pt x="0" y="35548"/>
                    </a:lnTo>
                    <a:cubicBezTo>
                      <a:pt x="10144" y="35548"/>
                      <a:pt x="19020" y="35548"/>
                      <a:pt x="26787" y="35548"/>
                    </a:cubicBezTo>
                    <a:lnTo>
                      <a:pt x="36068" y="35548"/>
                    </a:lnTo>
                    <a:lnTo>
                      <a:pt x="36068" y="29536"/>
                    </a:lnTo>
                    <a:lnTo>
                      <a:pt x="22270" y="29536"/>
                    </a:lnTo>
                    <a:cubicBezTo>
                      <a:pt x="16017" y="29536"/>
                      <a:pt x="16017" y="29536"/>
                      <a:pt x="16017" y="29536"/>
                    </a:cubicBezTo>
                    <a:cubicBezTo>
                      <a:pt x="10559" y="29536"/>
                      <a:pt x="6011" y="25437"/>
                      <a:pt x="6011" y="20519"/>
                    </a:cubicBezTo>
                    <a:lnTo>
                      <a:pt x="36068" y="20519"/>
                    </a:lnTo>
                    <a:lnTo>
                      <a:pt x="36068" y="14508"/>
                    </a:lnTo>
                    <a:lnTo>
                      <a:pt x="35822" y="14508"/>
                    </a:lnTo>
                    <a:cubicBezTo>
                      <a:pt x="10144" y="14508"/>
                      <a:pt x="10144" y="14508"/>
                      <a:pt x="10144" y="14508"/>
                    </a:cubicBezTo>
                    <a:cubicBezTo>
                      <a:pt x="4611" y="14508"/>
                      <a:pt x="0" y="10409"/>
                      <a:pt x="0" y="5491"/>
                    </a:cubicBezTo>
                    <a:cubicBezTo>
                      <a:pt x="10144" y="5491"/>
                      <a:pt x="19020" y="5491"/>
                      <a:pt x="26787" y="5491"/>
                    </a:cubicBezTo>
                    <a:lnTo>
                      <a:pt x="36068" y="5491"/>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61" name="任意多边形: 形状 60">
                <a:extLst>
                  <a:ext uri="{FF2B5EF4-FFF2-40B4-BE49-F238E27FC236}">
                    <a16:creationId xmlns:a16="http://schemas.microsoft.com/office/drawing/2014/main" xmlns="" id="{E4F7B23D-6697-4954-8676-6D8F4271BAAA}"/>
                  </a:ext>
                </a:extLst>
              </p:cNvPr>
              <p:cNvSpPr/>
              <p:nvPr/>
            </p:nvSpPr>
            <p:spPr>
              <a:xfrm>
                <a:off x="5695833" y="2604460"/>
                <a:ext cx="280271" cy="26889"/>
              </a:xfrm>
              <a:custGeom>
                <a:avLst/>
                <a:gdLst/>
                <a:ahLst/>
                <a:cxnLst/>
                <a:rect l="l" t="t" r="r" b="b"/>
                <a:pathLst>
                  <a:path w="2299830" h="220637">
                    <a:moveTo>
                      <a:pt x="1901152" y="49644"/>
                    </a:moveTo>
                    <a:lnTo>
                      <a:pt x="1901152" y="93573"/>
                    </a:lnTo>
                    <a:lnTo>
                      <a:pt x="1931349" y="93573"/>
                    </a:lnTo>
                    <a:cubicBezTo>
                      <a:pt x="1938720" y="93364"/>
                      <a:pt x="1944413" y="91114"/>
                      <a:pt x="1948430" y="86824"/>
                    </a:cubicBezTo>
                    <a:cubicBezTo>
                      <a:pt x="1952446" y="82534"/>
                      <a:pt x="1954479" y="77462"/>
                      <a:pt x="1954530" y="71609"/>
                    </a:cubicBezTo>
                    <a:cubicBezTo>
                      <a:pt x="1954479" y="65755"/>
                      <a:pt x="1952446" y="60684"/>
                      <a:pt x="1948430" y="56394"/>
                    </a:cubicBezTo>
                    <a:cubicBezTo>
                      <a:pt x="1944413" y="52104"/>
                      <a:pt x="1938720" y="49854"/>
                      <a:pt x="1931349" y="49644"/>
                    </a:cubicBezTo>
                    <a:close/>
                    <a:moveTo>
                      <a:pt x="1596352" y="49644"/>
                    </a:moveTo>
                    <a:lnTo>
                      <a:pt x="1596352" y="93573"/>
                    </a:lnTo>
                    <a:lnTo>
                      <a:pt x="1626549" y="93573"/>
                    </a:lnTo>
                    <a:cubicBezTo>
                      <a:pt x="1633920" y="93364"/>
                      <a:pt x="1639613" y="91114"/>
                      <a:pt x="1643630" y="86824"/>
                    </a:cubicBezTo>
                    <a:cubicBezTo>
                      <a:pt x="1647646" y="82534"/>
                      <a:pt x="1649679" y="77462"/>
                      <a:pt x="1649730" y="71609"/>
                    </a:cubicBezTo>
                    <a:cubicBezTo>
                      <a:pt x="1649679" y="65755"/>
                      <a:pt x="1647646" y="60684"/>
                      <a:pt x="1643630" y="56394"/>
                    </a:cubicBezTo>
                    <a:cubicBezTo>
                      <a:pt x="1639613" y="52104"/>
                      <a:pt x="1633920" y="49854"/>
                      <a:pt x="1626549" y="49644"/>
                    </a:cubicBezTo>
                    <a:close/>
                    <a:moveTo>
                      <a:pt x="348577" y="49644"/>
                    </a:moveTo>
                    <a:lnTo>
                      <a:pt x="348577" y="93573"/>
                    </a:lnTo>
                    <a:lnTo>
                      <a:pt x="378774" y="93573"/>
                    </a:lnTo>
                    <a:cubicBezTo>
                      <a:pt x="386145" y="93364"/>
                      <a:pt x="391838" y="91114"/>
                      <a:pt x="395854" y="86824"/>
                    </a:cubicBezTo>
                    <a:cubicBezTo>
                      <a:pt x="399870" y="82534"/>
                      <a:pt x="401904" y="77462"/>
                      <a:pt x="401955" y="71609"/>
                    </a:cubicBezTo>
                    <a:cubicBezTo>
                      <a:pt x="401904" y="65755"/>
                      <a:pt x="399870" y="60684"/>
                      <a:pt x="395854" y="56394"/>
                    </a:cubicBezTo>
                    <a:cubicBezTo>
                      <a:pt x="391838" y="52104"/>
                      <a:pt x="386145" y="49854"/>
                      <a:pt x="378774" y="49644"/>
                    </a:cubicBezTo>
                    <a:close/>
                    <a:moveTo>
                      <a:pt x="685171" y="47511"/>
                    </a:moveTo>
                    <a:cubicBezTo>
                      <a:pt x="680260" y="47580"/>
                      <a:pt x="675977" y="48508"/>
                      <a:pt x="672323" y="50293"/>
                    </a:cubicBezTo>
                    <a:cubicBezTo>
                      <a:pt x="668670" y="52077"/>
                      <a:pt x="665836" y="54301"/>
                      <a:pt x="663821" y="56962"/>
                    </a:cubicBezTo>
                    <a:cubicBezTo>
                      <a:pt x="662187" y="58902"/>
                      <a:pt x="660779" y="61526"/>
                      <a:pt x="659596" y="64833"/>
                    </a:cubicBezTo>
                    <a:cubicBezTo>
                      <a:pt x="658414" y="68140"/>
                      <a:pt x="657503" y="73293"/>
                      <a:pt x="656863" y="80292"/>
                    </a:cubicBezTo>
                    <a:cubicBezTo>
                      <a:pt x="656223" y="87291"/>
                      <a:pt x="655899" y="97300"/>
                      <a:pt x="655891" y="110318"/>
                    </a:cubicBezTo>
                    <a:cubicBezTo>
                      <a:pt x="655899" y="123333"/>
                      <a:pt x="656223" y="133315"/>
                      <a:pt x="656863" y="140266"/>
                    </a:cubicBezTo>
                    <a:cubicBezTo>
                      <a:pt x="657503" y="147216"/>
                      <a:pt x="658414" y="152320"/>
                      <a:pt x="659596" y="155578"/>
                    </a:cubicBezTo>
                    <a:cubicBezTo>
                      <a:pt x="660779" y="158836"/>
                      <a:pt x="662187" y="161433"/>
                      <a:pt x="663821" y="163370"/>
                    </a:cubicBezTo>
                    <a:cubicBezTo>
                      <a:pt x="665836" y="166044"/>
                      <a:pt x="668670" y="168318"/>
                      <a:pt x="672323" y="170192"/>
                    </a:cubicBezTo>
                    <a:cubicBezTo>
                      <a:pt x="675977" y="172066"/>
                      <a:pt x="680260" y="173044"/>
                      <a:pt x="685171" y="173126"/>
                    </a:cubicBezTo>
                    <a:cubicBezTo>
                      <a:pt x="690083" y="173044"/>
                      <a:pt x="694366" y="172066"/>
                      <a:pt x="698019" y="170192"/>
                    </a:cubicBezTo>
                    <a:cubicBezTo>
                      <a:pt x="701673" y="168318"/>
                      <a:pt x="704507" y="166044"/>
                      <a:pt x="706521" y="163370"/>
                    </a:cubicBezTo>
                    <a:cubicBezTo>
                      <a:pt x="708155" y="161433"/>
                      <a:pt x="709564" y="158836"/>
                      <a:pt x="710746" y="155578"/>
                    </a:cubicBezTo>
                    <a:cubicBezTo>
                      <a:pt x="711928" y="152320"/>
                      <a:pt x="712839" y="147216"/>
                      <a:pt x="713480" y="140266"/>
                    </a:cubicBezTo>
                    <a:cubicBezTo>
                      <a:pt x="714120" y="133315"/>
                      <a:pt x="714443" y="123333"/>
                      <a:pt x="714451" y="110318"/>
                    </a:cubicBezTo>
                    <a:cubicBezTo>
                      <a:pt x="714443" y="97300"/>
                      <a:pt x="714120" y="87291"/>
                      <a:pt x="713480" y="80292"/>
                    </a:cubicBezTo>
                    <a:cubicBezTo>
                      <a:pt x="712839" y="73293"/>
                      <a:pt x="711928" y="68140"/>
                      <a:pt x="710746" y="64833"/>
                    </a:cubicBezTo>
                    <a:cubicBezTo>
                      <a:pt x="709564" y="61526"/>
                      <a:pt x="708155" y="58902"/>
                      <a:pt x="706521" y="56962"/>
                    </a:cubicBezTo>
                    <a:cubicBezTo>
                      <a:pt x="704507" y="54301"/>
                      <a:pt x="701673" y="52077"/>
                      <a:pt x="698019" y="50293"/>
                    </a:cubicBezTo>
                    <a:cubicBezTo>
                      <a:pt x="694366" y="48508"/>
                      <a:pt x="690083" y="47580"/>
                      <a:pt x="685171" y="47511"/>
                    </a:cubicBezTo>
                    <a:close/>
                    <a:moveTo>
                      <a:pt x="2139848" y="1829"/>
                    </a:moveTo>
                    <a:lnTo>
                      <a:pt x="2299830" y="1829"/>
                    </a:lnTo>
                    <a:lnTo>
                      <a:pt x="2299830" y="49339"/>
                    </a:lnTo>
                    <a:lnTo>
                      <a:pt x="2246490" y="49339"/>
                    </a:lnTo>
                    <a:lnTo>
                      <a:pt x="2246490" y="218808"/>
                    </a:lnTo>
                    <a:lnTo>
                      <a:pt x="2193188" y="218808"/>
                    </a:lnTo>
                    <a:lnTo>
                      <a:pt x="2193188" y="49339"/>
                    </a:lnTo>
                    <a:lnTo>
                      <a:pt x="2139848" y="49339"/>
                    </a:lnTo>
                    <a:close/>
                    <a:moveTo>
                      <a:pt x="1847850" y="1829"/>
                    </a:moveTo>
                    <a:lnTo>
                      <a:pt x="1933789" y="1829"/>
                    </a:lnTo>
                    <a:cubicBezTo>
                      <a:pt x="1949862" y="2030"/>
                      <a:pt x="1963395" y="5418"/>
                      <a:pt x="1974387" y="11993"/>
                    </a:cubicBezTo>
                    <a:cubicBezTo>
                      <a:pt x="1985378" y="18569"/>
                      <a:pt x="1993695" y="27126"/>
                      <a:pt x="1999336" y="37664"/>
                    </a:cubicBezTo>
                    <a:cubicBezTo>
                      <a:pt x="2004977" y="48203"/>
                      <a:pt x="2007809" y="59518"/>
                      <a:pt x="2007832" y="71609"/>
                    </a:cubicBezTo>
                    <a:cubicBezTo>
                      <a:pt x="2007809" y="83700"/>
                      <a:pt x="2004977" y="95014"/>
                      <a:pt x="1999336" y="105553"/>
                    </a:cubicBezTo>
                    <a:cubicBezTo>
                      <a:pt x="1993695" y="116092"/>
                      <a:pt x="1985378" y="124649"/>
                      <a:pt x="1974387" y="131224"/>
                    </a:cubicBezTo>
                    <a:cubicBezTo>
                      <a:pt x="1963395" y="137800"/>
                      <a:pt x="1949862" y="141188"/>
                      <a:pt x="1933789" y="141389"/>
                    </a:cubicBezTo>
                    <a:lnTo>
                      <a:pt x="1901152" y="141389"/>
                    </a:lnTo>
                    <a:lnTo>
                      <a:pt x="1901152" y="218808"/>
                    </a:lnTo>
                    <a:lnTo>
                      <a:pt x="1847850" y="218808"/>
                    </a:lnTo>
                    <a:close/>
                    <a:moveTo>
                      <a:pt x="1543050" y="1829"/>
                    </a:moveTo>
                    <a:lnTo>
                      <a:pt x="1628989" y="1829"/>
                    </a:lnTo>
                    <a:cubicBezTo>
                      <a:pt x="1645062" y="2030"/>
                      <a:pt x="1658595" y="5418"/>
                      <a:pt x="1669587" y="11993"/>
                    </a:cubicBezTo>
                    <a:cubicBezTo>
                      <a:pt x="1680578" y="18569"/>
                      <a:pt x="1688895" y="27126"/>
                      <a:pt x="1694536" y="37664"/>
                    </a:cubicBezTo>
                    <a:cubicBezTo>
                      <a:pt x="1700178" y="48203"/>
                      <a:pt x="1703009" y="59518"/>
                      <a:pt x="1703032" y="71609"/>
                    </a:cubicBezTo>
                    <a:cubicBezTo>
                      <a:pt x="1703009" y="83700"/>
                      <a:pt x="1700178" y="95014"/>
                      <a:pt x="1694536" y="105553"/>
                    </a:cubicBezTo>
                    <a:cubicBezTo>
                      <a:pt x="1688895" y="116092"/>
                      <a:pt x="1680578" y="124649"/>
                      <a:pt x="1669587" y="131224"/>
                    </a:cubicBezTo>
                    <a:cubicBezTo>
                      <a:pt x="1658595" y="137800"/>
                      <a:pt x="1645062" y="141188"/>
                      <a:pt x="1628989" y="141389"/>
                    </a:cubicBezTo>
                    <a:lnTo>
                      <a:pt x="1596352" y="141389"/>
                    </a:lnTo>
                    <a:lnTo>
                      <a:pt x="1596352" y="218808"/>
                    </a:lnTo>
                    <a:lnTo>
                      <a:pt x="1543050" y="218808"/>
                    </a:lnTo>
                    <a:close/>
                    <a:moveTo>
                      <a:pt x="914400" y="1829"/>
                    </a:moveTo>
                    <a:lnTo>
                      <a:pt x="966788" y="1829"/>
                    </a:lnTo>
                    <a:lnTo>
                      <a:pt x="1015574" y="97515"/>
                    </a:lnTo>
                    <a:lnTo>
                      <a:pt x="1064361" y="1829"/>
                    </a:lnTo>
                    <a:lnTo>
                      <a:pt x="1116749" y="1829"/>
                    </a:lnTo>
                    <a:lnTo>
                      <a:pt x="1116749" y="218808"/>
                    </a:lnTo>
                    <a:lnTo>
                      <a:pt x="1063447" y="218808"/>
                    </a:lnTo>
                    <a:lnTo>
                      <a:pt x="1063447" y="114892"/>
                    </a:lnTo>
                    <a:lnTo>
                      <a:pt x="1032650" y="168546"/>
                    </a:lnTo>
                    <a:lnTo>
                      <a:pt x="998499" y="168546"/>
                    </a:lnTo>
                    <a:lnTo>
                      <a:pt x="967702" y="114892"/>
                    </a:lnTo>
                    <a:lnTo>
                      <a:pt x="967702" y="218808"/>
                    </a:lnTo>
                    <a:lnTo>
                      <a:pt x="914400" y="218808"/>
                    </a:lnTo>
                    <a:close/>
                    <a:moveTo>
                      <a:pt x="295275" y="1829"/>
                    </a:moveTo>
                    <a:lnTo>
                      <a:pt x="381214" y="1829"/>
                    </a:lnTo>
                    <a:cubicBezTo>
                      <a:pt x="397287" y="2030"/>
                      <a:pt x="410820" y="5418"/>
                      <a:pt x="421812" y="11993"/>
                    </a:cubicBezTo>
                    <a:cubicBezTo>
                      <a:pt x="432803" y="18569"/>
                      <a:pt x="441120" y="27126"/>
                      <a:pt x="446761" y="37664"/>
                    </a:cubicBezTo>
                    <a:cubicBezTo>
                      <a:pt x="452402" y="48203"/>
                      <a:pt x="455234" y="59518"/>
                      <a:pt x="455257" y="71609"/>
                    </a:cubicBezTo>
                    <a:cubicBezTo>
                      <a:pt x="454851" y="86378"/>
                      <a:pt x="451094" y="98456"/>
                      <a:pt x="443987" y="107844"/>
                    </a:cubicBezTo>
                    <a:cubicBezTo>
                      <a:pt x="436880" y="117232"/>
                      <a:pt x="428859" y="124047"/>
                      <a:pt x="419925" y="128291"/>
                    </a:cubicBezTo>
                    <a:lnTo>
                      <a:pt x="466839" y="218808"/>
                    </a:lnTo>
                    <a:lnTo>
                      <a:pt x="405001" y="218808"/>
                    </a:lnTo>
                    <a:lnTo>
                      <a:pt x="366573" y="138036"/>
                    </a:lnTo>
                    <a:lnTo>
                      <a:pt x="348577" y="138036"/>
                    </a:lnTo>
                    <a:lnTo>
                      <a:pt x="348577" y="218808"/>
                    </a:lnTo>
                    <a:lnTo>
                      <a:pt x="295275" y="218808"/>
                    </a:lnTo>
                    <a:close/>
                    <a:moveTo>
                      <a:pt x="0" y="1829"/>
                    </a:moveTo>
                    <a:lnTo>
                      <a:pt x="147485" y="1829"/>
                    </a:lnTo>
                    <a:lnTo>
                      <a:pt x="147485" y="49339"/>
                    </a:lnTo>
                    <a:lnTo>
                      <a:pt x="53302" y="49339"/>
                    </a:lnTo>
                    <a:lnTo>
                      <a:pt x="53302" y="87477"/>
                    </a:lnTo>
                    <a:lnTo>
                      <a:pt x="133769" y="87477"/>
                    </a:lnTo>
                    <a:lnTo>
                      <a:pt x="133769" y="134988"/>
                    </a:lnTo>
                    <a:lnTo>
                      <a:pt x="53302" y="134988"/>
                    </a:lnTo>
                    <a:lnTo>
                      <a:pt x="53302" y="218808"/>
                    </a:lnTo>
                    <a:lnTo>
                      <a:pt x="0" y="218808"/>
                    </a:lnTo>
                    <a:close/>
                    <a:moveTo>
                      <a:pt x="685171" y="0"/>
                    </a:moveTo>
                    <a:cubicBezTo>
                      <a:pt x="698318" y="25"/>
                      <a:pt x="709763" y="2106"/>
                      <a:pt x="719508" y="6243"/>
                    </a:cubicBezTo>
                    <a:cubicBezTo>
                      <a:pt x="729253" y="10380"/>
                      <a:pt x="738025" y="16421"/>
                      <a:pt x="745823" y="24365"/>
                    </a:cubicBezTo>
                    <a:cubicBezTo>
                      <a:pt x="753285" y="32012"/>
                      <a:pt x="758565" y="40408"/>
                      <a:pt x="761662" y="49551"/>
                    </a:cubicBezTo>
                    <a:cubicBezTo>
                      <a:pt x="764758" y="58694"/>
                      <a:pt x="766586" y="68381"/>
                      <a:pt x="767144" y="78611"/>
                    </a:cubicBezTo>
                    <a:cubicBezTo>
                      <a:pt x="767702" y="88841"/>
                      <a:pt x="767905" y="99410"/>
                      <a:pt x="767753" y="110318"/>
                    </a:cubicBezTo>
                    <a:cubicBezTo>
                      <a:pt x="767905" y="121227"/>
                      <a:pt x="767702" y="131796"/>
                      <a:pt x="767144" y="142026"/>
                    </a:cubicBezTo>
                    <a:cubicBezTo>
                      <a:pt x="766586" y="152256"/>
                      <a:pt x="764758" y="161943"/>
                      <a:pt x="761662" y="171086"/>
                    </a:cubicBezTo>
                    <a:cubicBezTo>
                      <a:pt x="758565" y="180229"/>
                      <a:pt x="753285" y="188625"/>
                      <a:pt x="745823" y="196273"/>
                    </a:cubicBezTo>
                    <a:cubicBezTo>
                      <a:pt x="738025" y="204216"/>
                      <a:pt x="729253" y="210257"/>
                      <a:pt x="719508" y="214394"/>
                    </a:cubicBezTo>
                    <a:cubicBezTo>
                      <a:pt x="709763" y="218530"/>
                      <a:pt x="698318" y="220612"/>
                      <a:pt x="685171" y="220637"/>
                    </a:cubicBezTo>
                    <a:cubicBezTo>
                      <a:pt x="672025" y="220612"/>
                      <a:pt x="660579" y="218530"/>
                      <a:pt x="650834" y="214394"/>
                    </a:cubicBezTo>
                    <a:cubicBezTo>
                      <a:pt x="641089" y="210257"/>
                      <a:pt x="632317" y="204216"/>
                      <a:pt x="624519" y="196273"/>
                    </a:cubicBezTo>
                    <a:cubicBezTo>
                      <a:pt x="617057" y="188625"/>
                      <a:pt x="611777" y="180229"/>
                      <a:pt x="608681" y="171086"/>
                    </a:cubicBezTo>
                    <a:cubicBezTo>
                      <a:pt x="605584" y="161943"/>
                      <a:pt x="603757" y="152256"/>
                      <a:pt x="603198" y="142026"/>
                    </a:cubicBezTo>
                    <a:cubicBezTo>
                      <a:pt x="602640" y="131796"/>
                      <a:pt x="602437" y="121227"/>
                      <a:pt x="602589" y="110318"/>
                    </a:cubicBezTo>
                    <a:cubicBezTo>
                      <a:pt x="602437" y="99410"/>
                      <a:pt x="602640" y="88841"/>
                      <a:pt x="603198" y="78611"/>
                    </a:cubicBezTo>
                    <a:cubicBezTo>
                      <a:pt x="603757" y="68381"/>
                      <a:pt x="605584" y="58694"/>
                      <a:pt x="608681" y="49551"/>
                    </a:cubicBezTo>
                    <a:cubicBezTo>
                      <a:pt x="611777" y="40408"/>
                      <a:pt x="617057" y="32012"/>
                      <a:pt x="624519" y="24365"/>
                    </a:cubicBezTo>
                    <a:cubicBezTo>
                      <a:pt x="632317" y="16421"/>
                      <a:pt x="641089" y="10380"/>
                      <a:pt x="650834" y="6243"/>
                    </a:cubicBezTo>
                    <a:cubicBezTo>
                      <a:pt x="660579" y="2106"/>
                      <a:pt x="672025" y="25"/>
                      <a:pt x="685171" y="0"/>
                    </a:cubicBez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sz="2400" dirty="0">
                  <a:solidFill>
                    <a:srgbClr val="FCE3C1"/>
                  </a:solidFill>
                  <a:latin typeface="DIN Black" pitchFamily="50" charset="0"/>
                  <a:ea typeface="微软雅黑" panose="020B0503020204020204" pitchFamily="34" charset="-122"/>
                </a:endParaRPr>
              </a:p>
            </p:txBody>
          </p:sp>
          <p:sp>
            <p:nvSpPr>
              <p:cNvPr id="62" name="任意多边形: 形状 61">
                <a:extLst>
                  <a:ext uri="{FF2B5EF4-FFF2-40B4-BE49-F238E27FC236}">
                    <a16:creationId xmlns:a16="http://schemas.microsoft.com/office/drawing/2014/main" xmlns="" id="{C853D364-E5EA-4A7D-A290-8CD617CC1F7B}"/>
                  </a:ext>
                </a:extLst>
              </p:cNvPr>
              <p:cNvSpPr/>
              <p:nvPr/>
            </p:nvSpPr>
            <p:spPr>
              <a:xfrm>
                <a:off x="6217221" y="2604460"/>
                <a:ext cx="304647" cy="26889"/>
              </a:xfrm>
              <a:custGeom>
                <a:avLst/>
                <a:gdLst/>
                <a:ahLst/>
                <a:cxnLst/>
                <a:rect l="l" t="t" r="r" b="b"/>
                <a:pathLst>
                  <a:path w="2499855" h="220637">
                    <a:moveTo>
                      <a:pt x="1469574" y="84108"/>
                    </a:moveTo>
                    <a:lnTo>
                      <a:pt x="1450067" y="142037"/>
                    </a:lnTo>
                    <a:lnTo>
                      <a:pt x="1487862" y="142037"/>
                    </a:lnTo>
                    <a:close/>
                    <a:moveTo>
                      <a:pt x="2215477" y="49644"/>
                    </a:moveTo>
                    <a:lnTo>
                      <a:pt x="2215477" y="93573"/>
                    </a:lnTo>
                    <a:lnTo>
                      <a:pt x="2245673" y="93573"/>
                    </a:lnTo>
                    <a:cubicBezTo>
                      <a:pt x="2253045" y="93364"/>
                      <a:pt x="2258738" y="91114"/>
                      <a:pt x="2262754" y="86824"/>
                    </a:cubicBezTo>
                    <a:cubicBezTo>
                      <a:pt x="2266770" y="82534"/>
                      <a:pt x="2268804" y="77462"/>
                      <a:pt x="2268855" y="71609"/>
                    </a:cubicBezTo>
                    <a:cubicBezTo>
                      <a:pt x="2268804" y="65755"/>
                      <a:pt x="2266770" y="60684"/>
                      <a:pt x="2262754" y="56394"/>
                    </a:cubicBezTo>
                    <a:cubicBezTo>
                      <a:pt x="2258738" y="52104"/>
                      <a:pt x="2253045" y="49854"/>
                      <a:pt x="2245673" y="49644"/>
                    </a:cubicBezTo>
                    <a:close/>
                    <a:moveTo>
                      <a:pt x="2015451" y="49644"/>
                    </a:moveTo>
                    <a:lnTo>
                      <a:pt x="2015451" y="93573"/>
                    </a:lnTo>
                    <a:lnTo>
                      <a:pt x="2045649" y="93573"/>
                    </a:lnTo>
                    <a:cubicBezTo>
                      <a:pt x="2053019" y="93364"/>
                      <a:pt x="2058713" y="91114"/>
                      <a:pt x="2062729" y="86824"/>
                    </a:cubicBezTo>
                    <a:cubicBezTo>
                      <a:pt x="2066745" y="82534"/>
                      <a:pt x="2068779" y="77462"/>
                      <a:pt x="2068830" y="71609"/>
                    </a:cubicBezTo>
                    <a:cubicBezTo>
                      <a:pt x="2068779" y="65755"/>
                      <a:pt x="2066745" y="60684"/>
                      <a:pt x="2062729" y="56394"/>
                    </a:cubicBezTo>
                    <a:cubicBezTo>
                      <a:pt x="2058713" y="52104"/>
                      <a:pt x="2053020" y="49854"/>
                      <a:pt x="2045649" y="49644"/>
                    </a:cubicBezTo>
                    <a:close/>
                    <a:moveTo>
                      <a:pt x="500977" y="49644"/>
                    </a:moveTo>
                    <a:lnTo>
                      <a:pt x="500977" y="93573"/>
                    </a:lnTo>
                    <a:lnTo>
                      <a:pt x="531174" y="93573"/>
                    </a:lnTo>
                    <a:cubicBezTo>
                      <a:pt x="538545" y="93364"/>
                      <a:pt x="544239" y="91114"/>
                      <a:pt x="548255" y="86824"/>
                    </a:cubicBezTo>
                    <a:cubicBezTo>
                      <a:pt x="552271" y="82534"/>
                      <a:pt x="554304" y="77462"/>
                      <a:pt x="554355" y="71609"/>
                    </a:cubicBezTo>
                    <a:cubicBezTo>
                      <a:pt x="554304" y="65755"/>
                      <a:pt x="552271" y="60684"/>
                      <a:pt x="548255" y="56394"/>
                    </a:cubicBezTo>
                    <a:cubicBezTo>
                      <a:pt x="544239" y="52104"/>
                      <a:pt x="538545" y="49854"/>
                      <a:pt x="531174" y="49644"/>
                    </a:cubicBezTo>
                    <a:close/>
                    <a:moveTo>
                      <a:pt x="323221" y="47511"/>
                    </a:moveTo>
                    <a:cubicBezTo>
                      <a:pt x="318310" y="47580"/>
                      <a:pt x="314027" y="48508"/>
                      <a:pt x="310373" y="50293"/>
                    </a:cubicBezTo>
                    <a:cubicBezTo>
                      <a:pt x="306720" y="52077"/>
                      <a:pt x="303886" y="54301"/>
                      <a:pt x="301871" y="56962"/>
                    </a:cubicBezTo>
                    <a:cubicBezTo>
                      <a:pt x="300237" y="58902"/>
                      <a:pt x="298829" y="61526"/>
                      <a:pt x="297647" y="64833"/>
                    </a:cubicBezTo>
                    <a:cubicBezTo>
                      <a:pt x="296464" y="68140"/>
                      <a:pt x="295553" y="73293"/>
                      <a:pt x="294913" y="80292"/>
                    </a:cubicBezTo>
                    <a:cubicBezTo>
                      <a:pt x="294273" y="87291"/>
                      <a:pt x="293949" y="97300"/>
                      <a:pt x="293941" y="110318"/>
                    </a:cubicBezTo>
                    <a:cubicBezTo>
                      <a:pt x="293949" y="123333"/>
                      <a:pt x="294273" y="133315"/>
                      <a:pt x="294913" y="140266"/>
                    </a:cubicBezTo>
                    <a:cubicBezTo>
                      <a:pt x="295553" y="147216"/>
                      <a:pt x="296464" y="152320"/>
                      <a:pt x="297647" y="155578"/>
                    </a:cubicBezTo>
                    <a:cubicBezTo>
                      <a:pt x="298829" y="158836"/>
                      <a:pt x="300237" y="161433"/>
                      <a:pt x="301871" y="163370"/>
                    </a:cubicBezTo>
                    <a:cubicBezTo>
                      <a:pt x="303886" y="166044"/>
                      <a:pt x="306720" y="168318"/>
                      <a:pt x="310373" y="170192"/>
                    </a:cubicBezTo>
                    <a:cubicBezTo>
                      <a:pt x="314027" y="172066"/>
                      <a:pt x="318310" y="173044"/>
                      <a:pt x="323221" y="173126"/>
                    </a:cubicBezTo>
                    <a:cubicBezTo>
                      <a:pt x="328133" y="173044"/>
                      <a:pt x="332416" y="172066"/>
                      <a:pt x="336069" y="170192"/>
                    </a:cubicBezTo>
                    <a:cubicBezTo>
                      <a:pt x="339723" y="168318"/>
                      <a:pt x="342557" y="166044"/>
                      <a:pt x="344571" y="163370"/>
                    </a:cubicBezTo>
                    <a:cubicBezTo>
                      <a:pt x="346206" y="161433"/>
                      <a:pt x="347614" y="158836"/>
                      <a:pt x="348796" y="155578"/>
                    </a:cubicBezTo>
                    <a:cubicBezTo>
                      <a:pt x="349978" y="152320"/>
                      <a:pt x="350890" y="147216"/>
                      <a:pt x="351530" y="140266"/>
                    </a:cubicBezTo>
                    <a:cubicBezTo>
                      <a:pt x="352170" y="133315"/>
                      <a:pt x="352494" y="123333"/>
                      <a:pt x="352501" y="110318"/>
                    </a:cubicBezTo>
                    <a:cubicBezTo>
                      <a:pt x="352494" y="97300"/>
                      <a:pt x="352170" y="87291"/>
                      <a:pt x="351530" y="80292"/>
                    </a:cubicBezTo>
                    <a:cubicBezTo>
                      <a:pt x="350890" y="73293"/>
                      <a:pt x="349978" y="68140"/>
                      <a:pt x="348796" y="64833"/>
                    </a:cubicBezTo>
                    <a:cubicBezTo>
                      <a:pt x="347614" y="61526"/>
                      <a:pt x="346206" y="58902"/>
                      <a:pt x="344571" y="56962"/>
                    </a:cubicBezTo>
                    <a:cubicBezTo>
                      <a:pt x="342557" y="54301"/>
                      <a:pt x="339723" y="52077"/>
                      <a:pt x="336069" y="50293"/>
                    </a:cubicBezTo>
                    <a:cubicBezTo>
                      <a:pt x="332416" y="48508"/>
                      <a:pt x="328133" y="47580"/>
                      <a:pt x="323221" y="47511"/>
                    </a:cubicBezTo>
                    <a:close/>
                    <a:moveTo>
                      <a:pt x="2339873" y="1829"/>
                    </a:moveTo>
                    <a:lnTo>
                      <a:pt x="2499855" y="1829"/>
                    </a:lnTo>
                    <a:lnTo>
                      <a:pt x="2499855" y="49339"/>
                    </a:lnTo>
                    <a:lnTo>
                      <a:pt x="2446515" y="49339"/>
                    </a:lnTo>
                    <a:lnTo>
                      <a:pt x="2446515" y="218808"/>
                    </a:lnTo>
                    <a:lnTo>
                      <a:pt x="2393213" y="218808"/>
                    </a:lnTo>
                    <a:lnTo>
                      <a:pt x="2393213" y="49339"/>
                    </a:lnTo>
                    <a:lnTo>
                      <a:pt x="2339873" y="49339"/>
                    </a:lnTo>
                    <a:close/>
                    <a:moveTo>
                      <a:pt x="2162175" y="1829"/>
                    </a:moveTo>
                    <a:lnTo>
                      <a:pt x="2248113" y="1829"/>
                    </a:lnTo>
                    <a:cubicBezTo>
                      <a:pt x="2264187" y="2030"/>
                      <a:pt x="2277720" y="5418"/>
                      <a:pt x="2288711" y="11993"/>
                    </a:cubicBezTo>
                    <a:cubicBezTo>
                      <a:pt x="2299703" y="18569"/>
                      <a:pt x="2308020" y="27126"/>
                      <a:pt x="2313661" y="37664"/>
                    </a:cubicBezTo>
                    <a:cubicBezTo>
                      <a:pt x="2319302" y="48203"/>
                      <a:pt x="2322134" y="59518"/>
                      <a:pt x="2322157" y="71609"/>
                    </a:cubicBezTo>
                    <a:cubicBezTo>
                      <a:pt x="2322134" y="83700"/>
                      <a:pt x="2319302" y="95014"/>
                      <a:pt x="2313661" y="105553"/>
                    </a:cubicBezTo>
                    <a:cubicBezTo>
                      <a:pt x="2308020" y="116092"/>
                      <a:pt x="2299703" y="124649"/>
                      <a:pt x="2288711" y="131224"/>
                    </a:cubicBezTo>
                    <a:cubicBezTo>
                      <a:pt x="2277720" y="137800"/>
                      <a:pt x="2264187" y="141188"/>
                      <a:pt x="2248113" y="141389"/>
                    </a:cubicBezTo>
                    <a:lnTo>
                      <a:pt x="2215477" y="141389"/>
                    </a:lnTo>
                    <a:lnTo>
                      <a:pt x="2215477" y="218808"/>
                    </a:lnTo>
                    <a:lnTo>
                      <a:pt x="2162175" y="218808"/>
                    </a:lnTo>
                    <a:close/>
                    <a:moveTo>
                      <a:pt x="1962150" y="1829"/>
                    </a:moveTo>
                    <a:lnTo>
                      <a:pt x="2048089" y="1829"/>
                    </a:lnTo>
                    <a:cubicBezTo>
                      <a:pt x="2064162" y="2030"/>
                      <a:pt x="2077695" y="5418"/>
                      <a:pt x="2088687" y="11993"/>
                    </a:cubicBezTo>
                    <a:cubicBezTo>
                      <a:pt x="2099678" y="18569"/>
                      <a:pt x="2107995" y="27126"/>
                      <a:pt x="2113636" y="37664"/>
                    </a:cubicBezTo>
                    <a:cubicBezTo>
                      <a:pt x="2119277" y="48203"/>
                      <a:pt x="2122109" y="59518"/>
                      <a:pt x="2122131" y="71609"/>
                    </a:cubicBezTo>
                    <a:cubicBezTo>
                      <a:pt x="2122109" y="83700"/>
                      <a:pt x="2119277" y="95014"/>
                      <a:pt x="2113636" y="105553"/>
                    </a:cubicBezTo>
                    <a:cubicBezTo>
                      <a:pt x="2107995" y="116092"/>
                      <a:pt x="2099678" y="124649"/>
                      <a:pt x="2088687" y="131224"/>
                    </a:cubicBezTo>
                    <a:cubicBezTo>
                      <a:pt x="2077695" y="137800"/>
                      <a:pt x="2064162" y="141188"/>
                      <a:pt x="2048089" y="141389"/>
                    </a:cubicBezTo>
                    <a:lnTo>
                      <a:pt x="2015451" y="141389"/>
                    </a:lnTo>
                    <a:lnTo>
                      <a:pt x="2015451" y="218808"/>
                    </a:lnTo>
                    <a:lnTo>
                      <a:pt x="1962150" y="218808"/>
                    </a:lnTo>
                    <a:close/>
                    <a:moveTo>
                      <a:pt x="1590675" y="1829"/>
                    </a:moveTo>
                    <a:lnTo>
                      <a:pt x="1637276" y="1829"/>
                    </a:lnTo>
                    <a:lnTo>
                      <a:pt x="1706803" y="110928"/>
                    </a:lnTo>
                    <a:lnTo>
                      <a:pt x="1706803" y="1829"/>
                    </a:lnTo>
                    <a:lnTo>
                      <a:pt x="1760105" y="1829"/>
                    </a:lnTo>
                    <a:lnTo>
                      <a:pt x="1760105" y="218808"/>
                    </a:lnTo>
                    <a:lnTo>
                      <a:pt x="1713504" y="218808"/>
                    </a:lnTo>
                    <a:lnTo>
                      <a:pt x="1643977" y="109709"/>
                    </a:lnTo>
                    <a:lnTo>
                      <a:pt x="1643977" y="218808"/>
                    </a:lnTo>
                    <a:lnTo>
                      <a:pt x="1590675" y="218808"/>
                    </a:lnTo>
                    <a:close/>
                    <a:moveTo>
                      <a:pt x="1447628" y="1829"/>
                    </a:moveTo>
                    <a:lnTo>
                      <a:pt x="1488776" y="1829"/>
                    </a:lnTo>
                    <a:lnTo>
                      <a:pt x="1567719" y="218808"/>
                    </a:lnTo>
                    <a:lnTo>
                      <a:pt x="1511941" y="218808"/>
                    </a:lnTo>
                    <a:lnTo>
                      <a:pt x="1501883" y="186499"/>
                    </a:lnTo>
                    <a:lnTo>
                      <a:pt x="1435131" y="186499"/>
                    </a:lnTo>
                    <a:lnTo>
                      <a:pt x="1424463" y="218808"/>
                    </a:lnTo>
                    <a:lnTo>
                      <a:pt x="1368685" y="218808"/>
                    </a:lnTo>
                    <a:close/>
                    <a:moveTo>
                      <a:pt x="1171575" y="1829"/>
                    </a:moveTo>
                    <a:lnTo>
                      <a:pt x="1224877" y="1829"/>
                    </a:lnTo>
                    <a:lnTo>
                      <a:pt x="1224877" y="85344"/>
                    </a:lnTo>
                    <a:lnTo>
                      <a:pt x="1281607" y="85344"/>
                    </a:lnTo>
                    <a:lnTo>
                      <a:pt x="1281607" y="1829"/>
                    </a:lnTo>
                    <a:lnTo>
                      <a:pt x="1334909" y="1829"/>
                    </a:lnTo>
                    <a:lnTo>
                      <a:pt x="1334909" y="218808"/>
                    </a:lnTo>
                    <a:lnTo>
                      <a:pt x="1281607" y="218808"/>
                    </a:lnTo>
                    <a:lnTo>
                      <a:pt x="1281607" y="132855"/>
                    </a:lnTo>
                    <a:lnTo>
                      <a:pt x="1224877" y="132855"/>
                    </a:lnTo>
                    <a:lnTo>
                      <a:pt x="1224877" y="218808"/>
                    </a:lnTo>
                    <a:lnTo>
                      <a:pt x="1171575" y="218808"/>
                    </a:lnTo>
                    <a:close/>
                    <a:moveTo>
                      <a:pt x="977798" y="1829"/>
                    </a:moveTo>
                    <a:lnTo>
                      <a:pt x="1137780" y="1829"/>
                    </a:lnTo>
                    <a:lnTo>
                      <a:pt x="1137780" y="49339"/>
                    </a:lnTo>
                    <a:lnTo>
                      <a:pt x="1084440" y="49339"/>
                    </a:lnTo>
                    <a:lnTo>
                      <a:pt x="1084440" y="218808"/>
                    </a:lnTo>
                    <a:lnTo>
                      <a:pt x="1031138" y="218808"/>
                    </a:lnTo>
                    <a:lnTo>
                      <a:pt x="1031138" y="49339"/>
                    </a:lnTo>
                    <a:lnTo>
                      <a:pt x="977798" y="49339"/>
                    </a:lnTo>
                    <a:close/>
                    <a:moveTo>
                      <a:pt x="647700" y="1829"/>
                    </a:moveTo>
                    <a:lnTo>
                      <a:pt x="795185" y="1829"/>
                    </a:lnTo>
                    <a:lnTo>
                      <a:pt x="795185" y="49339"/>
                    </a:lnTo>
                    <a:lnTo>
                      <a:pt x="701002" y="49339"/>
                    </a:lnTo>
                    <a:lnTo>
                      <a:pt x="701002" y="85649"/>
                    </a:lnTo>
                    <a:lnTo>
                      <a:pt x="781469" y="85649"/>
                    </a:lnTo>
                    <a:lnTo>
                      <a:pt x="781469" y="133159"/>
                    </a:lnTo>
                    <a:lnTo>
                      <a:pt x="701002" y="133159"/>
                    </a:lnTo>
                    <a:lnTo>
                      <a:pt x="701002" y="171297"/>
                    </a:lnTo>
                    <a:lnTo>
                      <a:pt x="795185" y="171297"/>
                    </a:lnTo>
                    <a:lnTo>
                      <a:pt x="795185" y="218808"/>
                    </a:lnTo>
                    <a:lnTo>
                      <a:pt x="647700" y="218808"/>
                    </a:lnTo>
                    <a:close/>
                    <a:moveTo>
                      <a:pt x="447675" y="1829"/>
                    </a:moveTo>
                    <a:lnTo>
                      <a:pt x="533614" y="1829"/>
                    </a:lnTo>
                    <a:cubicBezTo>
                      <a:pt x="549687" y="2030"/>
                      <a:pt x="563220" y="5418"/>
                      <a:pt x="574212" y="11993"/>
                    </a:cubicBezTo>
                    <a:cubicBezTo>
                      <a:pt x="585203" y="18569"/>
                      <a:pt x="593520" y="27126"/>
                      <a:pt x="599161" y="37664"/>
                    </a:cubicBezTo>
                    <a:cubicBezTo>
                      <a:pt x="604803" y="48203"/>
                      <a:pt x="607634" y="59518"/>
                      <a:pt x="607657" y="71609"/>
                    </a:cubicBezTo>
                    <a:cubicBezTo>
                      <a:pt x="607251" y="86378"/>
                      <a:pt x="603494" y="98456"/>
                      <a:pt x="596387" y="107844"/>
                    </a:cubicBezTo>
                    <a:cubicBezTo>
                      <a:pt x="589280" y="117232"/>
                      <a:pt x="581260" y="124047"/>
                      <a:pt x="572325" y="128291"/>
                    </a:cubicBezTo>
                    <a:lnTo>
                      <a:pt x="619239" y="218808"/>
                    </a:lnTo>
                    <a:lnTo>
                      <a:pt x="557401" y="218808"/>
                    </a:lnTo>
                    <a:lnTo>
                      <a:pt x="518973" y="138036"/>
                    </a:lnTo>
                    <a:lnTo>
                      <a:pt x="500977" y="138036"/>
                    </a:lnTo>
                    <a:lnTo>
                      <a:pt x="500977" y="218808"/>
                    </a:lnTo>
                    <a:lnTo>
                      <a:pt x="447675" y="218808"/>
                    </a:lnTo>
                    <a:close/>
                    <a:moveTo>
                      <a:pt x="0" y="1829"/>
                    </a:moveTo>
                    <a:lnTo>
                      <a:pt x="52388" y="1829"/>
                    </a:lnTo>
                    <a:lnTo>
                      <a:pt x="101174" y="97515"/>
                    </a:lnTo>
                    <a:lnTo>
                      <a:pt x="149961" y="1829"/>
                    </a:lnTo>
                    <a:lnTo>
                      <a:pt x="202349" y="1829"/>
                    </a:lnTo>
                    <a:lnTo>
                      <a:pt x="202349" y="218808"/>
                    </a:lnTo>
                    <a:lnTo>
                      <a:pt x="149047" y="218808"/>
                    </a:lnTo>
                    <a:lnTo>
                      <a:pt x="149047" y="114892"/>
                    </a:lnTo>
                    <a:lnTo>
                      <a:pt x="118250" y="168546"/>
                    </a:lnTo>
                    <a:lnTo>
                      <a:pt x="84099" y="168546"/>
                    </a:lnTo>
                    <a:lnTo>
                      <a:pt x="53302" y="114892"/>
                    </a:lnTo>
                    <a:lnTo>
                      <a:pt x="53302" y="218808"/>
                    </a:lnTo>
                    <a:lnTo>
                      <a:pt x="0" y="218808"/>
                    </a:lnTo>
                    <a:close/>
                    <a:moveTo>
                      <a:pt x="323221" y="0"/>
                    </a:moveTo>
                    <a:cubicBezTo>
                      <a:pt x="336368" y="25"/>
                      <a:pt x="347813" y="2106"/>
                      <a:pt x="357558" y="6243"/>
                    </a:cubicBezTo>
                    <a:cubicBezTo>
                      <a:pt x="367304" y="10380"/>
                      <a:pt x="376075" y="16421"/>
                      <a:pt x="383873" y="24365"/>
                    </a:cubicBezTo>
                    <a:cubicBezTo>
                      <a:pt x="391335" y="32012"/>
                      <a:pt x="396615" y="40408"/>
                      <a:pt x="399712" y="49551"/>
                    </a:cubicBezTo>
                    <a:cubicBezTo>
                      <a:pt x="402808" y="58694"/>
                      <a:pt x="404636" y="68381"/>
                      <a:pt x="405194" y="78611"/>
                    </a:cubicBezTo>
                    <a:cubicBezTo>
                      <a:pt x="405752" y="88841"/>
                      <a:pt x="405955" y="99410"/>
                      <a:pt x="405803" y="110318"/>
                    </a:cubicBezTo>
                    <a:cubicBezTo>
                      <a:pt x="405955" y="121227"/>
                      <a:pt x="405752" y="131796"/>
                      <a:pt x="405194" y="142026"/>
                    </a:cubicBezTo>
                    <a:cubicBezTo>
                      <a:pt x="404636" y="152256"/>
                      <a:pt x="402808" y="161943"/>
                      <a:pt x="399712" y="171086"/>
                    </a:cubicBezTo>
                    <a:cubicBezTo>
                      <a:pt x="396615" y="180229"/>
                      <a:pt x="391335" y="188625"/>
                      <a:pt x="383873" y="196273"/>
                    </a:cubicBezTo>
                    <a:cubicBezTo>
                      <a:pt x="376075" y="204216"/>
                      <a:pt x="367304" y="210257"/>
                      <a:pt x="357558" y="214394"/>
                    </a:cubicBezTo>
                    <a:cubicBezTo>
                      <a:pt x="347813" y="218530"/>
                      <a:pt x="336368" y="220612"/>
                      <a:pt x="323221" y="220637"/>
                    </a:cubicBezTo>
                    <a:cubicBezTo>
                      <a:pt x="310075" y="220612"/>
                      <a:pt x="298629" y="218530"/>
                      <a:pt x="288884" y="214394"/>
                    </a:cubicBezTo>
                    <a:cubicBezTo>
                      <a:pt x="279139" y="210257"/>
                      <a:pt x="270367" y="204216"/>
                      <a:pt x="262569" y="196273"/>
                    </a:cubicBezTo>
                    <a:cubicBezTo>
                      <a:pt x="255107" y="188625"/>
                      <a:pt x="249827" y="180229"/>
                      <a:pt x="246731" y="171086"/>
                    </a:cubicBezTo>
                    <a:cubicBezTo>
                      <a:pt x="243634" y="161943"/>
                      <a:pt x="241807" y="152256"/>
                      <a:pt x="241249" y="142026"/>
                    </a:cubicBezTo>
                    <a:cubicBezTo>
                      <a:pt x="240690" y="131796"/>
                      <a:pt x="240487" y="121227"/>
                      <a:pt x="240640" y="110318"/>
                    </a:cubicBezTo>
                    <a:cubicBezTo>
                      <a:pt x="240487" y="99410"/>
                      <a:pt x="240690" y="88841"/>
                      <a:pt x="241249" y="78611"/>
                    </a:cubicBezTo>
                    <a:cubicBezTo>
                      <a:pt x="241807" y="68381"/>
                      <a:pt x="243634" y="58694"/>
                      <a:pt x="246731" y="49551"/>
                    </a:cubicBezTo>
                    <a:cubicBezTo>
                      <a:pt x="249827" y="40408"/>
                      <a:pt x="255107" y="32012"/>
                      <a:pt x="262569" y="24365"/>
                    </a:cubicBezTo>
                    <a:cubicBezTo>
                      <a:pt x="270367" y="16421"/>
                      <a:pt x="279139" y="10380"/>
                      <a:pt x="288884" y="6243"/>
                    </a:cubicBezTo>
                    <a:cubicBezTo>
                      <a:pt x="298629" y="2106"/>
                      <a:pt x="310075" y="25"/>
                      <a:pt x="323221" y="0"/>
                    </a:cubicBez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sz="2400" dirty="0">
                  <a:solidFill>
                    <a:srgbClr val="FCE3C1"/>
                  </a:solidFill>
                  <a:latin typeface="DIN Black" pitchFamily="50" charset="0"/>
                  <a:ea typeface="微软雅黑" panose="020B0503020204020204" pitchFamily="34" charset="-122"/>
                </a:endParaRPr>
              </a:p>
            </p:txBody>
          </p:sp>
          <p:sp>
            <p:nvSpPr>
              <p:cNvPr id="63" name="任意多边形: 形状 62">
                <a:extLst>
                  <a:ext uri="{FF2B5EF4-FFF2-40B4-BE49-F238E27FC236}">
                    <a16:creationId xmlns:a16="http://schemas.microsoft.com/office/drawing/2014/main" xmlns="" id="{86C7EB94-0213-41E6-86BC-58F24AB87465}"/>
                  </a:ext>
                </a:extLst>
              </p:cNvPr>
              <p:cNvSpPr/>
              <p:nvPr/>
            </p:nvSpPr>
            <p:spPr>
              <a:xfrm>
                <a:off x="6001891" y="2517662"/>
                <a:ext cx="182669" cy="172189"/>
              </a:xfrm>
              <a:custGeom>
                <a:avLst/>
                <a:gdLst>
                  <a:gd name="connsiteX0" fmla="*/ 2881221 w 5956300"/>
                  <a:gd name="connsiteY0" fmla="*/ 201970 h 5614644"/>
                  <a:gd name="connsiteX1" fmla="*/ 2706298 w 5956300"/>
                  <a:gd name="connsiteY1" fmla="*/ 218751 h 5614644"/>
                  <a:gd name="connsiteX2" fmla="*/ 2000250 w 5956300"/>
                  <a:gd name="connsiteY2" fmla="*/ 371892 h 5614644"/>
                  <a:gd name="connsiteX3" fmla="*/ 1284932 w 5956300"/>
                  <a:gd name="connsiteY3" fmla="*/ 827382 h 5614644"/>
                  <a:gd name="connsiteX4" fmla="*/ 888669 w 5956300"/>
                  <a:gd name="connsiteY4" fmla="*/ 1334744 h 5614644"/>
                  <a:gd name="connsiteX5" fmla="*/ 711453 w 5956300"/>
                  <a:gd name="connsiteY5" fmla="*/ 1885291 h 5614644"/>
                  <a:gd name="connsiteX6" fmla="*/ 647700 w 5956300"/>
                  <a:gd name="connsiteY6" fmla="*/ 2771587 h 5614644"/>
                  <a:gd name="connsiteX7" fmla="*/ 647700 w 5956300"/>
                  <a:gd name="connsiteY7" fmla="*/ 3032148 h 5614644"/>
                  <a:gd name="connsiteX8" fmla="*/ 606425 w 5956300"/>
                  <a:gd name="connsiteY8" fmla="*/ 3060721 h 5614644"/>
                  <a:gd name="connsiteX9" fmla="*/ 482306 w 5956300"/>
                  <a:gd name="connsiteY9" fmla="*/ 3122734 h 5614644"/>
                  <a:gd name="connsiteX10" fmla="*/ 213393 w 5956300"/>
                  <a:gd name="connsiteY10" fmla="*/ 3490955 h 5614644"/>
                  <a:gd name="connsiteX11" fmla="*/ 253015 w 5956300"/>
                  <a:gd name="connsiteY11" fmla="*/ 3837826 h 5614644"/>
                  <a:gd name="connsiteX12" fmla="*/ 751252 w 5956300"/>
                  <a:gd name="connsiteY12" fmla="*/ 4140189 h 5614644"/>
                  <a:gd name="connsiteX13" fmla="*/ 908318 w 5956300"/>
                  <a:gd name="connsiteY13" fmla="*/ 4236694 h 5614644"/>
                  <a:gd name="connsiteX14" fmla="*/ 1506701 w 5956300"/>
                  <a:gd name="connsiteY14" fmla="*/ 5003131 h 5614644"/>
                  <a:gd name="connsiteX15" fmla="*/ 2508250 w 5956300"/>
                  <a:gd name="connsiteY15" fmla="*/ 5386987 h 5614644"/>
                  <a:gd name="connsiteX16" fmla="*/ 3409950 w 5956300"/>
                  <a:gd name="connsiteY16" fmla="*/ 5387186 h 5614644"/>
                  <a:gd name="connsiteX17" fmla="*/ 3970352 w 5956300"/>
                  <a:gd name="connsiteY17" fmla="*/ 5252754 h 5614644"/>
                  <a:gd name="connsiteX18" fmla="*/ 4204932 w 5956300"/>
                  <a:gd name="connsiteY18" fmla="*/ 5142614 h 5614644"/>
                  <a:gd name="connsiteX19" fmla="*/ 4434259 w 5956300"/>
                  <a:gd name="connsiteY19" fmla="*/ 5005112 h 5614644"/>
                  <a:gd name="connsiteX20" fmla="*/ 4975508 w 5956300"/>
                  <a:gd name="connsiteY20" fmla="*/ 4319244 h 5614644"/>
                  <a:gd name="connsiteX21" fmla="*/ 5041338 w 5956300"/>
                  <a:gd name="connsiteY21" fmla="*/ 4195280 h 5614644"/>
                  <a:gd name="connsiteX22" fmla="*/ 5177624 w 5956300"/>
                  <a:gd name="connsiteY22" fmla="*/ 4139369 h 5614644"/>
                  <a:gd name="connsiteX23" fmla="*/ 5585980 w 5956300"/>
                  <a:gd name="connsiteY23" fmla="*/ 3989705 h 5614644"/>
                  <a:gd name="connsiteX24" fmla="*/ 5743053 w 5956300"/>
                  <a:gd name="connsiteY24" fmla="*/ 3492045 h 5614644"/>
                  <a:gd name="connsiteX25" fmla="*/ 5453833 w 5956300"/>
                  <a:gd name="connsiteY25" fmla="*/ 3125548 h 5614644"/>
                  <a:gd name="connsiteX26" fmla="*/ 5295900 w 5956300"/>
                  <a:gd name="connsiteY26" fmla="*/ 2828239 h 5614644"/>
                  <a:gd name="connsiteX27" fmla="*/ 5180673 w 5956300"/>
                  <a:gd name="connsiteY27" fmla="*/ 1766544 h 5614644"/>
                  <a:gd name="connsiteX28" fmla="*/ 4758737 w 5956300"/>
                  <a:gd name="connsiteY28" fmla="*/ 933959 h 5614644"/>
                  <a:gd name="connsiteX29" fmla="*/ 4667445 w 5956300"/>
                  <a:gd name="connsiteY29" fmla="*/ 806643 h 5614644"/>
                  <a:gd name="connsiteX30" fmla="*/ 4683798 w 5956300"/>
                  <a:gd name="connsiteY30" fmla="*/ 721224 h 5614644"/>
                  <a:gd name="connsiteX31" fmla="*/ 4701972 w 5956300"/>
                  <a:gd name="connsiteY31" fmla="*/ 635529 h 5614644"/>
                  <a:gd name="connsiteX32" fmla="*/ 4502150 w 5956300"/>
                  <a:gd name="connsiteY32" fmla="*/ 566394 h 5614644"/>
                  <a:gd name="connsiteX33" fmla="*/ 4349881 w 5956300"/>
                  <a:gd name="connsiteY33" fmla="*/ 541247 h 5614644"/>
                  <a:gd name="connsiteX34" fmla="*/ 4344618 w 5956300"/>
                  <a:gd name="connsiteY34" fmla="*/ 439246 h 5614644"/>
                  <a:gd name="connsiteX35" fmla="*/ 4281422 w 5956300"/>
                  <a:gd name="connsiteY35" fmla="*/ 267124 h 5614644"/>
                  <a:gd name="connsiteX36" fmla="*/ 4047619 w 5956300"/>
                  <a:gd name="connsiteY36" fmla="*/ 317317 h 5614644"/>
                  <a:gd name="connsiteX37" fmla="*/ 3845497 w 5956300"/>
                  <a:gd name="connsiteY37" fmla="*/ 352657 h 5614644"/>
                  <a:gd name="connsiteX38" fmla="*/ 3675832 w 5956300"/>
                  <a:gd name="connsiteY38" fmla="*/ 300955 h 5614644"/>
                  <a:gd name="connsiteX39" fmla="*/ 3472632 w 5956300"/>
                  <a:gd name="connsiteY39" fmla="*/ 255933 h 5614644"/>
                  <a:gd name="connsiteX40" fmla="*/ 2881221 w 5956300"/>
                  <a:gd name="connsiteY40" fmla="*/ 201970 h 5614644"/>
                  <a:gd name="connsiteX41" fmla="*/ 2791470 w 5956300"/>
                  <a:gd name="connsiteY41" fmla="*/ 1 h 5614644"/>
                  <a:gd name="connsiteX42" fmla="*/ 3003550 w 5956300"/>
                  <a:gd name="connsiteY42" fmla="*/ 1066 h 5614644"/>
                  <a:gd name="connsiteX43" fmla="*/ 3549650 w 5956300"/>
                  <a:gd name="connsiteY43" fmla="*/ 43149 h 5614644"/>
                  <a:gd name="connsiteX44" fmla="*/ 3815484 w 5956300"/>
                  <a:gd name="connsiteY44" fmla="*/ 113847 h 5614644"/>
                  <a:gd name="connsiteX45" fmla="*/ 3903518 w 5956300"/>
                  <a:gd name="connsiteY45" fmla="*/ 146068 h 5614644"/>
                  <a:gd name="connsiteX46" fmla="*/ 3963614 w 5956300"/>
                  <a:gd name="connsiteY46" fmla="*/ 101953 h 5614644"/>
                  <a:gd name="connsiteX47" fmla="*/ 4193699 w 5956300"/>
                  <a:gd name="connsiteY47" fmla="*/ 14081 h 5614644"/>
                  <a:gd name="connsiteX48" fmla="*/ 4541596 w 5956300"/>
                  <a:gd name="connsiteY48" fmla="*/ 258461 h 5614644"/>
                  <a:gd name="connsiteX49" fmla="*/ 4620090 w 5956300"/>
                  <a:gd name="connsiteY49" fmla="*/ 329974 h 5614644"/>
                  <a:gd name="connsiteX50" fmla="*/ 4916267 w 5956300"/>
                  <a:gd name="connsiteY50" fmla="*/ 691032 h 5614644"/>
                  <a:gd name="connsiteX51" fmla="*/ 4976952 w 5956300"/>
                  <a:gd name="connsiteY51" fmla="*/ 849782 h 5614644"/>
                  <a:gd name="connsiteX52" fmla="*/ 5472816 w 5956300"/>
                  <a:gd name="connsiteY52" fmla="*/ 2129747 h 5614644"/>
                  <a:gd name="connsiteX53" fmla="*/ 5517345 w 5956300"/>
                  <a:gd name="connsiteY53" fmla="*/ 2882830 h 5614644"/>
                  <a:gd name="connsiteX54" fmla="*/ 5569735 w 5956300"/>
                  <a:gd name="connsiteY54" fmla="*/ 2933247 h 5614644"/>
                  <a:gd name="connsiteX55" fmla="*/ 5937356 w 5956300"/>
                  <a:gd name="connsiteY55" fmla="*/ 3343799 h 5614644"/>
                  <a:gd name="connsiteX56" fmla="*/ 5956300 w 5956300"/>
                  <a:gd name="connsiteY56" fmla="*/ 3591218 h 5614644"/>
                  <a:gd name="connsiteX57" fmla="*/ 5929774 w 5956300"/>
                  <a:gd name="connsiteY57" fmla="*/ 3820325 h 5614644"/>
                  <a:gd name="connsiteX58" fmla="*/ 5876326 w 5956300"/>
                  <a:gd name="connsiteY58" fmla="*/ 3950135 h 5614644"/>
                  <a:gd name="connsiteX59" fmla="*/ 5766327 w 5956300"/>
                  <a:gd name="connsiteY59" fmla="*/ 4101493 h 5614644"/>
                  <a:gd name="connsiteX60" fmla="*/ 5436198 w 5956300"/>
                  <a:gd name="connsiteY60" fmla="*/ 4312539 h 5614644"/>
                  <a:gd name="connsiteX61" fmla="*/ 5179679 w 5956300"/>
                  <a:gd name="connsiteY61" fmla="*/ 4443700 h 5614644"/>
                  <a:gd name="connsiteX62" fmla="*/ 5082122 w 5956300"/>
                  <a:gd name="connsiteY62" fmla="*/ 4598462 h 5614644"/>
                  <a:gd name="connsiteX63" fmla="*/ 4947484 w 5956300"/>
                  <a:gd name="connsiteY63" fmla="*/ 4776444 h 5614644"/>
                  <a:gd name="connsiteX64" fmla="*/ 3771900 w 5956300"/>
                  <a:gd name="connsiteY64" fmla="*/ 5536765 h 5614644"/>
                  <a:gd name="connsiteX65" fmla="*/ 2959100 w 5956300"/>
                  <a:gd name="connsiteY65" fmla="*/ 5614644 h 5614644"/>
                  <a:gd name="connsiteX66" fmla="*/ 2400300 w 5956300"/>
                  <a:gd name="connsiteY66" fmla="*/ 5591143 h 5614644"/>
                  <a:gd name="connsiteX67" fmla="*/ 1176418 w 5956300"/>
                  <a:gd name="connsiteY67" fmla="*/ 5001626 h 5614644"/>
                  <a:gd name="connsiteX68" fmla="*/ 760853 w 5956300"/>
                  <a:gd name="connsiteY68" fmla="*/ 4431257 h 5614644"/>
                  <a:gd name="connsiteX69" fmla="*/ 661365 w 5956300"/>
                  <a:gd name="connsiteY69" fmla="*/ 4351032 h 5614644"/>
                  <a:gd name="connsiteX70" fmla="*/ 79002 w 5956300"/>
                  <a:gd name="connsiteY70" fmla="*/ 3975113 h 5614644"/>
                  <a:gd name="connsiteX71" fmla="*/ 0 w 5956300"/>
                  <a:gd name="connsiteY71" fmla="*/ 3589357 h 5614644"/>
                  <a:gd name="connsiteX72" fmla="*/ 173789 w 5956300"/>
                  <a:gd name="connsiteY72" fmla="*/ 3064283 h 5614644"/>
                  <a:gd name="connsiteX73" fmla="*/ 396639 w 5956300"/>
                  <a:gd name="connsiteY73" fmla="*/ 2928594 h 5614644"/>
                  <a:gd name="connsiteX74" fmla="*/ 417088 w 5956300"/>
                  <a:gd name="connsiteY74" fmla="*/ 2665069 h 5614644"/>
                  <a:gd name="connsiteX75" fmla="*/ 444135 w 5956300"/>
                  <a:gd name="connsiteY75" fmla="*/ 2214086 h 5614644"/>
                  <a:gd name="connsiteX76" fmla="*/ 483099 w 5956300"/>
                  <a:gd name="connsiteY76" fmla="*/ 1902936 h 5614644"/>
                  <a:gd name="connsiteX77" fmla="*/ 528459 w 5956300"/>
                  <a:gd name="connsiteY77" fmla="*/ 1691727 h 5614644"/>
                  <a:gd name="connsiteX78" fmla="*/ 582955 w 5956300"/>
                  <a:gd name="connsiteY78" fmla="*/ 1513927 h 5614644"/>
                  <a:gd name="connsiteX79" fmla="*/ 903518 w 5956300"/>
                  <a:gd name="connsiteY79" fmla="*/ 905414 h 5614644"/>
                  <a:gd name="connsiteX80" fmla="*/ 1588113 w 5956300"/>
                  <a:gd name="connsiteY80" fmla="*/ 328738 h 5614644"/>
                  <a:gd name="connsiteX81" fmla="*/ 1829413 w 5956300"/>
                  <a:gd name="connsiteY81" fmla="*/ 213961 h 5614644"/>
                  <a:gd name="connsiteX82" fmla="*/ 2089150 w 5956300"/>
                  <a:gd name="connsiteY82" fmla="*/ 111667 h 5614644"/>
                  <a:gd name="connsiteX83" fmla="*/ 2597150 w 5956300"/>
                  <a:gd name="connsiteY83" fmla="*/ 2993 h 5614644"/>
                  <a:gd name="connsiteX84" fmla="*/ 2791470 w 5956300"/>
                  <a:gd name="connsiteY84" fmla="*/ 1 h 56146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5956300" h="5614644">
                    <a:moveTo>
                      <a:pt x="2881221" y="201970"/>
                    </a:moveTo>
                    <a:cubicBezTo>
                      <a:pt x="2818854" y="204559"/>
                      <a:pt x="2759810" y="210117"/>
                      <a:pt x="2706298" y="218751"/>
                    </a:cubicBezTo>
                    <a:cubicBezTo>
                      <a:pt x="2388383" y="270047"/>
                      <a:pt x="2113789" y="329606"/>
                      <a:pt x="2000250" y="371892"/>
                    </a:cubicBezTo>
                    <a:cubicBezTo>
                      <a:pt x="1793054" y="449059"/>
                      <a:pt x="1464740" y="658118"/>
                      <a:pt x="1284932" y="827382"/>
                    </a:cubicBezTo>
                    <a:cubicBezTo>
                      <a:pt x="1089170" y="1011665"/>
                      <a:pt x="973134" y="1160232"/>
                      <a:pt x="888669" y="1334744"/>
                    </a:cubicBezTo>
                    <a:cubicBezTo>
                      <a:pt x="818192" y="1480353"/>
                      <a:pt x="798656" y="1541047"/>
                      <a:pt x="711453" y="1885291"/>
                    </a:cubicBezTo>
                    <a:cubicBezTo>
                      <a:pt x="667796" y="2057633"/>
                      <a:pt x="647700" y="2337007"/>
                      <a:pt x="647700" y="2771587"/>
                    </a:cubicBezTo>
                    <a:lnTo>
                      <a:pt x="647700" y="3032148"/>
                    </a:lnTo>
                    <a:lnTo>
                      <a:pt x="606425" y="3060721"/>
                    </a:lnTo>
                    <a:cubicBezTo>
                      <a:pt x="583724" y="3076436"/>
                      <a:pt x="527870" y="3104342"/>
                      <a:pt x="482306" y="3122734"/>
                    </a:cubicBezTo>
                    <a:cubicBezTo>
                      <a:pt x="315744" y="3189969"/>
                      <a:pt x="239740" y="3294040"/>
                      <a:pt x="213393" y="3490955"/>
                    </a:cubicBezTo>
                    <a:cubicBezTo>
                      <a:pt x="192717" y="3645487"/>
                      <a:pt x="203875" y="3743168"/>
                      <a:pt x="253015" y="3837826"/>
                    </a:cubicBezTo>
                    <a:cubicBezTo>
                      <a:pt x="350457" y="4025528"/>
                      <a:pt x="531275" y="4135260"/>
                      <a:pt x="751252" y="4140189"/>
                    </a:cubicBezTo>
                    <a:cubicBezTo>
                      <a:pt x="863173" y="4142697"/>
                      <a:pt x="871280" y="4147678"/>
                      <a:pt x="908318" y="4236694"/>
                    </a:cubicBezTo>
                    <a:cubicBezTo>
                      <a:pt x="1019822" y="4504678"/>
                      <a:pt x="1270691" y="4826002"/>
                      <a:pt x="1506701" y="5003131"/>
                    </a:cubicBezTo>
                    <a:cubicBezTo>
                      <a:pt x="1763553" y="5195902"/>
                      <a:pt x="2104773" y="5326678"/>
                      <a:pt x="2508250" y="5386987"/>
                    </a:cubicBezTo>
                    <a:cubicBezTo>
                      <a:pt x="2722999" y="5419085"/>
                      <a:pt x="3197695" y="5419190"/>
                      <a:pt x="3409950" y="5387186"/>
                    </a:cubicBezTo>
                    <a:cubicBezTo>
                      <a:pt x="3717541" y="5340807"/>
                      <a:pt x="3852661" y="5308394"/>
                      <a:pt x="3970352" y="5252754"/>
                    </a:cubicBezTo>
                    <a:cubicBezTo>
                      <a:pt x="4032336" y="5223451"/>
                      <a:pt x="4137897" y="5173888"/>
                      <a:pt x="4204932" y="5142614"/>
                    </a:cubicBezTo>
                    <a:cubicBezTo>
                      <a:pt x="4271967" y="5111339"/>
                      <a:pt x="4375164" y="5049463"/>
                      <a:pt x="4434259" y="5005112"/>
                    </a:cubicBezTo>
                    <a:cubicBezTo>
                      <a:pt x="4612367" y="4871441"/>
                      <a:pt x="4850139" y="4570136"/>
                      <a:pt x="4975508" y="4319244"/>
                    </a:cubicBezTo>
                    <a:cubicBezTo>
                      <a:pt x="5003431" y="4263364"/>
                      <a:pt x="5033054" y="4207580"/>
                      <a:pt x="5041338" y="4195280"/>
                    </a:cubicBezTo>
                    <a:cubicBezTo>
                      <a:pt x="5066420" y="4158038"/>
                      <a:pt x="5130547" y="4131729"/>
                      <a:pt x="5177624" y="4139369"/>
                    </a:cubicBezTo>
                    <a:cubicBezTo>
                      <a:pt x="5291722" y="4157885"/>
                      <a:pt x="5479923" y="4088908"/>
                      <a:pt x="5585980" y="3989705"/>
                    </a:cubicBezTo>
                    <a:cubicBezTo>
                      <a:pt x="5716084" y="3868007"/>
                      <a:pt x="5770351" y="3696072"/>
                      <a:pt x="5743053" y="3492045"/>
                    </a:cubicBezTo>
                    <a:cubicBezTo>
                      <a:pt x="5714712" y="3280226"/>
                      <a:pt x="5639235" y="3184584"/>
                      <a:pt x="5453833" y="3125548"/>
                    </a:cubicBezTo>
                    <a:cubicBezTo>
                      <a:pt x="5297283" y="3075699"/>
                      <a:pt x="5295900" y="3073095"/>
                      <a:pt x="5295900" y="2828239"/>
                    </a:cubicBezTo>
                    <a:cubicBezTo>
                      <a:pt x="5295900" y="2497670"/>
                      <a:pt x="5244593" y="2024930"/>
                      <a:pt x="5180673" y="1766544"/>
                    </a:cubicBezTo>
                    <a:cubicBezTo>
                      <a:pt x="5099012" y="1436444"/>
                      <a:pt x="4964104" y="1170237"/>
                      <a:pt x="4758737" y="933959"/>
                    </a:cubicBezTo>
                    <a:cubicBezTo>
                      <a:pt x="4712851" y="881167"/>
                      <a:pt x="4671770" y="823875"/>
                      <a:pt x="4667445" y="806643"/>
                    </a:cubicBezTo>
                    <a:cubicBezTo>
                      <a:pt x="4662683" y="787669"/>
                      <a:pt x="4669133" y="753979"/>
                      <a:pt x="4683798" y="721224"/>
                    </a:cubicBezTo>
                    <a:cubicBezTo>
                      <a:pt x="4697116" y="691476"/>
                      <a:pt x="4705295" y="652913"/>
                      <a:pt x="4701972" y="635529"/>
                    </a:cubicBezTo>
                    <a:cubicBezTo>
                      <a:pt x="4687853" y="561674"/>
                      <a:pt x="4570556" y="521091"/>
                      <a:pt x="4502150" y="566394"/>
                    </a:cubicBezTo>
                    <a:cubicBezTo>
                      <a:pt x="4427262" y="615990"/>
                      <a:pt x="4384915" y="608996"/>
                      <a:pt x="4349881" y="541247"/>
                    </a:cubicBezTo>
                    <a:cubicBezTo>
                      <a:pt x="4334194" y="510913"/>
                      <a:pt x="4333235" y="492322"/>
                      <a:pt x="4344618" y="439246"/>
                    </a:cubicBezTo>
                    <a:cubicBezTo>
                      <a:pt x="4362181" y="357352"/>
                      <a:pt x="4344888" y="310250"/>
                      <a:pt x="4281422" y="267124"/>
                    </a:cubicBezTo>
                    <a:cubicBezTo>
                      <a:pt x="4197357" y="210001"/>
                      <a:pt x="4100108" y="230878"/>
                      <a:pt x="4047619" y="317317"/>
                    </a:cubicBezTo>
                    <a:cubicBezTo>
                      <a:pt x="4000371" y="395124"/>
                      <a:pt x="3974432" y="399660"/>
                      <a:pt x="3845497" y="352657"/>
                    </a:cubicBezTo>
                    <a:cubicBezTo>
                      <a:pt x="3787556" y="331536"/>
                      <a:pt x="3711207" y="308269"/>
                      <a:pt x="3675832" y="300955"/>
                    </a:cubicBezTo>
                    <a:cubicBezTo>
                      <a:pt x="3640457" y="293640"/>
                      <a:pt x="3549017" y="273380"/>
                      <a:pt x="3472632" y="255933"/>
                    </a:cubicBezTo>
                    <a:cubicBezTo>
                      <a:pt x="3285338" y="213155"/>
                      <a:pt x="3068324" y="194203"/>
                      <a:pt x="2881221" y="201970"/>
                    </a:cubicBezTo>
                    <a:close/>
                    <a:moveTo>
                      <a:pt x="2791470" y="1"/>
                    </a:moveTo>
                    <a:cubicBezTo>
                      <a:pt x="2854395" y="-21"/>
                      <a:pt x="2927588" y="322"/>
                      <a:pt x="3003550" y="1066"/>
                    </a:cubicBezTo>
                    <a:cubicBezTo>
                      <a:pt x="3359053" y="4547"/>
                      <a:pt x="3378028" y="6010"/>
                      <a:pt x="3549650" y="43149"/>
                    </a:cubicBezTo>
                    <a:cubicBezTo>
                      <a:pt x="3647440" y="64311"/>
                      <a:pt x="3767065" y="96125"/>
                      <a:pt x="3815484" y="113847"/>
                    </a:cubicBezTo>
                    <a:lnTo>
                      <a:pt x="3903518" y="146068"/>
                    </a:lnTo>
                    <a:lnTo>
                      <a:pt x="3963614" y="101953"/>
                    </a:lnTo>
                    <a:cubicBezTo>
                      <a:pt x="4058819" y="32066"/>
                      <a:pt x="4124672" y="6916"/>
                      <a:pt x="4193699" y="14081"/>
                    </a:cubicBezTo>
                    <a:cubicBezTo>
                      <a:pt x="4353301" y="30649"/>
                      <a:pt x="4496381" y="131155"/>
                      <a:pt x="4541596" y="258461"/>
                    </a:cubicBezTo>
                    <a:cubicBezTo>
                      <a:pt x="4563343" y="319691"/>
                      <a:pt x="4566579" y="322639"/>
                      <a:pt x="4620090" y="329974"/>
                    </a:cubicBezTo>
                    <a:cubicBezTo>
                      <a:pt x="4809936" y="355995"/>
                      <a:pt x="4919157" y="489142"/>
                      <a:pt x="4916267" y="691032"/>
                    </a:cubicBezTo>
                    <a:cubicBezTo>
                      <a:pt x="4915159" y="768440"/>
                      <a:pt x="4917263" y="773945"/>
                      <a:pt x="4976952" y="849782"/>
                    </a:cubicBezTo>
                    <a:cubicBezTo>
                      <a:pt x="5261536" y="1211359"/>
                      <a:pt x="5436689" y="1663478"/>
                      <a:pt x="5472816" y="2129747"/>
                    </a:cubicBezTo>
                    <a:cubicBezTo>
                      <a:pt x="5508410" y="2589132"/>
                      <a:pt x="5524168" y="2855644"/>
                      <a:pt x="5517345" y="2882830"/>
                    </a:cubicBezTo>
                    <a:cubicBezTo>
                      <a:pt x="5510664" y="2909448"/>
                      <a:pt x="5516571" y="2915132"/>
                      <a:pt x="5569735" y="2933247"/>
                    </a:cubicBezTo>
                    <a:cubicBezTo>
                      <a:pt x="5751978" y="2995343"/>
                      <a:pt x="5885407" y="3144354"/>
                      <a:pt x="5937356" y="3343799"/>
                    </a:cubicBezTo>
                    <a:cubicBezTo>
                      <a:pt x="5949705" y="3391210"/>
                      <a:pt x="5956300" y="3477346"/>
                      <a:pt x="5956300" y="3591218"/>
                    </a:cubicBezTo>
                    <a:cubicBezTo>
                      <a:pt x="5956300" y="3742541"/>
                      <a:pt x="5952752" y="3773185"/>
                      <a:pt x="5929774" y="3820325"/>
                    </a:cubicBezTo>
                    <a:cubicBezTo>
                      <a:pt x="5915185" y="3850256"/>
                      <a:pt x="5891133" y="3908670"/>
                      <a:pt x="5876326" y="3950135"/>
                    </a:cubicBezTo>
                    <a:cubicBezTo>
                      <a:pt x="5854553" y="4011105"/>
                      <a:pt x="5833514" y="4040056"/>
                      <a:pt x="5766327" y="4101493"/>
                    </a:cubicBezTo>
                    <a:cubicBezTo>
                      <a:pt x="5588918" y="4263720"/>
                      <a:pt x="5553590" y="4286304"/>
                      <a:pt x="5436198" y="4312539"/>
                    </a:cubicBezTo>
                    <a:cubicBezTo>
                      <a:pt x="5211521" y="4362750"/>
                      <a:pt x="5223681" y="4356533"/>
                      <a:pt x="5179679" y="4443700"/>
                    </a:cubicBezTo>
                    <a:cubicBezTo>
                      <a:pt x="5157917" y="4486809"/>
                      <a:pt x="5114017" y="4556452"/>
                      <a:pt x="5082122" y="4598462"/>
                    </a:cubicBezTo>
                    <a:cubicBezTo>
                      <a:pt x="5050227" y="4640472"/>
                      <a:pt x="4989640" y="4720564"/>
                      <a:pt x="4947484" y="4776444"/>
                    </a:cubicBezTo>
                    <a:cubicBezTo>
                      <a:pt x="4668008" y="5146902"/>
                      <a:pt x="4257279" y="5412545"/>
                      <a:pt x="3771900" y="5536765"/>
                    </a:cubicBezTo>
                    <a:cubicBezTo>
                      <a:pt x="3498431" y="5606751"/>
                      <a:pt x="3416058" y="5614644"/>
                      <a:pt x="2959100" y="5614644"/>
                    </a:cubicBezTo>
                    <a:cubicBezTo>
                      <a:pt x="2601616" y="5614644"/>
                      <a:pt x="2512347" y="5610890"/>
                      <a:pt x="2400300" y="5591143"/>
                    </a:cubicBezTo>
                    <a:cubicBezTo>
                      <a:pt x="1867184" y="5497188"/>
                      <a:pt x="1500282" y="5320460"/>
                      <a:pt x="1176418" y="5001626"/>
                    </a:cubicBezTo>
                    <a:cubicBezTo>
                      <a:pt x="1000371" y="4828314"/>
                      <a:pt x="834958" y="4601283"/>
                      <a:pt x="760853" y="4431257"/>
                    </a:cubicBezTo>
                    <a:cubicBezTo>
                      <a:pt x="732900" y="4367122"/>
                      <a:pt x="730400" y="4365107"/>
                      <a:pt x="661365" y="4351032"/>
                    </a:cubicBezTo>
                    <a:cubicBezTo>
                      <a:pt x="371157" y="4291863"/>
                      <a:pt x="199954" y="4181350"/>
                      <a:pt x="79002" y="3975113"/>
                    </a:cubicBezTo>
                    <a:cubicBezTo>
                      <a:pt x="12705" y="3862067"/>
                      <a:pt x="0" y="3800030"/>
                      <a:pt x="0" y="3589357"/>
                    </a:cubicBezTo>
                    <a:cubicBezTo>
                      <a:pt x="0" y="3334066"/>
                      <a:pt x="47490" y="3190583"/>
                      <a:pt x="173789" y="3064283"/>
                    </a:cubicBezTo>
                    <a:cubicBezTo>
                      <a:pt x="230082" y="3007991"/>
                      <a:pt x="360479" y="2928594"/>
                      <a:pt x="396639" y="2928594"/>
                    </a:cubicBezTo>
                    <a:cubicBezTo>
                      <a:pt x="412092" y="2928594"/>
                      <a:pt x="415398" y="2886001"/>
                      <a:pt x="417088" y="2665069"/>
                    </a:cubicBezTo>
                    <a:cubicBezTo>
                      <a:pt x="418465" y="2485233"/>
                      <a:pt x="427054" y="2342012"/>
                      <a:pt x="444135" y="2214086"/>
                    </a:cubicBezTo>
                    <a:cubicBezTo>
                      <a:pt x="457901" y="2110983"/>
                      <a:pt x="475435" y="1970966"/>
                      <a:pt x="483099" y="1902936"/>
                    </a:cubicBezTo>
                    <a:cubicBezTo>
                      <a:pt x="490763" y="1834905"/>
                      <a:pt x="511175" y="1739861"/>
                      <a:pt x="528459" y="1691727"/>
                    </a:cubicBezTo>
                    <a:cubicBezTo>
                      <a:pt x="545744" y="1643592"/>
                      <a:pt x="570267" y="1563582"/>
                      <a:pt x="582955" y="1513927"/>
                    </a:cubicBezTo>
                    <a:cubicBezTo>
                      <a:pt x="613737" y="1393455"/>
                      <a:pt x="710173" y="1210395"/>
                      <a:pt x="903518" y="905414"/>
                    </a:cubicBezTo>
                    <a:cubicBezTo>
                      <a:pt x="1035936" y="696538"/>
                      <a:pt x="1333802" y="445628"/>
                      <a:pt x="1588113" y="328738"/>
                    </a:cubicBezTo>
                    <a:cubicBezTo>
                      <a:pt x="1647822" y="301293"/>
                      <a:pt x="1756408" y="249644"/>
                      <a:pt x="1829413" y="213961"/>
                    </a:cubicBezTo>
                    <a:cubicBezTo>
                      <a:pt x="1902418" y="178279"/>
                      <a:pt x="2019300" y="132247"/>
                      <a:pt x="2089150" y="111667"/>
                    </a:cubicBezTo>
                    <a:cubicBezTo>
                      <a:pt x="2197619" y="79709"/>
                      <a:pt x="2469680" y="21508"/>
                      <a:pt x="2597150" y="2993"/>
                    </a:cubicBezTo>
                    <a:cubicBezTo>
                      <a:pt x="2610247" y="1091"/>
                      <a:pt x="2686596" y="39"/>
                      <a:pt x="2791470" y="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5" name="文本框 54">
              <a:extLst>
                <a:ext uri="{FF2B5EF4-FFF2-40B4-BE49-F238E27FC236}">
                  <a16:creationId xmlns:a16="http://schemas.microsoft.com/office/drawing/2014/main" xmlns="" id="{F656889A-9742-4D03-B4A9-1BB641427078}"/>
                </a:ext>
              </a:extLst>
            </p:cNvPr>
            <p:cNvSpPr txBox="1"/>
            <p:nvPr/>
          </p:nvSpPr>
          <p:spPr>
            <a:xfrm>
              <a:off x="10229888" y="5858952"/>
              <a:ext cx="1350046" cy="269077"/>
            </a:xfrm>
            <a:custGeom>
              <a:avLst/>
              <a:gdLst/>
              <a:ahLst/>
              <a:cxnLst/>
              <a:rect l="l" t="t" r="r" b="b"/>
              <a:pathLst>
                <a:path w="4455881" h="888095">
                  <a:moveTo>
                    <a:pt x="1641625" y="805494"/>
                  </a:moveTo>
                  <a:lnTo>
                    <a:pt x="1676943" y="805494"/>
                  </a:lnTo>
                  <a:lnTo>
                    <a:pt x="1676943" y="859139"/>
                  </a:lnTo>
                  <a:lnTo>
                    <a:pt x="1641625" y="888095"/>
                  </a:lnTo>
                  <a:close/>
                  <a:moveTo>
                    <a:pt x="3399768" y="672899"/>
                  </a:moveTo>
                  <a:lnTo>
                    <a:pt x="3365935" y="769242"/>
                  </a:lnTo>
                  <a:lnTo>
                    <a:pt x="3432686" y="769242"/>
                  </a:lnTo>
                  <a:close/>
                  <a:moveTo>
                    <a:pt x="4155577" y="653380"/>
                  </a:moveTo>
                  <a:lnTo>
                    <a:pt x="4155577" y="725656"/>
                  </a:lnTo>
                  <a:lnTo>
                    <a:pt x="4203147" y="725656"/>
                  </a:lnTo>
                  <a:cubicBezTo>
                    <a:pt x="4214753" y="725586"/>
                    <a:pt x="4224015" y="722447"/>
                    <a:pt x="4230934" y="716240"/>
                  </a:cubicBezTo>
                  <a:cubicBezTo>
                    <a:pt x="4237852" y="710033"/>
                    <a:pt x="4241397" y="701176"/>
                    <a:pt x="4241569" y="689670"/>
                  </a:cubicBezTo>
                  <a:cubicBezTo>
                    <a:pt x="4241397" y="678151"/>
                    <a:pt x="4237852" y="669244"/>
                    <a:pt x="4230934" y="662948"/>
                  </a:cubicBezTo>
                  <a:cubicBezTo>
                    <a:pt x="4224015" y="656652"/>
                    <a:pt x="4214753" y="653463"/>
                    <a:pt x="4203147" y="653380"/>
                  </a:cubicBezTo>
                  <a:close/>
                  <a:moveTo>
                    <a:pt x="3955552" y="653380"/>
                  </a:moveTo>
                  <a:lnTo>
                    <a:pt x="3955552" y="725656"/>
                  </a:lnTo>
                  <a:lnTo>
                    <a:pt x="4003121" y="725656"/>
                  </a:lnTo>
                  <a:cubicBezTo>
                    <a:pt x="4014728" y="725586"/>
                    <a:pt x="4023991" y="722447"/>
                    <a:pt x="4030909" y="716240"/>
                  </a:cubicBezTo>
                  <a:cubicBezTo>
                    <a:pt x="4037827" y="710033"/>
                    <a:pt x="4041372" y="701176"/>
                    <a:pt x="4041543" y="689670"/>
                  </a:cubicBezTo>
                  <a:cubicBezTo>
                    <a:pt x="4041372" y="678151"/>
                    <a:pt x="4037827" y="669244"/>
                    <a:pt x="4030909" y="662948"/>
                  </a:cubicBezTo>
                  <a:cubicBezTo>
                    <a:pt x="4023991" y="656652"/>
                    <a:pt x="4014728" y="653463"/>
                    <a:pt x="4003121" y="653380"/>
                  </a:cubicBezTo>
                  <a:close/>
                  <a:moveTo>
                    <a:pt x="2402977" y="653380"/>
                  </a:moveTo>
                  <a:lnTo>
                    <a:pt x="2402977" y="721389"/>
                  </a:lnTo>
                  <a:lnTo>
                    <a:pt x="2451766" y="721389"/>
                  </a:lnTo>
                  <a:cubicBezTo>
                    <a:pt x="2462909" y="721312"/>
                    <a:pt x="2471803" y="718339"/>
                    <a:pt x="2478448" y="712468"/>
                  </a:cubicBezTo>
                  <a:cubicBezTo>
                    <a:pt x="2485093" y="706597"/>
                    <a:pt x="2488499" y="698287"/>
                    <a:pt x="2488664" y="687537"/>
                  </a:cubicBezTo>
                  <a:cubicBezTo>
                    <a:pt x="2488499" y="676774"/>
                    <a:pt x="2485093" y="668412"/>
                    <a:pt x="2478448" y="662453"/>
                  </a:cubicBezTo>
                  <a:cubicBezTo>
                    <a:pt x="2471803" y="656493"/>
                    <a:pt x="2462909" y="653469"/>
                    <a:pt x="2451766" y="653380"/>
                  </a:cubicBezTo>
                  <a:close/>
                  <a:moveTo>
                    <a:pt x="1298077" y="653380"/>
                  </a:moveTo>
                  <a:lnTo>
                    <a:pt x="1298077" y="725656"/>
                  </a:lnTo>
                  <a:lnTo>
                    <a:pt x="1345647" y="725656"/>
                  </a:lnTo>
                  <a:cubicBezTo>
                    <a:pt x="1357253" y="725586"/>
                    <a:pt x="1366516" y="722447"/>
                    <a:pt x="1373434" y="716240"/>
                  </a:cubicBezTo>
                  <a:cubicBezTo>
                    <a:pt x="1380352" y="710033"/>
                    <a:pt x="1383897" y="701176"/>
                    <a:pt x="1384069" y="689670"/>
                  </a:cubicBezTo>
                  <a:cubicBezTo>
                    <a:pt x="1383897" y="678151"/>
                    <a:pt x="1380352" y="669244"/>
                    <a:pt x="1373434" y="662948"/>
                  </a:cubicBezTo>
                  <a:cubicBezTo>
                    <a:pt x="1366516" y="656652"/>
                    <a:pt x="1357253" y="653463"/>
                    <a:pt x="1345647" y="653380"/>
                  </a:cubicBezTo>
                  <a:close/>
                  <a:moveTo>
                    <a:pt x="1098052" y="653380"/>
                  </a:moveTo>
                  <a:lnTo>
                    <a:pt x="1098052" y="725656"/>
                  </a:lnTo>
                  <a:lnTo>
                    <a:pt x="1145622" y="725656"/>
                  </a:lnTo>
                  <a:cubicBezTo>
                    <a:pt x="1157228" y="725586"/>
                    <a:pt x="1166491" y="722447"/>
                    <a:pt x="1173409" y="716240"/>
                  </a:cubicBezTo>
                  <a:cubicBezTo>
                    <a:pt x="1180327" y="710033"/>
                    <a:pt x="1183872" y="701176"/>
                    <a:pt x="1184044" y="689670"/>
                  </a:cubicBezTo>
                  <a:cubicBezTo>
                    <a:pt x="1183872" y="678151"/>
                    <a:pt x="1180327" y="669244"/>
                    <a:pt x="1173409" y="662948"/>
                  </a:cubicBezTo>
                  <a:cubicBezTo>
                    <a:pt x="1166491" y="656652"/>
                    <a:pt x="1157228" y="653463"/>
                    <a:pt x="1145622" y="653380"/>
                  </a:cubicBezTo>
                  <a:close/>
                  <a:moveTo>
                    <a:pt x="259852" y="653380"/>
                  </a:moveTo>
                  <a:lnTo>
                    <a:pt x="259852" y="721389"/>
                  </a:lnTo>
                  <a:lnTo>
                    <a:pt x="308642" y="721389"/>
                  </a:lnTo>
                  <a:cubicBezTo>
                    <a:pt x="319784" y="721312"/>
                    <a:pt x="328678" y="718339"/>
                    <a:pt x="335323" y="712468"/>
                  </a:cubicBezTo>
                  <a:cubicBezTo>
                    <a:pt x="341969" y="706597"/>
                    <a:pt x="345374" y="698287"/>
                    <a:pt x="345539" y="687537"/>
                  </a:cubicBezTo>
                  <a:cubicBezTo>
                    <a:pt x="345374" y="676774"/>
                    <a:pt x="341969" y="668412"/>
                    <a:pt x="335323" y="662453"/>
                  </a:cubicBezTo>
                  <a:cubicBezTo>
                    <a:pt x="328678" y="656493"/>
                    <a:pt x="319784" y="653469"/>
                    <a:pt x="308642" y="653380"/>
                  </a:cubicBezTo>
                  <a:close/>
                  <a:moveTo>
                    <a:pt x="2230631" y="651551"/>
                  </a:moveTo>
                  <a:cubicBezTo>
                    <a:pt x="2224158" y="651596"/>
                    <a:pt x="2218123" y="652803"/>
                    <a:pt x="2212526" y="655172"/>
                  </a:cubicBezTo>
                  <a:cubicBezTo>
                    <a:pt x="2206929" y="657542"/>
                    <a:pt x="2202190" y="660806"/>
                    <a:pt x="2198309" y="664967"/>
                  </a:cubicBezTo>
                  <a:cubicBezTo>
                    <a:pt x="2194791" y="668638"/>
                    <a:pt x="2192103" y="672948"/>
                    <a:pt x="2190245" y="677895"/>
                  </a:cubicBezTo>
                  <a:cubicBezTo>
                    <a:pt x="2188388" y="682843"/>
                    <a:pt x="2187123" y="689569"/>
                    <a:pt x="2186451" y="698073"/>
                  </a:cubicBezTo>
                  <a:cubicBezTo>
                    <a:pt x="2185780" y="706578"/>
                    <a:pt x="2185463" y="718001"/>
                    <a:pt x="2185503" y="732343"/>
                  </a:cubicBezTo>
                  <a:cubicBezTo>
                    <a:pt x="2185463" y="746685"/>
                    <a:pt x="2185780" y="758108"/>
                    <a:pt x="2186451" y="766613"/>
                  </a:cubicBezTo>
                  <a:cubicBezTo>
                    <a:pt x="2187123" y="775117"/>
                    <a:pt x="2188388" y="781843"/>
                    <a:pt x="2190245" y="786790"/>
                  </a:cubicBezTo>
                  <a:cubicBezTo>
                    <a:pt x="2192103" y="791738"/>
                    <a:pt x="2194791" y="796048"/>
                    <a:pt x="2198309" y="799719"/>
                  </a:cubicBezTo>
                  <a:cubicBezTo>
                    <a:pt x="2202190" y="803879"/>
                    <a:pt x="2206929" y="807144"/>
                    <a:pt x="2212526" y="809513"/>
                  </a:cubicBezTo>
                  <a:cubicBezTo>
                    <a:pt x="2218123" y="811882"/>
                    <a:pt x="2224158" y="813089"/>
                    <a:pt x="2230631" y="813133"/>
                  </a:cubicBezTo>
                  <a:cubicBezTo>
                    <a:pt x="2237105" y="813089"/>
                    <a:pt x="2243140" y="811882"/>
                    <a:pt x="2248737" y="809513"/>
                  </a:cubicBezTo>
                  <a:cubicBezTo>
                    <a:pt x="2254333" y="807144"/>
                    <a:pt x="2259072" y="803879"/>
                    <a:pt x="2262954" y="799719"/>
                  </a:cubicBezTo>
                  <a:cubicBezTo>
                    <a:pt x="2266472" y="796048"/>
                    <a:pt x="2269160" y="791738"/>
                    <a:pt x="2271017" y="786790"/>
                  </a:cubicBezTo>
                  <a:cubicBezTo>
                    <a:pt x="2272875" y="781843"/>
                    <a:pt x="2274140" y="775117"/>
                    <a:pt x="2274812" y="766613"/>
                  </a:cubicBezTo>
                  <a:cubicBezTo>
                    <a:pt x="2275483" y="758108"/>
                    <a:pt x="2275799" y="746685"/>
                    <a:pt x="2275760" y="732343"/>
                  </a:cubicBezTo>
                  <a:cubicBezTo>
                    <a:pt x="2275799" y="718001"/>
                    <a:pt x="2275483" y="706578"/>
                    <a:pt x="2274812" y="698073"/>
                  </a:cubicBezTo>
                  <a:cubicBezTo>
                    <a:pt x="2274140" y="689569"/>
                    <a:pt x="2272875" y="682843"/>
                    <a:pt x="2271017" y="677895"/>
                  </a:cubicBezTo>
                  <a:cubicBezTo>
                    <a:pt x="2269160" y="672948"/>
                    <a:pt x="2266472" y="668638"/>
                    <a:pt x="2262954" y="664967"/>
                  </a:cubicBezTo>
                  <a:cubicBezTo>
                    <a:pt x="2259072" y="660806"/>
                    <a:pt x="2254333" y="657542"/>
                    <a:pt x="2248737" y="655172"/>
                  </a:cubicBezTo>
                  <a:cubicBezTo>
                    <a:pt x="2243140" y="652803"/>
                    <a:pt x="2237105" y="651596"/>
                    <a:pt x="2230631" y="651551"/>
                  </a:cubicBezTo>
                  <a:close/>
                  <a:moveTo>
                    <a:pt x="506606" y="651551"/>
                  </a:moveTo>
                  <a:cubicBezTo>
                    <a:pt x="500133" y="651596"/>
                    <a:pt x="494098" y="652803"/>
                    <a:pt x="488501" y="655172"/>
                  </a:cubicBezTo>
                  <a:cubicBezTo>
                    <a:pt x="482904" y="657542"/>
                    <a:pt x="478165" y="660806"/>
                    <a:pt x="474284" y="664967"/>
                  </a:cubicBezTo>
                  <a:cubicBezTo>
                    <a:pt x="470766" y="668638"/>
                    <a:pt x="468078" y="672948"/>
                    <a:pt x="466220" y="677895"/>
                  </a:cubicBezTo>
                  <a:cubicBezTo>
                    <a:pt x="464363" y="682843"/>
                    <a:pt x="463098" y="689569"/>
                    <a:pt x="462426" y="698073"/>
                  </a:cubicBezTo>
                  <a:cubicBezTo>
                    <a:pt x="461755" y="706578"/>
                    <a:pt x="461439" y="718001"/>
                    <a:pt x="461478" y="732343"/>
                  </a:cubicBezTo>
                  <a:cubicBezTo>
                    <a:pt x="461439" y="746685"/>
                    <a:pt x="461755" y="758108"/>
                    <a:pt x="462426" y="766613"/>
                  </a:cubicBezTo>
                  <a:cubicBezTo>
                    <a:pt x="463098" y="775117"/>
                    <a:pt x="464363" y="781843"/>
                    <a:pt x="466220" y="786790"/>
                  </a:cubicBezTo>
                  <a:cubicBezTo>
                    <a:pt x="468078" y="791738"/>
                    <a:pt x="470766" y="796048"/>
                    <a:pt x="474284" y="799719"/>
                  </a:cubicBezTo>
                  <a:cubicBezTo>
                    <a:pt x="478165" y="803879"/>
                    <a:pt x="482904" y="807144"/>
                    <a:pt x="488501" y="809513"/>
                  </a:cubicBezTo>
                  <a:cubicBezTo>
                    <a:pt x="494098" y="811882"/>
                    <a:pt x="500133" y="813089"/>
                    <a:pt x="506606" y="813133"/>
                  </a:cubicBezTo>
                  <a:cubicBezTo>
                    <a:pt x="513080" y="813089"/>
                    <a:pt x="519115" y="811882"/>
                    <a:pt x="524712" y="809513"/>
                  </a:cubicBezTo>
                  <a:cubicBezTo>
                    <a:pt x="530308" y="807144"/>
                    <a:pt x="535048" y="803879"/>
                    <a:pt x="538929" y="799719"/>
                  </a:cubicBezTo>
                  <a:cubicBezTo>
                    <a:pt x="542447" y="796048"/>
                    <a:pt x="545135" y="791738"/>
                    <a:pt x="546992" y="786790"/>
                  </a:cubicBezTo>
                  <a:cubicBezTo>
                    <a:pt x="548850" y="781843"/>
                    <a:pt x="550115" y="775117"/>
                    <a:pt x="550787" y="766613"/>
                  </a:cubicBezTo>
                  <a:cubicBezTo>
                    <a:pt x="551458" y="758108"/>
                    <a:pt x="551775" y="746685"/>
                    <a:pt x="551735" y="732343"/>
                  </a:cubicBezTo>
                  <a:cubicBezTo>
                    <a:pt x="551775" y="718001"/>
                    <a:pt x="551458" y="706578"/>
                    <a:pt x="550787" y="698073"/>
                  </a:cubicBezTo>
                  <a:cubicBezTo>
                    <a:pt x="550115" y="689569"/>
                    <a:pt x="548850" y="682843"/>
                    <a:pt x="546992" y="677895"/>
                  </a:cubicBezTo>
                  <a:cubicBezTo>
                    <a:pt x="545135" y="672948"/>
                    <a:pt x="542447" y="668638"/>
                    <a:pt x="538929" y="664967"/>
                  </a:cubicBezTo>
                  <a:cubicBezTo>
                    <a:pt x="535048" y="660806"/>
                    <a:pt x="530308" y="657542"/>
                    <a:pt x="524712" y="655172"/>
                  </a:cubicBezTo>
                  <a:cubicBezTo>
                    <a:pt x="519115" y="652803"/>
                    <a:pt x="513080" y="651596"/>
                    <a:pt x="506606" y="651551"/>
                  </a:cubicBezTo>
                  <a:close/>
                  <a:moveTo>
                    <a:pt x="4303519" y="623853"/>
                  </a:moveTo>
                  <a:lnTo>
                    <a:pt x="4455881" y="623853"/>
                  </a:lnTo>
                  <a:lnTo>
                    <a:pt x="4455881" y="653380"/>
                  </a:lnTo>
                  <a:lnTo>
                    <a:pt x="4396141" y="653380"/>
                  </a:lnTo>
                  <a:lnTo>
                    <a:pt x="4396141" y="840832"/>
                  </a:lnTo>
                  <a:lnTo>
                    <a:pt x="4363260" y="840832"/>
                  </a:lnTo>
                  <a:lnTo>
                    <a:pt x="4363260" y="653380"/>
                  </a:lnTo>
                  <a:lnTo>
                    <a:pt x="4303519" y="653380"/>
                  </a:lnTo>
                  <a:close/>
                  <a:moveTo>
                    <a:pt x="4122697" y="623853"/>
                  </a:moveTo>
                  <a:lnTo>
                    <a:pt x="4204977" y="623853"/>
                  </a:lnTo>
                  <a:cubicBezTo>
                    <a:pt x="4226411" y="624232"/>
                    <a:pt x="4243287" y="630475"/>
                    <a:pt x="4255604" y="642582"/>
                  </a:cubicBezTo>
                  <a:cubicBezTo>
                    <a:pt x="4267921" y="654689"/>
                    <a:pt x="4274203" y="670385"/>
                    <a:pt x="4274449" y="689670"/>
                  </a:cubicBezTo>
                  <a:cubicBezTo>
                    <a:pt x="4274203" y="708955"/>
                    <a:pt x="4267921" y="724652"/>
                    <a:pt x="4255604" y="736759"/>
                  </a:cubicBezTo>
                  <a:cubicBezTo>
                    <a:pt x="4243287" y="748866"/>
                    <a:pt x="4226411" y="755109"/>
                    <a:pt x="4204977" y="755488"/>
                  </a:cubicBezTo>
                  <a:lnTo>
                    <a:pt x="4155577" y="755488"/>
                  </a:lnTo>
                  <a:lnTo>
                    <a:pt x="4155577" y="840832"/>
                  </a:lnTo>
                  <a:lnTo>
                    <a:pt x="4122697" y="840832"/>
                  </a:lnTo>
                  <a:close/>
                  <a:moveTo>
                    <a:pt x="3922671" y="623853"/>
                  </a:moveTo>
                  <a:lnTo>
                    <a:pt x="4004951" y="623853"/>
                  </a:lnTo>
                  <a:cubicBezTo>
                    <a:pt x="4026386" y="624232"/>
                    <a:pt x="4043261" y="630475"/>
                    <a:pt x="4055579" y="642582"/>
                  </a:cubicBezTo>
                  <a:cubicBezTo>
                    <a:pt x="4067896" y="654689"/>
                    <a:pt x="4074178" y="670385"/>
                    <a:pt x="4074424" y="689670"/>
                  </a:cubicBezTo>
                  <a:cubicBezTo>
                    <a:pt x="4074178" y="708955"/>
                    <a:pt x="4067896" y="724652"/>
                    <a:pt x="4055579" y="736759"/>
                  </a:cubicBezTo>
                  <a:cubicBezTo>
                    <a:pt x="4043261" y="748866"/>
                    <a:pt x="4026386" y="755109"/>
                    <a:pt x="4004951" y="755488"/>
                  </a:cubicBezTo>
                  <a:lnTo>
                    <a:pt x="3955552" y="755488"/>
                  </a:lnTo>
                  <a:lnTo>
                    <a:pt x="3955552" y="840832"/>
                  </a:lnTo>
                  <a:lnTo>
                    <a:pt x="3922671" y="840832"/>
                  </a:lnTo>
                  <a:close/>
                  <a:moveTo>
                    <a:pt x="3532147" y="623853"/>
                  </a:moveTo>
                  <a:lnTo>
                    <a:pt x="3562287" y="623853"/>
                  </a:lnTo>
                  <a:lnTo>
                    <a:pt x="3662601" y="776242"/>
                  </a:lnTo>
                  <a:lnTo>
                    <a:pt x="3662601" y="623853"/>
                  </a:lnTo>
                  <a:lnTo>
                    <a:pt x="3695481" y="623853"/>
                  </a:lnTo>
                  <a:lnTo>
                    <a:pt x="3695481" y="840832"/>
                  </a:lnTo>
                  <a:lnTo>
                    <a:pt x="3665341" y="840832"/>
                  </a:lnTo>
                  <a:lnTo>
                    <a:pt x="3565027" y="688139"/>
                  </a:lnTo>
                  <a:lnTo>
                    <a:pt x="3565027" y="840832"/>
                  </a:lnTo>
                  <a:lnTo>
                    <a:pt x="3532147" y="840832"/>
                  </a:lnTo>
                  <a:close/>
                  <a:moveTo>
                    <a:pt x="3385747" y="623853"/>
                  </a:moveTo>
                  <a:lnTo>
                    <a:pt x="3412265" y="623853"/>
                  </a:lnTo>
                  <a:lnTo>
                    <a:pt x="3491817" y="840832"/>
                  </a:lnTo>
                  <a:lnTo>
                    <a:pt x="3456765" y="840832"/>
                  </a:lnTo>
                  <a:lnTo>
                    <a:pt x="3441831" y="797246"/>
                  </a:lnTo>
                  <a:lnTo>
                    <a:pt x="3356182" y="797246"/>
                  </a:lnTo>
                  <a:lnTo>
                    <a:pt x="3341247" y="840832"/>
                  </a:lnTo>
                  <a:lnTo>
                    <a:pt x="3306194" y="840832"/>
                  </a:lnTo>
                  <a:close/>
                  <a:moveTo>
                    <a:pt x="3113047" y="623853"/>
                  </a:moveTo>
                  <a:lnTo>
                    <a:pt x="3145927" y="623853"/>
                  </a:lnTo>
                  <a:lnTo>
                    <a:pt x="3145927" y="716512"/>
                  </a:lnTo>
                  <a:lnTo>
                    <a:pt x="3234052" y="716512"/>
                  </a:lnTo>
                  <a:lnTo>
                    <a:pt x="3234052" y="623853"/>
                  </a:lnTo>
                  <a:lnTo>
                    <a:pt x="3266933" y="623853"/>
                  </a:lnTo>
                  <a:lnTo>
                    <a:pt x="3266933" y="840832"/>
                  </a:lnTo>
                  <a:lnTo>
                    <a:pt x="3234052" y="840832"/>
                  </a:lnTo>
                  <a:lnTo>
                    <a:pt x="3234052" y="746039"/>
                  </a:lnTo>
                  <a:lnTo>
                    <a:pt x="3145927" y="746039"/>
                  </a:lnTo>
                  <a:lnTo>
                    <a:pt x="3145927" y="840832"/>
                  </a:lnTo>
                  <a:lnTo>
                    <a:pt x="3113047" y="840832"/>
                  </a:lnTo>
                  <a:close/>
                  <a:moveTo>
                    <a:pt x="2912869" y="623853"/>
                  </a:moveTo>
                  <a:lnTo>
                    <a:pt x="3065231" y="623853"/>
                  </a:lnTo>
                  <a:lnTo>
                    <a:pt x="3065231" y="653380"/>
                  </a:lnTo>
                  <a:lnTo>
                    <a:pt x="3005490" y="653380"/>
                  </a:lnTo>
                  <a:lnTo>
                    <a:pt x="3005490" y="840832"/>
                  </a:lnTo>
                  <a:lnTo>
                    <a:pt x="2972610" y="840832"/>
                  </a:lnTo>
                  <a:lnTo>
                    <a:pt x="2972610" y="653380"/>
                  </a:lnTo>
                  <a:lnTo>
                    <a:pt x="2912869" y="653380"/>
                  </a:lnTo>
                  <a:close/>
                  <a:moveTo>
                    <a:pt x="2579647" y="623853"/>
                  </a:moveTo>
                  <a:lnTo>
                    <a:pt x="2718293" y="623853"/>
                  </a:lnTo>
                  <a:lnTo>
                    <a:pt x="2718293" y="653380"/>
                  </a:lnTo>
                  <a:lnTo>
                    <a:pt x="2612527" y="653380"/>
                  </a:lnTo>
                  <a:lnTo>
                    <a:pt x="2612527" y="716817"/>
                  </a:lnTo>
                  <a:lnTo>
                    <a:pt x="2702748" y="716817"/>
                  </a:lnTo>
                  <a:lnTo>
                    <a:pt x="2702748" y="746039"/>
                  </a:lnTo>
                  <a:lnTo>
                    <a:pt x="2612527" y="746039"/>
                  </a:lnTo>
                  <a:lnTo>
                    <a:pt x="2612527" y="811305"/>
                  </a:lnTo>
                  <a:lnTo>
                    <a:pt x="2718293" y="811305"/>
                  </a:lnTo>
                  <a:lnTo>
                    <a:pt x="2718293" y="840832"/>
                  </a:lnTo>
                  <a:lnTo>
                    <a:pt x="2579647" y="840832"/>
                  </a:lnTo>
                  <a:close/>
                  <a:moveTo>
                    <a:pt x="2370097" y="623853"/>
                  </a:moveTo>
                  <a:lnTo>
                    <a:pt x="2454206" y="623853"/>
                  </a:lnTo>
                  <a:cubicBezTo>
                    <a:pt x="2475017" y="624187"/>
                    <a:pt x="2491385" y="630139"/>
                    <a:pt x="2503309" y="641706"/>
                  </a:cubicBezTo>
                  <a:cubicBezTo>
                    <a:pt x="2515232" y="653274"/>
                    <a:pt x="2521311" y="668449"/>
                    <a:pt x="2521544" y="687232"/>
                  </a:cubicBezTo>
                  <a:cubicBezTo>
                    <a:pt x="2521265" y="702822"/>
                    <a:pt x="2517104" y="715473"/>
                    <a:pt x="2509060" y="725183"/>
                  </a:cubicBezTo>
                  <a:cubicBezTo>
                    <a:pt x="2501015" y="734893"/>
                    <a:pt x="2490761" y="741441"/>
                    <a:pt x="2478296" y="744826"/>
                  </a:cubicBezTo>
                  <a:lnTo>
                    <a:pt x="2528250" y="840832"/>
                  </a:lnTo>
                  <a:lnTo>
                    <a:pt x="2489881" y="840832"/>
                  </a:lnTo>
                  <a:lnTo>
                    <a:pt x="2444143" y="749392"/>
                  </a:lnTo>
                  <a:lnTo>
                    <a:pt x="2402977" y="749392"/>
                  </a:lnTo>
                  <a:lnTo>
                    <a:pt x="2402977" y="840832"/>
                  </a:lnTo>
                  <a:lnTo>
                    <a:pt x="2370097" y="840832"/>
                  </a:lnTo>
                  <a:close/>
                  <a:moveTo>
                    <a:pt x="1903372" y="623853"/>
                  </a:moveTo>
                  <a:lnTo>
                    <a:pt x="1936252" y="623853"/>
                  </a:lnTo>
                  <a:lnTo>
                    <a:pt x="1999670" y="758865"/>
                  </a:lnTo>
                  <a:lnTo>
                    <a:pt x="2061868" y="623853"/>
                  </a:lnTo>
                  <a:lnTo>
                    <a:pt x="2094748" y="623853"/>
                  </a:lnTo>
                  <a:lnTo>
                    <a:pt x="2094748" y="840832"/>
                  </a:lnTo>
                  <a:lnTo>
                    <a:pt x="2061868" y="840832"/>
                  </a:lnTo>
                  <a:lnTo>
                    <a:pt x="2061868" y="695760"/>
                  </a:lnTo>
                  <a:lnTo>
                    <a:pt x="2011865" y="801545"/>
                  </a:lnTo>
                  <a:lnTo>
                    <a:pt x="1987474" y="801545"/>
                  </a:lnTo>
                  <a:lnTo>
                    <a:pt x="1936252" y="695760"/>
                  </a:lnTo>
                  <a:lnTo>
                    <a:pt x="1936252" y="840832"/>
                  </a:lnTo>
                  <a:lnTo>
                    <a:pt x="1903372" y="840832"/>
                  </a:lnTo>
                  <a:close/>
                  <a:moveTo>
                    <a:pt x="1446019" y="623853"/>
                  </a:moveTo>
                  <a:lnTo>
                    <a:pt x="1598381" y="623853"/>
                  </a:lnTo>
                  <a:lnTo>
                    <a:pt x="1598381" y="653380"/>
                  </a:lnTo>
                  <a:lnTo>
                    <a:pt x="1538640" y="653380"/>
                  </a:lnTo>
                  <a:lnTo>
                    <a:pt x="1538640" y="840832"/>
                  </a:lnTo>
                  <a:lnTo>
                    <a:pt x="1505760" y="840832"/>
                  </a:lnTo>
                  <a:lnTo>
                    <a:pt x="1505760" y="653380"/>
                  </a:lnTo>
                  <a:lnTo>
                    <a:pt x="1446019" y="653380"/>
                  </a:lnTo>
                  <a:close/>
                  <a:moveTo>
                    <a:pt x="1265197" y="623853"/>
                  </a:moveTo>
                  <a:lnTo>
                    <a:pt x="1347476" y="623853"/>
                  </a:lnTo>
                  <a:cubicBezTo>
                    <a:pt x="1368911" y="624232"/>
                    <a:pt x="1385787" y="630475"/>
                    <a:pt x="1398104" y="642582"/>
                  </a:cubicBezTo>
                  <a:cubicBezTo>
                    <a:pt x="1410421" y="654689"/>
                    <a:pt x="1416703" y="670385"/>
                    <a:pt x="1416949" y="689670"/>
                  </a:cubicBezTo>
                  <a:cubicBezTo>
                    <a:pt x="1416703" y="708955"/>
                    <a:pt x="1410421" y="724652"/>
                    <a:pt x="1398104" y="736759"/>
                  </a:cubicBezTo>
                  <a:cubicBezTo>
                    <a:pt x="1385787" y="748866"/>
                    <a:pt x="1368911" y="755109"/>
                    <a:pt x="1347476" y="755488"/>
                  </a:cubicBezTo>
                  <a:lnTo>
                    <a:pt x="1298077" y="755488"/>
                  </a:lnTo>
                  <a:lnTo>
                    <a:pt x="1298077" y="840832"/>
                  </a:lnTo>
                  <a:lnTo>
                    <a:pt x="1265197" y="840832"/>
                  </a:lnTo>
                  <a:close/>
                  <a:moveTo>
                    <a:pt x="1065172" y="623853"/>
                  </a:moveTo>
                  <a:lnTo>
                    <a:pt x="1147451" y="623853"/>
                  </a:lnTo>
                  <a:cubicBezTo>
                    <a:pt x="1168886" y="624232"/>
                    <a:pt x="1185762" y="630475"/>
                    <a:pt x="1198079" y="642582"/>
                  </a:cubicBezTo>
                  <a:cubicBezTo>
                    <a:pt x="1210396" y="654689"/>
                    <a:pt x="1216678" y="670385"/>
                    <a:pt x="1216924" y="689670"/>
                  </a:cubicBezTo>
                  <a:cubicBezTo>
                    <a:pt x="1216678" y="708955"/>
                    <a:pt x="1210396" y="724652"/>
                    <a:pt x="1198079" y="736759"/>
                  </a:cubicBezTo>
                  <a:cubicBezTo>
                    <a:pt x="1185762" y="748866"/>
                    <a:pt x="1168886" y="755109"/>
                    <a:pt x="1147451" y="755488"/>
                  </a:cubicBezTo>
                  <a:lnTo>
                    <a:pt x="1098052" y="755488"/>
                  </a:lnTo>
                  <a:lnTo>
                    <a:pt x="1098052" y="840832"/>
                  </a:lnTo>
                  <a:lnTo>
                    <a:pt x="1065172" y="840832"/>
                  </a:lnTo>
                  <a:close/>
                  <a:moveTo>
                    <a:pt x="646072" y="623853"/>
                  </a:moveTo>
                  <a:lnTo>
                    <a:pt x="678952" y="623853"/>
                  </a:lnTo>
                  <a:lnTo>
                    <a:pt x="742370" y="758865"/>
                  </a:lnTo>
                  <a:lnTo>
                    <a:pt x="804568" y="623853"/>
                  </a:lnTo>
                  <a:lnTo>
                    <a:pt x="837448" y="623853"/>
                  </a:lnTo>
                  <a:lnTo>
                    <a:pt x="837448" y="840832"/>
                  </a:lnTo>
                  <a:lnTo>
                    <a:pt x="804568" y="840832"/>
                  </a:lnTo>
                  <a:lnTo>
                    <a:pt x="804568" y="695760"/>
                  </a:lnTo>
                  <a:lnTo>
                    <a:pt x="754565" y="801545"/>
                  </a:lnTo>
                  <a:lnTo>
                    <a:pt x="730174" y="801545"/>
                  </a:lnTo>
                  <a:lnTo>
                    <a:pt x="678952" y="695760"/>
                  </a:lnTo>
                  <a:lnTo>
                    <a:pt x="678952" y="840832"/>
                  </a:lnTo>
                  <a:lnTo>
                    <a:pt x="646072" y="840832"/>
                  </a:lnTo>
                  <a:close/>
                  <a:moveTo>
                    <a:pt x="226972" y="623853"/>
                  </a:moveTo>
                  <a:lnTo>
                    <a:pt x="311081" y="623853"/>
                  </a:lnTo>
                  <a:cubicBezTo>
                    <a:pt x="331892" y="624187"/>
                    <a:pt x="348260" y="630139"/>
                    <a:pt x="360183" y="641706"/>
                  </a:cubicBezTo>
                  <a:cubicBezTo>
                    <a:pt x="372107" y="653274"/>
                    <a:pt x="378186" y="668449"/>
                    <a:pt x="378419" y="687232"/>
                  </a:cubicBezTo>
                  <a:cubicBezTo>
                    <a:pt x="378140" y="702822"/>
                    <a:pt x="373979" y="715473"/>
                    <a:pt x="365935" y="725183"/>
                  </a:cubicBezTo>
                  <a:cubicBezTo>
                    <a:pt x="357891" y="734893"/>
                    <a:pt x="347636" y="741441"/>
                    <a:pt x="335171" y="744826"/>
                  </a:cubicBezTo>
                  <a:lnTo>
                    <a:pt x="385125" y="840832"/>
                  </a:lnTo>
                  <a:lnTo>
                    <a:pt x="346757" y="840832"/>
                  </a:lnTo>
                  <a:lnTo>
                    <a:pt x="301018" y="749392"/>
                  </a:lnTo>
                  <a:lnTo>
                    <a:pt x="259852" y="749392"/>
                  </a:lnTo>
                  <a:lnTo>
                    <a:pt x="259852" y="840832"/>
                  </a:lnTo>
                  <a:lnTo>
                    <a:pt x="226972" y="840832"/>
                  </a:lnTo>
                  <a:close/>
                  <a:moveTo>
                    <a:pt x="36472" y="623853"/>
                  </a:moveTo>
                  <a:lnTo>
                    <a:pt x="175118" y="623853"/>
                  </a:lnTo>
                  <a:lnTo>
                    <a:pt x="175118" y="653380"/>
                  </a:lnTo>
                  <a:lnTo>
                    <a:pt x="69352" y="653380"/>
                  </a:lnTo>
                  <a:lnTo>
                    <a:pt x="69352" y="719560"/>
                  </a:lnTo>
                  <a:lnTo>
                    <a:pt x="159573" y="719560"/>
                  </a:lnTo>
                  <a:lnTo>
                    <a:pt x="159573" y="749087"/>
                  </a:lnTo>
                  <a:lnTo>
                    <a:pt x="69352" y="749087"/>
                  </a:lnTo>
                  <a:lnTo>
                    <a:pt x="69352" y="840832"/>
                  </a:lnTo>
                  <a:lnTo>
                    <a:pt x="36472" y="840832"/>
                  </a:lnTo>
                  <a:close/>
                  <a:moveTo>
                    <a:pt x="2230631" y="622024"/>
                  </a:moveTo>
                  <a:cubicBezTo>
                    <a:pt x="2242225" y="622055"/>
                    <a:pt x="2252808" y="624047"/>
                    <a:pt x="2262380" y="627998"/>
                  </a:cubicBezTo>
                  <a:cubicBezTo>
                    <a:pt x="2271951" y="631949"/>
                    <a:pt x="2280471" y="637669"/>
                    <a:pt x="2287938" y="645159"/>
                  </a:cubicBezTo>
                  <a:cubicBezTo>
                    <a:pt x="2298125" y="655514"/>
                    <a:pt x="2304240" y="667490"/>
                    <a:pt x="2306282" y="681088"/>
                  </a:cubicBezTo>
                  <a:cubicBezTo>
                    <a:pt x="2308324" y="694685"/>
                    <a:pt x="2309111" y="711770"/>
                    <a:pt x="2308641" y="732343"/>
                  </a:cubicBezTo>
                  <a:cubicBezTo>
                    <a:pt x="2309111" y="752915"/>
                    <a:pt x="2308324" y="770000"/>
                    <a:pt x="2306282" y="783598"/>
                  </a:cubicBezTo>
                  <a:cubicBezTo>
                    <a:pt x="2304240" y="797195"/>
                    <a:pt x="2298125" y="809171"/>
                    <a:pt x="2287938" y="819526"/>
                  </a:cubicBezTo>
                  <a:cubicBezTo>
                    <a:pt x="2280471" y="827016"/>
                    <a:pt x="2271951" y="832736"/>
                    <a:pt x="2262380" y="836687"/>
                  </a:cubicBezTo>
                  <a:cubicBezTo>
                    <a:pt x="2252808" y="840638"/>
                    <a:pt x="2242225" y="842629"/>
                    <a:pt x="2230631" y="842661"/>
                  </a:cubicBezTo>
                  <a:cubicBezTo>
                    <a:pt x="2219050" y="842629"/>
                    <a:pt x="2208518" y="840638"/>
                    <a:pt x="2199036" y="836687"/>
                  </a:cubicBezTo>
                  <a:cubicBezTo>
                    <a:pt x="2189553" y="832736"/>
                    <a:pt x="2181084" y="827016"/>
                    <a:pt x="2173629" y="819526"/>
                  </a:cubicBezTo>
                  <a:cubicBezTo>
                    <a:pt x="2163430" y="809171"/>
                    <a:pt x="2157265" y="797195"/>
                    <a:pt x="2155133" y="783598"/>
                  </a:cubicBezTo>
                  <a:cubicBezTo>
                    <a:pt x="2153002" y="770000"/>
                    <a:pt x="2152165" y="752915"/>
                    <a:pt x="2152622" y="732343"/>
                  </a:cubicBezTo>
                  <a:cubicBezTo>
                    <a:pt x="2152165" y="711770"/>
                    <a:pt x="2153002" y="694685"/>
                    <a:pt x="2155133" y="681088"/>
                  </a:cubicBezTo>
                  <a:cubicBezTo>
                    <a:pt x="2157265" y="667490"/>
                    <a:pt x="2163430" y="655514"/>
                    <a:pt x="2173629" y="645159"/>
                  </a:cubicBezTo>
                  <a:cubicBezTo>
                    <a:pt x="2181084" y="637669"/>
                    <a:pt x="2189553" y="631949"/>
                    <a:pt x="2199035" y="627998"/>
                  </a:cubicBezTo>
                  <a:cubicBezTo>
                    <a:pt x="2208518" y="624047"/>
                    <a:pt x="2219050" y="622055"/>
                    <a:pt x="2230631" y="622024"/>
                  </a:cubicBezTo>
                  <a:close/>
                  <a:moveTo>
                    <a:pt x="506606" y="622024"/>
                  </a:moveTo>
                  <a:cubicBezTo>
                    <a:pt x="518201" y="622055"/>
                    <a:pt x="528783" y="624047"/>
                    <a:pt x="538355" y="627998"/>
                  </a:cubicBezTo>
                  <a:cubicBezTo>
                    <a:pt x="547926" y="631949"/>
                    <a:pt x="556446" y="637669"/>
                    <a:pt x="563913" y="645159"/>
                  </a:cubicBezTo>
                  <a:cubicBezTo>
                    <a:pt x="574100" y="655514"/>
                    <a:pt x="580215" y="667490"/>
                    <a:pt x="582257" y="681088"/>
                  </a:cubicBezTo>
                  <a:cubicBezTo>
                    <a:pt x="584299" y="694685"/>
                    <a:pt x="585086" y="711770"/>
                    <a:pt x="584616" y="732343"/>
                  </a:cubicBezTo>
                  <a:cubicBezTo>
                    <a:pt x="585086" y="752915"/>
                    <a:pt x="584299" y="770000"/>
                    <a:pt x="582257" y="783598"/>
                  </a:cubicBezTo>
                  <a:cubicBezTo>
                    <a:pt x="580215" y="797195"/>
                    <a:pt x="574100" y="809171"/>
                    <a:pt x="563913" y="819526"/>
                  </a:cubicBezTo>
                  <a:cubicBezTo>
                    <a:pt x="556446" y="827016"/>
                    <a:pt x="547926" y="832736"/>
                    <a:pt x="538355" y="836687"/>
                  </a:cubicBezTo>
                  <a:cubicBezTo>
                    <a:pt x="528783" y="840638"/>
                    <a:pt x="518201" y="842629"/>
                    <a:pt x="506606" y="842661"/>
                  </a:cubicBezTo>
                  <a:cubicBezTo>
                    <a:pt x="495025" y="842629"/>
                    <a:pt x="484493" y="840638"/>
                    <a:pt x="475011" y="836687"/>
                  </a:cubicBezTo>
                  <a:cubicBezTo>
                    <a:pt x="465528" y="832736"/>
                    <a:pt x="457059" y="827016"/>
                    <a:pt x="449604" y="819526"/>
                  </a:cubicBezTo>
                  <a:cubicBezTo>
                    <a:pt x="439405" y="809171"/>
                    <a:pt x="433240" y="797195"/>
                    <a:pt x="431108" y="783598"/>
                  </a:cubicBezTo>
                  <a:cubicBezTo>
                    <a:pt x="428977" y="770000"/>
                    <a:pt x="428140" y="752915"/>
                    <a:pt x="428597" y="732343"/>
                  </a:cubicBezTo>
                  <a:cubicBezTo>
                    <a:pt x="428140" y="711770"/>
                    <a:pt x="428977" y="694685"/>
                    <a:pt x="431108" y="681088"/>
                  </a:cubicBezTo>
                  <a:cubicBezTo>
                    <a:pt x="433240" y="667490"/>
                    <a:pt x="439405" y="655514"/>
                    <a:pt x="449604" y="645159"/>
                  </a:cubicBezTo>
                  <a:cubicBezTo>
                    <a:pt x="457059" y="637669"/>
                    <a:pt x="465528" y="631949"/>
                    <a:pt x="475011" y="627998"/>
                  </a:cubicBezTo>
                  <a:cubicBezTo>
                    <a:pt x="484493" y="624047"/>
                    <a:pt x="495025" y="622055"/>
                    <a:pt x="506606" y="622024"/>
                  </a:cubicBezTo>
                  <a:close/>
                  <a:moveTo>
                    <a:pt x="424681" y="326008"/>
                  </a:moveTo>
                  <a:cubicBezTo>
                    <a:pt x="444996" y="352450"/>
                    <a:pt x="465150" y="382600"/>
                    <a:pt x="485143" y="416459"/>
                  </a:cubicBezTo>
                  <a:lnTo>
                    <a:pt x="435322" y="445964"/>
                  </a:lnTo>
                  <a:cubicBezTo>
                    <a:pt x="419844" y="416297"/>
                    <a:pt x="401142" y="385180"/>
                    <a:pt x="379214" y="352611"/>
                  </a:cubicBezTo>
                  <a:close/>
                  <a:moveTo>
                    <a:pt x="54174" y="264096"/>
                  </a:moveTo>
                  <a:cubicBezTo>
                    <a:pt x="78358" y="275060"/>
                    <a:pt x="98190" y="282799"/>
                    <a:pt x="113668" y="287313"/>
                  </a:cubicBezTo>
                  <a:lnTo>
                    <a:pt x="70135" y="469665"/>
                  </a:lnTo>
                  <a:cubicBezTo>
                    <a:pt x="48853" y="461603"/>
                    <a:pt x="27571" y="454993"/>
                    <a:pt x="6288" y="449833"/>
                  </a:cubicBezTo>
                  <a:cubicBezTo>
                    <a:pt x="22734" y="400497"/>
                    <a:pt x="38696" y="338584"/>
                    <a:pt x="54174" y="264096"/>
                  </a:cubicBezTo>
                  <a:close/>
                  <a:moveTo>
                    <a:pt x="286346" y="237009"/>
                  </a:moveTo>
                  <a:lnTo>
                    <a:pt x="286346" y="267965"/>
                  </a:lnTo>
                  <a:lnTo>
                    <a:pt x="396627" y="267965"/>
                  </a:lnTo>
                  <a:lnTo>
                    <a:pt x="396627" y="237009"/>
                  </a:lnTo>
                  <a:close/>
                  <a:moveTo>
                    <a:pt x="286346" y="162037"/>
                  </a:moveTo>
                  <a:lnTo>
                    <a:pt x="286346" y="192510"/>
                  </a:lnTo>
                  <a:lnTo>
                    <a:pt x="396627" y="192510"/>
                  </a:lnTo>
                  <a:lnTo>
                    <a:pt x="396627" y="162037"/>
                  </a:lnTo>
                  <a:close/>
                  <a:moveTo>
                    <a:pt x="39663" y="125760"/>
                  </a:moveTo>
                  <a:cubicBezTo>
                    <a:pt x="64170" y="143495"/>
                    <a:pt x="89644" y="163811"/>
                    <a:pt x="116086" y="186705"/>
                  </a:cubicBezTo>
                  <a:lnTo>
                    <a:pt x="72554" y="238944"/>
                  </a:lnTo>
                  <a:cubicBezTo>
                    <a:pt x="49014" y="216049"/>
                    <a:pt x="24830" y="193638"/>
                    <a:pt x="0" y="171711"/>
                  </a:cubicBezTo>
                  <a:close/>
                  <a:moveTo>
                    <a:pt x="3917287" y="96739"/>
                  </a:moveTo>
                  <a:lnTo>
                    <a:pt x="3917287" y="217661"/>
                  </a:lnTo>
                  <a:lnTo>
                    <a:pt x="3951871" y="217661"/>
                  </a:lnTo>
                  <a:cubicBezTo>
                    <a:pt x="3998789" y="217661"/>
                    <a:pt x="4022247" y="197266"/>
                    <a:pt x="4022247" y="156475"/>
                  </a:cubicBezTo>
                  <a:cubicBezTo>
                    <a:pt x="4022247" y="116651"/>
                    <a:pt x="3999030" y="96739"/>
                    <a:pt x="3952596" y="96739"/>
                  </a:cubicBezTo>
                  <a:close/>
                  <a:moveTo>
                    <a:pt x="3564861" y="96739"/>
                  </a:moveTo>
                  <a:lnTo>
                    <a:pt x="3564861" y="217661"/>
                  </a:lnTo>
                  <a:lnTo>
                    <a:pt x="3599445" y="217661"/>
                  </a:lnTo>
                  <a:cubicBezTo>
                    <a:pt x="3646363" y="217661"/>
                    <a:pt x="3669823" y="197266"/>
                    <a:pt x="3669823" y="156475"/>
                  </a:cubicBezTo>
                  <a:cubicBezTo>
                    <a:pt x="3669823" y="116651"/>
                    <a:pt x="3646605" y="96739"/>
                    <a:pt x="3600171" y="96739"/>
                  </a:cubicBezTo>
                  <a:close/>
                  <a:moveTo>
                    <a:pt x="1526512" y="96739"/>
                  </a:moveTo>
                  <a:lnTo>
                    <a:pt x="1526512" y="217661"/>
                  </a:lnTo>
                  <a:lnTo>
                    <a:pt x="1561096" y="217661"/>
                  </a:lnTo>
                  <a:cubicBezTo>
                    <a:pt x="1608014" y="217661"/>
                    <a:pt x="1631473" y="197266"/>
                    <a:pt x="1631473" y="156475"/>
                  </a:cubicBezTo>
                  <a:cubicBezTo>
                    <a:pt x="1631473" y="116651"/>
                    <a:pt x="1608256" y="96739"/>
                    <a:pt x="1561821" y="96739"/>
                  </a:cubicBezTo>
                  <a:close/>
                  <a:moveTo>
                    <a:pt x="1164562" y="96739"/>
                  </a:moveTo>
                  <a:lnTo>
                    <a:pt x="1164562" y="217661"/>
                  </a:lnTo>
                  <a:lnTo>
                    <a:pt x="1199146" y="217661"/>
                  </a:lnTo>
                  <a:cubicBezTo>
                    <a:pt x="1246064" y="217661"/>
                    <a:pt x="1269523" y="197266"/>
                    <a:pt x="1269523" y="156475"/>
                  </a:cubicBezTo>
                  <a:cubicBezTo>
                    <a:pt x="1269523" y="116651"/>
                    <a:pt x="1246306" y="96739"/>
                    <a:pt x="1199871" y="96739"/>
                  </a:cubicBezTo>
                  <a:close/>
                  <a:moveTo>
                    <a:pt x="4154835" y="34826"/>
                  </a:moveTo>
                  <a:lnTo>
                    <a:pt x="4448435" y="34826"/>
                  </a:lnTo>
                  <a:lnTo>
                    <a:pt x="4448435" y="100124"/>
                  </a:lnTo>
                  <a:lnTo>
                    <a:pt x="4341539" y="100124"/>
                  </a:lnTo>
                  <a:lnTo>
                    <a:pt x="4341539" y="409445"/>
                  </a:lnTo>
                  <a:lnTo>
                    <a:pt x="4261489" y="409445"/>
                  </a:lnTo>
                  <a:lnTo>
                    <a:pt x="4261489" y="100124"/>
                  </a:lnTo>
                  <a:lnTo>
                    <a:pt x="4154835" y="100124"/>
                  </a:lnTo>
                  <a:close/>
                  <a:moveTo>
                    <a:pt x="3837477" y="34826"/>
                  </a:moveTo>
                  <a:lnTo>
                    <a:pt x="3966381" y="34826"/>
                  </a:lnTo>
                  <a:cubicBezTo>
                    <a:pt x="4059572" y="34826"/>
                    <a:pt x="4106168" y="74328"/>
                    <a:pt x="4106168" y="153331"/>
                  </a:cubicBezTo>
                  <a:cubicBezTo>
                    <a:pt x="4106168" y="191703"/>
                    <a:pt x="4092101" y="222458"/>
                    <a:pt x="4063966" y="245595"/>
                  </a:cubicBezTo>
                  <a:cubicBezTo>
                    <a:pt x="4035831" y="268731"/>
                    <a:pt x="4000643" y="279816"/>
                    <a:pt x="3958400" y="278848"/>
                  </a:cubicBezTo>
                  <a:lnTo>
                    <a:pt x="3917287" y="278848"/>
                  </a:lnTo>
                  <a:lnTo>
                    <a:pt x="3917287" y="409445"/>
                  </a:lnTo>
                  <a:lnTo>
                    <a:pt x="3837477" y="409445"/>
                  </a:lnTo>
                  <a:close/>
                  <a:moveTo>
                    <a:pt x="3485053" y="34826"/>
                  </a:moveTo>
                  <a:lnTo>
                    <a:pt x="3613956" y="34826"/>
                  </a:lnTo>
                  <a:cubicBezTo>
                    <a:pt x="3707147" y="34826"/>
                    <a:pt x="3753743" y="74328"/>
                    <a:pt x="3753743" y="153331"/>
                  </a:cubicBezTo>
                  <a:cubicBezTo>
                    <a:pt x="3753743" y="191703"/>
                    <a:pt x="3739675" y="222458"/>
                    <a:pt x="3711541" y="245595"/>
                  </a:cubicBezTo>
                  <a:cubicBezTo>
                    <a:pt x="3683406" y="268731"/>
                    <a:pt x="3648218" y="279816"/>
                    <a:pt x="3605975" y="278848"/>
                  </a:cubicBezTo>
                  <a:lnTo>
                    <a:pt x="3564861" y="278848"/>
                  </a:lnTo>
                  <a:lnTo>
                    <a:pt x="3564861" y="409445"/>
                  </a:lnTo>
                  <a:lnTo>
                    <a:pt x="3485053" y="409445"/>
                  </a:lnTo>
                  <a:close/>
                  <a:moveTo>
                    <a:pt x="1764060" y="34826"/>
                  </a:moveTo>
                  <a:lnTo>
                    <a:pt x="2057661" y="34826"/>
                  </a:lnTo>
                  <a:lnTo>
                    <a:pt x="2057661" y="100124"/>
                  </a:lnTo>
                  <a:lnTo>
                    <a:pt x="1950765" y="100124"/>
                  </a:lnTo>
                  <a:lnTo>
                    <a:pt x="1950765" y="409445"/>
                  </a:lnTo>
                  <a:lnTo>
                    <a:pt x="1870714" y="409445"/>
                  </a:lnTo>
                  <a:lnTo>
                    <a:pt x="1870714" y="100124"/>
                  </a:lnTo>
                  <a:lnTo>
                    <a:pt x="1764060" y="100124"/>
                  </a:lnTo>
                  <a:close/>
                  <a:moveTo>
                    <a:pt x="1446703" y="34826"/>
                  </a:moveTo>
                  <a:lnTo>
                    <a:pt x="1575606" y="34826"/>
                  </a:lnTo>
                  <a:cubicBezTo>
                    <a:pt x="1668798" y="34826"/>
                    <a:pt x="1715393" y="74328"/>
                    <a:pt x="1715393" y="153331"/>
                  </a:cubicBezTo>
                  <a:cubicBezTo>
                    <a:pt x="1715393" y="191703"/>
                    <a:pt x="1701326" y="222458"/>
                    <a:pt x="1673191" y="245595"/>
                  </a:cubicBezTo>
                  <a:cubicBezTo>
                    <a:pt x="1645056" y="268731"/>
                    <a:pt x="1609868" y="279816"/>
                    <a:pt x="1567625" y="278848"/>
                  </a:cubicBezTo>
                  <a:lnTo>
                    <a:pt x="1526512" y="278848"/>
                  </a:lnTo>
                  <a:lnTo>
                    <a:pt x="1526512" y="409445"/>
                  </a:lnTo>
                  <a:lnTo>
                    <a:pt x="1446703" y="409445"/>
                  </a:lnTo>
                  <a:close/>
                  <a:moveTo>
                    <a:pt x="1084753" y="34826"/>
                  </a:moveTo>
                  <a:lnTo>
                    <a:pt x="1213656" y="34826"/>
                  </a:lnTo>
                  <a:cubicBezTo>
                    <a:pt x="1306848" y="34826"/>
                    <a:pt x="1353443" y="74328"/>
                    <a:pt x="1353443" y="153331"/>
                  </a:cubicBezTo>
                  <a:cubicBezTo>
                    <a:pt x="1353443" y="191703"/>
                    <a:pt x="1339376" y="222458"/>
                    <a:pt x="1311241" y="245595"/>
                  </a:cubicBezTo>
                  <a:cubicBezTo>
                    <a:pt x="1283106" y="268731"/>
                    <a:pt x="1247918" y="279816"/>
                    <a:pt x="1205675" y="278848"/>
                  </a:cubicBezTo>
                  <a:lnTo>
                    <a:pt x="1164562" y="278848"/>
                  </a:lnTo>
                  <a:lnTo>
                    <a:pt x="1164562" y="409445"/>
                  </a:lnTo>
                  <a:lnTo>
                    <a:pt x="1084753" y="409445"/>
                  </a:lnTo>
                  <a:close/>
                  <a:moveTo>
                    <a:pt x="2411574" y="28054"/>
                  </a:moveTo>
                  <a:lnTo>
                    <a:pt x="2855603" y="28054"/>
                  </a:lnTo>
                  <a:lnTo>
                    <a:pt x="2855603" y="93836"/>
                  </a:lnTo>
                  <a:lnTo>
                    <a:pt x="2683650" y="93836"/>
                  </a:lnTo>
                  <a:cubicBezTo>
                    <a:pt x="2673009" y="120762"/>
                    <a:pt x="2660352" y="146720"/>
                    <a:pt x="2645681" y="171711"/>
                  </a:cubicBezTo>
                  <a:lnTo>
                    <a:pt x="2668898" y="171711"/>
                  </a:lnTo>
                  <a:lnTo>
                    <a:pt x="2668898" y="228303"/>
                  </a:lnTo>
                  <a:lnTo>
                    <a:pt x="2717267" y="182836"/>
                  </a:lnTo>
                  <a:cubicBezTo>
                    <a:pt x="2760799" y="221531"/>
                    <a:pt x="2813360" y="269255"/>
                    <a:pt x="2874950" y="326008"/>
                  </a:cubicBezTo>
                  <a:lnTo>
                    <a:pt x="2818358" y="381633"/>
                  </a:lnTo>
                  <a:cubicBezTo>
                    <a:pt x="2777245" y="333909"/>
                    <a:pt x="2727424" y="283444"/>
                    <a:pt x="2668898" y="230237"/>
                  </a:cubicBezTo>
                  <a:lnTo>
                    <a:pt x="2668898" y="475469"/>
                  </a:lnTo>
                  <a:lnTo>
                    <a:pt x="2595860" y="475469"/>
                  </a:lnTo>
                  <a:lnTo>
                    <a:pt x="2595860" y="243781"/>
                  </a:lnTo>
                  <a:cubicBezTo>
                    <a:pt x="2554263" y="295536"/>
                    <a:pt x="2502508" y="342938"/>
                    <a:pt x="2440595" y="385986"/>
                  </a:cubicBezTo>
                  <a:cubicBezTo>
                    <a:pt x="2430277" y="371153"/>
                    <a:pt x="2413831" y="349870"/>
                    <a:pt x="2391259" y="322139"/>
                  </a:cubicBezTo>
                  <a:cubicBezTo>
                    <a:pt x="2493479" y="255551"/>
                    <a:pt x="2563775" y="179450"/>
                    <a:pt x="2602148" y="93836"/>
                  </a:cubicBezTo>
                  <a:lnTo>
                    <a:pt x="2411574" y="93836"/>
                  </a:lnTo>
                  <a:close/>
                  <a:moveTo>
                    <a:pt x="565956" y="25152"/>
                  </a:moveTo>
                  <a:lnTo>
                    <a:pt x="966453" y="25152"/>
                  </a:lnTo>
                  <a:lnTo>
                    <a:pt x="966453" y="93836"/>
                  </a:lnTo>
                  <a:lnTo>
                    <a:pt x="807802" y="93836"/>
                  </a:lnTo>
                  <a:lnTo>
                    <a:pt x="807802" y="189607"/>
                  </a:lnTo>
                  <a:lnTo>
                    <a:pt x="1000795" y="189607"/>
                  </a:lnTo>
                  <a:lnTo>
                    <a:pt x="1000795" y="258292"/>
                  </a:lnTo>
                  <a:lnTo>
                    <a:pt x="807802" y="258292"/>
                  </a:lnTo>
                  <a:lnTo>
                    <a:pt x="807802" y="364220"/>
                  </a:lnTo>
                  <a:cubicBezTo>
                    <a:pt x="807802" y="396627"/>
                    <a:pt x="801232" y="420933"/>
                    <a:pt x="788092" y="437136"/>
                  </a:cubicBezTo>
                  <a:cubicBezTo>
                    <a:pt x="774951" y="453340"/>
                    <a:pt x="755846" y="461724"/>
                    <a:pt x="730774" y="462288"/>
                  </a:cubicBezTo>
                  <a:cubicBezTo>
                    <a:pt x="705703" y="462853"/>
                    <a:pt x="671724" y="463216"/>
                    <a:pt x="628836" y="463377"/>
                  </a:cubicBezTo>
                  <a:cubicBezTo>
                    <a:pt x="624322" y="439192"/>
                    <a:pt x="618518" y="414685"/>
                    <a:pt x="611423" y="389856"/>
                  </a:cubicBezTo>
                  <a:cubicBezTo>
                    <a:pt x="639155" y="392758"/>
                    <a:pt x="666725" y="394209"/>
                    <a:pt x="694135" y="394209"/>
                  </a:cubicBezTo>
                  <a:cubicBezTo>
                    <a:pt x="720899" y="394209"/>
                    <a:pt x="734281" y="380827"/>
                    <a:pt x="734281" y="354062"/>
                  </a:cubicBezTo>
                  <a:lnTo>
                    <a:pt x="734281" y="258292"/>
                  </a:lnTo>
                  <a:lnTo>
                    <a:pt x="530163" y="258292"/>
                  </a:lnTo>
                  <a:lnTo>
                    <a:pt x="530163" y="189607"/>
                  </a:lnTo>
                  <a:lnTo>
                    <a:pt x="734281" y="189607"/>
                  </a:lnTo>
                  <a:lnTo>
                    <a:pt x="734281" y="93836"/>
                  </a:lnTo>
                  <a:lnTo>
                    <a:pt x="565956" y="93836"/>
                  </a:lnTo>
                  <a:close/>
                  <a:moveTo>
                    <a:pt x="138336" y="16930"/>
                  </a:moveTo>
                  <a:lnTo>
                    <a:pt x="477404" y="16930"/>
                  </a:lnTo>
                  <a:lnTo>
                    <a:pt x="477404" y="71103"/>
                  </a:lnTo>
                  <a:lnTo>
                    <a:pt x="358174" y="71103"/>
                  </a:lnTo>
                  <a:cubicBezTo>
                    <a:pt x="354304" y="80616"/>
                    <a:pt x="347855" y="94481"/>
                    <a:pt x="338826" y="112700"/>
                  </a:cubicBezTo>
                  <a:lnTo>
                    <a:pt x="456605" y="112700"/>
                  </a:lnTo>
                  <a:lnTo>
                    <a:pt x="456605" y="317302"/>
                  </a:lnTo>
                  <a:lnTo>
                    <a:pt x="374861" y="317302"/>
                  </a:lnTo>
                  <a:lnTo>
                    <a:pt x="374861" y="408720"/>
                  </a:lnTo>
                  <a:cubicBezTo>
                    <a:pt x="374861" y="427100"/>
                    <a:pt x="371032" y="441449"/>
                    <a:pt x="363373" y="451768"/>
                  </a:cubicBezTo>
                  <a:cubicBezTo>
                    <a:pt x="355715" y="462087"/>
                    <a:pt x="344026" y="468375"/>
                    <a:pt x="328306" y="470632"/>
                  </a:cubicBezTo>
                  <a:cubicBezTo>
                    <a:pt x="312586" y="472889"/>
                    <a:pt x="291989" y="473695"/>
                    <a:pt x="266514" y="473051"/>
                  </a:cubicBezTo>
                  <a:cubicBezTo>
                    <a:pt x="263773" y="455476"/>
                    <a:pt x="259823" y="436612"/>
                    <a:pt x="254664" y="416459"/>
                  </a:cubicBezTo>
                  <a:cubicBezTo>
                    <a:pt x="245312" y="429035"/>
                    <a:pt x="235397" y="441933"/>
                    <a:pt x="224917" y="455154"/>
                  </a:cubicBezTo>
                  <a:lnTo>
                    <a:pt x="179933" y="418877"/>
                  </a:lnTo>
                  <a:cubicBezTo>
                    <a:pt x="203473" y="394048"/>
                    <a:pt x="226045" y="363736"/>
                    <a:pt x="247650" y="327943"/>
                  </a:cubicBezTo>
                  <a:lnTo>
                    <a:pt x="295052" y="356965"/>
                  </a:lnTo>
                  <a:cubicBezTo>
                    <a:pt x="284411" y="374216"/>
                    <a:pt x="272238" y="392274"/>
                    <a:pt x="258533" y="411138"/>
                  </a:cubicBezTo>
                  <a:cubicBezTo>
                    <a:pt x="266917" y="412428"/>
                    <a:pt x="277800" y="413234"/>
                    <a:pt x="291182" y="413557"/>
                  </a:cubicBezTo>
                  <a:cubicBezTo>
                    <a:pt x="305371" y="411622"/>
                    <a:pt x="312626" y="405011"/>
                    <a:pt x="312949" y="393725"/>
                  </a:cubicBezTo>
                  <a:lnTo>
                    <a:pt x="312949" y="317302"/>
                  </a:lnTo>
                  <a:lnTo>
                    <a:pt x="227335" y="317302"/>
                  </a:lnTo>
                  <a:lnTo>
                    <a:pt x="227335" y="112700"/>
                  </a:lnTo>
                  <a:lnTo>
                    <a:pt x="279332" y="112700"/>
                  </a:lnTo>
                  <a:cubicBezTo>
                    <a:pt x="285136" y="99318"/>
                    <a:pt x="290215" y="85453"/>
                    <a:pt x="294568" y="71103"/>
                  </a:cubicBezTo>
                  <a:lnTo>
                    <a:pt x="200248" y="71103"/>
                  </a:lnTo>
                  <a:lnTo>
                    <a:pt x="200248" y="216694"/>
                  </a:lnTo>
                  <a:cubicBezTo>
                    <a:pt x="200248" y="337939"/>
                    <a:pt x="182352" y="425004"/>
                    <a:pt x="146559" y="477887"/>
                  </a:cubicBezTo>
                  <a:cubicBezTo>
                    <a:pt x="125921" y="457250"/>
                    <a:pt x="107702" y="441772"/>
                    <a:pt x="91902" y="431453"/>
                  </a:cubicBezTo>
                  <a:cubicBezTo>
                    <a:pt x="123180" y="385019"/>
                    <a:pt x="138658" y="310530"/>
                    <a:pt x="138336" y="207988"/>
                  </a:cubicBezTo>
                  <a:close/>
                  <a:moveTo>
                    <a:pt x="49337" y="968"/>
                  </a:moveTo>
                  <a:cubicBezTo>
                    <a:pt x="85775" y="27087"/>
                    <a:pt x="112217" y="46918"/>
                    <a:pt x="128662" y="60462"/>
                  </a:cubicBezTo>
                  <a:lnTo>
                    <a:pt x="83679" y="109315"/>
                  </a:lnTo>
                  <a:cubicBezTo>
                    <a:pt x="60784" y="87065"/>
                    <a:pt x="35955" y="64976"/>
                    <a:pt x="9190" y="43049"/>
                  </a:cubicBezTo>
                  <a:close/>
                  <a:moveTo>
                    <a:pt x="3151659" y="0"/>
                  </a:moveTo>
                  <a:lnTo>
                    <a:pt x="3225180" y="0"/>
                  </a:lnTo>
                  <a:lnTo>
                    <a:pt x="3225180" y="147043"/>
                  </a:lnTo>
                  <a:lnTo>
                    <a:pt x="3364967" y="147043"/>
                  </a:lnTo>
                  <a:lnTo>
                    <a:pt x="3364967" y="211374"/>
                  </a:lnTo>
                  <a:lnTo>
                    <a:pt x="3225180" y="211374"/>
                  </a:lnTo>
                  <a:lnTo>
                    <a:pt x="3225180" y="382600"/>
                  </a:lnTo>
                  <a:lnTo>
                    <a:pt x="3392053" y="382600"/>
                  </a:lnTo>
                  <a:lnTo>
                    <a:pt x="3392053" y="448382"/>
                  </a:lnTo>
                  <a:lnTo>
                    <a:pt x="2919971" y="448382"/>
                  </a:lnTo>
                  <a:lnTo>
                    <a:pt x="2919971" y="382600"/>
                  </a:lnTo>
                  <a:lnTo>
                    <a:pt x="2990106" y="382600"/>
                  </a:lnTo>
                  <a:lnTo>
                    <a:pt x="2990106" y="90934"/>
                  </a:lnTo>
                  <a:lnTo>
                    <a:pt x="3061692" y="90934"/>
                  </a:lnTo>
                  <a:lnTo>
                    <a:pt x="3061692" y="382600"/>
                  </a:lnTo>
                  <a:lnTo>
                    <a:pt x="3151659" y="382600"/>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endParaRPr kumimoji="0" lang="zh-CN" altLang="en-US" sz="39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grpSp>
      <p:sp>
        <p:nvSpPr>
          <p:cNvPr id="25" name="椭圆 24">
            <a:extLst>
              <a:ext uri="{FF2B5EF4-FFF2-40B4-BE49-F238E27FC236}">
                <a16:creationId xmlns:a16="http://schemas.microsoft.com/office/drawing/2014/main" xmlns="" id="{95818900-A232-4347-9505-1954AFB2FD61}"/>
              </a:ext>
            </a:extLst>
          </p:cNvPr>
          <p:cNvSpPr/>
          <p:nvPr/>
        </p:nvSpPr>
        <p:spPr>
          <a:xfrm>
            <a:off x="10949254" y="5197950"/>
            <a:ext cx="3348813" cy="3348813"/>
          </a:xfrm>
          <a:prstGeom prst="ellipse">
            <a:avLst/>
          </a:prstGeom>
          <a:solidFill>
            <a:srgbClr val="2056FF"/>
          </a:solidFill>
          <a:ln>
            <a:noFill/>
          </a:ln>
          <a:effectLst>
            <a:outerShdw blurRad="190500" dist="50800" dir="5400000" sx="101000" sy="101000" algn="ctr" rotWithShape="0">
              <a:srgbClr val="2056FF">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a:extLst>
              <a:ext uri="{FF2B5EF4-FFF2-40B4-BE49-F238E27FC236}">
                <a16:creationId xmlns:a16="http://schemas.microsoft.com/office/drawing/2014/main" xmlns="" id="{1D4C5F6A-1C8B-4194-9EEE-0257FE18177A}"/>
              </a:ext>
            </a:extLst>
          </p:cNvPr>
          <p:cNvSpPr/>
          <p:nvPr/>
        </p:nvSpPr>
        <p:spPr>
          <a:xfrm flipV="1">
            <a:off x="11142294" y="4661088"/>
            <a:ext cx="561910" cy="561910"/>
          </a:xfrm>
          <a:prstGeom prst="ellipse">
            <a:avLst/>
          </a:prstGeom>
          <a:solidFill>
            <a:srgbClr val="2056FF"/>
          </a:solidFill>
          <a:ln>
            <a:noFill/>
          </a:ln>
          <a:effectLst>
            <a:outerShdw blurRad="190500" dist="50800" dir="5400000" sx="101000" sy="101000" algn="ctr" rotWithShape="0">
              <a:srgbClr val="2056FF">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椭圆 70">
            <a:extLst>
              <a:ext uri="{FF2B5EF4-FFF2-40B4-BE49-F238E27FC236}">
                <a16:creationId xmlns:a16="http://schemas.microsoft.com/office/drawing/2014/main" xmlns="" id="{C2EB7F0D-C15B-4C08-9669-6E5FD8BB1A06}"/>
              </a:ext>
            </a:extLst>
          </p:cNvPr>
          <p:cNvSpPr/>
          <p:nvPr/>
        </p:nvSpPr>
        <p:spPr>
          <a:xfrm flipV="1">
            <a:off x="9551372" y="5628640"/>
            <a:ext cx="879460" cy="879460"/>
          </a:xfrm>
          <a:prstGeom prst="ellipse">
            <a:avLst/>
          </a:prstGeom>
          <a:solidFill>
            <a:srgbClr val="2056FF"/>
          </a:solidFill>
          <a:ln>
            <a:noFill/>
          </a:ln>
          <a:effectLst>
            <a:outerShdw blurRad="190500" dist="50800" dir="5400000" sx="101000" sy="101000" algn="ctr" rotWithShape="0">
              <a:srgbClr val="2056FF">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408828266"/>
      </p:ext>
    </p:extLst>
  </p:cSld>
  <p:clrMapOvr>
    <a:masterClrMapping/>
  </p:clrMapOvr>
  <p:transition spd="slow">
    <p:wip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a:extLst>
              <a:ext uri="{FF2B5EF4-FFF2-40B4-BE49-F238E27FC236}">
                <a16:creationId xmlns:a16="http://schemas.microsoft.com/office/drawing/2014/main" xmlns="" id="{7518BDCC-9615-4B13-BACC-19691474CDF4}"/>
              </a:ext>
            </a:extLst>
          </p:cNvPr>
          <p:cNvGrpSpPr/>
          <p:nvPr/>
        </p:nvGrpSpPr>
        <p:grpSpPr>
          <a:xfrm>
            <a:off x="2822499" y="3655310"/>
            <a:ext cx="6547001" cy="283982"/>
            <a:chOff x="2934117" y="3655310"/>
            <a:chExt cx="1979272" cy="283982"/>
          </a:xfrm>
        </p:grpSpPr>
        <p:sp>
          <p:nvSpPr>
            <p:cNvPr id="29" name="矩形 28">
              <a:extLst>
                <a:ext uri="{FF2B5EF4-FFF2-40B4-BE49-F238E27FC236}">
                  <a16:creationId xmlns:a16="http://schemas.microsoft.com/office/drawing/2014/main" xmlns="" id="{857D127E-E5B3-46CE-873E-C14B481FFA1D}"/>
                </a:ext>
              </a:extLst>
            </p:cNvPr>
            <p:cNvSpPr/>
            <p:nvPr/>
          </p:nvSpPr>
          <p:spPr>
            <a:xfrm>
              <a:off x="2934117" y="3747810"/>
              <a:ext cx="1979271" cy="191482"/>
            </a:xfrm>
            <a:prstGeom prst="rect">
              <a:avLst/>
            </a:prstGeom>
            <a:solidFill>
              <a:srgbClr val="2056FF"/>
            </a:solidFill>
            <a:ln>
              <a:noFill/>
            </a:ln>
            <a:effectLst>
              <a:outerShdw blurRad="190500" dist="50800" dir="5400000" sx="101000" sy="101000" algn="ctr" rotWithShape="0">
                <a:srgbClr val="2056FF">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a:extLst>
                <a:ext uri="{FF2B5EF4-FFF2-40B4-BE49-F238E27FC236}">
                  <a16:creationId xmlns:a16="http://schemas.microsoft.com/office/drawing/2014/main" xmlns="" id="{CD515BE2-3BBF-4B20-A78D-8A54EBC2A10A}"/>
                </a:ext>
              </a:extLst>
            </p:cNvPr>
            <p:cNvSpPr/>
            <p:nvPr/>
          </p:nvSpPr>
          <p:spPr>
            <a:xfrm>
              <a:off x="2934118" y="3655310"/>
              <a:ext cx="1979271" cy="191482"/>
            </a:xfrm>
            <a:prstGeom prst="rect">
              <a:avLst/>
            </a:prstGeom>
            <a:solidFill>
              <a:srgbClr val="B8CAFF"/>
            </a:solidFill>
            <a:ln>
              <a:noFill/>
            </a:ln>
            <a:effectLst>
              <a:outerShdw blurRad="190500" dist="50800" dir="5400000" sx="101000" sy="101000" algn="ctr" rotWithShape="0">
                <a:srgbClr val="2056FF">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 name="椭圆 5">
            <a:extLst>
              <a:ext uri="{FF2B5EF4-FFF2-40B4-BE49-F238E27FC236}">
                <a16:creationId xmlns:a16="http://schemas.microsoft.com/office/drawing/2014/main" xmlns="" id="{46CE57B6-52EE-4575-BF59-1F4538985108}"/>
              </a:ext>
            </a:extLst>
          </p:cNvPr>
          <p:cNvSpPr/>
          <p:nvPr/>
        </p:nvSpPr>
        <p:spPr>
          <a:xfrm>
            <a:off x="-856897" y="-1118658"/>
            <a:ext cx="3348813" cy="3348813"/>
          </a:xfrm>
          <a:prstGeom prst="ellipse">
            <a:avLst/>
          </a:prstGeom>
          <a:solidFill>
            <a:srgbClr val="2056FF"/>
          </a:solidFill>
          <a:ln>
            <a:noFill/>
          </a:ln>
          <a:effectLst>
            <a:outerShdw blurRad="190500" dist="50800" dir="5400000" sx="101000" sy="101000" algn="ctr" rotWithShape="0">
              <a:srgbClr val="2056FF">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a:extLst>
              <a:ext uri="{FF2B5EF4-FFF2-40B4-BE49-F238E27FC236}">
                <a16:creationId xmlns:a16="http://schemas.microsoft.com/office/drawing/2014/main" xmlns="" id="{85F1FD8A-B247-40F8-97FA-4AE7A4386BFA}"/>
              </a:ext>
            </a:extLst>
          </p:cNvPr>
          <p:cNvSpPr/>
          <p:nvPr/>
        </p:nvSpPr>
        <p:spPr>
          <a:xfrm>
            <a:off x="10949254" y="5197950"/>
            <a:ext cx="3348813" cy="3348813"/>
          </a:xfrm>
          <a:prstGeom prst="ellipse">
            <a:avLst/>
          </a:prstGeom>
          <a:solidFill>
            <a:srgbClr val="2056FF"/>
          </a:solidFill>
          <a:ln>
            <a:noFill/>
          </a:ln>
          <a:effectLst>
            <a:outerShdw blurRad="190500" dist="50800" dir="5400000" sx="101000" sy="101000" algn="ctr" rotWithShape="0">
              <a:srgbClr val="2056FF">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a:extLst>
              <a:ext uri="{FF2B5EF4-FFF2-40B4-BE49-F238E27FC236}">
                <a16:creationId xmlns:a16="http://schemas.microsoft.com/office/drawing/2014/main" xmlns="" id="{9E1B2D80-3B73-4580-9376-2DADCFEACD95}"/>
              </a:ext>
            </a:extLst>
          </p:cNvPr>
          <p:cNvSpPr/>
          <p:nvPr/>
        </p:nvSpPr>
        <p:spPr>
          <a:xfrm flipV="1">
            <a:off x="10949254" y="4547664"/>
            <a:ext cx="561910" cy="561910"/>
          </a:xfrm>
          <a:prstGeom prst="ellipse">
            <a:avLst/>
          </a:prstGeom>
          <a:solidFill>
            <a:srgbClr val="2056FF"/>
          </a:solidFill>
          <a:ln>
            <a:noFill/>
          </a:ln>
          <a:effectLst>
            <a:outerShdw blurRad="190500" dist="50800" dir="5400000" sx="101000" sy="101000" algn="ctr" rotWithShape="0">
              <a:srgbClr val="2056FF">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a:extLst>
              <a:ext uri="{FF2B5EF4-FFF2-40B4-BE49-F238E27FC236}">
                <a16:creationId xmlns:a16="http://schemas.microsoft.com/office/drawing/2014/main" xmlns="" id="{CBF3B4B1-3917-44E2-B13E-00926790549D}"/>
              </a:ext>
            </a:extLst>
          </p:cNvPr>
          <p:cNvSpPr/>
          <p:nvPr/>
        </p:nvSpPr>
        <p:spPr>
          <a:xfrm flipV="1">
            <a:off x="9196711" y="5069429"/>
            <a:ext cx="1358670" cy="1358670"/>
          </a:xfrm>
          <a:prstGeom prst="ellipse">
            <a:avLst/>
          </a:prstGeom>
          <a:solidFill>
            <a:srgbClr val="2056FF"/>
          </a:solidFill>
          <a:ln>
            <a:noFill/>
          </a:ln>
          <a:effectLst>
            <a:outerShdw blurRad="190500" dist="50800" dir="5400000" sx="101000" sy="101000" algn="ctr" rotWithShape="0">
              <a:srgbClr val="2056FF">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a:extLst>
              <a:ext uri="{FF2B5EF4-FFF2-40B4-BE49-F238E27FC236}">
                <a16:creationId xmlns:a16="http://schemas.microsoft.com/office/drawing/2014/main" xmlns="" id="{F7A6FB88-3FB9-4594-ADF9-DE2329FD4EAD}"/>
              </a:ext>
            </a:extLst>
          </p:cNvPr>
          <p:cNvSpPr txBox="1"/>
          <p:nvPr/>
        </p:nvSpPr>
        <p:spPr>
          <a:xfrm>
            <a:off x="2710883" y="2828835"/>
            <a:ext cx="6770234" cy="1200329"/>
          </a:xfrm>
          <a:prstGeom prst="rect">
            <a:avLst/>
          </a:prstGeom>
          <a:noFill/>
        </p:spPr>
        <p:txBody>
          <a:bodyPr wrap="square" rtlCol="0">
            <a:spAutoFit/>
          </a:bodyPr>
          <a:lstStyle/>
          <a:p>
            <a:pPr algn="dist"/>
            <a:r>
              <a:rPr lang="zh-CN" altLang="en-US" sz="7200" dirty="0">
                <a:effectLst>
                  <a:outerShdw dist="203200" dir="4800000" algn="t" rotWithShape="0">
                    <a:schemeClr val="bg1">
                      <a:lumMod val="75000"/>
                      <a:alpha val="21000"/>
                    </a:schemeClr>
                  </a:outerShdw>
                </a:effectLst>
                <a:latin typeface="思源黑体 CN Bold" panose="020B0800000000000000" pitchFamily="34" charset="-122"/>
                <a:ea typeface="思源黑体 CN Bold" panose="020B0800000000000000" pitchFamily="34" charset="-122"/>
              </a:rPr>
              <a:t>请输入主标题</a:t>
            </a:r>
          </a:p>
        </p:txBody>
      </p:sp>
      <p:sp>
        <p:nvSpPr>
          <p:cNvPr id="27" name="文本框 26">
            <a:extLst>
              <a:ext uri="{FF2B5EF4-FFF2-40B4-BE49-F238E27FC236}">
                <a16:creationId xmlns:a16="http://schemas.microsoft.com/office/drawing/2014/main" xmlns="" id="{9EB8DC62-0337-448E-8648-7F7DF0AA651F}"/>
              </a:ext>
            </a:extLst>
          </p:cNvPr>
          <p:cNvSpPr txBox="1"/>
          <p:nvPr/>
        </p:nvSpPr>
        <p:spPr>
          <a:xfrm>
            <a:off x="5529178" y="2262774"/>
            <a:ext cx="1133644" cy="1015663"/>
          </a:xfrm>
          <a:prstGeom prst="rect">
            <a:avLst/>
          </a:prstGeom>
          <a:noFill/>
        </p:spPr>
        <p:txBody>
          <a:bodyPr wrap="none" rtlCol="0">
            <a:spAutoFit/>
          </a:bodyPr>
          <a:lstStyle/>
          <a:p>
            <a:r>
              <a:rPr lang="en-US" altLang="zh-CN" sz="6000" b="1" dirty="0">
                <a:gradFill>
                  <a:gsLst>
                    <a:gs pos="0">
                      <a:schemeClr val="accent1"/>
                    </a:gs>
                    <a:gs pos="47000">
                      <a:schemeClr val="accent1">
                        <a:alpha val="41000"/>
                      </a:schemeClr>
                    </a:gs>
                    <a:gs pos="100000">
                      <a:schemeClr val="accent1">
                        <a:alpha val="0"/>
                      </a:schemeClr>
                    </a:gs>
                  </a:gsLst>
                  <a:lin ang="5400000" scaled="1"/>
                </a:gradFill>
                <a:latin typeface="微软雅黑" panose="020B0503020204020204" pitchFamily="34" charset="-122"/>
                <a:ea typeface="微软雅黑" panose="020B0503020204020204" pitchFamily="34" charset="-122"/>
              </a:rPr>
              <a:t>02</a:t>
            </a:r>
            <a:endParaRPr lang="zh-CN" altLang="en-US" sz="6000" b="1" dirty="0">
              <a:gradFill>
                <a:gsLst>
                  <a:gs pos="0">
                    <a:schemeClr val="accent1"/>
                  </a:gs>
                  <a:gs pos="47000">
                    <a:schemeClr val="accent1">
                      <a:alpha val="41000"/>
                    </a:schemeClr>
                  </a:gs>
                  <a:gs pos="100000">
                    <a:schemeClr val="accent1">
                      <a:alpha val="0"/>
                    </a:schemeClr>
                  </a:gs>
                </a:gsLst>
                <a:lin ang="5400000" scaled="1"/>
              </a:gradFill>
              <a:latin typeface="微软雅黑" panose="020B0503020204020204" pitchFamily="34" charset="-122"/>
              <a:ea typeface="微软雅黑" panose="020B0503020204020204" pitchFamily="34" charset="-122"/>
            </a:endParaRPr>
          </a:p>
        </p:txBody>
      </p:sp>
      <p:cxnSp>
        <p:nvCxnSpPr>
          <p:cNvPr id="40" name="直接连接符 39">
            <a:extLst>
              <a:ext uri="{FF2B5EF4-FFF2-40B4-BE49-F238E27FC236}">
                <a16:creationId xmlns:a16="http://schemas.microsoft.com/office/drawing/2014/main" xmlns="" id="{F07CB671-D743-457A-B7FB-6369AFE8FF18}"/>
              </a:ext>
            </a:extLst>
          </p:cNvPr>
          <p:cNvCxnSpPr>
            <a:cxnSpLocks/>
          </p:cNvCxnSpPr>
          <p:nvPr/>
        </p:nvCxnSpPr>
        <p:spPr>
          <a:xfrm>
            <a:off x="593477" y="6308725"/>
            <a:ext cx="330200" cy="0"/>
          </a:xfrm>
          <a:prstGeom prst="line">
            <a:avLst/>
          </a:prstGeom>
          <a:ln w="381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41" name="直接连接符 40">
            <a:extLst>
              <a:ext uri="{FF2B5EF4-FFF2-40B4-BE49-F238E27FC236}">
                <a16:creationId xmlns:a16="http://schemas.microsoft.com/office/drawing/2014/main" xmlns="" id="{DCFC1788-BF39-4311-AE3D-183819EF96CF}"/>
              </a:ext>
            </a:extLst>
          </p:cNvPr>
          <p:cNvCxnSpPr>
            <a:cxnSpLocks/>
          </p:cNvCxnSpPr>
          <p:nvPr/>
        </p:nvCxnSpPr>
        <p:spPr>
          <a:xfrm>
            <a:off x="1020197" y="6308725"/>
            <a:ext cx="330200"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42" name="直接连接符 41">
            <a:extLst>
              <a:ext uri="{FF2B5EF4-FFF2-40B4-BE49-F238E27FC236}">
                <a16:creationId xmlns:a16="http://schemas.microsoft.com/office/drawing/2014/main" xmlns="" id="{CED0D413-8430-4124-97B0-B9A3D8513EAF}"/>
              </a:ext>
            </a:extLst>
          </p:cNvPr>
          <p:cNvCxnSpPr>
            <a:cxnSpLocks/>
          </p:cNvCxnSpPr>
          <p:nvPr/>
        </p:nvCxnSpPr>
        <p:spPr>
          <a:xfrm>
            <a:off x="1477397" y="6308725"/>
            <a:ext cx="330200" cy="0"/>
          </a:xfrm>
          <a:prstGeom prst="line">
            <a:avLst/>
          </a:prstGeom>
          <a:ln w="381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43" name="直接连接符 42">
            <a:extLst>
              <a:ext uri="{FF2B5EF4-FFF2-40B4-BE49-F238E27FC236}">
                <a16:creationId xmlns:a16="http://schemas.microsoft.com/office/drawing/2014/main" xmlns="" id="{564738EF-334D-4FE0-A5E4-7B494286CC60}"/>
              </a:ext>
            </a:extLst>
          </p:cNvPr>
          <p:cNvCxnSpPr>
            <a:cxnSpLocks/>
          </p:cNvCxnSpPr>
          <p:nvPr/>
        </p:nvCxnSpPr>
        <p:spPr>
          <a:xfrm>
            <a:off x="1904117" y="6308725"/>
            <a:ext cx="330200" cy="0"/>
          </a:xfrm>
          <a:prstGeom prst="line">
            <a:avLst/>
          </a:prstGeom>
          <a:ln w="381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34" name="组合 33">
            <a:extLst>
              <a:ext uri="{FF2B5EF4-FFF2-40B4-BE49-F238E27FC236}">
                <a16:creationId xmlns:a16="http://schemas.microsoft.com/office/drawing/2014/main" xmlns="" id="{A0677864-1B93-4FB4-88A8-BF3AD6494060}"/>
              </a:ext>
            </a:extLst>
          </p:cNvPr>
          <p:cNvGrpSpPr/>
          <p:nvPr/>
        </p:nvGrpSpPr>
        <p:grpSpPr>
          <a:xfrm>
            <a:off x="10829433" y="478751"/>
            <a:ext cx="738680" cy="699618"/>
            <a:chOff x="9895261" y="4215510"/>
            <a:chExt cx="2019300" cy="1912519"/>
          </a:xfrm>
          <a:solidFill>
            <a:schemeClr val="tx1"/>
          </a:solidFill>
        </p:grpSpPr>
        <p:grpSp>
          <p:nvGrpSpPr>
            <p:cNvPr id="36" name="组合 35">
              <a:extLst>
                <a:ext uri="{FF2B5EF4-FFF2-40B4-BE49-F238E27FC236}">
                  <a16:creationId xmlns:a16="http://schemas.microsoft.com/office/drawing/2014/main" xmlns="" id="{AA1B3568-B128-49E8-B033-A86803C1C763}"/>
                </a:ext>
              </a:extLst>
            </p:cNvPr>
            <p:cNvGrpSpPr/>
            <p:nvPr/>
          </p:nvGrpSpPr>
          <p:grpSpPr>
            <a:xfrm>
              <a:off x="9895261" y="4215510"/>
              <a:ext cx="2019300" cy="1499626"/>
              <a:chOff x="3873500" y="1778468"/>
              <a:chExt cx="4445000" cy="3301064"/>
            </a:xfrm>
            <a:grpFill/>
          </p:grpSpPr>
          <p:grpSp>
            <p:nvGrpSpPr>
              <p:cNvPr id="39" name="组合 38">
                <a:extLst>
                  <a:ext uri="{FF2B5EF4-FFF2-40B4-BE49-F238E27FC236}">
                    <a16:creationId xmlns:a16="http://schemas.microsoft.com/office/drawing/2014/main" xmlns="" id="{16206632-C8C9-4CCE-91B4-E4BD8DFD927B}"/>
                  </a:ext>
                </a:extLst>
              </p:cNvPr>
              <p:cNvGrpSpPr/>
              <p:nvPr/>
            </p:nvGrpSpPr>
            <p:grpSpPr>
              <a:xfrm>
                <a:off x="3873500" y="1778468"/>
                <a:ext cx="4445000" cy="3301064"/>
                <a:chOff x="3229664" y="5039688"/>
                <a:chExt cx="883282" cy="655966"/>
              </a:xfrm>
              <a:grpFill/>
            </p:grpSpPr>
            <p:sp>
              <p:nvSpPr>
                <p:cNvPr id="51" name="Freeform 193">
                  <a:extLst>
                    <a:ext uri="{FF2B5EF4-FFF2-40B4-BE49-F238E27FC236}">
                      <a16:creationId xmlns:a16="http://schemas.microsoft.com/office/drawing/2014/main" xmlns="" id="{18197E46-F061-405F-AF4E-20660B2EFFD6}"/>
                    </a:ext>
                  </a:extLst>
                </p:cNvPr>
                <p:cNvSpPr>
                  <a:spLocks noEditPoints="1"/>
                </p:cNvSpPr>
                <p:nvPr/>
              </p:nvSpPr>
              <p:spPr bwMode="auto">
                <a:xfrm>
                  <a:off x="3229664" y="5039688"/>
                  <a:ext cx="361540" cy="647307"/>
                </a:xfrm>
                <a:custGeom>
                  <a:avLst/>
                  <a:gdLst>
                    <a:gd name="T0" fmla="*/ 80 w 80"/>
                    <a:gd name="T1" fmla="*/ 133 h 144"/>
                    <a:gd name="T2" fmla="*/ 62 w 80"/>
                    <a:gd name="T3" fmla="*/ 136 h 144"/>
                    <a:gd name="T4" fmla="*/ 64 w 80"/>
                    <a:gd name="T5" fmla="*/ 129 h 144"/>
                    <a:gd name="T6" fmla="*/ 48 w 80"/>
                    <a:gd name="T7" fmla="*/ 131 h 144"/>
                    <a:gd name="T8" fmla="*/ 51 w 80"/>
                    <a:gd name="T9" fmla="*/ 124 h 144"/>
                    <a:gd name="T10" fmla="*/ 29 w 80"/>
                    <a:gd name="T11" fmla="*/ 126 h 144"/>
                    <a:gd name="T12" fmla="*/ 35 w 80"/>
                    <a:gd name="T13" fmla="*/ 124 h 144"/>
                    <a:gd name="T14" fmla="*/ 39 w 80"/>
                    <a:gd name="T15" fmla="*/ 117 h 144"/>
                    <a:gd name="T16" fmla="*/ 39 w 80"/>
                    <a:gd name="T17" fmla="*/ 118 h 144"/>
                    <a:gd name="T18" fmla="*/ 16 w 80"/>
                    <a:gd name="T19" fmla="*/ 114 h 144"/>
                    <a:gd name="T20" fmla="*/ 22 w 80"/>
                    <a:gd name="T21" fmla="*/ 28 h 144"/>
                    <a:gd name="T22" fmla="*/ 24 w 80"/>
                    <a:gd name="T23" fmla="*/ 23 h 144"/>
                    <a:gd name="T24" fmla="*/ 22 w 80"/>
                    <a:gd name="T25" fmla="*/ 28 h 144"/>
                    <a:gd name="T26" fmla="*/ 80 w 80"/>
                    <a:gd name="T27" fmla="*/ 132 h 144"/>
                    <a:gd name="T28" fmla="*/ 67 w 80"/>
                    <a:gd name="T29" fmla="*/ 120 h 144"/>
                    <a:gd name="T30" fmla="*/ 65 w 80"/>
                    <a:gd name="T31" fmla="*/ 128 h 144"/>
                    <a:gd name="T32" fmla="*/ 55 w 80"/>
                    <a:gd name="T33" fmla="*/ 109 h 144"/>
                    <a:gd name="T34" fmla="*/ 45 w 80"/>
                    <a:gd name="T35" fmla="*/ 110 h 144"/>
                    <a:gd name="T36" fmla="*/ 48 w 80"/>
                    <a:gd name="T37" fmla="*/ 105 h 144"/>
                    <a:gd name="T38" fmla="*/ 45 w 80"/>
                    <a:gd name="T39" fmla="*/ 110 h 144"/>
                    <a:gd name="T40" fmla="*/ 35 w 80"/>
                    <a:gd name="T41" fmla="*/ 102 h 144"/>
                    <a:gd name="T42" fmla="*/ 40 w 80"/>
                    <a:gd name="T43" fmla="*/ 116 h 144"/>
                    <a:gd name="T44" fmla="*/ 40 w 80"/>
                    <a:gd name="T45" fmla="*/ 99 h 144"/>
                    <a:gd name="T46" fmla="*/ 35 w 80"/>
                    <a:gd name="T47" fmla="*/ 102 h 144"/>
                    <a:gd name="T48" fmla="*/ 32 w 80"/>
                    <a:gd name="T49" fmla="*/ 87 h 144"/>
                    <a:gd name="T50" fmla="*/ 27 w 80"/>
                    <a:gd name="T51" fmla="*/ 105 h 144"/>
                    <a:gd name="T52" fmla="*/ 10 w 80"/>
                    <a:gd name="T53" fmla="*/ 104 h 144"/>
                    <a:gd name="T54" fmla="*/ 21 w 80"/>
                    <a:gd name="T55" fmla="*/ 96 h 144"/>
                    <a:gd name="T56" fmla="*/ 29 w 80"/>
                    <a:gd name="T57" fmla="*/ 78 h 144"/>
                    <a:gd name="T58" fmla="*/ 8 w 80"/>
                    <a:gd name="T59" fmla="*/ 85 h 144"/>
                    <a:gd name="T60" fmla="*/ 7 w 80"/>
                    <a:gd name="T61" fmla="*/ 93 h 144"/>
                    <a:gd name="T62" fmla="*/ 16 w 80"/>
                    <a:gd name="T63" fmla="*/ 83 h 144"/>
                    <a:gd name="T64" fmla="*/ 22 w 80"/>
                    <a:gd name="T65" fmla="*/ 69 h 144"/>
                    <a:gd name="T66" fmla="*/ 0 w 80"/>
                    <a:gd name="T67" fmla="*/ 66 h 144"/>
                    <a:gd name="T68" fmla="*/ 14 w 80"/>
                    <a:gd name="T69" fmla="*/ 70 h 144"/>
                    <a:gd name="T70" fmla="*/ 14 w 80"/>
                    <a:gd name="T71" fmla="*/ 65 h 144"/>
                    <a:gd name="T72" fmla="*/ 14 w 80"/>
                    <a:gd name="T73" fmla="*/ 70 h 144"/>
                    <a:gd name="T74" fmla="*/ 24 w 80"/>
                    <a:gd name="T75" fmla="*/ 52 h 144"/>
                    <a:gd name="T76" fmla="*/ 32 w 80"/>
                    <a:gd name="T77" fmla="*/ 42 h 144"/>
                    <a:gd name="T78" fmla="*/ 6 w 80"/>
                    <a:gd name="T79" fmla="*/ 34 h 144"/>
                    <a:gd name="T80" fmla="*/ 8 w 80"/>
                    <a:gd name="T81" fmla="*/ 49 h 144"/>
                    <a:gd name="T82" fmla="*/ 18 w 80"/>
                    <a:gd name="T83" fmla="*/ 41 h 144"/>
                    <a:gd name="T84" fmla="*/ 36 w 80"/>
                    <a:gd name="T85" fmla="*/ 30 h 144"/>
                    <a:gd name="T86" fmla="*/ 11 w 80"/>
                    <a:gd name="T87" fmla="*/ 20 h 144"/>
                    <a:gd name="T88" fmla="*/ 18 w 80"/>
                    <a:gd name="T89" fmla="*/ 41 h 144"/>
                    <a:gd name="T90" fmla="*/ 26 w 80"/>
                    <a:gd name="T91" fmla="*/ 19 h 144"/>
                    <a:gd name="T92" fmla="*/ 35 w 80"/>
                    <a:gd name="T93"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0" h="144">
                      <a:moveTo>
                        <a:pt x="62" y="136"/>
                      </a:moveTo>
                      <a:cubicBezTo>
                        <a:pt x="67" y="133"/>
                        <a:pt x="74" y="130"/>
                        <a:pt x="80" y="133"/>
                      </a:cubicBezTo>
                      <a:cubicBezTo>
                        <a:pt x="76" y="142"/>
                        <a:pt x="65" y="144"/>
                        <a:pt x="56" y="141"/>
                      </a:cubicBezTo>
                      <a:cubicBezTo>
                        <a:pt x="58" y="139"/>
                        <a:pt x="60" y="138"/>
                        <a:pt x="62" y="136"/>
                      </a:cubicBezTo>
                      <a:close/>
                      <a:moveTo>
                        <a:pt x="48" y="131"/>
                      </a:moveTo>
                      <a:cubicBezTo>
                        <a:pt x="52" y="128"/>
                        <a:pt x="59" y="125"/>
                        <a:pt x="64" y="129"/>
                      </a:cubicBezTo>
                      <a:cubicBezTo>
                        <a:pt x="60" y="137"/>
                        <a:pt x="50" y="139"/>
                        <a:pt x="42" y="135"/>
                      </a:cubicBezTo>
                      <a:cubicBezTo>
                        <a:pt x="44" y="133"/>
                        <a:pt x="46" y="132"/>
                        <a:pt x="48" y="131"/>
                      </a:cubicBezTo>
                      <a:close/>
                      <a:moveTo>
                        <a:pt x="35" y="124"/>
                      </a:moveTo>
                      <a:cubicBezTo>
                        <a:pt x="40" y="122"/>
                        <a:pt x="47" y="119"/>
                        <a:pt x="51" y="124"/>
                      </a:cubicBezTo>
                      <a:cubicBezTo>
                        <a:pt x="47" y="129"/>
                        <a:pt x="40" y="131"/>
                        <a:pt x="34" y="129"/>
                      </a:cubicBezTo>
                      <a:cubicBezTo>
                        <a:pt x="32" y="129"/>
                        <a:pt x="30" y="128"/>
                        <a:pt x="29" y="126"/>
                      </a:cubicBezTo>
                      <a:cubicBezTo>
                        <a:pt x="31" y="125"/>
                        <a:pt x="33" y="125"/>
                        <a:pt x="35" y="124"/>
                      </a:cubicBezTo>
                      <a:cubicBezTo>
                        <a:pt x="35" y="124"/>
                        <a:pt x="35" y="124"/>
                        <a:pt x="35" y="124"/>
                      </a:cubicBezTo>
                      <a:close/>
                      <a:moveTo>
                        <a:pt x="23" y="113"/>
                      </a:moveTo>
                      <a:cubicBezTo>
                        <a:pt x="29" y="112"/>
                        <a:pt x="35" y="112"/>
                        <a:pt x="39" y="117"/>
                      </a:cubicBezTo>
                      <a:cubicBezTo>
                        <a:pt x="39" y="117"/>
                        <a:pt x="40" y="117"/>
                        <a:pt x="40" y="117"/>
                      </a:cubicBezTo>
                      <a:cubicBezTo>
                        <a:pt x="39" y="118"/>
                        <a:pt x="39" y="118"/>
                        <a:pt x="39" y="118"/>
                      </a:cubicBezTo>
                      <a:cubicBezTo>
                        <a:pt x="33" y="123"/>
                        <a:pt x="27" y="122"/>
                        <a:pt x="20" y="118"/>
                      </a:cubicBezTo>
                      <a:cubicBezTo>
                        <a:pt x="19" y="117"/>
                        <a:pt x="17" y="116"/>
                        <a:pt x="16" y="114"/>
                      </a:cubicBezTo>
                      <a:cubicBezTo>
                        <a:pt x="18" y="113"/>
                        <a:pt x="20" y="113"/>
                        <a:pt x="23" y="113"/>
                      </a:cubicBezTo>
                      <a:close/>
                      <a:moveTo>
                        <a:pt x="22" y="28"/>
                      </a:moveTo>
                      <a:cubicBezTo>
                        <a:pt x="31" y="30"/>
                        <a:pt x="38" y="25"/>
                        <a:pt x="42" y="17"/>
                      </a:cubicBezTo>
                      <a:cubicBezTo>
                        <a:pt x="36" y="17"/>
                        <a:pt x="28" y="18"/>
                        <a:pt x="24" y="23"/>
                      </a:cubicBezTo>
                      <a:cubicBezTo>
                        <a:pt x="25" y="17"/>
                        <a:pt x="21" y="10"/>
                        <a:pt x="17" y="5"/>
                      </a:cubicBezTo>
                      <a:cubicBezTo>
                        <a:pt x="13" y="13"/>
                        <a:pt x="14" y="23"/>
                        <a:pt x="22" y="28"/>
                      </a:cubicBezTo>
                      <a:close/>
                      <a:moveTo>
                        <a:pt x="67" y="120"/>
                      </a:moveTo>
                      <a:cubicBezTo>
                        <a:pt x="69" y="126"/>
                        <a:pt x="73" y="132"/>
                        <a:pt x="80" y="132"/>
                      </a:cubicBezTo>
                      <a:cubicBezTo>
                        <a:pt x="80" y="124"/>
                        <a:pt x="73" y="116"/>
                        <a:pt x="66" y="114"/>
                      </a:cubicBezTo>
                      <a:cubicBezTo>
                        <a:pt x="66" y="116"/>
                        <a:pt x="66" y="118"/>
                        <a:pt x="67" y="120"/>
                      </a:cubicBezTo>
                      <a:close/>
                      <a:moveTo>
                        <a:pt x="55" y="116"/>
                      </a:moveTo>
                      <a:cubicBezTo>
                        <a:pt x="55" y="121"/>
                        <a:pt x="58" y="128"/>
                        <a:pt x="65" y="128"/>
                      </a:cubicBezTo>
                      <a:cubicBezTo>
                        <a:pt x="65" y="122"/>
                        <a:pt x="63" y="115"/>
                        <a:pt x="58" y="111"/>
                      </a:cubicBezTo>
                      <a:cubicBezTo>
                        <a:pt x="57" y="110"/>
                        <a:pt x="56" y="110"/>
                        <a:pt x="55" y="109"/>
                      </a:cubicBezTo>
                      <a:cubicBezTo>
                        <a:pt x="55" y="111"/>
                        <a:pt x="54" y="113"/>
                        <a:pt x="55" y="116"/>
                      </a:cubicBezTo>
                      <a:close/>
                      <a:moveTo>
                        <a:pt x="45" y="110"/>
                      </a:moveTo>
                      <a:cubicBezTo>
                        <a:pt x="44" y="115"/>
                        <a:pt x="45" y="122"/>
                        <a:pt x="52" y="123"/>
                      </a:cubicBezTo>
                      <a:cubicBezTo>
                        <a:pt x="53" y="117"/>
                        <a:pt x="52" y="109"/>
                        <a:pt x="48" y="105"/>
                      </a:cubicBezTo>
                      <a:cubicBezTo>
                        <a:pt x="47" y="104"/>
                        <a:pt x="46" y="104"/>
                        <a:pt x="46" y="103"/>
                      </a:cubicBezTo>
                      <a:cubicBezTo>
                        <a:pt x="45" y="106"/>
                        <a:pt x="45" y="107"/>
                        <a:pt x="45" y="110"/>
                      </a:cubicBezTo>
                      <a:cubicBezTo>
                        <a:pt x="45" y="110"/>
                        <a:pt x="45" y="110"/>
                        <a:pt x="45" y="110"/>
                      </a:cubicBezTo>
                      <a:close/>
                      <a:moveTo>
                        <a:pt x="35" y="102"/>
                      </a:moveTo>
                      <a:cubicBezTo>
                        <a:pt x="33" y="108"/>
                        <a:pt x="34" y="114"/>
                        <a:pt x="40" y="116"/>
                      </a:cubicBezTo>
                      <a:cubicBezTo>
                        <a:pt x="40" y="116"/>
                        <a:pt x="40" y="116"/>
                        <a:pt x="40" y="116"/>
                      </a:cubicBezTo>
                      <a:cubicBezTo>
                        <a:pt x="40" y="116"/>
                        <a:pt x="41" y="115"/>
                        <a:pt x="41" y="115"/>
                      </a:cubicBezTo>
                      <a:cubicBezTo>
                        <a:pt x="42" y="110"/>
                        <a:pt x="42" y="104"/>
                        <a:pt x="40" y="99"/>
                      </a:cubicBezTo>
                      <a:cubicBezTo>
                        <a:pt x="39" y="98"/>
                        <a:pt x="38" y="97"/>
                        <a:pt x="37" y="96"/>
                      </a:cubicBezTo>
                      <a:cubicBezTo>
                        <a:pt x="36" y="98"/>
                        <a:pt x="35" y="100"/>
                        <a:pt x="35" y="102"/>
                      </a:cubicBezTo>
                      <a:close/>
                      <a:moveTo>
                        <a:pt x="29" y="107"/>
                      </a:moveTo>
                      <a:cubicBezTo>
                        <a:pt x="32" y="102"/>
                        <a:pt x="35" y="93"/>
                        <a:pt x="32" y="87"/>
                      </a:cubicBezTo>
                      <a:cubicBezTo>
                        <a:pt x="30" y="89"/>
                        <a:pt x="29" y="90"/>
                        <a:pt x="28" y="92"/>
                      </a:cubicBezTo>
                      <a:cubicBezTo>
                        <a:pt x="25" y="96"/>
                        <a:pt x="24" y="101"/>
                        <a:pt x="27" y="105"/>
                      </a:cubicBezTo>
                      <a:cubicBezTo>
                        <a:pt x="22" y="101"/>
                        <a:pt x="12" y="99"/>
                        <a:pt x="6" y="99"/>
                      </a:cubicBezTo>
                      <a:cubicBezTo>
                        <a:pt x="7" y="101"/>
                        <a:pt x="8" y="103"/>
                        <a:pt x="10" y="104"/>
                      </a:cubicBezTo>
                      <a:cubicBezTo>
                        <a:pt x="15" y="110"/>
                        <a:pt x="22" y="111"/>
                        <a:pt x="29" y="107"/>
                      </a:cubicBezTo>
                      <a:close/>
                      <a:moveTo>
                        <a:pt x="21" y="96"/>
                      </a:moveTo>
                      <a:cubicBezTo>
                        <a:pt x="24" y="93"/>
                        <a:pt x="26" y="90"/>
                        <a:pt x="28" y="85"/>
                      </a:cubicBezTo>
                      <a:cubicBezTo>
                        <a:pt x="29" y="83"/>
                        <a:pt x="29" y="80"/>
                        <a:pt x="29" y="78"/>
                      </a:cubicBezTo>
                      <a:cubicBezTo>
                        <a:pt x="24" y="80"/>
                        <a:pt x="17" y="86"/>
                        <a:pt x="19" y="92"/>
                      </a:cubicBezTo>
                      <a:cubicBezTo>
                        <a:pt x="16" y="89"/>
                        <a:pt x="12" y="87"/>
                        <a:pt x="8" y="85"/>
                      </a:cubicBezTo>
                      <a:cubicBezTo>
                        <a:pt x="6" y="84"/>
                        <a:pt x="4" y="83"/>
                        <a:pt x="1" y="83"/>
                      </a:cubicBezTo>
                      <a:cubicBezTo>
                        <a:pt x="2" y="87"/>
                        <a:pt x="4" y="90"/>
                        <a:pt x="7" y="93"/>
                      </a:cubicBezTo>
                      <a:cubicBezTo>
                        <a:pt x="11" y="96"/>
                        <a:pt x="15" y="97"/>
                        <a:pt x="21" y="96"/>
                      </a:cubicBezTo>
                      <a:close/>
                      <a:moveTo>
                        <a:pt x="16" y="83"/>
                      </a:moveTo>
                      <a:cubicBezTo>
                        <a:pt x="22" y="80"/>
                        <a:pt x="28" y="74"/>
                        <a:pt x="28" y="66"/>
                      </a:cubicBezTo>
                      <a:cubicBezTo>
                        <a:pt x="26" y="67"/>
                        <a:pt x="24" y="68"/>
                        <a:pt x="22" y="69"/>
                      </a:cubicBezTo>
                      <a:cubicBezTo>
                        <a:pt x="19" y="71"/>
                        <a:pt x="15" y="75"/>
                        <a:pt x="15" y="79"/>
                      </a:cubicBezTo>
                      <a:cubicBezTo>
                        <a:pt x="13" y="74"/>
                        <a:pt x="5" y="69"/>
                        <a:pt x="0" y="66"/>
                      </a:cubicBezTo>
                      <a:cubicBezTo>
                        <a:pt x="0" y="75"/>
                        <a:pt x="6" y="84"/>
                        <a:pt x="16" y="83"/>
                      </a:cubicBezTo>
                      <a:close/>
                      <a:moveTo>
                        <a:pt x="14" y="70"/>
                      </a:moveTo>
                      <a:cubicBezTo>
                        <a:pt x="22" y="68"/>
                        <a:pt x="28" y="61"/>
                        <a:pt x="29" y="53"/>
                      </a:cubicBezTo>
                      <a:cubicBezTo>
                        <a:pt x="23" y="55"/>
                        <a:pt x="16" y="58"/>
                        <a:pt x="14" y="65"/>
                      </a:cubicBezTo>
                      <a:cubicBezTo>
                        <a:pt x="13" y="59"/>
                        <a:pt x="7" y="52"/>
                        <a:pt x="2" y="48"/>
                      </a:cubicBezTo>
                      <a:cubicBezTo>
                        <a:pt x="0" y="57"/>
                        <a:pt x="4" y="68"/>
                        <a:pt x="14" y="70"/>
                      </a:cubicBezTo>
                      <a:close/>
                      <a:moveTo>
                        <a:pt x="15" y="54"/>
                      </a:moveTo>
                      <a:cubicBezTo>
                        <a:pt x="18" y="54"/>
                        <a:pt x="21" y="53"/>
                        <a:pt x="24" y="52"/>
                      </a:cubicBezTo>
                      <a:cubicBezTo>
                        <a:pt x="27" y="50"/>
                        <a:pt x="28" y="49"/>
                        <a:pt x="30" y="46"/>
                      </a:cubicBezTo>
                      <a:cubicBezTo>
                        <a:pt x="31" y="45"/>
                        <a:pt x="32" y="44"/>
                        <a:pt x="32" y="42"/>
                      </a:cubicBezTo>
                      <a:cubicBezTo>
                        <a:pt x="27" y="42"/>
                        <a:pt x="19" y="44"/>
                        <a:pt x="16" y="49"/>
                      </a:cubicBezTo>
                      <a:cubicBezTo>
                        <a:pt x="16" y="44"/>
                        <a:pt x="10" y="38"/>
                        <a:pt x="6" y="34"/>
                      </a:cubicBezTo>
                      <a:cubicBezTo>
                        <a:pt x="5" y="36"/>
                        <a:pt x="5" y="38"/>
                        <a:pt x="5" y="40"/>
                      </a:cubicBezTo>
                      <a:cubicBezTo>
                        <a:pt x="5" y="43"/>
                        <a:pt x="6" y="46"/>
                        <a:pt x="8" y="49"/>
                      </a:cubicBezTo>
                      <a:cubicBezTo>
                        <a:pt x="10" y="51"/>
                        <a:pt x="12" y="53"/>
                        <a:pt x="15" y="54"/>
                      </a:cubicBezTo>
                      <a:close/>
                      <a:moveTo>
                        <a:pt x="18" y="41"/>
                      </a:moveTo>
                      <a:cubicBezTo>
                        <a:pt x="24" y="42"/>
                        <a:pt x="30" y="39"/>
                        <a:pt x="34" y="34"/>
                      </a:cubicBezTo>
                      <a:cubicBezTo>
                        <a:pt x="35" y="33"/>
                        <a:pt x="36" y="32"/>
                        <a:pt x="36" y="30"/>
                      </a:cubicBezTo>
                      <a:cubicBezTo>
                        <a:pt x="31" y="30"/>
                        <a:pt x="23" y="32"/>
                        <a:pt x="19" y="37"/>
                      </a:cubicBezTo>
                      <a:cubicBezTo>
                        <a:pt x="19" y="31"/>
                        <a:pt x="15" y="24"/>
                        <a:pt x="11" y="20"/>
                      </a:cubicBezTo>
                      <a:cubicBezTo>
                        <a:pt x="10" y="22"/>
                        <a:pt x="9" y="24"/>
                        <a:pt x="9" y="26"/>
                      </a:cubicBezTo>
                      <a:cubicBezTo>
                        <a:pt x="9" y="32"/>
                        <a:pt x="12" y="38"/>
                        <a:pt x="18" y="41"/>
                      </a:cubicBezTo>
                      <a:close/>
                      <a:moveTo>
                        <a:pt x="35" y="6"/>
                      </a:moveTo>
                      <a:cubicBezTo>
                        <a:pt x="35" y="12"/>
                        <a:pt x="32" y="17"/>
                        <a:pt x="26" y="19"/>
                      </a:cubicBezTo>
                      <a:cubicBezTo>
                        <a:pt x="23" y="13"/>
                        <a:pt x="26" y="7"/>
                        <a:pt x="30" y="3"/>
                      </a:cubicBezTo>
                      <a:cubicBezTo>
                        <a:pt x="31" y="2"/>
                        <a:pt x="33" y="1"/>
                        <a:pt x="35" y="0"/>
                      </a:cubicBezTo>
                      <a:cubicBezTo>
                        <a:pt x="35" y="2"/>
                        <a:pt x="35" y="4"/>
                        <a:pt x="35"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52" name="Freeform 194">
                  <a:extLst>
                    <a:ext uri="{FF2B5EF4-FFF2-40B4-BE49-F238E27FC236}">
                      <a16:creationId xmlns:a16="http://schemas.microsoft.com/office/drawing/2014/main" xmlns="" id="{A591E3E7-ED28-42F1-9C2F-3CCDBFE0A4DB}"/>
                    </a:ext>
                  </a:extLst>
                </p:cNvPr>
                <p:cNvSpPr>
                  <a:spLocks/>
                </p:cNvSpPr>
                <p:nvPr/>
              </p:nvSpPr>
              <p:spPr bwMode="auto">
                <a:xfrm>
                  <a:off x="3283786" y="5119788"/>
                  <a:ext cx="450300" cy="575864"/>
                </a:xfrm>
                <a:custGeom>
                  <a:avLst/>
                  <a:gdLst>
                    <a:gd name="T0" fmla="*/ 14 w 100"/>
                    <a:gd name="T1" fmla="*/ 0 h 128"/>
                    <a:gd name="T2" fmla="*/ 15 w 100"/>
                    <a:gd name="T3" fmla="*/ 0 h 128"/>
                    <a:gd name="T4" fmla="*/ 5 w 100"/>
                    <a:gd name="T5" fmla="*/ 32 h 128"/>
                    <a:gd name="T6" fmla="*/ 6 w 100"/>
                    <a:gd name="T7" fmla="*/ 71 h 128"/>
                    <a:gd name="T8" fmla="*/ 28 w 100"/>
                    <a:gd name="T9" fmla="*/ 98 h 128"/>
                    <a:gd name="T10" fmla="*/ 71 w 100"/>
                    <a:gd name="T11" fmla="*/ 114 h 128"/>
                    <a:gd name="T12" fmla="*/ 71 w 100"/>
                    <a:gd name="T13" fmla="*/ 114 h 128"/>
                    <a:gd name="T14" fmla="*/ 100 w 100"/>
                    <a:gd name="T15" fmla="*/ 125 h 128"/>
                    <a:gd name="T16" fmla="*/ 99 w 100"/>
                    <a:gd name="T17" fmla="*/ 128 h 128"/>
                    <a:gd name="T18" fmla="*/ 70 w 100"/>
                    <a:gd name="T19" fmla="*/ 116 h 128"/>
                    <a:gd name="T20" fmla="*/ 70 w 100"/>
                    <a:gd name="T21" fmla="*/ 116 h 128"/>
                    <a:gd name="T22" fmla="*/ 27 w 100"/>
                    <a:gd name="T23" fmla="*/ 100 h 128"/>
                    <a:gd name="T24" fmla="*/ 5 w 100"/>
                    <a:gd name="T25" fmla="*/ 71 h 128"/>
                    <a:gd name="T26" fmla="*/ 3 w 100"/>
                    <a:gd name="T27" fmla="*/ 32 h 128"/>
                    <a:gd name="T28" fmla="*/ 14 w 100"/>
                    <a:gd name="T29" fmla="*/ 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0" h="128">
                      <a:moveTo>
                        <a:pt x="14" y="0"/>
                      </a:moveTo>
                      <a:cubicBezTo>
                        <a:pt x="14" y="0"/>
                        <a:pt x="14" y="0"/>
                        <a:pt x="15" y="0"/>
                      </a:cubicBezTo>
                      <a:cubicBezTo>
                        <a:pt x="10" y="11"/>
                        <a:pt x="7" y="21"/>
                        <a:pt x="5" y="32"/>
                      </a:cubicBezTo>
                      <a:cubicBezTo>
                        <a:pt x="2" y="46"/>
                        <a:pt x="2" y="57"/>
                        <a:pt x="6" y="71"/>
                      </a:cubicBezTo>
                      <a:cubicBezTo>
                        <a:pt x="11" y="83"/>
                        <a:pt x="18" y="90"/>
                        <a:pt x="28" y="98"/>
                      </a:cubicBezTo>
                      <a:cubicBezTo>
                        <a:pt x="42" y="107"/>
                        <a:pt x="55" y="110"/>
                        <a:pt x="71" y="114"/>
                      </a:cubicBezTo>
                      <a:cubicBezTo>
                        <a:pt x="71" y="114"/>
                        <a:pt x="71" y="114"/>
                        <a:pt x="71" y="114"/>
                      </a:cubicBezTo>
                      <a:cubicBezTo>
                        <a:pt x="82" y="115"/>
                        <a:pt x="91" y="119"/>
                        <a:pt x="100" y="125"/>
                      </a:cubicBezTo>
                      <a:cubicBezTo>
                        <a:pt x="100" y="126"/>
                        <a:pt x="99" y="127"/>
                        <a:pt x="99" y="128"/>
                      </a:cubicBezTo>
                      <a:cubicBezTo>
                        <a:pt x="90" y="121"/>
                        <a:pt x="82" y="118"/>
                        <a:pt x="70" y="116"/>
                      </a:cubicBezTo>
                      <a:cubicBezTo>
                        <a:pt x="70" y="116"/>
                        <a:pt x="70" y="116"/>
                        <a:pt x="70" y="116"/>
                      </a:cubicBezTo>
                      <a:cubicBezTo>
                        <a:pt x="54" y="113"/>
                        <a:pt x="41" y="109"/>
                        <a:pt x="27" y="100"/>
                      </a:cubicBezTo>
                      <a:cubicBezTo>
                        <a:pt x="16" y="92"/>
                        <a:pt x="10" y="84"/>
                        <a:pt x="5" y="71"/>
                      </a:cubicBezTo>
                      <a:cubicBezTo>
                        <a:pt x="0" y="58"/>
                        <a:pt x="1" y="46"/>
                        <a:pt x="3" y="32"/>
                      </a:cubicBezTo>
                      <a:cubicBezTo>
                        <a:pt x="6" y="20"/>
                        <a:pt x="9" y="11"/>
                        <a:pt x="1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53" name="Freeform 195">
                  <a:extLst>
                    <a:ext uri="{FF2B5EF4-FFF2-40B4-BE49-F238E27FC236}">
                      <a16:creationId xmlns:a16="http://schemas.microsoft.com/office/drawing/2014/main" xmlns="" id="{483047E4-CAF2-43F1-AF69-BF7A9ED5F584}"/>
                    </a:ext>
                  </a:extLst>
                </p:cNvPr>
                <p:cNvSpPr>
                  <a:spLocks noEditPoints="1"/>
                </p:cNvSpPr>
                <p:nvPr/>
              </p:nvSpPr>
              <p:spPr bwMode="auto">
                <a:xfrm>
                  <a:off x="3751406" y="5039688"/>
                  <a:ext cx="361540" cy="647307"/>
                </a:xfrm>
                <a:custGeom>
                  <a:avLst/>
                  <a:gdLst>
                    <a:gd name="T0" fmla="*/ 0 w 80"/>
                    <a:gd name="T1" fmla="*/ 133 h 144"/>
                    <a:gd name="T2" fmla="*/ 18 w 80"/>
                    <a:gd name="T3" fmla="*/ 136 h 144"/>
                    <a:gd name="T4" fmla="*/ 16 w 80"/>
                    <a:gd name="T5" fmla="*/ 129 h 144"/>
                    <a:gd name="T6" fmla="*/ 32 w 80"/>
                    <a:gd name="T7" fmla="*/ 131 h 144"/>
                    <a:gd name="T8" fmla="*/ 29 w 80"/>
                    <a:gd name="T9" fmla="*/ 124 h 144"/>
                    <a:gd name="T10" fmla="*/ 51 w 80"/>
                    <a:gd name="T11" fmla="*/ 126 h 144"/>
                    <a:gd name="T12" fmla="*/ 45 w 80"/>
                    <a:gd name="T13" fmla="*/ 124 h 144"/>
                    <a:gd name="T14" fmla="*/ 41 w 80"/>
                    <a:gd name="T15" fmla="*/ 117 h 144"/>
                    <a:gd name="T16" fmla="*/ 41 w 80"/>
                    <a:gd name="T17" fmla="*/ 118 h 144"/>
                    <a:gd name="T18" fmla="*/ 64 w 80"/>
                    <a:gd name="T19" fmla="*/ 114 h 144"/>
                    <a:gd name="T20" fmla="*/ 58 w 80"/>
                    <a:gd name="T21" fmla="*/ 28 h 144"/>
                    <a:gd name="T22" fmla="*/ 56 w 80"/>
                    <a:gd name="T23" fmla="*/ 23 h 144"/>
                    <a:gd name="T24" fmla="*/ 58 w 80"/>
                    <a:gd name="T25" fmla="*/ 28 h 144"/>
                    <a:gd name="T26" fmla="*/ 0 w 80"/>
                    <a:gd name="T27" fmla="*/ 132 h 144"/>
                    <a:gd name="T28" fmla="*/ 13 w 80"/>
                    <a:gd name="T29" fmla="*/ 120 h 144"/>
                    <a:gd name="T30" fmla="*/ 15 w 80"/>
                    <a:gd name="T31" fmla="*/ 128 h 144"/>
                    <a:gd name="T32" fmla="*/ 25 w 80"/>
                    <a:gd name="T33" fmla="*/ 109 h 144"/>
                    <a:gd name="T34" fmla="*/ 36 w 80"/>
                    <a:gd name="T35" fmla="*/ 110 h 144"/>
                    <a:gd name="T36" fmla="*/ 32 w 80"/>
                    <a:gd name="T37" fmla="*/ 105 h 144"/>
                    <a:gd name="T38" fmla="*/ 35 w 80"/>
                    <a:gd name="T39" fmla="*/ 110 h 144"/>
                    <a:gd name="T40" fmla="*/ 45 w 80"/>
                    <a:gd name="T41" fmla="*/ 102 h 144"/>
                    <a:gd name="T42" fmla="*/ 40 w 80"/>
                    <a:gd name="T43" fmla="*/ 116 h 144"/>
                    <a:gd name="T44" fmla="*/ 40 w 80"/>
                    <a:gd name="T45" fmla="*/ 99 h 144"/>
                    <a:gd name="T46" fmla="*/ 45 w 80"/>
                    <a:gd name="T47" fmla="*/ 102 h 144"/>
                    <a:gd name="T48" fmla="*/ 48 w 80"/>
                    <a:gd name="T49" fmla="*/ 87 h 144"/>
                    <a:gd name="T50" fmla="*/ 54 w 80"/>
                    <a:gd name="T51" fmla="*/ 105 h 144"/>
                    <a:gd name="T52" fmla="*/ 70 w 80"/>
                    <a:gd name="T53" fmla="*/ 104 h 144"/>
                    <a:gd name="T54" fmla="*/ 60 w 80"/>
                    <a:gd name="T55" fmla="*/ 96 h 144"/>
                    <a:gd name="T56" fmla="*/ 51 w 80"/>
                    <a:gd name="T57" fmla="*/ 78 h 144"/>
                    <a:gd name="T58" fmla="*/ 72 w 80"/>
                    <a:gd name="T59" fmla="*/ 85 h 144"/>
                    <a:gd name="T60" fmla="*/ 73 w 80"/>
                    <a:gd name="T61" fmla="*/ 93 h 144"/>
                    <a:gd name="T62" fmla="*/ 64 w 80"/>
                    <a:gd name="T63" fmla="*/ 83 h 144"/>
                    <a:gd name="T64" fmla="*/ 58 w 80"/>
                    <a:gd name="T65" fmla="*/ 69 h 144"/>
                    <a:gd name="T66" fmla="*/ 80 w 80"/>
                    <a:gd name="T67" fmla="*/ 66 h 144"/>
                    <a:gd name="T68" fmla="*/ 66 w 80"/>
                    <a:gd name="T69" fmla="*/ 70 h 144"/>
                    <a:gd name="T70" fmla="*/ 66 w 80"/>
                    <a:gd name="T71" fmla="*/ 65 h 144"/>
                    <a:gd name="T72" fmla="*/ 66 w 80"/>
                    <a:gd name="T73" fmla="*/ 70 h 144"/>
                    <a:gd name="T74" fmla="*/ 56 w 80"/>
                    <a:gd name="T75" fmla="*/ 52 h 144"/>
                    <a:gd name="T76" fmla="*/ 48 w 80"/>
                    <a:gd name="T77" fmla="*/ 42 h 144"/>
                    <a:gd name="T78" fmla="*/ 74 w 80"/>
                    <a:gd name="T79" fmla="*/ 34 h 144"/>
                    <a:gd name="T80" fmla="*/ 72 w 80"/>
                    <a:gd name="T81" fmla="*/ 49 h 144"/>
                    <a:gd name="T82" fmla="*/ 62 w 80"/>
                    <a:gd name="T83" fmla="*/ 41 h 144"/>
                    <a:gd name="T84" fmla="*/ 44 w 80"/>
                    <a:gd name="T85" fmla="*/ 30 h 144"/>
                    <a:gd name="T86" fmla="*/ 69 w 80"/>
                    <a:gd name="T87" fmla="*/ 20 h 144"/>
                    <a:gd name="T88" fmla="*/ 62 w 80"/>
                    <a:gd name="T89" fmla="*/ 41 h 144"/>
                    <a:gd name="T90" fmla="*/ 54 w 80"/>
                    <a:gd name="T91" fmla="*/ 19 h 144"/>
                    <a:gd name="T92" fmla="*/ 45 w 80"/>
                    <a:gd name="T93"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0" h="144">
                      <a:moveTo>
                        <a:pt x="18" y="136"/>
                      </a:moveTo>
                      <a:cubicBezTo>
                        <a:pt x="13" y="133"/>
                        <a:pt x="6" y="130"/>
                        <a:pt x="0" y="133"/>
                      </a:cubicBezTo>
                      <a:cubicBezTo>
                        <a:pt x="4" y="142"/>
                        <a:pt x="15" y="144"/>
                        <a:pt x="24" y="141"/>
                      </a:cubicBezTo>
                      <a:cubicBezTo>
                        <a:pt x="22" y="139"/>
                        <a:pt x="20" y="138"/>
                        <a:pt x="18" y="136"/>
                      </a:cubicBezTo>
                      <a:close/>
                      <a:moveTo>
                        <a:pt x="32" y="131"/>
                      </a:moveTo>
                      <a:cubicBezTo>
                        <a:pt x="28" y="128"/>
                        <a:pt x="21" y="125"/>
                        <a:pt x="16" y="129"/>
                      </a:cubicBezTo>
                      <a:cubicBezTo>
                        <a:pt x="20" y="137"/>
                        <a:pt x="31" y="139"/>
                        <a:pt x="38" y="135"/>
                      </a:cubicBezTo>
                      <a:cubicBezTo>
                        <a:pt x="36" y="133"/>
                        <a:pt x="34" y="132"/>
                        <a:pt x="32" y="131"/>
                      </a:cubicBezTo>
                      <a:close/>
                      <a:moveTo>
                        <a:pt x="45" y="124"/>
                      </a:moveTo>
                      <a:cubicBezTo>
                        <a:pt x="40" y="122"/>
                        <a:pt x="33" y="119"/>
                        <a:pt x="29" y="124"/>
                      </a:cubicBezTo>
                      <a:cubicBezTo>
                        <a:pt x="33" y="129"/>
                        <a:pt x="40" y="131"/>
                        <a:pt x="46" y="129"/>
                      </a:cubicBezTo>
                      <a:cubicBezTo>
                        <a:pt x="48" y="129"/>
                        <a:pt x="50" y="128"/>
                        <a:pt x="51" y="126"/>
                      </a:cubicBezTo>
                      <a:cubicBezTo>
                        <a:pt x="49" y="125"/>
                        <a:pt x="47" y="125"/>
                        <a:pt x="45" y="124"/>
                      </a:cubicBezTo>
                      <a:cubicBezTo>
                        <a:pt x="45" y="124"/>
                        <a:pt x="45" y="124"/>
                        <a:pt x="45" y="124"/>
                      </a:cubicBezTo>
                      <a:close/>
                      <a:moveTo>
                        <a:pt x="57" y="113"/>
                      </a:moveTo>
                      <a:cubicBezTo>
                        <a:pt x="51" y="112"/>
                        <a:pt x="45" y="112"/>
                        <a:pt x="41" y="117"/>
                      </a:cubicBezTo>
                      <a:cubicBezTo>
                        <a:pt x="41" y="117"/>
                        <a:pt x="40" y="117"/>
                        <a:pt x="40" y="117"/>
                      </a:cubicBezTo>
                      <a:cubicBezTo>
                        <a:pt x="41" y="118"/>
                        <a:pt x="41" y="118"/>
                        <a:pt x="41" y="118"/>
                      </a:cubicBezTo>
                      <a:cubicBezTo>
                        <a:pt x="47" y="123"/>
                        <a:pt x="54" y="122"/>
                        <a:pt x="60" y="118"/>
                      </a:cubicBezTo>
                      <a:cubicBezTo>
                        <a:pt x="61" y="117"/>
                        <a:pt x="63" y="116"/>
                        <a:pt x="64" y="114"/>
                      </a:cubicBezTo>
                      <a:cubicBezTo>
                        <a:pt x="62" y="113"/>
                        <a:pt x="60" y="113"/>
                        <a:pt x="57" y="113"/>
                      </a:cubicBezTo>
                      <a:close/>
                      <a:moveTo>
                        <a:pt x="58" y="28"/>
                      </a:moveTo>
                      <a:cubicBezTo>
                        <a:pt x="49" y="30"/>
                        <a:pt x="42" y="25"/>
                        <a:pt x="38" y="17"/>
                      </a:cubicBezTo>
                      <a:cubicBezTo>
                        <a:pt x="44" y="17"/>
                        <a:pt x="52" y="18"/>
                        <a:pt x="56" y="23"/>
                      </a:cubicBezTo>
                      <a:cubicBezTo>
                        <a:pt x="56" y="17"/>
                        <a:pt x="59" y="10"/>
                        <a:pt x="63" y="5"/>
                      </a:cubicBezTo>
                      <a:cubicBezTo>
                        <a:pt x="67" y="13"/>
                        <a:pt x="66" y="23"/>
                        <a:pt x="58" y="28"/>
                      </a:cubicBezTo>
                      <a:close/>
                      <a:moveTo>
                        <a:pt x="13" y="120"/>
                      </a:moveTo>
                      <a:cubicBezTo>
                        <a:pt x="11" y="126"/>
                        <a:pt x="7" y="132"/>
                        <a:pt x="0" y="132"/>
                      </a:cubicBezTo>
                      <a:cubicBezTo>
                        <a:pt x="0" y="124"/>
                        <a:pt x="7" y="116"/>
                        <a:pt x="14" y="114"/>
                      </a:cubicBezTo>
                      <a:cubicBezTo>
                        <a:pt x="14" y="116"/>
                        <a:pt x="14" y="118"/>
                        <a:pt x="13" y="120"/>
                      </a:cubicBezTo>
                      <a:close/>
                      <a:moveTo>
                        <a:pt x="25" y="116"/>
                      </a:moveTo>
                      <a:cubicBezTo>
                        <a:pt x="25" y="121"/>
                        <a:pt x="22" y="128"/>
                        <a:pt x="15" y="128"/>
                      </a:cubicBezTo>
                      <a:cubicBezTo>
                        <a:pt x="15" y="122"/>
                        <a:pt x="17" y="115"/>
                        <a:pt x="22" y="111"/>
                      </a:cubicBezTo>
                      <a:cubicBezTo>
                        <a:pt x="23" y="110"/>
                        <a:pt x="24" y="110"/>
                        <a:pt x="25" y="109"/>
                      </a:cubicBezTo>
                      <a:cubicBezTo>
                        <a:pt x="25" y="111"/>
                        <a:pt x="26" y="113"/>
                        <a:pt x="25" y="116"/>
                      </a:cubicBezTo>
                      <a:close/>
                      <a:moveTo>
                        <a:pt x="36" y="110"/>
                      </a:moveTo>
                      <a:cubicBezTo>
                        <a:pt x="36" y="115"/>
                        <a:pt x="35" y="122"/>
                        <a:pt x="29" y="123"/>
                      </a:cubicBezTo>
                      <a:cubicBezTo>
                        <a:pt x="27" y="117"/>
                        <a:pt x="28" y="109"/>
                        <a:pt x="32" y="105"/>
                      </a:cubicBezTo>
                      <a:cubicBezTo>
                        <a:pt x="33" y="104"/>
                        <a:pt x="34" y="104"/>
                        <a:pt x="34" y="103"/>
                      </a:cubicBezTo>
                      <a:cubicBezTo>
                        <a:pt x="35" y="106"/>
                        <a:pt x="35" y="107"/>
                        <a:pt x="35" y="110"/>
                      </a:cubicBezTo>
                      <a:cubicBezTo>
                        <a:pt x="35" y="110"/>
                        <a:pt x="36" y="110"/>
                        <a:pt x="36" y="110"/>
                      </a:cubicBezTo>
                      <a:close/>
                      <a:moveTo>
                        <a:pt x="45" y="102"/>
                      </a:moveTo>
                      <a:cubicBezTo>
                        <a:pt x="47" y="108"/>
                        <a:pt x="46" y="114"/>
                        <a:pt x="40" y="116"/>
                      </a:cubicBezTo>
                      <a:cubicBezTo>
                        <a:pt x="40" y="116"/>
                        <a:pt x="40" y="116"/>
                        <a:pt x="40" y="116"/>
                      </a:cubicBezTo>
                      <a:cubicBezTo>
                        <a:pt x="40" y="116"/>
                        <a:pt x="39" y="115"/>
                        <a:pt x="39" y="115"/>
                      </a:cubicBezTo>
                      <a:cubicBezTo>
                        <a:pt x="38" y="110"/>
                        <a:pt x="38" y="104"/>
                        <a:pt x="40" y="99"/>
                      </a:cubicBezTo>
                      <a:cubicBezTo>
                        <a:pt x="41" y="98"/>
                        <a:pt x="42" y="97"/>
                        <a:pt x="43" y="96"/>
                      </a:cubicBezTo>
                      <a:cubicBezTo>
                        <a:pt x="44" y="98"/>
                        <a:pt x="45" y="100"/>
                        <a:pt x="45" y="102"/>
                      </a:cubicBezTo>
                      <a:close/>
                      <a:moveTo>
                        <a:pt x="51" y="107"/>
                      </a:moveTo>
                      <a:cubicBezTo>
                        <a:pt x="48" y="102"/>
                        <a:pt x="45" y="93"/>
                        <a:pt x="48" y="87"/>
                      </a:cubicBezTo>
                      <a:cubicBezTo>
                        <a:pt x="50" y="89"/>
                        <a:pt x="51" y="90"/>
                        <a:pt x="52" y="92"/>
                      </a:cubicBezTo>
                      <a:cubicBezTo>
                        <a:pt x="55" y="96"/>
                        <a:pt x="56" y="101"/>
                        <a:pt x="54" y="105"/>
                      </a:cubicBezTo>
                      <a:cubicBezTo>
                        <a:pt x="58" y="101"/>
                        <a:pt x="68" y="99"/>
                        <a:pt x="74" y="99"/>
                      </a:cubicBezTo>
                      <a:cubicBezTo>
                        <a:pt x="73" y="101"/>
                        <a:pt x="72" y="103"/>
                        <a:pt x="70" y="104"/>
                      </a:cubicBezTo>
                      <a:cubicBezTo>
                        <a:pt x="65" y="110"/>
                        <a:pt x="58" y="111"/>
                        <a:pt x="51" y="107"/>
                      </a:cubicBezTo>
                      <a:close/>
                      <a:moveTo>
                        <a:pt x="60" y="96"/>
                      </a:moveTo>
                      <a:cubicBezTo>
                        <a:pt x="56" y="93"/>
                        <a:pt x="54" y="90"/>
                        <a:pt x="52" y="85"/>
                      </a:cubicBezTo>
                      <a:cubicBezTo>
                        <a:pt x="51" y="83"/>
                        <a:pt x="51" y="80"/>
                        <a:pt x="51" y="78"/>
                      </a:cubicBezTo>
                      <a:cubicBezTo>
                        <a:pt x="56" y="80"/>
                        <a:pt x="63" y="86"/>
                        <a:pt x="61" y="92"/>
                      </a:cubicBezTo>
                      <a:cubicBezTo>
                        <a:pt x="64" y="89"/>
                        <a:pt x="68" y="87"/>
                        <a:pt x="72" y="85"/>
                      </a:cubicBezTo>
                      <a:cubicBezTo>
                        <a:pt x="74" y="84"/>
                        <a:pt x="76" y="83"/>
                        <a:pt x="79" y="83"/>
                      </a:cubicBezTo>
                      <a:cubicBezTo>
                        <a:pt x="78" y="87"/>
                        <a:pt x="76" y="90"/>
                        <a:pt x="73" y="93"/>
                      </a:cubicBezTo>
                      <a:cubicBezTo>
                        <a:pt x="69" y="96"/>
                        <a:pt x="65" y="97"/>
                        <a:pt x="60" y="96"/>
                      </a:cubicBezTo>
                      <a:close/>
                      <a:moveTo>
                        <a:pt x="64" y="83"/>
                      </a:moveTo>
                      <a:cubicBezTo>
                        <a:pt x="58" y="80"/>
                        <a:pt x="52" y="74"/>
                        <a:pt x="52" y="66"/>
                      </a:cubicBezTo>
                      <a:cubicBezTo>
                        <a:pt x="54" y="67"/>
                        <a:pt x="56" y="68"/>
                        <a:pt x="58" y="69"/>
                      </a:cubicBezTo>
                      <a:cubicBezTo>
                        <a:pt x="61" y="71"/>
                        <a:pt x="65" y="75"/>
                        <a:pt x="65" y="79"/>
                      </a:cubicBezTo>
                      <a:cubicBezTo>
                        <a:pt x="67" y="74"/>
                        <a:pt x="75" y="69"/>
                        <a:pt x="80" y="66"/>
                      </a:cubicBezTo>
                      <a:cubicBezTo>
                        <a:pt x="80" y="75"/>
                        <a:pt x="74" y="84"/>
                        <a:pt x="64" y="83"/>
                      </a:cubicBezTo>
                      <a:close/>
                      <a:moveTo>
                        <a:pt x="66" y="70"/>
                      </a:moveTo>
                      <a:cubicBezTo>
                        <a:pt x="58" y="68"/>
                        <a:pt x="52" y="61"/>
                        <a:pt x="51" y="53"/>
                      </a:cubicBezTo>
                      <a:cubicBezTo>
                        <a:pt x="57" y="55"/>
                        <a:pt x="64" y="58"/>
                        <a:pt x="66" y="65"/>
                      </a:cubicBezTo>
                      <a:cubicBezTo>
                        <a:pt x="67" y="59"/>
                        <a:pt x="73" y="52"/>
                        <a:pt x="78" y="48"/>
                      </a:cubicBezTo>
                      <a:cubicBezTo>
                        <a:pt x="80" y="57"/>
                        <a:pt x="76" y="68"/>
                        <a:pt x="66" y="70"/>
                      </a:cubicBezTo>
                      <a:close/>
                      <a:moveTo>
                        <a:pt x="65" y="54"/>
                      </a:moveTo>
                      <a:cubicBezTo>
                        <a:pt x="62" y="54"/>
                        <a:pt x="59" y="53"/>
                        <a:pt x="56" y="52"/>
                      </a:cubicBezTo>
                      <a:cubicBezTo>
                        <a:pt x="54" y="50"/>
                        <a:pt x="52" y="49"/>
                        <a:pt x="50" y="46"/>
                      </a:cubicBezTo>
                      <a:cubicBezTo>
                        <a:pt x="49" y="45"/>
                        <a:pt x="48" y="44"/>
                        <a:pt x="48" y="42"/>
                      </a:cubicBezTo>
                      <a:cubicBezTo>
                        <a:pt x="53" y="42"/>
                        <a:pt x="61" y="44"/>
                        <a:pt x="64" y="49"/>
                      </a:cubicBezTo>
                      <a:cubicBezTo>
                        <a:pt x="65" y="44"/>
                        <a:pt x="70" y="38"/>
                        <a:pt x="74" y="34"/>
                      </a:cubicBezTo>
                      <a:cubicBezTo>
                        <a:pt x="75" y="36"/>
                        <a:pt x="75" y="38"/>
                        <a:pt x="75" y="40"/>
                      </a:cubicBezTo>
                      <a:cubicBezTo>
                        <a:pt x="75" y="43"/>
                        <a:pt x="74" y="46"/>
                        <a:pt x="72" y="49"/>
                      </a:cubicBezTo>
                      <a:cubicBezTo>
                        <a:pt x="70" y="51"/>
                        <a:pt x="68" y="53"/>
                        <a:pt x="65" y="54"/>
                      </a:cubicBezTo>
                      <a:close/>
                      <a:moveTo>
                        <a:pt x="62" y="41"/>
                      </a:moveTo>
                      <a:cubicBezTo>
                        <a:pt x="56" y="42"/>
                        <a:pt x="50" y="39"/>
                        <a:pt x="46" y="34"/>
                      </a:cubicBezTo>
                      <a:cubicBezTo>
                        <a:pt x="45" y="33"/>
                        <a:pt x="44" y="32"/>
                        <a:pt x="44" y="30"/>
                      </a:cubicBezTo>
                      <a:cubicBezTo>
                        <a:pt x="50" y="30"/>
                        <a:pt x="57" y="32"/>
                        <a:pt x="61" y="37"/>
                      </a:cubicBezTo>
                      <a:cubicBezTo>
                        <a:pt x="61" y="31"/>
                        <a:pt x="66" y="24"/>
                        <a:pt x="69" y="20"/>
                      </a:cubicBezTo>
                      <a:cubicBezTo>
                        <a:pt x="70" y="22"/>
                        <a:pt x="71" y="24"/>
                        <a:pt x="71" y="26"/>
                      </a:cubicBezTo>
                      <a:cubicBezTo>
                        <a:pt x="71" y="32"/>
                        <a:pt x="68" y="38"/>
                        <a:pt x="62" y="41"/>
                      </a:cubicBezTo>
                      <a:close/>
                      <a:moveTo>
                        <a:pt x="45" y="6"/>
                      </a:moveTo>
                      <a:cubicBezTo>
                        <a:pt x="45" y="12"/>
                        <a:pt x="48" y="17"/>
                        <a:pt x="54" y="19"/>
                      </a:cubicBezTo>
                      <a:cubicBezTo>
                        <a:pt x="57" y="13"/>
                        <a:pt x="54" y="7"/>
                        <a:pt x="50" y="3"/>
                      </a:cubicBezTo>
                      <a:cubicBezTo>
                        <a:pt x="49" y="2"/>
                        <a:pt x="47" y="1"/>
                        <a:pt x="45" y="0"/>
                      </a:cubicBezTo>
                      <a:cubicBezTo>
                        <a:pt x="45" y="2"/>
                        <a:pt x="45" y="4"/>
                        <a:pt x="45"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54" name="Freeform 196">
                  <a:extLst>
                    <a:ext uri="{FF2B5EF4-FFF2-40B4-BE49-F238E27FC236}">
                      <a16:creationId xmlns:a16="http://schemas.microsoft.com/office/drawing/2014/main" xmlns="" id="{D98C05D4-AC69-4AD2-95B8-02B3372DD3D5}"/>
                    </a:ext>
                  </a:extLst>
                </p:cNvPr>
                <p:cNvSpPr>
                  <a:spLocks/>
                </p:cNvSpPr>
                <p:nvPr/>
              </p:nvSpPr>
              <p:spPr bwMode="auto">
                <a:xfrm>
                  <a:off x="3608521" y="5119790"/>
                  <a:ext cx="450300" cy="575864"/>
                </a:xfrm>
                <a:custGeom>
                  <a:avLst/>
                  <a:gdLst>
                    <a:gd name="T0" fmla="*/ 86 w 100"/>
                    <a:gd name="T1" fmla="*/ 0 h 128"/>
                    <a:gd name="T2" fmla="*/ 85 w 100"/>
                    <a:gd name="T3" fmla="*/ 0 h 128"/>
                    <a:gd name="T4" fmla="*/ 96 w 100"/>
                    <a:gd name="T5" fmla="*/ 32 h 128"/>
                    <a:gd name="T6" fmla="*/ 94 w 100"/>
                    <a:gd name="T7" fmla="*/ 71 h 128"/>
                    <a:gd name="T8" fmla="*/ 72 w 100"/>
                    <a:gd name="T9" fmla="*/ 98 h 128"/>
                    <a:gd name="T10" fmla="*/ 29 w 100"/>
                    <a:gd name="T11" fmla="*/ 114 h 128"/>
                    <a:gd name="T12" fmla="*/ 29 w 100"/>
                    <a:gd name="T13" fmla="*/ 114 h 128"/>
                    <a:gd name="T14" fmla="*/ 0 w 100"/>
                    <a:gd name="T15" fmla="*/ 125 h 128"/>
                    <a:gd name="T16" fmla="*/ 1 w 100"/>
                    <a:gd name="T17" fmla="*/ 128 h 128"/>
                    <a:gd name="T18" fmla="*/ 30 w 100"/>
                    <a:gd name="T19" fmla="*/ 116 h 128"/>
                    <a:gd name="T20" fmla="*/ 30 w 100"/>
                    <a:gd name="T21" fmla="*/ 116 h 128"/>
                    <a:gd name="T22" fmla="*/ 73 w 100"/>
                    <a:gd name="T23" fmla="*/ 100 h 128"/>
                    <a:gd name="T24" fmla="*/ 95 w 100"/>
                    <a:gd name="T25" fmla="*/ 71 h 128"/>
                    <a:gd name="T26" fmla="*/ 97 w 100"/>
                    <a:gd name="T27" fmla="*/ 32 h 128"/>
                    <a:gd name="T28" fmla="*/ 86 w 100"/>
                    <a:gd name="T29" fmla="*/ 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0" h="128">
                      <a:moveTo>
                        <a:pt x="86" y="0"/>
                      </a:moveTo>
                      <a:cubicBezTo>
                        <a:pt x="86" y="0"/>
                        <a:pt x="86" y="0"/>
                        <a:pt x="85" y="0"/>
                      </a:cubicBezTo>
                      <a:cubicBezTo>
                        <a:pt x="90" y="11"/>
                        <a:pt x="93" y="21"/>
                        <a:pt x="96" y="32"/>
                      </a:cubicBezTo>
                      <a:cubicBezTo>
                        <a:pt x="98" y="46"/>
                        <a:pt x="98" y="57"/>
                        <a:pt x="94" y="71"/>
                      </a:cubicBezTo>
                      <a:cubicBezTo>
                        <a:pt x="89" y="83"/>
                        <a:pt x="82" y="90"/>
                        <a:pt x="72" y="98"/>
                      </a:cubicBezTo>
                      <a:cubicBezTo>
                        <a:pt x="58" y="107"/>
                        <a:pt x="45" y="110"/>
                        <a:pt x="29" y="114"/>
                      </a:cubicBezTo>
                      <a:cubicBezTo>
                        <a:pt x="29" y="114"/>
                        <a:pt x="29" y="114"/>
                        <a:pt x="29" y="114"/>
                      </a:cubicBezTo>
                      <a:cubicBezTo>
                        <a:pt x="18" y="115"/>
                        <a:pt x="9" y="119"/>
                        <a:pt x="0" y="125"/>
                      </a:cubicBezTo>
                      <a:cubicBezTo>
                        <a:pt x="0" y="126"/>
                        <a:pt x="1" y="127"/>
                        <a:pt x="1" y="128"/>
                      </a:cubicBezTo>
                      <a:cubicBezTo>
                        <a:pt x="10" y="121"/>
                        <a:pt x="19" y="118"/>
                        <a:pt x="30" y="116"/>
                      </a:cubicBezTo>
                      <a:cubicBezTo>
                        <a:pt x="30" y="116"/>
                        <a:pt x="30" y="116"/>
                        <a:pt x="30" y="116"/>
                      </a:cubicBezTo>
                      <a:cubicBezTo>
                        <a:pt x="46" y="113"/>
                        <a:pt x="59" y="109"/>
                        <a:pt x="73" y="100"/>
                      </a:cubicBezTo>
                      <a:cubicBezTo>
                        <a:pt x="84" y="92"/>
                        <a:pt x="90" y="84"/>
                        <a:pt x="95" y="71"/>
                      </a:cubicBezTo>
                      <a:cubicBezTo>
                        <a:pt x="100" y="58"/>
                        <a:pt x="99" y="46"/>
                        <a:pt x="97" y="32"/>
                      </a:cubicBezTo>
                      <a:cubicBezTo>
                        <a:pt x="94" y="20"/>
                        <a:pt x="91" y="11"/>
                        <a:pt x="8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grpSp>
          <p:sp>
            <p:nvSpPr>
              <p:cNvPr id="44" name="任意多边形: 形状 43">
                <a:extLst>
                  <a:ext uri="{FF2B5EF4-FFF2-40B4-BE49-F238E27FC236}">
                    <a16:creationId xmlns:a16="http://schemas.microsoft.com/office/drawing/2014/main" xmlns="" id="{E9B41B07-AC7B-4F40-A928-1520056CA4AF}"/>
                  </a:ext>
                </a:extLst>
              </p:cNvPr>
              <p:cNvSpPr>
                <a:spLocks/>
              </p:cNvSpPr>
              <p:nvPr/>
            </p:nvSpPr>
            <p:spPr bwMode="auto">
              <a:xfrm>
                <a:off x="4887521" y="2050478"/>
                <a:ext cx="2416958" cy="640640"/>
              </a:xfrm>
              <a:custGeom>
                <a:avLst/>
                <a:gdLst>
                  <a:gd name="connsiteX0" fmla="*/ 1208479 w 2416958"/>
                  <a:gd name="connsiteY0" fmla="*/ 247520 h 640640"/>
                  <a:gd name="connsiteX1" fmla="*/ 2092998 w 2416958"/>
                  <a:gd name="connsiteY1" fmla="*/ 549640 h 640640"/>
                  <a:gd name="connsiteX2" fmla="*/ 2416958 w 2416958"/>
                  <a:gd name="connsiteY2" fmla="*/ 524160 h 640640"/>
                  <a:gd name="connsiteX3" fmla="*/ 2045678 w 2416958"/>
                  <a:gd name="connsiteY3" fmla="*/ 640640 h 640640"/>
                  <a:gd name="connsiteX4" fmla="*/ 1208479 w 2416958"/>
                  <a:gd name="connsiteY4" fmla="*/ 353080 h 640640"/>
                  <a:gd name="connsiteX5" fmla="*/ 371279 w 2416958"/>
                  <a:gd name="connsiteY5" fmla="*/ 640640 h 640640"/>
                  <a:gd name="connsiteX6" fmla="*/ 0 w 2416958"/>
                  <a:gd name="connsiteY6" fmla="*/ 524160 h 640640"/>
                  <a:gd name="connsiteX7" fmla="*/ 320320 w 2416958"/>
                  <a:gd name="connsiteY7" fmla="*/ 549640 h 640640"/>
                  <a:gd name="connsiteX8" fmla="*/ 1368639 w 2416958"/>
                  <a:gd name="connsiteY8" fmla="*/ 182000 h 640640"/>
                  <a:gd name="connsiteX9" fmla="*/ 1441439 w 2416958"/>
                  <a:gd name="connsiteY9" fmla="*/ 200200 h 640640"/>
                  <a:gd name="connsiteX10" fmla="*/ 1379559 w 2416958"/>
                  <a:gd name="connsiteY10" fmla="*/ 240240 h 640640"/>
                  <a:gd name="connsiteX11" fmla="*/ 1306759 w 2416958"/>
                  <a:gd name="connsiteY11" fmla="*/ 222040 h 640640"/>
                  <a:gd name="connsiteX12" fmla="*/ 1051959 w 2416958"/>
                  <a:gd name="connsiteY12" fmla="*/ 178360 h 640640"/>
                  <a:gd name="connsiteX13" fmla="*/ 1106559 w 2416958"/>
                  <a:gd name="connsiteY13" fmla="*/ 229320 h 640640"/>
                  <a:gd name="connsiteX14" fmla="*/ 1033759 w 2416958"/>
                  <a:gd name="connsiteY14" fmla="*/ 236600 h 640640"/>
                  <a:gd name="connsiteX15" fmla="*/ 979159 w 2416958"/>
                  <a:gd name="connsiteY15" fmla="*/ 189280 h 640640"/>
                  <a:gd name="connsiteX16" fmla="*/ 1208479 w 2416958"/>
                  <a:gd name="connsiteY16" fmla="*/ 0 h 640640"/>
                  <a:gd name="connsiteX17" fmla="*/ 1255799 w 2416958"/>
                  <a:gd name="connsiteY17" fmla="*/ 109200 h 640640"/>
                  <a:gd name="connsiteX18" fmla="*/ 1208479 w 2416958"/>
                  <a:gd name="connsiteY18" fmla="*/ 222040 h 640640"/>
                  <a:gd name="connsiteX19" fmla="*/ 1161159 w 2416958"/>
                  <a:gd name="connsiteY19" fmla="*/ 109200 h 640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416958" h="640640">
                    <a:moveTo>
                      <a:pt x="1208479" y="247520"/>
                    </a:moveTo>
                    <a:lnTo>
                      <a:pt x="2092998" y="549640"/>
                    </a:lnTo>
                    <a:lnTo>
                      <a:pt x="2416958" y="524160"/>
                    </a:lnTo>
                    <a:lnTo>
                      <a:pt x="2045678" y="640640"/>
                    </a:lnTo>
                    <a:lnTo>
                      <a:pt x="1208479" y="353080"/>
                    </a:lnTo>
                    <a:lnTo>
                      <a:pt x="371279" y="640640"/>
                    </a:lnTo>
                    <a:lnTo>
                      <a:pt x="0" y="524160"/>
                    </a:lnTo>
                    <a:lnTo>
                      <a:pt x="320320" y="549640"/>
                    </a:lnTo>
                    <a:close/>
                    <a:moveTo>
                      <a:pt x="1368639" y="182000"/>
                    </a:moveTo>
                    <a:lnTo>
                      <a:pt x="1441439" y="200200"/>
                    </a:lnTo>
                    <a:lnTo>
                      <a:pt x="1379559" y="240240"/>
                    </a:lnTo>
                    <a:lnTo>
                      <a:pt x="1306759" y="222040"/>
                    </a:lnTo>
                    <a:close/>
                    <a:moveTo>
                      <a:pt x="1051959" y="178360"/>
                    </a:moveTo>
                    <a:lnTo>
                      <a:pt x="1106559" y="229320"/>
                    </a:lnTo>
                    <a:lnTo>
                      <a:pt x="1033759" y="236600"/>
                    </a:lnTo>
                    <a:lnTo>
                      <a:pt x="979159" y="189280"/>
                    </a:lnTo>
                    <a:close/>
                    <a:moveTo>
                      <a:pt x="1208479" y="0"/>
                    </a:moveTo>
                    <a:lnTo>
                      <a:pt x="1255799" y="109200"/>
                    </a:lnTo>
                    <a:lnTo>
                      <a:pt x="1208479" y="222040"/>
                    </a:lnTo>
                    <a:lnTo>
                      <a:pt x="1161159" y="1092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45" name="Freeform 65">
                <a:extLst>
                  <a:ext uri="{FF2B5EF4-FFF2-40B4-BE49-F238E27FC236}">
                    <a16:creationId xmlns:a16="http://schemas.microsoft.com/office/drawing/2014/main" xmlns="" id="{5336415E-596C-4C4D-9FC7-F041EAE70607}"/>
                  </a:ext>
                </a:extLst>
              </p:cNvPr>
              <p:cNvSpPr>
                <a:spLocks noEditPoints="1"/>
              </p:cNvSpPr>
              <p:nvPr/>
            </p:nvSpPr>
            <p:spPr bwMode="auto">
              <a:xfrm>
                <a:off x="5553641" y="2989597"/>
                <a:ext cx="178360" cy="873599"/>
              </a:xfrm>
              <a:custGeom>
                <a:avLst/>
                <a:gdLst>
                  <a:gd name="T0" fmla="*/ 69 w 162"/>
                  <a:gd name="T1" fmla="*/ 695 h 784"/>
                  <a:gd name="T2" fmla="*/ 72 w 162"/>
                  <a:gd name="T3" fmla="*/ 701 h 784"/>
                  <a:gd name="T4" fmla="*/ 112 w 162"/>
                  <a:gd name="T5" fmla="*/ 775 h 784"/>
                  <a:gd name="T6" fmla="*/ 126 w 162"/>
                  <a:gd name="T7" fmla="*/ 783 h 784"/>
                  <a:gd name="T8" fmla="*/ 139 w 162"/>
                  <a:gd name="T9" fmla="*/ 772 h 784"/>
                  <a:gd name="T10" fmla="*/ 161 w 162"/>
                  <a:gd name="T11" fmla="*/ 691 h 784"/>
                  <a:gd name="T12" fmla="*/ 162 w 162"/>
                  <a:gd name="T13" fmla="*/ 684 h 784"/>
                  <a:gd name="T14" fmla="*/ 95 w 162"/>
                  <a:gd name="T15" fmla="*/ 30 h 784"/>
                  <a:gd name="T16" fmla="*/ 60 w 162"/>
                  <a:gd name="T17" fmla="*/ 2 h 784"/>
                  <a:gd name="T18" fmla="*/ 30 w 162"/>
                  <a:gd name="T19" fmla="*/ 6 h 784"/>
                  <a:gd name="T20" fmla="*/ 2 w 162"/>
                  <a:gd name="T21" fmla="*/ 40 h 784"/>
                  <a:gd name="T22" fmla="*/ 68 w 162"/>
                  <a:gd name="T23" fmla="*/ 675 h 784"/>
                  <a:gd name="T24" fmla="*/ 69 w 162"/>
                  <a:gd name="T25" fmla="*/ 695 h 784"/>
                  <a:gd name="T26" fmla="*/ 148 w 162"/>
                  <a:gd name="T27" fmla="*/ 685 h 784"/>
                  <a:gd name="T28" fmla="*/ 147 w 162"/>
                  <a:gd name="T29" fmla="*/ 689 h 784"/>
                  <a:gd name="T30" fmla="*/ 139 w 162"/>
                  <a:gd name="T31" fmla="*/ 725 h 784"/>
                  <a:gd name="T32" fmla="*/ 134 w 162"/>
                  <a:gd name="T33" fmla="*/ 729 h 784"/>
                  <a:gd name="T34" fmla="*/ 106 w 162"/>
                  <a:gd name="T35" fmla="*/ 732 h 784"/>
                  <a:gd name="T36" fmla="*/ 102 w 162"/>
                  <a:gd name="T37" fmla="*/ 730 h 784"/>
                  <a:gd name="T38" fmla="*/ 83 w 162"/>
                  <a:gd name="T39" fmla="*/ 692 h 784"/>
                  <a:gd name="T40" fmla="*/ 115 w 162"/>
                  <a:gd name="T41" fmla="*/ 681 h 784"/>
                  <a:gd name="T42" fmla="*/ 148 w 162"/>
                  <a:gd name="T43" fmla="*/ 685 h 784"/>
                  <a:gd name="T44" fmla="*/ 12 w 162"/>
                  <a:gd name="T45" fmla="*/ 47 h 784"/>
                  <a:gd name="T46" fmla="*/ 26 w 162"/>
                  <a:gd name="T47" fmla="*/ 30 h 784"/>
                  <a:gd name="T48" fmla="*/ 43 w 162"/>
                  <a:gd name="T49" fmla="*/ 44 h 784"/>
                  <a:gd name="T50" fmla="*/ 107 w 162"/>
                  <a:gd name="T51" fmla="*/ 666 h 784"/>
                  <a:gd name="T52" fmla="*/ 95 w 162"/>
                  <a:gd name="T53" fmla="*/ 683 h 784"/>
                  <a:gd name="T54" fmla="*/ 77 w 162"/>
                  <a:gd name="T55" fmla="*/ 675 h 784"/>
                  <a:gd name="T56" fmla="*/ 76 w 162"/>
                  <a:gd name="T57" fmla="*/ 670 h 784"/>
                  <a:gd name="T58" fmla="*/ 12 w 162"/>
                  <a:gd name="T59" fmla="*/ 47 h 7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2" h="784">
                    <a:moveTo>
                      <a:pt x="69" y="695"/>
                    </a:moveTo>
                    <a:cubicBezTo>
                      <a:pt x="70" y="697"/>
                      <a:pt x="70" y="699"/>
                      <a:pt x="72" y="701"/>
                    </a:cubicBezTo>
                    <a:cubicBezTo>
                      <a:pt x="112" y="775"/>
                      <a:pt x="112" y="775"/>
                      <a:pt x="112" y="775"/>
                    </a:cubicBezTo>
                    <a:cubicBezTo>
                      <a:pt x="115" y="781"/>
                      <a:pt x="120" y="784"/>
                      <a:pt x="126" y="783"/>
                    </a:cubicBezTo>
                    <a:cubicBezTo>
                      <a:pt x="132" y="782"/>
                      <a:pt x="137" y="778"/>
                      <a:pt x="139" y="772"/>
                    </a:cubicBezTo>
                    <a:cubicBezTo>
                      <a:pt x="161" y="691"/>
                      <a:pt x="161" y="691"/>
                      <a:pt x="161" y="691"/>
                    </a:cubicBezTo>
                    <a:cubicBezTo>
                      <a:pt x="162" y="689"/>
                      <a:pt x="162" y="687"/>
                      <a:pt x="162" y="684"/>
                    </a:cubicBezTo>
                    <a:cubicBezTo>
                      <a:pt x="95" y="30"/>
                      <a:pt x="95" y="30"/>
                      <a:pt x="95" y="30"/>
                    </a:cubicBezTo>
                    <a:cubicBezTo>
                      <a:pt x="93" y="13"/>
                      <a:pt x="77" y="0"/>
                      <a:pt x="60" y="2"/>
                    </a:cubicBezTo>
                    <a:cubicBezTo>
                      <a:pt x="30" y="6"/>
                      <a:pt x="30" y="6"/>
                      <a:pt x="30" y="6"/>
                    </a:cubicBezTo>
                    <a:cubicBezTo>
                      <a:pt x="12" y="8"/>
                      <a:pt x="0" y="30"/>
                      <a:pt x="2" y="40"/>
                    </a:cubicBezTo>
                    <a:cubicBezTo>
                      <a:pt x="68" y="675"/>
                      <a:pt x="68" y="675"/>
                      <a:pt x="68" y="675"/>
                    </a:cubicBezTo>
                    <a:lnTo>
                      <a:pt x="69" y="695"/>
                    </a:lnTo>
                    <a:close/>
                    <a:moveTo>
                      <a:pt x="148" y="685"/>
                    </a:moveTo>
                    <a:cubicBezTo>
                      <a:pt x="148" y="687"/>
                      <a:pt x="148" y="688"/>
                      <a:pt x="147" y="689"/>
                    </a:cubicBezTo>
                    <a:cubicBezTo>
                      <a:pt x="144" y="701"/>
                      <a:pt x="141" y="713"/>
                      <a:pt x="139" y="725"/>
                    </a:cubicBezTo>
                    <a:cubicBezTo>
                      <a:pt x="138" y="727"/>
                      <a:pt x="137" y="728"/>
                      <a:pt x="134" y="729"/>
                    </a:cubicBezTo>
                    <a:cubicBezTo>
                      <a:pt x="125" y="730"/>
                      <a:pt x="116" y="731"/>
                      <a:pt x="106" y="732"/>
                    </a:cubicBezTo>
                    <a:cubicBezTo>
                      <a:pt x="105" y="732"/>
                      <a:pt x="103" y="731"/>
                      <a:pt x="102" y="730"/>
                    </a:cubicBezTo>
                    <a:cubicBezTo>
                      <a:pt x="96" y="718"/>
                      <a:pt x="90" y="706"/>
                      <a:pt x="83" y="692"/>
                    </a:cubicBezTo>
                    <a:cubicBezTo>
                      <a:pt x="97" y="696"/>
                      <a:pt x="107" y="692"/>
                      <a:pt x="115" y="681"/>
                    </a:cubicBezTo>
                    <a:cubicBezTo>
                      <a:pt x="125" y="690"/>
                      <a:pt x="136" y="692"/>
                      <a:pt x="148" y="685"/>
                    </a:cubicBezTo>
                    <a:close/>
                    <a:moveTo>
                      <a:pt x="12" y="47"/>
                    </a:moveTo>
                    <a:cubicBezTo>
                      <a:pt x="11" y="39"/>
                      <a:pt x="17" y="31"/>
                      <a:pt x="26" y="30"/>
                    </a:cubicBezTo>
                    <a:cubicBezTo>
                      <a:pt x="35" y="29"/>
                      <a:pt x="42" y="35"/>
                      <a:pt x="43" y="44"/>
                    </a:cubicBezTo>
                    <a:cubicBezTo>
                      <a:pt x="57" y="166"/>
                      <a:pt x="105" y="651"/>
                      <a:pt x="107" y="666"/>
                    </a:cubicBezTo>
                    <a:cubicBezTo>
                      <a:pt x="108" y="675"/>
                      <a:pt x="103" y="681"/>
                      <a:pt x="95" y="683"/>
                    </a:cubicBezTo>
                    <a:cubicBezTo>
                      <a:pt x="88" y="685"/>
                      <a:pt x="80" y="681"/>
                      <a:pt x="77" y="675"/>
                    </a:cubicBezTo>
                    <a:cubicBezTo>
                      <a:pt x="76" y="673"/>
                      <a:pt x="76" y="672"/>
                      <a:pt x="76" y="670"/>
                    </a:cubicBezTo>
                    <a:cubicBezTo>
                      <a:pt x="74" y="655"/>
                      <a:pt x="26" y="170"/>
                      <a:pt x="12"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46" name="任意多边形: 形状 45">
                <a:extLst>
                  <a:ext uri="{FF2B5EF4-FFF2-40B4-BE49-F238E27FC236}">
                    <a16:creationId xmlns:a16="http://schemas.microsoft.com/office/drawing/2014/main" xmlns="" id="{FEAD980F-5C14-4EB4-BFC0-0EA912D226E6}"/>
                  </a:ext>
                </a:extLst>
              </p:cNvPr>
              <p:cNvSpPr>
                <a:spLocks/>
              </p:cNvSpPr>
              <p:nvPr/>
            </p:nvSpPr>
            <p:spPr bwMode="auto">
              <a:xfrm>
                <a:off x="5135041" y="2742077"/>
                <a:ext cx="1921918" cy="1259438"/>
              </a:xfrm>
              <a:custGeom>
                <a:avLst/>
                <a:gdLst>
                  <a:gd name="connsiteX0" fmla="*/ 695240 w 1921918"/>
                  <a:gd name="connsiteY0" fmla="*/ 924558 h 1259438"/>
                  <a:gd name="connsiteX1" fmla="*/ 800800 w 1921918"/>
                  <a:gd name="connsiteY1" fmla="*/ 924558 h 1259438"/>
                  <a:gd name="connsiteX2" fmla="*/ 724360 w 1921918"/>
                  <a:gd name="connsiteY2" fmla="*/ 1259438 h 1259438"/>
                  <a:gd name="connsiteX3" fmla="*/ 691600 w 1921918"/>
                  <a:gd name="connsiteY3" fmla="*/ 1259438 h 1259438"/>
                  <a:gd name="connsiteX4" fmla="*/ 611520 w 1921918"/>
                  <a:gd name="connsiteY4" fmla="*/ 1259438 h 1259438"/>
                  <a:gd name="connsiteX5" fmla="*/ 418600 w 1921918"/>
                  <a:gd name="connsiteY5" fmla="*/ 1259438 h 1259438"/>
                  <a:gd name="connsiteX6" fmla="*/ 418600 w 1921918"/>
                  <a:gd name="connsiteY6" fmla="*/ 1153878 h 1259438"/>
                  <a:gd name="connsiteX7" fmla="*/ 637910 w 1921918"/>
                  <a:gd name="connsiteY7" fmla="*/ 1153878 h 1259438"/>
                  <a:gd name="connsiteX8" fmla="*/ 1671911 w 1921918"/>
                  <a:gd name="connsiteY8" fmla="*/ 586085 h 1259438"/>
                  <a:gd name="connsiteX9" fmla="*/ 1618496 w 1921918"/>
                  <a:gd name="connsiteY9" fmla="*/ 731639 h 1259438"/>
                  <a:gd name="connsiteX10" fmla="*/ 1723990 w 1921918"/>
                  <a:gd name="connsiteY10" fmla="*/ 731639 h 1259438"/>
                  <a:gd name="connsiteX11" fmla="*/ 1496039 w 1921918"/>
                  <a:gd name="connsiteY11" fmla="*/ 407679 h 1259438"/>
                  <a:gd name="connsiteX12" fmla="*/ 1805439 w 1921918"/>
                  <a:gd name="connsiteY12" fmla="*/ 407679 h 1259438"/>
                  <a:gd name="connsiteX13" fmla="*/ 1845479 w 1921918"/>
                  <a:gd name="connsiteY13" fmla="*/ 513239 h 1259438"/>
                  <a:gd name="connsiteX14" fmla="*/ 1751407 w 1921918"/>
                  <a:gd name="connsiteY14" fmla="*/ 513239 h 1259438"/>
                  <a:gd name="connsiteX15" fmla="*/ 1867319 w 1921918"/>
                  <a:gd name="connsiteY15" fmla="*/ 837199 h 1259438"/>
                  <a:gd name="connsiteX16" fmla="*/ 1761759 w 1921918"/>
                  <a:gd name="connsiteY16" fmla="*/ 837199 h 1259438"/>
                  <a:gd name="connsiteX17" fmla="*/ 1725359 w 1921918"/>
                  <a:gd name="connsiteY17" fmla="*/ 837199 h 1259438"/>
                  <a:gd name="connsiteX18" fmla="*/ 1725359 w 1921918"/>
                  <a:gd name="connsiteY18" fmla="*/ 899079 h 1259438"/>
                  <a:gd name="connsiteX19" fmla="*/ 1823639 w 1921918"/>
                  <a:gd name="connsiteY19" fmla="*/ 899079 h 1259438"/>
                  <a:gd name="connsiteX20" fmla="*/ 1867319 w 1921918"/>
                  <a:gd name="connsiteY20" fmla="*/ 1004639 h 1259438"/>
                  <a:gd name="connsiteX21" fmla="*/ 1725359 w 1921918"/>
                  <a:gd name="connsiteY21" fmla="*/ 1004639 h 1259438"/>
                  <a:gd name="connsiteX22" fmla="*/ 1725359 w 1921918"/>
                  <a:gd name="connsiteY22" fmla="*/ 1153878 h 1259438"/>
                  <a:gd name="connsiteX23" fmla="*/ 1921918 w 1921918"/>
                  <a:gd name="connsiteY23" fmla="*/ 1153878 h 1259438"/>
                  <a:gd name="connsiteX24" fmla="*/ 1878238 w 1921918"/>
                  <a:gd name="connsiteY24" fmla="*/ 1259438 h 1259438"/>
                  <a:gd name="connsiteX25" fmla="*/ 1292199 w 1921918"/>
                  <a:gd name="connsiteY25" fmla="*/ 1259438 h 1259438"/>
                  <a:gd name="connsiteX26" fmla="*/ 1226679 w 1921918"/>
                  <a:gd name="connsiteY26" fmla="*/ 1259438 h 1259438"/>
                  <a:gd name="connsiteX27" fmla="*/ 1179359 w 1921918"/>
                  <a:gd name="connsiteY27" fmla="*/ 1259438 h 1259438"/>
                  <a:gd name="connsiteX28" fmla="*/ 1115886 w 1921918"/>
                  <a:gd name="connsiteY28" fmla="*/ 1071068 h 1259438"/>
                  <a:gd name="connsiteX29" fmla="*/ 1048319 w 1921918"/>
                  <a:gd name="connsiteY29" fmla="*/ 1259438 h 1259438"/>
                  <a:gd name="connsiteX30" fmla="*/ 1044679 w 1921918"/>
                  <a:gd name="connsiteY30" fmla="*/ 1259438 h 1259438"/>
                  <a:gd name="connsiteX31" fmla="*/ 935479 w 1921918"/>
                  <a:gd name="connsiteY31" fmla="*/ 1259438 h 1259438"/>
                  <a:gd name="connsiteX32" fmla="*/ 931839 w 1921918"/>
                  <a:gd name="connsiteY32" fmla="*/ 1259438 h 1259438"/>
                  <a:gd name="connsiteX33" fmla="*/ 811719 w 1921918"/>
                  <a:gd name="connsiteY33" fmla="*/ 924558 h 1259438"/>
                  <a:gd name="connsiteX34" fmla="*/ 917279 w 1921918"/>
                  <a:gd name="connsiteY34" fmla="*/ 924558 h 1259438"/>
                  <a:gd name="connsiteX35" fmla="*/ 990079 w 1921918"/>
                  <a:gd name="connsiteY35" fmla="*/ 1115918 h 1259438"/>
                  <a:gd name="connsiteX36" fmla="*/ 1062879 w 1921918"/>
                  <a:gd name="connsiteY36" fmla="*/ 924558 h 1259438"/>
                  <a:gd name="connsiteX37" fmla="*/ 1066519 w 1921918"/>
                  <a:gd name="connsiteY37" fmla="*/ 924558 h 1259438"/>
                  <a:gd name="connsiteX38" fmla="*/ 1168439 w 1921918"/>
                  <a:gd name="connsiteY38" fmla="*/ 924558 h 1259438"/>
                  <a:gd name="connsiteX39" fmla="*/ 1172079 w 1921918"/>
                  <a:gd name="connsiteY39" fmla="*/ 924558 h 1259438"/>
                  <a:gd name="connsiteX40" fmla="*/ 1254335 w 1921918"/>
                  <a:gd name="connsiteY40" fmla="*/ 1153878 h 1259438"/>
                  <a:gd name="connsiteX41" fmla="*/ 1619799 w 1921918"/>
                  <a:gd name="connsiteY41" fmla="*/ 1153878 h 1259438"/>
                  <a:gd name="connsiteX42" fmla="*/ 1619799 w 1921918"/>
                  <a:gd name="connsiteY42" fmla="*/ 1004639 h 1259438"/>
                  <a:gd name="connsiteX43" fmla="*/ 1517879 w 1921918"/>
                  <a:gd name="connsiteY43" fmla="*/ 1004639 h 1259438"/>
                  <a:gd name="connsiteX44" fmla="*/ 1474199 w 1921918"/>
                  <a:gd name="connsiteY44" fmla="*/ 899079 h 1259438"/>
                  <a:gd name="connsiteX45" fmla="*/ 1619799 w 1921918"/>
                  <a:gd name="connsiteY45" fmla="*/ 899079 h 1259438"/>
                  <a:gd name="connsiteX46" fmla="*/ 1619799 w 1921918"/>
                  <a:gd name="connsiteY46" fmla="*/ 837199 h 1259438"/>
                  <a:gd name="connsiteX47" fmla="*/ 1579759 w 1921918"/>
                  <a:gd name="connsiteY47" fmla="*/ 837199 h 1259438"/>
                  <a:gd name="connsiteX48" fmla="*/ 1474199 w 1921918"/>
                  <a:gd name="connsiteY48" fmla="*/ 837199 h 1259438"/>
                  <a:gd name="connsiteX49" fmla="*/ 1593083 w 1921918"/>
                  <a:gd name="connsiteY49" fmla="*/ 513239 h 1259438"/>
                  <a:gd name="connsiteX50" fmla="*/ 1539719 w 1921918"/>
                  <a:gd name="connsiteY50" fmla="*/ 513239 h 1259438"/>
                  <a:gd name="connsiteX51" fmla="*/ 247520 w 1921918"/>
                  <a:gd name="connsiteY51" fmla="*/ 251160 h 1259438"/>
                  <a:gd name="connsiteX52" fmla="*/ 167440 w 1921918"/>
                  <a:gd name="connsiteY52" fmla="*/ 589680 h 1259438"/>
                  <a:gd name="connsiteX53" fmla="*/ 243880 w 1921918"/>
                  <a:gd name="connsiteY53" fmla="*/ 589680 h 1259438"/>
                  <a:gd name="connsiteX54" fmla="*/ 65520 w 1921918"/>
                  <a:gd name="connsiteY54" fmla="*/ 1110199 h 1259438"/>
                  <a:gd name="connsiteX55" fmla="*/ 138320 w 1921918"/>
                  <a:gd name="connsiteY55" fmla="*/ 691600 h 1259438"/>
                  <a:gd name="connsiteX56" fmla="*/ 65520 w 1921918"/>
                  <a:gd name="connsiteY56" fmla="*/ 691600 h 1259438"/>
                  <a:gd name="connsiteX57" fmla="*/ 116559 w 1921918"/>
                  <a:gd name="connsiteY57" fmla="*/ 378560 h 1259438"/>
                  <a:gd name="connsiteX58" fmla="*/ 87360 w 1921918"/>
                  <a:gd name="connsiteY58" fmla="*/ 378560 h 1259438"/>
                  <a:gd name="connsiteX59" fmla="*/ 1066519 w 1921918"/>
                  <a:gd name="connsiteY59" fmla="*/ 138319 h 1259438"/>
                  <a:gd name="connsiteX60" fmla="*/ 1106559 w 1921918"/>
                  <a:gd name="connsiteY60" fmla="*/ 247519 h 1259438"/>
                  <a:gd name="connsiteX61" fmla="*/ 1066519 w 1921918"/>
                  <a:gd name="connsiteY61" fmla="*/ 356719 h 1259438"/>
                  <a:gd name="connsiteX62" fmla="*/ 1026479 w 1921918"/>
                  <a:gd name="connsiteY62" fmla="*/ 247519 h 1259438"/>
                  <a:gd name="connsiteX63" fmla="*/ 848119 w 1921918"/>
                  <a:gd name="connsiteY63" fmla="*/ 138319 h 1259438"/>
                  <a:gd name="connsiteX64" fmla="*/ 888159 w 1921918"/>
                  <a:gd name="connsiteY64" fmla="*/ 247519 h 1259438"/>
                  <a:gd name="connsiteX65" fmla="*/ 848119 w 1921918"/>
                  <a:gd name="connsiteY65" fmla="*/ 356719 h 1259438"/>
                  <a:gd name="connsiteX66" fmla="*/ 808079 w 1921918"/>
                  <a:gd name="connsiteY66" fmla="*/ 247519 h 1259438"/>
                  <a:gd name="connsiteX67" fmla="*/ 1011919 w 1921918"/>
                  <a:gd name="connsiteY67" fmla="*/ 105560 h 1259438"/>
                  <a:gd name="connsiteX68" fmla="*/ 1011919 w 1921918"/>
                  <a:gd name="connsiteY68" fmla="*/ 389480 h 1259438"/>
                  <a:gd name="connsiteX69" fmla="*/ 1128399 w 1921918"/>
                  <a:gd name="connsiteY69" fmla="*/ 389480 h 1259438"/>
                  <a:gd name="connsiteX70" fmla="*/ 1128399 w 1921918"/>
                  <a:gd name="connsiteY70" fmla="*/ 105560 h 1259438"/>
                  <a:gd name="connsiteX71" fmla="*/ 793520 w 1921918"/>
                  <a:gd name="connsiteY71" fmla="*/ 105560 h 1259438"/>
                  <a:gd name="connsiteX72" fmla="*/ 793520 w 1921918"/>
                  <a:gd name="connsiteY72" fmla="*/ 389480 h 1259438"/>
                  <a:gd name="connsiteX73" fmla="*/ 906359 w 1921918"/>
                  <a:gd name="connsiteY73" fmla="*/ 389480 h 1259438"/>
                  <a:gd name="connsiteX74" fmla="*/ 906359 w 1921918"/>
                  <a:gd name="connsiteY74" fmla="*/ 105560 h 1259438"/>
                  <a:gd name="connsiteX75" fmla="*/ 1354079 w 1921918"/>
                  <a:gd name="connsiteY75" fmla="*/ 0 h 1259438"/>
                  <a:gd name="connsiteX76" fmla="*/ 1426879 w 1921918"/>
                  <a:gd name="connsiteY76" fmla="*/ 0 h 1259438"/>
                  <a:gd name="connsiteX77" fmla="*/ 1459639 w 1921918"/>
                  <a:gd name="connsiteY77" fmla="*/ 0 h 1259438"/>
                  <a:gd name="connsiteX78" fmla="*/ 1860039 w 1921918"/>
                  <a:gd name="connsiteY78" fmla="*/ 0 h 1259438"/>
                  <a:gd name="connsiteX79" fmla="*/ 1860039 w 1921918"/>
                  <a:gd name="connsiteY79" fmla="*/ 36400 h 1259438"/>
                  <a:gd name="connsiteX80" fmla="*/ 1860039 w 1921918"/>
                  <a:gd name="connsiteY80" fmla="*/ 105560 h 1259438"/>
                  <a:gd name="connsiteX81" fmla="*/ 1860039 w 1921918"/>
                  <a:gd name="connsiteY81" fmla="*/ 251160 h 1259438"/>
                  <a:gd name="connsiteX82" fmla="*/ 1860039 w 1921918"/>
                  <a:gd name="connsiteY82" fmla="*/ 356720 h 1259438"/>
                  <a:gd name="connsiteX83" fmla="*/ 1754479 w 1921918"/>
                  <a:gd name="connsiteY83" fmla="*/ 356720 h 1259438"/>
                  <a:gd name="connsiteX84" fmla="*/ 1485119 w 1921918"/>
                  <a:gd name="connsiteY84" fmla="*/ 356720 h 1259438"/>
                  <a:gd name="connsiteX85" fmla="*/ 1485119 w 1921918"/>
                  <a:gd name="connsiteY85" fmla="*/ 251160 h 1259438"/>
                  <a:gd name="connsiteX86" fmla="*/ 1754479 w 1921918"/>
                  <a:gd name="connsiteY86" fmla="*/ 251160 h 1259438"/>
                  <a:gd name="connsiteX87" fmla="*/ 1710799 w 1921918"/>
                  <a:gd name="connsiteY87" fmla="*/ 174720 h 1259438"/>
                  <a:gd name="connsiteX88" fmla="*/ 1754479 w 1921918"/>
                  <a:gd name="connsiteY88" fmla="*/ 105560 h 1259438"/>
                  <a:gd name="connsiteX89" fmla="*/ 1459639 w 1921918"/>
                  <a:gd name="connsiteY89" fmla="*/ 105560 h 1259438"/>
                  <a:gd name="connsiteX90" fmla="*/ 1459639 w 1921918"/>
                  <a:gd name="connsiteY90" fmla="*/ 251160 h 1259438"/>
                  <a:gd name="connsiteX91" fmla="*/ 1459639 w 1921918"/>
                  <a:gd name="connsiteY91" fmla="*/ 356720 h 1259438"/>
                  <a:gd name="connsiteX92" fmla="*/ 1459639 w 1921918"/>
                  <a:gd name="connsiteY92" fmla="*/ 869959 h 1259438"/>
                  <a:gd name="connsiteX93" fmla="*/ 1419599 w 1921918"/>
                  <a:gd name="connsiteY93" fmla="*/ 1124759 h 1259438"/>
                  <a:gd name="connsiteX94" fmla="*/ 1314039 w 1921918"/>
                  <a:gd name="connsiteY94" fmla="*/ 1124759 h 1259438"/>
                  <a:gd name="connsiteX95" fmla="*/ 1354079 w 1921918"/>
                  <a:gd name="connsiteY95" fmla="*/ 869959 h 1259438"/>
                  <a:gd name="connsiteX96" fmla="*/ 687960 w 1921918"/>
                  <a:gd name="connsiteY96" fmla="*/ 0 h 1259438"/>
                  <a:gd name="connsiteX97" fmla="*/ 793520 w 1921918"/>
                  <a:gd name="connsiteY97" fmla="*/ 0 h 1259438"/>
                  <a:gd name="connsiteX98" fmla="*/ 1230319 w 1921918"/>
                  <a:gd name="connsiteY98" fmla="*/ 0 h 1259438"/>
                  <a:gd name="connsiteX99" fmla="*/ 1230319 w 1921918"/>
                  <a:gd name="connsiteY99" fmla="*/ 495040 h 1259438"/>
                  <a:gd name="connsiteX100" fmla="*/ 1011919 w 1921918"/>
                  <a:gd name="connsiteY100" fmla="*/ 495040 h 1259438"/>
                  <a:gd name="connsiteX101" fmla="*/ 1011919 w 1921918"/>
                  <a:gd name="connsiteY101" fmla="*/ 564199 h 1259438"/>
                  <a:gd name="connsiteX102" fmla="*/ 1190279 w 1921918"/>
                  <a:gd name="connsiteY102" fmla="*/ 564199 h 1259438"/>
                  <a:gd name="connsiteX103" fmla="*/ 1233959 w 1921918"/>
                  <a:gd name="connsiteY103" fmla="*/ 669759 h 1259438"/>
                  <a:gd name="connsiteX104" fmla="*/ 1011919 w 1921918"/>
                  <a:gd name="connsiteY104" fmla="*/ 669759 h 1259438"/>
                  <a:gd name="connsiteX105" fmla="*/ 1011919 w 1921918"/>
                  <a:gd name="connsiteY105" fmla="*/ 764399 h 1259438"/>
                  <a:gd name="connsiteX106" fmla="*/ 1215759 w 1921918"/>
                  <a:gd name="connsiteY106" fmla="*/ 764399 h 1259438"/>
                  <a:gd name="connsiteX107" fmla="*/ 1255799 w 1921918"/>
                  <a:gd name="connsiteY107" fmla="*/ 869959 h 1259438"/>
                  <a:gd name="connsiteX108" fmla="*/ 706159 w 1921918"/>
                  <a:gd name="connsiteY108" fmla="*/ 869959 h 1259438"/>
                  <a:gd name="connsiteX109" fmla="*/ 662479 w 1921918"/>
                  <a:gd name="connsiteY109" fmla="*/ 764399 h 1259438"/>
                  <a:gd name="connsiteX110" fmla="*/ 906359 w 1921918"/>
                  <a:gd name="connsiteY110" fmla="*/ 764399 h 1259438"/>
                  <a:gd name="connsiteX111" fmla="*/ 906359 w 1921918"/>
                  <a:gd name="connsiteY111" fmla="*/ 669759 h 1259438"/>
                  <a:gd name="connsiteX112" fmla="*/ 731640 w 1921918"/>
                  <a:gd name="connsiteY112" fmla="*/ 669759 h 1259438"/>
                  <a:gd name="connsiteX113" fmla="*/ 687960 w 1921918"/>
                  <a:gd name="connsiteY113" fmla="*/ 564199 h 1259438"/>
                  <a:gd name="connsiteX114" fmla="*/ 906359 w 1921918"/>
                  <a:gd name="connsiteY114" fmla="*/ 564199 h 1259438"/>
                  <a:gd name="connsiteX115" fmla="*/ 906359 w 1921918"/>
                  <a:gd name="connsiteY115" fmla="*/ 495040 h 1259438"/>
                  <a:gd name="connsiteX116" fmla="*/ 793520 w 1921918"/>
                  <a:gd name="connsiteY116" fmla="*/ 495040 h 1259438"/>
                  <a:gd name="connsiteX117" fmla="*/ 687960 w 1921918"/>
                  <a:gd name="connsiteY117" fmla="*/ 495040 h 1259438"/>
                  <a:gd name="connsiteX118" fmla="*/ 687960 w 1921918"/>
                  <a:gd name="connsiteY118" fmla="*/ 389480 h 1259438"/>
                  <a:gd name="connsiteX119" fmla="*/ 687960 w 1921918"/>
                  <a:gd name="connsiteY119" fmla="*/ 105560 h 1259438"/>
                  <a:gd name="connsiteX120" fmla="*/ 276640 w 1921918"/>
                  <a:gd name="connsiteY120" fmla="*/ 0 h 1259438"/>
                  <a:gd name="connsiteX121" fmla="*/ 382200 w 1921918"/>
                  <a:gd name="connsiteY121" fmla="*/ 0 h 1259438"/>
                  <a:gd name="connsiteX122" fmla="*/ 382200 w 1921918"/>
                  <a:gd name="connsiteY122" fmla="*/ 1259438 h 1259438"/>
                  <a:gd name="connsiteX123" fmla="*/ 382199 w 1921918"/>
                  <a:gd name="connsiteY123" fmla="*/ 1259438 h 1259438"/>
                  <a:gd name="connsiteX124" fmla="*/ 276640 w 1921918"/>
                  <a:gd name="connsiteY124" fmla="*/ 1259438 h 1259438"/>
                  <a:gd name="connsiteX125" fmla="*/ 43680 w 1921918"/>
                  <a:gd name="connsiteY125" fmla="*/ 1259438 h 1259438"/>
                  <a:gd name="connsiteX126" fmla="*/ 0 w 1921918"/>
                  <a:gd name="connsiteY126" fmla="*/ 1153878 h 1259438"/>
                  <a:gd name="connsiteX127" fmla="*/ 276640 w 1921918"/>
                  <a:gd name="connsiteY127" fmla="*/ 1153878 h 1259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Lst>
                <a:rect l="l" t="t" r="r" b="b"/>
                <a:pathLst>
                  <a:path w="1921918" h="1259438">
                    <a:moveTo>
                      <a:pt x="695240" y="924558"/>
                    </a:moveTo>
                    <a:lnTo>
                      <a:pt x="800800" y="924558"/>
                    </a:lnTo>
                    <a:lnTo>
                      <a:pt x="724360" y="1259438"/>
                    </a:lnTo>
                    <a:lnTo>
                      <a:pt x="691600" y="1259438"/>
                    </a:lnTo>
                    <a:lnTo>
                      <a:pt x="611520" y="1259438"/>
                    </a:lnTo>
                    <a:lnTo>
                      <a:pt x="418600" y="1259438"/>
                    </a:lnTo>
                    <a:lnTo>
                      <a:pt x="418600" y="1153878"/>
                    </a:lnTo>
                    <a:lnTo>
                      <a:pt x="637910" y="1153878"/>
                    </a:lnTo>
                    <a:close/>
                    <a:moveTo>
                      <a:pt x="1671911" y="586085"/>
                    </a:moveTo>
                    <a:lnTo>
                      <a:pt x="1618496" y="731639"/>
                    </a:lnTo>
                    <a:lnTo>
                      <a:pt x="1723990" y="731639"/>
                    </a:lnTo>
                    <a:close/>
                    <a:moveTo>
                      <a:pt x="1496039" y="407679"/>
                    </a:moveTo>
                    <a:lnTo>
                      <a:pt x="1805439" y="407679"/>
                    </a:lnTo>
                    <a:lnTo>
                      <a:pt x="1845479" y="513239"/>
                    </a:lnTo>
                    <a:lnTo>
                      <a:pt x="1751407" y="513239"/>
                    </a:lnTo>
                    <a:lnTo>
                      <a:pt x="1867319" y="837199"/>
                    </a:lnTo>
                    <a:lnTo>
                      <a:pt x="1761759" y="837199"/>
                    </a:lnTo>
                    <a:lnTo>
                      <a:pt x="1725359" y="837199"/>
                    </a:lnTo>
                    <a:lnTo>
                      <a:pt x="1725359" y="899079"/>
                    </a:lnTo>
                    <a:lnTo>
                      <a:pt x="1823639" y="899079"/>
                    </a:lnTo>
                    <a:lnTo>
                      <a:pt x="1867319" y="1004639"/>
                    </a:lnTo>
                    <a:lnTo>
                      <a:pt x="1725359" y="1004639"/>
                    </a:lnTo>
                    <a:lnTo>
                      <a:pt x="1725359" y="1153878"/>
                    </a:lnTo>
                    <a:lnTo>
                      <a:pt x="1921918" y="1153878"/>
                    </a:lnTo>
                    <a:lnTo>
                      <a:pt x="1878238" y="1259438"/>
                    </a:lnTo>
                    <a:lnTo>
                      <a:pt x="1292199" y="1259438"/>
                    </a:lnTo>
                    <a:lnTo>
                      <a:pt x="1226679" y="1259438"/>
                    </a:lnTo>
                    <a:lnTo>
                      <a:pt x="1179359" y="1259438"/>
                    </a:lnTo>
                    <a:lnTo>
                      <a:pt x="1115886" y="1071068"/>
                    </a:lnTo>
                    <a:lnTo>
                      <a:pt x="1048319" y="1259438"/>
                    </a:lnTo>
                    <a:lnTo>
                      <a:pt x="1044679" y="1259438"/>
                    </a:lnTo>
                    <a:lnTo>
                      <a:pt x="935479" y="1259438"/>
                    </a:lnTo>
                    <a:lnTo>
                      <a:pt x="931839" y="1259438"/>
                    </a:lnTo>
                    <a:lnTo>
                      <a:pt x="811719" y="924558"/>
                    </a:lnTo>
                    <a:lnTo>
                      <a:pt x="917279" y="924558"/>
                    </a:lnTo>
                    <a:lnTo>
                      <a:pt x="990079" y="1115918"/>
                    </a:lnTo>
                    <a:lnTo>
                      <a:pt x="1062879" y="924558"/>
                    </a:lnTo>
                    <a:lnTo>
                      <a:pt x="1066519" y="924558"/>
                    </a:lnTo>
                    <a:lnTo>
                      <a:pt x="1168439" y="924558"/>
                    </a:lnTo>
                    <a:lnTo>
                      <a:pt x="1172079" y="924558"/>
                    </a:lnTo>
                    <a:lnTo>
                      <a:pt x="1254335" y="1153878"/>
                    </a:lnTo>
                    <a:lnTo>
                      <a:pt x="1619799" y="1153878"/>
                    </a:lnTo>
                    <a:lnTo>
                      <a:pt x="1619799" y="1004639"/>
                    </a:lnTo>
                    <a:lnTo>
                      <a:pt x="1517879" y="1004639"/>
                    </a:lnTo>
                    <a:lnTo>
                      <a:pt x="1474199" y="899079"/>
                    </a:lnTo>
                    <a:lnTo>
                      <a:pt x="1619799" y="899079"/>
                    </a:lnTo>
                    <a:lnTo>
                      <a:pt x="1619799" y="837199"/>
                    </a:lnTo>
                    <a:lnTo>
                      <a:pt x="1579759" y="837199"/>
                    </a:lnTo>
                    <a:lnTo>
                      <a:pt x="1474199" y="837199"/>
                    </a:lnTo>
                    <a:lnTo>
                      <a:pt x="1593083" y="513239"/>
                    </a:lnTo>
                    <a:lnTo>
                      <a:pt x="1539719" y="513239"/>
                    </a:lnTo>
                    <a:close/>
                    <a:moveTo>
                      <a:pt x="247520" y="251160"/>
                    </a:moveTo>
                    <a:lnTo>
                      <a:pt x="167440" y="589680"/>
                    </a:lnTo>
                    <a:lnTo>
                      <a:pt x="243880" y="589680"/>
                    </a:lnTo>
                    <a:lnTo>
                      <a:pt x="65520" y="1110199"/>
                    </a:lnTo>
                    <a:lnTo>
                      <a:pt x="138320" y="691600"/>
                    </a:lnTo>
                    <a:lnTo>
                      <a:pt x="65520" y="691600"/>
                    </a:lnTo>
                    <a:lnTo>
                      <a:pt x="116559" y="378560"/>
                    </a:lnTo>
                    <a:lnTo>
                      <a:pt x="87360" y="378560"/>
                    </a:lnTo>
                    <a:close/>
                    <a:moveTo>
                      <a:pt x="1066519" y="138319"/>
                    </a:moveTo>
                    <a:lnTo>
                      <a:pt x="1106559" y="247519"/>
                    </a:lnTo>
                    <a:lnTo>
                      <a:pt x="1066519" y="356719"/>
                    </a:lnTo>
                    <a:lnTo>
                      <a:pt x="1026479" y="247519"/>
                    </a:lnTo>
                    <a:close/>
                    <a:moveTo>
                      <a:pt x="848119" y="138319"/>
                    </a:moveTo>
                    <a:lnTo>
                      <a:pt x="888159" y="247519"/>
                    </a:lnTo>
                    <a:lnTo>
                      <a:pt x="848119" y="356719"/>
                    </a:lnTo>
                    <a:lnTo>
                      <a:pt x="808079" y="247519"/>
                    </a:lnTo>
                    <a:close/>
                    <a:moveTo>
                      <a:pt x="1011919" y="105560"/>
                    </a:moveTo>
                    <a:lnTo>
                      <a:pt x="1011919" y="389480"/>
                    </a:lnTo>
                    <a:lnTo>
                      <a:pt x="1128399" y="389480"/>
                    </a:lnTo>
                    <a:lnTo>
                      <a:pt x="1128399" y="105560"/>
                    </a:lnTo>
                    <a:close/>
                    <a:moveTo>
                      <a:pt x="793520" y="105560"/>
                    </a:moveTo>
                    <a:lnTo>
                      <a:pt x="793520" y="389480"/>
                    </a:lnTo>
                    <a:lnTo>
                      <a:pt x="906359" y="389480"/>
                    </a:lnTo>
                    <a:lnTo>
                      <a:pt x="906359" y="105560"/>
                    </a:lnTo>
                    <a:close/>
                    <a:moveTo>
                      <a:pt x="1354079" y="0"/>
                    </a:moveTo>
                    <a:lnTo>
                      <a:pt x="1426879" y="0"/>
                    </a:lnTo>
                    <a:lnTo>
                      <a:pt x="1459639" y="0"/>
                    </a:lnTo>
                    <a:lnTo>
                      <a:pt x="1860039" y="0"/>
                    </a:lnTo>
                    <a:lnTo>
                      <a:pt x="1860039" y="36400"/>
                    </a:lnTo>
                    <a:lnTo>
                      <a:pt x="1860039" y="105560"/>
                    </a:lnTo>
                    <a:lnTo>
                      <a:pt x="1860039" y="251160"/>
                    </a:lnTo>
                    <a:lnTo>
                      <a:pt x="1860039" y="356720"/>
                    </a:lnTo>
                    <a:lnTo>
                      <a:pt x="1754479" y="356720"/>
                    </a:lnTo>
                    <a:lnTo>
                      <a:pt x="1485119" y="356720"/>
                    </a:lnTo>
                    <a:lnTo>
                      <a:pt x="1485119" y="251160"/>
                    </a:lnTo>
                    <a:lnTo>
                      <a:pt x="1754479" y="251160"/>
                    </a:lnTo>
                    <a:lnTo>
                      <a:pt x="1710799" y="174720"/>
                    </a:lnTo>
                    <a:lnTo>
                      <a:pt x="1754479" y="105560"/>
                    </a:lnTo>
                    <a:lnTo>
                      <a:pt x="1459639" y="105560"/>
                    </a:lnTo>
                    <a:lnTo>
                      <a:pt x="1459639" y="251160"/>
                    </a:lnTo>
                    <a:lnTo>
                      <a:pt x="1459639" y="356720"/>
                    </a:lnTo>
                    <a:lnTo>
                      <a:pt x="1459639" y="869959"/>
                    </a:lnTo>
                    <a:lnTo>
                      <a:pt x="1419599" y="1124759"/>
                    </a:lnTo>
                    <a:lnTo>
                      <a:pt x="1314039" y="1124759"/>
                    </a:lnTo>
                    <a:lnTo>
                      <a:pt x="1354079" y="869959"/>
                    </a:lnTo>
                    <a:close/>
                    <a:moveTo>
                      <a:pt x="687960" y="0"/>
                    </a:moveTo>
                    <a:lnTo>
                      <a:pt x="793520" y="0"/>
                    </a:lnTo>
                    <a:lnTo>
                      <a:pt x="1230319" y="0"/>
                    </a:lnTo>
                    <a:lnTo>
                      <a:pt x="1230319" y="495040"/>
                    </a:lnTo>
                    <a:lnTo>
                      <a:pt x="1011919" y="495040"/>
                    </a:lnTo>
                    <a:lnTo>
                      <a:pt x="1011919" y="564199"/>
                    </a:lnTo>
                    <a:lnTo>
                      <a:pt x="1190279" y="564199"/>
                    </a:lnTo>
                    <a:lnTo>
                      <a:pt x="1233959" y="669759"/>
                    </a:lnTo>
                    <a:lnTo>
                      <a:pt x="1011919" y="669759"/>
                    </a:lnTo>
                    <a:lnTo>
                      <a:pt x="1011919" y="764399"/>
                    </a:lnTo>
                    <a:lnTo>
                      <a:pt x="1215759" y="764399"/>
                    </a:lnTo>
                    <a:lnTo>
                      <a:pt x="1255799" y="869959"/>
                    </a:lnTo>
                    <a:lnTo>
                      <a:pt x="706159" y="869959"/>
                    </a:lnTo>
                    <a:lnTo>
                      <a:pt x="662479" y="764399"/>
                    </a:lnTo>
                    <a:lnTo>
                      <a:pt x="906359" y="764399"/>
                    </a:lnTo>
                    <a:lnTo>
                      <a:pt x="906359" y="669759"/>
                    </a:lnTo>
                    <a:lnTo>
                      <a:pt x="731640" y="669759"/>
                    </a:lnTo>
                    <a:lnTo>
                      <a:pt x="687960" y="564199"/>
                    </a:lnTo>
                    <a:lnTo>
                      <a:pt x="906359" y="564199"/>
                    </a:lnTo>
                    <a:lnTo>
                      <a:pt x="906359" y="495040"/>
                    </a:lnTo>
                    <a:lnTo>
                      <a:pt x="793520" y="495040"/>
                    </a:lnTo>
                    <a:lnTo>
                      <a:pt x="687960" y="495040"/>
                    </a:lnTo>
                    <a:lnTo>
                      <a:pt x="687960" y="389480"/>
                    </a:lnTo>
                    <a:lnTo>
                      <a:pt x="687960" y="105560"/>
                    </a:lnTo>
                    <a:close/>
                    <a:moveTo>
                      <a:pt x="276640" y="0"/>
                    </a:moveTo>
                    <a:lnTo>
                      <a:pt x="382200" y="0"/>
                    </a:lnTo>
                    <a:lnTo>
                      <a:pt x="382200" y="1259438"/>
                    </a:lnTo>
                    <a:lnTo>
                      <a:pt x="382199" y="1259438"/>
                    </a:lnTo>
                    <a:lnTo>
                      <a:pt x="276640" y="1259438"/>
                    </a:lnTo>
                    <a:lnTo>
                      <a:pt x="43680" y="1259438"/>
                    </a:lnTo>
                    <a:lnTo>
                      <a:pt x="0" y="1153878"/>
                    </a:lnTo>
                    <a:lnTo>
                      <a:pt x="276640" y="11538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47" name="任意多边形: 形状 46">
                <a:extLst>
                  <a:ext uri="{FF2B5EF4-FFF2-40B4-BE49-F238E27FC236}">
                    <a16:creationId xmlns:a16="http://schemas.microsoft.com/office/drawing/2014/main" xmlns="" id="{E216BCC3-CD95-4A11-800B-BF9D0999E0D0}"/>
                  </a:ext>
                </a:extLst>
              </p:cNvPr>
              <p:cNvSpPr>
                <a:spLocks noChangeArrowheads="1"/>
              </p:cNvSpPr>
              <p:nvPr/>
            </p:nvSpPr>
            <p:spPr bwMode="auto">
              <a:xfrm>
                <a:off x="6053464" y="2554682"/>
                <a:ext cx="81154" cy="95662"/>
              </a:xfrm>
              <a:custGeom>
                <a:avLst/>
                <a:gdLst>
                  <a:gd name="connsiteX0" fmla="*/ 27051 w 81154"/>
                  <a:gd name="connsiteY0" fmla="*/ 50576 h 95662"/>
                  <a:gd name="connsiteX1" fmla="*/ 54102 w 81154"/>
                  <a:gd name="connsiteY1" fmla="*/ 50576 h 95662"/>
                  <a:gd name="connsiteX2" fmla="*/ 54102 w 81154"/>
                  <a:gd name="connsiteY2" fmla="*/ 59593 h 95662"/>
                  <a:gd name="connsiteX3" fmla="*/ 48091 w 81154"/>
                  <a:gd name="connsiteY3" fmla="*/ 59593 h 95662"/>
                  <a:gd name="connsiteX4" fmla="*/ 48091 w 81154"/>
                  <a:gd name="connsiteY4" fmla="*/ 64980 h 95662"/>
                  <a:gd name="connsiteX5" fmla="*/ 71009 w 81154"/>
                  <a:gd name="connsiteY5" fmla="*/ 64980 h 95662"/>
                  <a:gd name="connsiteX6" fmla="*/ 81153 w 81154"/>
                  <a:gd name="connsiteY6" fmla="*/ 64980 h 95662"/>
                  <a:gd name="connsiteX7" fmla="*/ 71009 w 81154"/>
                  <a:gd name="connsiteY7" fmla="*/ 77003 h 95662"/>
                  <a:gd name="connsiteX8" fmla="*/ 67471 w 81154"/>
                  <a:gd name="connsiteY8" fmla="*/ 77003 h 95662"/>
                  <a:gd name="connsiteX9" fmla="*/ 69685 w 81154"/>
                  <a:gd name="connsiteY9" fmla="*/ 80023 h 95662"/>
                  <a:gd name="connsiteX10" fmla="*/ 81154 w 81154"/>
                  <a:gd name="connsiteY10" fmla="*/ 95662 h 95662"/>
                  <a:gd name="connsiteX11" fmla="*/ 69818 w 81154"/>
                  <a:gd name="connsiteY11" fmla="*/ 95662 h 95662"/>
                  <a:gd name="connsiteX12" fmla="*/ 66984 w 81154"/>
                  <a:gd name="connsiteY12" fmla="*/ 93658 h 95662"/>
                  <a:gd name="connsiteX13" fmla="*/ 59014 w 81154"/>
                  <a:gd name="connsiteY13" fmla="*/ 83092 h 95662"/>
                  <a:gd name="connsiteX14" fmla="*/ 54421 w 81154"/>
                  <a:gd name="connsiteY14" fmla="*/ 77003 h 95662"/>
                  <a:gd name="connsiteX15" fmla="*/ 48091 w 81154"/>
                  <a:gd name="connsiteY15" fmla="*/ 77003 h 95662"/>
                  <a:gd name="connsiteX16" fmla="*/ 48091 w 81154"/>
                  <a:gd name="connsiteY16" fmla="*/ 95662 h 95662"/>
                  <a:gd name="connsiteX17" fmla="*/ 36068 w 81154"/>
                  <a:gd name="connsiteY17" fmla="*/ 95662 h 95662"/>
                  <a:gd name="connsiteX18" fmla="*/ 36068 w 81154"/>
                  <a:gd name="connsiteY18" fmla="*/ 77003 h 95662"/>
                  <a:gd name="connsiteX19" fmla="*/ 35822 w 81154"/>
                  <a:gd name="connsiteY19" fmla="*/ 77003 h 95662"/>
                  <a:gd name="connsiteX20" fmla="*/ 27468 w 81154"/>
                  <a:gd name="connsiteY20" fmla="*/ 77003 h 95662"/>
                  <a:gd name="connsiteX21" fmla="*/ 15028 w 81154"/>
                  <a:gd name="connsiteY21" fmla="*/ 95662 h 95662"/>
                  <a:gd name="connsiteX22" fmla="*/ 0 w 81154"/>
                  <a:gd name="connsiteY22" fmla="*/ 95662 h 95662"/>
                  <a:gd name="connsiteX23" fmla="*/ 14513 w 81154"/>
                  <a:gd name="connsiteY23" fmla="*/ 77003 h 95662"/>
                  <a:gd name="connsiteX24" fmla="*/ 13353 w 81154"/>
                  <a:gd name="connsiteY24" fmla="*/ 77003 h 95662"/>
                  <a:gd name="connsiteX25" fmla="*/ 10144 w 81154"/>
                  <a:gd name="connsiteY25" fmla="*/ 77003 h 95662"/>
                  <a:gd name="connsiteX26" fmla="*/ 0 w 81154"/>
                  <a:gd name="connsiteY26" fmla="*/ 64980 h 95662"/>
                  <a:gd name="connsiteX27" fmla="*/ 26787 w 81154"/>
                  <a:gd name="connsiteY27" fmla="*/ 64980 h 95662"/>
                  <a:gd name="connsiteX28" fmla="*/ 36068 w 81154"/>
                  <a:gd name="connsiteY28" fmla="*/ 64980 h 95662"/>
                  <a:gd name="connsiteX29" fmla="*/ 36068 w 81154"/>
                  <a:gd name="connsiteY29" fmla="*/ 59593 h 95662"/>
                  <a:gd name="connsiteX30" fmla="*/ 27051 w 81154"/>
                  <a:gd name="connsiteY30" fmla="*/ 59593 h 95662"/>
                  <a:gd name="connsiteX31" fmla="*/ 36068 w 81154"/>
                  <a:gd name="connsiteY31" fmla="*/ 0 h 95662"/>
                  <a:gd name="connsiteX32" fmla="*/ 48091 w 81154"/>
                  <a:gd name="connsiteY32" fmla="*/ 0 h 95662"/>
                  <a:gd name="connsiteX33" fmla="*/ 48091 w 81154"/>
                  <a:gd name="connsiteY33" fmla="*/ 5491 h 95662"/>
                  <a:gd name="connsiteX34" fmla="*/ 71009 w 81154"/>
                  <a:gd name="connsiteY34" fmla="*/ 5491 h 95662"/>
                  <a:gd name="connsiteX35" fmla="*/ 81153 w 81154"/>
                  <a:gd name="connsiteY35" fmla="*/ 5491 h 95662"/>
                  <a:gd name="connsiteX36" fmla="*/ 71009 w 81154"/>
                  <a:gd name="connsiteY36" fmla="*/ 14508 h 95662"/>
                  <a:gd name="connsiteX37" fmla="*/ 48091 w 81154"/>
                  <a:gd name="connsiteY37" fmla="*/ 14508 h 95662"/>
                  <a:gd name="connsiteX38" fmla="*/ 48091 w 81154"/>
                  <a:gd name="connsiteY38" fmla="*/ 20519 h 95662"/>
                  <a:gd name="connsiteX39" fmla="*/ 66501 w 81154"/>
                  <a:gd name="connsiteY39" fmla="*/ 20519 h 95662"/>
                  <a:gd name="connsiteX40" fmla="*/ 75142 w 81154"/>
                  <a:gd name="connsiteY40" fmla="*/ 20519 h 95662"/>
                  <a:gd name="connsiteX41" fmla="*/ 66046 w 81154"/>
                  <a:gd name="connsiteY41" fmla="*/ 29536 h 95662"/>
                  <a:gd name="connsiteX42" fmla="*/ 48091 w 81154"/>
                  <a:gd name="connsiteY42" fmla="*/ 29536 h 95662"/>
                  <a:gd name="connsiteX43" fmla="*/ 48091 w 81154"/>
                  <a:gd name="connsiteY43" fmla="*/ 35548 h 95662"/>
                  <a:gd name="connsiteX44" fmla="*/ 71009 w 81154"/>
                  <a:gd name="connsiteY44" fmla="*/ 35548 h 95662"/>
                  <a:gd name="connsiteX45" fmla="*/ 81153 w 81154"/>
                  <a:gd name="connsiteY45" fmla="*/ 35548 h 95662"/>
                  <a:gd name="connsiteX46" fmla="*/ 72042 w 81154"/>
                  <a:gd name="connsiteY46" fmla="*/ 43647 h 95662"/>
                  <a:gd name="connsiteX47" fmla="*/ 81154 w 81154"/>
                  <a:gd name="connsiteY47" fmla="*/ 59593 h 95662"/>
                  <a:gd name="connsiteX48" fmla="*/ 69131 w 81154"/>
                  <a:gd name="connsiteY48" fmla="*/ 59593 h 95662"/>
                  <a:gd name="connsiteX49" fmla="*/ 60544 w 81154"/>
                  <a:gd name="connsiteY49" fmla="*/ 44565 h 95662"/>
                  <a:gd name="connsiteX50" fmla="*/ 35822 w 81154"/>
                  <a:gd name="connsiteY50" fmla="*/ 44565 h 95662"/>
                  <a:gd name="connsiteX51" fmla="*/ 21469 w 81154"/>
                  <a:gd name="connsiteY51" fmla="*/ 44565 h 95662"/>
                  <a:gd name="connsiteX52" fmla="*/ 15029 w 81154"/>
                  <a:gd name="connsiteY52" fmla="*/ 59593 h 95662"/>
                  <a:gd name="connsiteX53" fmla="*/ 0 w 81154"/>
                  <a:gd name="connsiteY53" fmla="*/ 59593 h 95662"/>
                  <a:gd name="connsiteX54" fmla="*/ 9112 w 81154"/>
                  <a:gd name="connsiteY54" fmla="*/ 43647 h 95662"/>
                  <a:gd name="connsiteX55" fmla="*/ 0 w 81154"/>
                  <a:gd name="connsiteY55" fmla="*/ 35548 h 95662"/>
                  <a:gd name="connsiteX56" fmla="*/ 26787 w 81154"/>
                  <a:gd name="connsiteY56" fmla="*/ 35548 h 95662"/>
                  <a:gd name="connsiteX57" fmla="*/ 36068 w 81154"/>
                  <a:gd name="connsiteY57" fmla="*/ 35548 h 95662"/>
                  <a:gd name="connsiteX58" fmla="*/ 36068 w 81154"/>
                  <a:gd name="connsiteY58" fmla="*/ 29536 h 95662"/>
                  <a:gd name="connsiteX59" fmla="*/ 22270 w 81154"/>
                  <a:gd name="connsiteY59" fmla="*/ 29536 h 95662"/>
                  <a:gd name="connsiteX60" fmla="*/ 16017 w 81154"/>
                  <a:gd name="connsiteY60" fmla="*/ 29536 h 95662"/>
                  <a:gd name="connsiteX61" fmla="*/ 6011 w 81154"/>
                  <a:gd name="connsiteY61" fmla="*/ 20519 h 95662"/>
                  <a:gd name="connsiteX62" fmla="*/ 36068 w 81154"/>
                  <a:gd name="connsiteY62" fmla="*/ 20519 h 95662"/>
                  <a:gd name="connsiteX63" fmla="*/ 36068 w 81154"/>
                  <a:gd name="connsiteY63" fmla="*/ 14508 h 95662"/>
                  <a:gd name="connsiteX64" fmla="*/ 35822 w 81154"/>
                  <a:gd name="connsiteY64" fmla="*/ 14508 h 95662"/>
                  <a:gd name="connsiteX65" fmla="*/ 10144 w 81154"/>
                  <a:gd name="connsiteY65" fmla="*/ 14508 h 95662"/>
                  <a:gd name="connsiteX66" fmla="*/ 0 w 81154"/>
                  <a:gd name="connsiteY66" fmla="*/ 5491 h 95662"/>
                  <a:gd name="connsiteX67" fmla="*/ 26787 w 81154"/>
                  <a:gd name="connsiteY67" fmla="*/ 5491 h 95662"/>
                  <a:gd name="connsiteX68" fmla="*/ 36068 w 81154"/>
                  <a:gd name="connsiteY68" fmla="*/ 5491 h 956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81154" h="95662">
                    <a:moveTo>
                      <a:pt x="27051" y="50576"/>
                    </a:moveTo>
                    <a:lnTo>
                      <a:pt x="54102" y="50576"/>
                    </a:lnTo>
                    <a:lnTo>
                      <a:pt x="54102" y="59593"/>
                    </a:lnTo>
                    <a:lnTo>
                      <a:pt x="48091" y="59593"/>
                    </a:lnTo>
                    <a:lnTo>
                      <a:pt x="48091" y="64980"/>
                    </a:lnTo>
                    <a:lnTo>
                      <a:pt x="71009" y="64980"/>
                    </a:lnTo>
                    <a:cubicBezTo>
                      <a:pt x="81153" y="64980"/>
                      <a:pt x="81153" y="64980"/>
                      <a:pt x="81153" y="64980"/>
                    </a:cubicBezTo>
                    <a:cubicBezTo>
                      <a:pt x="81153" y="71538"/>
                      <a:pt x="76542" y="77003"/>
                      <a:pt x="71009" y="77003"/>
                    </a:cubicBezTo>
                    <a:lnTo>
                      <a:pt x="67471" y="77003"/>
                    </a:lnTo>
                    <a:lnTo>
                      <a:pt x="69685" y="80023"/>
                    </a:lnTo>
                    <a:cubicBezTo>
                      <a:pt x="72475" y="83827"/>
                      <a:pt x="76195" y="88899"/>
                      <a:pt x="81154" y="95662"/>
                    </a:cubicBezTo>
                    <a:lnTo>
                      <a:pt x="69818" y="95662"/>
                    </a:lnTo>
                    <a:cubicBezTo>
                      <a:pt x="68874" y="95662"/>
                      <a:pt x="67929" y="94660"/>
                      <a:pt x="66984" y="93658"/>
                    </a:cubicBezTo>
                    <a:cubicBezTo>
                      <a:pt x="66984" y="93658"/>
                      <a:pt x="66984" y="93658"/>
                      <a:pt x="59014" y="83092"/>
                    </a:cubicBezTo>
                    <a:lnTo>
                      <a:pt x="54421" y="77003"/>
                    </a:lnTo>
                    <a:lnTo>
                      <a:pt x="48091" y="77003"/>
                    </a:lnTo>
                    <a:lnTo>
                      <a:pt x="48091" y="95662"/>
                    </a:lnTo>
                    <a:lnTo>
                      <a:pt x="36068" y="95662"/>
                    </a:lnTo>
                    <a:lnTo>
                      <a:pt x="36068" y="77003"/>
                    </a:lnTo>
                    <a:lnTo>
                      <a:pt x="35822" y="77003"/>
                    </a:lnTo>
                    <a:lnTo>
                      <a:pt x="27468" y="77003"/>
                    </a:lnTo>
                    <a:lnTo>
                      <a:pt x="15028" y="95662"/>
                    </a:lnTo>
                    <a:lnTo>
                      <a:pt x="0" y="95662"/>
                    </a:lnTo>
                    <a:lnTo>
                      <a:pt x="14513" y="77003"/>
                    </a:lnTo>
                    <a:lnTo>
                      <a:pt x="13353" y="77003"/>
                    </a:lnTo>
                    <a:cubicBezTo>
                      <a:pt x="10144" y="77003"/>
                      <a:pt x="10144" y="77003"/>
                      <a:pt x="10144" y="77003"/>
                    </a:cubicBezTo>
                    <a:cubicBezTo>
                      <a:pt x="4611" y="77003"/>
                      <a:pt x="0" y="71538"/>
                      <a:pt x="0" y="64980"/>
                    </a:cubicBezTo>
                    <a:cubicBezTo>
                      <a:pt x="10144" y="64980"/>
                      <a:pt x="19020" y="64980"/>
                      <a:pt x="26787" y="64980"/>
                    </a:cubicBezTo>
                    <a:lnTo>
                      <a:pt x="36068" y="64980"/>
                    </a:lnTo>
                    <a:lnTo>
                      <a:pt x="36068" y="59593"/>
                    </a:lnTo>
                    <a:lnTo>
                      <a:pt x="27051" y="59593"/>
                    </a:lnTo>
                    <a:close/>
                    <a:moveTo>
                      <a:pt x="36068" y="0"/>
                    </a:moveTo>
                    <a:lnTo>
                      <a:pt x="48091" y="0"/>
                    </a:lnTo>
                    <a:lnTo>
                      <a:pt x="48091" y="5491"/>
                    </a:lnTo>
                    <a:lnTo>
                      <a:pt x="71009" y="5491"/>
                    </a:lnTo>
                    <a:cubicBezTo>
                      <a:pt x="81153" y="5491"/>
                      <a:pt x="81153" y="5491"/>
                      <a:pt x="81153" y="5491"/>
                    </a:cubicBezTo>
                    <a:cubicBezTo>
                      <a:pt x="81153" y="10409"/>
                      <a:pt x="76542" y="14508"/>
                      <a:pt x="71009" y="14508"/>
                    </a:cubicBezTo>
                    <a:lnTo>
                      <a:pt x="48091" y="14508"/>
                    </a:lnTo>
                    <a:lnTo>
                      <a:pt x="48091" y="20519"/>
                    </a:lnTo>
                    <a:lnTo>
                      <a:pt x="66501" y="20519"/>
                    </a:lnTo>
                    <a:cubicBezTo>
                      <a:pt x="75142" y="20519"/>
                      <a:pt x="75142" y="20519"/>
                      <a:pt x="75142" y="20519"/>
                    </a:cubicBezTo>
                    <a:cubicBezTo>
                      <a:pt x="75142" y="25437"/>
                      <a:pt x="71504" y="29536"/>
                      <a:pt x="66046" y="29536"/>
                    </a:cubicBezTo>
                    <a:lnTo>
                      <a:pt x="48091" y="29536"/>
                    </a:lnTo>
                    <a:lnTo>
                      <a:pt x="48091" y="35548"/>
                    </a:lnTo>
                    <a:lnTo>
                      <a:pt x="71009" y="35548"/>
                    </a:lnTo>
                    <a:cubicBezTo>
                      <a:pt x="81153" y="35548"/>
                      <a:pt x="81153" y="35548"/>
                      <a:pt x="81153" y="35548"/>
                    </a:cubicBezTo>
                    <a:lnTo>
                      <a:pt x="72042" y="43647"/>
                    </a:lnTo>
                    <a:lnTo>
                      <a:pt x="81154" y="59593"/>
                    </a:lnTo>
                    <a:lnTo>
                      <a:pt x="69131" y="59593"/>
                    </a:lnTo>
                    <a:lnTo>
                      <a:pt x="60544" y="44565"/>
                    </a:lnTo>
                    <a:lnTo>
                      <a:pt x="35822" y="44565"/>
                    </a:lnTo>
                    <a:lnTo>
                      <a:pt x="21469" y="44565"/>
                    </a:lnTo>
                    <a:lnTo>
                      <a:pt x="15029" y="59593"/>
                    </a:lnTo>
                    <a:lnTo>
                      <a:pt x="0" y="59593"/>
                    </a:lnTo>
                    <a:lnTo>
                      <a:pt x="9112" y="43647"/>
                    </a:lnTo>
                    <a:lnTo>
                      <a:pt x="0" y="35548"/>
                    </a:lnTo>
                    <a:cubicBezTo>
                      <a:pt x="10144" y="35548"/>
                      <a:pt x="19020" y="35548"/>
                      <a:pt x="26787" y="35548"/>
                    </a:cubicBezTo>
                    <a:lnTo>
                      <a:pt x="36068" y="35548"/>
                    </a:lnTo>
                    <a:lnTo>
                      <a:pt x="36068" y="29536"/>
                    </a:lnTo>
                    <a:lnTo>
                      <a:pt x="22270" y="29536"/>
                    </a:lnTo>
                    <a:cubicBezTo>
                      <a:pt x="16017" y="29536"/>
                      <a:pt x="16017" y="29536"/>
                      <a:pt x="16017" y="29536"/>
                    </a:cubicBezTo>
                    <a:cubicBezTo>
                      <a:pt x="10559" y="29536"/>
                      <a:pt x="6011" y="25437"/>
                      <a:pt x="6011" y="20519"/>
                    </a:cubicBezTo>
                    <a:lnTo>
                      <a:pt x="36068" y="20519"/>
                    </a:lnTo>
                    <a:lnTo>
                      <a:pt x="36068" y="14508"/>
                    </a:lnTo>
                    <a:lnTo>
                      <a:pt x="35822" y="14508"/>
                    </a:lnTo>
                    <a:cubicBezTo>
                      <a:pt x="10144" y="14508"/>
                      <a:pt x="10144" y="14508"/>
                      <a:pt x="10144" y="14508"/>
                    </a:cubicBezTo>
                    <a:cubicBezTo>
                      <a:pt x="4611" y="14508"/>
                      <a:pt x="0" y="10409"/>
                      <a:pt x="0" y="5491"/>
                    </a:cubicBezTo>
                    <a:cubicBezTo>
                      <a:pt x="10144" y="5491"/>
                      <a:pt x="19020" y="5491"/>
                      <a:pt x="26787" y="5491"/>
                    </a:cubicBezTo>
                    <a:lnTo>
                      <a:pt x="36068" y="5491"/>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48" name="任意多边形: 形状 47">
                <a:extLst>
                  <a:ext uri="{FF2B5EF4-FFF2-40B4-BE49-F238E27FC236}">
                    <a16:creationId xmlns:a16="http://schemas.microsoft.com/office/drawing/2014/main" xmlns="" id="{1FB0648E-911D-4620-ACE9-01F1826162B8}"/>
                  </a:ext>
                </a:extLst>
              </p:cNvPr>
              <p:cNvSpPr/>
              <p:nvPr/>
            </p:nvSpPr>
            <p:spPr>
              <a:xfrm>
                <a:off x="5695833" y="2604460"/>
                <a:ext cx="280271" cy="26889"/>
              </a:xfrm>
              <a:custGeom>
                <a:avLst/>
                <a:gdLst/>
                <a:ahLst/>
                <a:cxnLst/>
                <a:rect l="l" t="t" r="r" b="b"/>
                <a:pathLst>
                  <a:path w="2299830" h="220637">
                    <a:moveTo>
                      <a:pt x="1901152" y="49644"/>
                    </a:moveTo>
                    <a:lnTo>
                      <a:pt x="1901152" y="93573"/>
                    </a:lnTo>
                    <a:lnTo>
                      <a:pt x="1931349" y="93573"/>
                    </a:lnTo>
                    <a:cubicBezTo>
                      <a:pt x="1938720" y="93364"/>
                      <a:pt x="1944413" y="91114"/>
                      <a:pt x="1948430" y="86824"/>
                    </a:cubicBezTo>
                    <a:cubicBezTo>
                      <a:pt x="1952446" y="82534"/>
                      <a:pt x="1954479" y="77462"/>
                      <a:pt x="1954530" y="71609"/>
                    </a:cubicBezTo>
                    <a:cubicBezTo>
                      <a:pt x="1954479" y="65755"/>
                      <a:pt x="1952446" y="60684"/>
                      <a:pt x="1948430" y="56394"/>
                    </a:cubicBezTo>
                    <a:cubicBezTo>
                      <a:pt x="1944413" y="52104"/>
                      <a:pt x="1938720" y="49854"/>
                      <a:pt x="1931349" y="49644"/>
                    </a:cubicBezTo>
                    <a:close/>
                    <a:moveTo>
                      <a:pt x="1596352" y="49644"/>
                    </a:moveTo>
                    <a:lnTo>
                      <a:pt x="1596352" y="93573"/>
                    </a:lnTo>
                    <a:lnTo>
                      <a:pt x="1626549" y="93573"/>
                    </a:lnTo>
                    <a:cubicBezTo>
                      <a:pt x="1633920" y="93364"/>
                      <a:pt x="1639613" y="91114"/>
                      <a:pt x="1643630" y="86824"/>
                    </a:cubicBezTo>
                    <a:cubicBezTo>
                      <a:pt x="1647646" y="82534"/>
                      <a:pt x="1649679" y="77462"/>
                      <a:pt x="1649730" y="71609"/>
                    </a:cubicBezTo>
                    <a:cubicBezTo>
                      <a:pt x="1649679" y="65755"/>
                      <a:pt x="1647646" y="60684"/>
                      <a:pt x="1643630" y="56394"/>
                    </a:cubicBezTo>
                    <a:cubicBezTo>
                      <a:pt x="1639613" y="52104"/>
                      <a:pt x="1633920" y="49854"/>
                      <a:pt x="1626549" y="49644"/>
                    </a:cubicBezTo>
                    <a:close/>
                    <a:moveTo>
                      <a:pt x="348577" y="49644"/>
                    </a:moveTo>
                    <a:lnTo>
                      <a:pt x="348577" y="93573"/>
                    </a:lnTo>
                    <a:lnTo>
                      <a:pt x="378774" y="93573"/>
                    </a:lnTo>
                    <a:cubicBezTo>
                      <a:pt x="386145" y="93364"/>
                      <a:pt x="391838" y="91114"/>
                      <a:pt x="395854" y="86824"/>
                    </a:cubicBezTo>
                    <a:cubicBezTo>
                      <a:pt x="399870" y="82534"/>
                      <a:pt x="401904" y="77462"/>
                      <a:pt x="401955" y="71609"/>
                    </a:cubicBezTo>
                    <a:cubicBezTo>
                      <a:pt x="401904" y="65755"/>
                      <a:pt x="399870" y="60684"/>
                      <a:pt x="395854" y="56394"/>
                    </a:cubicBezTo>
                    <a:cubicBezTo>
                      <a:pt x="391838" y="52104"/>
                      <a:pt x="386145" y="49854"/>
                      <a:pt x="378774" y="49644"/>
                    </a:cubicBezTo>
                    <a:close/>
                    <a:moveTo>
                      <a:pt x="685171" y="47511"/>
                    </a:moveTo>
                    <a:cubicBezTo>
                      <a:pt x="680260" y="47580"/>
                      <a:pt x="675977" y="48508"/>
                      <a:pt x="672323" y="50293"/>
                    </a:cubicBezTo>
                    <a:cubicBezTo>
                      <a:pt x="668670" y="52077"/>
                      <a:pt x="665836" y="54301"/>
                      <a:pt x="663821" y="56962"/>
                    </a:cubicBezTo>
                    <a:cubicBezTo>
                      <a:pt x="662187" y="58902"/>
                      <a:pt x="660779" y="61526"/>
                      <a:pt x="659596" y="64833"/>
                    </a:cubicBezTo>
                    <a:cubicBezTo>
                      <a:pt x="658414" y="68140"/>
                      <a:pt x="657503" y="73293"/>
                      <a:pt x="656863" y="80292"/>
                    </a:cubicBezTo>
                    <a:cubicBezTo>
                      <a:pt x="656223" y="87291"/>
                      <a:pt x="655899" y="97300"/>
                      <a:pt x="655891" y="110318"/>
                    </a:cubicBezTo>
                    <a:cubicBezTo>
                      <a:pt x="655899" y="123333"/>
                      <a:pt x="656223" y="133315"/>
                      <a:pt x="656863" y="140266"/>
                    </a:cubicBezTo>
                    <a:cubicBezTo>
                      <a:pt x="657503" y="147216"/>
                      <a:pt x="658414" y="152320"/>
                      <a:pt x="659596" y="155578"/>
                    </a:cubicBezTo>
                    <a:cubicBezTo>
                      <a:pt x="660779" y="158836"/>
                      <a:pt x="662187" y="161433"/>
                      <a:pt x="663821" y="163370"/>
                    </a:cubicBezTo>
                    <a:cubicBezTo>
                      <a:pt x="665836" y="166044"/>
                      <a:pt x="668670" y="168318"/>
                      <a:pt x="672323" y="170192"/>
                    </a:cubicBezTo>
                    <a:cubicBezTo>
                      <a:pt x="675977" y="172066"/>
                      <a:pt x="680260" y="173044"/>
                      <a:pt x="685171" y="173126"/>
                    </a:cubicBezTo>
                    <a:cubicBezTo>
                      <a:pt x="690083" y="173044"/>
                      <a:pt x="694366" y="172066"/>
                      <a:pt x="698019" y="170192"/>
                    </a:cubicBezTo>
                    <a:cubicBezTo>
                      <a:pt x="701673" y="168318"/>
                      <a:pt x="704507" y="166044"/>
                      <a:pt x="706521" y="163370"/>
                    </a:cubicBezTo>
                    <a:cubicBezTo>
                      <a:pt x="708155" y="161433"/>
                      <a:pt x="709564" y="158836"/>
                      <a:pt x="710746" y="155578"/>
                    </a:cubicBezTo>
                    <a:cubicBezTo>
                      <a:pt x="711928" y="152320"/>
                      <a:pt x="712839" y="147216"/>
                      <a:pt x="713480" y="140266"/>
                    </a:cubicBezTo>
                    <a:cubicBezTo>
                      <a:pt x="714120" y="133315"/>
                      <a:pt x="714443" y="123333"/>
                      <a:pt x="714451" y="110318"/>
                    </a:cubicBezTo>
                    <a:cubicBezTo>
                      <a:pt x="714443" y="97300"/>
                      <a:pt x="714120" y="87291"/>
                      <a:pt x="713480" y="80292"/>
                    </a:cubicBezTo>
                    <a:cubicBezTo>
                      <a:pt x="712839" y="73293"/>
                      <a:pt x="711928" y="68140"/>
                      <a:pt x="710746" y="64833"/>
                    </a:cubicBezTo>
                    <a:cubicBezTo>
                      <a:pt x="709564" y="61526"/>
                      <a:pt x="708155" y="58902"/>
                      <a:pt x="706521" y="56962"/>
                    </a:cubicBezTo>
                    <a:cubicBezTo>
                      <a:pt x="704507" y="54301"/>
                      <a:pt x="701673" y="52077"/>
                      <a:pt x="698019" y="50293"/>
                    </a:cubicBezTo>
                    <a:cubicBezTo>
                      <a:pt x="694366" y="48508"/>
                      <a:pt x="690083" y="47580"/>
                      <a:pt x="685171" y="47511"/>
                    </a:cubicBezTo>
                    <a:close/>
                    <a:moveTo>
                      <a:pt x="2139848" y="1829"/>
                    </a:moveTo>
                    <a:lnTo>
                      <a:pt x="2299830" y="1829"/>
                    </a:lnTo>
                    <a:lnTo>
                      <a:pt x="2299830" y="49339"/>
                    </a:lnTo>
                    <a:lnTo>
                      <a:pt x="2246490" y="49339"/>
                    </a:lnTo>
                    <a:lnTo>
                      <a:pt x="2246490" y="218808"/>
                    </a:lnTo>
                    <a:lnTo>
                      <a:pt x="2193188" y="218808"/>
                    </a:lnTo>
                    <a:lnTo>
                      <a:pt x="2193188" y="49339"/>
                    </a:lnTo>
                    <a:lnTo>
                      <a:pt x="2139848" y="49339"/>
                    </a:lnTo>
                    <a:close/>
                    <a:moveTo>
                      <a:pt x="1847850" y="1829"/>
                    </a:moveTo>
                    <a:lnTo>
                      <a:pt x="1933789" y="1829"/>
                    </a:lnTo>
                    <a:cubicBezTo>
                      <a:pt x="1949862" y="2030"/>
                      <a:pt x="1963395" y="5418"/>
                      <a:pt x="1974387" y="11993"/>
                    </a:cubicBezTo>
                    <a:cubicBezTo>
                      <a:pt x="1985378" y="18569"/>
                      <a:pt x="1993695" y="27126"/>
                      <a:pt x="1999336" y="37664"/>
                    </a:cubicBezTo>
                    <a:cubicBezTo>
                      <a:pt x="2004977" y="48203"/>
                      <a:pt x="2007809" y="59518"/>
                      <a:pt x="2007832" y="71609"/>
                    </a:cubicBezTo>
                    <a:cubicBezTo>
                      <a:pt x="2007809" y="83700"/>
                      <a:pt x="2004977" y="95014"/>
                      <a:pt x="1999336" y="105553"/>
                    </a:cubicBezTo>
                    <a:cubicBezTo>
                      <a:pt x="1993695" y="116092"/>
                      <a:pt x="1985378" y="124649"/>
                      <a:pt x="1974387" y="131224"/>
                    </a:cubicBezTo>
                    <a:cubicBezTo>
                      <a:pt x="1963395" y="137800"/>
                      <a:pt x="1949862" y="141188"/>
                      <a:pt x="1933789" y="141389"/>
                    </a:cubicBezTo>
                    <a:lnTo>
                      <a:pt x="1901152" y="141389"/>
                    </a:lnTo>
                    <a:lnTo>
                      <a:pt x="1901152" y="218808"/>
                    </a:lnTo>
                    <a:lnTo>
                      <a:pt x="1847850" y="218808"/>
                    </a:lnTo>
                    <a:close/>
                    <a:moveTo>
                      <a:pt x="1543050" y="1829"/>
                    </a:moveTo>
                    <a:lnTo>
                      <a:pt x="1628989" y="1829"/>
                    </a:lnTo>
                    <a:cubicBezTo>
                      <a:pt x="1645062" y="2030"/>
                      <a:pt x="1658595" y="5418"/>
                      <a:pt x="1669587" y="11993"/>
                    </a:cubicBezTo>
                    <a:cubicBezTo>
                      <a:pt x="1680578" y="18569"/>
                      <a:pt x="1688895" y="27126"/>
                      <a:pt x="1694536" y="37664"/>
                    </a:cubicBezTo>
                    <a:cubicBezTo>
                      <a:pt x="1700178" y="48203"/>
                      <a:pt x="1703009" y="59518"/>
                      <a:pt x="1703032" y="71609"/>
                    </a:cubicBezTo>
                    <a:cubicBezTo>
                      <a:pt x="1703009" y="83700"/>
                      <a:pt x="1700178" y="95014"/>
                      <a:pt x="1694536" y="105553"/>
                    </a:cubicBezTo>
                    <a:cubicBezTo>
                      <a:pt x="1688895" y="116092"/>
                      <a:pt x="1680578" y="124649"/>
                      <a:pt x="1669587" y="131224"/>
                    </a:cubicBezTo>
                    <a:cubicBezTo>
                      <a:pt x="1658595" y="137800"/>
                      <a:pt x="1645062" y="141188"/>
                      <a:pt x="1628989" y="141389"/>
                    </a:cubicBezTo>
                    <a:lnTo>
                      <a:pt x="1596352" y="141389"/>
                    </a:lnTo>
                    <a:lnTo>
                      <a:pt x="1596352" y="218808"/>
                    </a:lnTo>
                    <a:lnTo>
                      <a:pt x="1543050" y="218808"/>
                    </a:lnTo>
                    <a:close/>
                    <a:moveTo>
                      <a:pt x="914400" y="1829"/>
                    </a:moveTo>
                    <a:lnTo>
                      <a:pt x="966788" y="1829"/>
                    </a:lnTo>
                    <a:lnTo>
                      <a:pt x="1015574" y="97515"/>
                    </a:lnTo>
                    <a:lnTo>
                      <a:pt x="1064361" y="1829"/>
                    </a:lnTo>
                    <a:lnTo>
                      <a:pt x="1116749" y="1829"/>
                    </a:lnTo>
                    <a:lnTo>
                      <a:pt x="1116749" y="218808"/>
                    </a:lnTo>
                    <a:lnTo>
                      <a:pt x="1063447" y="218808"/>
                    </a:lnTo>
                    <a:lnTo>
                      <a:pt x="1063447" y="114892"/>
                    </a:lnTo>
                    <a:lnTo>
                      <a:pt x="1032650" y="168546"/>
                    </a:lnTo>
                    <a:lnTo>
                      <a:pt x="998499" y="168546"/>
                    </a:lnTo>
                    <a:lnTo>
                      <a:pt x="967702" y="114892"/>
                    </a:lnTo>
                    <a:lnTo>
                      <a:pt x="967702" y="218808"/>
                    </a:lnTo>
                    <a:lnTo>
                      <a:pt x="914400" y="218808"/>
                    </a:lnTo>
                    <a:close/>
                    <a:moveTo>
                      <a:pt x="295275" y="1829"/>
                    </a:moveTo>
                    <a:lnTo>
                      <a:pt x="381214" y="1829"/>
                    </a:lnTo>
                    <a:cubicBezTo>
                      <a:pt x="397287" y="2030"/>
                      <a:pt x="410820" y="5418"/>
                      <a:pt x="421812" y="11993"/>
                    </a:cubicBezTo>
                    <a:cubicBezTo>
                      <a:pt x="432803" y="18569"/>
                      <a:pt x="441120" y="27126"/>
                      <a:pt x="446761" y="37664"/>
                    </a:cubicBezTo>
                    <a:cubicBezTo>
                      <a:pt x="452402" y="48203"/>
                      <a:pt x="455234" y="59518"/>
                      <a:pt x="455257" y="71609"/>
                    </a:cubicBezTo>
                    <a:cubicBezTo>
                      <a:pt x="454851" y="86378"/>
                      <a:pt x="451094" y="98456"/>
                      <a:pt x="443987" y="107844"/>
                    </a:cubicBezTo>
                    <a:cubicBezTo>
                      <a:pt x="436880" y="117232"/>
                      <a:pt x="428859" y="124047"/>
                      <a:pt x="419925" y="128291"/>
                    </a:cubicBezTo>
                    <a:lnTo>
                      <a:pt x="466839" y="218808"/>
                    </a:lnTo>
                    <a:lnTo>
                      <a:pt x="405001" y="218808"/>
                    </a:lnTo>
                    <a:lnTo>
                      <a:pt x="366573" y="138036"/>
                    </a:lnTo>
                    <a:lnTo>
                      <a:pt x="348577" y="138036"/>
                    </a:lnTo>
                    <a:lnTo>
                      <a:pt x="348577" y="218808"/>
                    </a:lnTo>
                    <a:lnTo>
                      <a:pt x="295275" y="218808"/>
                    </a:lnTo>
                    <a:close/>
                    <a:moveTo>
                      <a:pt x="0" y="1829"/>
                    </a:moveTo>
                    <a:lnTo>
                      <a:pt x="147485" y="1829"/>
                    </a:lnTo>
                    <a:lnTo>
                      <a:pt x="147485" y="49339"/>
                    </a:lnTo>
                    <a:lnTo>
                      <a:pt x="53302" y="49339"/>
                    </a:lnTo>
                    <a:lnTo>
                      <a:pt x="53302" y="87477"/>
                    </a:lnTo>
                    <a:lnTo>
                      <a:pt x="133769" y="87477"/>
                    </a:lnTo>
                    <a:lnTo>
                      <a:pt x="133769" y="134988"/>
                    </a:lnTo>
                    <a:lnTo>
                      <a:pt x="53302" y="134988"/>
                    </a:lnTo>
                    <a:lnTo>
                      <a:pt x="53302" y="218808"/>
                    </a:lnTo>
                    <a:lnTo>
                      <a:pt x="0" y="218808"/>
                    </a:lnTo>
                    <a:close/>
                    <a:moveTo>
                      <a:pt x="685171" y="0"/>
                    </a:moveTo>
                    <a:cubicBezTo>
                      <a:pt x="698318" y="25"/>
                      <a:pt x="709763" y="2106"/>
                      <a:pt x="719508" y="6243"/>
                    </a:cubicBezTo>
                    <a:cubicBezTo>
                      <a:pt x="729253" y="10380"/>
                      <a:pt x="738025" y="16421"/>
                      <a:pt x="745823" y="24365"/>
                    </a:cubicBezTo>
                    <a:cubicBezTo>
                      <a:pt x="753285" y="32012"/>
                      <a:pt x="758565" y="40408"/>
                      <a:pt x="761662" y="49551"/>
                    </a:cubicBezTo>
                    <a:cubicBezTo>
                      <a:pt x="764758" y="58694"/>
                      <a:pt x="766586" y="68381"/>
                      <a:pt x="767144" y="78611"/>
                    </a:cubicBezTo>
                    <a:cubicBezTo>
                      <a:pt x="767702" y="88841"/>
                      <a:pt x="767905" y="99410"/>
                      <a:pt x="767753" y="110318"/>
                    </a:cubicBezTo>
                    <a:cubicBezTo>
                      <a:pt x="767905" y="121227"/>
                      <a:pt x="767702" y="131796"/>
                      <a:pt x="767144" y="142026"/>
                    </a:cubicBezTo>
                    <a:cubicBezTo>
                      <a:pt x="766586" y="152256"/>
                      <a:pt x="764758" y="161943"/>
                      <a:pt x="761662" y="171086"/>
                    </a:cubicBezTo>
                    <a:cubicBezTo>
                      <a:pt x="758565" y="180229"/>
                      <a:pt x="753285" y="188625"/>
                      <a:pt x="745823" y="196273"/>
                    </a:cubicBezTo>
                    <a:cubicBezTo>
                      <a:pt x="738025" y="204216"/>
                      <a:pt x="729253" y="210257"/>
                      <a:pt x="719508" y="214394"/>
                    </a:cubicBezTo>
                    <a:cubicBezTo>
                      <a:pt x="709763" y="218530"/>
                      <a:pt x="698318" y="220612"/>
                      <a:pt x="685171" y="220637"/>
                    </a:cubicBezTo>
                    <a:cubicBezTo>
                      <a:pt x="672025" y="220612"/>
                      <a:pt x="660579" y="218530"/>
                      <a:pt x="650834" y="214394"/>
                    </a:cubicBezTo>
                    <a:cubicBezTo>
                      <a:pt x="641089" y="210257"/>
                      <a:pt x="632317" y="204216"/>
                      <a:pt x="624519" y="196273"/>
                    </a:cubicBezTo>
                    <a:cubicBezTo>
                      <a:pt x="617057" y="188625"/>
                      <a:pt x="611777" y="180229"/>
                      <a:pt x="608681" y="171086"/>
                    </a:cubicBezTo>
                    <a:cubicBezTo>
                      <a:pt x="605584" y="161943"/>
                      <a:pt x="603757" y="152256"/>
                      <a:pt x="603198" y="142026"/>
                    </a:cubicBezTo>
                    <a:cubicBezTo>
                      <a:pt x="602640" y="131796"/>
                      <a:pt x="602437" y="121227"/>
                      <a:pt x="602589" y="110318"/>
                    </a:cubicBezTo>
                    <a:cubicBezTo>
                      <a:pt x="602437" y="99410"/>
                      <a:pt x="602640" y="88841"/>
                      <a:pt x="603198" y="78611"/>
                    </a:cubicBezTo>
                    <a:cubicBezTo>
                      <a:pt x="603757" y="68381"/>
                      <a:pt x="605584" y="58694"/>
                      <a:pt x="608681" y="49551"/>
                    </a:cubicBezTo>
                    <a:cubicBezTo>
                      <a:pt x="611777" y="40408"/>
                      <a:pt x="617057" y="32012"/>
                      <a:pt x="624519" y="24365"/>
                    </a:cubicBezTo>
                    <a:cubicBezTo>
                      <a:pt x="632317" y="16421"/>
                      <a:pt x="641089" y="10380"/>
                      <a:pt x="650834" y="6243"/>
                    </a:cubicBezTo>
                    <a:cubicBezTo>
                      <a:pt x="660579" y="2106"/>
                      <a:pt x="672025" y="25"/>
                      <a:pt x="685171" y="0"/>
                    </a:cubicBez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sz="2400" dirty="0">
                  <a:solidFill>
                    <a:srgbClr val="FCE3C1"/>
                  </a:solidFill>
                  <a:latin typeface="DIN Black" pitchFamily="50" charset="0"/>
                  <a:ea typeface="微软雅黑" panose="020B0503020204020204" pitchFamily="34" charset="-122"/>
                </a:endParaRPr>
              </a:p>
            </p:txBody>
          </p:sp>
          <p:sp>
            <p:nvSpPr>
              <p:cNvPr id="49" name="任意多边形: 形状 48">
                <a:extLst>
                  <a:ext uri="{FF2B5EF4-FFF2-40B4-BE49-F238E27FC236}">
                    <a16:creationId xmlns:a16="http://schemas.microsoft.com/office/drawing/2014/main" xmlns="" id="{F064360D-9E33-4299-9ABE-F7F0F6FD0DE4}"/>
                  </a:ext>
                </a:extLst>
              </p:cNvPr>
              <p:cNvSpPr/>
              <p:nvPr/>
            </p:nvSpPr>
            <p:spPr>
              <a:xfrm>
                <a:off x="6217221" y="2604460"/>
                <a:ext cx="304647" cy="26889"/>
              </a:xfrm>
              <a:custGeom>
                <a:avLst/>
                <a:gdLst/>
                <a:ahLst/>
                <a:cxnLst/>
                <a:rect l="l" t="t" r="r" b="b"/>
                <a:pathLst>
                  <a:path w="2499855" h="220637">
                    <a:moveTo>
                      <a:pt x="1469574" y="84108"/>
                    </a:moveTo>
                    <a:lnTo>
                      <a:pt x="1450067" y="142037"/>
                    </a:lnTo>
                    <a:lnTo>
                      <a:pt x="1487862" y="142037"/>
                    </a:lnTo>
                    <a:close/>
                    <a:moveTo>
                      <a:pt x="2215477" y="49644"/>
                    </a:moveTo>
                    <a:lnTo>
                      <a:pt x="2215477" y="93573"/>
                    </a:lnTo>
                    <a:lnTo>
                      <a:pt x="2245673" y="93573"/>
                    </a:lnTo>
                    <a:cubicBezTo>
                      <a:pt x="2253045" y="93364"/>
                      <a:pt x="2258738" y="91114"/>
                      <a:pt x="2262754" y="86824"/>
                    </a:cubicBezTo>
                    <a:cubicBezTo>
                      <a:pt x="2266770" y="82534"/>
                      <a:pt x="2268804" y="77462"/>
                      <a:pt x="2268855" y="71609"/>
                    </a:cubicBezTo>
                    <a:cubicBezTo>
                      <a:pt x="2268804" y="65755"/>
                      <a:pt x="2266770" y="60684"/>
                      <a:pt x="2262754" y="56394"/>
                    </a:cubicBezTo>
                    <a:cubicBezTo>
                      <a:pt x="2258738" y="52104"/>
                      <a:pt x="2253045" y="49854"/>
                      <a:pt x="2245673" y="49644"/>
                    </a:cubicBezTo>
                    <a:close/>
                    <a:moveTo>
                      <a:pt x="2015451" y="49644"/>
                    </a:moveTo>
                    <a:lnTo>
                      <a:pt x="2015451" y="93573"/>
                    </a:lnTo>
                    <a:lnTo>
                      <a:pt x="2045649" y="93573"/>
                    </a:lnTo>
                    <a:cubicBezTo>
                      <a:pt x="2053019" y="93364"/>
                      <a:pt x="2058713" y="91114"/>
                      <a:pt x="2062729" y="86824"/>
                    </a:cubicBezTo>
                    <a:cubicBezTo>
                      <a:pt x="2066745" y="82534"/>
                      <a:pt x="2068779" y="77462"/>
                      <a:pt x="2068830" y="71609"/>
                    </a:cubicBezTo>
                    <a:cubicBezTo>
                      <a:pt x="2068779" y="65755"/>
                      <a:pt x="2066745" y="60684"/>
                      <a:pt x="2062729" y="56394"/>
                    </a:cubicBezTo>
                    <a:cubicBezTo>
                      <a:pt x="2058713" y="52104"/>
                      <a:pt x="2053020" y="49854"/>
                      <a:pt x="2045649" y="49644"/>
                    </a:cubicBezTo>
                    <a:close/>
                    <a:moveTo>
                      <a:pt x="500977" y="49644"/>
                    </a:moveTo>
                    <a:lnTo>
                      <a:pt x="500977" y="93573"/>
                    </a:lnTo>
                    <a:lnTo>
                      <a:pt x="531174" y="93573"/>
                    </a:lnTo>
                    <a:cubicBezTo>
                      <a:pt x="538545" y="93364"/>
                      <a:pt x="544239" y="91114"/>
                      <a:pt x="548255" y="86824"/>
                    </a:cubicBezTo>
                    <a:cubicBezTo>
                      <a:pt x="552271" y="82534"/>
                      <a:pt x="554304" y="77462"/>
                      <a:pt x="554355" y="71609"/>
                    </a:cubicBezTo>
                    <a:cubicBezTo>
                      <a:pt x="554304" y="65755"/>
                      <a:pt x="552271" y="60684"/>
                      <a:pt x="548255" y="56394"/>
                    </a:cubicBezTo>
                    <a:cubicBezTo>
                      <a:pt x="544239" y="52104"/>
                      <a:pt x="538545" y="49854"/>
                      <a:pt x="531174" y="49644"/>
                    </a:cubicBezTo>
                    <a:close/>
                    <a:moveTo>
                      <a:pt x="323221" y="47511"/>
                    </a:moveTo>
                    <a:cubicBezTo>
                      <a:pt x="318310" y="47580"/>
                      <a:pt x="314027" y="48508"/>
                      <a:pt x="310373" y="50293"/>
                    </a:cubicBezTo>
                    <a:cubicBezTo>
                      <a:pt x="306720" y="52077"/>
                      <a:pt x="303886" y="54301"/>
                      <a:pt x="301871" y="56962"/>
                    </a:cubicBezTo>
                    <a:cubicBezTo>
                      <a:pt x="300237" y="58902"/>
                      <a:pt x="298829" y="61526"/>
                      <a:pt x="297647" y="64833"/>
                    </a:cubicBezTo>
                    <a:cubicBezTo>
                      <a:pt x="296464" y="68140"/>
                      <a:pt x="295553" y="73293"/>
                      <a:pt x="294913" y="80292"/>
                    </a:cubicBezTo>
                    <a:cubicBezTo>
                      <a:pt x="294273" y="87291"/>
                      <a:pt x="293949" y="97300"/>
                      <a:pt x="293941" y="110318"/>
                    </a:cubicBezTo>
                    <a:cubicBezTo>
                      <a:pt x="293949" y="123333"/>
                      <a:pt x="294273" y="133315"/>
                      <a:pt x="294913" y="140266"/>
                    </a:cubicBezTo>
                    <a:cubicBezTo>
                      <a:pt x="295553" y="147216"/>
                      <a:pt x="296464" y="152320"/>
                      <a:pt x="297647" y="155578"/>
                    </a:cubicBezTo>
                    <a:cubicBezTo>
                      <a:pt x="298829" y="158836"/>
                      <a:pt x="300237" y="161433"/>
                      <a:pt x="301871" y="163370"/>
                    </a:cubicBezTo>
                    <a:cubicBezTo>
                      <a:pt x="303886" y="166044"/>
                      <a:pt x="306720" y="168318"/>
                      <a:pt x="310373" y="170192"/>
                    </a:cubicBezTo>
                    <a:cubicBezTo>
                      <a:pt x="314027" y="172066"/>
                      <a:pt x="318310" y="173044"/>
                      <a:pt x="323221" y="173126"/>
                    </a:cubicBezTo>
                    <a:cubicBezTo>
                      <a:pt x="328133" y="173044"/>
                      <a:pt x="332416" y="172066"/>
                      <a:pt x="336069" y="170192"/>
                    </a:cubicBezTo>
                    <a:cubicBezTo>
                      <a:pt x="339723" y="168318"/>
                      <a:pt x="342557" y="166044"/>
                      <a:pt x="344571" y="163370"/>
                    </a:cubicBezTo>
                    <a:cubicBezTo>
                      <a:pt x="346206" y="161433"/>
                      <a:pt x="347614" y="158836"/>
                      <a:pt x="348796" y="155578"/>
                    </a:cubicBezTo>
                    <a:cubicBezTo>
                      <a:pt x="349978" y="152320"/>
                      <a:pt x="350890" y="147216"/>
                      <a:pt x="351530" y="140266"/>
                    </a:cubicBezTo>
                    <a:cubicBezTo>
                      <a:pt x="352170" y="133315"/>
                      <a:pt x="352494" y="123333"/>
                      <a:pt x="352501" y="110318"/>
                    </a:cubicBezTo>
                    <a:cubicBezTo>
                      <a:pt x="352494" y="97300"/>
                      <a:pt x="352170" y="87291"/>
                      <a:pt x="351530" y="80292"/>
                    </a:cubicBezTo>
                    <a:cubicBezTo>
                      <a:pt x="350890" y="73293"/>
                      <a:pt x="349978" y="68140"/>
                      <a:pt x="348796" y="64833"/>
                    </a:cubicBezTo>
                    <a:cubicBezTo>
                      <a:pt x="347614" y="61526"/>
                      <a:pt x="346206" y="58902"/>
                      <a:pt x="344571" y="56962"/>
                    </a:cubicBezTo>
                    <a:cubicBezTo>
                      <a:pt x="342557" y="54301"/>
                      <a:pt x="339723" y="52077"/>
                      <a:pt x="336069" y="50293"/>
                    </a:cubicBezTo>
                    <a:cubicBezTo>
                      <a:pt x="332416" y="48508"/>
                      <a:pt x="328133" y="47580"/>
                      <a:pt x="323221" y="47511"/>
                    </a:cubicBezTo>
                    <a:close/>
                    <a:moveTo>
                      <a:pt x="2339873" y="1829"/>
                    </a:moveTo>
                    <a:lnTo>
                      <a:pt x="2499855" y="1829"/>
                    </a:lnTo>
                    <a:lnTo>
                      <a:pt x="2499855" y="49339"/>
                    </a:lnTo>
                    <a:lnTo>
                      <a:pt x="2446515" y="49339"/>
                    </a:lnTo>
                    <a:lnTo>
                      <a:pt x="2446515" y="218808"/>
                    </a:lnTo>
                    <a:lnTo>
                      <a:pt x="2393213" y="218808"/>
                    </a:lnTo>
                    <a:lnTo>
                      <a:pt x="2393213" y="49339"/>
                    </a:lnTo>
                    <a:lnTo>
                      <a:pt x="2339873" y="49339"/>
                    </a:lnTo>
                    <a:close/>
                    <a:moveTo>
                      <a:pt x="2162175" y="1829"/>
                    </a:moveTo>
                    <a:lnTo>
                      <a:pt x="2248113" y="1829"/>
                    </a:lnTo>
                    <a:cubicBezTo>
                      <a:pt x="2264187" y="2030"/>
                      <a:pt x="2277720" y="5418"/>
                      <a:pt x="2288711" y="11993"/>
                    </a:cubicBezTo>
                    <a:cubicBezTo>
                      <a:pt x="2299703" y="18569"/>
                      <a:pt x="2308020" y="27126"/>
                      <a:pt x="2313661" y="37664"/>
                    </a:cubicBezTo>
                    <a:cubicBezTo>
                      <a:pt x="2319302" y="48203"/>
                      <a:pt x="2322134" y="59518"/>
                      <a:pt x="2322157" y="71609"/>
                    </a:cubicBezTo>
                    <a:cubicBezTo>
                      <a:pt x="2322134" y="83700"/>
                      <a:pt x="2319302" y="95014"/>
                      <a:pt x="2313661" y="105553"/>
                    </a:cubicBezTo>
                    <a:cubicBezTo>
                      <a:pt x="2308020" y="116092"/>
                      <a:pt x="2299703" y="124649"/>
                      <a:pt x="2288711" y="131224"/>
                    </a:cubicBezTo>
                    <a:cubicBezTo>
                      <a:pt x="2277720" y="137800"/>
                      <a:pt x="2264187" y="141188"/>
                      <a:pt x="2248113" y="141389"/>
                    </a:cubicBezTo>
                    <a:lnTo>
                      <a:pt x="2215477" y="141389"/>
                    </a:lnTo>
                    <a:lnTo>
                      <a:pt x="2215477" y="218808"/>
                    </a:lnTo>
                    <a:lnTo>
                      <a:pt x="2162175" y="218808"/>
                    </a:lnTo>
                    <a:close/>
                    <a:moveTo>
                      <a:pt x="1962150" y="1829"/>
                    </a:moveTo>
                    <a:lnTo>
                      <a:pt x="2048089" y="1829"/>
                    </a:lnTo>
                    <a:cubicBezTo>
                      <a:pt x="2064162" y="2030"/>
                      <a:pt x="2077695" y="5418"/>
                      <a:pt x="2088687" y="11993"/>
                    </a:cubicBezTo>
                    <a:cubicBezTo>
                      <a:pt x="2099678" y="18569"/>
                      <a:pt x="2107995" y="27126"/>
                      <a:pt x="2113636" y="37664"/>
                    </a:cubicBezTo>
                    <a:cubicBezTo>
                      <a:pt x="2119277" y="48203"/>
                      <a:pt x="2122109" y="59518"/>
                      <a:pt x="2122131" y="71609"/>
                    </a:cubicBezTo>
                    <a:cubicBezTo>
                      <a:pt x="2122109" y="83700"/>
                      <a:pt x="2119277" y="95014"/>
                      <a:pt x="2113636" y="105553"/>
                    </a:cubicBezTo>
                    <a:cubicBezTo>
                      <a:pt x="2107995" y="116092"/>
                      <a:pt x="2099678" y="124649"/>
                      <a:pt x="2088687" y="131224"/>
                    </a:cubicBezTo>
                    <a:cubicBezTo>
                      <a:pt x="2077695" y="137800"/>
                      <a:pt x="2064162" y="141188"/>
                      <a:pt x="2048089" y="141389"/>
                    </a:cubicBezTo>
                    <a:lnTo>
                      <a:pt x="2015451" y="141389"/>
                    </a:lnTo>
                    <a:lnTo>
                      <a:pt x="2015451" y="218808"/>
                    </a:lnTo>
                    <a:lnTo>
                      <a:pt x="1962150" y="218808"/>
                    </a:lnTo>
                    <a:close/>
                    <a:moveTo>
                      <a:pt x="1590675" y="1829"/>
                    </a:moveTo>
                    <a:lnTo>
                      <a:pt x="1637276" y="1829"/>
                    </a:lnTo>
                    <a:lnTo>
                      <a:pt x="1706803" y="110928"/>
                    </a:lnTo>
                    <a:lnTo>
                      <a:pt x="1706803" y="1829"/>
                    </a:lnTo>
                    <a:lnTo>
                      <a:pt x="1760105" y="1829"/>
                    </a:lnTo>
                    <a:lnTo>
                      <a:pt x="1760105" y="218808"/>
                    </a:lnTo>
                    <a:lnTo>
                      <a:pt x="1713504" y="218808"/>
                    </a:lnTo>
                    <a:lnTo>
                      <a:pt x="1643977" y="109709"/>
                    </a:lnTo>
                    <a:lnTo>
                      <a:pt x="1643977" y="218808"/>
                    </a:lnTo>
                    <a:lnTo>
                      <a:pt x="1590675" y="218808"/>
                    </a:lnTo>
                    <a:close/>
                    <a:moveTo>
                      <a:pt x="1447628" y="1829"/>
                    </a:moveTo>
                    <a:lnTo>
                      <a:pt x="1488776" y="1829"/>
                    </a:lnTo>
                    <a:lnTo>
                      <a:pt x="1567719" y="218808"/>
                    </a:lnTo>
                    <a:lnTo>
                      <a:pt x="1511941" y="218808"/>
                    </a:lnTo>
                    <a:lnTo>
                      <a:pt x="1501883" y="186499"/>
                    </a:lnTo>
                    <a:lnTo>
                      <a:pt x="1435131" y="186499"/>
                    </a:lnTo>
                    <a:lnTo>
                      <a:pt x="1424463" y="218808"/>
                    </a:lnTo>
                    <a:lnTo>
                      <a:pt x="1368685" y="218808"/>
                    </a:lnTo>
                    <a:close/>
                    <a:moveTo>
                      <a:pt x="1171575" y="1829"/>
                    </a:moveTo>
                    <a:lnTo>
                      <a:pt x="1224877" y="1829"/>
                    </a:lnTo>
                    <a:lnTo>
                      <a:pt x="1224877" y="85344"/>
                    </a:lnTo>
                    <a:lnTo>
                      <a:pt x="1281607" y="85344"/>
                    </a:lnTo>
                    <a:lnTo>
                      <a:pt x="1281607" y="1829"/>
                    </a:lnTo>
                    <a:lnTo>
                      <a:pt x="1334909" y="1829"/>
                    </a:lnTo>
                    <a:lnTo>
                      <a:pt x="1334909" y="218808"/>
                    </a:lnTo>
                    <a:lnTo>
                      <a:pt x="1281607" y="218808"/>
                    </a:lnTo>
                    <a:lnTo>
                      <a:pt x="1281607" y="132855"/>
                    </a:lnTo>
                    <a:lnTo>
                      <a:pt x="1224877" y="132855"/>
                    </a:lnTo>
                    <a:lnTo>
                      <a:pt x="1224877" y="218808"/>
                    </a:lnTo>
                    <a:lnTo>
                      <a:pt x="1171575" y="218808"/>
                    </a:lnTo>
                    <a:close/>
                    <a:moveTo>
                      <a:pt x="977798" y="1829"/>
                    </a:moveTo>
                    <a:lnTo>
                      <a:pt x="1137780" y="1829"/>
                    </a:lnTo>
                    <a:lnTo>
                      <a:pt x="1137780" y="49339"/>
                    </a:lnTo>
                    <a:lnTo>
                      <a:pt x="1084440" y="49339"/>
                    </a:lnTo>
                    <a:lnTo>
                      <a:pt x="1084440" y="218808"/>
                    </a:lnTo>
                    <a:lnTo>
                      <a:pt x="1031138" y="218808"/>
                    </a:lnTo>
                    <a:lnTo>
                      <a:pt x="1031138" y="49339"/>
                    </a:lnTo>
                    <a:lnTo>
                      <a:pt x="977798" y="49339"/>
                    </a:lnTo>
                    <a:close/>
                    <a:moveTo>
                      <a:pt x="647700" y="1829"/>
                    </a:moveTo>
                    <a:lnTo>
                      <a:pt x="795185" y="1829"/>
                    </a:lnTo>
                    <a:lnTo>
                      <a:pt x="795185" y="49339"/>
                    </a:lnTo>
                    <a:lnTo>
                      <a:pt x="701002" y="49339"/>
                    </a:lnTo>
                    <a:lnTo>
                      <a:pt x="701002" y="85649"/>
                    </a:lnTo>
                    <a:lnTo>
                      <a:pt x="781469" y="85649"/>
                    </a:lnTo>
                    <a:lnTo>
                      <a:pt x="781469" y="133159"/>
                    </a:lnTo>
                    <a:lnTo>
                      <a:pt x="701002" y="133159"/>
                    </a:lnTo>
                    <a:lnTo>
                      <a:pt x="701002" y="171297"/>
                    </a:lnTo>
                    <a:lnTo>
                      <a:pt x="795185" y="171297"/>
                    </a:lnTo>
                    <a:lnTo>
                      <a:pt x="795185" y="218808"/>
                    </a:lnTo>
                    <a:lnTo>
                      <a:pt x="647700" y="218808"/>
                    </a:lnTo>
                    <a:close/>
                    <a:moveTo>
                      <a:pt x="447675" y="1829"/>
                    </a:moveTo>
                    <a:lnTo>
                      <a:pt x="533614" y="1829"/>
                    </a:lnTo>
                    <a:cubicBezTo>
                      <a:pt x="549687" y="2030"/>
                      <a:pt x="563220" y="5418"/>
                      <a:pt x="574212" y="11993"/>
                    </a:cubicBezTo>
                    <a:cubicBezTo>
                      <a:pt x="585203" y="18569"/>
                      <a:pt x="593520" y="27126"/>
                      <a:pt x="599161" y="37664"/>
                    </a:cubicBezTo>
                    <a:cubicBezTo>
                      <a:pt x="604803" y="48203"/>
                      <a:pt x="607634" y="59518"/>
                      <a:pt x="607657" y="71609"/>
                    </a:cubicBezTo>
                    <a:cubicBezTo>
                      <a:pt x="607251" y="86378"/>
                      <a:pt x="603494" y="98456"/>
                      <a:pt x="596387" y="107844"/>
                    </a:cubicBezTo>
                    <a:cubicBezTo>
                      <a:pt x="589280" y="117232"/>
                      <a:pt x="581260" y="124047"/>
                      <a:pt x="572325" y="128291"/>
                    </a:cubicBezTo>
                    <a:lnTo>
                      <a:pt x="619239" y="218808"/>
                    </a:lnTo>
                    <a:lnTo>
                      <a:pt x="557401" y="218808"/>
                    </a:lnTo>
                    <a:lnTo>
                      <a:pt x="518973" y="138036"/>
                    </a:lnTo>
                    <a:lnTo>
                      <a:pt x="500977" y="138036"/>
                    </a:lnTo>
                    <a:lnTo>
                      <a:pt x="500977" y="218808"/>
                    </a:lnTo>
                    <a:lnTo>
                      <a:pt x="447675" y="218808"/>
                    </a:lnTo>
                    <a:close/>
                    <a:moveTo>
                      <a:pt x="0" y="1829"/>
                    </a:moveTo>
                    <a:lnTo>
                      <a:pt x="52388" y="1829"/>
                    </a:lnTo>
                    <a:lnTo>
                      <a:pt x="101174" y="97515"/>
                    </a:lnTo>
                    <a:lnTo>
                      <a:pt x="149961" y="1829"/>
                    </a:lnTo>
                    <a:lnTo>
                      <a:pt x="202349" y="1829"/>
                    </a:lnTo>
                    <a:lnTo>
                      <a:pt x="202349" y="218808"/>
                    </a:lnTo>
                    <a:lnTo>
                      <a:pt x="149047" y="218808"/>
                    </a:lnTo>
                    <a:lnTo>
                      <a:pt x="149047" y="114892"/>
                    </a:lnTo>
                    <a:lnTo>
                      <a:pt x="118250" y="168546"/>
                    </a:lnTo>
                    <a:lnTo>
                      <a:pt x="84099" y="168546"/>
                    </a:lnTo>
                    <a:lnTo>
                      <a:pt x="53302" y="114892"/>
                    </a:lnTo>
                    <a:lnTo>
                      <a:pt x="53302" y="218808"/>
                    </a:lnTo>
                    <a:lnTo>
                      <a:pt x="0" y="218808"/>
                    </a:lnTo>
                    <a:close/>
                    <a:moveTo>
                      <a:pt x="323221" y="0"/>
                    </a:moveTo>
                    <a:cubicBezTo>
                      <a:pt x="336368" y="25"/>
                      <a:pt x="347813" y="2106"/>
                      <a:pt x="357558" y="6243"/>
                    </a:cubicBezTo>
                    <a:cubicBezTo>
                      <a:pt x="367304" y="10380"/>
                      <a:pt x="376075" y="16421"/>
                      <a:pt x="383873" y="24365"/>
                    </a:cubicBezTo>
                    <a:cubicBezTo>
                      <a:pt x="391335" y="32012"/>
                      <a:pt x="396615" y="40408"/>
                      <a:pt x="399712" y="49551"/>
                    </a:cubicBezTo>
                    <a:cubicBezTo>
                      <a:pt x="402808" y="58694"/>
                      <a:pt x="404636" y="68381"/>
                      <a:pt x="405194" y="78611"/>
                    </a:cubicBezTo>
                    <a:cubicBezTo>
                      <a:pt x="405752" y="88841"/>
                      <a:pt x="405955" y="99410"/>
                      <a:pt x="405803" y="110318"/>
                    </a:cubicBezTo>
                    <a:cubicBezTo>
                      <a:pt x="405955" y="121227"/>
                      <a:pt x="405752" y="131796"/>
                      <a:pt x="405194" y="142026"/>
                    </a:cubicBezTo>
                    <a:cubicBezTo>
                      <a:pt x="404636" y="152256"/>
                      <a:pt x="402808" y="161943"/>
                      <a:pt x="399712" y="171086"/>
                    </a:cubicBezTo>
                    <a:cubicBezTo>
                      <a:pt x="396615" y="180229"/>
                      <a:pt x="391335" y="188625"/>
                      <a:pt x="383873" y="196273"/>
                    </a:cubicBezTo>
                    <a:cubicBezTo>
                      <a:pt x="376075" y="204216"/>
                      <a:pt x="367304" y="210257"/>
                      <a:pt x="357558" y="214394"/>
                    </a:cubicBezTo>
                    <a:cubicBezTo>
                      <a:pt x="347813" y="218530"/>
                      <a:pt x="336368" y="220612"/>
                      <a:pt x="323221" y="220637"/>
                    </a:cubicBezTo>
                    <a:cubicBezTo>
                      <a:pt x="310075" y="220612"/>
                      <a:pt x="298629" y="218530"/>
                      <a:pt x="288884" y="214394"/>
                    </a:cubicBezTo>
                    <a:cubicBezTo>
                      <a:pt x="279139" y="210257"/>
                      <a:pt x="270367" y="204216"/>
                      <a:pt x="262569" y="196273"/>
                    </a:cubicBezTo>
                    <a:cubicBezTo>
                      <a:pt x="255107" y="188625"/>
                      <a:pt x="249827" y="180229"/>
                      <a:pt x="246731" y="171086"/>
                    </a:cubicBezTo>
                    <a:cubicBezTo>
                      <a:pt x="243634" y="161943"/>
                      <a:pt x="241807" y="152256"/>
                      <a:pt x="241249" y="142026"/>
                    </a:cubicBezTo>
                    <a:cubicBezTo>
                      <a:pt x="240690" y="131796"/>
                      <a:pt x="240487" y="121227"/>
                      <a:pt x="240640" y="110318"/>
                    </a:cubicBezTo>
                    <a:cubicBezTo>
                      <a:pt x="240487" y="99410"/>
                      <a:pt x="240690" y="88841"/>
                      <a:pt x="241249" y="78611"/>
                    </a:cubicBezTo>
                    <a:cubicBezTo>
                      <a:pt x="241807" y="68381"/>
                      <a:pt x="243634" y="58694"/>
                      <a:pt x="246731" y="49551"/>
                    </a:cubicBezTo>
                    <a:cubicBezTo>
                      <a:pt x="249827" y="40408"/>
                      <a:pt x="255107" y="32012"/>
                      <a:pt x="262569" y="24365"/>
                    </a:cubicBezTo>
                    <a:cubicBezTo>
                      <a:pt x="270367" y="16421"/>
                      <a:pt x="279139" y="10380"/>
                      <a:pt x="288884" y="6243"/>
                    </a:cubicBezTo>
                    <a:cubicBezTo>
                      <a:pt x="298629" y="2106"/>
                      <a:pt x="310075" y="25"/>
                      <a:pt x="323221" y="0"/>
                    </a:cubicBez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sz="2400" dirty="0">
                  <a:solidFill>
                    <a:srgbClr val="FCE3C1"/>
                  </a:solidFill>
                  <a:latin typeface="DIN Black" pitchFamily="50" charset="0"/>
                  <a:ea typeface="微软雅黑" panose="020B0503020204020204" pitchFamily="34" charset="-122"/>
                </a:endParaRPr>
              </a:p>
            </p:txBody>
          </p:sp>
          <p:sp>
            <p:nvSpPr>
              <p:cNvPr id="50" name="任意多边形: 形状 49">
                <a:extLst>
                  <a:ext uri="{FF2B5EF4-FFF2-40B4-BE49-F238E27FC236}">
                    <a16:creationId xmlns:a16="http://schemas.microsoft.com/office/drawing/2014/main" xmlns="" id="{263B3D1D-8706-4863-AD3E-107D7725A4B0}"/>
                  </a:ext>
                </a:extLst>
              </p:cNvPr>
              <p:cNvSpPr/>
              <p:nvPr/>
            </p:nvSpPr>
            <p:spPr>
              <a:xfrm>
                <a:off x="6001891" y="2517662"/>
                <a:ext cx="182669" cy="172189"/>
              </a:xfrm>
              <a:custGeom>
                <a:avLst/>
                <a:gdLst>
                  <a:gd name="connsiteX0" fmla="*/ 2881221 w 5956300"/>
                  <a:gd name="connsiteY0" fmla="*/ 201970 h 5614644"/>
                  <a:gd name="connsiteX1" fmla="*/ 2706298 w 5956300"/>
                  <a:gd name="connsiteY1" fmla="*/ 218751 h 5614644"/>
                  <a:gd name="connsiteX2" fmla="*/ 2000250 w 5956300"/>
                  <a:gd name="connsiteY2" fmla="*/ 371892 h 5614644"/>
                  <a:gd name="connsiteX3" fmla="*/ 1284932 w 5956300"/>
                  <a:gd name="connsiteY3" fmla="*/ 827382 h 5614644"/>
                  <a:gd name="connsiteX4" fmla="*/ 888669 w 5956300"/>
                  <a:gd name="connsiteY4" fmla="*/ 1334744 h 5614644"/>
                  <a:gd name="connsiteX5" fmla="*/ 711453 w 5956300"/>
                  <a:gd name="connsiteY5" fmla="*/ 1885291 h 5614644"/>
                  <a:gd name="connsiteX6" fmla="*/ 647700 w 5956300"/>
                  <a:gd name="connsiteY6" fmla="*/ 2771587 h 5614644"/>
                  <a:gd name="connsiteX7" fmla="*/ 647700 w 5956300"/>
                  <a:gd name="connsiteY7" fmla="*/ 3032148 h 5614644"/>
                  <a:gd name="connsiteX8" fmla="*/ 606425 w 5956300"/>
                  <a:gd name="connsiteY8" fmla="*/ 3060721 h 5614644"/>
                  <a:gd name="connsiteX9" fmla="*/ 482306 w 5956300"/>
                  <a:gd name="connsiteY9" fmla="*/ 3122734 h 5614644"/>
                  <a:gd name="connsiteX10" fmla="*/ 213393 w 5956300"/>
                  <a:gd name="connsiteY10" fmla="*/ 3490955 h 5614644"/>
                  <a:gd name="connsiteX11" fmla="*/ 253015 w 5956300"/>
                  <a:gd name="connsiteY11" fmla="*/ 3837826 h 5614644"/>
                  <a:gd name="connsiteX12" fmla="*/ 751252 w 5956300"/>
                  <a:gd name="connsiteY12" fmla="*/ 4140189 h 5614644"/>
                  <a:gd name="connsiteX13" fmla="*/ 908318 w 5956300"/>
                  <a:gd name="connsiteY13" fmla="*/ 4236694 h 5614644"/>
                  <a:gd name="connsiteX14" fmla="*/ 1506701 w 5956300"/>
                  <a:gd name="connsiteY14" fmla="*/ 5003131 h 5614644"/>
                  <a:gd name="connsiteX15" fmla="*/ 2508250 w 5956300"/>
                  <a:gd name="connsiteY15" fmla="*/ 5386987 h 5614644"/>
                  <a:gd name="connsiteX16" fmla="*/ 3409950 w 5956300"/>
                  <a:gd name="connsiteY16" fmla="*/ 5387186 h 5614644"/>
                  <a:gd name="connsiteX17" fmla="*/ 3970352 w 5956300"/>
                  <a:gd name="connsiteY17" fmla="*/ 5252754 h 5614644"/>
                  <a:gd name="connsiteX18" fmla="*/ 4204932 w 5956300"/>
                  <a:gd name="connsiteY18" fmla="*/ 5142614 h 5614644"/>
                  <a:gd name="connsiteX19" fmla="*/ 4434259 w 5956300"/>
                  <a:gd name="connsiteY19" fmla="*/ 5005112 h 5614644"/>
                  <a:gd name="connsiteX20" fmla="*/ 4975508 w 5956300"/>
                  <a:gd name="connsiteY20" fmla="*/ 4319244 h 5614644"/>
                  <a:gd name="connsiteX21" fmla="*/ 5041338 w 5956300"/>
                  <a:gd name="connsiteY21" fmla="*/ 4195280 h 5614644"/>
                  <a:gd name="connsiteX22" fmla="*/ 5177624 w 5956300"/>
                  <a:gd name="connsiteY22" fmla="*/ 4139369 h 5614644"/>
                  <a:gd name="connsiteX23" fmla="*/ 5585980 w 5956300"/>
                  <a:gd name="connsiteY23" fmla="*/ 3989705 h 5614644"/>
                  <a:gd name="connsiteX24" fmla="*/ 5743053 w 5956300"/>
                  <a:gd name="connsiteY24" fmla="*/ 3492045 h 5614644"/>
                  <a:gd name="connsiteX25" fmla="*/ 5453833 w 5956300"/>
                  <a:gd name="connsiteY25" fmla="*/ 3125548 h 5614644"/>
                  <a:gd name="connsiteX26" fmla="*/ 5295900 w 5956300"/>
                  <a:gd name="connsiteY26" fmla="*/ 2828239 h 5614644"/>
                  <a:gd name="connsiteX27" fmla="*/ 5180673 w 5956300"/>
                  <a:gd name="connsiteY27" fmla="*/ 1766544 h 5614644"/>
                  <a:gd name="connsiteX28" fmla="*/ 4758737 w 5956300"/>
                  <a:gd name="connsiteY28" fmla="*/ 933959 h 5614644"/>
                  <a:gd name="connsiteX29" fmla="*/ 4667445 w 5956300"/>
                  <a:gd name="connsiteY29" fmla="*/ 806643 h 5614644"/>
                  <a:gd name="connsiteX30" fmla="*/ 4683798 w 5956300"/>
                  <a:gd name="connsiteY30" fmla="*/ 721224 h 5614644"/>
                  <a:gd name="connsiteX31" fmla="*/ 4701972 w 5956300"/>
                  <a:gd name="connsiteY31" fmla="*/ 635529 h 5614644"/>
                  <a:gd name="connsiteX32" fmla="*/ 4502150 w 5956300"/>
                  <a:gd name="connsiteY32" fmla="*/ 566394 h 5614644"/>
                  <a:gd name="connsiteX33" fmla="*/ 4349881 w 5956300"/>
                  <a:gd name="connsiteY33" fmla="*/ 541247 h 5614644"/>
                  <a:gd name="connsiteX34" fmla="*/ 4344618 w 5956300"/>
                  <a:gd name="connsiteY34" fmla="*/ 439246 h 5614644"/>
                  <a:gd name="connsiteX35" fmla="*/ 4281422 w 5956300"/>
                  <a:gd name="connsiteY35" fmla="*/ 267124 h 5614644"/>
                  <a:gd name="connsiteX36" fmla="*/ 4047619 w 5956300"/>
                  <a:gd name="connsiteY36" fmla="*/ 317317 h 5614644"/>
                  <a:gd name="connsiteX37" fmla="*/ 3845497 w 5956300"/>
                  <a:gd name="connsiteY37" fmla="*/ 352657 h 5614644"/>
                  <a:gd name="connsiteX38" fmla="*/ 3675832 w 5956300"/>
                  <a:gd name="connsiteY38" fmla="*/ 300955 h 5614644"/>
                  <a:gd name="connsiteX39" fmla="*/ 3472632 w 5956300"/>
                  <a:gd name="connsiteY39" fmla="*/ 255933 h 5614644"/>
                  <a:gd name="connsiteX40" fmla="*/ 2881221 w 5956300"/>
                  <a:gd name="connsiteY40" fmla="*/ 201970 h 5614644"/>
                  <a:gd name="connsiteX41" fmla="*/ 2791470 w 5956300"/>
                  <a:gd name="connsiteY41" fmla="*/ 1 h 5614644"/>
                  <a:gd name="connsiteX42" fmla="*/ 3003550 w 5956300"/>
                  <a:gd name="connsiteY42" fmla="*/ 1066 h 5614644"/>
                  <a:gd name="connsiteX43" fmla="*/ 3549650 w 5956300"/>
                  <a:gd name="connsiteY43" fmla="*/ 43149 h 5614644"/>
                  <a:gd name="connsiteX44" fmla="*/ 3815484 w 5956300"/>
                  <a:gd name="connsiteY44" fmla="*/ 113847 h 5614644"/>
                  <a:gd name="connsiteX45" fmla="*/ 3903518 w 5956300"/>
                  <a:gd name="connsiteY45" fmla="*/ 146068 h 5614644"/>
                  <a:gd name="connsiteX46" fmla="*/ 3963614 w 5956300"/>
                  <a:gd name="connsiteY46" fmla="*/ 101953 h 5614644"/>
                  <a:gd name="connsiteX47" fmla="*/ 4193699 w 5956300"/>
                  <a:gd name="connsiteY47" fmla="*/ 14081 h 5614644"/>
                  <a:gd name="connsiteX48" fmla="*/ 4541596 w 5956300"/>
                  <a:gd name="connsiteY48" fmla="*/ 258461 h 5614644"/>
                  <a:gd name="connsiteX49" fmla="*/ 4620090 w 5956300"/>
                  <a:gd name="connsiteY49" fmla="*/ 329974 h 5614644"/>
                  <a:gd name="connsiteX50" fmla="*/ 4916267 w 5956300"/>
                  <a:gd name="connsiteY50" fmla="*/ 691032 h 5614644"/>
                  <a:gd name="connsiteX51" fmla="*/ 4976952 w 5956300"/>
                  <a:gd name="connsiteY51" fmla="*/ 849782 h 5614644"/>
                  <a:gd name="connsiteX52" fmla="*/ 5472816 w 5956300"/>
                  <a:gd name="connsiteY52" fmla="*/ 2129747 h 5614644"/>
                  <a:gd name="connsiteX53" fmla="*/ 5517345 w 5956300"/>
                  <a:gd name="connsiteY53" fmla="*/ 2882830 h 5614644"/>
                  <a:gd name="connsiteX54" fmla="*/ 5569735 w 5956300"/>
                  <a:gd name="connsiteY54" fmla="*/ 2933247 h 5614644"/>
                  <a:gd name="connsiteX55" fmla="*/ 5937356 w 5956300"/>
                  <a:gd name="connsiteY55" fmla="*/ 3343799 h 5614644"/>
                  <a:gd name="connsiteX56" fmla="*/ 5956300 w 5956300"/>
                  <a:gd name="connsiteY56" fmla="*/ 3591218 h 5614644"/>
                  <a:gd name="connsiteX57" fmla="*/ 5929774 w 5956300"/>
                  <a:gd name="connsiteY57" fmla="*/ 3820325 h 5614644"/>
                  <a:gd name="connsiteX58" fmla="*/ 5876326 w 5956300"/>
                  <a:gd name="connsiteY58" fmla="*/ 3950135 h 5614644"/>
                  <a:gd name="connsiteX59" fmla="*/ 5766327 w 5956300"/>
                  <a:gd name="connsiteY59" fmla="*/ 4101493 h 5614644"/>
                  <a:gd name="connsiteX60" fmla="*/ 5436198 w 5956300"/>
                  <a:gd name="connsiteY60" fmla="*/ 4312539 h 5614644"/>
                  <a:gd name="connsiteX61" fmla="*/ 5179679 w 5956300"/>
                  <a:gd name="connsiteY61" fmla="*/ 4443700 h 5614644"/>
                  <a:gd name="connsiteX62" fmla="*/ 5082122 w 5956300"/>
                  <a:gd name="connsiteY62" fmla="*/ 4598462 h 5614644"/>
                  <a:gd name="connsiteX63" fmla="*/ 4947484 w 5956300"/>
                  <a:gd name="connsiteY63" fmla="*/ 4776444 h 5614644"/>
                  <a:gd name="connsiteX64" fmla="*/ 3771900 w 5956300"/>
                  <a:gd name="connsiteY64" fmla="*/ 5536765 h 5614644"/>
                  <a:gd name="connsiteX65" fmla="*/ 2959100 w 5956300"/>
                  <a:gd name="connsiteY65" fmla="*/ 5614644 h 5614644"/>
                  <a:gd name="connsiteX66" fmla="*/ 2400300 w 5956300"/>
                  <a:gd name="connsiteY66" fmla="*/ 5591143 h 5614644"/>
                  <a:gd name="connsiteX67" fmla="*/ 1176418 w 5956300"/>
                  <a:gd name="connsiteY67" fmla="*/ 5001626 h 5614644"/>
                  <a:gd name="connsiteX68" fmla="*/ 760853 w 5956300"/>
                  <a:gd name="connsiteY68" fmla="*/ 4431257 h 5614644"/>
                  <a:gd name="connsiteX69" fmla="*/ 661365 w 5956300"/>
                  <a:gd name="connsiteY69" fmla="*/ 4351032 h 5614644"/>
                  <a:gd name="connsiteX70" fmla="*/ 79002 w 5956300"/>
                  <a:gd name="connsiteY70" fmla="*/ 3975113 h 5614644"/>
                  <a:gd name="connsiteX71" fmla="*/ 0 w 5956300"/>
                  <a:gd name="connsiteY71" fmla="*/ 3589357 h 5614644"/>
                  <a:gd name="connsiteX72" fmla="*/ 173789 w 5956300"/>
                  <a:gd name="connsiteY72" fmla="*/ 3064283 h 5614644"/>
                  <a:gd name="connsiteX73" fmla="*/ 396639 w 5956300"/>
                  <a:gd name="connsiteY73" fmla="*/ 2928594 h 5614644"/>
                  <a:gd name="connsiteX74" fmla="*/ 417088 w 5956300"/>
                  <a:gd name="connsiteY74" fmla="*/ 2665069 h 5614644"/>
                  <a:gd name="connsiteX75" fmla="*/ 444135 w 5956300"/>
                  <a:gd name="connsiteY75" fmla="*/ 2214086 h 5614644"/>
                  <a:gd name="connsiteX76" fmla="*/ 483099 w 5956300"/>
                  <a:gd name="connsiteY76" fmla="*/ 1902936 h 5614644"/>
                  <a:gd name="connsiteX77" fmla="*/ 528459 w 5956300"/>
                  <a:gd name="connsiteY77" fmla="*/ 1691727 h 5614644"/>
                  <a:gd name="connsiteX78" fmla="*/ 582955 w 5956300"/>
                  <a:gd name="connsiteY78" fmla="*/ 1513927 h 5614644"/>
                  <a:gd name="connsiteX79" fmla="*/ 903518 w 5956300"/>
                  <a:gd name="connsiteY79" fmla="*/ 905414 h 5614644"/>
                  <a:gd name="connsiteX80" fmla="*/ 1588113 w 5956300"/>
                  <a:gd name="connsiteY80" fmla="*/ 328738 h 5614644"/>
                  <a:gd name="connsiteX81" fmla="*/ 1829413 w 5956300"/>
                  <a:gd name="connsiteY81" fmla="*/ 213961 h 5614644"/>
                  <a:gd name="connsiteX82" fmla="*/ 2089150 w 5956300"/>
                  <a:gd name="connsiteY82" fmla="*/ 111667 h 5614644"/>
                  <a:gd name="connsiteX83" fmla="*/ 2597150 w 5956300"/>
                  <a:gd name="connsiteY83" fmla="*/ 2993 h 5614644"/>
                  <a:gd name="connsiteX84" fmla="*/ 2791470 w 5956300"/>
                  <a:gd name="connsiteY84" fmla="*/ 1 h 56146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5956300" h="5614644">
                    <a:moveTo>
                      <a:pt x="2881221" y="201970"/>
                    </a:moveTo>
                    <a:cubicBezTo>
                      <a:pt x="2818854" y="204559"/>
                      <a:pt x="2759810" y="210117"/>
                      <a:pt x="2706298" y="218751"/>
                    </a:cubicBezTo>
                    <a:cubicBezTo>
                      <a:pt x="2388383" y="270047"/>
                      <a:pt x="2113789" y="329606"/>
                      <a:pt x="2000250" y="371892"/>
                    </a:cubicBezTo>
                    <a:cubicBezTo>
                      <a:pt x="1793054" y="449059"/>
                      <a:pt x="1464740" y="658118"/>
                      <a:pt x="1284932" y="827382"/>
                    </a:cubicBezTo>
                    <a:cubicBezTo>
                      <a:pt x="1089170" y="1011665"/>
                      <a:pt x="973134" y="1160232"/>
                      <a:pt x="888669" y="1334744"/>
                    </a:cubicBezTo>
                    <a:cubicBezTo>
                      <a:pt x="818192" y="1480353"/>
                      <a:pt x="798656" y="1541047"/>
                      <a:pt x="711453" y="1885291"/>
                    </a:cubicBezTo>
                    <a:cubicBezTo>
                      <a:pt x="667796" y="2057633"/>
                      <a:pt x="647700" y="2337007"/>
                      <a:pt x="647700" y="2771587"/>
                    </a:cubicBezTo>
                    <a:lnTo>
                      <a:pt x="647700" y="3032148"/>
                    </a:lnTo>
                    <a:lnTo>
                      <a:pt x="606425" y="3060721"/>
                    </a:lnTo>
                    <a:cubicBezTo>
                      <a:pt x="583724" y="3076436"/>
                      <a:pt x="527870" y="3104342"/>
                      <a:pt x="482306" y="3122734"/>
                    </a:cubicBezTo>
                    <a:cubicBezTo>
                      <a:pt x="315744" y="3189969"/>
                      <a:pt x="239740" y="3294040"/>
                      <a:pt x="213393" y="3490955"/>
                    </a:cubicBezTo>
                    <a:cubicBezTo>
                      <a:pt x="192717" y="3645487"/>
                      <a:pt x="203875" y="3743168"/>
                      <a:pt x="253015" y="3837826"/>
                    </a:cubicBezTo>
                    <a:cubicBezTo>
                      <a:pt x="350457" y="4025528"/>
                      <a:pt x="531275" y="4135260"/>
                      <a:pt x="751252" y="4140189"/>
                    </a:cubicBezTo>
                    <a:cubicBezTo>
                      <a:pt x="863173" y="4142697"/>
                      <a:pt x="871280" y="4147678"/>
                      <a:pt x="908318" y="4236694"/>
                    </a:cubicBezTo>
                    <a:cubicBezTo>
                      <a:pt x="1019822" y="4504678"/>
                      <a:pt x="1270691" y="4826002"/>
                      <a:pt x="1506701" y="5003131"/>
                    </a:cubicBezTo>
                    <a:cubicBezTo>
                      <a:pt x="1763553" y="5195902"/>
                      <a:pt x="2104773" y="5326678"/>
                      <a:pt x="2508250" y="5386987"/>
                    </a:cubicBezTo>
                    <a:cubicBezTo>
                      <a:pt x="2722999" y="5419085"/>
                      <a:pt x="3197695" y="5419190"/>
                      <a:pt x="3409950" y="5387186"/>
                    </a:cubicBezTo>
                    <a:cubicBezTo>
                      <a:pt x="3717541" y="5340807"/>
                      <a:pt x="3852661" y="5308394"/>
                      <a:pt x="3970352" y="5252754"/>
                    </a:cubicBezTo>
                    <a:cubicBezTo>
                      <a:pt x="4032336" y="5223451"/>
                      <a:pt x="4137897" y="5173888"/>
                      <a:pt x="4204932" y="5142614"/>
                    </a:cubicBezTo>
                    <a:cubicBezTo>
                      <a:pt x="4271967" y="5111339"/>
                      <a:pt x="4375164" y="5049463"/>
                      <a:pt x="4434259" y="5005112"/>
                    </a:cubicBezTo>
                    <a:cubicBezTo>
                      <a:pt x="4612367" y="4871441"/>
                      <a:pt x="4850139" y="4570136"/>
                      <a:pt x="4975508" y="4319244"/>
                    </a:cubicBezTo>
                    <a:cubicBezTo>
                      <a:pt x="5003431" y="4263364"/>
                      <a:pt x="5033054" y="4207580"/>
                      <a:pt x="5041338" y="4195280"/>
                    </a:cubicBezTo>
                    <a:cubicBezTo>
                      <a:pt x="5066420" y="4158038"/>
                      <a:pt x="5130547" y="4131729"/>
                      <a:pt x="5177624" y="4139369"/>
                    </a:cubicBezTo>
                    <a:cubicBezTo>
                      <a:pt x="5291722" y="4157885"/>
                      <a:pt x="5479923" y="4088908"/>
                      <a:pt x="5585980" y="3989705"/>
                    </a:cubicBezTo>
                    <a:cubicBezTo>
                      <a:pt x="5716084" y="3868007"/>
                      <a:pt x="5770351" y="3696072"/>
                      <a:pt x="5743053" y="3492045"/>
                    </a:cubicBezTo>
                    <a:cubicBezTo>
                      <a:pt x="5714712" y="3280226"/>
                      <a:pt x="5639235" y="3184584"/>
                      <a:pt x="5453833" y="3125548"/>
                    </a:cubicBezTo>
                    <a:cubicBezTo>
                      <a:pt x="5297283" y="3075699"/>
                      <a:pt x="5295900" y="3073095"/>
                      <a:pt x="5295900" y="2828239"/>
                    </a:cubicBezTo>
                    <a:cubicBezTo>
                      <a:pt x="5295900" y="2497670"/>
                      <a:pt x="5244593" y="2024930"/>
                      <a:pt x="5180673" y="1766544"/>
                    </a:cubicBezTo>
                    <a:cubicBezTo>
                      <a:pt x="5099012" y="1436444"/>
                      <a:pt x="4964104" y="1170237"/>
                      <a:pt x="4758737" y="933959"/>
                    </a:cubicBezTo>
                    <a:cubicBezTo>
                      <a:pt x="4712851" y="881167"/>
                      <a:pt x="4671770" y="823875"/>
                      <a:pt x="4667445" y="806643"/>
                    </a:cubicBezTo>
                    <a:cubicBezTo>
                      <a:pt x="4662683" y="787669"/>
                      <a:pt x="4669133" y="753979"/>
                      <a:pt x="4683798" y="721224"/>
                    </a:cubicBezTo>
                    <a:cubicBezTo>
                      <a:pt x="4697116" y="691476"/>
                      <a:pt x="4705295" y="652913"/>
                      <a:pt x="4701972" y="635529"/>
                    </a:cubicBezTo>
                    <a:cubicBezTo>
                      <a:pt x="4687853" y="561674"/>
                      <a:pt x="4570556" y="521091"/>
                      <a:pt x="4502150" y="566394"/>
                    </a:cubicBezTo>
                    <a:cubicBezTo>
                      <a:pt x="4427262" y="615990"/>
                      <a:pt x="4384915" y="608996"/>
                      <a:pt x="4349881" y="541247"/>
                    </a:cubicBezTo>
                    <a:cubicBezTo>
                      <a:pt x="4334194" y="510913"/>
                      <a:pt x="4333235" y="492322"/>
                      <a:pt x="4344618" y="439246"/>
                    </a:cubicBezTo>
                    <a:cubicBezTo>
                      <a:pt x="4362181" y="357352"/>
                      <a:pt x="4344888" y="310250"/>
                      <a:pt x="4281422" y="267124"/>
                    </a:cubicBezTo>
                    <a:cubicBezTo>
                      <a:pt x="4197357" y="210001"/>
                      <a:pt x="4100108" y="230878"/>
                      <a:pt x="4047619" y="317317"/>
                    </a:cubicBezTo>
                    <a:cubicBezTo>
                      <a:pt x="4000371" y="395124"/>
                      <a:pt x="3974432" y="399660"/>
                      <a:pt x="3845497" y="352657"/>
                    </a:cubicBezTo>
                    <a:cubicBezTo>
                      <a:pt x="3787556" y="331536"/>
                      <a:pt x="3711207" y="308269"/>
                      <a:pt x="3675832" y="300955"/>
                    </a:cubicBezTo>
                    <a:cubicBezTo>
                      <a:pt x="3640457" y="293640"/>
                      <a:pt x="3549017" y="273380"/>
                      <a:pt x="3472632" y="255933"/>
                    </a:cubicBezTo>
                    <a:cubicBezTo>
                      <a:pt x="3285338" y="213155"/>
                      <a:pt x="3068324" y="194203"/>
                      <a:pt x="2881221" y="201970"/>
                    </a:cubicBezTo>
                    <a:close/>
                    <a:moveTo>
                      <a:pt x="2791470" y="1"/>
                    </a:moveTo>
                    <a:cubicBezTo>
                      <a:pt x="2854395" y="-21"/>
                      <a:pt x="2927588" y="322"/>
                      <a:pt x="3003550" y="1066"/>
                    </a:cubicBezTo>
                    <a:cubicBezTo>
                      <a:pt x="3359053" y="4547"/>
                      <a:pt x="3378028" y="6010"/>
                      <a:pt x="3549650" y="43149"/>
                    </a:cubicBezTo>
                    <a:cubicBezTo>
                      <a:pt x="3647440" y="64311"/>
                      <a:pt x="3767065" y="96125"/>
                      <a:pt x="3815484" y="113847"/>
                    </a:cubicBezTo>
                    <a:lnTo>
                      <a:pt x="3903518" y="146068"/>
                    </a:lnTo>
                    <a:lnTo>
                      <a:pt x="3963614" y="101953"/>
                    </a:lnTo>
                    <a:cubicBezTo>
                      <a:pt x="4058819" y="32066"/>
                      <a:pt x="4124672" y="6916"/>
                      <a:pt x="4193699" y="14081"/>
                    </a:cubicBezTo>
                    <a:cubicBezTo>
                      <a:pt x="4353301" y="30649"/>
                      <a:pt x="4496381" y="131155"/>
                      <a:pt x="4541596" y="258461"/>
                    </a:cubicBezTo>
                    <a:cubicBezTo>
                      <a:pt x="4563343" y="319691"/>
                      <a:pt x="4566579" y="322639"/>
                      <a:pt x="4620090" y="329974"/>
                    </a:cubicBezTo>
                    <a:cubicBezTo>
                      <a:pt x="4809936" y="355995"/>
                      <a:pt x="4919157" y="489142"/>
                      <a:pt x="4916267" y="691032"/>
                    </a:cubicBezTo>
                    <a:cubicBezTo>
                      <a:pt x="4915159" y="768440"/>
                      <a:pt x="4917263" y="773945"/>
                      <a:pt x="4976952" y="849782"/>
                    </a:cubicBezTo>
                    <a:cubicBezTo>
                      <a:pt x="5261536" y="1211359"/>
                      <a:pt x="5436689" y="1663478"/>
                      <a:pt x="5472816" y="2129747"/>
                    </a:cubicBezTo>
                    <a:cubicBezTo>
                      <a:pt x="5508410" y="2589132"/>
                      <a:pt x="5524168" y="2855644"/>
                      <a:pt x="5517345" y="2882830"/>
                    </a:cubicBezTo>
                    <a:cubicBezTo>
                      <a:pt x="5510664" y="2909448"/>
                      <a:pt x="5516571" y="2915132"/>
                      <a:pt x="5569735" y="2933247"/>
                    </a:cubicBezTo>
                    <a:cubicBezTo>
                      <a:pt x="5751978" y="2995343"/>
                      <a:pt x="5885407" y="3144354"/>
                      <a:pt x="5937356" y="3343799"/>
                    </a:cubicBezTo>
                    <a:cubicBezTo>
                      <a:pt x="5949705" y="3391210"/>
                      <a:pt x="5956300" y="3477346"/>
                      <a:pt x="5956300" y="3591218"/>
                    </a:cubicBezTo>
                    <a:cubicBezTo>
                      <a:pt x="5956300" y="3742541"/>
                      <a:pt x="5952752" y="3773185"/>
                      <a:pt x="5929774" y="3820325"/>
                    </a:cubicBezTo>
                    <a:cubicBezTo>
                      <a:pt x="5915185" y="3850256"/>
                      <a:pt x="5891133" y="3908670"/>
                      <a:pt x="5876326" y="3950135"/>
                    </a:cubicBezTo>
                    <a:cubicBezTo>
                      <a:pt x="5854553" y="4011105"/>
                      <a:pt x="5833514" y="4040056"/>
                      <a:pt x="5766327" y="4101493"/>
                    </a:cubicBezTo>
                    <a:cubicBezTo>
                      <a:pt x="5588918" y="4263720"/>
                      <a:pt x="5553590" y="4286304"/>
                      <a:pt x="5436198" y="4312539"/>
                    </a:cubicBezTo>
                    <a:cubicBezTo>
                      <a:pt x="5211521" y="4362750"/>
                      <a:pt x="5223681" y="4356533"/>
                      <a:pt x="5179679" y="4443700"/>
                    </a:cubicBezTo>
                    <a:cubicBezTo>
                      <a:pt x="5157917" y="4486809"/>
                      <a:pt x="5114017" y="4556452"/>
                      <a:pt x="5082122" y="4598462"/>
                    </a:cubicBezTo>
                    <a:cubicBezTo>
                      <a:pt x="5050227" y="4640472"/>
                      <a:pt x="4989640" y="4720564"/>
                      <a:pt x="4947484" y="4776444"/>
                    </a:cubicBezTo>
                    <a:cubicBezTo>
                      <a:pt x="4668008" y="5146902"/>
                      <a:pt x="4257279" y="5412545"/>
                      <a:pt x="3771900" y="5536765"/>
                    </a:cubicBezTo>
                    <a:cubicBezTo>
                      <a:pt x="3498431" y="5606751"/>
                      <a:pt x="3416058" y="5614644"/>
                      <a:pt x="2959100" y="5614644"/>
                    </a:cubicBezTo>
                    <a:cubicBezTo>
                      <a:pt x="2601616" y="5614644"/>
                      <a:pt x="2512347" y="5610890"/>
                      <a:pt x="2400300" y="5591143"/>
                    </a:cubicBezTo>
                    <a:cubicBezTo>
                      <a:pt x="1867184" y="5497188"/>
                      <a:pt x="1500282" y="5320460"/>
                      <a:pt x="1176418" y="5001626"/>
                    </a:cubicBezTo>
                    <a:cubicBezTo>
                      <a:pt x="1000371" y="4828314"/>
                      <a:pt x="834958" y="4601283"/>
                      <a:pt x="760853" y="4431257"/>
                    </a:cubicBezTo>
                    <a:cubicBezTo>
                      <a:pt x="732900" y="4367122"/>
                      <a:pt x="730400" y="4365107"/>
                      <a:pt x="661365" y="4351032"/>
                    </a:cubicBezTo>
                    <a:cubicBezTo>
                      <a:pt x="371157" y="4291863"/>
                      <a:pt x="199954" y="4181350"/>
                      <a:pt x="79002" y="3975113"/>
                    </a:cubicBezTo>
                    <a:cubicBezTo>
                      <a:pt x="12705" y="3862067"/>
                      <a:pt x="0" y="3800030"/>
                      <a:pt x="0" y="3589357"/>
                    </a:cubicBezTo>
                    <a:cubicBezTo>
                      <a:pt x="0" y="3334066"/>
                      <a:pt x="47490" y="3190583"/>
                      <a:pt x="173789" y="3064283"/>
                    </a:cubicBezTo>
                    <a:cubicBezTo>
                      <a:pt x="230082" y="3007991"/>
                      <a:pt x="360479" y="2928594"/>
                      <a:pt x="396639" y="2928594"/>
                    </a:cubicBezTo>
                    <a:cubicBezTo>
                      <a:pt x="412092" y="2928594"/>
                      <a:pt x="415398" y="2886001"/>
                      <a:pt x="417088" y="2665069"/>
                    </a:cubicBezTo>
                    <a:cubicBezTo>
                      <a:pt x="418465" y="2485233"/>
                      <a:pt x="427054" y="2342012"/>
                      <a:pt x="444135" y="2214086"/>
                    </a:cubicBezTo>
                    <a:cubicBezTo>
                      <a:pt x="457901" y="2110983"/>
                      <a:pt x="475435" y="1970966"/>
                      <a:pt x="483099" y="1902936"/>
                    </a:cubicBezTo>
                    <a:cubicBezTo>
                      <a:pt x="490763" y="1834905"/>
                      <a:pt x="511175" y="1739861"/>
                      <a:pt x="528459" y="1691727"/>
                    </a:cubicBezTo>
                    <a:cubicBezTo>
                      <a:pt x="545744" y="1643592"/>
                      <a:pt x="570267" y="1563582"/>
                      <a:pt x="582955" y="1513927"/>
                    </a:cubicBezTo>
                    <a:cubicBezTo>
                      <a:pt x="613737" y="1393455"/>
                      <a:pt x="710173" y="1210395"/>
                      <a:pt x="903518" y="905414"/>
                    </a:cubicBezTo>
                    <a:cubicBezTo>
                      <a:pt x="1035936" y="696538"/>
                      <a:pt x="1333802" y="445628"/>
                      <a:pt x="1588113" y="328738"/>
                    </a:cubicBezTo>
                    <a:cubicBezTo>
                      <a:pt x="1647822" y="301293"/>
                      <a:pt x="1756408" y="249644"/>
                      <a:pt x="1829413" y="213961"/>
                    </a:cubicBezTo>
                    <a:cubicBezTo>
                      <a:pt x="1902418" y="178279"/>
                      <a:pt x="2019300" y="132247"/>
                      <a:pt x="2089150" y="111667"/>
                    </a:cubicBezTo>
                    <a:cubicBezTo>
                      <a:pt x="2197619" y="79709"/>
                      <a:pt x="2469680" y="21508"/>
                      <a:pt x="2597150" y="2993"/>
                    </a:cubicBezTo>
                    <a:cubicBezTo>
                      <a:pt x="2610247" y="1091"/>
                      <a:pt x="2686596" y="39"/>
                      <a:pt x="2791470" y="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8" name="文本框 37">
              <a:extLst>
                <a:ext uri="{FF2B5EF4-FFF2-40B4-BE49-F238E27FC236}">
                  <a16:creationId xmlns:a16="http://schemas.microsoft.com/office/drawing/2014/main" xmlns="" id="{B7F04558-71E8-493B-9566-2BEED2E0C109}"/>
                </a:ext>
              </a:extLst>
            </p:cNvPr>
            <p:cNvSpPr txBox="1"/>
            <p:nvPr/>
          </p:nvSpPr>
          <p:spPr>
            <a:xfrm>
              <a:off x="10229888" y="5858952"/>
              <a:ext cx="1350046" cy="269077"/>
            </a:xfrm>
            <a:custGeom>
              <a:avLst/>
              <a:gdLst/>
              <a:ahLst/>
              <a:cxnLst/>
              <a:rect l="l" t="t" r="r" b="b"/>
              <a:pathLst>
                <a:path w="4455881" h="888095">
                  <a:moveTo>
                    <a:pt x="1641625" y="805494"/>
                  </a:moveTo>
                  <a:lnTo>
                    <a:pt x="1676943" y="805494"/>
                  </a:lnTo>
                  <a:lnTo>
                    <a:pt x="1676943" y="859139"/>
                  </a:lnTo>
                  <a:lnTo>
                    <a:pt x="1641625" y="888095"/>
                  </a:lnTo>
                  <a:close/>
                  <a:moveTo>
                    <a:pt x="3399768" y="672899"/>
                  </a:moveTo>
                  <a:lnTo>
                    <a:pt x="3365935" y="769242"/>
                  </a:lnTo>
                  <a:lnTo>
                    <a:pt x="3432686" y="769242"/>
                  </a:lnTo>
                  <a:close/>
                  <a:moveTo>
                    <a:pt x="4155577" y="653380"/>
                  </a:moveTo>
                  <a:lnTo>
                    <a:pt x="4155577" y="725656"/>
                  </a:lnTo>
                  <a:lnTo>
                    <a:pt x="4203147" y="725656"/>
                  </a:lnTo>
                  <a:cubicBezTo>
                    <a:pt x="4214753" y="725586"/>
                    <a:pt x="4224015" y="722447"/>
                    <a:pt x="4230934" y="716240"/>
                  </a:cubicBezTo>
                  <a:cubicBezTo>
                    <a:pt x="4237852" y="710033"/>
                    <a:pt x="4241397" y="701176"/>
                    <a:pt x="4241569" y="689670"/>
                  </a:cubicBezTo>
                  <a:cubicBezTo>
                    <a:pt x="4241397" y="678151"/>
                    <a:pt x="4237852" y="669244"/>
                    <a:pt x="4230934" y="662948"/>
                  </a:cubicBezTo>
                  <a:cubicBezTo>
                    <a:pt x="4224015" y="656652"/>
                    <a:pt x="4214753" y="653463"/>
                    <a:pt x="4203147" y="653380"/>
                  </a:cubicBezTo>
                  <a:close/>
                  <a:moveTo>
                    <a:pt x="3955552" y="653380"/>
                  </a:moveTo>
                  <a:lnTo>
                    <a:pt x="3955552" y="725656"/>
                  </a:lnTo>
                  <a:lnTo>
                    <a:pt x="4003121" y="725656"/>
                  </a:lnTo>
                  <a:cubicBezTo>
                    <a:pt x="4014728" y="725586"/>
                    <a:pt x="4023991" y="722447"/>
                    <a:pt x="4030909" y="716240"/>
                  </a:cubicBezTo>
                  <a:cubicBezTo>
                    <a:pt x="4037827" y="710033"/>
                    <a:pt x="4041372" y="701176"/>
                    <a:pt x="4041543" y="689670"/>
                  </a:cubicBezTo>
                  <a:cubicBezTo>
                    <a:pt x="4041372" y="678151"/>
                    <a:pt x="4037827" y="669244"/>
                    <a:pt x="4030909" y="662948"/>
                  </a:cubicBezTo>
                  <a:cubicBezTo>
                    <a:pt x="4023991" y="656652"/>
                    <a:pt x="4014728" y="653463"/>
                    <a:pt x="4003121" y="653380"/>
                  </a:cubicBezTo>
                  <a:close/>
                  <a:moveTo>
                    <a:pt x="2402977" y="653380"/>
                  </a:moveTo>
                  <a:lnTo>
                    <a:pt x="2402977" y="721389"/>
                  </a:lnTo>
                  <a:lnTo>
                    <a:pt x="2451766" y="721389"/>
                  </a:lnTo>
                  <a:cubicBezTo>
                    <a:pt x="2462909" y="721312"/>
                    <a:pt x="2471803" y="718339"/>
                    <a:pt x="2478448" y="712468"/>
                  </a:cubicBezTo>
                  <a:cubicBezTo>
                    <a:pt x="2485093" y="706597"/>
                    <a:pt x="2488499" y="698287"/>
                    <a:pt x="2488664" y="687537"/>
                  </a:cubicBezTo>
                  <a:cubicBezTo>
                    <a:pt x="2488499" y="676774"/>
                    <a:pt x="2485093" y="668412"/>
                    <a:pt x="2478448" y="662453"/>
                  </a:cubicBezTo>
                  <a:cubicBezTo>
                    <a:pt x="2471803" y="656493"/>
                    <a:pt x="2462909" y="653469"/>
                    <a:pt x="2451766" y="653380"/>
                  </a:cubicBezTo>
                  <a:close/>
                  <a:moveTo>
                    <a:pt x="1298077" y="653380"/>
                  </a:moveTo>
                  <a:lnTo>
                    <a:pt x="1298077" y="725656"/>
                  </a:lnTo>
                  <a:lnTo>
                    <a:pt x="1345647" y="725656"/>
                  </a:lnTo>
                  <a:cubicBezTo>
                    <a:pt x="1357253" y="725586"/>
                    <a:pt x="1366516" y="722447"/>
                    <a:pt x="1373434" y="716240"/>
                  </a:cubicBezTo>
                  <a:cubicBezTo>
                    <a:pt x="1380352" y="710033"/>
                    <a:pt x="1383897" y="701176"/>
                    <a:pt x="1384069" y="689670"/>
                  </a:cubicBezTo>
                  <a:cubicBezTo>
                    <a:pt x="1383897" y="678151"/>
                    <a:pt x="1380352" y="669244"/>
                    <a:pt x="1373434" y="662948"/>
                  </a:cubicBezTo>
                  <a:cubicBezTo>
                    <a:pt x="1366516" y="656652"/>
                    <a:pt x="1357253" y="653463"/>
                    <a:pt x="1345647" y="653380"/>
                  </a:cubicBezTo>
                  <a:close/>
                  <a:moveTo>
                    <a:pt x="1098052" y="653380"/>
                  </a:moveTo>
                  <a:lnTo>
                    <a:pt x="1098052" y="725656"/>
                  </a:lnTo>
                  <a:lnTo>
                    <a:pt x="1145622" y="725656"/>
                  </a:lnTo>
                  <a:cubicBezTo>
                    <a:pt x="1157228" y="725586"/>
                    <a:pt x="1166491" y="722447"/>
                    <a:pt x="1173409" y="716240"/>
                  </a:cubicBezTo>
                  <a:cubicBezTo>
                    <a:pt x="1180327" y="710033"/>
                    <a:pt x="1183872" y="701176"/>
                    <a:pt x="1184044" y="689670"/>
                  </a:cubicBezTo>
                  <a:cubicBezTo>
                    <a:pt x="1183872" y="678151"/>
                    <a:pt x="1180327" y="669244"/>
                    <a:pt x="1173409" y="662948"/>
                  </a:cubicBezTo>
                  <a:cubicBezTo>
                    <a:pt x="1166491" y="656652"/>
                    <a:pt x="1157228" y="653463"/>
                    <a:pt x="1145622" y="653380"/>
                  </a:cubicBezTo>
                  <a:close/>
                  <a:moveTo>
                    <a:pt x="259852" y="653380"/>
                  </a:moveTo>
                  <a:lnTo>
                    <a:pt x="259852" y="721389"/>
                  </a:lnTo>
                  <a:lnTo>
                    <a:pt x="308642" y="721389"/>
                  </a:lnTo>
                  <a:cubicBezTo>
                    <a:pt x="319784" y="721312"/>
                    <a:pt x="328678" y="718339"/>
                    <a:pt x="335323" y="712468"/>
                  </a:cubicBezTo>
                  <a:cubicBezTo>
                    <a:pt x="341969" y="706597"/>
                    <a:pt x="345374" y="698287"/>
                    <a:pt x="345539" y="687537"/>
                  </a:cubicBezTo>
                  <a:cubicBezTo>
                    <a:pt x="345374" y="676774"/>
                    <a:pt x="341969" y="668412"/>
                    <a:pt x="335323" y="662453"/>
                  </a:cubicBezTo>
                  <a:cubicBezTo>
                    <a:pt x="328678" y="656493"/>
                    <a:pt x="319784" y="653469"/>
                    <a:pt x="308642" y="653380"/>
                  </a:cubicBezTo>
                  <a:close/>
                  <a:moveTo>
                    <a:pt x="2230631" y="651551"/>
                  </a:moveTo>
                  <a:cubicBezTo>
                    <a:pt x="2224158" y="651596"/>
                    <a:pt x="2218123" y="652803"/>
                    <a:pt x="2212526" y="655172"/>
                  </a:cubicBezTo>
                  <a:cubicBezTo>
                    <a:pt x="2206929" y="657542"/>
                    <a:pt x="2202190" y="660806"/>
                    <a:pt x="2198309" y="664967"/>
                  </a:cubicBezTo>
                  <a:cubicBezTo>
                    <a:pt x="2194791" y="668638"/>
                    <a:pt x="2192103" y="672948"/>
                    <a:pt x="2190245" y="677895"/>
                  </a:cubicBezTo>
                  <a:cubicBezTo>
                    <a:pt x="2188388" y="682843"/>
                    <a:pt x="2187123" y="689569"/>
                    <a:pt x="2186451" y="698073"/>
                  </a:cubicBezTo>
                  <a:cubicBezTo>
                    <a:pt x="2185780" y="706578"/>
                    <a:pt x="2185463" y="718001"/>
                    <a:pt x="2185503" y="732343"/>
                  </a:cubicBezTo>
                  <a:cubicBezTo>
                    <a:pt x="2185463" y="746685"/>
                    <a:pt x="2185780" y="758108"/>
                    <a:pt x="2186451" y="766613"/>
                  </a:cubicBezTo>
                  <a:cubicBezTo>
                    <a:pt x="2187123" y="775117"/>
                    <a:pt x="2188388" y="781843"/>
                    <a:pt x="2190245" y="786790"/>
                  </a:cubicBezTo>
                  <a:cubicBezTo>
                    <a:pt x="2192103" y="791738"/>
                    <a:pt x="2194791" y="796048"/>
                    <a:pt x="2198309" y="799719"/>
                  </a:cubicBezTo>
                  <a:cubicBezTo>
                    <a:pt x="2202190" y="803879"/>
                    <a:pt x="2206929" y="807144"/>
                    <a:pt x="2212526" y="809513"/>
                  </a:cubicBezTo>
                  <a:cubicBezTo>
                    <a:pt x="2218123" y="811882"/>
                    <a:pt x="2224158" y="813089"/>
                    <a:pt x="2230631" y="813133"/>
                  </a:cubicBezTo>
                  <a:cubicBezTo>
                    <a:pt x="2237105" y="813089"/>
                    <a:pt x="2243140" y="811882"/>
                    <a:pt x="2248737" y="809513"/>
                  </a:cubicBezTo>
                  <a:cubicBezTo>
                    <a:pt x="2254333" y="807144"/>
                    <a:pt x="2259072" y="803879"/>
                    <a:pt x="2262954" y="799719"/>
                  </a:cubicBezTo>
                  <a:cubicBezTo>
                    <a:pt x="2266472" y="796048"/>
                    <a:pt x="2269160" y="791738"/>
                    <a:pt x="2271017" y="786790"/>
                  </a:cubicBezTo>
                  <a:cubicBezTo>
                    <a:pt x="2272875" y="781843"/>
                    <a:pt x="2274140" y="775117"/>
                    <a:pt x="2274812" y="766613"/>
                  </a:cubicBezTo>
                  <a:cubicBezTo>
                    <a:pt x="2275483" y="758108"/>
                    <a:pt x="2275799" y="746685"/>
                    <a:pt x="2275760" y="732343"/>
                  </a:cubicBezTo>
                  <a:cubicBezTo>
                    <a:pt x="2275799" y="718001"/>
                    <a:pt x="2275483" y="706578"/>
                    <a:pt x="2274812" y="698073"/>
                  </a:cubicBezTo>
                  <a:cubicBezTo>
                    <a:pt x="2274140" y="689569"/>
                    <a:pt x="2272875" y="682843"/>
                    <a:pt x="2271017" y="677895"/>
                  </a:cubicBezTo>
                  <a:cubicBezTo>
                    <a:pt x="2269160" y="672948"/>
                    <a:pt x="2266472" y="668638"/>
                    <a:pt x="2262954" y="664967"/>
                  </a:cubicBezTo>
                  <a:cubicBezTo>
                    <a:pt x="2259072" y="660806"/>
                    <a:pt x="2254333" y="657542"/>
                    <a:pt x="2248737" y="655172"/>
                  </a:cubicBezTo>
                  <a:cubicBezTo>
                    <a:pt x="2243140" y="652803"/>
                    <a:pt x="2237105" y="651596"/>
                    <a:pt x="2230631" y="651551"/>
                  </a:cubicBezTo>
                  <a:close/>
                  <a:moveTo>
                    <a:pt x="506606" y="651551"/>
                  </a:moveTo>
                  <a:cubicBezTo>
                    <a:pt x="500133" y="651596"/>
                    <a:pt x="494098" y="652803"/>
                    <a:pt x="488501" y="655172"/>
                  </a:cubicBezTo>
                  <a:cubicBezTo>
                    <a:pt x="482904" y="657542"/>
                    <a:pt x="478165" y="660806"/>
                    <a:pt x="474284" y="664967"/>
                  </a:cubicBezTo>
                  <a:cubicBezTo>
                    <a:pt x="470766" y="668638"/>
                    <a:pt x="468078" y="672948"/>
                    <a:pt x="466220" y="677895"/>
                  </a:cubicBezTo>
                  <a:cubicBezTo>
                    <a:pt x="464363" y="682843"/>
                    <a:pt x="463098" y="689569"/>
                    <a:pt x="462426" y="698073"/>
                  </a:cubicBezTo>
                  <a:cubicBezTo>
                    <a:pt x="461755" y="706578"/>
                    <a:pt x="461439" y="718001"/>
                    <a:pt x="461478" y="732343"/>
                  </a:cubicBezTo>
                  <a:cubicBezTo>
                    <a:pt x="461439" y="746685"/>
                    <a:pt x="461755" y="758108"/>
                    <a:pt x="462426" y="766613"/>
                  </a:cubicBezTo>
                  <a:cubicBezTo>
                    <a:pt x="463098" y="775117"/>
                    <a:pt x="464363" y="781843"/>
                    <a:pt x="466220" y="786790"/>
                  </a:cubicBezTo>
                  <a:cubicBezTo>
                    <a:pt x="468078" y="791738"/>
                    <a:pt x="470766" y="796048"/>
                    <a:pt x="474284" y="799719"/>
                  </a:cubicBezTo>
                  <a:cubicBezTo>
                    <a:pt x="478165" y="803879"/>
                    <a:pt x="482904" y="807144"/>
                    <a:pt x="488501" y="809513"/>
                  </a:cubicBezTo>
                  <a:cubicBezTo>
                    <a:pt x="494098" y="811882"/>
                    <a:pt x="500133" y="813089"/>
                    <a:pt x="506606" y="813133"/>
                  </a:cubicBezTo>
                  <a:cubicBezTo>
                    <a:pt x="513080" y="813089"/>
                    <a:pt x="519115" y="811882"/>
                    <a:pt x="524712" y="809513"/>
                  </a:cubicBezTo>
                  <a:cubicBezTo>
                    <a:pt x="530308" y="807144"/>
                    <a:pt x="535048" y="803879"/>
                    <a:pt x="538929" y="799719"/>
                  </a:cubicBezTo>
                  <a:cubicBezTo>
                    <a:pt x="542447" y="796048"/>
                    <a:pt x="545135" y="791738"/>
                    <a:pt x="546992" y="786790"/>
                  </a:cubicBezTo>
                  <a:cubicBezTo>
                    <a:pt x="548850" y="781843"/>
                    <a:pt x="550115" y="775117"/>
                    <a:pt x="550787" y="766613"/>
                  </a:cubicBezTo>
                  <a:cubicBezTo>
                    <a:pt x="551458" y="758108"/>
                    <a:pt x="551775" y="746685"/>
                    <a:pt x="551735" y="732343"/>
                  </a:cubicBezTo>
                  <a:cubicBezTo>
                    <a:pt x="551775" y="718001"/>
                    <a:pt x="551458" y="706578"/>
                    <a:pt x="550787" y="698073"/>
                  </a:cubicBezTo>
                  <a:cubicBezTo>
                    <a:pt x="550115" y="689569"/>
                    <a:pt x="548850" y="682843"/>
                    <a:pt x="546992" y="677895"/>
                  </a:cubicBezTo>
                  <a:cubicBezTo>
                    <a:pt x="545135" y="672948"/>
                    <a:pt x="542447" y="668638"/>
                    <a:pt x="538929" y="664967"/>
                  </a:cubicBezTo>
                  <a:cubicBezTo>
                    <a:pt x="535048" y="660806"/>
                    <a:pt x="530308" y="657542"/>
                    <a:pt x="524712" y="655172"/>
                  </a:cubicBezTo>
                  <a:cubicBezTo>
                    <a:pt x="519115" y="652803"/>
                    <a:pt x="513080" y="651596"/>
                    <a:pt x="506606" y="651551"/>
                  </a:cubicBezTo>
                  <a:close/>
                  <a:moveTo>
                    <a:pt x="4303519" y="623853"/>
                  </a:moveTo>
                  <a:lnTo>
                    <a:pt x="4455881" y="623853"/>
                  </a:lnTo>
                  <a:lnTo>
                    <a:pt x="4455881" y="653380"/>
                  </a:lnTo>
                  <a:lnTo>
                    <a:pt x="4396141" y="653380"/>
                  </a:lnTo>
                  <a:lnTo>
                    <a:pt x="4396141" y="840832"/>
                  </a:lnTo>
                  <a:lnTo>
                    <a:pt x="4363260" y="840832"/>
                  </a:lnTo>
                  <a:lnTo>
                    <a:pt x="4363260" y="653380"/>
                  </a:lnTo>
                  <a:lnTo>
                    <a:pt x="4303519" y="653380"/>
                  </a:lnTo>
                  <a:close/>
                  <a:moveTo>
                    <a:pt x="4122697" y="623853"/>
                  </a:moveTo>
                  <a:lnTo>
                    <a:pt x="4204977" y="623853"/>
                  </a:lnTo>
                  <a:cubicBezTo>
                    <a:pt x="4226411" y="624232"/>
                    <a:pt x="4243287" y="630475"/>
                    <a:pt x="4255604" y="642582"/>
                  </a:cubicBezTo>
                  <a:cubicBezTo>
                    <a:pt x="4267921" y="654689"/>
                    <a:pt x="4274203" y="670385"/>
                    <a:pt x="4274449" y="689670"/>
                  </a:cubicBezTo>
                  <a:cubicBezTo>
                    <a:pt x="4274203" y="708955"/>
                    <a:pt x="4267921" y="724652"/>
                    <a:pt x="4255604" y="736759"/>
                  </a:cubicBezTo>
                  <a:cubicBezTo>
                    <a:pt x="4243287" y="748866"/>
                    <a:pt x="4226411" y="755109"/>
                    <a:pt x="4204977" y="755488"/>
                  </a:cubicBezTo>
                  <a:lnTo>
                    <a:pt x="4155577" y="755488"/>
                  </a:lnTo>
                  <a:lnTo>
                    <a:pt x="4155577" y="840832"/>
                  </a:lnTo>
                  <a:lnTo>
                    <a:pt x="4122697" y="840832"/>
                  </a:lnTo>
                  <a:close/>
                  <a:moveTo>
                    <a:pt x="3922671" y="623853"/>
                  </a:moveTo>
                  <a:lnTo>
                    <a:pt x="4004951" y="623853"/>
                  </a:lnTo>
                  <a:cubicBezTo>
                    <a:pt x="4026386" y="624232"/>
                    <a:pt x="4043261" y="630475"/>
                    <a:pt x="4055579" y="642582"/>
                  </a:cubicBezTo>
                  <a:cubicBezTo>
                    <a:pt x="4067896" y="654689"/>
                    <a:pt x="4074178" y="670385"/>
                    <a:pt x="4074424" y="689670"/>
                  </a:cubicBezTo>
                  <a:cubicBezTo>
                    <a:pt x="4074178" y="708955"/>
                    <a:pt x="4067896" y="724652"/>
                    <a:pt x="4055579" y="736759"/>
                  </a:cubicBezTo>
                  <a:cubicBezTo>
                    <a:pt x="4043261" y="748866"/>
                    <a:pt x="4026386" y="755109"/>
                    <a:pt x="4004951" y="755488"/>
                  </a:cubicBezTo>
                  <a:lnTo>
                    <a:pt x="3955552" y="755488"/>
                  </a:lnTo>
                  <a:lnTo>
                    <a:pt x="3955552" y="840832"/>
                  </a:lnTo>
                  <a:lnTo>
                    <a:pt x="3922671" y="840832"/>
                  </a:lnTo>
                  <a:close/>
                  <a:moveTo>
                    <a:pt x="3532147" y="623853"/>
                  </a:moveTo>
                  <a:lnTo>
                    <a:pt x="3562287" y="623853"/>
                  </a:lnTo>
                  <a:lnTo>
                    <a:pt x="3662601" y="776242"/>
                  </a:lnTo>
                  <a:lnTo>
                    <a:pt x="3662601" y="623853"/>
                  </a:lnTo>
                  <a:lnTo>
                    <a:pt x="3695481" y="623853"/>
                  </a:lnTo>
                  <a:lnTo>
                    <a:pt x="3695481" y="840832"/>
                  </a:lnTo>
                  <a:lnTo>
                    <a:pt x="3665341" y="840832"/>
                  </a:lnTo>
                  <a:lnTo>
                    <a:pt x="3565027" y="688139"/>
                  </a:lnTo>
                  <a:lnTo>
                    <a:pt x="3565027" y="840832"/>
                  </a:lnTo>
                  <a:lnTo>
                    <a:pt x="3532147" y="840832"/>
                  </a:lnTo>
                  <a:close/>
                  <a:moveTo>
                    <a:pt x="3385747" y="623853"/>
                  </a:moveTo>
                  <a:lnTo>
                    <a:pt x="3412265" y="623853"/>
                  </a:lnTo>
                  <a:lnTo>
                    <a:pt x="3491817" y="840832"/>
                  </a:lnTo>
                  <a:lnTo>
                    <a:pt x="3456765" y="840832"/>
                  </a:lnTo>
                  <a:lnTo>
                    <a:pt x="3441831" y="797246"/>
                  </a:lnTo>
                  <a:lnTo>
                    <a:pt x="3356182" y="797246"/>
                  </a:lnTo>
                  <a:lnTo>
                    <a:pt x="3341247" y="840832"/>
                  </a:lnTo>
                  <a:lnTo>
                    <a:pt x="3306194" y="840832"/>
                  </a:lnTo>
                  <a:close/>
                  <a:moveTo>
                    <a:pt x="3113047" y="623853"/>
                  </a:moveTo>
                  <a:lnTo>
                    <a:pt x="3145927" y="623853"/>
                  </a:lnTo>
                  <a:lnTo>
                    <a:pt x="3145927" y="716512"/>
                  </a:lnTo>
                  <a:lnTo>
                    <a:pt x="3234052" y="716512"/>
                  </a:lnTo>
                  <a:lnTo>
                    <a:pt x="3234052" y="623853"/>
                  </a:lnTo>
                  <a:lnTo>
                    <a:pt x="3266933" y="623853"/>
                  </a:lnTo>
                  <a:lnTo>
                    <a:pt x="3266933" y="840832"/>
                  </a:lnTo>
                  <a:lnTo>
                    <a:pt x="3234052" y="840832"/>
                  </a:lnTo>
                  <a:lnTo>
                    <a:pt x="3234052" y="746039"/>
                  </a:lnTo>
                  <a:lnTo>
                    <a:pt x="3145927" y="746039"/>
                  </a:lnTo>
                  <a:lnTo>
                    <a:pt x="3145927" y="840832"/>
                  </a:lnTo>
                  <a:lnTo>
                    <a:pt x="3113047" y="840832"/>
                  </a:lnTo>
                  <a:close/>
                  <a:moveTo>
                    <a:pt x="2912869" y="623853"/>
                  </a:moveTo>
                  <a:lnTo>
                    <a:pt x="3065231" y="623853"/>
                  </a:lnTo>
                  <a:lnTo>
                    <a:pt x="3065231" y="653380"/>
                  </a:lnTo>
                  <a:lnTo>
                    <a:pt x="3005490" y="653380"/>
                  </a:lnTo>
                  <a:lnTo>
                    <a:pt x="3005490" y="840832"/>
                  </a:lnTo>
                  <a:lnTo>
                    <a:pt x="2972610" y="840832"/>
                  </a:lnTo>
                  <a:lnTo>
                    <a:pt x="2972610" y="653380"/>
                  </a:lnTo>
                  <a:lnTo>
                    <a:pt x="2912869" y="653380"/>
                  </a:lnTo>
                  <a:close/>
                  <a:moveTo>
                    <a:pt x="2579647" y="623853"/>
                  </a:moveTo>
                  <a:lnTo>
                    <a:pt x="2718293" y="623853"/>
                  </a:lnTo>
                  <a:lnTo>
                    <a:pt x="2718293" y="653380"/>
                  </a:lnTo>
                  <a:lnTo>
                    <a:pt x="2612527" y="653380"/>
                  </a:lnTo>
                  <a:lnTo>
                    <a:pt x="2612527" y="716817"/>
                  </a:lnTo>
                  <a:lnTo>
                    <a:pt x="2702748" y="716817"/>
                  </a:lnTo>
                  <a:lnTo>
                    <a:pt x="2702748" y="746039"/>
                  </a:lnTo>
                  <a:lnTo>
                    <a:pt x="2612527" y="746039"/>
                  </a:lnTo>
                  <a:lnTo>
                    <a:pt x="2612527" y="811305"/>
                  </a:lnTo>
                  <a:lnTo>
                    <a:pt x="2718293" y="811305"/>
                  </a:lnTo>
                  <a:lnTo>
                    <a:pt x="2718293" y="840832"/>
                  </a:lnTo>
                  <a:lnTo>
                    <a:pt x="2579647" y="840832"/>
                  </a:lnTo>
                  <a:close/>
                  <a:moveTo>
                    <a:pt x="2370097" y="623853"/>
                  </a:moveTo>
                  <a:lnTo>
                    <a:pt x="2454206" y="623853"/>
                  </a:lnTo>
                  <a:cubicBezTo>
                    <a:pt x="2475017" y="624187"/>
                    <a:pt x="2491385" y="630139"/>
                    <a:pt x="2503309" y="641706"/>
                  </a:cubicBezTo>
                  <a:cubicBezTo>
                    <a:pt x="2515232" y="653274"/>
                    <a:pt x="2521311" y="668449"/>
                    <a:pt x="2521544" y="687232"/>
                  </a:cubicBezTo>
                  <a:cubicBezTo>
                    <a:pt x="2521265" y="702822"/>
                    <a:pt x="2517104" y="715473"/>
                    <a:pt x="2509060" y="725183"/>
                  </a:cubicBezTo>
                  <a:cubicBezTo>
                    <a:pt x="2501015" y="734893"/>
                    <a:pt x="2490761" y="741441"/>
                    <a:pt x="2478296" y="744826"/>
                  </a:cubicBezTo>
                  <a:lnTo>
                    <a:pt x="2528250" y="840832"/>
                  </a:lnTo>
                  <a:lnTo>
                    <a:pt x="2489881" y="840832"/>
                  </a:lnTo>
                  <a:lnTo>
                    <a:pt x="2444143" y="749392"/>
                  </a:lnTo>
                  <a:lnTo>
                    <a:pt x="2402977" y="749392"/>
                  </a:lnTo>
                  <a:lnTo>
                    <a:pt x="2402977" y="840832"/>
                  </a:lnTo>
                  <a:lnTo>
                    <a:pt x="2370097" y="840832"/>
                  </a:lnTo>
                  <a:close/>
                  <a:moveTo>
                    <a:pt x="1903372" y="623853"/>
                  </a:moveTo>
                  <a:lnTo>
                    <a:pt x="1936252" y="623853"/>
                  </a:lnTo>
                  <a:lnTo>
                    <a:pt x="1999670" y="758865"/>
                  </a:lnTo>
                  <a:lnTo>
                    <a:pt x="2061868" y="623853"/>
                  </a:lnTo>
                  <a:lnTo>
                    <a:pt x="2094748" y="623853"/>
                  </a:lnTo>
                  <a:lnTo>
                    <a:pt x="2094748" y="840832"/>
                  </a:lnTo>
                  <a:lnTo>
                    <a:pt x="2061868" y="840832"/>
                  </a:lnTo>
                  <a:lnTo>
                    <a:pt x="2061868" y="695760"/>
                  </a:lnTo>
                  <a:lnTo>
                    <a:pt x="2011865" y="801545"/>
                  </a:lnTo>
                  <a:lnTo>
                    <a:pt x="1987474" y="801545"/>
                  </a:lnTo>
                  <a:lnTo>
                    <a:pt x="1936252" y="695760"/>
                  </a:lnTo>
                  <a:lnTo>
                    <a:pt x="1936252" y="840832"/>
                  </a:lnTo>
                  <a:lnTo>
                    <a:pt x="1903372" y="840832"/>
                  </a:lnTo>
                  <a:close/>
                  <a:moveTo>
                    <a:pt x="1446019" y="623853"/>
                  </a:moveTo>
                  <a:lnTo>
                    <a:pt x="1598381" y="623853"/>
                  </a:lnTo>
                  <a:lnTo>
                    <a:pt x="1598381" y="653380"/>
                  </a:lnTo>
                  <a:lnTo>
                    <a:pt x="1538640" y="653380"/>
                  </a:lnTo>
                  <a:lnTo>
                    <a:pt x="1538640" y="840832"/>
                  </a:lnTo>
                  <a:lnTo>
                    <a:pt x="1505760" y="840832"/>
                  </a:lnTo>
                  <a:lnTo>
                    <a:pt x="1505760" y="653380"/>
                  </a:lnTo>
                  <a:lnTo>
                    <a:pt x="1446019" y="653380"/>
                  </a:lnTo>
                  <a:close/>
                  <a:moveTo>
                    <a:pt x="1265197" y="623853"/>
                  </a:moveTo>
                  <a:lnTo>
                    <a:pt x="1347476" y="623853"/>
                  </a:lnTo>
                  <a:cubicBezTo>
                    <a:pt x="1368911" y="624232"/>
                    <a:pt x="1385787" y="630475"/>
                    <a:pt x="1398104" y="642582"/>
                  </a:cubicBezTo>
                  <a:cubicBezTo>
                    <a:pt x="1410421" y="654689"/>
                    <a:pt x="1416703" y="670385"/>
                    <a:pt x="1416949" y="689670"/>
                  </a:cubicBezTo>
                  <a:cubicBezTo>
                    <a:pt x="1416703" y="708955"/>
                    <a:pt x="1410421" y="724652"/>
                    <a:pt x="1398104" y="736759"/>
                  </a:cubicBezTo>
                  <a:cubicBezTo>
                    <a:pt x="1385787" y="748866"/>
                    <a:pt x="1368911" y="755109"/>
                    <a:pt x="1347476" y="755488"/>
                  </a:cubicBezTo>
                  <a:lnTo>
                    <a:pt x="1298077" y="755488"/>
                  </a:lnTo>
                  <a:lnTo>
                    <a:pt x="1298077" y="840832"/>
                  </a:lnTo>
                  <a:lnTo>
                    <a:pt x="1265197" y="840832"/>
                  </a:lnTo>
                  <a:close/>
                  <a:moveTo>
                    <a:pt x="1065172" y="623853"/>
                  </a:moveTo>
                  <a:lnTo>
                    <a:pt x="1147451" y="623853"/>
                  </a:lnTo>
                  <a:cubicBezTo>
                    <a:pt x="1168886" y="624232"/>
                    <a:pt x="1185762" y="630475"/>
                    <a:pt x="1198079" y="642582"/>
                  </a:cubicBezTo>
                  <a:cubicBezTo>
                    <a:pt x="1210396" y="654689"/>
                    <a:pt x="1216678" y="670385"/>
                    <a:pt x="1216924" y="689670"/>
                  </a:cubicBezTo>
                  <a:cubicBezTo>
                    <a:pt x="1216678" y="708955"/>
                    <a:pt x="1210396" y="724652"/>
                    <a:pt x="1198079" y="736759"/>
                  </a:cubicBezTo>
                  <a:cubicBezTo>
                    <a:pt x="1185762" y="748866"/>
                    <a:pt x="1168886" y="755109"/>
                    <a:pt x="1147451" y="755488"/>
                  </a:cubicBezTo>
                  <a:lnTo>
                    <a:pt x="1098052" y="755488"/>
                  </a:lnTo>
                  <a:lnTo>
                    <a:pt x="1098052" y="840832"/>
                  </a:lnTo>
                  <a:lnTo>
                    <a:pt x="1065172" y="840832"/>
                  </a:lnTo>
                  <a:close/>
                  <a:moveTo>
                    <a:pt x="646072" y="623853"/>
                  </a:moveTo>
                  <a:lnTo>
                    <a:pt x="678952" y="623853"/>
                  </a:lnTo>
                  <a:lnTo>
                    <a:pt x="742370" y="758865"/>
                  </a:lnTo>
                  <a:lnTo>
                    <a:pt x="804568" y="623853"/>
                  </a:lnTo>
                  <a:lnTo>
                    <a:pt x="837448" y="623853"/>
                  </a:lnTo>
                  <a:lnTo>
                    <a:pt x="837448" y="840832"/>
                  </a:lnTo>
                  <a:lnTo>
                    <a:pt x="804568" y="840832"/>
                  </a:lnTo>
                  <a:lnTo>
                    <a:pt x="804568" y="695760"/>
                  </a:lnTo>
                  <a:lnTo>
                    <a:pt x="754565" y="801545"/>
                  </a:lnTo>
                  <a:lnTo>
                    <a:pt x="730174" y="801545"/>
                  </a:lnTo>
                  <a:lnTo>
                    <a:pt x="678952" y="695760"/>
                  </a:lnTo>
                  <a:lnTo>
                    <a:pt x="678952" y="840832"/>
                  </a:lnTo>
                  <a:lnTo>
                    <a:pt x="646072" y="840832"/>
                  </a:lnTo>
                  <a:close/>
                  <a:moveTo>
                    <a:pt x="226972" y="623853"/>
                  </a:moveTo>
                  <a:lnTo>
                    <a:pt x="311081" y="623853"/>
                  </a:lnTo>
                  <a:cubicBezTo>
                    <a:pt x="331892" y="624187"/>
                    <a:pt x="348260" y="630139"/>
                    <a:pt x="360183" y="641706"/>
                  </a:cubicBezTo>
                  <a:cubicBezTo>
                    <a:pt x="372107" y="653274"/>
                    <a:pt x="378186" y="668449"/>
                    <a:pt x="378419" y="687232"/>
                  </a:cubicBezTo>
                  <a:cubicBezTo>
                    <a:pt x="378140" y="702822"/>
                    <a:pt x="373979" y="715473"/>
                    <a:pt x="365935" y="725183"/>
                  </a:cubicBezTo>
                  <a:cubicBezTo>
                    <a:pt x="357891" y="734893"/>
                    <a:pt x="347636" y="741441"/>
                    <a:pt x="335171" y="744826"/>
                  </a:cubicBezTo>
                  <a:lnTo>
                    <a:pt x="385125" y="840832"/>
                  </a:lnTo>
                  <a:lnTo>
                    <a:pt x="346757" y="840832"/>
                  </a:lnTo>
                  <a:lnTo>
                    <a:pt x="301018" y="749392"/>
                  </a:lnTo>
                  <a:lnTo>
                    <a:pt x="259852" y="749392"/>
                  </a:lnTo>
                  <a:lnTo>
                    <a:pt x="259852" y="840832"/>
                  </a:lnTo>
                  <a:lnTo>
                    <a:pt x="226972" y="840832"/>
                  </a:lnTo>
                  <a:close/>
                  <a:moveTo>
                    <a:pt x="36472" y="623853"/>
                  </a:moveTo>
                  <a:lnTo>
                    <a:pt x="175118" y="623853"/>
                  </a:lnTo>
                  <a:lnTo>
                    <a:pt x="175118" y="653380"/>
                  </a:lnTo>
                  <a:lnTo>
                    <a:pt x="69352" y="653380"/>
                  </a:lnTo>
                  <a:lnTo>
                    <a:pt x="69352" y="719560"/>
                  </a:lnTo>
                  <a:lnTo>
                    <a:pt x="159573" y="719560"/>
                  </a:lnTo>
                  <a:lnTo>
                    <a:pt x="159573" y="749087"/>
                  </a:lnTo>
                  <a:lnTo>
                    <a:pt x="69352" y="749087"/>
                  </a:lnTo>
                  <a:lnTo>
                    <a:pt x="69352" y="840832"/>
                  </a:lnTo>
                  <a:lnTo>
                    <a:pt x="36472" y="840832"/>
                  </a:lnTo>
                  <a:close/>
                  <a:moveTo>
                    <a:pt x="2230631" y="622024"/>
                  </a:moveTo>
                  <a:cubicBezTo>
                    <a:pt x="2242225" y="622055"/>
                    <a:pt x="2252808" y="624047"/>
                    <a:pt x="2262380" y="627998"/>
                  </a:cubicBezTo>
                  <a:cubicBezTo>
                    <a:pt x="2271951" y="631949"/>
                    <a:pt x="2280471" y="637669"/>
                    <a:pt x="2287938" y="645159"/>
                  </a:cubicBezTo>
                  <a:cubicBezTo>
                    <a:pt x="2298125" y="655514"/>
                    <a:pt x="2304240" y="667490"/>
                    <a:pt x="2306282" y="681088"/>
                  </a:cubicBezTo>
                  <a:cubicBezTo>
                    <a:pt x="2308324" y="694685"/>
                    <a:pt x="2309111" y="711770"/>
                    <a:pt x="2308641" y="732343"/>
                  </a:cubicBezTo>
                  <a:cubicBezTo>
                    <a:pt x="2309111" y="752915"/>
                    <a:pt x="2308324" y="770000"/>
                    <a:pt x="2306282" y="783598"/>
                  </a:cubicBezTo>
                  <a:cubicBezTo>
                    <a:pt x="2304240" y="797195"/>
                    <a:pt x="2298125" y="809171"/>
                    <a:pt x="2287938" y="819526"/>
                  </a:cubicBezTo>
                  <a:cubicBezTo>
                    <a:pt x="2280471" y="827016"/>
                    <a:pt x="2271951" y="832736"/>
                    <a:pt x="2262380" y="836687"/>
                  </a:cubicBezTo>
                  <a:cubicBezTo>
                    <a:pt x="2252808" y="840638"/>
                    <a:pt x="2242225" y="842629"/>
                    <a:pt x="2230631" y="842661"/>
                  </a:cubicBezTo>
                  <a:cubicBezTo>
                    <a:pt x="2219050" y="842629"/>
                    <a:pt x="2208518" y="840638"/>
                    <a:pt x="2199036" y="836687"/>
                  </a:cubicBezTo>
                  <a:cubicBezTo>
                    <a:pt x="2189553" y="832736"/>
                    <a:pt x="2181084" y="827016"/>
                    <a:pt x="2173629" y="819526"/>
                  </a:cubicBezTo>
                  <a:cubicBezTo>
                    <a:pt x="2163430" y="809171"/>
                    <a:pt x="2157265" y="797195"/>
                    <a:pt x="2155133" y="783598"/>
                  </a:cubicBezTo>
                  <a:cubicBezTo>
                    <a:pt x="2153002" y="770000"/>
                    <a:pt x="2152165" y="752915"/>
                    <a:pt x="2152622" y="732343"/>
                  </a:cubicBezTo>
                  <a:cubicBezTo>
                    <a:pt x="2152165" y="711770"/>
                    <a:pt x="2153002" y="694685"/>
                    <a:pt x="2155133" y="681088"/>
                  </a:cubicBezTo>
                  <a:cubicBezTo>
                    <a:pt x="2157265" y="667490"/>
                    <a:pt x="2163430" y="655514"/>
                    <a:pt x="2173629" y="645159"/>
                  </a:cubicBezTo>
                  <a:cubicBezTo>
                    <a:pt x="2181084" y="637669"/>
                    <a:pt x="2189553" y="631949"/>
                    <a:pt x="2199035" y="627998"/>
                  </a:cubicBezTo>
                  <a:cubicBezTo>
                    <a:pt x="2208518" y="624047"/>
                    <a:pt x="2219050" y="622055"/>
                    <a:pt x="2230631" y="622024"/>
                  </a:cubicBezTo>
                  <a:close/>
                  <a:moveTo>
                    <a:pt x="506606" y="622024"/>
                  </a:moveTo>
                  <a:cubicBezTo>
                    <a:pt x="518201" y="622055"/>
                    <a:pt x="528783" y="624047"/>
                    <a:pt x="538355" y="627998"/>
                  </a:cubicBezTo>
                  <a:cubicBezTo>
                    <a:pt x="547926" y="631949"/>
                    <a:pt x="556446" y="637669"/>
                    <a:pt x="563913" y="645159"/>
                  </a:cubicBezTo>
                  <a:cubicBezTo>
                    <a:pt x="574100" y="655514"/>
                    <a:pt x="580215" y="667490"/>
                    <a:pt x="582257" y="681088"/>
                  </a:cubicBezTo>
                  <a:cubicBezTo>
                    <a:pt x="584299" y="694685"/>
                    <a:pt x="585086" y="711770"/>
                    <a:pt x="584616" y="732343"/>
                  </a:cubicBezTo>
                  <a:cubicBezTo>
                    <a:pt x="585086" y="752915"/>
                    <a:pt x="584299" y="770000"/>
                    <a:pt x="582257" y="783598"/>
                  </a:cubicBezTo>
                  <a:cubicBezTo>
                    <a:pt x="580215" y="797195"/>
                    <a:pt x="574100" y="809171"/>
                    <a:pt x="563913" y="819526"/>
                  </a:cubicBezTo>
                  <a:cubicBezTo>
                    <a:pt x="556446" y="827016"/>
                    <a:pt x="547926" y="832736"/>
                    <a:pt x="538355" y="836687"/>
                  </a:cubicBezTo>
                  <a:cubicBezTo>
                    <a:pt x="528783" y="840638"/>
                    <a:pt x="518201" y="842629"/>
                    <a:pt x="506606" y="842661"/>
                  </a:cubicBezTo>
                  <a:cubicBezTo>
                    <a:pt x="495025" y="842629"/>
                    <a:pt x="484493" y="840638"/>
                    <a:pt x="475011" y="836687"/>
                  </a:cubicBezTo>
                  <a:cubicBezTo>
                    <a:pt x="465528" y="832736"/>
                    <a:pt x="457059" y="827016"/>
                    <a:pt x="449604" y="819526"/>
                  </a:cubicBezTo>
                  <a:cubicBezTo>
                    <a:pt x="439405" y="809171"/>
                    <a:pt x="433240" y="797195"/>
                    <a:pt x="431108" y="783598"/>
                  </a:cubicBezTo>
                  <a:cubicBezTo>
                    <a:pt x="428977" y="770000"/>
                    <a:pt x="428140" y="752915"/>
                    <a:pt x="428597" y="732343"/>
                  </a:cubicBezTo>
                  <a:cubicBezTo>
                    <a:pt x="428140" y="711770"/>
                    <a:pt x="428977" y="694685"/>
                    <a:pt x="431108" y="681088"/>
                  </a:cubicBezTo>
                  <a:cubicBezTo>
                    <a:pt x="433240" y="667490"/>
                    <a:pt x="439405" y="655514"/>
                    <a:pt x="449604" y="645159"/>
                  </a:cubicBezTo>
                  <a:cubicBezTo>
                    <a:pt x="457059" y="637669"/>
                    <a:pt x="465528" y="631949"/>
                    <a:pt x="475011" y="627998"/>
                  </a:cubicBezTo>
                  <a:cubicBezTo>
                    <a:pt x="484493" y="624047"/>
                    <a:pt x="495025" y="622055"/>
                    <a:pt x="506606" y="622024"/>
                  </a:cubicBezTo>
                  <a:close/>
                  <a:moveTo>
                    <a:pt x="424681" y="326008"/>
                  </a:moveTo>
                  <a:cubicBezTo>
                    <a:pt x="444996" y="352450"/>
                    <a:pt x="465150" y="382600"/>
                    <a:pt x="485143" y="416459"/>
                  </a:cubicBezTo>
                  <a:lnTo>
                    <a:pt x="435322" y="445964"/>
                  </a:lnTo>
                  <a:cubicBezTo>
                    <a:pt x="419844" y="416297"/>
                    <a:pt x="401142" y="385180"/>
                    <a:pt x="379214" y="352611"/>
                  </a:cubicBezTo>
                  <a:close/>
                  <a:moveTo>
                    <a:pt x="54174" y="264096"/>
                  </a:moveTo>
                  <a:cubicBezTo>
                    <a:pt x="78358" y="275060"/>
                    <a:pt x="98190" y="282799"/>
                    <a:pt x="113668" y="287313"/>
                  </a:cubicBezTo>
                  <a:lnTo>
                    <a:pt x="70135" y="469665"/>
                  </a:lnTo>
                  <a:cubicBezTo>
                    <a:pt x="48853" y="461603"/>
                    <a:pt x="27571" y="454993"/>
                    <a:pt x="6288" y="449833"/>
                  </a:cubicBezTo>
                  <a:cubicBezTo>
                    <a:pt x="22734" y="400497"/>
                    <a:pt x="38696" y="338584"/>
                    <a:pt x="54174" y="264096"/>
                  </a:cubicBezTo>
                  <a:close/>
                  <a:moveTo>
                    <a:pt x="286346" y="237009"/>
                  </a:moveTo>
                  <a:lnTo>
                    <a:pt x="286346" y="267965"/>
                  </a:lnTo>
                  <a:lnTo>
                    <a:pt x="396627" y="267965"/>
                  </a:lnTo>
                  <a:lnTo>
                    <a:pt x="396627" y="237009"/>
                  </a:lnTo>
                  <a:close/>
                  <a:moveTo>
                    <a:pt x="286346" y="162037"/>
                  </a:moveTo>
                  <a:lnTo>
                    <a:pt x="286346" y="192510"/>
                  </a:lnTo>
                  <a:lnTo>
                    <a:pt x="396627" y="192510"/>
                  </a:lnTo>
                  <a:lnTo>
                    <a:pt x="396627" y="162037"/>
                  </a:lnTo>
                  <a:close/>
                  <a:moveTo>
                    <a:pt x="39663" y="125760"/>
                  </a:moveTo>
                  <a:cubicBezTo>
                    <a:pt x="64170" y="143495"/>
                    <a:pt x="89644" y="163811"/>
                    <a:pt x="116086" y="186705"/>
                  </a:cubicBezTo>
                  <a:lnTo>
                    <a:pt x="72554" y="238944"/>
                  </a:lnTo>
                  <a:cubicBezTo>
                    <a:pt x="49014" y="216049"/>
                    <a:pt x="24830" y="193638"/>
                    <a:pt x="0" y="171711"/>
                  </a:cubicBezTo>
                  <a:close/>
                  <a:moveTo>
                    <a:pt x="3917287" y="96739"/>
                  </a:moveTo>
                  <a:lnTo>
                    <a:pt x="3917287" y="217661"/>
                  </a:lnTo>
                  <a:lnTo>
                    <a:pt x="3951871" y="217661"/>
                  </a:lnTo>
                  <a:cubicBezTo>
                    <a:pt x="3998789" y="217661"/>
                    <a:pt x="4022247" y="197266"/>
                    <a:pt x="4022247" y="156475"/>
                  </a:cubicBezTo>
                  <a:cubicBezTo>
                    <a:pt x="4022247" y="116651"/>
                    <a:pt x="3999030" y="96739"/>
                    <a:pt x="3952596" y="96739"/>
                  </a:cubicBezTo>
                  <a:close/>
                  <a:moveTo>
                    <a:pt x="3564861" y="96739"/>
                  </a:moveTo>
                  <a:lnTo>
                    <a:pt x="3564861" y="217661"/>
                  </a:lnTo>
                  <a:lnTo>
                    <a:pt x="3599445" y="217661"/>
                  </a:lnTo>
                  <a:cubicBezTo>
                    <a:pt x="3646363" y="217661"/>
                    <a:pt x="3669823" y="197266"/>
                    <a:pt x="3669823" y="156475"/>
                  </a:cubicBezTo>
                  <a:cubicBezTo>
                    <a:pt x="3669823" y="116651"/>
                    <a:pt x="3646605" y="96739"/>
                    <a:pt x="3600171" y="96739"/>
                  </a:cubicBezTo>
                  <a:close/>
                  <a:moveTo>
                    <a:pt x="1526512" y="96739"/>
                  </a:moveTo>
                  <a:lnTo>
                    <a:pt x="1526512" y="217661"/>
                  </a:lnTo>
                  <a:lnTo>
                    <a:pt x="1561096" y="217661"/>
                  </a:lnTo>
                  <a:cubicBezTo>
                    <a:pt x="1608014" y="217661"/>
                    <a:pt x="1631473" y="197266"/>
                    <a:pt x="1631473" y="156475"/>
                  </a:cubicBezTo>
                  <a:cubicBezTo>
                    <a:pt x="1631473" y="116651"/>
                    <a:pt x="1608256" y="96739"/>
                    <a:pt x="1561821" y="96739"/>
                  </a:cubicBezTo>
                  <a:close/>
                  <a:moveTo>
                    <a:pt x="1164562" y="96739"/>
                  </a:moveTo>
                  <a:lnTo>
                    <a:pt x="1164562" y="217661"/>
                  </a:lnTo>
                  <a:lnTo>
                    <a:pt x="1199146" y="217661"/>
                  </a:lnTo>
                  <a:cubicBezTo>
                    <a:pt x="1246064" y="217661"/>
                    <a:pt x="1269523" y="197266"/>
                    <a:pt x="1269523" y="156475"/>
                  </a:cubicBezTo>
                  <a:cubicBezTo>
                    <a:pt x="1269523" y="116651"/>
                    <a:pt x="1246306" y="96739"/>
                    <a:pt x="1199871" y="96739"/>
                  </a:cubicBezTo>
                  <a:close/>
                  <a:moveTo>
                    <a:pt x="4154835" y="34826"/>
                  </a:moveTo>
                  <a:lnTo>
                    <a:pt x="4448435" y="34826"/>
                  </a:lnTo>
                  <a:lnTo>
                    <a:pt x="4448435" y="100124"/>
                  </a:lnTo>
                  <a:lnTo>
                    <a:pt x="4341539" y="100124"/>
                  </a:lnTo>
                  <a:lnTo>
                    <a:pt x="4341539" y="409445"/>
                  </a:lnTo>
                  <a:lnTo>
                    <a:pt x="4261489" y="409445"/>
                  </a:lnTo>
                  <a:lnTo>
                    <a:pt x="4261489" y="100124"/>
                  </a:lnTo>
                  <a:lnTo>
                    <a:pt x="4154835" y="100124"/>
                  </a:lnTo>
                  <a:close/>
                  <a:moveTo>
                    <a:pt x="3837477" y="34826"/>
                  </a:moveTo>
                  <a:lnTo>
                    <a:pt x="3966381" y="34826"/>
                  </a:lnTo>
                  <a:cubicBezTo>
                    <a:pt x="4059572" y="34826"/>
                    <a:pt x="4106168" y="74328"/>
                    <a:pt x="4106168" y="153331"/>
                  </a:cubicBezTo>
                  <a:cubicBezTo>
                    <a:pt x="4106168" y="191703"/>
                    <a:pt x="4092101" y="222458"/>
                    <a:pt x="4063966" y="245595"/>
                  </a:cubicBezTo>
                  <a:cubicBezTo>
                    <a:pt x="4035831" y="268731"/>
                    <a:pt x="4000643" y="279816"/>
                    <a:pt x="3958400" y="278848"/>
                  </a:cubicBezTo>
                  <a:lnTo>
                    <a:pt x="3917287" y="278848"/>
                  </a:lnTo>
                  <a:lnTo>
                    <a:pt x="3917287" y="409445"/>
                  </a:lnTo>
                  <a:lnTo>
                    <a:pt x="3837477" y="409445"/>
                  </a:lnTo>
                  <a:close/>
                  <a:moveTo>
                    <a:pt x="3485053" y="34826"/>
                  </a:moveTo>
                  <a:lnTo>
                    <a:pt x="3613956" y="34826"/>
                  </a:lnTo>
                  <a:cubicBezTo>
                    <a:pt x="3707147" y="34826"/>
                    <a:pt x="3753743" y="74328"/>
                    <a:pt x="3753743" y="153331"/>
                  </a:cubicBezTo>
                  <a:cubicBezTo>
                    <a:pt x="3753743" y="191703"/>
                    <a:pt x="3739675" y="222458"/>
                    <a:pt x="3711541" y="245595"/>
                  </a:cubicBezTo>
                  <a:cubicBezTo>
                    <a:pt x="3683406" y="268731"/>
                    <a:pt x="3648218" y="279816"/>
                    <a:pt x="3605975" y="278848"/>
                  </a:cubicBezTo>
                  <a:lnTo>
                    <a:pt x="3564861" y="278848"/>
                  </a:lnTo>
                  <a:lnTo>
                    <a:pt x="3564861" y="409445"/>
                  </a:lnTo>
                  <a:lnTo>
                    <a:pt x="3485053" y="409445"/>
                  </a:lnTo>
                  <a:close/>
                  <a:moveTo>
                    <a:pt x="1764060" y="34826"/>
                  </a:moveTo>
                  <a:lnTo>
                    <a:pt x="2057661" y="34826"/>
                  </a:lnTo>
                  <a:lnTo>
                    <a:pt x="2057661" y="100124"/>
                  </a:lnTo>
                  <a:lnTo>
                    <a:pt x="1950765" y="100124"/>
                  </a:lnTo>
                  <a:lnTo>
                    <a:pt x="1950765" y="409445"/>
                  </a:lnTo>
                  <a:lnTo>
                    <a:pt x="1870714" y="409445"/>
                  </a:lnTo>
                  <a:lnTo>
                    <a:pt x="1870714" y="100124"/>
                  </a:lnTo>
                  <a:lnTo>
                    <a:pt x="1764060" y="100124"/>
                  </a:lnTo>
                  <a:close/>
                  <a:moveTo>
                    <a:pt x="1446703" y="34826"/>
                  </a:moveTo>
                  <a:lnTo>
                    <a:pt x="1575606" y="34826"/>
                  </a:lnTo>
                  <a:cubicBezTo>
                    <a:pt x="1668798" y="34826"/>
                    <a:pt x="1715393" y="74328"/>
                    <a:pt x="1715393" y="153331"/>
                  </a:cubicBezTo>
                  <a:cubicBezTo>
                    <a:pt x="1715393" y="191703"/>
                    <a:pt x="1701326" y="222458"/>
                    <a:pt x="1673191" y="245595"/>
                  </a:cubicBezTo>
                  <a:cubicBezTo>
                    <a:pt x="1645056" y="268731"/>
                    <a:pt x="1609868" y="279816"/>
                    <a:pt x="1567625" y="278848"/>
                  </a:cubicBezTo>
                  <a:lnTo>
                    <a:pt x="1526512" y="278848"/>
                  </a:lnTo>
                  <a:lnTo>
                    <a:pt x="1526512" y="409445"/>
                  </a:lnTo>
                  <a:lnTo>
                    <a:pt x="1446703" y="409445"/>
                  </a:lnTo>
                  <a:close/>
                  <a:moveTo>
                    <a:pt x="1084753" y="34826"/>
                  </a:moveTo>
                  <a:lnTo>
                    <a:pt x="1213656" y="34826"/>
                  </a:lnTo>
                  <a:cubicBezTo>
                    <a:pt x="1306848" y="34826"/>
                    <a:pt x="1353443" y="74328"/>
                    <a:pt x="1353443" y="153331"/>
                  </a:cubicBezTo>
                  <a:cubicBezTo>
                    <a:pt x="1353443" y="191703"/>
                    <a:pt x="1339376" y="222458"/>
                    <a:pt x="1311241" y="245595"/>
                  </a:cubicBezTo>
                  <a:cubicBezTo>
                    <a:pt x="1283106" y="268731"/>
                    <a:pt x="1247918" y="279816"/>
                    <a:pt x="1205675" y="278848"/>
                  </a:cubicBezTo>
                  <a:lnTo>
                    <a:pt x="1164562" y="278848"/>
                  </a:lnTo>
                  <a:lnTo>
                    <a:pt x="1164562" y="409445"/>
                  </a:lnTo>
                  <a:lnTo>
                    <a:pt x="1084753" y="409445"/>
                  </a:lnTo>
                  <a:close/>
                  <a:moveTo>
                    <a:pt x="2411574" y="28054"/>
                  </a:moveTo>
                  <a:lnTo>
                    <a:pt x="2855603" y="28054"/>
                  </a:lnTo>
                  <a:lnTo>
                    <a:pt x="2855603" y="93836"/>
                  </a:lnTo>
                  <a:lnTo>
                    <a:pt x="2683650" y="93836"/>
                  </a:lnTo>
                  <a:cubicBezTo>
                    <a:pt x="2673009" y="120762"/>
                    <a:pt x="2660352" y="146720"/>
                    <a:pt x="2645681" y="171711"/>
                  </a:cubicBezTo>
                  <a:lnTo>
                    <a:pt x="2668898" y="171711"/>
                  </a:lnTo>
                  <a:lnTo>
                    <a:pt x="2668898" y="228303"/>
                  </a:lnTo>
                  <a:lnTo>
                    <a:pt x="2717267" y="182836"/>
                  </a:lnTo>
                  <a:cubicBezTo>
                    <a:pt x="2760799" y="221531"/>
                    <a:pt x="2813360" y="269255"/>
                    <a:pt x="2874950" y="326008"/>
                  </a:cubicBezTo>
                  <a:lnTo>
                    <a:pt x="2818358" y="381633"/>
                  </a:lnTo>
                  <a:cubicBezTo>
                    <a:pt x="2777245" y="333909"/>
                    <a:pt x="2727424" y="283444"/>
                    <a:pt x="2668898" y="230237"/>
                  </a:cubicBezTo>
                  <a:lnTo>
                    <a:pt x="2668898" y="475469"/>
                  </a:lnTo>
                  <a:lnTo>
                    <a:pt x="2595860" y="475469"/>
                  </a:lnTo>
                  <a:lnTo>
                    <a:pt x="2595860" y="243781"/>
                  </a:lnTo>
                  <a:cubicBezTo>
                    <a:pt x="2554263" y="295536"/>
                    <a:pt x="2502508" y="342938"/>
                    <a:pt x="2440595" y="385986"/>
                  </a:cubicBezTo>
                  <a:cubicBezTo>
                    <a:pt x="2430277" y="371153"/>
                    <a:pt x="2413831" y="349870"/>
                    <a:pt x="2391259" y="322139"/>
                  </a:cubicBezTo>
                  <a:cubicBezTo>
                    <a:pt x="2493479" y="255551"/>
                    <a:pt x="2563775" y="179450"/>
                    <a:pt x="2602148" y="93836"/>
                  </a:cubicBezTo>
                  <a:lnTo>
                    <a:pt x="2411574" y="93836"/>
                  </a:lnTo>
                  <a:close/>
                  <a:moveTo>
                    <a:pt x="565956" y="25152"/>
                  </a:moveTo>
                  <a:lnTo>
                    <a:pt x="966453" y="25152"/>
                  </a:lnTo>
                  <a:lnTo>
                    <a:pt x="966453" y="93836"/>
                  </a:lnTo>
                  <a:lnTo>
                    <a:pt x="807802" y="93836"/>
                  </a:lnTo>
                  <a:lnTo>
                    <a:pt x="807802" y="189607"/>
                  </a:lnTo>
                  <a:lnTo>
                    <a:pt x="1000795" y="189607"/>
                  </a:lnTo>
                  <a:lnTo>
                    <a:pt x="1000795" y="258292"/>
                  </a:lnTo>
                  <a:lnTo>
                    <a:pt x="807802" y="258292"/>
                  </a:lnTo>
                  <a:lnTo>
                    <a:pt x="807802" y="364220"/>
                  </a:lnTo>
                  <a:cubicBezTo>
                    <a:pt x="807802" y="396627"/>
                    <a:pt x="801232" y="420933"/>
                    <a:pt x="788092" y="437136"/>
                  </a:cubicBezTo>
                  <a:cubicBezTo>
                    <a:pt x="774951" y="453340"/>
                    <a:pt x="755846" y="461724"/>
                    <a:pt x="730774" y="462288"/>
                  </a:cubicBezTo>
                  <a:cubicBezTo>
                    <a:pt x="705703" y="462853"/>
                    <a:pt x="671724" y="463216"/>
                    <a:pt x="628836" y="463377"/>
                  </a:cubicBezTo>
                  <a:cubicBezTo>
                    <a:pt x="624322" y="439192"/>
                    <a:pt x="618518" y="414685"/>
                    <a:pt x="611423" y="389856"/>
                  </a:cubicBezTo>
                  <a:cubicBezTo>
                    <a:pt x="639155" y="392758"/>
                    <a:pt x="666725" y="394209"/>
                    <a:pt x="694135" y="394209"/>
                  </a:cubicBezTo>
                  <a:cubicBezTo>
                    <a:pt x="720899" y="394209"/>
                    <a:pt x="734281" y="380827"/>
                    <a:pt x="734281" y="354062"/>
                  </a:cubicBezTo>
                  <a:lnTo>
                    <a:pt x="734281" y="258292"/>
                  </a:lnTo>
                  <a:lnTo>
                    <a:pt x="530163" y="258292"/>
                  </a:lnTo>
                  <a:lnTo>
                    <a:pt x="530163" y="189607"/>
                  </a:lnTo>
                  <a:lnTo>
                    <a:pt x="734281" y="189607"/>
                  </a:lnTo>
                  <a:lnTo>
                    <a:pt x="734281" y="93836"/>
                  </a:lnTo>
                  <a:lnTo>
                    <a:pt x="565956" y="93836"/>
                  </a:lnTo>
                  <a:close/>
                  <a:moveTo>
                    <a:pt x="138336" y="16930"/>
                  </a:moveTo>
                  <a:lnTo>
                    <a:pt x="477404" y="16930"/>
                  </a:lnTo>
                  <a:lnTo>
                    <a:pt x="477404" y="71103"/>
                  </a:lnTo>
                  <a:lnTo>
                    <a:pt x="358174" y="71103"/>
                  </a:lnTo>
                  <a:cubicBezTo>
                    <a:pt x="354304" y="80616"/>
                    <a:pt x="347855" y="94481"/>
                    <a:pt x="338826" y="112700"/>
                  </a:cubicBezTo>
                  <a:lnTo>
                    <a:pt x="456605" y="112700"/>
                  </a:lnTo>
                  <a:lnTo>
                    <a:pt x="456605" y="317302"/>
                  </a:lnTo>
                  <a:lnTo>
                    <a:pt x="374861" y="317302"/>
                  </a:lnTo>
                  <a:lnTo>
                    <a:pt x="374861" y="408720"/>
                  </a:lnTo>
                  <a:cubicBezTo>
                    <a:pt x="374861" y="427100"/>
                    <a:pt x="371032" y="441449"/>
                    <a:pt x="363373" y="451768"/>
                  </a:cubicBezTo>
                  <a:cubicBezTo>
                    <a:pt x="355715" y="462087"/>
                    <a:pt x="344026" y="468375"/>
                    <a:pt x="328306" y="470632"/>
                  </a:cubicBezTo>
                  <a:cubicBezTo>
                    <a:pt x="312586" y="472889"/>
                    <a:pt x="291989" y="473695"/>
                    <a:pt x="266514" y="473051"/>
                  </a:cubicBezTo>
                  <a:cubicBezTo>
                    <a:pt x="263773" y="455476"/>
                    <a:pt x="259823" y="436612"/>
                    <a:pt x="254664" y="416459"/>
                  </a:cubicBezTo>
                  <a:cubicBezTo>
                    <a:pt x="245312" y="429035"/>
                    <a:pt x="235397" y="441933"/>
                    <a:pt x="224917" y="455154"/>
                  </a:cubicBezTo>
                  <a:lnTo>
                    <a:pt x="179933" y="418877"/>
                  </a:lnTo>
                  <a:cubicBezTo>
                    <a:pt x="203473" y="394048"/>
                    <a:pt x="226045" y="363736"/>
                    <a:pt x="247650" y="327943"/>
                  </a:cubicBezTo>
                  <a:lnTo>
                    <a:pt x="295052" y="356965"/>
                  </a:lnTo>
                  <a:cubicBezTo>
                    <a:pt x="284411" y="374216"/>
                    <a:pt x="272238" y="392274"/>
                    <a:pt x="258533" y="411138"/>
                  </a:cubicBezTo>
                  <a:cubicBezTo>
                    <a:pt x="266917" y="412428"/>
                    <a:pt x="277800" y="413234"/>
                    <a:pt x="291182" y="413557"/>
                  </a:cubicBezTo>
                  <a:cubicBezTo>
                    <a:pt x="305371" y="411622"/>
                    <a:pt x="312626" y="405011"/>
                    <a:pt x="312949" y="393725"/>
                  </a:cubicBezTo>
                  <a:lnTo>
                    <a:pt x="312949" y="317302"/>
                  </a:lnTo>
                  <a:lnTo>
                    <a:pt x="227335" y="317302"/>
                  </a:lnTo>
                  <a:lnTo>
                    <a:pt x="227335" y="112700"/>
                  </a:lnTo>
                  <a:lnTo>
                    <a:pt x="279332" y="112700"/>
                  </a:lnTo>
                  <a:cubicBezTo>
                    <a:pt x="285136" y="99318"/>
                    <a:pt x="290215" y="85453"/>
                    <a:pt x="294568" y="71103"/>
                  </a:cubicBezTo>
                  <a:lnTo>
                    <a:pt x="200248" y="71103"/>
                  </a:lnTo>
                  <a:lnTo>
                    <a:pt x="200248" y="216694"/>
                  </a:lnTo>
                  <a:cubicBezTo>
                    <a:pt x="200248" y="337939"/>
                    <a:pt x="182352" y="425004"/>
                    <a:pt x="146559" y="477887"/>
                  </a:cubicBezTo>
                  <a:cubicBezTo>
                    <a:pt x="125921" y="457250"/>
                    <a:pt x="107702" y="441772"/>
                    <a:pt x="91902" y="431453"/>
                  </a:cubicBezTo>
                  <a:cubicBezTo>
                    <a:pt x="123180" y="385019"/>
                    <a:pt x="138658" y="310530"/>
                    <a:pt x="138336" y="207988"/>
                  </a:cubicBezTo>
                  <a:close/>
                  <a:moveTo>
                    <a:pt x="49337" y="968"/>
                  </a:moveTo>
                  <a:cubicBezTo>
                    <a:pt x="85775" y="27087"/>
                    <a:pt x="112217" y="46918"/>
                    <a:pt x="128662" y="60462"/>
                  </a:cubicBezTo>
                  <a:lnTo>
                    <a:pt x="83679" y="109315"/>
                  </a:lnTo>
                  <a:cubicBezTo>
                    <a:pt x="60784" y="87065"/>
                    <a:pt x="35955" y="64976"/>
                    <a:pt x="9190" y="43049"/>
                  </a:cubicBezTo>
                  <a:close/>
                  <a:moveTo>
                    <a:pt x="3151659" y="0"/>
                  </a:moveTo>
                  <a:lnTo>
                    <a:pt x="3225180" y="0"/>
                  </a:lnTo>
                  <a:lnTo>
                    <a:pt x="3225180" y="147043"/>
                  </a:lnTo>
                  <a:lnTo>
                    <a:pt x="3364967" y="147043"/>
                  </a:lnTo>
                  <a:lnTo>
                    <a:pt x="3364967" y="211374"/>
                  </a:lnTo>
                  <a:lnTo>
                    <a:pt x="3225180" y="211374"/>
                  </a:lnTo>
                  <a:lnTo>
                    <a:pt x="3225180" y="382600"/>
                  </a:lnTo>
                  <a:lnTo>
                    <a:pt x="3392053" y="382600"/>
                  </a:lnTo>
                  <a:lnTo>
                    <a:pt x="3392053" y="448382"/>
                  </a:lnTo>
                  <a:lnTo>
                    <a:pt x="2919971" y="448382"/>
                  </a:lnTo>
                  <a:lnTo>
                    <a:pt x="2919971" y="382600"/>
                  </a:lnTo>
                  <a:lnTo>
                    <a:pt x="2990106" y="382600"/>
                  </a:lnTo>
                  <a:lnTo>
                    <a:pt x="2990106" y="90934"/>
                  </a:lnTo>
                  <a:lnTo>
                    <a:pt x="3061692" y="90934"/>
                  </a:lnTo>
                  <a:lnTo>
                    <a:pt x="3061692" y="382600"/>
                  </a:lnTo>
                  <a:lnTo>
                    <a:pt x="3151659" y="382600"/>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endParaRPr kumimoji="0" lang="zh-CN" altLang="en-US" sz="39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grpSp>
    </p:spTree>
    <p:extLst>
      <p:ext uri="{BB962C8B-B14F-4D97-AF65-F5344CB8AC3E}">
        <p14:creationId xmlns:p14="http://schemas.microsoft.com/office/powerpoint/2010/main" val="4213905994"/>
      </p:ext>
    </p:extLst>
  </p:cSld>
  <p:clrMapOvr>
    <a:masterClrMapping/>
  </p:clrMapOvr>
  <p:transition spd="slow">
    <p:wip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椭圆 7">
            <a:extLst>
              <a:ext uri="{FF2B5EF4-FFF2-40B4-BE49-F238E27FC236}">
                <a16:creationId xmlns:a16="http://schemas.microsoft.com/office/drawing/2014/main" xmlns="" id="{4DD5C999-6557-40E0-A4DA-1202FA824AD3}"/>
              </a:ext>
            </a:extLst>
          </p:cNvPr>
          <p:cNvSpPr/>
          <p:nvPr/>
        </p:nvSpPr>
        <p:spPr>
          <a:xfrm>
            <a:off x="10949254" y="5197950"/>
            <a:ext cx="3348813" cy="3348813"/>
          </a:xfrm>
          <a:prstGeom prst="ellipse">
            <a:avLst/>
          </a:prstGeom>
          <a:solidFill>
            <a:srgbClr val="2056FF"/>
          </a:solidFill>
          <a:ln>
            <a:noFill/>
          </a:ln>
          <a:effectLst>
            <a:outerShdw blurRad="190500" dist="50800" dir="5400000" sx="101000" sy="101000" algn="ctr" rotWithShape="0">
              <a:srgbClr val="2056FF">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a:extLst>
              <a:ext uri="{FF2B5EF4-FFF2-40B4-BE49-F238E27FC236}">
                <a16:creationId xmlns:a16="http://schemas.microsoft.com/office/drawing/2014/main" xmlns="" id="{0C9207FB-6868-4499-ABB7-BB9BF3F5FD0D}"/>
              </a:ext>
            </a:extLst>
          </p:cNvPr>
          <p:cNvSpPr/>
          <p:nvPr/>
        </p:nvSpPr>
        <p:spPr>
          <a:xfrm flipV="1">
            <a:off x="11142294" y="4661088"/>
            <a:ext cx="561910" cy="561910"/>
          </a:xfrm>
          <a:prstGeom prst="ellipse">
            <a:avLst/>
          </a:prstGeom>
          <a:solidFill>
            <a:srgbClr val="2056FF"/>
          </a:solidFill>
          <a:ln>
            <a:noFill/>
          </a:ln>
          <a:effectLst>
            <a:outerShdw blurRad="190500" dist="50800" dir="5400000" sx="101000" sy="101000" algn="ctr" rotWithShape="0">
              <a:srgbClr val="2056FF">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a:extLst>
              <a:ext uri="{FF2B5EF4-FFF2-40B4-BE49-F238E27FC236}">
                <a16:creationId xmlns:a16="http://schemas.microsoft.com/office/drawing/2014/main" xmlns="" id="{0DFA8C54-6022-4D10-AFCC-BD236AF800D9}"/>
              </a:ext>
            </a:extLst>
          </p:cNvPr>
          <p:cNvSpPr/>
          <p:nvPr/>
        </p:nvSpPr>
        <p:spPr>
          <a:xfrm flipV="1">
            <a:off x="9551372" y="5628640"/>
            <a:ext cx="879460" cy="879460"/>
          </a:xfrm>
          <a:prstGeom prst="ellipse">
            <a:avLst/>
          </a:prstGeom>
          <a:solidFill>
            <a:srgbClr val="2056FF"/>
          </a:solidFill>
          <a:ln>
            <a:noFill/>
          </a:ln>
          <a:effectLst>
            <a:outerShdw blurRad="190500" dist="50800" dir="5400000" sx="101000" sy="101000" algn="ctr" rotWithShape="0">
              <a:srgbClr val="2056FF">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a:extLst>
              <a:ext uri="{FF2B5EF4-FFF2-40B4-BE49-F238E27FC236}">
                <a16:creationId xmlns:a16="http://schemas.microsoft.com/office/drawing/2014/main" xmlns="" id="{8C554DE2-9C5F-4EF7-BDF4-0EDEFF1CAE48}"/>
              </a:ext>
            </a:extLst>
          </p:cNvPr>
          <p:cNvGrpSpPr/>
          <p:nvPr/>
        </p:nvGrpSpPr>
        <p:grpSpPr>
          <a:xfrm>
            <a:off x="871724" y="3190440"/>
            <a:ext cx="2165294" cy="283982"/>
            <a:chOff x="871724" y="3190440"/>
            <a:chExt cx="1979272" cy="283982"/>
          </a:xfrm>
        </p:grpSpPr>
        <p:sp>
          <p:nvSpPr>
            <p:cNvPr id="14" name="矩形 13">
              <a:extLst>
                <a:ext uri="{FF2B5EF4-FFF2-40B4-BE49-F238E27FC236}">
                  <a16:creationId xmlns:a16="http://schemas.microsoft.com/office/drawing/2014/main" xmlns="" id="{062792DC-8291-4130-A8C5-935552B9E082}"/>
                </a:ext>
              </a:extLst>
            </p:cNvPr>
            <p:cNvSpPr/>
            <p:nvPr/>
          </p:nvSpPr>
          <p:spPr>
            <a:xfrm>
              <a:off x="871724" y="3282940"/>
              <a:ext cx="1979271" cy="191482"/>
            </a:xfrm>
            <a:prstGeom prst="rect">
              <a:avLst/>
            </a:prstGeom>
            <a:solidFill>
              <a:srgbClr val="2056FF"/>
            </a:solidFill>
            <a:ln>
              <a:noFill/>
            </a:ln>
            <a:effectLst>
              <a:outerShdw blurRad="190500" dist="50800" dir="5400000" sx="101000" sy="101000" algn="ctr" rotWithShape="0">
                <a:srgbClr val="2056FF">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a:extLst>
                <a:ext uri="{FF2B5EF4-FFF2-40B4-BE49-F238E27FC236}">
                  <a16:creationId xmlns:a16="http://schemas.microsoft.com/office/drawing/2014/main" xmlns="" id="{E31A6544-2994-4BD2-8349-ACB517D057FE}"/>
                </a:ext>
              </a:extLst>
            </p:cNvPr>
            <p:cNvSpPr/>
            <p:nvPr/>
          </p:nvSpPr>
          <p:spPr>
            <a:xfrm>
              <a:off x="871725" y="3190440"/>
              <a:ext cx="1979271" cy="191482"/>
            </a:xfrm>
            <a:prstGeom prst="rect">
              <a:avLst/>
            </a:prstGeom>
            <a:solidFill>
              <a:srgbClr val="B8CAFF"/>
            </a:solidFill>
            <a:ln>
              <a:noFill/>
            </a:ln>
            <a:effectLst>
              <a:outerShdw blurRad="190500" dist="50800" dir="5400000" sx="101000" sy="101000" algn="ctr" rotWithShape="0">
                <a:srgbClr val="2056FF">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1" name="矩形: 圆角 30">
            <a:extLst>
              <a:ext uri="{FF2B5EF4-FFF2-40B4-BE49-F238E27FC236}">
                <a16:creationId xmlns:a16="http://schemas.microsoft.com/office/drawing/2014/main" xmlns="" id="{5398BD05-5F48-42DB-BE71-51BAC55367CB}"/>
              </a:ext>
            </a:extLst>
          </p:cNvPr>
          <p:cNvSpPr/>
          <p:nvPr/>
        </p:nvSpPr>
        <p:spPr>
          <a:xfrm rot="18454214">
            <a:off x="7463216" y="3606427"/>
            <a:ext cx="2222654" cy="4749440"/>
          </a:xfrm>
          <a:prstGeom prst="roundRect">
            <a:avLst>
              <a:gd name="adj" fmla="val 9165"/>
            </a:avLst>
          </a:prstGeom>
          <a:blipFill dpi="0" rotWithShape="1">
            <a:blip r:embed="rId3"/>
            <a:srcRect/>
            <a:tile tx="0" ty="0" sx="80000" sy="80000" flip="none" algn="ctr"/>
          </a:blipFill>
          <a:ln>
            <a:noFill/>
          </a:ln>
          <a:effectLst>
            <a:outerShdw blurRad="190500" dist="50800" dir="5400000" sx="101000" sy="101000" algn="ctr" rotWithShape="0">
              <a:srgbClr val="2056FF">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圆角 28">
            <a:extLst>
              <a:ext uri="{FF2B5EF4-FFF2-40B4-BE49-F238E27FC236}">
                <a16:creationId xmlns:a16="http://schemas.microsoft.com/office/drawing/2014/main" xmlns="" id="{5AACDF1B-2038-4674-A0DA-B559C1C97FA6}"/>
              </a:ext>
            </a:extLst>
          </p:cNvPr>
          <p:cNvSpPr/>
          <p:nvPr/>
        </p:nvSpPr>
        <p:spPr>
          <a:xfrm rot="13084163">
            <a:off x="8823734" y="-242347"/>
            <a:ext cx="2222654" cy="4749440"/>
          </a:xfrm>
          <a:prstGeom prst="roundRect">
            <a:avLst>
              <a:gd name="adj" fmla="val 9165"/>
            </a:avLst>
          </a:prstGeom>
          <a:blipFill dpi="0" rotWithShape="1">
            <a:blip r:embed="rId4"/>
            <a:srcRect/>
            <a:tile tx="0" ty="0" sx="100000" sy="100000" flip="none" algn="ctr"/>
          </a:blipFill>
          <a:ln>
            <a:noFill/>
          </a:ln>
          <a:effectLst>
            <a:outerShdw blurRad="190500" dist="50800" dir="5400000" sx="101000" sy="101000" algn="ctr" rotWithShape="0">
              <a:srgbClr val="2056FF">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圆角 29">
            <a:extLst>
              <a:ext uri="{FF2B5EF4-FFF2-40B4-BE49-F238E27FC236}">
                <a16:creationId xmlns:a16="http://schemas.microsoft.com/office/drawing/2014/main" xmlns="" id="{EE52D3D7-7780-4AD7-912E-CBCAC0C05E7A}"/>
              </a:ext>
            </a:extLst>
          </p:cNvPr>
          <p:cNvSpPr/>
          <p:nvPr/>
        </p:nvSpPr>
        <p:spPr>
          <a:xfrm rot="7702206">
            <a:off x="4057905" y="-365266"/>
            <a:ext cx="2222654" cy="4749440"/>
          </a:xfrm>
          <a:prstGeom prst="roundRect">
            <a:avLst>
              <a:gd name="adj" fmla="val 9165"/>
            </a:avLst>
          </a:prstGeom>
          <a:blipFill dpi="0" rotWithShape="1">
            <a:blip r:embed="rId5"/>
            <a:srcRect/>
            <a:tile tx="0" ty="0" sx="100000" sy="100000" flip="none" algn="ctr"/>
          </a:blipFill>
          <a:ln>
            <a:noFill/>
          </a:ln>
          <a:effectLst>
            <a:outerShdw blurRad="190500" dist="50800" dir="5400000" sx="101000" sy="101000" algn="ctr" rotWithShape="0">
              <a:srgbClr val="2056FF">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a:extLst>
              <a:ext uri="{FF2B5EF4-FFF2-40B4-BE49-F238E27FC236}">
                <a16:creationId xmlns:a16="http://schemas.microsoft.com/office/drawing/2014/main" xmlns="" id="{8FE6F537-AC87-48AA-81FA-F5DD9B864F2D}"/>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18495023">
            <a:off x="7311384" y="3484133"/>
            <a:ext cx="2490099" cy="4994031"/>
          </a:xfrm>
          <a:prstGeom prst="rect">
            <a:avLst/>
          </a:prstGeom>
        </p:spPr>
      </p:pic>
      <p:pic>
        <p:nvPicPr>
          <p:cNvPr id="4" name="图片 3">
            <a:extLst>
              <a:ext uri="{FF2B5EF4-FFF2-40B4-BE49-F238E27FC236}">
                <a16:creationId xmlns:a16="http://schemas.microsoft.com/office/drawing/2014/main" xmlns="" id="{9724F4FF-F7DD-4D43-9F8D-356A60E26DF2}"/>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13099561">
            <a:off x="8690013" y="-338089"/>
            <a:ext cx="2490099" cy="4994031"/>
          </a:xfrm>
          <a:prstGeom prst="rect">
            <a:avLst/>
          </a:prstGeom>
        </p:spPr>
      </p:pic>
      <p:pic>
        <p:nvPicPr>
          <p:cNvPr id="5" name="图片 4">
            <a:extLst>
              <a:ext uri="{FF2B5EF4-FFF2-40B4-BE49-F238E27FC236}">
                <a16:creationId xmlns:a16="http://schemas.microsoft.com/office/drawing/2014/main" xmlns="" id="{CCE56DAB-D576-40C3-9E96-6ABCCF1E3825}"/>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7692228">
            <a:off x="3924182" y="-487560"/>
            <a:ext cx="2490099" cy="4994031"/>
          </a:xfrm>
          <a:prstGeom prst="rect">
            <a:avLst/>
          </a:prstGeom>
        </p:spPr>
      </p:pic>
      <p:sp>
        <p:nvSpPr>
          <p:cNvPr id="27" name="文本框 26">
            <a:extLst>
              <a:ext uri="{FF2B5EF4-FFF2-40B4-BE49-F238E27FC236}">
                <a16:creationId xmlns:a16="http://schemas.microsoft.com/office/drawing/2014/main" xmlns="" id="{F2A22A72-2895-4BFA-B5FF-BF173905A6D8}"/>
              </a:ext>
            </a:extLst>
          </p:cNvPr>
          <p:cNvSpPr txBox="1"/>
          <p:nvPr/>
        </p:nvSpPr>
        <p:spPr>
          <a:xfrm>
            <a:off x="840324" y="2791097"/>
            <a:ext cx="2236510" cy="584775"/>
          </a:xfrm>
          <a:prstGeom prst="rect">
            <a:avLst/>
          </a:prstGeom>
          <a:noFill/>
        </p:spPr>
        <p:txBody>
          <a:bodyPr wrap="none" rtlCol="0">
            <a:spAutoFit/>
          </a:bodyPr>
          <a:lstStyle/>
          <a:p>
            <a:r>
              <a:rPr lang="zh-CN" altLang="en-US" sz="3200" b="1" dirty="0">
                <a:latin typeface="微软雅黑" panose="020B0503020204020204" pitchFamily="34" charset="-122"/>
                <a:ea typeface="微软雅黑" panose="020B0503020204020204" pitchFamily="34" charset="-122"/>
              </a:rPr>
              <a:t>这里是标题</a:t>
            </a:r>
          </a:p>
        </p:txBody>
      </p:sp>
      <p:sp>
        <p:nvSpPr>
          <p:cNvPr id="28" name="文本框 27">
            <a:extLst>
              <a:ext uri="{FF2B5EF4-FFF2-40B4-BE49-F238E27FC236}">
                <a16:creationId xmlns:a16="http://schemas.microsoft.com/office/drawing/2014/main" xmlns="" id="{CADC948C-1FE5-48B2-933C-185396D43AC6}"/>
              </a:ext>
            </a:extLst>
          </p:cNvPr>
          <p:cNvSpPr txBox="1"/>
          <p:nvPr/>
        </p:nvSpPr>
        <p:spPr>
          <a:xfrm>
            <a:off x="840324" y="3596421"/>
            <a:ext cx="4221267" cy="1601529"/>
          </a:xfrm>
          <a:prstGeom prst="rect">
            <a:avLst/>
          </a:prstGeom>
          <a:noFill/>
        </p:spPr>
        <p:txBody>
          <a:bodyPr wrap="square" rtlCol="0">
            <a:spAutoFit/>
          </a:bodyPr>
          <a:lstStyle/>
          <a:p>
            <a:pPr>
              <a:lnSpc>
                <a:spcPct val="140000"/>
              </a:lnSpc>
            </a:pPr>
            <a:r>
              <a:rPr lang="zh-CN" altLang="en-US" dirty="0">
                <a:solidFill>
                  <a:schemeClr val="bg1">
                    <a:lumMod val="50000"/>
                  </a:schemeClr>
                </a:solidFill>
                <a:latin typeface="微软雅黑" panose="020B0503020204020204" pitchFamily="34" charset="-122"/>
                <a:ea typeface="微软雅黑" panose="020B0503020204020204" pitchFamily="34" charset="-122"/>
              </a:rPr>
              <a:t>请输入段落文字请输入段落文字请输入段落  文字请输入段落文字请输入请输入段落文字 请输入段落文字请输入段落文字请输入段落</a:t>
            </a:r>
          </a:p>
        </p:txBody>
      </p:sp>
      <p:sp>
        <p:nvSpPr>
          <p:cNvPr id="33" name="椭圆 32">
            <a:extLst>
              <a:ext uri="{FF2B5EF4-FFF2-40B4-BE49-F238E27FC236}">
                <a16:creationId xmlns:a16="http://schemas.microsoft.com/office/drawing/2014/main" xmlns="" id="{E71BC08B-5932-4039-9BE5-AC6C2F7B8E74}"/>
              </a:ext>
            </a:extLst>
          </p:cNvPr>
          <p:cNvSpPr/>
          <p:nvPr/>
        </p:nvSpPr>
        <p:spPr>
          <a:xfrm>
            <a:off x="-1935796" y="-1910213"/>
            <a:ext cx="3348813" cy="3348813"/>
          </a:xfrm>
          <a:prstGeom prst="ellipse">
            <a:avLst/>
          </a:prstGeom>
          <a:solidFill>
            <a:srgbClr val="2056FF"/>
          </a:solidFill>
          <a:ln>
            <a:noFill/>
          </a:ln>
          <a:effectLst>
            <a:outerShdw blurRad="190500" dist="50800" dir="5400000" sx="101000" sy="101000" algn="ctr" rotWithShape="0">
              <a:srgbClr val="2056FF">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 name="组合 15">
            <a:extLst>
              <a:ext uri="{FF2B5EF4-FFF2-40B4-BE49-F238E27FC236}">
                <a16:creationId xmlns:a16="http://schemas.microsoft.com/office/drawing/2014/main" xmlns="" id="{F1C92734-B505-4978-AA78-3B8D199EB72F}"/>
              </a:ext>
            </a:extLst>
          </p:cNvPr>
          <p:cNvGrpSpPr/>
          <p:nvPr/>
        </p:nvGrpSpPr>
        <p:grpSpPr>
          <a:xfrm>
            <a:off x="560300" y="478751"/>
            <a:ext cx="738680" cy="699618"/>
            <a:chOff x="9895261" y="4215510"/>
            <a:chExt cx="2019300" cy="1912519"/>
          </a:xfrm>
          <a:solidFill>
            <a:schemeClr val="tx1"/>
          </a:solidFill>
        </p:grpSpPr>
        <p:grpSp>
          <p:nvGrpSpPr>
            <p:cNvPr id="17" name="组合 16">
              <a:extLst>
                <a:ext uri="{FF2B5EF4-FFF2-40B4-BE49-F238E27FC236}">
                  <a16:creationId xmlns:a16="http://schemas.microsoft.com/office/drawing/2014/main" xmlns="" id="{0C6EEEAE-B469-4125-A069-429263211EAB}"/>
                </a:ext>
              </a:extLst>
            </p:cNvPr>
            <p:cNvGrpSpPr/>
            <p:nvPr/>
          </p:nvGrpSpPr>
          <p:grpSpPr>
            <a:xfrm>
              <a:off x="9895261" y="4215510"/>
              <a:ext cx="2019300" cy="1499626"/>
              <a:chOff x="3873500" y="1778468"/>
              <a:chExt cx="4445000" cy="3301064"/>
            </a:xfrm>
            <a:grpFill/>
          </p:grpSpPr>
          <p:grpSp>
            <p:nvGrpSpPr>
              <p:cNvPr id="19" name="组合 18">
                <a:extLst>
                  <a:ext uri="{FF2B5EF4-FFF2-40B4-BE49-F238E27FC236}">
                    <a16:creationId xmlns:a16="http://schemas.microsoft.com/office/drawing/2014/main" xmlns="" id="{DF0CAB6F-E13B-4CC3-B4E4-C899CA60FA6D}"/>
                  </a:ext>
                </a:extLst>
              </p:cNvPr>
              <p:cNvGrpSpPr/>
              <p:nvPr/>
            </p:nvGrpSpPr>
            <p:grpSpPr>
              <a:xfrm>
                <a:off x="3873500" y="1778468"/>
                <a:ext cx="4445000" cy="3301064"/>
                <a:chOff x="3229664" y="5039688"/>
                <a:chExt cx="883282" cy="655966"/>
              </a:xfrm>
              <a:grpFill/>
            </p:grpSpPr>
            <p:sp>
              <p:nvSpPr>
                <p:cNvPr id="34" name="Freeform 193">
                  <a:extLst>
                    <a:ext uri="{FF2B5EF4-FFF2-40B4-BE49-F238E27FC236}">
                      <a16:creationId xmlns:a16="http://schemas.microsoft.com/office/drawing/2014/main" xmlns="" id="{C8B885FE-A10B-485E-8AC8-F58A8A2F4C2C}"/>
                    </a:ext>
                  </a:extLst>
                </p:cNvPr>
                <p:cNvSpPr>
                  <a:spLocks noEditPoints="1"/>
                </p:cNvSpPr>
                <p:nvPr/>
              </p:nvSpPr>
              <p:spPr bwMode="auto">
                <a:xfrm>
                  <a:off x="3229664" y="5039688"/>
                  <a:ext cx="361540" cy="647307"/>
                </a:xfrm>
                <a:custGeom>
                  <a:avLst/>
                  <a:gdLst>
                    <a:gd name="T0" fmla="*/ 80 w 80"/>
                    <a:gd name="T1" fmla="*/ 133 h 144"/>
                    <a:gd name="T2" fmla="*/ 62 w 80"/>
                    <a:gd name="T3" fmla="*/ 136 h 144"/>
                    <a:gd name="T4" fmla="*/ 64 w 80"/>
                    <a:gd name="T5" fmla="*/ 129 h 144"/>
                    <a:gd name="T6" fmla="*/ 48 w 80"/>
                    <a:gd name="T7" fmla="*/ 131 h 144"/>
                    <a:gd name="T8" fmla="*/ 51 w 80"/>
                    <a:gd name="T9" fmla="*/ 124 h 144"/>
                    <a:gd name="T10" fmla="*/ 29 w 80"/>
                    <a:gd name="T11" fmla="*/ 126 h 144"/>
                    <a:gd name="T12" fmla="*/ 35 w 80"/>
                    <a:gd name="T13" fmla="*/ 124 h 144"/>
                    <a:gd name="T14" fmla="*/ 39 w 80"/>
                    <a:gd name="T15" fmla="*/ 117 h 144"/>
                    <a:gd name="T16" fmla="*/ 39 w 80"/>
                    <a:gd name="T17" fmla="*/ 118 h 144"/>
                    <a:gd name="T18" fmla="*/ 16 w 80"/>
                    <a:gd name="T19" fmla="*/ 114 h 144"/>
                    <a:gd name="T20" fmla="*/ 22 w 80"/>
                    <a:gd name="T21" fmla="*/ 28 h 144"/>
                    <a:gd name="T22" fmla="*/ 24 w 80"/>
                    <a:gd name="T23" fmla="*/ 23 h 144"/>
                    <a:gd name="T24" fmla="*/ 22 w 80"/>
                    <a:gd name="T25" fmla="*/ 28 h 144"/>
                    <a:gd name="T26" fmla="*/ 80 w 80"/>
                    <a:gd name="T27" fmla="*/ 132 h 144"/>
                    <a:gd name="T28" fmla="*/ 67 w 80"/>
                    <a:gd name="T29" fmla="*/ 120 h 144"/>
                    <a:gd name="T30" fmla="*/ 65 w 80"/>
                    <a:gd name="T31" fmla="*/ 128 h 144"/>
                    <a:gd name="T32" fmla="*/ 55 w 80"/>
                    <a:gd name="T33" fmla="*/ 109 h 144"/>
                    <a:gd name="T34" fmla="*/ 45 w 80"/>
                    <a:gd name="T35" fmla="*/ 110 h 144"/>
                    <a:gd name="T36" fmla="*/ 48 w 80"/>
                    <a:gd name="T37" fmla="*/ 105 h 144"/>
                    <a:gd name="T38" fmla="*/ 45 w 80"/>
                    <a:gd name="T39" fmla="*/ 110 h 144"/>
                    <a:gd name="T40" fmla="*/ 35 w 80"/>
                    <a:gd name="T41" fmla="*/ 102 h 144"/>
                    <a:gd name="T42" fmla="*/ 40 w 80"/>
                    <a:gd name="T43" fmla="*/ 116 h 144"/>
                    <a:gd name="T44" fmla="*/ 40 w 80"/>
                    <a:gd name="T45" fmla="*/ 99 h 144"/>
                    <a:gd name="T46" fmla="*/ 35 w 80"/>
                    <a:gd name="T47" fmla="*/ 102 h 144"/>
                    <a:gd name="T48" fmla="*/ 32 w 80"/>
                    <a:gd name="T49" fmla="*/ 87 h 144"/>
                    <a:gd name="T50" fmla="*/ 27 w 80"/>
                    <a:gd name="T51" fmla="*/ 105 h 144"/>
                    <a:gd name="T52" fmla="*/ 10 w 80"/>
                    <a:gd name="T53" fmla="*/ 104 h 144"/>
                    <a:gd name="T54" fmla="*/ 21 w 80"/>
                    <a:gd name="T55" fmla="*/ 96 h 144"/>
                    <a:gd name="T56" fmla="*/ 29 w 80"/>
                    <a:gd name="T57" fmla="*/ 78 h 144"/>
                    <a:gd name="T58" fmla="*/ 8 w 80"/>
                    <a:gd name="T59" fmla="*/ 85 h 144"/>
                    <a:gd name="T60" fmla="*/ 7 w 80"/>
                    <a:gd name="T61" fmla="*/ 93 h 144"/>
                    <a:gd name="T62" fmla="*/ 16 w 80"/>
                    <a:gd name="T63" fmla="*/ 83 h 144"/>
                    <a:gd name="T64" fmla="*/ 22 w 80"/>
                    <a:gd name="T65" fmla="*/ 69 h 144"/>
                    <a:gd name="T66" fmla="*/ 0 w 80"/>
                    <a:gd name="T67" fmla="*/ 66 h 144"/>
                    <a:gd name="T68" fmla="*/ 14 w 80"/>
                    <a:gd name="T69" fmla="*/ 70 h 144"/>
                    <a:gd name="T70" fmla="*/ 14 w 80"/>
                    <a:gd name="T71" fmla="*/ 65 h 144"/>
                    <a:gd name="T72" fmla="*/ 14 w 80"/>
                    <a:gd name="T73" fmla="*/ 70 h 144"/>
                    <a:gd name="T74" fmla="*/ 24 w 80"/>
                    <a:gd name="T75" fmla="*/ 52 h 144"/>
                    <a:gd name="T76" fmla="*/ 32 w 80"/>
                    <a:gd name="T77" fmla="*/ 42 h 144"/>
                    <a:gd name="T78" fmla="*/ 6 w 80"/>
                    <a:gd name="T79" fmla="*/ 34 h 144"/>
                    <a:gd name="T80" fmla="*/ 8 w 80"/>
                    <a:gd name="T81" fmla="*/ 49 h 144"/>
                    <a:gd name="T82" fmla="*/ 18 w 80"/>
                    <a:gd name="T83" fmla="*/ 41 h 144"/>
                    <a:gd name="T84" fmla="*/ 36 w 80"/>
                    <a:gd name="T85" fmla="*/ 30 h 144"/>
                    <a:gd name="T86" fmla="*/ 11 w 80"/>
                    <a:gd name="T87" fmla="*/ 20 h 144"/>
                    <a:gd name="T88" fmla="*/ 18 w 80"/>
                    <a:gd name="T89" fmla="*/ 41 h 144"/>
                    <a:gd name="T90" fmla="*/ 26 w 80"/>
                    <a:gd name="T91" fmla="*/ 19 h 144"/>
                    <a:gd name="T92" fmla="*/ 35 w 80"/>
                    <a:gd name="T93"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0" h="144">
                      <a:moveTo>
                        <a:pt x="62" y="136"/>
                      </a:moveTo>
                      <a:cubicBezTo>
                        <a:pt x="67" y="133"/>
                        <a:pt x="74" y="130"/>
                        <a:pt x="80" y="133"/>
                      </a:cubicBezTo>
                      <a:cubicBezTo>
                        <a:pt x="76" y="142"/>
                        <a:pt x="65" y="144"/>
                        <a:pt x="56" y="141"/>
                      </a:cubicBezTo>
                      <a:cubicBezTo>
                        <a:pt x="58" y="139"/>
                        <a:pt x="60" y="138"/>
                        <a:pt x="62" y="136"/>
                      </a:cubicBezTo>
                      <a:close/>
                      <a:moveTo>
                        <a:pt x="48" y="131"/>
                      </a:moveTo>
                      <a:cubicBezTo>
                        <a:pt x="52" y="128"/>
                        <a:pt x="59" y="125"/>
                        <a:pt x="64" y="129"/>
                      </a:cubicBezTo>
                      <a:cubicBezTo>
                        <a:pt x="60" y="137"/>
                        <a:pt x="50" y="139"/>
                        <a:pt x="42" y="135"/>
                      </a:cubicBezTo>
                      <a:cubicBezTo>
                        <a:pt x="44" y="133"/>
                        <a:pt x="46" y="132"/>
                        <a:pt x="48" y="131"/>
                      </a:cubicBezTo>
                      <a:close/>
                      <a:moveTo>
                        <a:pt x="35" y="124"/>
                      </a:moveTo>
                      <a:cubicBezTo>
                        <a:pt x="40" y="122"/>
                        <a:pt x="47" y="119"/>
                        <a:pt x="51" y="124"/>
                      </a:cubicBezTo>
                      <a:cubicBezTo>
                        <a:pt x="47" y="129"/>
                        <a:pt x="40" y="131"/>
                        <a:pt x="34" y="129"/>
                      </a:cubicBezTo>
                      <a:cubicBezTo>
                        <a:pt x="32" y="129"/>
                        <a:pt x="30" y="128"/>
                        <a:pt x="29" y="126"/>
                      </a:cubicBezTo>
                      <a:cubicBezTo>
                        <a:pt x="31" y="125"/>
                        <a:pt x="33" y="125"/>
                        <a:pt x="35" y="124"/>
                      </a:cubicBezTo>
                      <a:cubicBezTo>
                        <a:pt x="35" y="124"/>
                        <a:pt x="35" y="124"/>
                        <a:pt x="35" y="124"/>
                      </a:cubicBezTo>
                      <a:close/>
                      <a:moveTo>
                        <a:pt x="23" y="113"/>
                      </a:moveTo>
                      <a:cubicBezTo>
                        <a:pt x="29" y="112"/>
                        <a:pt x="35" y="112"/>
                        <a:pt x="39" y="117"/>
                      </a:cubicBezTo>
                      <a:cubicBezTo>
                        <a:pt x="39" y="117"/>
                        <a:pt x="40" y="117"/>
                        <a:pt x="40" y="117"/>
                      </a:cubicBezTo>
                      <a:cubicBezTo>
                        <a:pt x="39" y="118"/>
                        <a:pt x="39" y="118"/>
                        <a:pt x="39" y="118"/>
                      </a:cubicBezTo>
                      <a:cubicBezTo>
                        <a:pt x="33" y="123"/>
                        <a:pt x="27" y="122"/>
                        <a:pt x="20" y="118"/>
                      </a:cubicBezTo>
                      <a:cubicBezTo>
                        <a:pt x="19" y="117"/>
                        <a:pt x="17" y="116"/>
                        <a:pt x="16" y="114"/>
                      </a:cubicBezTo>
                      <a:cubicBezTo>
                        <a:pt x="18" y="113"/>
                        <a:pt x="20" y="113"/>
                        <a:pt x="23" y="113"/>
                      </a:cubicBezTo>
                      <a:close/>
                      <a:moveTo>
                        <a:pt x="22" y="28"/>
                      </a:moveTo>
                      <a:cubicBezTo>
                        <a:pt x="31" y="30"/>
                        <a:pt x="38" y="25"/>
                        <a:pt x="42" y="17"/>
                      </a:cubicBezTo>
                      <a:cubicBezTo>
                        <a:pt x="36" y="17"/>
                        <a:pt x="28" y="18"/>
                        <a:pt x="24" y="23"/>
                      </a:cubicBezTo>
                      <a:cubicBezTo>
                        <a:pt x="25" y="17"/>
                        <a:pt x="21" y="10"/>
                        <a:pt x="17" y="5"/>
                      </a:cubicBezTo>
                      <a:cubicBezTo>
                        <a:pt x="13" y="13"/>
                        <a:pt x="14" y="23"/>
                        <a:pt x="22" y="28"/>
                      </a:cubicBezTo>
                      <a:close/>
                      <a:moveTo>
                        <a:pt x="67" y="120"/>
                      </a:moveTo>
                      <a:cubicBezTo>
                        <a:pt x="69" y="126"/>
                        <a:pt x="73" y="132"/>
                        <a:pt x="80" y="132"/>
                      </a:cubicBezTo>
                      <a:cubicBezTo>
                        <a:pt x="80" y="124"/>
                        <a:pt x="73" y="116"/>
                        <a:pt x="66" y="114"/>
                      </a:cubicBezTo>
                      <a:cubicBezTo>
                        <a:pt x="66" y="116"/>
                        <a:pt x="66" y="118"/>
                        <a:pt x="67" y="120"/>
                      </a:cubicBezTo>
                      <a:close/>
                      <a:moveTo>
                        <a:pt x="55" y="116"/>
                      </a:moveTo>
                      <a:cubicBezTo>
                        <a:pt x="55" y="121"/>
                        <a:pt x="58" y="128"/>
                        <a:pt x="65" y="128"/>
                      </a:cubicBezTo>
                      <a:cubicBezTo>
                        <a:pt x="65" y="122"/>
                        <a:pt x="63" y="115"/>
                        <a:pt x="58" y="111"/>
                      </a:cubicBezTo>
                      <a:cubicBezTo>
                        <a:pt x="57" y="110"/>
                        <a:pt x="56" y="110"/>
                        <a:pt x="55" y="109"/>
                      </a:cubicBezTo>
                      <a:cubicBezTo>
                        <a:pt x="55" y="111"/>
                        <a:pt x="54" y="113"/>
                        <a:pt x="55" y="116"/>
                      </a:cubicBezTo>
                      <a:close/>
                      <a:moveTo>
                        <a:pt x="45" y="110"/>
                      </a:moveTo>
                      <a:cubicBezTo>
                        <a:pt x="44" y="115"/>
                        <a:pt x="45" y="122"/>
                        <a:pt x="52" y="123"/>
                      </a:cubicBezTo>
                      <a:cubicBezTo>
                        <a:pt x="53" y="117"/>
                        <a:pt x="52" y="109"/>
                        <a:pt x="48" y="105"/>
                      </a:cubicBezTo>
                      <a:cubicBezTo>
                        <a:pt x="47" y="104"/>
                        <a:pt x="46" y="104"/>
                        <a:pt x="46" y="103"/>
                      </a:cubicBezTo>
                      <a:cubicBezTo>
                        <a:pt x="45" y="106"/>
                        <a:pt x="45" y="107"/>
                        <a:pt x="45" y="110"/>
                      </a:cubicBezTo>
                      <a:cubicBezTo>
                        <a:pt x="45" y="110"/>
                        <a:pt x="45" y="110"/>
                        <a:pt x="45" y="110"/>
                      </a:cubicBezTo>
                      <a:close/>
                      <a:moveTo>
                        <a:pt x="35" y="102"/>
                      </a:moveTo>
                      <a:cubicBezTo>
                        <a:pt x="33" y="108"/>
                        <a:pt x="34" y="114"/>
                        <a:pt x="40" y="116"/>
                      </a:cubicBezTo>
                      <a:cubicBezTo>
                        <a:pt x="40" y="116"/>
                        <a:pt x="40" y="116"/>
                        <a:pt x="40" y="116"/>
                      </a:cubicBezTo>
                      <a:cubicBezTo>
                        <a:pt x="40" y="116"/>
                        <a:pt x="41" y="115"/>
                        <a:pt x="41" y="115"/>
                      </a:cubicBezTo>
                      <a:cubicBezTo>
                        <a:pt x="42" y="110"/>
                        <a:pt x="42" y="104"/>
                        <a:pt x="40" y="99"/>
                      </a:cubicBezTo>
                      <a:cubicBezTo>
                        <a:pt x="39" y="98"/>
                        <a:pt x="38" y="97"/>
                        <a:pt x="37" y="96"/>
                      </a:cubicBezTo>
                      <a:cubicBezTo>
                        <a:pt x="36" y="98"/>
                        <a:pt x="35" y="100"/>
                        <a:pt x="35" y="102"/>
                      </a:cubicBezTo>
                      <a:close/>
                      <a:moveTo>
                        <a:pt x="29" y="107"/>
                      </a:moveTo>
                      <a:cubicBezTo>
                        <a:pt x="32" y="102"/>
                        <a:pt x="35" y="93"/>
                        <a:pt x="32" y="87"/>
                      </a:cubicBezTo>
                      <a:cubicBezTo>
                        <a:pt x="30" y="89"/>
                        <a:pt x="29" y="90"/>
                        <a:pt x="28" y="92"/>
                      </a:cubicBezTo>
                      <a:cubicBezTo>
                        <a:pt x="25" y="96"/>
                        <a:pt x="24" y="101"/>
                        <a:pt x="27" y="105"/>
                      </a:cubicBezTo>
                      <a:cubicBezTo>
                        <a:pt x="22" y="101"/>
                        <a:pt x="12" y="99"/>
                        <a:pt x="6" y="99"/>
                      </a:cubicBezTo>
                      <a:cubicBezTo>
                        <a:pt x="7" y="101"/>
                        <a:pt x="8" y="103"/>
                        <a:pt x="10" y="104"/>
                      </a:cubicBezTo>
                      <a:cubicBezTo>
                        <a:pt x="15" y="110"/>
                        <a:pt x="22" y="111"/>
                        <a:pt x="29" y="107"/>
                      </a:cubicBezTo>
                      <a:close/>
                      <a:moveTo>
                        <a:pt x="21" y="96"/>
                      </a:moveTo>
                      <a:cubicBezTo>
                        <a:pt x="24" y="93"/>
                        <a:pt x="26" y="90"/>
                        <a:pt x="28" y="85"/>
                      </a:cubicBezTo>
                      <a:cubicBezTo>
                        <a:pt x="29" y="83"/>
                        <a:pt x="29" y="80"/>
                        <a:pt x="29" y="78"/>
                      </a:cubicBezTo>
                      <a:cubicBezTo>
                        <a:pt x="24" y="80"/>
                        <a:pt x="17" y="86"/>
                        <a:pt x="19" y="92"/>
                      </a:cubicBezTo>
                      <a:cubicBezTo>
                        <a:pt x="16" y="89"/>
                        <a:pt x="12" y="87"/>
                        <a:pt x="8" y="85"/>
                      </a:cubicBezTo>
                      <a:cubicBezTo>
                        <a:pt x="6" y="84"/>
                        <a:pt x="4" y="83"/>
                        <a:pt x="1" y="83"/>
                      </a:cubicBezTo>
                      <a:cubicBezTo>
                        <a:pt x="2" y="87"/>
                        <a:pt x="4" y="90"/>
                        <a:pt x="7" y="93"/>
                      </a:cubicBezTo>
                      <a:cubicBezTo>
                        <a:pt x="11" y="96"/>
                        <a:pt x="15" y="97"/>
                        <a:pt x="21" y="96"/>
                      </a:cubicBezTo>
                      <a:close/>
                      <a:moveTo>
                        <a:pt x="16" y="83"/>
                      </a:moveTo>
                      <a:cubicBezTo>
                        <a:pt x="22" y="80"/>
                        <a:pt x="28" y="74"/>
                        <a:pt x="28" y="66"/>
                      </a:cubicBezTo>
                      <a:cubicBezTo>
                        <a:pt x="26" y="67"/>
                        <a:pt x="24" y="68"/>
                        <a:pt x="22" y="69"/>
                      </a:cubicBezTo>
                      <a:cubicBezTo>
                        <a:pt x="19" y="71"/>
                        <a:pt x="15" y="75"/>
                        <a:pt x="15" y="79"/>
                      </a:cubicBezTo>
                      <a:cubicBezTo>
                        <a:pt x="13" y="74"/>
                        <a:pt x="5" y="69"/>
                        <a:pt x="0" y="66"/>
                      </a:cubicBezTo>
                      <a:cubicBezTo>
                        <a:pt x="0" y="75"/>
                        <a:pt x="6" y="84"/>
                        <a:pt x="16" y="83"/>
                      </a:cubicBezTo>
                      <a:close/>
                      <a:moveTo>
                        <a:pt x="14" y="70"/>
                      </a:moveTo>
                      <a:cubicBezTo>
                        <a:pt x="22" y="68"/>
                        <a:pt x="28" y="61"/>
                        <a:pt x="29" y="53"/>
                      </a:cubicBezTo>
                      <a:cubicBezTo>
                        <a:pt x="23" y="55"/>
                        <a:pt x="16" y="58"/>
                        <a:pt x="14" y="65"/>
                      </a:cubicBezTo>
                      <a:cubicBezTo>
                        <a:pt x="13" y="59"/>
                        <a:pt x="7" y="52"/>
                        <a:pt x="2" y="48"/>
                      </a:cubicBezTo>
                      <a:cubicBezTo>
                        <a:pt x="0" y="57"/>
                        <a:pt x="4" y="68"/>
                        <a:pt x="14" y="70"/>
                      </a:cubicBezTo>
                      <a:close/>
                      <a:moveTo>
                        <a:pt x="15" y="54"/>
                      </a:moveTo>
                      <a:cubicBezTo>
                        <a:pt x="18" y="54"/>
                        <a:pt x="21" y="53"/>
                        <a:pt x="24" y="52"/>
                      </a:cubicBezTo>
                      <a:cubicBezTo>
                        <a:pt x="27" y="50"/>
                        <a:pt x="28" y="49"/>
                        <a:pt x="30" y="46"/>
                      </a:cubicBezTo>
                      <a:cubicBezTo>
                        <a:pt x="31" y="45"/>
                        <a:pt x="32" y="44"/>
                        <a:pt x="32" y="42"/>
                      </a:cubicBezTo>
                      <a:cubicBezTo>
                        <a:pt x="27" y="42"/>
                        <a:pt x="19" y="44"/>
                        <a:pt x="16" y="49"/>
                      </a:cubicBezTo>
                      <a:cubicBezTo>
                        <a:pt x="16" y="44"/>
                        <a:pt x="10" y="38"/>
                        <a:pt x="6" y="34"/>
                      </a:cubicBezTo>
                      <a:cubicBezTo>
                        <a:pt x="5" y="36"/>
                        <a:pt x="5" y="38"/>
                        <a:pt x="5" y="40"/>
                      </a:cubicBezTo>
                      <a:cubicBezTo>
                        <a:pt x="5" y="43"/>
                        <a:pt x="6" y="46"/>
                        <a:pt x="8" y="49"/>
                      </a:cubicBezTo>
                      <a:cubicBezTo>
                        <a:pt x="10" y="51"/>
                        <a:pt x="12" y="53"/>
                        <a:pt x="15" y="54"/>
                      </a:cubicBezTo>
                      <a:close/>
                      <a:moveTo>
                        <a:pt x="18" y="41"/>
                      </a:moveTo>
                      <a:cubicBezTo>
                        <a:pt x="24" y="42"/>
                        <a:pt x="30" y="39"/>
                        <a:pt x="34" y="34"/>
                      </a:cubicBezTo>
                      <a:cubicBezTo>
                        <a:pt x="35" y="33"/>
                        <a:pt x="36" y="32"/>
                        <a:pt x="36" y="30"/>
                      </a:cubicBezTo>
                      <a:cubicBezTo>
                        <a:pt x="31" y="30"/>
                        <a:pt x="23" y="32"/>
                        <a:pt x="19" y="37"/>
                      </a:cubicBezTo>
                      <a:cubicBezTo>
                        <a:pt x="19" y="31"/>
                        <a:pt x="15" y="24"/>
                        <a:pt x="11" y="20"/>
                      </a:cubicBezTo>
                      <a:cubicBezTo>
                        <a:pt x="10" y="22"/>
                        <a:pt x="9" y="24"/>
                        <a:pt x="9" y="26"/>
                      </a:cubicBezTo>
                      <a:cubicBezTo>
                        <a:pt x="9" y="32"/>
                        <a:pt x="12" y="38"/>
                        <a:pt x="18" y="41"/>
                      </a:cubicBezTo>
                      <a:close/>
                      <a:moveTo>
                        <a:pt x="35" y="6"/>
                      </a:moveTo>
                      <a:cubicBezTo>
                        <a:pt x="35" y="12"/>
                        <a:pt x="32" y="17"/>
                        <a:pt x="26" y="19"/>
                      </a:cubicBezTo>
                      <a:cubicBezTo>
                        <a:pt x="23" y="13"/>
                        <a:pt x="26" y="7"/>
                        <a:pt x="30" y="3"/>
                      </a:cubicBezTo>
                      <a:cubicBezTo>
                        <a:pt x="31" y="2"/>
                        <a:pt x="33" y="1"/>
                        <a:pt x="35" y="0"/>
                      </a:cubicBezTo>
                      <a:cubicBezTo>
                        <a:pt x="35" y="2"/>
                        <a:pt x="35" y="4"/>
                        <a:pt x="35"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35" name="Freeform 194">
                  <a:extLst>
                    <a:ext uri="{FF2B5EF4-FFF2-40B4-BE49-F238E27FC236}">
                      <a16:creationId xmlns:a16="http://schemas.microsoft.com/office/drawing/2014/main" xmlns="" id="{4860955E-82EF-403B-A711-5C2FA523B9C7}"/>
                    </a:ext>
                  </a:extLst>
                </p:cNvPr>
                <p:cNvSpPr>
                  <a:spLocks/>
                </p:cNvSpPr>
                <p:nvPr/>
              </p:nvSpPr>
              <p:spPr bwMode="auto">
                <a:xfrm>
                  <a:off x="3283786" y="5119788"/>
                  <a:ext cx="450300" cy="575864"/>
                </a:xfrm>
                <a:custGeom>
                  <a:avLst/>
                  <a:gdLst>
                    <a:gd name="T0" fmla="*/ 14 w 100"/>
                    <a:gd name="T1" fmla="*/ 0 h 128"/>
                    <a:gd name="T2" fmla="*/ 15 w 100"/>
                    <a:gd name="T3" fmla="*/ 0 h 128"/>
                    <a:gd name="T4" fmla="*/ 5 w 100"/>
                    <a:gd name="T5" fmla="*/ 32 h 128"/>
                    <a:gd name="T6" fmla="*/ 6 w 100"/>
                    <a:gd name="T7" fmla="*/ 71 h 128"/>
                    <a:gd name="T8" fmla="*/ 28 w 100"/>
                    <a:gd name="T9" fmla="*/ 98 h 128"/>
                    <a:gd name="T10" fmla="*/ 71 w 100"/>
                    <a:gd name="T11" fmla="*/ 114 h 128"/>
                    <a:gd name="T12" fmla="*/ 71 w 100"/>
                    <a:gd name="T13" fmla="*/ 114 h 128"/>
                    <a:gd name="T14" fmla="*/ 100 w 100"/>
                    <a:gd name="T15" fmla="*/ 125 h 128"/>
                    <a:gd name="T16" fmla="*/ 99 w 100"/>
                    <a:gd name="T17" fmla="*/ 128 h 128"/>
                    <a:gd name="T18" fmla="*/ 70 w 100"/>
                    <a:gd name="T19" fmla="*/ 116 h 128"/>
                    <a:gd name="T20" fmla="*/ 70 w 100"/>
                    <a:gd name="T21" fmla="*/ 116 h 128"/>
                    <a:gd name="T22" fmla="*/ 27 w 100"/>
                    <a:gd name="T23" fmla="*/ 100 h 128"/>
                    <a:gd name="T24" fmla="*/ 5 w 100"/>
                    <a:gd name="T25" fmla="*/ 71 h 128"/>
                    <a:gd name="T26" fmla="*/ 3 w 100"/>
                    <a:gd name="T27" fmla="*/ 32 h 128"/>
                    <a:gd name="T28" fmla="*/ 14 w 100"/>
                    <a:gd name="T29" fmla="*/ 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0" h="128">
                      <a:moveTo>
                        <a:pt x="14" y="0"/>
                      </a:moveTo>
                      <a:cubicBezTo>
                        <a:pt x="14" y="0"/>
                        <a:pt x="14" y="0"/>
                        <a:pt x="15" y="0"/>
                      </a:cubicBezTo>
                      <a:cubicBezTo>
                        <a:pt x="10" y="11"/>
                        <a:pt x="7" y="21"/>
                        <a:pt x="5" y="32"/>
                      </a:cubicBezTo>
                      <a:cubicBezTo>
                        <a:pt x="2" y="46"/>
                        <a:pt x="2" y="57"/>
                        <a:pt x="6" y="71"/>
                      </a:cubicBezTo>
                      <a:cubicBezTo>
                        <a:pt x="11" y="83"/>
                        <a:pt x="18" y="90"/>
                        <a:pt x="28" y="98"/>
                      </a:cubicBezTo>
                      <a:cubicBezTo>
                        <a:pt x="42" y="107"/>
                        <a:pt x="55" y="110"/>
                        <a:pt x="71" y="114"/>
                      </a:cubicBezTo>
                      <a:cubicBezTo>
                        <a:pt x="71" y="114"/>
                        <a:pt x="71" y="114"/>
                        <a:pt x="71" y="114"/>
                      </a:cubicBezTo>
                      <a:cubicBezTo>
                        <a:pt x="82" y="115"/>
                        <a:pt x="91" y="119"/>
                        <a:pt x="100" y="125"/>
                      </a:cubicBezTo>
                      <a:cubicBezTo>
                        <a:pt x="100" y="126"/>
                        <a:pt x="99" y="127"/>
                        <a:pt x="99" y="128"/>
                      </a:cubicBezTo>
                      <a:cubicBezTo>
                        <a:pt x="90" y="121"/>
                        <a:pt x="82" y="118"/>
                        <a:pt x="70" y="116"/>
                      </a:cubicBezTo>
                      <a:cubicBezTo>
                        <a:pt x="70" y="116"/>
                        <a:pt x="70" y="116"/>
                        <a:pt x="70" y="116"/>
                      </a:cubicBezTo>
                      <a:cubicBezTo>
                        <a:pt x="54" y="113"/>
                        <a:pt x="41" y="109"/>
                        <a:pt x="27" y="100"/>
                      </a:cubicBezTo>
                      <a:cubicBezTo>
                        <a:pt x="16" y="92"/>
                        <a:pt x="10" y="84"/>
                        <a:pt x="5" y="71"/>
                      </a:cubicBezTo>
                      <a:cubicBezTo>
                        <a:pt x="0" y="58"/>
                        <a:pt x="1" y="46"/>
                        <a:pt x="3" y="32"/>
                      </a:cubicBezTo>
                      <a:cubicBezTo>
                        <a:pt x="6" y="20"/>
                        <a:pt x="9" y="11"/>
                        <a:pt x="1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36" name="Freeform 195">
                  <a:extLst>
                    <a:ext uri="{FF2B5EF4-FFF2-40B4-BE49-F238E27FC236}">
                      <a16:creationId xmlns:a16="http://schemas.microsoft.com/office/drawing/2014/main" xmlns="" id="{1CC34325-5F49-4506-95B4-8AF7DDA3E952}"/>
                    </a:ext>
                  </a:extLst>
                </p:cNvPr>
                <p:cNvSpPr>
                  <a:spLocks noEditPoints="1"/>
                </p:cNvSpPr>
                <p:nvPr/>
              </p:nvSpPr>
              <p:spPr bwMode="auto">
                <a:xfrm>
                  <a:off x="3751406" y="5039688"/>
                  <a:ext cx="361540" cy="647307"/>
                </a:xfrm>
                <a:custGeom>
                  <a:avLst/>
                  <a:gdLst>
                    <a:gd name="T0" fmla="*/ 0 w 80"/>
                    <a:gd name="T1" fmla="*/ 133 h 144"/>
                    <a:gd name="T2" fmla="*/ 18 w 80"/>
                    <a:gd name="T3" fmla="*/ 136 h 144"/>
                    <a:gd name="T4" fmla="*/ 16 w 80"/>
                    <a:gd name="T5" fmla="*/ 129 h 144"/>
                    <a:gd name="T6" fmla="*/ 32 w 80"/>
                    <a:gd name="T7" fmla="*/ 131 h 144"/>
                    <a:gd name="T8" fmla="*/ 29 w 80"/>
                    <a:gd name="T9" fmla="*/ 124 h 144"/>
                    <a:gd name="T10" fmla="*/ 51 w 80"/>
                    <a:gd name="T11" fmla="*/ 126 h 144"/>
                    <a:gd name="T12" fmla="*/ 45 w 80"/>
                    <a:gd name="T13" fmla="*/ 124 h 144"/>
                    <a:gd name="T14" fmla="*/ 41 w 80"/>
                    <a:gd name="T15" fmla="*/ 117 h 144"/>
                    <a:gd name="T16" fmla="*/ 41 w 80"/>
                    <a:gd name="T17" fmla="*/ 118 h 144"/>
                    <a:gd name="T18" fmla="*/ 64 w 80"/>
                    <a:gd name="T19" fmla="*/ 114 h 144"/>
                    <a:gd name="T20" fmla="*/ 58 w 80"/>
                    <a:gd name="T21" fmla="*/ 28 h 144"/>
                    <a:gd name="T22" fmla="*/ 56 w 80"/>
                    <a:gd name="T23" fmla="*/ 23 h 144"/>
                    <a:gd name="T24" fmla="*/ 58 w 80"/>
                    <a:gd name="T25" fmla="*/ 28 h 144"/>
                    <a:gd name="T26" fmla="*/ 0 w 80"/>
                    <a:gd name="T27" fmla="*/ 132 h 144"/>
                    <a:gd name="T28" fmla="*/ 13 w 80"/>
                    <a:gd name="T29" fmla="*/ 120 h 144"/>
                    <a:gd name="T30" fmla="*/ 15 w 80"/>
                    <a:gd name="T31" fmla="*/ 128 h 144"/>
                    <a:gd name="T32" fmla="*/ 25 w 80"/>
                    <a:gd name="T33" fmla="*/ 109 h 144"/>
                    <a:gd name="T34" fmla="*/ 36 w 80"/>
                    <a:gd name="T35" fmla="*/ 110 h 144"/>
                    <a:gd name="T36" fmla="*/ 32 w 80"/>
                    <a:gd name="T37" fmla="*/ 105 h 144"/>
                    <a:gd name="T38" fmla="*/ 35 w 80"/>
                    <a:gd name="T39" fmla="*/ 110 h 144"/>
                    <a:gd name="T40" fmla="*/ 45 w 80"/>
                    <a:gd name="T41" fmla="*/ 102 h 144"/>
                    <a:gd name="T42" fmla="*/ 40 w 80"/>
                    <a:gd name="T43" fmla="*/ 116 h 144"/>
                    <a:gd name="T44" fmla="*/ 40 w 80"/>
                    <a:gd name="T45" fmla="*/ 99 h 144"/>
                    <a:gd name="T46" fmla="*/ 45 w 80"/>
                    <a:gd name="T47" fmla="*/ 102 h 144"/>
                    <a:gd name="T48" fmla="*/ 48 w 80"/>
                    <a:gd name="T49" fmla="*/ 87 h 144"/>
                    <a:gd name="T50" fmla="*/ 54 w 80"/>
                    <a:gd name="T51" fmla="*/ 105 h 144"/>
                    <a:gd name="T52" fmla="*/ 70 w 80"/>
                    <a:gd name="T53" fmla="*/ 104 h 144"/>
                    <a:gd name="T54" fmla="*/ 60 w 80"/>
                    <a:gd name="T55" fmla="*/ 96 h 144"/>
                    <a:gd name="T56" fmla="*/ 51 w 80"/>
                    <a:gd name="T57" fmla="*/ 78 h 144"/>
                    <a:gd name="T58" fmla="*/ 72 w 80"/>
                    <a:gd name="T59" fmla="*/ 85 h 144"/>
                    <a:gd name="T60" fmla="*/ 73 w 80"/>
                    <a:gd name="T61" fmla="*/ 93 h 144"/>
                    <a:gd name="T62" fmla="*/ 64 w 80"/>
                    <a:gd name="T63" fmla="*/ 83 h 144"/>
                    <a:gd name="T64" fmla="*/ 58 w 80"/>
                    <a:gd name="T65" fmla="*/ 69 h 144"/>
                    <a:gd name="T66" fmla="*/ 80 w 80"/>
                    <a:gd name="T67" fmla="*/ 66 h 144"/>
                    <a:gd name="T68" fmla="*/ 66 w 80"/>
                    <a:gd name="T69" fmla="*/ 70 h 144"/>
                    <a:gd name="T70" fmla="*/ 66 w 80"/>
                    <a:gd name="T71" fmla="*/ 65 h 144"/>
                    <a:gd name="T72" fmla="*/ 66 w 80"/>
                    <a:gd name="T73" fmla="*/ 70 h 144"/>
                    <a:gd name="T74" fmla="*/ 56 w 80"/>
                    <a:gd name="T75" fmla="*/ 52 h 144"/>
                    <a:gd name="T76" fmla="*/ 48 w 80"/>
                    <a:gd name="T77" fmla="*/ 42 h 144"/>
                    <a:gd name="T78" fmla="*/ 74 w 80"/>
                    <a:gd name="T79" fmla="*/ 34 h 144"/>
                    <a:gd name="T80" fmla="*/ 72 w 80"/>
                    <a:gd name="T81" fmla="*/ 49 h 144"/>
                    <a:gd name="T82" fmla="*/ 62 w 80"/>
                    <a:gd name="T83" fmla="*/ 41 h 144"/>
                    <a:gd name="T84" fmla="*/ 44 w 80"/>
                    <a:gd name="T85" fmla="*/ 30 h 144"/>
                    <a:gd name="T86" fmla="*/ 69 w 80"/>
                    <a:gd name="T87" fmla="*/ 20 h 144"/>
                    <a:gd name="T88" fmla="*/ 62 w 80"/>
                    <a:gd name="T89" fmla="*/ 41 h 144"/>
                    <a:gd name="T90" fmla="*/ 54 w 80"/>
                    <a:gd name="T91" fmla="*/ 19 h 144"/>
                    <a:gd name="T92" fmla="*/ 45 w 80"/>
                    <a:gd name="T93"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0" h="144">
                      <a:moveTo>
                        <a:pt x="18" y="136"/>
                      </a:moveTo>
                      <a:cubicBezTo>
                        <a:pt x="13" y="133"/>
                        <a:pt x="6" y="130"/>
                        <a:pt x="0" y="133"/>
                      </a:cubicBezTo>
                      <a:cubicBezTo>
                        <a:pt x="4" y="142"/>
                        <a:pt x="15" y="144"/>
                        <a:pt x="24" y="141"/>
                      </a:cubicBezTo>
                      <a:cubicBezTo>
                        <a:pt x="22" y="139"/>
                        <a:pt x="20" y="138"/>
                        <a:pt x="18" y="136"/>
                      </a:cubicBezTo>
                      <a:close/>
                      <a:moveTo>
                        <a:pt x="32" y="131"/>
                      </a:moveTo>
                      <a:cubicBezTo>
                        <a:pt x="28" y="128"/>
                        <a:pt x="21" y="125"/>
                        <a:pt x="16" y="129"/>
                      </a:cubicBezTo>
                      <a:cubicBezTo>
                        <a:pt x="20" y="137"/>
                        <a:pt x="31" y="139"/>
                        <a:pt x="38" y="135"/>
                      </a:cubicBezTo>
                      <a:cubicBezTo>
                        <a:pt x="36" y="133"/>
                        <a:pt x="34" y="132"/>
                        <a:pt x="32" y="131"/>
                      </a:cubicBezTo>
                      <a:close/>
                      <a:moveTo>
                        <a:pt x="45" y="124"/>
                      </a:moveTo>
                      <a:cubicBezTo>
                        <a:pt x="40" y="122"/>
                        <a:pt x="33" y="119"/>
                        <a:pt x="29" y="124"/>
                      </a:cubicBezTo>
                      <a:cubicBezTo>
                        <a:pt x="33" y="129"/>
                        <a:pt x="40" y="131"/>
                        <a:pt x="46" y="129"/>
                      </a:cubicBezTo>
                      <a:cubicBezTo>
                        <a:pt x="48" y="129"/>
                        <a:pt x="50" y="128"/>
                        <a:pt x="51" y="126"/>
                      </a:cubicBezTo>
                      <a:cubicBezTo>
                        <a:pt x="49" y="125"/>
                        <a:pt x="47" y="125"/>
                        <a:pt x="45" y="124"/>
                      </a:cubicBezTo>
                      <a:cubicBezTo>
                        <a:pt x="45" y="124"/>
                        <a:pt x="45" y="124"/>
                        <a:pt x="45" y="124"/>
                      </a:cubicBezTo>
                      <a:close/>
                      <a:moveTo>
                        <a:pt x="57" y="113"/>
                      </a:moveTo>
                      <a:cubicBezTo>
                        <a:pt x="51" y="112"/>
                        <a:pt x="45" y="112"/>
                        <a:pt x="41" y="117"/>
                      </a:cubicBezTo>
                      <a:cubicBezTo>
                        <a:pt x="41" y="117"/>
                        <a:pt x="40" y="117"/>
                        <a:pt x="40" y="117"/>
                      </a:cubicBezTo>
                      <a:cubicBezTo>
                        <a:pt x="41" y="118"/>
                        <a:pt x="41" y="118"/>
                        <a:pt x="41" y="118"/>
                      </a:cubicBezTo>
                      <a:cubicBezTo>
                        <a:pt x="47" y="123"/>
                        <a:pt x="54" y="122"/>
                        <a:pt x="60" y="118"/>
                      </a:cubicBezTo>
                      <a:cubicBezTo>
                        <a:pt x="61" y="117"/>
                        <a:pt x="63" y="116"/>
                        <a:pt x="64" y="114"/>
                      </a:cubicBezTo>
                      <a:cubicBezTo>
                        <a:pt x="62" y="113"/>
                        <a:pt x="60" y="113"/>
                        <a:pt x="57" y="113"/>
                      </a:cubicBezTo>
                      <a:close/>
                      <a:moveTo>
                        <a:pt x="58" y="28"/>
                      </a:moveTo>
                      <a:cubicBezTo>
                        <a:pt x="49" y="30"/>
                        <a:pt x="42" y="25"/>
                        <a:pt x="38" y="17"/>
                      </a:cubicBezTo>
                      <a:cubicBezTo>
                        <a:pt x="44" y="17"/>
                        <a:pt x="52" y="18"/>
                        <a:pt x="56" y="23"/>
                      </a:cubicBezTo>
                      <a:cubicBezTo>
                        <a:pt x="56" y="17"/>
                        <a:pt x="59" y="10"/>
                        <a:pt x="63" y="5"/>
                      </a:cubicBezTo>
                      <a:cubicBezTo>
                        <a:pt x="67" y="13"/>
                        <a:pt x="66" y="23"/>
                        <a:pt x="58" y="28"/>
                      </a:cubicBezTo>
                      <a:close/>
                      <a:moveTo>
                        <a:pt x="13" y="120"/>
                      </a:moveTo>
                      <a:cubicBezTo>
                        <a:pt x="11" y="126"/>
                        <a:pt x="7" y="132"/>
                        <a:pt x="0" y="132"/>
                      </a:cubicBezTo>
                      <a:cubicBezTo>
                        <a:pt x="0" y="124"/>
                        <a:pt x="7" y="116"/>
                        <a:pt x="14" y="114"/>
                      </a:cubicBezTo>
                      <a:cubicBezTo>
                        <a:pt x="14" y="116"/>
                        <a:pt x="14" y="118"/>
                        <a:pt x="13" y="120"/>
                      </a:cubicBezTo>
                      <a:close/>
                      <a:moveTo>
                        <a:pt x="25" y="116"/>
                      </a:moveTo>
                      <a:cubicBezTo>
                        <a:pt x="25" y="121"/>
                        <a:pt x="22" y="128"/>
                        <a:pt x="15" y="128"/>
                      </a:cubicBezTo>
                      <a:cubicBezTo>
                        <a:pt x="15" y="122"/>
                        <a:pt x="17" y="115"/>
                        <a:pt x="22" y="111"/>
                      </a:cubicBezTo>
                      <a:cubicBezTo>
                        <a:pt x="23" y="110"/>
                        <a:pt x="24" y="110"/>
                        <a:pt x="25" y="109"/>
                      </a:cubicBezTo>
                      <a:cubicBezTo>
                        <a:pt x="25" y="111"/>
                        <a:pt x="26" y="113"/>
                        <a:pt x="25" y="116"/>
                      </a:cubicBezTo>
                      <a:close/>
                      <a:moveTo>
                        <a:pt x="36" y="110"/>
                      </a:moveTo>
                      <a:cubicBezTo>
                        <a:pt x="36" y="115"/>
                        <a:pt x="35" y="122"/>
                        <a:pt x="29" y="123"/>
                      </a:cubicBezTo>
                      <a:cubicBezTo>
                        <a:pt x="27" y="117"/>
                        <a:pt x="28" y="109"/>
                        <a:pt x="32" y="105"/>
                      </a:cubicBezTo>
                      <a:cubicBezTo>
                        <a:pt x="33" y="104"/>
                        <a:pt x="34" y="104"/>
                        <a:pt x="34" y="103"/>
                      </a:cubicBezTo>
                      <a:cubicBezTo>
                        <a:pt x="35" y="106"/>
                        <a:pt x="35" y="107"/>
                        <a:pt x="35" y="110"/>
                      </a:cubicBezTo>
                      <a:cubicBezTo>
                        <a:pt x="35" y="110"/>
                        <a:pt x="36" y="110"/>
                        <a:pt x="36" y="110"/>
                      </a:cubicBezTo>
                      <a:close/>
                      <a:moveTo>
                        <a:pt x="45" y="102"/>
                      </a:moveTo>
                      <a:cubicBezTo>
                        <a:pt x="47" y="108"/>
                        <a:pt x="46" y="114"/>
                        <a:pt x="40" y="116"/>
                      </a:cubicBezTo>
                      <a:cubicBezTo>
                        <a:pt x="40" y="116"/>
                        <a:pt x="40" y="116"/>
                        <a:pt x="40" y="116"/>
                      </a:cubicBezTo>
                      <a:cubicBezTo>
                        <a:pt x="40" y="116"/>
                        <a:pt x="39" y="115"/>
                        <a:pt x="39" y="115"/>
                      </a:cubicBezTo>
                      <a:cubicBezTo>
                        <a:pt x="38" y="110"/>
                        <a:pt x="38" y="104"/>
                        <a:pt x="40" y="99"/>
                      </a:cubicBezTo>
                      <a:cubicBezTo>
                        <a:pt x="41" y="98"/>
                        <a:pt x="42" y="97"/>
                        <a:pt x="43" y="96"/>
                      </a:cubicBezTo>
                      <a:cubicBezTo>
                        <a:pt x="44" y="98"/>
                        <a:pt x="45" y="100"/>
                        <a:pt x="45" y="102"/>
                      </a:cubicBezTo>
                      <a:close/>
                      <a:moveTo>
                        <a:pt x="51" y="107"/>
                      </a:moveTo>
                      <a:cubicBezTo>
                        <a:pt x="48" y="102"/>
                        <a:pt x="45" y="93"/>
                        <a:pt x="48" y="87"/>
                      </a:cubicBezTo>
                      <a:cubicBezTo>
                        <a:pt x="50" y="89"/>
                        <a:pt x="51" y="90"/>
                        <a:pt x="52" y="92"/>
                      </a:cubicBezTo>
                      <a:cubicBezTo>
                        <a:pt x="55" y="96"/>
                        <a:pt x="56" y="101"/>
                        <a:pt x="54" y="105"/>
                      </a:cubicBezTo>
                      <a:cubicBezTo>
                        <a:pt x="58" y="101"/>
                        <a:pt x="68" y="99"/>
                        <a:pt x="74" y="99"/>
                      </a:cubicBezTo>
                      <a:cubicBezTo>
                        <a:pt x="73" y="101"/>
                        <a:pt x="72" y="103"/>
                        <a:pt x="70" y="104"/>
                      </a:cubicBezTo>
                      <a:cubicBezTo>
                        <a:pt x="65" y="110"/>
                        <a:pt x="58" y="111"/>
                        <a:pt x="51" y="107"/>
                      </a:cubicBezTo>
                      <a:close/>
                      <a:moveTo>
                        <a:pt x="60" y="96"/>
                      </a:moveTo>
                      <a:cubicBezTo>
                        <a:pt x="56" y="93"/>
                        <a:pt x="54" y="90"/>
                        <a:pt x="52" y="85"/>
                      </a:cubicBezTo>
                      <a:cubicBezTo>
                        <a:pt x="51" y="83"/>
                        <a:pt x="51" y="80"/>
                        <a:pt x="51" y="78"/>
                      </a:cubicBezTo>
                      <a:cubicBezTo>
                        <a:pt x="56" y="80"/>
                        <a:pt x="63" y="86"/>
                        <a:pt x="61" y="92"/>
                      </a:cubicBezTo>
                      <a:cubicBezTo>
                        <a:pt x="64" y="89"/>
                        <a:pt x="68" y="87"/>
                        <a:pt x="72" y="85"/>
                      </a:cubicBezTo>
                      <a:cubicBezTo>
                        <a:pt x="74" y="84"/>
                        <a:pt x="76" y="83"/>
                        <a:pt x="79" y="83"/>
                      </a:cubicBezTo>
                      <a:cubicBezTo>
                        <a:pt x="78" y="87"/>
                        <a:pt x="76" y="90"/>
                        <a:pt x="73" y="93"/>
                      </a:cubicBezTo>
                      <a:cubicBezTo>
                        <a:pt x="69" y="96"/>
                        <a:pt x="65" y="97"/>
                        <a:pt x="60" y="96"/>
                      </a:cubicBezTo>
                      <a:close/>
                      <a:moveTo>
                        <a:pt x="64" y="83"/>
                      </a:moveTo>
                      <a:cubicBezTo>
                        <a:pt x="58" y="80"/>
                        <a:pt x="52" y="74"/>
                        <a:pt x="52" y="66"/>
                      </a:cubicBezTo>
                      <a:cubicBezTo>
                        <a:pt x="54" y="67"/>
                        <a:pt x="56" y="68"/>
                        <a:pt x="58" y="69"/>
                      </a:cubicBezTo>
                      <a:cubicBezTo>
                        <a:pt x="61" y="71"/>
                        <a:pt x="65" y="75"/>
                        <a:pt x="65" y="79"/>
                      </a:cubicBezTo>
                      <a:cubicBezTo>
                        <a:pt x="67" y="74"/>
                        <a:pt x="75" y="69"/>
                        <a:pt x="80" y="66"/>
                      </a:cubicBezTo>
                      <a:cubicBezTo>
                        <a:pt x="80" y="75"/>
                        <a:pt x="74" y="84"/>
                        <a:pt x="64" y="83"/>
                      </a:cubicBezTo>
                      <a:close/>
                      <a:moveTo>
                        <a:pt x="66" y="70"/>
                      </a:moveTo>
                      <a:cubicBezTo>
                        <a:pt x="58" y="68"/>
                        <a:pt x="52" y="61"/>
                        <a:pt x="51" y="53"/>
                      </a:cubicBezTo>
                      <a:cubicBezTo>
                        <a:pt x="57" y="55"/>
                        <a:pt x="64" y="58"/>
                        <a:pt x="66" y="65"/>
                      </a:cubicBezTo>
                      <a:cubicBezTo>
                        <a:pt x="67" y="59"/>
                        <a:pt x="73" y="52"/>
                        <a:pt x="78" y="48"/>
                      </a:cubicBezTo>
                      <a:cubicBezTo>
                        <a:pt x="80" y="57"/>
                        <a:pt x="76" y="68"/>
                        <a:pt x="66" y="70"/>
                      </a:cubicBezTo>
                      <a:close/>
                      <a:moveTo>
                        <a:pt x="65" y="54"/>
                      </a:moveTo>
                      <a:cubicBezTo>
                        <a:pt x="62" y="54"/>
                        <a:pt x="59" y="53"/>
                        <a:pt x="56" y="52"/>
                      </a:cubicBezTo>
                      <a:cubicBezTo>
                        <a:pt x="54" y="50"/>
                        <a:pt x="52" y="49"/>
                        <a:pt x="50" y="46"/>
                      </a:cubicBezTo>
                      <a:cubicBezTo>
                        <a:pt x="49" y="45"/>
                        <a:pt x="48" y="44"/>
                        <a:pt x="48" y="42"/>
                      </a:cubicBezTo>
                      <a:cubicBezTo>
                        <a:pt x="53" y="42"/>
                        <a:pt x="61" y="44"/>
                        <a:pt x="64" y="49"/>
                      </a:cubicBezTo>
                      <a:cubicBezTo>
                        <a:pt x="65" y="44"/>
                        <a:pt x="70" y="38"/>
                        <a:pt x="74" y="34"/>
                      </a:cubicBezTo>
                      <a:cubicBezTo>
                        <a:pt x="75" y="36"/>
                        <a:pt x="75" y="38"/>
                        <a:pt x="75" y="40"/>
                      </a:cubicBezTo>
                      <a:cubicBezTo>
                        <a:pt x="75" y="43"/>
                        <a:pt x="74" y="46"/>
                        <a:pt x="72" y="49"/>
                      </a:cubicBezTo>
                      <a:cubicBezTo>
                        <a:pt x="70" y="51"/>
                        <a:pt x="68" y="53"/>
                        <a:pt x="65" y="54"/>
                      </a:cubicBezTo>
                      <a:close/>
                      <a:moveTo>
                        <a:pt x="62" y="41"/>
                      </a:moveTo>
                      <a:cubicBezTo>
                        <a:pt x="56" y="42"/>
                        <a:pt x="50" y="39"/>
                        <a:pt x="46" y="34"/>
                      </a:cubicBezTo>
                      <a:cubicBezTo>
                        <a:pt x="45" y="33"/>
                        <a:pt x="44" y="32"/>
                        <a:pt x="44" y="30"/>
                      </a:cubicBezTo>
                      <a:cubicBezTo>
                        <a:pt x="50" y="30"/>
                        <a:pt x="57" y="32"/>
                        <a:pt x="61" y="37"/>
                      </a:cubicBezTo>
                      <a:cubicBezTo>
                        <a:pt x="61" y="31"/>
                        <a:pt x="66" y="24"/>
                        <a:pt x="69" y="20"/>
                      </a:cubicBezTo>
                      <a:cubicBezTo>
                        <a:pt x="70" y="22"/>
                        <a:pt x="71" y="24"/>
                        <a:pt x="71" y="26"/>
                      </a:cubicBezTo>
                      <a:cubicBezTo>
                        <a:pt x="71" y="32"/>
                        <a:pt x="68" y="38"/>
                        <a:pt x="62" y="41"/>
                      </a:cubicBezTo>
                      <a:close/>
                      <a:moveTo>
                        <a:pt x="45" y="6"/>
                      </a:moveTo>
                      <a:cubicBezTo>
                        <a:pt x="45" y="12"/>
                        <a:pt x="48" y="17"/>
                        <a:pt x="54" y="19"/>
                      </a:cubicBezTo>
                      <a:cubicBezTo>
                        <a:pt x="57" y="13"/>
                        <a:pt x="54" y="7"/>
                        <a:pt x="50" y="3"/>
                      </a:cubicBezTo>
                      <a:cubicBezTo>
                        <a:pt x="49" y="2"/>
                        <a:pt x="47" y="1"/>
                        <a:pt x="45" y="0"/>
                      </a:cubicBezTo>
                      <a:cubicBezTo>
                        <a:pt x="45" y="2"/>
                        <a:pt x="45" y="4"/>
                        <a:pt x="45"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37" name="Freeform 196">
                  <a:extLst>
                    <a:ext uri="{FF2B5EF4-FFF2-40B4-BE49-F238E27FC236}">
                      <a16:creationId xmlns:a16="http://schemas.microsoft.com/office/drawing/2014/main" xmlns="" id="{DD8E0026-F8B9-46DF-83D4-4ECE65642FC5}"/>
                    </a:ext>
                  </a:extLst>
                </p:cNvPr>
                <p:cNvSpPr>
                  <a:spLocks/>
                </p:cNvSpPr>
                <p:nvPr/>
              </p:nvSpPr>
              <p:spPr bwMode="auto">
                <a:xfrm>
                  <a:off x="3608521" y="5119790"/>
                  <a:ext cx="450300" cy="575864"/>
                </a:xfrm>
                <a:custGeom>
                  <a:avLst/>
                  <a:gdLst>
                    <a:gd name="T0" fmla="*/ 86 w 100"/>
                    <a:gd name="T1" fmla="*/ 0 h 128"/>
                    <a:gd name="T2" fmla="*/ 85 w 100"/>
                    <a:gd name="T3" fmla="*/ 0 h 128"/>
                    <a:gd name="T4" fmla="*/ 96 w 100"/>
                    <a:gd name="T5" fmla="*/ 32 h 128"/>
                    <a:gd name="T6" fmla="*/ 94 w 100"/>
                    <a:gd name="T7" fmla="*/ 71 h 128"/>
                    <a:gd name="T8" fmla="*/ 72 w 100"/>
                    <a:gd name="T9" fmla="*/ 98 h 128"/>
                    <a:gd name="T10" fmla="*/ 29 w 100"/>
                    <a:gd name="T11" fmla="*/ 114 h 128"/>
                    <a:gd name="T12" fmla="*/ 29 w 100"/>
                    <a:gd name="T13" fmla="*/ 114 h 128"/>
                    <a:gd name="T14" fmla="*/ 0 w 100"/>
                    <a:gd name="T15" fmla="*/ 125 h 128"/>
                    <a:gd name="T16" fmla="*/ 1 w 100"/>
                    <a:gd name="T17" fmla="*/ 128 h 128"/>
                    <a:gd name="T18" fmla="*/ 30 w 100"/>
                    <a:gd name="T19" fmla="*/ 116 h 128"/>
                    <a:gd name="T20" fmla="*/ 30 w 100"/>
                    <a:gd name="T21" fmla="*/ 116 h 128"/>
                    <a:gd name="T22" fmla="*/ 73 w 100"/>
                    <a:gd name="T23" fmla="*/ 100 h 128"/>
                    <a:gd name="T24" fmla="*/ 95 w 100"/>
                    <a:gd name="T25" fmla="*/ 71 h 128"/>
                    <a:gd name="T26" fmla="*/ 97 w 100"/>
                    <a:gd name="T27" fmla="*/ 32 h 128"/>
                    <a:gd name="T28" fmla="*/ 86 w 100"/>
                    <a:gd name="T29" fmla="*/ 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0" h="128">
                      <a:moveTo>
                        <a:pt x="86" y="0"/>
                      </a:moveTo>
                      <a:cubicBezTo>
                        <a:pt x="86" y="0"/>
                        <a:pt x="86" y="0"/>
                        <a:pt x="85" y="0"/>
                      </a:cubicBezTo>
                      <a:cubicBezTo>
                        <a:pt x="90" y="11"/>
                        <a:pt x="93" y="21"/>
                        <a:pt x="96" y="32"/>
                      </a:cubicBezTo>
                      <a:cubicBezTo>
                        <a:pt x="98" y="46"/>
                        <a:pt x="98" y="57"/>
                        <a:pt x="94" y="71"/>
                      </a:cubicBezTo>
                      <a:cubicBezTo>
                        <a:pt x="89" y="83"/>
                        <a:pt x="82" y="90"/>
                        <a:pt x="72" y="98"/>
                      </a:cubicBezTo>
                      <a:cubicBezTo>
                        <a:pt x="58" y="107"/>
                        <a:pt x="45" y="110"/>
                        <a:pt x="29" y="114"/>
                      </a:cubicBezTo>
                      <a:cubicBezTo>
                        <a:pt x="29" y="114"/>
                        <a:pt x="29" y="114"/>
                        <a:pt x="29" y="114"/>
                      </a:cubicBezTo>
                      <a:cubicBezTo>
                        <a:pt x="18" y="115"/>
                        <a:pt x="9" y="119"/>
                        <a:pt x="0" y="125"/>
                      </a:cubicBezTo>
                      <a:cubicBezTo>
                        <a:pt x="0" y="126"/>
                        <a:pt x="1" y="127"/>
                        <a:pt x="1" y="128"/>
                      </a:cubicBezTo>
                      <a:cubicBezTo>
                        <a:pt x="10" y="121"/>
                        <a:pt x="19" y="118"/>
                        <a:pt x="30" y="116"/>
                      </a:cubicBezTo>
                      <a:cubicBezTo>
                        <a:pt x="30" y="116"/>
                        <a:pt x="30" y="116"/>
                        <a:pt x="30" y="116"/>
                      </a:cubicBezTo>
                      <a:cubicBezTo>
                        <a:pt x="46" y="113"/>
                        <a:pt x="59" y="109"/>
                        <a:pt x="73" y="100"/>
                      </a:cubicBezTo>
                      <a:cubicBezTo>
                        <a:pt x="84" y="92"/>
                        <a:pt x="90" y="84"/>
                        <a:pt x="95" y="71"/>
                      </a:cubicBezTo>
                      <a:cubicBezTo>
                        <a:pt x="100" y="58"/>
                        <a:pt x="99" y="46"/>
                        <a:pt x="97" y="32"/>
                      </a:cubicBezTo>
                      <a:cubicBezTo>
                        <a:pt x="94" y="20"/>
                        <a:pt x="91" y="11"/>
                        <a:pt x="8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grpSp>
          <p:sp>
            <p:nvSpPr>
              <p:cNvPr id="20" name="任意多边形: 形状 19">
                <a:extLst>
                  <a:ext uri="{FF2B5EF4-FFF2-40B4-BE49-F238E27FC236}">
                    <a16:creationId xmlns:a16="http://schemas.microsoft.com/office/drawing/2014/main" xmlns="" id="{13C878F7-5F19-4A0C-9A0D-0569BD0E5743}"/>
                  </a:ext>
                </a:extLst>
              </p:cNvPr>
              <p:cNvSpPr>
                <a:spLocks/>
              </p:cNvSpPr>
              <p:nvPr/>
            </p:nvSpPr>
            <p:spPr bwMode="auto">
              <a:xfrm>
                <a:off x="4887521" y="2050478"/>
                <a:ext cx="2416958" cy="640640"/>
              </a:xfrm>
              <a:custGeom>
                <a:avLst/>
                <a:gdLst>
                  <a:gd name="connsiteX0" fmla="*/ 1208479 w 2416958"/>
                  <a:gd name="connsiteY0" fmla="*/ 247520 h 640640"/>
                  <a:gd name="connsiteX1" fmla="*/ 2092998 w 2416958"/>
                  <a:gd name="connsiteY1" fmla="*/ 549640 h 640640"/>
                  <a:gd name="connsiteX2" fmla="*/ 2416958 w 2416958"/>
                  <a:gd name="connsiteY2" fmla="*/ 524160 h 640640"/>
                  <a:gd name="connsiteX3" fmla="*/ 2045678 w 2416958"/>
                  <a:gd name="connsiteY3" fmla="*/ 640640 h 640640"/>
                  <a:gd name="connsiteX4" fmla="*/ 1208479 w 2416958"/>
                  <a:gd name="connsiteY4" fmla="*/ 353080 h 640640"/>
                  <a:gd name="connsiteX5" fmla="*/ 371279 w 2416958"/>
                  <a:gd name="connsiteY5" fmla="*/ 640640 h 640640"/>
                  <a:gd name="connsiteX6" fmla="*/ 0 w 2416958"/>
                  <a:gd name="connsiteY6" fmla="*/ 524160 h 640640"/>
                  <a:gd name="connsiteX7" fmla="*/ 320320 w 2416958"/>
                  <a:gd name="connsiteY7" fmla="*/ 549640 h 640640"/>
                  <a:gd name="connsiteX8" fmla="*/ 1368639 w 2416958"/>
                  <a:gd name="connsiteY8" fmla="*/ 182000 h 640640"/>
                  <a:gd name="connsiteX9" fmla="*/ 1441439 w 2416958"/>
                  <a:gd name="connsiteY9" fmla="*/ 200200 h 640640"/>
                  <a:gd name="connsiteX10" fmla="*/ 1379559 w 2416958"/>
                  <a:gd name="connsiteY10" fmla="*/ 240240 h 640640"/>
                  <a:gd name="connsiteX11" fmla="*/ 1306759 w 2416958"/>
                  <a:gd name="connsiteY11" fmla="*/ 222040 h 640640"/>
                  <a:gd name="connsiteX12" fmla="*/ 1051959 w 2416958"/>
                  <a:gd name="connsiteY12" fmla="*/ 178360 h 640640"/>
                  <a:gd name="connsiteX13" fmla="*/ 1106559 w 2416958"/>
                  <a:gd name="connsiteY13" fmla="*/ 229320 h 640640"/>
                  <a:gd name="connsiteX14" fmla="*/ 1033759 w 2416958"/>
                  <a:gd name="connsiteY14" fmla="*/ 236600 h 640640"/>
                  <a:gd name="connsiteX15" fmla="*/ 979159 w 2416958"/>
                  <a:gd name="connsiteY15" fmla="*/ 189280 h 640640"/>
                  <a:gd name="connsiteX16" fmla="*/ 1208479 w 2416958"/>
                  <a:gd name="connsiteY16" fmla="*/ 0 h 640640"/>
                  <a:gd name="connsiteX17" fmla="*/ 1255799 w 2416958"/>
                  <a:gd name="connsiteY17" fmla="*/ 109200 h 640640"/>
                  <a:gd name="connsiteX18" fmla="*/ 1208479 w 2416958"/>
                  <a:gd name="connsiteY18" fmla="*/ 222040 h 640640"/>
                  <a:gd name="connsiteX19" fmla="*/ 1161159 w 2416958"/>
                  <a:gd name="connsiteY19" fmla="*/ 109200 h 640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416958" h="640640">
                    <a:moveTo>
                      <a:pt x="1208479" y="247520"/>
                    </a:moveTo>
                    <a:lnTo>
                      <a:pt x="2092998" y="549640"/>
                    </a:lnTo>
                    <a:lnTo>
                      <a:pt x="2416958" y="524160"/>
                    </a:lnTo>
                    <a:lnTo>
                      <a:pt x="2045678" y="640640"/>
                    </a:lnTo>
                    <a:lnTo>
                      <a:pt x="1208479" y="353080"/>
                    </a:lnTo>
                    <a:lnTo>
                      <a:pt x="371279" y="640640"/>
                    </a:lnTo>
                    <a:lnTo>
                      <a:pt x="0" y="524160"/>
                    </a:lnTo>
                    <a:lnTo>
                      <a:pt x="320320" y="549640"/>
                    </a:lnTo>
                    <a:close/>
                    <a:moveTo>
                      <a:pt x="1368639" y="182000"/>
                    </a:moveTo>
                    <a:lnTo>
                      <a:pt x="1441439" y="200200"/>
                    </a:lnTo>
                    <a:lnTo>
                      <a:pt x="1379559" y="240240"/>
                    </a:lnTo>
                    <a:lnTo>
                      <a:pt x="1306759" y="222040"/>
                    </a:lnTo>
                    <a:close/>
                    <a:moveTo>
                      <a:pt x="1051959" y="178360"/>
                    </a:moveTo>
                    <a:lnTo>
                      <a:pt x="1106559" y="229320"/>
                    </a:lnTo>
                    <a:lnTo>
                      <a:pt x="1033759" y="236600"/>
                    </a:lnTo>
                    <a:lnTo>
                      <a:pt x="979159" y="189280"/>
                    </a:lnTo>
                    <a:close/>
                    <a:moveTo>
                      <a:pt x="1208479" y="0"/>
                    </a:moveTo>
                    <a:lnTo>
                      <a:pt x="1255799" y="109200"/>
                    </a:lnTo>
                    <a:lnTo>
                      <a:pt x="1208479" y="222040"/>
                    </a:lnTo>
                    <a:lnTo>
                      <a:pt x="1161159" y="1092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21" name="Freeform 65">
                <a:extLst>
                  <a:ext uri="{FF2B5EF4-FFF2-40B4-BE49-F238E27FC236}">
                    <a16:creationId xmlns:a16="http://schemas.microsoft.com/office/drawing/2014/main" xmlns="" id="{8EF40C89-7012-4EFC-89F6-062F985948C0}"/>
                  </a:ext>
                </a:extLst>
              </p:cNvPr>
              <p:cNvSpPr>
                <a:spLocks noEditPoints="1"/>
              </p:cNvSpPr>
              <p:nvPr/>
            </p:nvSpPr>
            <p:spPr bwMode="auto">
              <a:xfrm>
                <a:off x="5553641" y="2989597"/>
                <a:ext cx="178360" cy="873599"/>
              </a:xfrm>
              <a:custGeom>
                <a:avLst/>
                <a:gdLst>
                  <a:gd name="T0" fmla="*/ 69 w 162"/>
                  <a:gd name="T1" fmla="*/ 695 h 784"/>
                  <a:gd name="T2" fmla="*/ 72 w 162"/>
                  <a:gd name="T3" fmla="*/ 701 h 784"/>
                  <a:gd name="T4" fmla="*/ 112 w 162"/>
                  <a:gd name="T5" fmla="*/ 775 h 784"/>
                  <a:gd name="T6" fmla="*/ 126 w 162"/>
                  <a:gd name="T7" fmla="*/ 783 h 784"/>
                  <a:gd name="T8" fmla="*/ 139 w 162"/>
                  <a:gd name="T9" fmla="*/ 772 h 784"/>
                  <a:gd name="T10" fmla="*/ 161 w 162"/>
                  <a:gd name="T11" fmla="*/ 691 h 784"/>
                  <a:gd name="T12" fmla="*/ 162 w 162"/>
                  <a:gd name="T13" fmla="*/ 684 h 784"/>
                  <a:gd name="T14" fmla="*/ 95 w 162"/>
                  <a:gd name="T15" fmla="*/ 30 h 784"/>
                  <a:gd name="T16" fmla="*/ 60 w 162"/>
                  <a:gd name="T17" fmla="*/ 2 h 784"/>
                  <a:gd name="T18" fmla="*/ 30 w 162"/>
                  <a:gd name="T19" fmla="*/ 6 h 784"/>
                  <a:gd name="T20" fmla="*/ 2 w 162"/>
                  <a:gd name="T21" fmla="*/ 40 h 784"/>
                  <a:gd name="T22" fmla="*/ 68 w 162"/>
                  <a:gd name="T23" fmla="*/ 675 h 784"/>
                  <a:gd name="T24" fmla="*/ 69 w 162"/>
                  <a:gd name="T25" fmla="*/ 695 h 784"/>
                  <a:gd name="T26" fmla="*/ 148 w 162"/>
                  <a:gd name="T27" fmla="*/ 685 h 784"/>
                  <a:gd name="T28" fmla="*/ 147 w 162"/>
                  <a:gd name="T29" fmla="*/ 689 h 784"/>
                  <a:gd name="T30" fmla="*/ 139 w 162"/>
                  <a:gd name="T31" fmla="*/ 725 h 784"/>
                  <a:gd name="T32" fmla="*/ 134 w 162"/>
                  <a:gd name="T33" fmla="*/ 729 h 784"/>
                  <a:gd name="T34" fmla="*/ 106 w 162"/>
                  <a:gd name="T35" fmla="*/ 732 h 784"/>
                  <a:gd name="T36" fmla="*/ 102 w 162"/>
                  <a:gd name="T37" fmla="*/ 730 h 784"/>
                  <a:gd name="T38" fmla="*/ 83 w 162"/>
                  <a:gd name="T39" fmla="*/ 692 h 784"/>
                  <a:gd name="T40" fmla="*/ 115 w 162"/>
                  <a:gd name="T41" fmla="*/ 681 h 784"/>
                  <a:gd name="T42" fmla="*/ 148 w 162"/>
                  <a:gd name="T43" fmla="*/ 685 h 784"/>
                  <a:gd name="T44" fmla="*/ 12 w 162"/>
                  <a:gd name="T45" fmla="*/ 47 h 784"/>
                  <a:gd name="T46" fmla="*/ 26 w 162"/>
                  <a:gd name="T47" fmla="*/ 30 h 784"/>
                  <a:gd name="T48" fmla="*/ 43 w 162"/>
                  <a:gd name="T49" fmla="*/ 44 h 784"/>
                  <a:gd name="T50" fmla="*/ 107 w 162"/>
                  <a:gd name="T51" fmla="*/ 666 h 784"/>
                  <a:gd name="T52" fmla="*/ 95 w 162"/>
                  <a:gd name="T53" fmla="*/ 683 h 784"/>
                  <a:gd name="T54" fmla="*/ 77 w 162"/>
                  <a:gd name="T55" fmla="*/ 675 h 784"/>
                  <a:gd name="T56" fmla="*/ 76 w 162"/>
                  <a:gd name="T57" fmla="*/ 670 h 784"/>
                  <a:gd name="T58" fmla="*/ 12 w 162"/>
                  <a:gd name="T59" fmla="*/ 47 h 7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2" h="784">
                    <a:moveTo>
                      <a:pt x="69" y="695"/>
                    </a:moveTo>
                    <a:cubicBezTo>
                      <a:pt x="70" y="697"/>
                      <a:pt x="70" y="699"/>
                      <a:pt x="72" y="701"/>
                    </a:cubicBezTo>
                    <a:cubicBezTo>
                      <a:pt x="112" y="775"/>
                      <a:pt x="112" y="775"/>
                      <a:pt x="112" y="775"/>
                    </a:cubicBezTo>
                    <a:cubicBezTo>
                      <a:pt x="115" y="781"/>
                      <a:pt x="120" y="784"/>
                      <a:pt x="126" y="783"/>
                    </a:cubicBezTo>
                    <a:cubicBezTo>
                      <a:pt x="132" y="782"/>
                      <a:pt x="137" y="778"/>
                      <a:pt x="139" y="772"/>
                    </a:cubicBezTo>
                    <a:cubicBezTo>
                      <a:pt x="161" y="691"/>
                      <a:pt x="161" y="691"/>
                      <a:pt x="161" y="691"/>
                    </a:cubicBezTo>
                    <a:cubicBezTo>
                      <a:pt x="162" y="689"/>
                      <a:pt x="162" y="687"/>
                      <a:pt x="162" y="684"/>
                    </a:cubicBezTo>
                    <a:cubicBezTo>
                      <a:pt x="95" y="30"/>
                      <a:pt x="95" y="30"/>
                      <a:pt x="95" y="30"/>
                    </a:cubicBezTo>
                    <a:cubicBezTo>
                      <a:pt x="93" y="13"/>
                      <a:pt x="77" y="0"/>
                      <a:pt x="60" y="2"/>
                    </a:cubicBezTo>
                    <a:cubicBezTo>
                      <a:pt x="30" y="6"/>
                      <a:pt x="30" y="6"/>
                      <a:pt x="30" y="6"/>
                    </a:cubicBezTo>
                    <a:cubicBezTo>
                      <a:pt x="12" y="8"/>
                      <a:pt x="0" y="30"/>
                      <a:pt x="2" y="40"/>
                    </a:cubicBezTo>
                    <a:cubicBezTo>
                      <a:pt x="68" y="675"/>
                      <a:pt x="68" y="675"/>
                      <a:pt x="68" y="675"/>
                    </a:cubicBezTo>
                    <a:lnTo>
                      <a:pt x="69" y="695"/>
                    </a:lnTo>
                    <a:close/>
                    <a:moveTo>
                      <a:pt x="148" y="685"/>
                    </a:moveTo>
                    <a:cubicBezTo>
                      <a:pt x="148" y="687"/>
                      <a:pt x="148" y="688"/>
                      <a:pt x="147" y="689"/>
                    </a:cubicBezTo>
                    <a:cubicBezTo>
                      <a:pt x="144" y="701"/>
                      <a:pt x="141" y="713"/>
                      <a:pt x="139" y="725"/>
                    </a:cubicBezTo>
                    <a:cubicBezTo>
                      <a:pt x="138" y="727"/>
                      <a:pt x="137" y="728"/>
                      <a:pt x="134" y="729"/>
                    </a:cubicBezTo>
                    <a:cubicBezTo>
                      <a:pt x="125" y="730"/>
                      <a:pt x="116" y="731"/>
                      <a:pt x="106" y="732"/>
                    </a:cubicBezTo>
                    <a:cubicBezTo>
                      <a:pt x="105" y="732"/>
                      <a:pt x="103" y="731"/>
                      <a:pt x="102" y="730"/>
                    </a:cubicBezTo>
                    <a:cubicBezTo>
                      <a:pt x="96" y="718"/>
                      <a:pt x="90" y="706"/>
                      <a:pt x="83" y="692"/>
                    </a:cubicBezTo>
                    <a:cubicBezTo>
                      <a:pt x="97" y="696"/>
                      <a:pt x="107" y="692"/>
                      <a:pt x="115" y="681"/>
                    </a:cubicBezTo>
                    <a:cubicBezTo>
                      <a:pt x="125" y="690"/>
                      <a:pt x="136" y="692"/>
                      <a:pt x="148" y="685"/>
                    </a:cubicBezTo>
                    <a:close/>
                    <a:moveTo>
                      <a:pt x="12" y="47"/>
                    </a:moveTo>
                    <a:cubicBezTo>
                      <a:pt x="11" y="39"/>
                      <a:pt x="17" y="31"/>
                      <a:pt x="26" y="30"/>
                    </a:cubicBezTo>
                    <a:cubicBezTo>
                      <a:pt x="35" y="29"/>
                      <a:pt x="42" y="35"/>
                      <a:pt x="43" y="44"/>
                    </a:cubicBezTo>
                    <a:cubicBezTo>
                      <a:pt x="57" y="166"/>
                      <a:pt x="105" y="651"/>
                      <a:pt x="107" y="666"/>
                    </a:cubicBezTo>
                    <a:cubicBezTo>
                      <a:pt x="108" y="675"/>
                      <a:pt x="103" y="681"/>
                      <a:pt x="95" y="683"/>
                    </a:cubicBezTo>
                    <a:cubicBezTo>
                      <a:pt x="88" y="685"/>
                      <a:pt x="80" y="681"/>
                      <a:pt x="77" y="675"/>
                    </a:cubicBezTo>
                    <a:cubicBezTo>
                      <a:pt x="76" y="673"/>
                      <a:pt x="76" y="672"/>
                      <a:pt x="76" y="670"/>
                    </a:cubicBezTo>
                    <a:cubicBezTo>
                      <a:pt x="74" y="655"/>
                      <a:pt x="26" y="170"/>
                      <a:pt x="12"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22" name="任意多边形: 形状 21">
                <a:extLst>
                  <a:ext uri="{FF2B5EF4-FFF2-40B4-BE49-F238E27FC236}">
                    <a16:creationId xmlns:a16="http://schemas.microsoft.com/office/drawing/2014/main" xmlns="" id="{566CDF61-6AD8-4106-B35A-2E9150D7DF63}"/>
                  </a:ext>
                </a:extLst>
              </p:cNvPr>
              <p:cNvSpPr>
                <a:spLocks/>
              </p:cNvSpPr>
              <p:nvPr/>
            </p:nvSpPr>
            <p:spPr bwMode="auto">
              <a:xfrm>
                <a:off x="5135041" y="2742077"/>
                <a:ext cx="1921918" cy="1259438"/>
              </a:xfrm>
              <a:custGeom>
                <a:avLst/>
                <a:gdLst>
                  <a:gd name="connsiteX0" fmla="*/ 695240 w 1921918"/>
                  <a:gd name="connsiteY0" fmla="*/ 924558 h 1259438"/>
                  <a:gd name="connsiteX1" fmla="*/ 800800 w 1921918"/>
                  <a:gd name="connsiteY1" fmla="*/ 924558 h 1259438"/>
                  <a:gd name="connsiteX2" fmla="*/ 724360 w 1921918"/>
                  <a:gd name="connsiteY2" fmla="*/ 1259438 h 1259438"/>
                  <a:gd name="connsiteX3" fmla="*/ 691600 w 1921918"/>
                  <a:gd name="connsiteY3" fmla="*/ 1259438 h 1259438"/>
                  <a:gd name="connsiteX4" fmla="*/ 611520 w 1921918"/>
                  <a:gd name="connsiteY4" fmla="*/ 1259438 h 1259438"/>
                  <a:gd name="connsiteX5" fmla="*/ 418600 w 1921918"/>
                  <a:gd name="connsiteY5" fmla="*/ 1259438 h 1259438"/>
                  <a:gd name="connsiteX6" fmla="*/ 418600 w 1921918"/>
                  <a:gd name="connsiteY6" fmla="*/ 1153878 h 1259438"/>
                  <a:gd name="connsiteX7" fmla="*/ 637910 w 1921918"/>
                  <a:gd name="connsiteY7" fmla="*/ 1153878 h 1259438"/>
                  <a:gd name="connsiteX8" fmla="*/ 1671911 w 1921918"/>
                  <a:gd name="connsiteY8" fmla="*/ 586085 h 1259438"/>
                  <a:gd name="connsiteX9" fmla="*/ 1618496 w 1921918"/>
                  <a:gd name="connsiteY9" fmla="*/ 731639 h 1259438"/>
                  <a:gd name="connsiteX10" fmla="*/ 1723990 w 1921918"/>
                  <a:gd name="connsiteY10" fmla="*/ 731639 h 1259438"/>
                  <a:gd name="connsiteX11" fmla="*/ 1496039 w 1921918"/>
                  <a:gd name="connsiteY11" fmla="*/ 407679 h 1259438"/>
                  <a:gd name="connsiteX12" fmla="*/ 1805439 w 1921918"/>
                  <a:gd name="connsiteY12" fmla="*/ 407679 h 1259438"/>
                  <a:gd name="connsiteX13" fmla="*/ 1845479 w 1921918"/>
                  <a:gd name="connsiteY13" fmla="*/ 513239 h 1259438"/>
                  <a:gd name="connsiteX14" fmla="*/ 1751407 w 1921918"/>
                  <a:gd name="connsiteY14" fmla="*/ 513239 h 1259438"/>
                  <a:gd name="connsiteX15" fmla="*/ 1867319 w 1921918"/>
                  <a:gd name="connsiteY15" fmla="*/ 837199 h 1259438"/>
                  <a:gd name="connsiteX16" fmla="*/ 1761759 w 1921918"/>
                  <a:gd name="connsiteY16" fmla="*/ 837199 h 1259438"/>
                  <a:gd name="connsiteX17" fmla="*/ 1725359 w 1921918"/>
                  <a:gd name="connsiteY17" fmla="*/ 837199 h 1259438"/>
                  <a:gd name="connsiteX18" fmla="*/ 1725359 w 1921918"/>
                  <a:gd name="connsiteY18" fmla="*/ 899079 h 1259438"/>
                  <a:gd name="connsiteX19" fmla="*/ 1823639 w 1921918"/>
                  <a:gd name="connsiteY19" fmla="*/ 899079 h 1259438"/>
                  <a:gd name="connsiteX20" fmla="*/ 1867319 w 1921918"/>
                  <a:gd name="connsiteY20" fmla="*/ 1004639 h 1259438"/>
                  <a:gd name="connsiteX21" fmla="*/ 1725359 w 1921918"/>
                  <a:gd name="connsiteY21" fmla="*/ 1004639 h 1259438"/>
                  <a:gd name="connsiteX22" fmla="*/ 1725359 w 1921918"/>
                  <a:gd name="connsiteY22" fmla="*/ 1153878 h 1259438"/>
                  <a:gd name="connsiteX23" fmla="*/ 1921918 w 1921918"/>
                  <a:gd name="connsiteY23" fmla="*/ 1153878 h 1259438"/>
                  <a:gd name="connsiteX24" fmla="*/ 1878238 w 1921918"/>
                  <a:gd name="connsiteY24" fmla="*/ 1259438 h 1259438"/>
                  <a:gd name="connsiteX25" fmla="*/ 1292199 w 1921918"/>
                  <a:gd name="connsiteY25" fmla="*/ 1259438 h 1259438"/>
                  <a:gd name="connsiteX26" fmla="*/ 1226679 w 1921918"/>
                  <a:gd name="connsiteY26" fmla="*/ 1259438 h 1259438"/>
                  <a:gd name="connsiteX27" fmla="*/ 1179359 w 1921918"/>
                  <a:gd name="connsiteY27" fmla="*/ 1259438 h 1259438"/>
                  <a:gd name="connsiteX28" fmla="*/ 1115886 w 1921918"/>
                  <a:gd name="connsiteY28" fmla="*/ 1071068 h 1259438"/>
                  <a:gd name="connsiteX29" fmla="*/ 1048319 w 1921918"/>
                  <a:gd name="connsiteY29" fmla="*/ 1259438 h 1259438"/>
                  <a:gd name="connsiteX30" fmla="*/ 1044679 w 1921918"/>
                  <a:gd name="connsiteY30" fmla="*/ 1259438 h 1259438"/>
                  <a:gd name="connsiteX31" fmla="*/ 935479 w 1921918"/>
                  <a:gd name="connsiteY31" fmla="*/ 1259438 h 1259438"/>
                  <a:gd name="connsiteX32" fmla="*/ 931839 w 1921918"/>
                  <a:gd name="connsiteY32" fmla="*/ 1259438 h 1259438"/>
                  <a:gd name="connsiteX33" fmla="*/ 811719 w 1921918"/>
                  <a:gd name="connsiteY33" fmla="*/ 924558 h 1259438"/>
                  <a:gd name="connsiteX34" fmla="*/ 917279 w 1921918"/>
                  <a:gd name="connsiteY34" fmla="*/ 924558 h 1259438"/>
                  <a:gd name="connsiteX35" fmla="*/ 990079 w 1921918"/>
                  <a:gd name="connsiteY35" fmla="*/ 1115918 h 1259438"/>
                  <a:gd name="connsiteX36" fmla="*/ 1062879 w 1921918"/>
                  <a:gd name="connsiteY36" fmla="*/ 924558 h 1259438"/>
                  <a:gd name="connsiteX37" fmla="*/ 1066519 w 1921918"/>
                  <a:gd name="connsiteY37" fmla="*/ 924558 h 1259438"/>
                  <a:gd name="connsiteX38" fmla="*/ 1168439 w 1921918"/>
                  <a:gd name="connsiteY38" fmla="*/ 924558 h 1259438"/>
                  <a:gd name="connsiteX39" fmla="*/ 1172079 w 1921918"/>
                  <a:gd name="connsiteY39" fmla="*/ 924558 h 1259438"/>
                  <a:gd name="connsiteX40" fmla="*/ 1254335 w 1921918"/>
                  <a:gd name="connsiteY40" fmla="*/ 1153878 h 1259438"/>
                  <a:gd name="connsiteX41" fmla="*/ 1619799 w 1921918"/>
                  <a:gd name="connsiteY41" fmla="*/ 1153878 h 1259438"/>
                  <a:gd name="connsiteX42" fmla="*/ 1619799 w 1921918"/>
                  <a:gd name="connsiteY42" fmla="*/ 1004639 h 1259438"/>
                  <a:gd name="connsiteX43" fmla="*/ 1517879 w 1921918"/>
                  <a:gd name="connsiteY43" fmla="*/ 1004639 h 1259438"/>
                  <a:gd name="connsiteX44" fmla="*/ 1474199 w 1921918"/>
                  <a:gd name="connsiteY44" fmla="*/ 899079 h 1259438"/>
                  <a:gd name="connsiteX45" fmla="*/ 1619799 w 1921918"/>
                  <a:gd name="connsiteY45" fmla="*/ 899079 h 1259438"/>
                  <a:gd name="connsiteX46" fmla="*/ 1619799 w 1921918"/>
                  <a:gd name="connsiteY46" fmla="*/ 837199 h 1259438"/>
                  <a:gd name="connsiteX47" fmla="*/ 1579759 w 1921918"/>
                  <a:gd name="connsiteY47" fmla="*/ 837199 h 1259438"/>
                  <a:gd name="connsiteX48" fmla="*/ 1474199 w 1921918"/>
                  <a:gd name="connsiteY48" fmla="*/ 837199 h 1259438"/>
                  <a:gd name="connsiteX49" fmla="*/ 1593083 w 1921918"/>
                  <a:gd name="connsiteY49" fmla="*/ 513239 h 1259438"/>
                  <a:gd name="connsiteX50" fmla="*/ 1539719 w 1921918"/>
                  <a:gd name="connsiteY50" fmla="*/ 513239 h 1259438"/>
                  <a:gd name="connsiteX51" fmla="*/ 247520 w 1921918"/>
                  <a:gd name="connsiteY51" fmla="*/ 251160 h 1259438"/>
                  <a:gd name="connsiteX52" fmla="*/ 167440 w 1921918"/>
                  <a:gd name="connsiteY52" fmla="*/ 589680 h 1259438"/>
                  <a:gd name="connsiteX53" fmla="*/ 243880 w 1921918"/>
                  <a:gd name="connsiteY53" fmla="*/ 589680 h 1259438"/>
                  <a:gd name="connsiteX54" fmla="*/ 65520 w 1921918"/>
                  <a:gd name="connsiteY54" fmla="*/ 1110199 h 1259438"/>
                  <a:gd name="connsiteX55" fmla="*/ 138320 w 1921918"/>
                  <a:gd name="connsiteY55" fmla="*/ 691600 h 1259438"/>
                  <a:gd name="connsiteX56" fmla="*/ 65520 w 1921918"/>
                  <a:gd name="connsiteY56" fmla="*/ 691600 h 1259438"/>
                  <a:gd name="connsiteX57" fmla="*/ 116559 w 1921918"/>
                  <a:gd name="connsiteY57" fmla="*/ 378560 h 1259438"/>
                  <a:gd name="connsiteX58" fmla="*/ 87360 w 1921918"/>
                  <a:gd name="connsiteY58" fmla="*/ 378560 h 1259438"/>
                  <a:gd name="connsiteX59" fmla="*/ 1066519 w 1921918"/>
                  <a:gd name="connsiteY59" fmla="*/ 138319 h 1259438"/>
                  <a:gd name="connsiteX60" fmla="*/ 1106559 w 1921918"/>
                  <a:gd name="connsiteY60" fmla="*/ 247519 h 1259438"/>
                  <a:gd name="connsiteX61" fmla="*/ 1066519 w 1921918"/>
                  <a:gd name="connsiteY61" fmla="*/ 356719 h 1259438"/>
                  <a:gd name="connsiteX62" fmla="*/ 1026479 w 1921918"/>
                  <a:gd name="connsiteY62" fmla="*/ 247519 h 1259438"/>
                  <a:gd name="connsiteX63" fmla="*/ 848119 w 1921918"/>
                  <a:gd name="connsiteY63" fmla="*/ 138319 h 1259438"/>
                  <a:gd name="connsiteX64" fmla="*/ 888159 w 1921918"/>
                  <a:gd name="connsiteY64" fmla="*/ 247519 h 1259438"/>
                  <a:gd name="connsiteX65" fmla="*/ 848119 w 1921918"/>
                  <a:gd name="connsiteY65" fmla="*/ 356719 h 1259438"/>
                  <a:gd name="connsiteX66" fmla="*/ 808079 w 1921918"/>
                  <a:gd name="connsiteY66" fmla="*/ 247519 h 1259438"/>
                  <a:gd name="connsiteX67" fmla="*/ 1011919 w 1921918"/>
                  <a:gd name="connsiteY67" fmla="*/ 105560 h 1259438"/>
                  <a:gd name="connsiteX68" fmla="*/ 1011919 w 1921918"/>
                  <a:gd name="connsiteY68" fmla="*/ 389480 h 1259438"/>
                  <a:gd name="connsiteX69" fmla="*/ 1128399 w 1921918"/>
                  <a:gd name="connsiteY69" fmla="*/ 389480 h 1259438"/>
                  <a:gd name="connsiteX70" fmla="*/ 1128399 w 1921918"/>
                  <a:gd name="connsiteY70" fmla="*/ 105560 h 1259438"/>
                  <a:gd name="connsiteX71" fmla="*/ 793520 w 1921918"/>
                  <a:gd name="connsiteY71" fmla="*/ 105560 h 1259438"/>
                  <a:gd name="connsiteX72" fmla="*/ 793520 w 1921918"/>
                  <a:gd name="connsiteY72" fmla="*/ 389480 h 1259438"/>
                  <a:gd name="connsiteX73" fmla="*/ 906359 w 1921918"/>
                  <a:gd name="connsiteY73" fmla="*/ 389480 h 1259438"/>
                  <a:gd name="connsiteX74" fmla="*/ 906359 w 1921918"/>
                  <a:gd name="connsiteY74" fmla="*/ 105560 h 1259438"/>
                  <a:gd name="connsiteX75" fmla="*/ 1354079 w 1921918"/>
                  <a:gd name="connsiteY75" fmla="*/ 0 h 1259438"/>
                  <a:gd name="connsiteX76" fmla="*/ 1426879 w 1921918"/>
                  <a:gd name="connsiteY76" fmla="*/ 0 h 1259438"/>
                  <a:gd name="connsiteX77" fmla="*/ 1459639 w 1921918"/>
                  <a:gd name="connsiteY77" fmla="*/ 0 h 1259438"/>
                  <a:gd name="connsiteX78" fmla="*/ 1860039 w 1921918"/>
                  <a:gd name="connsiteY78" fmla="*/ 0 h 1259438"/>
                  <a:gd name="connsiteX79" fmla="*/ 1860039 w 1921918"/>
                  <a:gd name="connsiteY79" fmla="*/ 36400 h 1259438"/>
                  <a:gd name="connsiteX80" fmla="*/ 1860039 w 1921918"/>
                  <a:gd name="connsiteY80" fmla="*/ 105560 h 1259438"/>
                  <a:gd name="connsiteX81" fmla="*/ 1860039 w 1921918"/>
                  <a:gd name="connsiteY81" fmla="*/ 251160 h 1259438"/>
                  <a:gd name="connsiteX82" fmla="*/ 1860039 w 1921918"/>
                  <a:gd name="connsiteY82" fmla="*/ 356720 h 1259438"/>
                  <a:gd name="connsiteX83" fmla="*/ 1754479 w 1921918"/>
                  <a:gd name="connsiteY83" fmla="*/ 356720 h 1259438"/>
                  <a:gd name="connsiteX84" fmla="*/ 1485119 w 1921918"/>
                  <a:gd name="connsiteY84" fmla="*/ 356720 h 1259438"/>
                  <a:gd name="connsiteX85" fmla="*/ 1485119 w 1921918"/>
                  <a:gd name="connsiteY85" fmla="*/ 251160 h 1259438"/>
                  <a:gd name="connsiteX86" fmla="*/ 1754479 w 1921918"/>
                  <a:gd name="connsiteY86" fmla="*/ 251160 h 1259438"/>
                  <a:gd name="connsiteX87" fmla="*/ 1710799 w 1921918"/>
                  <a:gd name="connsiteY87" fmla="*/ 174720 h 1259438"/>
                  <a:gd name="connsiteX88" fmla="*/ 1754479 w 1921918"/>
                  <a:gd name="connsiteY88" fmla="*/ 105560 h 1259438"/>
                  <a:gd name="connsiteX89" fmla="*/ 1459639 w 1921918"/>
                  <a:gd name="connsiteY89" fmla="*/ 105560 h 1259438"/>
                  <a:gd name="connsiteX90" fmla="*/ 1459639 w 1921918"/>
                  <a:gd name="connsiteY90" fmla="*/ 251160 h 1259438"/>
                  <a:gd name="connsiteX91" fmla="*/ 1459639 w 1921918"/>
                  <a:gd name="connsiteY91" fmla="*/ 356720 h 1259438"/>
                  <a:gd name="connsiteX92" fmla="*/ 1459639 w 1921918"/>
                  <a:gd name="connsiteY92" fmla="*/ 869959 h 1259438"/>
                  <a:gd name="connsiteX93" fmla="*/ 1419599 w 1921918"/>
                  <a:gd name="connsiteY93" fmla="*/ 1124759 h 1259438"/>
                  <a:gd name="connsiteX94" fmla="*/ 1314039 w 1921918"/>
                  <a:gd name="connsiteY94" fmla="*/ 1124759 h 1259438"/>
                  <a:gd name="connsiteX95" fmla="*/ 1354079 w 1921918"/>
                  <a:gd name="connsiteY95" fmla="*/ 869959 h 1259438"/>
                  <a:gd name="connsiteX96" fmla="*/ 687960 w 1921918"/>
                  <a:gd name="connsiteY96" fmla="*/ 0 h 1259438"/>
                  <a:gd name="connsiteX97" fmla="*/ 793520 w 1921918"/>
                  <a:gd name="connsiteY97" fmla="*/ 0 h 1259438"/>
                  <a:gd name="connsiteX98" fmla="*/ 1230319 w 1921918"/>
                  <a:gd name="connsiteY98" fmla="*/ 0 h 1259438"/>
                  <a:gd name="connsiteX99" fmla="*/ 1230319 w 1921918"/>
                  <a:gd name="connsiteY99" fmla="*/ 495040 h 1259438"/>
                  <a:gd name="connsiteX100" fmla="*/ 1011919 w 1921918"/>
                  <a:gd name="connsiteY100" fmla="*/ 495040 h 1259438"/>
                  <a:gd name="connsiteX101" fmla="*/ 1011919 w 1921918"/>
                  <a:gd name="connsiteY101" fmla="*/ 564199 h 1259438"/>
                  <a:gd name="connsiteX102" fmla="*/ 1190279 w 1921918"/>
                  <a:gd name="connsiteY102" fmla="*/ 564199 h 1259438"/>
                  <a:gd name="connsiteX103" fmla="*/ 1233959 w 1921918"/>
                  <a:gd name="connsiteY103" fmla="*/ 669759 h 1259438"/>
                  <a:gd name="connsiteX104" fmla="*/ 1011919 w 1921918"/>
                  <a:gd name="connsiteY104" fmla="*/ 669759 h 1259438"/>
                  <a:gd name="connsiteX105" fmla="*/ 1011919 w 1921918"/>
                  <a:gd name="connsiteY105" fmla="*/ 764399 h 1259438"/>
                  <a:gd name="connsiteX106" fmla="*/ 1215759 w 1921918"/>
                  <a:gd name="connsiteY106" fmla="*/ 764399 h 1259438"/>
                  <a:gd name="connsiteX107" fmla="*/ 1255799 w 1921918"/>
                  <a:gd name="connsiteY107" fmla="*/ 869959 h 1259438"/>
                  <a:gd name="connsiteX108" fmla="*/ 706159 w 1921918"/>
                  <a:gd name="connsiteY108" fmla="*/ 869959 h 1259438"/>
                  <a:gd name="connsiteX109" fmla="*/ 662479 w 1921918"/>
                  <a:gd name="connsiteY109" fmla="*/ 764399 h 1259438"/>
                  <a:gd name="connsiteX110" fmla="*/ 906359 w 1921918"/>
                  <a:gd name="connsiteY110" fmla="*/ 764399 h 1259438"/>
                  <a:gd name="connsiteX111" fmla="*/ 906359 w 1921918"/>
                  <a:gd name="connsiteY111" fmla="*/ 669759 h 1259438"/>
                  <a:gd name="connsiteX112" fmla="*/ 731640 w 1921918"/>
                  <a:gd name="connsiteY112" fmla="*/ 669759 h 1259438"/>
                  <a:gd name="connsiteX113" fmla="*/ 687960 w 1921918"/>
                  <a:gd name="connsiteY113" fmla="*/ 564199 h 1259438"/>
                  <a:gd name="connsiteX114" fmla="*/ 906359 w 1921918"/>
                  <a:gd name="connsiteY114" fmla="*/ 564199 h 1259438"/>
                  <a:gd name="connsiteX115" fmla="*/ 906359 w 1921918"/>
                  <a:gd name="connsiteY115" fmla="*/ 495040 h 1259438"/>
                  <a:gd name="connsiteX116" fmla="*/ 793520 w 1921918"/>
                  <a:gd name="connsiteY116" fmla="*/ 495040 h 1259438"/>
                  <a:gd name="connsiteX117" fmla="*/ 687960 w 1921918"/>
                  <a:gd name="connsiteY117" fmla="*/ 495040 h 1259438"/>
                  <a:gd name="connsiteX118" fmla="*/ 687960 w 1921918"/>
                  <a:gd name="connsiteY118" fmla="*/ 389480 h 1259438"/>
                  <a:gd name="connsiteX119" fmla="*/ 687960 w 1921918"/>
                  <a:gd name="connsiteY119" fmla="*/ 105560 h 1259438"/>
                  <a:gd name="connsiteX120" fmla="*/ 276640 w 1921918"/>
                  <a:gd name="connsiteY120" fmla="*/ 0 h 1259438"/>
                  <a:gd name="connsiteX121" fmla="*/ 382200 w 1921918"/>
                  <a:gd name="connsiteY121" fmla="*/ 0 h 1259438"/>
                  <a:gd name="connsiteX122" fmla="*/ 382200 w 1921918"/>
                  <a:gd name="connsiteY122" fmla="*/ 1259438 h 1259438"/>
                  <a:gd name="connsiteX123" fmla="*/ 382199 w 1921918"/>
                  <a:gd name="connsiteY123" fmla="*/ 1259438 h 1259438"/>
                  <a:gd name="connsiteX124" fmla="*/ 276640 w 1921918"/>
                  <a:gd name="connsiteY124" fmla="*/ 1259438 h 1259438"/>
                  <a:gd name="connsiteX125" fmla="*/ 43680 w 1921918"/>
                  <a:gd name="connsiteY125" fmla="*/ 1259438 h 1259438"/>
                  <a:gd name="connsiteX126" fmla="*/ 0 w 1921918"/>
                  <a:gd name="connsiteY126" fmla="*/ 1153878 h 1259438"/>
                  <a:gd name="connsiteX127" fmla="*/ 276640 w 1921918"/>
                  <a:gd name="connsiteY127" fmla="*/ 1153878 h 1259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Lst>
                <a:rect l="l" t="t" r="r" b="b"/>
                <a:pathLst>
                  <a:path w="1921918" h="1259438">
                    <a:moveTo>
                      <a:pt x="695240" y="924558"/>
                    </a:moveTo>
                    <a:lnTo>
                      <a:pt x="800800" y="924558"/>
                    </a:lnTo>
                    <a:lnTo>
                      <a:pt x="724360" y="1259438"/>
                    </a:lnTo>
                    <a:lnTo>
                      <a:pt x="691600" y="1259438"/>
                    </a:lnTo>
                    <a:lnTo>
                      <a:pt x="611520" y="1259438"/>
                    </a:lnTo>
                    <a:lnTo>
                      <a:pt x="418600" y="1259438"/>
                    </a:lnTo>
                    <a:lnTo>
                      <a:pt x="418600" y="1153878"/>
                    </a:lnTo>
                    <a:lnTo>
                      <a:pt x="637910" y="1153878"/>
                    </a:lnTo>
                    <a:close/>
                    <a:moveTo>
                      <a:pt x="1671911" y="586085"/>
                    </a:moveTo>
                    <a:lnTo>
                      <a:pt x="1618496" y="731639"/>
                    </a:lnTo>
                    <a:lnTo>
                      <a:pt x="1723990" y="731639"/>
                    </a:lnTo>
                    <a:close/>
                    <a:moveTo>
                      <a:pt x="1496039" y="407679"/>
                    </a:moveTo>
                    <a:lnTo>
                      <a:pt x="1805439" y="407679"/>
                    </a:lnTo>
                    <a:lnTo>
                      <a:pt x="1845479" y="513239"/>
                    </a:lnTo>
                    <a:lnTo>
                      <a:pt x="1751407" y="513239"/>
                    </a:lnTo>
                    <a:lnTo>
                      <a:pt x="1867319" y="837199"/>
                    </a:lnTo>
                    <a:lnTo>
                      <a:pt x="1761759" y="837199"/>
                    </a:lnTo>
                    <a:lnTo>
                      <a:pt x="1725359" y="837199"/>
                    </a:lnTo>
                    <a:lnTo>
                      <a:pt x="1725359" y="899079"/>
                    </a:lnTo>
                    <a:lnTo>
                      <a:pt x="1823639" y="899079"/>
                    </a:lnTo>
                    <a:lnTo>
                      <a:pt x="1867319" y="1004639"/>
                    </a:lnTo>
                    <a:lnTo>
                      <a:pt x="1725359" y="1004639"/>
                    </a:lnTo>
                    <a:lnTo>
                      <a:pt x="1725359" y="1153878"/>
                    </a:lnTo>
                    <a:lnTo>
                      <a:pt x="1921918" y="1153878"/>
                    </a:lnTo>
                    <a:lnTo>
                      <a:pt x="1878238" y="1259438"/>
                    </a:lnTo>
                    <a:lnTo>
                      <a:pt x="1292199" y="1259438"/>
                    </a:lnTo>
                    <a:lnTo>
                      <a:pt x="1226679" y="1259438"/>
                    </a:lnTo>
                    <a:lnTo>
                      <a:pt x="1179359" y="1259438"/>
                    </a:lnTo>
                    <a:lnTo>
                      <a:pt x="1115886" y="1071068"/>
                    </a:lnTo>
                    <a:lnTo>
                      <a:pt x="1048319" y="1259438"/>
                    </a:lnTo>
                    <a:lnTo>
                      <a:pt x="1044679" y="1259438"/>
                    </a:lnTo>
                    <a:lnTo>
                      <a:pt x="935479" y="1259438"/>
                    </a:lnTo>
                    <a:lnTo>
                      <a:pt x="931839" y="1259438"/>
                    </a:lnTo>
                    <a:lnTo>
                      <a:pt x="811719" y="924558"/>
                    </a:lnTo>
                    <a:lnTo>
                      <a:pt x="917279" y="924558"/>
                    </a:lnTo>
                    <a:lnTo>
                      <a:pt x="990079" y="1115918"/>
                    </a:lnTo>
                    <a:lnTo>
                      <a:pt x="1062879" y="924558"/>
                    </a:lnTo>
                    <a:lnTo>
                      <a:pt x="1066519" y="924558"/>
                    </a:lnTo>
                    <a:lnTo>
                      <a:pt x="1168439" y="924558"/>
                    </a:lnTo>
                    <a:lnTo>
                      <a:pt x="1172079" y="924558"/>
                    </a:lnTo>
                    <a:lnTo>
                      <a:pt x="1254335" y="1153878"/>
                    </a:lnTo>
                    <a:lnTo>
                      <a:pt x="1619799" y="1153878"/>
                    </a:lnTo>
                    <a:lnTo>
                      <a:pt x="1619799" y="1004639"/>
                    </a:lnTo>
                    <a:lnTo>
                      <a:pt x="1517879" y="1004639"/>
                    </a:lnTo>
                    <a:lnTo>
                      <a:pt x="1474199" y="899079"/>
                    </a:lnTo>
                    <a:lnTo>
                      <a:pt x="1619799" y="899079"/>
                    </a:lnTo>
                    <a:lnTo>
                      <a:pt x="1619799" y="837199"/>
                    </a:lnTo>
                    <a:lnTo>
                      <a:pt x="1579759" y="837199"/>
                    </a:lnTo>
                    <a:lnTo>
                      <a:pt x="1474199" y="837199"/>
                    </a:lnTo>
                    <a:lnTo>
                      <a:pt x="1593083" y="513239"/>
                    </a:lnTo>
                    <a:lnTo>
                      <a:pt x="1539719" y="513239"/>
                    </a:lnTo>
                    <a:close/>
                    <a:moveTo>
                      <a:pt x="247520" y="251160"/>
                    </a:moveTo>
                    <a:lnTo>
                      <a:pt x="167440" y="589680"/>
                    </a:lnTo>
                    <a:lnTo>
                      <a:pt x="243880" y="589680"/>
                    </a:lnTo>
                    <a:lnTo>
                      <a:pt x="65520" y="1110199"/>
                    </a:lnTo>
                    <a:lnTo>
                      <a:pt x="138320" y="691600"/>
                    </a:lnTo>
                    <a:lnTo>
                      <a:pt x="65520" y="691600"/>
                    </a:lnTo>
                    <a:lnTo>
                      <a:pt x="116559" y="378560"/>
                    </a:lnTo>
                    <a:lnTo>
                      <a:pt x="87360" y="378560"/>
                    </a:lnTo>
                    <a:close/>
                    <a:moveTo>
                      <a:pt x="1066519" y="138319"/>
                    </a:moveTo>
                    <a:lnTo>
                      <a:pt x="1106559" y="247519"/>
                    </a:lnTo>
                    <a:lnTo>
                      <a:pt x="1066519" y="356719"/>
                    </a:lnTo>
                    <a:lnTo>
                      <a:pt x="1026479" y="247519"/>
                    </a:lnTo>
                    <a:close/>
                    <a:moveTo>
                      <a:pt x="848119" y="138319"/>
                    </a:moveTo>
                    <a:lnTo>
                      <a:pt x="888159" y="247519"/>
                    </a:lnTo>
                    <a:lnTo>
                      <a:pt x="848119" y="356719"/>
                    </a:lnTo>
                    <a:lnTo>
                      <a:pt x="808079" y="247519"/>
                    </a:lnTo>
                    <a:close/>
                    <a:moveTo>
                      <a:pt x="1011919" y="105560"/>
                    </a:moveTo>
                    <a:lnTo>
                      <a:pt x="1011919" y="389480"/>
                    </a:lnTo>
                    <a:lnTo>
                      <a:pt x="1128399" y="389480"/>
                    </a:lnTo>
                    <a:lnTo>
                      <a:pt x="1128399" y="105560"/>
                    </a:lnTo>
                    <a:close/>
                    <a:moveTo>
                      <a:pt x="793520" y="105560"/>
                    </a:moveTo>
                    <a:lnTo>
                      <a:pt x="793520" y="389480"/>
                    </a:lnTo>
                    <a:lnTo>
                      <a:pt x="906359" y="389480"/>
                    </a:lnTo>
                    <a:lnTo>
                      <a:pt x="906359" y="105560"/>
                    </a:lnTo>
                    <a:close/>
                    <a:moveTo>
                      <a:pt x="1354079" y="0"/>
                    </a:moveTo>
                    <a:lnTo>
                      <a:pt x="1426879" y="0"/>
                    </a:lnTo>
                    <a:lnTo>
                      <a:pt x="1459639" y="0"/>
                    </a:lnTo>
                    <a:lnTo>
                      <a:pt x="1860039" y="0"/>
                    </a:lnTo>
                    <a:lnTo>
                      <a:pt x="1860039" y="36400"/>
                    </a:lnTo>
                    <a:lnTo>
                      <a:pt x="1860039" y="105560"/>
                    </a:lnTo>
                    <a:lnTo>
                      <a:pt x="1860039" y="251160"/>
                    </a:lnTo>
                    <a:lnTo>
                      <a:pt x="1860039" y="356720"/>
                    </a:lnTo>
                    <a:lnTo>
                      <a:pt x="1754479" y="356720"/>
                    </a:lnTo>
                    <a:lnTo>
                      <a:pt x="1485119" y="356720"/>
                    </a:lnTo>
                    <a:lnTo>
                      <a:pt x="1485119" y="251160"/>
                    </a:lnTo>
                    <a:lnTo>
                      <a:pt x="1754479" y="251160"/>
                    </a:lnTo>
                    <a:lnTo>
                      <a:pt x="1710799" y="174720"/>
                    </a:lnTo>
                    <a:lnTo>
                      <a:pt x="1754479" y="105560"/>
                    </a:lnTo>
                    <a:lnTo>
                      <a:pt x="1459639" y="105560"/>
                    </a:lnTo>
                    <a:lnTo>
                      <a:pt x="1459639" y="251160"/>
                    </a:lnTo>
                    <a:lnTo>
                      <a:pt x="1459639" y="356720"/>
                    </a:lnTo>
                    <a:lnTo>
                      <a:pt x="1459639" y="869959"/>
                    </a:lnTo>
                    <a:lnTo>
                      <a:pt x="1419599" y="1124759"/>
                    </a:lnTo>
                    <a:lnTo>
                      <a:pt x="1314039" y="1124759"/>
                    </a:lnTo>
                    <a:lnTo>
                      <a:pt x="1354079" y="869959"/>
                    </a:lnTo>
                    <a:close/>
                    <a:moveTo>
                      <a:pt x="687960" y="0"/>
                    </a:moveTo>
                    <a:lnTo>
                      <a:pt x="793520" y="0"/>
                    </a:lnTo>
                    <a:lnTo>
                      <a:pt x="1230319" y="0"/>
                    </a:lnTo>
                    <a:lnTo>
                      <a:pt x="1230319" y="495040"/>
                    </a:lnTo>
                    <a:lnTo>
                      <a:pt x="1011919" y="495040"/>
                    </a:lnTo>
                    <a:lnTo>
                      <a:pt x="1011919" y="564199"/>
                    </a:lnTo>
                    <a:lnTo>
                      <a:pt x="1190279" y="564199"/>
                    </a:lnTo>
                    <a:lnTo>
                      <a:pt x="1233959" y="669759"/>
                    </a:lnTo>
                    <a:lnTo>
                      <a:pt x="1011919" y="669759"/>
                    </a:lnTo>
                    <a:lnTo>
                      <a:pt x="1011919" y="764399"/>
                    </a:lnTo>
                    <a:lnTo>
                      <a:pt x="1215759" y="764399"/>
                    </a:lnTo>
                    <a:lnTo>
                      <a:pt x="1255799" y="869959"/>
                    </a:lnTo>
                    <a:lnTo>
                      <a:pt x="706159" y="869959"/>
                    </a:lnTo>
                    <a:lnTo>
                      <a:pt x="662479" y="764399"/>
                    </a:lnTo>
                    <a:lnTo>
                      <a:pt x="906359" y="764399"/>
                    </a:lnTo>
                    <a:lnTo>
                      <a:pt x="906359" y="669759"/>
                    </a:lnTo>
                    <a:lnTo>
                      <a:pt x="731640" y="669759"/>
                    </a:lnTo>
                    <a:lnTo>
                      <a:pt x="687960" y="564199"/>
                    </a:lnTo>
                    <a:lnTo>
                      <a:pt x="906359" y="564199"/>
                    </a:lnTo>
                    <a:lnTo>
                      <a:pt x="906359" y="495040"/>
                    </a:lnTo>
                    <a:lnTo>
                      <a:pt x="793520" y="495040"/>
                    </a:lnTo>
                    <a:lnTo>
                      <a:pt x="687960" y="495040"/>
                    </a:lnTo>
                    <a:lnTo>
                      <a:pt x="687960" y="389480"/>
                    </a:lnTo>
                    <a:lnTo>
                      <a:pt x="687960" y="105560"/>
                    </a:lnTo>
                    <a:close/>
                    <a:moveTo>
                      <a:pt x="276640" y="0"/>
                    </a:moveTo>
                    <a:lnTo>
                      <a:pt x="382200" y="0"/>
                    </a:lnTo>
                    <a:lnTo>
                      <a:pt x="382200" y="1259438"/>
                    </a:lnTo>
                    <a:lnTo>
                      <a:pt x="382199" y="1259438"/>
                    </a:lnTo>
                    <a:lnTo>
                      <a:pt x="276640" y="1259438"/>
                    </a:lnTo>
                    <a:lnTo>
                      <a:pt x="43680" y="1259438"/>
                    </a:lnTo>
                    <a:lnTo>
                      <a:pt x="0" y="1153878"/>
                    </a:lnTo>
                    <a:lnTo>
                      <a:pt x="276640" y="11538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23" name="任意多边形: 形状 22">
                <a:extLst>
                  <a:ext uri="{FF2B5EF4-FFF2-40B4-BE49-F238E27FC236}">
                    <a16:creationId xmlns:a16="http://schemas.microsoft.com/office/drawing/2014/main" xmlns="" id="{AB3FE29B-8544-4237-B53C-342B3E4FE8DF}"/>
                  </a:ext>
                </a:extLst>
              </p:cNvPr>
              <p:cNvSpPr>
                <a:spLocks noChangeArrowheads="1"/>
              </p:cNvSpPr>
              <p:nvPr/>
            </p:nvSpPr>
            <p:spPr bwMode="auto">
              <a:xfrm>
                <a:off x="6053464" y="2554682"/>
                <a:ext cx="81154" cy="95662"/>
              </a:xfrm>
              <a:custGeom>
                <a:avLst/>
                <a:gdLst>
                  <a:gd name="connsiteX0" fmla="*/ 27051 w 81154"/>
                  <a:gd name="connsiteY0" fmla="*/ 50576 h 95662"/>
                  <a:gd name="connsiteX1" fmla="*/ 54102 w 81154"/>
                  <a:gd name="connsiteY1" fmla="*/ 50576 h 95662"/>
                  <a:gd name="connsiteX2" fmla="*/ 54102 w 81154"/>
                  <a:gd name="connsiteY2" fmla="*/ 59593 h 95662"/>
                  <a:gd name="connsiteX3" fmla="*/ 48091 w 81154"/>
                  <a:gd name="connsiteY3" fmla="*/ 59593 h 95662"/>
                  <a:gd name="connsiteX4" fmla="*/ 48091 w 81154"/>
                  <a:gd name="connsiteY4" fmla="*/ 64980 h 95662"/>
                  <a:gd name="connsiteX5" fmla="*/ 71009 w 81154"/>
                  <a:gd name="connsiteY5" fmla="*/ 64980 h 95662"/>
                  <a:gd name="connsiteX6" fmla="*/ 81153 w 81154"/>
                  <a:gd name="connsiteY6" fmla="*/ 64980 h 95662"/>
                  <a:gd name="connsiteX7" fmla="*/ 71009 w 81154"/>
                  <a:gd name="connsiteY7" fmla="*/ 77003 h 95662"/>
                  <a:gd name="connsiteX8" fmla="*/ 67471 w 81154"/>
                  <a:gd name="connsiteY8" fmla="*/ 77003 h 95662"/>
                  <a:gd name="connsiteX9" fmla="*/ 69685 w 81154"/>
                  <a:gd name="connsiteY9" fmla="*/ 80023 h 95662"/>
                  <a:gd name="connsiteX10" fmla="*/ 81154 w 81154"/>
                  <a:gd name="connsiteY10" fmla="*/ 95662 h 95662"/>
                  <a:gd name="connsiteX11" fmla="*/ 69818 w 81154"/>
                  <a:gd name="connsiteY11" fmla="*/ 95662 h 95662"/>
                  <a:gd name="connsiteX12" fmla="*/ 66984 w 81154"/>
                  <a:gd name="connsiteY12" fmla="*/ 93658 h 95662"/>
                  <a:gd name="connsiteX13" fmla="*/ 59014 w 81154"/>
                  <a:gd name="connsiteY13" fmla="*/ 83092 h 95662"/>
                  <a:gd name="connsiteX14" fmla="*/ 54421 w 81154"/>
                  <a:gd name="connsiteY14" fmla="*/ 77003 h 95662"/>
                  <a:gd name="connsiteX15" fmla="*/ 48091 w 81154"/>
                  <a:gd name="connsiteY15" fmla="*/ 77003 h 95662"/>
                  <a:gd name="connsiteX16" fmla="*/ 48091 w 81154"/>
                  <a:gd name="connsiteY16" fmla="*/ 95662 h 95662"/>
                  <a:gd name="connsiteX17" fmla="*/ 36068 w 81154"/>
                  <a:gd name="connsiteY17" fmla="*/ 95662 h 95662"/>
                  <a:gd name="connsiteX18" fmla="*/ 36068 w 81154"/>
                  <a:gd name="connsiteY18" fmla="*/ 77003 h 95662"/>
                  <a:gd name="connsiteX19" fmla="*/ 35822 w 81154"/>
                  <a:gd name="connsiteY19" fmla="*/ 77003 h 95662"/>
                  <a:gd name="connsiteX20" fmla="*/ 27468 w 81154"/>
                  <a:gd name="connsiteY20" fmla="*/ 77003 h 95662"/>
                  <a:gd name="connsiteX21" fmla="*/ 15028 w 81154"/>
                  <a:gd name="connsiteY21" fmla="*/ 95662 h 95662"/>
                  <a:gd name="connsiteX22" fmla="*/ 0 w 81154"/>
                  <a:gd name="connsiteY22" fmla="*/ 95662 h 95662"/>
                  <a:gd name="connsiteX23" fmla="*/ 14513 w 81154"/>
                  <a:gd name="connsiteY23" fmla="*/ 77003 h 95662"/>
                  <a:gd name="connsiteX24" fmla="*/ 13353 w 81154"/>
                  <a:gd name="connsiteY24" fmla="*/ 77003 h 95662"/>
                  <a:gd name="connsiteX25" fmla="*/ 10144 w 81154"/>
                  <a:gd name="connsiteY25" fmla="*/ 77003 h 95662"/>
                  <a:gd name="connsiteX26" fmla="*/ 0 w 81154"/>
                  <a:gd name="connsiteY26" fmla="*/ 64980 h 95662"/>
                  <a:gd name="connsiteX27" fmla="*/ 26787 w 81154"/>
                  <a:gd name="connsiteY27" fmla="*/ 64980 h 95662"/>
                  <a:gd name="connsiteX28" fmla="*/ 36068 w 81154"/>
                  <a:gd name="connsiteY28" fmla="*/ 64980 h 95662"/>
                  <a:gd name="connsiteX29" fmla="*/ 36068 w 81154"/>
                  <a:gd name="connsiteY29" fmla="*/ 59593 h 95662"/>
                  <a:gd name="connsiteX30" fmla="*/ 27051 w 81154"/>
                  <a:gd name="connsiteY30" fmla="*/ 59593 h 95662"/>
                  <a:gd name="connsiteX31" fmla="*/ 36068 w 81154"/>
                  <a:gd name="connsiteY31" fmla="*/ 0 h 95662"/>
                  <a:gd name="connsiteX32" fmla="*/ 48091 w 81154"/>
                  <a:gd name="connsiteY32" fmla="*/ 0 h 95662"/>
                  <a:gd name="connsiteX33" fmla="*/ 48091 w 81154"/>
                  <a:gd name="connsiteY33" fmla="*/ 5491 h 95662"/>
                  <a:gd name="connsiteX34" fmla="*/ 71009 w 81154"/>
                  <a:gd name="connsiteY34" fmla="*/ 5491 h 95662"/>
                  <a:gd name="connsiteX35" fmla="*/ 81153 w 81154"/>
                  <a:gd name="connsiteY35" fmla="*/ 5491 h 95662"/>
                  <a:gd name="connsiteX36" fmla="*/ 71009 w 81154"/>
                  <a:gd name="connsiteY36" fmla="*/ 14508 h 95662"/>
                  <a:gd name="connsiteX37" fmla="*/ 48091 w 81154"/>
                  <a:gd name="connsiteY37" fmla="*/ 14508 h 95662"/>
                  <a:gd name="connsiteX38" fmla="*/ 48091 w 81154"/>
                  <a:gd name="connsiteY38" fmla="*/ 20519 h 95662"/>
                  <a:gd name="connsiteX39" fmla="*/ 66501 w 81154"/>
                  <a:gd name="connsiteY39" fmla="*/ 20519 h 95662"/>
                  <a:gd name="connsiteX40" fmla="*/ 75142 w 81154"/>
                  <a:gd name="connsiteY40" fmla="*/ 20519 h 95662"/>
                  <a:gd name="connsiteX41" fmla="*/ 66046 w 81154"/>
                  <a:gd name="connsiteY41" fmla="*/ 29536 h 95662"/>
                  <a:gd name="connsiteX42" fmla="*/ 48091 w 81154"/>
                  <a:gd name="connsiteY42" fmla="*/ 29536 h 95662"/>
                  <a:gd name="connsiteX43" fmla="*/ 48091 w 81154"/>
                  <a:gd name="connsiteY43" fmla="*/ 35548 h 95662"/>
                  <a:gd name="connsiteX44" fmla="*/ 71009 w 81154"/>
                  <a:gd name="connsiteY44" fmla="*/ 35548 h 95662"/>
                  <a:gd name="connsiteX45" fmla="*/ 81153 w 81154"/>
                  <a:gd name="connsiteY45" fmla="*/ 35548 h 95662"/>
                  <a:gd name="connsiteX46" fmla="*/ 72042 w 81154"/>
                  <a:gd name="connsiteY46" fmla="*/ 43647 h 95662"/>
                  <a:gd name="connsiteX47" fmla="*/ 81154 w 81154"/>
                  <a:gd name="connsiteY47" fmla="*/ 59593 h 95662"/>
                  <a:gd name="connsiteX48" fmla="*/ 69131 w 81154"/>
                  <a:gd name="connsiteY48" fmla="*/ 59593 h 95662"/>
                  <a:gd name="connsiteX49" fmla="*/ 60544 w 81154"/>
                  <a:gd name="connsiteY49" fmla="*/ 44565 h 95662"/>
                  <a:gd name="connsiteX50" fmla="*/ 35822 w 81154"/>
                  <a:gd name="connsiteY50" fmla="*/ 44565 h 95662"/>
                  <a:gd name="connsiteX51" fmla="*/ 21469 w 81154"/>
                  <a:gd name="connsiteY51" fmla="*/ 44565 h 95662"/>
                  <a:gd name="connsiteX52" fmla="*/ 15029 w 81154"/>
                  <a:gd name="connsiteY52" fmla="*/ 59593 h 95662"/>
                  <a:gd name="connsiteX53" fmla="*/ 0 w 81154"/>
                  <a:gd name="connsiteY53" fmla="*/ 59593 h 95662"/>
                  <a:gd name="connsiteX54" fmla="*/ 9112 w 81154"/>
                  <a:gd name="connsiteY54" fmla="*/ 43647 h 95662"/>
                  <a:gd name="connsiteX55" fmla="*/ 0 w 81154"/>
                  <a:gd name="connsiteY55" fmla="*/ 35548 h 95662"/>
                  <a:gd name="connsiteX56" fmla="*/ 26787 w 81154"/>
                  <a:gd name="connsiteY56" fmla="*/ 35548 h 95662"/>
                  <a:gd name="connsiteX57" fmla="*/ 36068 w 81154"/>
                  <a:gd name="connsiteY57" fmla="*/ 35548 h 95662"/>
                  <a:gd name="connsiteX58" fmla="*/ 36068 w 81154"/>
                  <a:gd name="connsiteY58" fmla="*/ 29536 h 95662"/>
                  <a:gd name="connsiteX59" fmla="*/ 22270 w 81154"/>
                  <a:gd name="connsiteY59" fmla="*/ 29536 h 95662"/>
                  <a:gd name="connsiteX60" fmla="*/ 16017 w 81154"/>
                  <a:gd name="connsiteY60" fmla="*/ 29536 h 95662"/>
                  <a:gd name="connsiteX61" fmla="*/ 6011 w 81154"/>
                  <a:gd name="connsiteY61" fmla="*/ 20519 h 95662"/>
                  <a:gd name="connsiteX62" fmla="*/ 36068 w 81154"/>
                  <a:gd name="connsiteY62" fmla="*/ 20519 h 95662"/>
                  <a:gd name="connsiteX63" fmla="*/ 36068 w 81154"/>
                  <a:gd name="connsiteY63" fmla="*/ 14508 h 95662"/>
                  <a:gd name="connsiteX64" fmla="*/ 35822 w 81154"/>
                  <a:gd name="connsiteY64" fmla="*/ 14508 h 95662"/>
                  <a:gd name="connsiteX65" fmla="*/ 10144 w 81154"/>
                  <a:gd name="connsiteY65" fmla="*/ 14508 h 95662"/>
                  <a:gd name="connsiteX66" fmla="*/ 0 w 81154"/>
                  <a:gd name="connsiteY66" fmla="*/ 5491 h 95662"/>
                  <a:gd name="connsiteX67" fmla="*/ 26787 w 81154"/>
                  <a:gd name="connsiteY67" fmla="*/ 5491 h 95662"/>
                  <a:gd name="connsiteX68" fmla="*/ 36068 w 81154"/>
                  <a:gd name="connsiteY68" fmla="*/ 5491 h 956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81154" h="95662">
                    <a:moveTo>
                      <a:pt x="27051" y="50576"/>
                    </a:moveTo>
                    <a:lnTo>
                      <a:pt x="54102" y="50576"/>
                    </a:lnTo>
                    <a:lnTo>
                      <a:pt x="54102" y="59593"/>
                    </a:lnTo>
                    <a:lnTo>
                      <a:pt x="48091" y="59593"/>
                    </a:lnTo>
                    <a:lnTo>
                      <a:pt x="48091" y="64980"/>
                    </a:lnTo>
                    <a:lnTo>
                      <a:pt x="71009" y="64980"/>
                    </a:lnTo>
                    <a:cubicBezTo>
                      <a:pt x="81153" y="64980"/>
                      <a:pt x="81153" y="64980"/>
                      <a:pt x="81153" y="64980"/>
                    </a:cubicBezTo>
                    <a:cubicBezTo>
                      <a:pt x="81153" y="71538"/>
                      <a:pt x="76542" y="77003"/>
                      <a:pt x="71009" y="77003"/>
                    </a:cubicBezTo>
                    <a:lnTo>
                      <a:pt x="67471" y="77003"/>
                    </a:lnTo>
                    <a:lnTo>
                      <a:pt x="69685" y="80023"/>
                    </a:lnTo>
                    <a:cubicBezTo>
                      <a:pt x="72475" y="83827"/>
                      <a:pt x="76195" y="88899"/>
                      <a:pt x="81154" y="95662"/>
                    </a:cubicBezTo>
                    <a:lnTo>
                      <a:pt x="69818" y="95662"/>
                    </a:lnTo>
                    <a:cubicBezTo>
                      <a:pt x="68874" y="95662"/>
                      <a:pt x="67929" y="94660"/>
                      <a:pt x="66984" y="93658"/>
                    </a:cubicBezTo>
                    <a:cubicBezTo>
                      <a:pt x="66984" y="93658"/>
                      <a:pt x="66984" y="93658"/>
                      <a:pt x="59014" y="83092"/>
                    </a:cubicBezTo>
                    <a:lnTo>
                      <a:pt x="54421" y="77003"/>
                    </a:lnTo>
                    <a:lnTo>
                      <a:pt x="48091" y="77003"/>
                    </a:lnTo>
                    <a:lnTo>
                      <a:pt x="48091" y="95662"/>
                    </a:lnTo>
                    <a:lnTo>
                      <a:pt x="36068" y="95662"/>
                    </a:lnTo>
                    <a:lnTo>
                      <a:pt x="36068" y="77003"/>
                    </a:lnTo>
                    <a:lnTo>
                      <a:pt x="35822" y="77003"/>
                    </a:lnTo>
                    <a:lnTo>
                      <a:pt x="27468" y="77003"/>
                    </a:lnTo>
                    <a:lnTo>
                      <a:pt x="15028" y="95662"/>
                    </a:lnTo>
                    <a:lnTo>
                      <a:pt x="0" y="95662"/>
                    </a:lnTo>
                    <a:lnTo>
                      <a:pt x="14513" y="77003"/>
                    </a:lnTo>
                    <a:lnTo>
                      <a:pt x="13353" y="77003"/>
                    </a:lnTo>
                    <a:cubicBezTo>
                      <a:pt x="10144" y="77003"/>
                      <a:pt x="10144" y="77003"/>
                      <a:pt x="10144" y="77003"/>
                    </a:cubicBezTo>
                    <a:cubicBezTo>
                      <a:pt x="4611" y="77003"/>
                      <a:pt x="0" y="71538"/>
                      <a:pt x="0" y="64980"/>
                    </a:cubicBezTo>
                    <a:cubicBezTo>
                      <a:pt x="10144" y="64980"/>
                      <a:pt x="19020" y="64980"/>
                      <a:pt x="26787" y="64980"/>
                    </a:cubicBezTo>
                    <a:lnTo>
                      <a:pt x="36068" y="64980"/>
                    </a:lnTo>
                    <a:lnTo>
                      <a:pt x="36068" y="59593"/>
                    </a:lnTo>
                    <a:lnTo>
                      <a:pt x="27051" y="59593"/>
                    </a:lnTo>
                    <a:close/>
                    <a:moveTo>
                      <a:pt x="36068" y="0"/>
                    </a:moveTo>
                    <a:lnTo>
                      <a:pt x="48091" y="0"/>
                    </a:lnTo>
                    <a:lnTo>
                      <a:pt x="48091" y="5491"/>
                    </a:lnTo>
                    <a:lnTo>
                      <a:pt x="71009" y="5491"/>
                    </a:lnTo>
                    <a:cubicBezTo>
                      <a:pt x="81153" y="5491"/>
                      <a:pt x="81153" y="5491"/>
                      <a:pt x="81153" y="5491"/>
                    </a:cubicBezTo>
                    <a:cubicBezTo>
                      <a:pt x="81153" y="10409"/>
                      <a:pt x="76542" y="14508"/>
                      <a:pt x="71009" y="14508"/>
                    </a:cubicBezTo>
                    <a:lnTo>
                      <a:pt x="48091" y="14508"/>
                    </a:lnTo>
                    <a:lnTo>
                      <a:pt x="48091" y="20519"/>
                    </a:lnTo>
                    <a:lnTo>
                      <a:pt x="66501" y="20519"/>
                    </a:lnTo>
                    <a:cubicBezTo>
                      <a:pt x="75142" y="20519"/>
                      <a:pt x="75142" y="20519"/>
                      <a:pt x="75142" y="20519"/>
                    </a:cubicBezTo>
                    <a:cubicBezTo>
                      <a:pt x="75142" y="25437"/>
                      <a:pt x="71504" y="29536"/>
                      <a:pt x="66046" y="29536"/>
                    </a:cubicBezTo>
                    <a:lnTo>
                      <a:pt x="48091" y="29536"/>
                    </a:lnTo>
                    <a:lnTo>
                      <a:pt x="48091" y="35548"/>
                    </a:lnTo>
                    <a:lnTo>
                      <a:pt x="71009" y="35548"/>
                    </a:lnTo>
                    <a:cubicBezTo>
                      <a:pt x="81153" y="35548"/>
                      <a:pt x="81153" y="35548"/>
                      <a:pt x="81153" y="35548"/>
                    </a:cubicBezTo>
                    <a:lnTo>
                      <a:pt x="72042" y="43647"/>
                    </a:lnTo>
                    <a:lnTo>
                      <a:pt x="81154" y="59593"/>
                    </a:lnTo>
                    <a:lnTo>
                      <a:pt x="69131" y="59593"/>
                    </a:lnTo>
                    <a:lnTo>
                      <a:pt x="60544" y="44565"/>
                    </a:lnTo>
                    <a:lnTo>
                      <a:pt x="35822" y="44565"/>
                    </a:lnTo>
                    <a:lnTo>
                      <a:pt x="21469" y="44565"/>
                    </a:lnTo>
                    <a:lnTo>
                      <a:pt x="15029" y="59593"/>
                    </a:lnTo>
                    <a:lnTo>
                      <a:pt x="0" y="59593"/>
                    </a:lnTo>
                    <a:lnTo>
                      <a:pt x="9112" y="43647"/>
                    </a:lnTo>
                    <a:lnTo>
                      <a:pt x="0" y="35548"/>
                    </a:lnTo>
                    <a:cubicBezTo>
                      <a:pt x="10144" y="35548"/>
                      <a:pt x="19020" y="35548"/>
                      <a:pt x="26787" y="35548"/>
                    </a:cubicBezTo>
                    <a:lnTo>
                      <a:pt x="36068" y="35548"/>
                    </a:lnTo>
                    <a:lnTo>
                      <a:pt x="36068" y="29536"/>
                    </a:lnTo>
                    <a:lnTo>
                      <a:pt x="22270" y="29536"/>
                    </a:lnTo>
                    <a:cubicBezTo>
                      <a:pt x="16017" y="29536"/>
                      <a:pt x="16017" y="29536"/>
                      <a:pt x="16017" y="29536"/>
                    </a:cubicBezTo>
                    <a:cubicBezTo>
                      <a:pt x="10559" y="29536"/>
                      <a:pt x="6011" y="25437"/>
                      <a:pt x="6011" y="20519"/>
                    </a:cubicBezTo>
                    <a:lnTo>
                      <a:pt x="36068" y="20519"/>
                    </a:lnTo>
                    <a:lnTo>
                      <a:pt x="36068" y="14508"/>
                    </a:lnTo>
                    <a:lnTo>
                      <a:pt x="35822" y="14508"/>
                    </a:lnTo>
                    <a:cubicBezTo>
                      <a:pt x="10144" y="14508"/>
                      <a:pt x="10144" y="14508"/>
                      <a:pt x="10144" y="14508"/>
                    </a:cubicBezTo>
                    <a:cubicBezTo>
                      <a:pt x="4611" y="14508"/>
                      <a:pt x="0" y="10409"/>
                      <a:pt x="0" y="5491"/>
                    </a:cubicBezTo>
                    <a:cubicBezTo>
                      <a:pt x="10144" y="5491"/>
                      <a:pt x="19020" y="5491"/>
                      <a:pt x="26787" y="5491"/>
                    </a:cubicBezTo>
                    <a:lnTo>
                      <a:pt x="36068" y="5491"/>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25" name="任意多边形: 形状 24">
                <a:extLst>
                  <a:ext uri="{FF2B5EF4-FFF2-40B4-BE49-F238E27FC236}">
                    <a16:creationId xmlns:a16="http://schemas.microsoft.com/office/drawing/2014/main" xmlns="" id="{F71CA074-34FD-4D40-8D78-A26C1A1E19AD}"/>
                  </a:ext>
                </a:extLst>
              </p:cNvPr>
              <p:cNvSpPr/>
              <p:nvPr/>
            </p:nvSpPr>
            <p:spPr>
              <a:xfrm>
                <a:off x="5695833" y="2604460"/>
                <a:ext cx="280271" cy="26889"/>
              </a:xfrm>
              <a:custGeom>
                <a:avLst/>
                <a:gdLst/>
                <a:ahLst/>
                <a:cxnLst/>
                <a:rect l="l" t="t" r="r" b="b"/>
                <a:pathLst>
                  <a:path w="2299830" h="220637">
                    <a:moveTo>
                      <a:pt x="1901152" y="49644"/>
                    </a:moveTo>
                    <a:lnTo>
                      <a:pt x="1901152" y="93573"/>
                    </a:lnTo>
                    <a:lnTo>
                      <a:pt x="1931349" y="93573"/>
                    </a:lnTo>
                    <a:cubicBezTo>
                      <a:pt x="1938720" y="93364"/>
                      <a:pt x="1944413" y="91114"/>
                      <a:pt x="1948430" y="86824"/>
                    </a:cubicBezTo>
                    <a:cubicBezTo>
                      <a:pt x="1952446" y="82534"/>
                      <a:pt x="1954479" y="77462"/>
                      <a:pt x="1954530" y="71609"/>
                    </a:cubicBezTo>
                    <a:cubicBezTo>
                      <a:pt x="1954479" y="65755"/>
                      <a:pt x="1952446" y="60684"/>
                      <a:pt x="1948430" y="56394"/>
                    </a:cubicBezTo>
                    <a:cubicBezTo>
                      <a:pt x="1944413" y="52104"/>
                      <a:pt x="1938720" y="49854"/>
                      <a:pt x="1931349" y="49644"/>
                    </a:cubicBezTo>
                    <a:close/>
                    <a:moveTo>
                      <a:pt x="1596352" y="49644"/>
                    </a:moveTo>
                    <a:lnTo>
                      <a:pt x="1596352" y="93573"/>
                    </a:lnTo>
                    <a:lnTo>
                      <a:pt x="1626549" y="93573"/>
                    </a:lnTo>
                    <a:cubicBezTo>
                      <a:pt x="1633920" y="93364"/>
                      <a:pt x="1639613" y="91114"/>
                      <a:pt x="1643630" y="86824"/>
                    </a:cubicBezTo>
                    <a:cubicBezTo>
                      <a:pt x="1647646" y="82534"/>
                      <a:pt x="1649679" y="77462"/>
                      <a:pt x="1649730" y="71609"/>
                    </a:cubicBezTo>
                    <a:cubicBezTo>
                      <a:pt x="1649679" y="65755"/>
                      <a:pt x="1647646" y="60684"/>
                      <a:pt x="1643630" y="56394"/>
                    </a:cubicBezTo>
                    <a:cubicBezTo>
                      <a:pt x="1639613" y="52104"/>
                      <a:pt x="1633920" y="49854"/>
                      <a:pt x="1626549" y="49644"/>
                    </a:cubicBezTo>
                    <a:close/>
                    <a:moveTo>
                      <a:pt x="348577" y="49644"/>
                    </a:moveTo>
                    <a:lnTo>
                      <a:pt x="348577" y="93573"/>
                    </a:lnTo>
                    <a:lnTo>
                      <a:pt x="378774" y="93573"/>
                    </a:lnTo>
                    <a:cubicBezTo>
                      <a:pt x="386145" y="93364"/>
                      <a:pt x="391838" y="91114"/>
                      <a:pt x="395854" y="86824"/>
                    </a:cubicBezTo>
                    <a:cubicBezTo>
                      <a:pt x="399870" y="82534"/>
                      <a:pt x="401904" y="77462"/>
                      <a:pt x="401955" y="71609"/>
                    </a:cubicBezTo>
                    <a:cubicBezTo>
                      <a:pt x="401904" y="65755"/>
                      <a:pt x="399870" y="60684"/>
                      <a:pt x="395854" y="56394"/>
                    </a:cubicBezTo>
                    <a:cubicBezTo>
                      <a:pt x="391838" y="52104"/>
                      <a:pt x="386145" y="49854"/>
                      <a:pt x="378774" y="49644"/>
                    </a:cubicBezTo>
                    <a:close/>
                    <a:moveTo>
                      <a:pt x="685171" y="47511"/>
                    </a:moveTo>
                    <a:cubicBezTo>
                      <a:pt x="680260" y="47580"/>
                      <a:pt x="675977" y="48508"/>
                      <a:pt x="672323" y="50293"/>
                    </a:cubicBezTo>
                    <a:cubicBezTo>
                      <a:pt x="668670" y="52077"/>
                      <a:pt x="665836" y="54301"/>
                      <a:pt x="663821" y="56962"/>
                    </a:cubicBezTo>
                    <a:cubicBezTo>
                      <a:pt x="662187" y="58902"/>
                      <a:pt x="660779" y="61526"/>
                      <a:pt x="659596" y="64833"/>
                    </a:cubicBezTo>
                    <a:cubicBezTo>
                      <a:pt x="658414" y="68140"/>
                      <a:pt x="657503" y="73293"/>
                      <a:pt x="656863" y="80292"/>
                    </a:cubicBezTo>
                    <a:cubicBezTo>
                      <a:pt x="656223" y="87291"/>
                      <a:pt x="655899" y="97300"/>
                      <a:pt x="655891" y="110318"/>
                    </a:cubicBezTo>
                    <a:cubicBezTo>
                      <a:pt x="655899" y="123333"/>
                      <a:pt x="656223" y="133315"/>
                      <a:pt x="656863" y="140266"/>
                    </a:cubicBezTo>
                    <a:cubicBezTo>
                      <a:pt x="657503" y="147216"/>
                      <a:pt x="658414" y="152320"/>
                      <a:pt x="659596" y="155578"/>
                    </a:cubicBezTo>
                    <a:cubicBezTo>
                      <a:pt x="660779" y="158836"/>
                      <a:pt x="662187" y="161433"/>
                      <a:pt x="663821" y="163370"/>
                    </a:cubicBezTo>
                    <a:cubicBezTo>
                      <a:pt x="665836" y="166044"/>
                      <a:pt x="668670" y="168318"/>
                      <a:pt x="672323" y="170192"/>
                    </a:cubicBezTo>
                    <a:cubicBezTo>
                      <a:pt x="675977" y="172066"/>
                      <a:pt x="680260" y="173044"/>
                      <a:pt x="685171" y="173126"/>
                    </a:cubicBezTo>
                    <a:cubicBezTo>
                      <a:pt x="690083" y="173044"/>
                      <a:pt x="694366" y="172066"/>
                      <a:pt x="698019" y="170192"/>
                    </a:cubicBezTo>
                    <a:cubicBezTo>
                      <a:pt x="701673" y="168318"/>
                      <a:pt x="704507" y="166044"/>
                      <a:pt x="706521" y="163370"/>
                    </a:cubicBezTo>
                    <a:cubicBezTo>
                      <a:pt x="708155" y="161433"/>
                      <a:pt x="709564" y="158836"/>
                      <a:pt x="710746" y="155578"/>
                    </a:cubicBezTo>
                    <a:cubicBezTo>
                      <a:pt x="711928" y="152320"/>
                      <a:pt x="712839" y="147216"/>
                      <a:pt x="713480" y="140266"/>
                    </a:cubicBezTo>
                    <a:cubicBezTo>
                      <a:pt x="714120" y="133315"/>
                      <a:pt x="714443" y="123333"/>
                      <a:pt x="714451" y="110318"/>
                    </a:cubicBezTo>
                    <a:cubicBezTo>
                      <a:pt x="714443" y="97300"/>
                      <a:pt x="714120" y="87291"/>
                      <a:pt x="713480" y="80292"/>
                    </a:cubicBezTo>
                    <a:cubicBezTo>
                      <a:pt x="712839" y="73293"/>
                      <a:pt x="711928" y="68140"/>
                      <a:pt x="710746" y="64833"/>
                    </a:cubicBezTo>
                    <a:cubicBezTo>
                      <a:pt x="709564" y="61526"/>
                      <a:pt x="708155" y="58902"/>
                      <a:pt x="706521" y="56962"/>
                    </a:cubicBezTo>
                    <a:cubicBezTo>
                      <a:pt x="704507" y="54301"/>
                      <a:pt x="701673" y="52077"/>
                      <a:pt x="698019" y="50293"/>
                    </a:cubicBezTo>
                    <a:cubicBezTo>
                      <a:pt x="694366" y="48508"/>
                      <a:pt x="690083" y="47580"/>
                      <a:pt x="685171" y="47511"/>
                    </a:cubicBezTo>
                    <a:close/>
                    <a:moveTo>
                      <a:pt x="2139848" y="1829"/>
                    </a:moveTo>
                    <a:lnTo>
                      <a:pt x="2299830" y="1829"/>
                    </a:lnTo>
                    <a:lnTo>
                      <a:pt x="2299830" y="49339"/>
                    </a:lnTo>
                    <a:lnTo>
                      <a:pt x="2246490" y="49339"/>
                    </a:lnTo>
                    <a:lnTo>
                      <a:pt x="2246490" y="218808"/>
                    </a:lnTo>
                    <a:lnTo>
                      <a:pt x="2193188" y="218808"/>
                    </a:lnTo>
                    <a:lnTo>
                      <a:pt x="2193188" y="49339"/>
                    </a:lnTo>
                    <a:lnTo>
                      <a:pt x="2139848" y="49339"/>
                    </a:lnTo>
                    <a:close/>
                    <a:moveTo>
                      <a:pt x="1847850" y="1829"/>
                    </a:moveTo>
                    <a:lnTo>
                      <a:pt x="1933789" y="1829"/>
                    </a:lnTo>
                    <a:cubicBezTo>
                      <a:pt x="1949862" y="2030"/>
                      <a:pt x="1963395" y="5418"/>
                      <a:pt x="1974387" y="11993"/>
                    </a:cubicBezTo>
                    <a:cubicBezTo>
                      <a:pt x="1985378" y="18569"/>
                      <a:pt x="1993695" y="27126"/>
                      <a:pt x="1999336" y="37664"/>
                    </a:cubicBezTo>
                    <a:cubicBezTo>
                      <a:pt x="2004977" y="48203"/>
                      <a:pt x="2007809" y="59518"/>
                      <a:pt x="2007832" y="71609"/>
                    </a:cubicBezTo>
                    <a:cubicBezTo>
                      <a:pt x="2007809" y="83700"/>
                      <a:pt x="2004977" y="95014"/>
                      <a:pt x="1999336" y="105553"/>
                    </a:cubicBezTo>
                    <a:cubicBezTo>
                      <a:pt x="1993695" y="116092"/>
                      <a:pt x="1985378" y="124649"/>
                      <a:pt x="1974387" y="131224"/>
                    </a:cubicBezTo>
                    <a:cubicBezTo>
                      <a:pt x="1963395" y="137800"/>
                      <a:pt x="1949862" y="141188"/>
                      <a:pt x="1933789" y="141389"/>
                    </a:cubicBezTo>
                    <a:lnTo>
                      <a:pt x="1901152" y="141389"/>
                    </a:lnTo>
                    <a:lnTo>
                      <a:pt x="1901152" y="218808"/>
                    </a:lnTo>
                    <a:lnTo>
                      <a:pt x="1847850" y="218808"/>
                    </a:lnTo>
                    <a:close/>
                    <a:moveTo>
                      <a:pt x="1543050" y="1829"/>
                    </a:moveTo>
                    <a:lnTo>
                      <a:pt x="1628989" y="1829"/>
                    </a:lnTo>
                    <a:cubicBezTo>
                      <a:pt x="1645062" y="2030"/>
                      <a:pt x="1658595" y="5418"/>
                      <a:pt x="1669587" y="11993"/>
                    </a:cubicBezTo>
                    <a:cubicBezTo>
                      <a:pt x="1680578" y="18569"/>
                      <a:pt x="1688895" y="27126"/>
                      <a:pt x="1694536" y="37664"/>
                    </a:cubicBezTo>
                    <a:cubicBezTo>
                      <a:pt x="1700178" y="48203"/>
                      <a:pt x="1703009" y="59518"/>
                      <a:pt x="1703032" y="71609"/>
                    </a:cubicBezTo>
                    <a:cubicBezTo>
                      <a:pt x="1703009" y="83700"/>
                      <a:pt x="1700178" y="95014"/>
                      <a:pt x="1694536" y="105553"/>
                    </a:cubicBezTo>
                    <a:cubicBezTo>
                      <a:pt x="1688895" y="116092"/>
                      <a:pt x="1680578" y="124649"/>
                      <a:pt x="1669587" y="131224"/>
                    </a:cubicBezTo>
                    <a:cubicBezTo>
                      <a:pt x="1658595" y="137800"/>
                      <a:pt x="1645062" y="141188"/>
                      <a:pt x="1628989" y="141389"/>
                    </a:cubicBezTo>
                    <a:lnTo>
                      <a:pt x="1596352" y="141389"/>
                    </a:lnTo>
                    <a:lnTo>
                      <a:pt x="1596352" y="218808"/>
                    </a:lnTo>
                    <a:lnTo>
                      <a:pt x="1543050" y="218808"/>
                    </a:lnTo>
                    <a:close/>
                    <a:moveTo>
                      <a:pt x="914400" y="1829"/>
                    </a:moveTo>
                    <a:lnTo>
                      <a:pt x="966788" y="1829"/>
                    </a:lnTo>
                    <a:lnTo>
                      <a:pt x="1015574" y="97515"/>
                    </a:lnTo>
                    <a:lnTo>
                      <a:pt x="1064361" y="1829"/>
                    </a:lnTo>
                    <a:lnTo>
                      <a:pt x="1116749" y="1829"/>
                    </a:lnTo>
                    <a:lnTo>
                      <a:pt x="1116749" y="218808"/>
                    </a:lnTo>
                    <a:lnTo>
                      <a:pt x="1063447" y="218808"/>
                    </a:lnTo>
                    <a:lnTo>
                      <a:pt x="1063447" y="114892"/>
                    </a:lnTo>
                    <a:lnTo>
                      <a:pt x="1032650" y="168546"/>
                    </a:lnTo>
                    <a:lnTo>
                      <a:pt x="998499" y="168546"/>
                    </a:lnTo>
                    <a:lnTo>
                      <a:pt x="967702" y="114892"/>
                    </a:lnTo>
                    <a:lnTo>
                      <a:pt x="967702" y="218808"/>
                    </a:lnTo>
                    <a:lnTo>
                      <a:pt x="914400" y="218808"/>
                    </a:lnTo>
                    <a:close/>
                    <a:moveTo>
                      <a:pt x="295275" y="1829"/>
                    </a:moveTo>
                    <a:lnTo>
                      <a:pt x="381214" y="1829"/>
                    </a:lnTo>
                    <a:cubicBezTo>
                      <a:pt x="397287" y="2030"/>
                      <a:pt x="410820" y="5418"/>
                      <a:pt x="421812" y="11993"/>
                    </a:cubicBezTo>
                    <a:cubicBezTo>
                      <a:pt x="432803" y="18569"/>
                      <a:pt x="441120" y="27126"/>
                      <a:pt x="446761" y="37664"/>
                    </a:cubicBezTo>
                    <a:cubicBezTo>
                      <a:pt x="452402" y="48203"/>
                      <a:pt x="455234" y="59518"/>
                      <a:pt x="455257" y="71609"/>
                    </a:cubicBezTo>
                    <a:cubicBezTo>
                      <a:pt x="454851" y="86378"/>
                      <a:pt x="451094" y="98456"/>
                      <a:pt x="443987" y="107844"/>
                    </a:cubicBezTo>
                    <a:cubicBezTo>
                      <a:pt x="436880" y="117232"/>
                      <a:pt x="428859" y="124047"/>
                      <a:pt x="419925" y="128291"/>
                    </a:cubicBezTo>
                    <a:lnTo>
                      <a:pt x="466839" y="218808"/>
                    </a:lnTo>
                    <a:lnTo>
                      <a:pt x="405001" y="218808"/>
                    </a:lnTo>
                    <a:lnTo>
                      <a:pt x="366573" y="138036"/>
                    </a:lnTo>
                    <a:lnTo>
                      <a:pt x="348577" y="138036"/>
                    </a:lnTo>
                    <a:lnTo>
                      <a:pt x="348577" y="218808"/>
                    </a:lnTo>
                    <a:lnTo>
                      <a:pt x="295275" y="218808"/>
                    </a:lnTo>
                    <a:close/>
                    <a:moveTo>
                      <a:pt x="0" y="1829"/>
                    </a:moveTo>
                    <a:lnTo>
                      <a:pt x="147485" y="1829"/>
                    </a:lnTo>
                    <a:lnTo>
                      <a:pt x="147485" y="49339"/>
                    </a:lnTo>
                    <a:lnTo>
                      <a:pt x="53302" y="49339"/>
                    </a:lnTo>
                    <a:lnTo>
                      <a:pt x="53302" y="87477"/>
                    </a:lnTo>
                    <a:lnTo>
                      <a:pt x="133769" y="87477"/>
                    </a:lnTo>
                    <a:lnTo>
                      <a:pt x="133769" y="134988"/>
                    </a:lnTo>
                    <a:lnTo>
                      <a:pt x="53302" y="134988"/>
                    </a:lnTo>
                    <a:lnTo>
                      <a:pt x="53302" y="218808"/>
                    </a:lnTo>
                    <a:lnTo>
                      <a:pt x="0" y="218808"/>
                    </a:lnTo>
                    <a:close/>
                    <a:moveTo>
                      <a:pt x="685171" y="0"/>
                    </a:moveTo>
                    <a:cubicBezTo>
                      <a:pt x="698318" y="25"/>
                      <a:pt x="709763" y="2106"/>
                      <a:pt x="719508" y="6243"/>
                    </a:cubicBezTo>
                    <a:cubicBezTo>
                      <a:pt x="729253" y="10380"/>
                      <a:pt x="738025" y="16421"/>
                      <a:pt x="745823" y="24365"/>
                    </a:cubicBezTo>
                    <a:cubicBezTo>
                      <a:pt x="753285" y="32012"/>
                      <a:pt x="758565" y="40408"/>
                      <a:pt x="761662" y="49551"/>
                    </a:cubicBezTo>
                    <a:cubicBezTo>
                      <a:pt x="764758" y="58694"/>
                      <a:pt x="766586" y="68381"/>
                      <a:pt x="767144" y="78611"/>
                    </a:cubicBezTo>
                    <a:cubicBezTo>
                      <a:pt x="767702" y="88841"/>
                      <a:pt x="767905" y="99410"/>
                      <a:pt x="767753" y="110318"/>
                    </a:cubicBezTo>
                    <a:cubicBezTo>
                      <a:pt x="767905" y="121227"/>
                      <a:pt x="767702" y="131796"/>
                      <a:pt x="767144" y="142026"/>
                    </a:cubicBezTo>
                    <a:cubicBezTo>
                      <a:pt x="766586" y="152256"/>
                      <a:pt x="764758" y="161943"/>
                      <a:pt x="761662" y="171086"/>
                    </a:cubicBezTo>
                    <a:cubicBezTo>
                      <a:pt x="758565" y="180229"/>
                      <a:pt x="753285" y="188625"/>
                      <a:pt x="745823" y="196273"/>
                    </a:cubicBezTo>
                    <a:cubicBezTo>
                      <a:pt x="738025" y="204216"/>
                      <a:pt x="729253" y="210257"/>
                      <a:pt x="719508" y="214394"/>
                    </a:cubicBezTo>
                    <a:cubicBezTo>
                      <a:pt x="709763" y="218530"/>
                      <a:pt x="698318" y="220612"/>
                      <a:pt x="685171" y="220637"/>
                    </a:cubicBezTo>
                    <a:cubicBezTo>
                      <a:pt x="672025" y="220612"/>
                      <a:pt x="660579" y="218530"/>
                      <a:pt x="650834" y="214394"/>
                    </a:cubicBezTo>
                    <a:cubicBezTo>
                      <a:pt x="641089" y="210257"/>
                      <a:pt x="632317" y="204216"/>
                      <a:pt x="624519" y="196273"/>
                    </a:cubicBezTo>
                    <a:cubicBezTo>
                      <a:pt x="617057" y="188625"/>
                      <a:pt x="611777" y="180229"/>
                      <a:pt x="608681" y="171086"/>
                    </a:cubicBezTo>
                    <a:cubicBezTo>
                      <a:pt x="605584" y="161943"/>
                      <a:pt x="603757" y="152256"/>
                      <a:pt x="603198" y="142026"/>
                    </a:cubicBezTo>
                    <a:cubicBezTo>
                      <a:pt x="602640" y="131796"/>
                      <a:pt x="602437" y="121227"/>
                      <a:pt x="602589" y="110318"/>
                    </a:cubicBezTo>
                    <a:cubicBezTo>
                      <a:pt x="602437" y="99410"/>
                      <a:pt x="602640" y="88841"/>
                      <a:pt x="603198" y="78611"/>
                    </a:cubicBezTo>
                    <a:cubicBezTo>
                      <a:pt x="603757" y="68381"/>
                      <a:pt x="605584" y="58694"/>
                      <a:pt x="608681" y="49551"/>
                    </a:cubicBezTo>
                    <a:cubicBezTo>
                      <a:pt x="611777" y="40408"/>
                      <a:pt x="617057" y="32012"/>
                      <a:pt x="624519" y="24365"/>
                    </a:cubicBezTo>
                    <a:cubicBezTo>
                      <a:pt x="632317" y="16421"/>
                      <a:pt x="641089" y="10380"/>
                      <a:pt x="650834" y="6243"/>
                    </a:cubicBezTo>
                    <a:cubicBezTo>
                      <a:pt x="660579" y="2106"/>
                      <a:pt x="672025" y="25"/>
                      <a:pt x="685171" y="0"/>
                    </a:cubicBez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sz="2400" dirty="0">
                  <a:solidFill>
                    <a:srgbClr val="FCE3C1"/>
                  </a:solidFill>
                  <a:latin typeface="DIN Black" pitchFamily="50" charset="0"/>
                  <a:ea typeface="微软雅黑" panose="020B0503020204020204" pitchFamily="34" charset="-122"/>
                </a:endParaRPr>
              </a:p>
            </p:txBody>
          </p:sp>
          <p:sp>
            <p:nvSpPr>
              <p:cNvPr id="26" name="任意多边形: 形状 25">
                <a:extLst>
                  <a:ext uri="{FF2B5EF4-FFF2-40B4-BE49-F238E27FC236}">
                    <a16:creationId xmlns:a16="http://schemas.microsoft.com/office/drawing/2014/main" xmlns="" id="{E95C0541-C7E5-468E-95AE-E62EAED1798A}"/>
                  </a:ext>
                </a:extLst>
              </p:cNvPr>
              <p:cNvSpPr/>
              <p:nvPr/>
            </p:nvSpPr>
            <p:spPr>
              <a:xfrm>
                <a:off x="6217221" y="2604460"/>
                <a:ext cx="304647" cy="26889"/>
              </a:xfrm>
              <a:custGeom>
                <a:avLst/>
                <a:gdLst/>
                <a:ahLst/>
                <a:cxnLst/>
                <a:rect l="l" t="t" r="r" b="b"/>
                <a:pathLst>
                  <a:path w="2499855" h="220637">
                    <a:moveTo>
                      <a:pt x="1469574" y="84108"/>
                    </a:moveTo>
                    <a:lnTo>
                      <a:pt x="1450067" y="142037"/>
                    </a:lnTo>
                    <a:lnTo>
                      <a:pt x="1487862" y="142037"/>
                    </a:lnTo>
                    <a:close/>
                    <a:moveTo>
                      <a:pt x="2215477" y="49644"/>
                    </a:moveTo>
                    <a:lnTo>
                      <a:pt x="2215477" y="93573"/>
                    </a:lnTo>
                    <a:lnTo>
                      <a:pt x="2245673" y="93573"/>
                    </a:lnTo>
                    <a:cubicBezTo>
                      <a:pt x="2253045" y="93364"/>
                      <a:pt x="2258738" y="91114"/>
                      <a:pt x="2262754" y="86824"/>
                    </a:cubicBezTo>
                    <a:cubicBezTo>
                      <a:pt x="2266770" y="82534"/>
                      <a:pt x="2268804" y="77462"/>
                      <a:pt x="2268855" y="71609"/>
                    </a:cubicBezTo>
                    <a:cubicBezTo>
                      <a:pt x="2268804" y="65755"/>
                      <a:pt x="2266770" y="60684"/>
                      <a:pt x="2262754" y="56394"/>
                    </a:cubicBezTo>
                    <a:cubicBezTo>
                      <a:pt x="2258738" y="52104"/>
                      <a:pt x="2253045" y="49854"/>
                      <a:pt x="2245673" y="49644"/>
                    </a:cubicBezTo>
                    <a:close/>
                    <a:moveTo>
                      <a:pt x="2015451" y="49644"/>
                    </a:moveTo>
                    <a:lnTo>
                      <a:pt x="2015451" y="93573"/>
                    </a:lnTo>
                    <a:lnTo>
                      <a:pt x="2045649" y="93573"/>
                    </a:lnTo>
                    <a:cubicBezTo>
                      <a:pt x="2053019" y="93364"/>
                      <a:pt x="2058713" y="91114"/>
                      <a:pt x="2062729" y="86824"/>
                    </a:cubicBezTo>
                    <a:cubicBezTo>
                      <a:pt x="2066745" y="82534"/>
                      <a:pt x="2068779" y="77462"/>
                      <a:pt x="2068830" y="71609"/>
                    </a:cubicBezTo>
                    <a:cubicBezTo>
                      <a:pt x="2068779" y="65755"/>
                      <a:pt x="2066745" y="60684"/>
                      <a:pt x="2062729" y="56394"/>
                    </a:cubicBezTo>
                    <a:cubicBezTo>
                      <a:pt x="2058713" y="52104"/>
                      <a:pt x="2053020" y="49854"/>
                      <a:pt x="2045649" y="49644"/>
                    </a:cubicBezTo>
                    <a:close/>
                    <a:moveTo>
                      <a:pt x="500977" y="49644"/>
                    </a:moveTo>
                    <a:lnTo>
                      <a:pt x="500977" y="93573"/>
                    </a:lnTo>
                    <a:lnTo>
                      <a:pt x="531174" y="93573"/>
                    </a:lnTo>
                    <a:cubicBezTo>
                      <a:pt x="538545" y="93364"/>
                      <a:pt x="544239" y="91114"/>
                      <a:pt x="548255" y="86824"/>
                    </a:cubicBezTo>
                    <a:cubicBezTo>
                      <a:pt x="552271" y="82534"/>
                      <a:pt x="554304" y="77462"/>
                      <a:pt x="554355" y="71609"/>
                    </a:cubicBezTo>
                    <a:cubicBezTo>
                      <a:pt x="554304" y="65755"/>
                      <a:pt x="552271" y="60684"/>
                      <a:pt x="548255" y="56394"/>
                    </a:cubicBezTo>
                    <a:cubicBezTo>
                      <a:pt x="544239" y="52104"/>
                      <a:pt x="538545" y="49854"/>
                      <a:pt x="531174" y="49644"/>
                    </a:cubicBezTo>
                    <a:close/>
                    <a:moveTo>
                      <a:pt x="323221" y="47511"/>
                    </a:moveTo>
                    <a:cubicBezTo>
                      <a:pt x="318310" y="47580"/>
                      <a:pt x="314027" y="48508"/>
                      <a:pt x="310373" y="50293"/>
                    </a:cubicBezTo>
                    <a:cubicBezTo>
                      <a:pt x="306720" y="52077"/>
                      <a:pt x="303886" y="54301"/>
                      <a:pt x="301871" y="56962"/>
                    </a:cubicBezTo>
                    <a:cubicBezTo>
                      <a:pt x="300237" y="58902"/>
                      <a:pt x="298829" y="61526"/>
                      <a:pt x="297647" y="64833"/>
                    </a:cubicBezTo>
                    <a:cubicBezTo>
                      <a:pt x="296464" y="68140"/>
                      <a:pt x="295553" y="73293"/>
                      <a:pt x="294913" y="80292"/>
                    </a:cubicBezTo>
                    <a:cubicBezTo>
                      <a:pt x="294273" y="87291"/>
                      <a:pt x="293949" y="97300"/>
                      <a:pt x="293941" y="110318"/>
                    </a:cubicBezTo>
                    <a:cubicBezTo>
                      <a:pt x="293949" y="123333"/>
                      <a:pt x="294273" y="133315"/>
                      <a:pt x="294913" y="140266"/>
                    </a:cubicBezTo>
                    <a:cubicBezTo>
                      <a:pt x="295553" y="147216"/>
                      <a:pt x="296464" y="152320"/>
                      <a:pt x="297647" y="155578"/>
                    </a:cubicBezTo>
                    <a:cubicBezTo>
                      <a:pt x="298829" y="158836"/>
                      <a:pt x="300237" y="161433"/>
                      <a:pt x="301871" y="163370"/>
                    </a:cubicBezTo>
                    <a:cubicBezTo>
                      <a:pt x="303886" y="166044"/>
                      <a:pt x="306720" y="168318"/>
                      <a:pt x="310373" y="170192"/>
                    </a:cubicBezTo>
                    <a:cubicBezTo>
                      <a:pt x="314027" y="172066"/>
                      <a:pt x="318310" y="173044"/>
                      <a:pt x="323221" y="173126"/>
                    </a:cubicBezTo>
                    <a:cubicBezTo>
                      <a:pt x="328133" y="173044"/>
                      <a:pt x="332416" y="172066"/>
                      <a:pt x="336069" y="170192"/>
                    </a:cubicBezTo>
                    <a:cubicBezTo>
                      <a:pt x="339723" y="168318"/>
                      <a:pt x="342557" y="166044"/>
                      <a:pt x="344571" y="163370"/>
                    </a:cubicBezTo>
                    <a:cubicBezTo>
                      <a:pt x="346206" y="161433"/>
                      <a:pt x="347614" y="158836"/>
                      <a:pt x="348796" y="155578"/>
                    </a:cubicBezTo>
                    <a:cubicBezTo>
                      <a:pt x="349978" y="152320"/>
                      <a:pt x="350890" y="147216"/>
                      <a:pt x="351530" y="140266"/>
                    </a:cubicBezTo>
                    <a:cubicBezTo>
                      <a:pt x="352170" y="133315"/>
                      <a:pt x="352494" y="123333"/>
                      <a:pt x="352501" y="110318"/>
                    </a:cubicBezTo>
                    <a:cubicBezTo>
                      <a:pt x="352494" y="97300"/>
                      <a:pt x="352170" y="87291"/>
                      <a:pt x="351530" y="80292"/>
                    </a:cubicBezTo>
                    <a:cubicBezTo>
                      <a:pt x="350890" y="73293"/>
                      <a:pt x="349978" y="68140"/>
                      <a:pt x="348796" y="64833"/>
                    </a:cubicBezTo>
                    <a:cubicBezTo>
                      <a:pt x="347614" y="61526"/>
                      <a:pt x="346206" y="58902"/>
                      <a:pt x="344571" y="56962"/>
                    </a:cubicBezTo>
                    <a:cubicBezTo>
                      <a:pt x="342557" y="54301"/>
                      <a:pt x="339723" y="52077"/>
                      <a:pt x="336069" y="50293"/>
                    </a:cubicBezTo>
                    <a:cubicBezTo>
                      <a:pt x="332416" y="48508"/>
                      <a:pt x="328133" y="47580"/>
                      <a:pt x="323221" y="47511"/>
                    </a:cubicBezTo>
                    <a:close/>
                    <a:moveTo>
                      <a:pt x="2339873" y="1829"/>
                    </a:moveTo>
                    <a:lnTo>
                      <a:pt x="2499855" y="1829"/>
                    </a:lnTo>
                    <a:lnTo>
                      <a:pt x="2499855" y="49339"/>
                    </a:lnTo>
                    <a:lnTo>
                      <a:pt x="2446515" y="49339"/>
                    </a:lnTo>
                    <a:lnTo>
                      <a:pt x="2446515" y="218808"/>
                    </a:lnTo>
                    <a:lnTo>
                      <a:pt x="2393213" y="218808"/>
                    </a:lnTo>
                    <a:lnTo>
                      <a:pt x="2393213" y="49339"/>
                    </a:lnTo>
                    <a:lnTo>
                      <a:pt x="2339873" y="49339"/>
                    </a:lnTo>
                    <a:close/>
                    <a:moveTo>
                      <a:pt x="2162175" y="1829"/>
                    </a:moveTo>
                    <a:lnTo>
                      <a:pt x="2248113" y="1829"/>
                    </a:lnTo>
                    <a:cubicBezTo>
                      <a:pt x="2264187" y="2030"/>
                      <a:pt x="2277720" y="5418"/>
                      <a:pt x="2288711" y="11993"/>
                    </a:cubicBezTo>
                    <a:cubicBezTo>
                      <a:pt x="2299703" y="18569"/>
                      <a:pt x="2308020" y="27126"/>
                      <a:pt x="2313661" y="37664"/>
                    </a:cubicBezTo>
                    <a:cubicBezTo>
                      <a:pt x="2319302" y="48203"/>
                      <a:pt x="2322134" y="59518"/>
                      <a:pt x="2322157" y="71609"/>
                    </a:cubicBezTo>
                    <a:cubicBezTo>
                      <a:pt x="2322134" y="83700"/>
                      <a:pt x="2319302" y="95014"/>
                      <a:pt x="2313661" y="105553"/>
                    </a:cubicBezTo>
                    <a:cubicBezTo>
                      <a:pt x="2308020" y="116092"/>
                      <a:pt x="2299703" y="124649"/>
                      <a:pt x="2288711" y="131224"/>
                    </a:cubicBezTo>
                    <a:cubicBezTo>
                      <a:pt x="2277720" y="137800"/>
                      <a:pt x="2264187" y="141188"/>
                      <a:pt x="2248113" y="141389"/>
                    </a:cubicBezTo>
                    <a:lnTo>
                      <a:pt x="2215477" y="141389"/>
                    </a:lnTo>
                    <a:lnTo>
                      <a:pt x="2215477" y="218808"/>
                    </a:lnTo>
                    <a:lnTo>
                      <a:pt x="2162175" y="218808"/>
                    </a:lnTo>
                    <a:close/>
                    <a:moveTo>
                      <a:pt x="1962150" y="1829"/>
                    </a:moveTo>
                    <a:lnTo>
                      <a:pt x="2048089" y="1829"/>
                    </a:lnTo>
                    <a:cubicBezTo>
                      <a:pt x="2064162" y="2030"/>
                      <a:pt x="2077695" y="5418"/>
                      <a:pt x="2088687" y="11993"/>
                    </a:cubicBezTo>
                    <a:cubicBezTo>
                      <a:pt x="2099678" y="18569"/>
                      <a:pt x="2107995" y="27126"/>
                      <a:pt x="2113636" y="37664"/>
                    </a:cubicBezTo>
                    <a:cubicBezTo>
                      <a:pt x="2119277" y="48203"/>
                      <a:pt x="2122109" y="59518"/>
                      <a:pt x="2122131" y="71609"/>
                    </a:cubicBezTo>
                    <a:cubicBezTo>
                      <a:pt x="2122109" y="83700"/>
                      <a:pt x="2119277" y="95014"/>
                      <a:pt x="2113636" y="105553"/>
                    </a:cubicBezTo>
                    <a:cubicBezTo>
                      <a:pt x="2107995" y="116092"/>
                      <a:pt x="2099678" y="124649"/>
                      <a:pt x="2088687" y="131224"/>
                    </a:cubicBezTo>
                    <a:cubicBezTo>
                      <a:pt x="2077695" y="137800"/>
                      <a:pt x="2064162" y="141188"/>
                      <a:pt x="2048089" y="141389"/>
                    </a:cubicBezTo>
                    <a:lnTo>
                      <a:pt x="2015451" y="141389"/>
                    </a:lnTo>
                    <a:lnTo>
                      <a:pt x="2015451" y="218808"/>
                    </a:lnTo>
                    <a:lnTo>
                      <a:pt x="1962150" y="218808"/>
                    </a:lnTo>
                    <a:close/>
                    <a:moveTo>
                      <a:pt x="1590675" y="1829"/>
                    </a:moveTo>
                    <a:lnTo>
                      <a:pt x="1637276" y="1829"/>
                    </a:lnTo>
                    <a:lnTo>
                      <a:pt x="1706803" y="110928"/>
                    </a:lnTo>
                    <a:lnTo>
                      <a:pt x="1706803" y="1829"/>
                    </a:lnTo>
                    <a:lnTo>
                      <a:pt x="1760105" y="1829"/>
                    </a:lnTo>
                    <a:lnTo>
                      <a:pt x="1760105" y="218808"/>
                    </a:lnTo>
                    <a:lnTo>
                      <a:pt x="1713504" y="218808"/>
                    </a:lnTo>
                    <a:lnTo>
                      <a:pt x="1643977" y="109709"/>
                    </a:lnTo>
                    <a:lnTo>
                      <a:pt x="1643977" y="218808"/>
                    </a:lnTo>
                    <a:lnTo>
                      <a:pt x="1590675" y="218808"/>
                    </a:lnTo>
                    <a:close/>
                    <a:moveTo>
                      <a:pt x="1447628" y="1829"/>
                    </a:moveTo>
                    <a:lnTo>
                      <a:pt x="1488776" y="1829"/>
                    </a:lnTo>
                    <a:lnTo>
                      <a:pt x="1567719" y="218808"/>
                    </a:lnTo>
                    <a:lnTo>
                      <a:pt x="1511941" y="218808"/>
                    </a:lnTo>
                    <a:lnTo>
                      <a:pt x="1501883" y="186499"/>
                    </a:lnTo>
                    <a:lnTo>
                      <a:pt x="1435131" y="186499"/>
                    </a:lnTo>
                    <a:lnTo>
                      <a:pt x="1424463" y="218808"/>
                    </a:lnTo>
                    <a:lnTo>
                      <a:pt x="1368685" y="218808"/>
                    </a:lnTo>
                    <a:close/>
                    <a:moveTo>
                      <a:pt x="1171575" y="1829"/>
                    </a:moveTo>
                    <a:lnTo>
                      <a:pt x="1224877" y="1829"/>
                    </a:lnTo>
                    <a:lnTo>
                      <a:pt x="1224877" y="85344"/>
                    </a:lnTo>
                    <a:lnTo>
                      <a:pt x="1281607" y="85344"/>
                    </a:lnTo>
                    <a:lnTo>
                      <a:pt x="1281607" y="1829"/>
                    </a:lnTo>
                    <a:lnTo>
                      <a:pt x="1334909" y="1829"/>
                    </a:lnTo>
                    <a:lnTo>
                      <a:pt x="1334909" y="218808"/>
                    </a:lnTo>
                    <a:lnTo>
                      <a:pt x="1281607" y="218808"/>
                    </a:lnTo>
                    <a:lnTo>
                      <a:pt x="1281607" y="132855"/>
                    </a:lnTo>
                    <a:lnTo>
                      <a:pt x="1224877" y="132855"/>
                    </a:lnTo>
                    <a:lnTo>
                      <a:pt x="1224877" y="218808"/>
                    </a:lnTo>
                    <a:lnTo>
                      <a:pt x="1171575" y="218808"/>
                    </a:lnTo>
                    <a:close/>
                    <a:moveTo>
                      <a:pt x="977798" y="1829"/>
                    </a:moveTo>
                    <a:lnTo>
                      <a:pt x="1137780" y="1829"/>
                    </a:lnTo>
                    <a:lnTo>
                      <a:pt x="1137780" y="49339"/>
                    </a:lnTo>
                    <a:lnTo>
                      <a:pt x="1084440" y="49339"/>
                    </a:lnTo>
                    <a:lnTo>
                      <a:pt x="1084440" y="218808"/>
                    </a:lnTo>
                    <a:lnTo>
                      <a:pt x="1031138" y="218808"/>
                    </a:lnTo>
                    <a:lnTo>
                      <a:pt x="1031138" y="49339"/>
                    </a:lnTo>
                    <a:lnTo>
                      <a:pt x="977798" y="49339"/>
                    </a:lnTo>
                    <a:close/>
                    <a:moveTo>
                      <a:pt x="647700" y="1829"/>
                    </a:moveTo>
                    <a:lnTo>
                      <a:pt x="795185" y="1829"/>
                    </a:lnTo>
                    <a:lnTo>
                      <a:pt x="795185" y="49339"/>
                    </a:lnTo>
                    <a:lnTo>
                      <a:pt x="701002" y="49339"/>
                    </a:lnTo>
                    <a:lnTo>
                      <a:pt x="701002" y="85649"/>
                    </a:lnTo>
                    <a:lnTo>
                      <a:pt x="781469" y="85649"/>
                    </a:lnTo>
                    <a:lnTo>
                      <a:pt x="781469" y="133159"/>
                    </a:lnTo>
                    <a:lnTo>
                      <a:pt x="701002" y="133159"/>
                    </a:lnTo>
                    <a:lnTo>
                      <a:pt x="701002" y="171297"/>
                    </a:lnTo>
                    <a:lnTo>
                      <a:pt x="795185" y="171297"/>
                    </a:lnTo>
                    <a:lnTo>
                      <a:pt x="795185" y="218808"/>
                    </a:lnTo>
                    <a:lnTo>
                      <a:pt x="647700" y="218808"/>
                    </a:lnTo>
                    <a:close/>
                    <a:moveTo>
                      <a:pt x="447675" y="1829"/>
                    </a:moveTo>
                    <a:lnTo>
                      <a:pt x="533614" y="1829"/>
                    </a:lnTo>
                    <a:cubicBezTo>
                      <a:pt x="549687" y="2030"/>
                      <a:pt x="563220" y="5418"/>
                      <a:pt x="574212" y="11993"/>
                    </a:cubicBezTo>
                    <a:cubicBezTo>
                      <a:pt x="585203" y="18569"/>
                      <a:pt x="593520" y="27126"/>
                      <a:pt x="599161" y="37664"/>
                    </a:cubicBezTo>
                    <a:cubicBezTo>
                      <a:pt x="604803" y="48203"/>
                      <a:pt x="607634" y="59518"/>
                      <a:pt x="607657" y="71609"/>
                    </a:cubicBezTo>
                    <a:cubicBezTo>
                      <a:pt x="607251" y="86378"/>
                      <a:pt x="603494" y="98456"/>
                      <a:pt x="596387" y="107844"/>
                    </a:cubicBezTo>
                    <a:cubicBezTo>
                      <a:pt x="589280" y="117232"/>
                      <a:pt x="581260" y="124047"/>
                      <a:pt x="572325" y="128291"/>
                    </a:cubicBezTo>
                    <a:lnTo>
                      <a:pt x="619239" y="218808"/>
                    </a:lnTo>
                    <a:lnTo>
                      <a:pt x="557401" y="218808"/>
                    </a:lnTo>
                    <a:lnTo>
                      <a:pt x="518973" y="138036"/>
                    </a:lnTo>
                    <a:lnTo>
                      <a:pt x="500977" y="138036"/>
                    </a:lnTo>
                    <a:lnTo>
                      <a:pt x="500977" y="218808"/>
                    </a:lnTo>
                    <a:lnTo>
                      <a:pt x="447675" y="218808"/>
                    </a:lnTo>
                    <a:close/>
                    <a:moveTo>
                      <a:pt x="0" y="1829"/>
                    </a:moveTo>
                    <a:lnTo>
                      <a:pt x="52388" y="1829"/>
                    </a:lnTo>
                    <a:lnTo>
                      <a:pt x="101174" y="97515"/>
                    </a:lnTo>
                    <a:lnTo>
                      <a:pt x="149961" y="1829"/>
                    </a:lnTo>
                    <a:lnTo>
                      <a:pt x="202349" y="1829"/>
                    </a:lnTo>
                    <a:lnTo>
                      <a:pt x="202349" y="218808"/>
                    </a:lnTo>
                    <a:lnTo>
                      <a:pt x="149047" y="218808"/>
                    </a:lnTo>
                    <a:lnTo>
                      <a:pt x="149047" y="114892"/>
                    </a:lnTo>
                    <a:lnTo>
                      <a:pt x="118250" y="168546"/>
                    </a:lnTo>
                    <a:lnTo>
                      <a:pt x="84099" y="168546"/>
                    </a:lnTo>
                    <a:lnTo>
                      <a:pt x="53302" y="114892"/>
                    </a:lnTo>
                    <a:lnTo>
                      <a:pt x="53302" y="218808"/>
                    </a:lnTo>
                    <a:lnTo>
                      <a:pt x="0" y="218808"/>
                    </a:lnTo>
                    <a:close/>
                    <a:moveTo>
                      <a:pt x="323221" y="0"/>
                    </a:moveTo>
                    <a:cubicBezTo>
                      <a:pt x="336368" y="25"/>
                      <a:pt x="347813" y="2106"/>
                      <a:pt x="357558" y="6243"/>
                    </a:cubicBezTo>
                    <a:cubicBezTo>
                      <a:pt x="367304" y="10380"/>
                      <a:pt x="376075" y="16421"/>
                      <a:pt x="383873" y="24365"/>
                    </a:cubicBezTo>
                    <a:cubicBezTo>
                      <a:pt x="391335" y="32012"/>
                      <a:pt x="396615" y="40408"/>
                      <a:pt x="399712" y="49551"/>
                    </a:cubicBezTo>
                    <a:cubicBezTo>
                      <a:pt x="402808" y="58694"/>
                      <a:pt x="404636" y="68381"/>
                      <a:pt x="405194" y="78611"/>
                    </a:cubicBezTo>
                    <a:cubicBezTo>
                      <a:pt x="405752" y="88841"/>
                      <a:pt x="405955" y="99410"/>
                      <a:pt x="405803" y="110318"/>
                    </a:cubicBezTo>
                    <a:cubicBezTo>
                      <a:pt x="405955" y="121227"/>
                      <a:pt x="405752" y="131796"/>
                      <a:pt x="405194" y="142026"/>
                    </a:cubicBezTo>
                    <a:cubicBezTo>
                      <a:pt x="404636" y="152256"/>
                      <a:pt x="402808" y="161943"/>
                      <a:pt x="399712" y="171086"/>
                    </a:cubicBezTo>
                    <a:cubicBezTo>
                      <a:pt x="396615" y="180229"/>
                      <a:pt x="391335" y="188625"/>
                      <a:pt x="383873" y="196273"/>
                    </a:cubicBezTo>
                    <a:cubicBezTo>
                      <a:pt x="376075" y="204216"/>
                      <a:pt x="367304" y="210257"/>
                      <a:pt x="357558" y="214394"/>
                    </a:cubicBezTo>
                    <a:cubicBezTo>
                      <a:pt x="347813" y="218530"/>
                      <a:pt x="336368" y="220612"/>
                      <a:pt x="323221" y="220637"/>
                    </a:cubicBezTo>
                    <a:cubicBezTo>
                      <a:pt x="310075" y="220612"/>
                      <a:pt x="298629" y="218530"/>
                      <a:pt x="288884" y="214394"/>
                    </a:cubicBezTo>
                    <a:cubicBezTo>
                      <a:pt x="279139" y="210257"/>
                      <a:pt x="270367" y="204216"/>
                      <a:pt x="262569" y="196273"/>
                    </a:cubicBezTo>
                    <a:cubicBezTo>
                      <a:pt x="255107" y="188625"/>
                      <a:pt x="249827" y="180229"/>
                      <a:pt x="246731" y="171086"/>
                    </a:cubicBezTo>
                    <a:cubicBezTo>
                      <a:pt x="243634" y="161943"/>
                      <a:pt x="241807" y="152256"/>
                      <a:pt x="241249" y="142026"/>
                    </a:cubicBezTo>
                    <a:cubicBezTo>
                      <a:pt x="240690" y="131796"/>
                      <a:pt x="240487" y="121227"/>
                      <a:pt x="240640" y="110318"/>
                    </a:cubicBezTo>
                    <a:cubicBezTo>
                      <a:pt x="240487" y="99410"/>
                      <a:pt x="240690" y="88841"/>
                      <a:pt x="241249" y="78611"/>
                    </a:cubicBezTo>
                    <a:cubicBezTo>
                      <a:pt x="241807" y="68381"/>
                      <a:pt x="243634" y="58694"/>
                      <a:pt x="246731" y="49551"/>
                    </a:cubicBezTo>
                    <a:cubicBezTo>
                      <a:pt x="249827" y="40408"/>
                      <a:pt x="255107" y="32012"/>
                      <a:pt x="262569" y="24365"/>
                    </a:cubicBezTo>
                    <a:cubicBezTo>
                      <a:pt x="270367" y="16421"/>
                      <a:pt x="279139" y="10380"/>
                      <a:pt x="288884" y="6243"/>
                    </a:cubicBezTo>
                    <a:cubicBezTo>
                      <a:pt x="298629" y="2106"/>
                      <a:pt x="310075" y="25"/>
                      <a:pt x="323221" y="0"/>
                    </a:cubicBez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sz="2400" dirty="0">
                  <a:solidFill>
                    <a:srgbClr val="FCE3C1"/>
                  </a:solidFill>
                  <a:latin typeface="DIN Black" pitchFamily="50" charset="0"/>
                  <a:ea typeface="微软雅黑" panose="020B0503020204020204" pitchFamily="34" charset="-122"/>
                </a:endParaRPr>
              </a:p>
            </p:txBody>
          </p:sp>
          <p:sp>
            <p:nvSpPr>
              <p:cNvPr id="32" name="任意多边形: 形状 31">
                <a:extLst>
                  <a:ext uri="{FF2B5EF4-FFF2-40B4-BE49-F238E27FC236}">
                    <a16:creationId xmlns:a16="http://schemas.microsoft.com/office/drawing/2014/main" xmlns="" id="{BB342B4D-43B7-44C3-9038-2DCF355ABFFB}"/>
                  </a:ext>
                </a:extLst>
              </p:cNvPr>
              <p:cNvSpPr/>
              <p:nvPr/>
            </p:nvSpPr>
            <p:spPr>
              <a:xfrm>
                <a:off x="6001891" y="2517662"/>
                <a:ext cx="182669" cy="172189"/>
              </a:xfrm>
              <a:custGeom>
                <a:avLst/>
                <a:gdLst>
                  <a:gd name="connsiteX0" fmla="*/ 2881221 w 5956300"/>
                  <a:gd name="connsiteY0" fmla="*/ 201970 h 5614644"/>
                  <a:gd name="connsiteX1" fmla="*/ 2706298 w 5956300"/>
                  <a:gd name="connsiteY1" fmla="*/ 218751 h 5614644"/>
                  <a:gd name="connsiteX2" fmla="*/ 2000250 w 5956300"/>
                  <a:gd name="connsiteY2" fmla="*/ 371892 h 5614644"/>
                  <a:gd name="connsiteX3" fmla="*/ 1284932 w 5956300"/>
                  <a:gd name="connsiteY3" fmla="*/ 827382 h 5614644"/>
                  <a:gd name="connsiteX4" fmla="*/ 888669 w 5956300"/>
                  <a:gd name="connsiteY4" fmla="*/ 1334744 h 5614644"/>
                  <a:gd name="connsiteX5" fmla="*/ 711453 w 5956300"/>
                  <a:gd name="connsiteY5" fmla="*/ 1885291 h 5614644"/>
                  <a:gd name="connsiteX6" fmla="*/ 647700 w 5956300"/>
                  <a:gd name="connsiteY6" fmla="*/ 2771587 h 5614644"/>
                  <a:gd name="connsiteX7" fmla="*/ 647700 w 5956300"/>
                  <a:gd name="connsiteY7" fmla="*/ 3032148 h 5614644"/>
                  <a:gd name="connsiteX8" fmla="*/ 606425 w 5956300"/>
                  <a:gd name="connsiteY8" fmla="*/ 3060721 h 5614644"/>
                  <a:gd name="connsiteX9" fmla="*/ 482306 w 5956300"/>
                  <a:gd name="connsiteY9" fmla="*/ 3122734 h 5614644"/>
                  <a:gd name="connsiteX10" fmla="*/ 213393 w 5956300"/>
                  <a:gd name="connsiteY10" fmla="*/ 3490955 h 5614644"/>
                  <a:gd name="connsiteX11" fmla="*/ 253015 w 5956300"/>
                  <a:gd name="connsiteY11" fmla="*/ 3837826 h 5614644"/>
                  <a:gd name="connsiteX12" fmla="*/ 751252 w 5956300"/>
                  <a:gd name="connsiteY12" fmla="*/ 4140189 h 5614644"/>
                  <a:gd name="connsiteX13" fmla="*/ 908318 w 5956300"/>
                  <a:gd name="connsiteY13" fmla="*/ 4236694 h 5614644"/>
                  <a:gd name="connsiteX14" fmla="*/ 1506701 w 5956300"/>
                  <a:gd name="connsiteY14" fmla="*/ 5003131 h 5614644"/>
                  <a:gd name="connsiteX15" fmla="*/ 2508250 w 5956300"/>
                  <a:gd name="connsiteY15" fmla="*/ 5386987 h 5614644"/>
                  <a:gd name="connsiteX16" fmla="*/ 3409950 w 5956300"/>
                  <a:gd name="connsiteY16" fmla="*/ 5387186 h 5614644"/>
                  <a:gd name="connsiteX17" fmla="*/ 3970352 w 5956300"/>
                  <a:gd name="connsiteY17" fmla="*/ 5252754 h 5614644"/>
                  <a:gd name="connsiteX18" fmla="*/ 4204932 w 5956300"/>
                  <a:gd name="connsiteY18" fmla="*/ 5142614 h 5614644"/>
                  <a:gd name="connsiteX19" fmla="*/ 4434259 w 5956300"/>
                  <a:gd name="connsiteY19" fmla="*/ 5005112 h 5614644"/>
                  <a:gd name="connsiteX20" fmla="*/ 4975508 w 5956300"/>
                  <a:gd name="connsiteY20" fmla="*/ 4319244 h 5614644"/>
                  <a:gd name="connsiteX21" fmla="*/ 5041338 w 5956300"/>
                  <a:gd name="connsiteY21" fmla="*/ 4195280 h 5614644"/>
                  <a:gd name="connsiteX22" fmla="*/ 5177624 w 5956300"/>
                  <a:gd name="connsiteY22" fmla="*/ 4139369 h 5614644"/>
                  <a:gd name="connsiteX23" fmla="*/ 5585980 w 5956300"/>
                  <a:gd name="connsiteY23" fmla="*/ 3989705 h 5614644"/>
                  <a:gd name="connsiteX24" fmla="*/ 5743053 w 5956300"/>
                  <a:gd name="connsiteY24" fmla="*/ 3492045 h 5614644"/>
                  <a:gd name="connsiteX25" fmla="*/ 5453833 w 5956300"/>
                  <a:gd name="connsiteY25" fmla="*/ 3125548 h 5614644"/>
                  <a:gd name="connsiteX26" fmla="*/ 5295900 w 5956300"/>
                  <a:gd name="connsiteY26" fmla="*/ 2828239 h 5614644"/>
                  <a:gd name="connsiteX27" fmla="*/ 5180673 w 5956300"/>
                  <a:gd name="connsiteY27" fmla="*/ 1766544 h 5614644"/>
                  <a:gd name="connsiteX28" fmla="*/ 4758737 w 5956300"/>
                  <a:gd name="connsiteY28" fmla="*/ 933959 h 5614644"/>
                  <a:gd name="connsiteX29" fmla="*/ 4667445 w 5956300"/>
                  <a:gd name="connsiteY29" fmla="*/ 806643 h 5614644"/>
                  <a:gd name="connsiteX30" fmla="*/ 4683798 w 5956300"/>
                  <a:gd name="connsiteY30" fmla="*/ 721224 h 5614644"/>
                  <a:gd name="connsiteX31" fmla="*/ 4701972 w 5956300"/>
                  <a:gd name="connsiteY31" fmla="*/ 635529 h 5614644"/>
                  <a:gd name="connsiteX32" fmla="*/ 4502150 w 5956300"/>
                  <a:gd name="connsiteY32" fmla="*/ 566394 h 5614644"/>
                  <a:gd name="connsiteX33" fmla="*/ 4349881 w 5956300"/>
                  <a:gd name="connsiteY33" fmla="*/ 541247 h 5614644"/>
                  <a:gd name="connsiteX34" fmla="*/ 4344618 w 5956300"/>
                  <a:gd name="connsiteY34" fmla="*/ 439246 h 5614644"/>
                  <a:gd name="connsiteX35" fmla="*/ 4281422 w 5956300"/>
                  <a:gd name="connsiteY35" fmla="*/ 267124 h 5614644"/>
                  <a:gd name="connsiteX36" fmla="*/ 4047619 w 5956300"/>
                  <a:gd name="connsiteY36" fmla="*/ 317317 h 5614644"/>
                  <a:gd name="connsiteX37" fmla="*/ 3845497 w 5956300"/>
                  <a:gd name="connsiteY37" fmla="*/ 352657 h 5614644"/>
                  <a:gd name="connsiteX38" fmla="*/ 3675832 w 5956300"/>
                  <a:gd name="connsiteY38" fmla="*/ 300955 h 5614644"/>
                  <a:gd name="connsiteX39" fmla="*/ 3472632 w 5956300"/>
                  <a:gd name="connsiteY39" fmla="*/ 255933 h 5614644"/>
                  <a:gd name="connsiteX40" fmla="*/ 2881221 w 5956300"/>
                  <a:gd name="connsiteY40" fmla="*/ 201970 h 5614644"/>
                  <a:gd name="connsiteX41" fmla="*/ 2791470 w 5956300"/>
                  <a:gd name="connsiteY41" fmla="*/ 1 h 5614644"/>
                  <a:gd name="connsiteX42" fmla="*/ 3003550 w 5956300"/>
                  <a:gd name="connsiteY42" fmla="*/ 1066 h 5614644"/>
                  <a:gd name="connsiteX43" fmla="*/ 3549650 w 5956300"/>
                  <a:gd name="connsiteY43" fmla="*/ 43149 h 5614644"/>
                  <a:gd name="connsiteX44" fmla="*/ 3815484 w 5956300"/>
                  <a:gd name="connsiteY44" fmla="*/ 113847 h 5614644"/>
                  <a:gd name="connsiteX45" fmla="*/ 3903518 w 5956300"/>
                  <a:gd name="connsiteY45" fmla="*/ 146068 h 5614644"/>
                  <a:gd name="connsiteX46" fmla="*/ 3963614 w 5956300"/>
                  <a:gd name="connsiteY46" fmla="*/ 101953 h 5614644"/>
                  <a:gd name="connsiteX47" fmla="*/ 4193699 w 5956300"/>
                  <a:gd name="connsiteY47" fmla="*/ 14081 h 5614644"/>
                  <a:gd name="connsiteX48" fmla="*/ 4541596 w 5956300"/>
                  <a:gd name="connsiteY48" fmla="*/ 258461 h 5614644"/>
                  <a:gd name="connsiteX49" fmla="*/ 4620090 w 5956300"/>
                  <a:gd name="connsiteY49" fmla="*/ 329974 h 5614644"/>
                  <a:gd name="connsiteX50" fmla="*/ 4916267 w 5956300"/>
                  <a:gd name="connsiteY50" fmla="*/ 691032 h 5614644"/>
                  <a:gd name="connsiteX51" fmla="*/ 4976952 w 5956300"/>
                  <a:gd name="connsiteY51" fmla="*/ 849782 h 5614644"/>
                  <a:gd name="connsiteX52" fmla="*/ 5472816 w 5956300"/>
                  <a:gd name="connsiteY52" fmla="*/ 2129747 h 5614644"/>
                  <a:gd name="connsiteX53" fmla="*/ 5517345 w 5956300"/>
                  <a:gd name="connsiteY53" fmla="*/ 2882830 h 5614644"/>
                  <a:gd name="connsiteX54" fmla="*/ 5569735 w 5956300"/>
                  <a:gd name="connsiteY54" fmla="*/ 2933247 h 5614644"/>
                  <a:gd name="connsiteX55" fmla="*/ 5937356 w 5956300"/>
                  <a:gd name="connsiteY55" fmla="*/ 3343799 h 5614644"/>
                  <a:gd name="connsiteX56" fmla="*/ 5956300 w 5956300"/>
                  <a:gd name="connsiteY56" fmla="*/ 3591218 h 5614644"/>
                  <a:gd name="connsiteX57" fmla="*/ 5929774 w 5956300"/>
                  <a:gd name="connsiteY57" fmla="*/ 3820325 h 5614644"/>
                  <a:gd name="connsiteX58" fmla="*/ 5876326 w 5956300"/>
                  <a:gd name="connsiteY58" fmla="*/ 3950135 h 5614644"/>
                  <a:gd name="connsiteX59" fmla="*/ 5766327 w 5956300"/>
                  <a:gd name="connsiteY59" fmla="*/ 4101493 h 5614644"/>
                  <a:gd name="connsiteX60" fmla="*/ 5436198 w 5956300"/>
                  <a:gd name="connsiteY60" fmla="*/ 4312539 h 5614644"/>
                  <a:gd name="connsiteX61" fmla="*/ 5179679 w 5956300"/>
                  <a:gd name="connsiteY61" fmla="*/ 4443700 h 5614644"/>
                  <a:gd name="connsiteX62" fmla="*/ 5082122 w 5956300"/>
                  <a:gd name="connsiteY62" fmla="*/ 4598462 h 5614644"/>
                  <a:gd name="connsiteX63" fmla="*/ 4947484 w 5956300"/>
                  <a:gd name="connsiteY63" fmla="*/ 4776444 h 5614644"/>
                  <a:gd name="connsiteX64" fmla="*/ 3771900 w 5956300"/>
                  <a:gd name="connsiteY64" fmla="*/ 5536765 h 5614644"/>
                  <a:gd name="connsiteX65" fmla="*/ 2959100 w 5956300"/>
                  <a:gd name="connsiteY65" fmla="*/ 5614644 h 5614644"/>
                  <a:gd name="connsiteX66" fmla="*/ 2400300 w 5956300"/>
                  <a:gd name="connsiteY66" fmla="*/ 5591143 h 5614644"/>
                  <a:gd name="connsiteX67" fmla="*/ 1176418 w 5956300"/>
                  <a:gd name="connsiteY67" fmla="*/ 5001626 h 5614644"/>
                  <a:gd name="connsiteX68" fmla="*/ 760853 w 5956300"/>
                  <a:gd name="connsiteY68" fmla="*/ 4431257 h 5614644"/>
                  <a:gd name="connsiteX69" fmla="*/ 661365 w 5956300"/>
                  <a:gd name="connsiteY69" fmla="*/ 4351032 h 5614644"/>
                  <a:gd name="connsiteX70" fmla="*/ 79002 w 5956300"/>
                  <a:gd name="connsiteY70" fmla="*/ 3975113 h 5614644"/>
                  <a:gd name="connsiteX71" fmla="*/ 0 w 5956300"/>
                  <a:gd name="connsiteY71" fmla="*/ 3589357 h 5614644"/>
                  <a:gd name="connsiteX72" fmla="*/ 173789 w 5956300"/>
                  <a:gd name="connsiteY72" fmla="*/ 3064283 h 5614644"/>
                  <a:gd name="connsiteX73" fmla="*/ 396639 w 5956300"/>
                  <a:gd name="connsiteY73" fmla="*/ 2928594 h 5614644"/>
                  <a:gd name="connsiteX74" fmla="*/ 417088 w 5956300"/>
                  <a:gd name="connsiteY74" fmla="*/ 2665069 h 5614644"/>
                  <a:gd name="connsiteX75" fmla="*/ 444135 w 5956300"/>
                  <a:gd name="connsiteY75" fmla="*/ 2214086 h 5614644"/>
                  <a:gd name="connsiteX76" fmla="*/ 483099 w 5956300"/>
                  <a:gd name="connsiteY76" fmla="*/ 1902936 h 5614644"/>
                  <a:gd name="connsiteX77" fmla="*/ 528459 w 5956300"/>
                  <a:gd name="connsiteY77" fmla="*/ 1691727 h 5614644"/>
                  <a:gd name="connsiteX78" fmla="*/ 582955 w 5956300"/>
                  <a:gd name="connsiteY78" fmla="*/ 1513927 h 5614644"/>
                  <a:gd name="connsiteX79" fmla="*/ 903518 w 5956300"/>
                  <a:gd name="connsiteY79" fmla="*/ 905414 h 5614644"/>
                  <a:gd name="connsiteX80" fmla="*/ 1588113 w 5956300"/>
                  <a:gd name="connsiteY80" fmla="*/ 328738 h 5614644"/>
                  <a:gd name="connsiteX81" fmla="*/ 1829413 w 5956300"/>
                  <a:gd name="connsiteY81" fmla="*/ 213961 h 5614644"/>
                  <a:gd name="connsiteX82" fmla="*/ 2089150 w 5956300"/>
                  <a:gd name="connsiteY82" fmla="*/ 111667 h 5614644"/>
                  <a:gd name="connsiteX83" fmla="*/ 2597150 w 5956300"/>
                  <a:gd name="connsiteY83" fmla="*/ 2993 h 5614644"/>
                  <a:gd name="connsiteX84" fmla="*/ 2791470 w 5956300"/>
                  <a:gd name="connsiteY84" fmla="*/ 1 h 56146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5956300" h="5614644">
                    <a:moveTo>
                      <a:pt x="2881221" y="201970"/>
                    </a:moveTo>
                    <a:cubicBezTo>
                      <a:pt x="2818854" y="204559"/>
                      <a:pt x="2759810" y="210117"/>
                      <a:pt x="2706298" y="218751"/>
                    </a:cubicBezTo>
                    <a:cubicBezTo>
                      <a:pt x="2388383" y="270047"/>
                      <a:pt x="2113789" y="329606"/>
                      <a:pt x="2000250" y="371892"/>
                    </a:cubicBezTo>
                    <a:cubicBezTo>
                      <a:pt x="1793054" y="449059"/>
                      <a:pt x="1464740" y="658118"/>
                      <a:pt x="1284932" y="827382"/>
                    </a:cubicBezTo>
                    <a:cubicBezTo>
                      <a:pt x="1089170" y="1011665"/>
                      <a:pt x="973134" y="1160232"/>
                      <a:pt x="888669" y="1334744"/>
                    </a:cubicBezTo>
                    <a:cubicBezTo>
                      <a:pt x="818192" y="1480353"/>
                      <a:pt x="798656" y="1541047"/>
                      <a:pt x="711453" y="1885291"/>
                    </a:cubicBezTo>
                    <a:cubicBezTo>
                      <a:pt x="667796" y="2057633"/>
                      <a:pt x="647700" y="2337007"/>
                      <a:pt x="647700" y="2771587"/>
                    </a:cubicBezTo>
                    <a:lnTo>
                      <a:pt x="647700" y="3032148"/>
                    </a:lnTo>
                    <a:lnTo>
                      <a:pt x="606425" y="3060721"/>
                    </a:lnTo>
                    <a:cubicBezTo>
                      <a:pt x="583724" y="3076436"/>
                      <a:pt x="527870" y="3104342"/>
                      <a:pt x="482306" y="3122734"/>
                    </a:cubicBezTo>
                    <a:cubicBezTo>
                      <a:pt x="315744" y="3189969"/>
                      <a:pt x="239740" y="3294040"/>
                      <a:pt x="213393" y="3490955"/>
                    </a:cubicBezTo>
                    <a:cubicBezTo>
                      <a:pt x="192717" y="3645487"/>
                      <a:pt x="203875" y="3743168"/>
                      <a:pt x="253015" y="3837826"/>
                    </a:cubicBezTo>
                    <a:cubicBezTo>
                      <a:pt x="350457" y="4025528"/>
                      <a:pt x="531275" y="4135260"/>
                      <a:pt x="751252" y="4140189"/>
                    </a:cubicBezTo>
                    <a:cubicBezTo>
                      <a:pt x="863173" y="4142697"/>
                      <a:pt x="871280" y="4147678"/>
                      <a:pt x="908318" y="4236694"/>
                    </a:cubicBezTo>
                    <a:cubicBezTo>
                      <a:pt x="1019822" y="4504678"/>
                      <a:pt x="1270691" y="4826002"/>
                      <a:pt x="1506701" y="5003131"/>
                    </a:cubicBezTo>
                    <a:cubicBezTo>
                      <a:pt x="1763553" y="5195902"/>
                      <a:pt x="2104773" y="5326678"/>
                      <a:pt x="2508250" y="5386987"/>
                    </a:cubicBezTo>
                    <a:cubicBezTo>
                      <a:pt x="2722999" y="5419085"/>
                      <a:pt x="3197695" y="5419190"/>
                      <a:pt x="3409950" y="5387186"/>
                    </a:cubicBezTo>
                    <a:cubicBezTo>
                      <a:pt x="3717541" y="5340807"/>
                      <a:pt x="3852661" y="5308394"/>
                      <a:pt x="3970352" y="5252754"/>
                    </a:cubicBezTo>
                    <a:cubicBezTo>
                      <a:pt x="4032336" y="5223451"/>
                      <a:pt x="4137897" y="5173888"/>
                      <a:pt x="4204932" y="5142614"/>
                    </a:cubicBezTo>
                    <a:cubicBezTo>
                      <a:pt x="4271967" y="5111339"/>
                      <a:pt x="4375164" y="5049463"/>
                      <a:pt x="4434259" y="5005112"/>
                    </a:cubicBezTo>
                    <a:cubicBezTo>
                      <a:pt x="4612367" y="4871441"/>
                      <a:pt x="4850139" y="4570136"/>
                      <a:pt x="4975508" y="4319244"/>
                    </a:cubicBezTo>
                    <a:cubicBezTo>
                      <a:pt x="5003431" y="4263364"/>
                      <a:pt x="5033054" y="4207580"/>
                      <a:pt x="5041338" y="4195280"/>
                    </a:cubicBezTo>
                    <a:cubicBezTo>
                      <a:pt x="5066420" y="4158038"/>
                      <a:pt x="5130547" y="4131729"/>
                      <a:pt x="5177624" y="4139369"/>
                    </a:cubicBezTo>
                    <a:cubicBezTo>
                      <a:pt x="5291722" y="4157885"/>
                      <a:pt x="5479923" y="4088908"/>
                      <a:pt x="5585980" y="3989705"/>
                    </a:cubicBezTo>
                    <a:cubicBezTo>
                      <a:pt x="5716084" y="3868007"/>
                      <a:pt x="5770351" y="3696072"/>
                      <a:pt x="5743053" y="3492045"/>
                    </a:cubicBezTo>
                    <a:cubicBezTo>
                      <a:pt x="5714712" y="3280226"/>
                      <a:pt x="5639235" y="3184584"/>
                      <a:pt x="5453833" y="3125548"/>
                    </a:cubicBezTo>
                    <a:cubicBezTo>
                      <a:pt x="5297283" y="3075699"/>
                      <a:pt x="5295900" y="3073095"/>
                      <a:pt x="5295900" y="2828239"/>
                    </a:cubicBezTo>
                    <a:cubicBezTo>
                      <a:pt x="5295900" y="2497670"/>
                      <a:pt x="5244593" y="2024930"/>
                      <a:pt x="5180673" y="1766544"/>
                    </a:cubicBezTo>
                    <a:cubicBezTo>
                      <a:pt x="5099012" y="1436444"/>
                      <a:pt x="4964104" y="1170237"/>
                      <a:pt x="4758737" y="933959"/>
                    </a:cubicBezTo>
                    <a:cubicBezTo>
                      <a:pt x="4712851" y="881167"/>
                      <a:pt x="4671770" y="823875"/>
                      <a:pt x="4667445" y="806643"/>
                    </a:cubicBezTo>
                    <a:cubicBezTo>
                      <a:pt x="4662683" y="787669"/>
                      <a:pt x="4669133" y="753979"/>
                      <a:pt x="4683798" y="721224"/>
                    </a:cubicBezTo>
                    <a:cubicBezTo>
                      <a:pt x="4697116" y="691476"/>
                      <a:pt x="4705295" y="652913"/>
                      <a:pt x="4701972" y="635529"/>
                    </a:cubicBezTo>
                    <a:cubicBezTo>
                      <a:pt x="4687853" y="561674"/>
                      <a:pt x="4570556" y="521091"/>
                      <a:pt x="4502150" y="566394"/>
                    </a:cubicBezTo>
                    <a:cubicBezTo>
                      <a:pt x="4427262" y="615990"/>
                      <a:pt x="4384915" y="608996"/>
                      <a:pt x="4349881" y="541247"/>
                    </a:cubicBezTo>
                    <a:cubicBezTo>
                      <a:pt x="4334194" y="510913"/>
                      <a:pt x="4333235" y="492322"/>
                      <a:pt x="4344618" y="439246"/>
                    </a:cubicBezTo>
                    <a:cubicBezTo>
                      <a:pt x="4362181" y="357352"/>
                      <a:pt x="4344888" y="310250"/>
                      <a:pt x="4281422" y="267124"/>
                    </a:cubicBezTo>
                    <a:cubicBezTo>
                      <a:pt x="4197357" y="210001"/>
                      <a:pt x="4100108" y="230878"/>
                      <a:pt x="4047619" y="317317"/>
                    </a:cubicBezTo>
                    <a:cubicBezTo>
                      <a:pt x="4000371" y="395124"/>
                      <a:pt x="3974432" y="399660"/>
                      <a:pt x="3845497" y="352657"/>
                    </a:cubicBezTo>
                    <a:cubicBezTo>
                      <a:pt x="3787556" y="331536"/>
                      <a:pt x="3711207" y="308269"/>
                      <a:pt x="3675832" y="300955"/>
                    </a:cubicBezTo>
                    <a:cubicBezTo>
                      <a:pt x="3640457" y="293640"/>
                      <a:pt x="3549017" y="273380"/>
                      <a:pt x="3472632" y="255933"/>
                    </a:cubicBezTo>
                    <a:cubicBezTo>
                      <a:pt x="3285338" y="213155"/>
                      <a:pt x="3068324" y="194203"/>
                      <a:pt x="2881221" y="201970"/>
                    </a:cubicBezTo>
                    <a:close/>
                    <a:moveTo>
                      <a:pt x="2791470" y="1"/>
                    </a:moveTo>
                    <a:cubicBezTo>
                      <a:pt x="2854395" y="-21"/>
                      <a:pt x="2927588" y="322"/>
                      <a:pt x="3003550" y="1066"/>
                    </a:cubicBezTo>
                    <a:cubicBezTo>
                      <a:pt x="3359053" y="4547"/>
                      <a:pt x="3378028" y="6010"/>
                      <a:pt x="3549650" y="43149"/>
                    </a:cubicBezTo>
                    <a:cubicBezTo>
                      <a:pt x="3647440" y="64311"/>
                      <a:pt x="3767065" y="96125"/>
                      <a:pt x="3815484" y="113847"/>
                    </a:cubicBezTo>
                    <a:lnTo>
                      <a:pt x="3903518" y="146068"/>
                    </a:lnTo>
                    <a:lnTo>
                      <a:pt x="3963614" y="101953"/>
                    </a:lnTo>
                    <a:cubicBezTo>
                      <a:pt x="4058819" y="32066"/>
                      <a:pt x="4124672" y="6916"/>
                      <a:pt x="4193699" y="14081"/>
                    </a:cubicBezTo>
                    <a:cubicBezTo>
                      <a:pt x="4353301" y="30649"/>
                      <a:pt x="4496381" y="131155"/>
                      <a:pt x="4541596" y="258461"/>
                    </a:cubicBezTo>
                    <a:cubicBezTo>
                      <a:pt x="4563343" y="319691"/>
                      <a:pt x="4566579" y="322639"/>
                      <a:pt x="4620090" y="329974"/>
                    </a:cubicBezTo>
                    <a:cubicBezTo>
                      <a:pt x="4809936" y="355995"/>
                      <a:pt x="4919157" y="489142"/>
                      <a:pt x="4916267" y="691032"/>
                    </a:cubicBezTo>
                    <a:cubicBezTo>
                      <a:pt x="4915159" y="768440"/>
                      <a:pt x="4917263" y="773945"/>
                      <a:pt x="4976952" y="849782"/>
                    </a:cubicBezTo>
                    <a:cubicBezTo>
                      <a:pt x="5261536" y="1211359"/>
                      <a:pt x="5436689" y="1663478"/>
                      <a:pt x="5472816" y="2129747"/>
                    </a:cubicBezTo>
                    <a:cubicBezTo>
                      <a:pt x="5508410" y="2589132"/>
                      <a:pt x="5524168" y="2855644"/>
                      <a:pt x="5517345" y="2882830"/>
                    </a:cubicBezTo>
                    <a:cubicBezTo>
                      <a:pt x="5510664" y="2909448"/>
                      <a:pt x="5516571" y="2915132"/>
                      <a:pt x="5569735" y="2933247"/>
                    </a:cubicBezTo>
                    <a:cubicBezTo>
                      <a:pt x="5751978" y="2995343"/>
                      <a:pt x="5885407" y="3144354"/>
                      <a:pt x="5937356" y="3343799"/>
                    </a:cubicBezTo>
                    <a:cubicBezTo>
                      <a:pt x="5949705" y="3391210"/>
                      <a:pt x="5956300" y="3477346"/>
                      <a:pt x="5956300" y="3591218"/>
                    </a:cubicBezTo>
                    <a:cubicBezTo>
                      <a:pt x="5956300" y="3742541"/>
                      <a:pt x="5952752" y="3773185"/>
                      <a:pt x="5929774" y="3820325"/>
                    </a:cubicBezTo>
                    <a:cubicBezTo>
                      <a:pt x="5915185" y="3850256"/>
                      <a:pt x="5891133" y="3908670"/>
                      <a:pt x="5876326" y="3950135"/>
                    </a:cubicBezTo>
                    <a:cubicBezTo>
                      <a:pt x="5854553" y="4011105"/>
                      <a:pt x="5833514" y="4040056"/>
                      <a:pt x="5766327" y="4101493"/>
                    </a:cubicBezTo>
                    <a:cubicBezTo>
                      <a:pt x="5588918" y="4263720"/>
                      <a:pt x="5553590" y="4286304"/>
                      <a:pt x="5436198" y="4312539"/>
                    </a:cubicBezTo>
                    <a:cubicBezTo>
                      <a:pt x="5211521" y="4362750"/>
                      <a:pt x="5223681" y="4356533"/>
                      <a:pt x="5179679" y="4443700"/>
                    </a:cubicBezTo>
                    <a:cubicBezTo>
                      <a:pt x="5157917" y="4486809"/>
                      <a:pt x="5114017" y="4556452"/>
                      <a:pt x="5082122" y="4598462"/>
                    </a:cubicBezTo>
                    <a:cubicBezTo>
                      <a:pt x="5050227" y="4640472"/>
                      <a:pt x="4989640" y="4720564"/>
                      <a:pt x="4947484" y="4776444"/>
                    </a:cubicBezTo>
                    <a:cubicBezTo>
                      <a:pt x="4668008" y="5146902"/>
                      <a:pt x="4257279" y="5412545"/>
                      <a:pt x="3771900" y="5536765"/>
                    </a:cubicBezTo>
                    <a:cubicBezTo>
                      <a:pt x="3498431" y="5606751"/>
                      <a:pt x="3416058" y="5614644"/>
                      <a:pt x="2959100" y="5614644"/>
                    </a:cubicBezTo>
                    <a:cubicBezTo>
                      <a:pt x="2601616" y="5614644"/>
                      <a:pt x="2512347" y="5610890"/>
                      <a:pt x="2400300" y="5591143"/>
                    </a:cubicBezTo>
                    <a:cubicBezTo>
                      <a:pt x="1867184" y="5497188"/>
                      <a:pt x="1500282" y="5320460"/>
                      <a:pt x="1176418" y="5001626"/>
                    </a:cubicBezTo>
                    <a:cubicBezTo>
                      <a:pt x="1000371" y="4828314"/>
                      <a:pt x="834958" y="4601283"/>
                      <a:pt x="760853" y="4431257"/>
                    </a:cubicBezTo>
                    <a:cubicBezTo>
                      <a:pt x="732900" y="4367122"/>
                      <a:pt x="730400" y="4365107"/>
                      <a:pt x="661365" y="4351032"/>
                    </a:cubicBezTo>
                    <a:cubicBezTo>
                      <a:pt x="371157" y="4291863"/>
                      <a:pt x="199954" y="4181350"/>
                      <a:pt x="79002" y="3975113"/>
                    </a:cubicBezTo>
                    <a:cubicBezTo>
                      <a:pt x="12705" y="3862067"/>
                      <a:pt x="0" y="3800030"/>
                      <a:pt x="0" y="3589357"/>
                    </a:cubicBezTo>
                    <a:cubicBezTo>
                      <a:pt x="0" y="3334066"/>
                      <a:pt x="47490" y="3190583"/>
                      <a:pt x="173789" y="3064283"/>
                    </a:cubicBezTo>
                    <a:cubicBezTo>
                      <a:pt x="230082" y="3007991"/>
                      <a:pt x="360479" y="2928594"/>
                      <a:pt x="396639" y="2928594"/>
                    </a:cubicBezTo>
                    <a:cubicBezTo>
                      <a:pt x="412092" y="2928594"/>
                      <a:pt x="415398" y="2886001"/>
                      <a:pt x="417088" y="2665069"/>
                    </a:cubicBezTo>
                    <a:cubicBezTo>
                      <a:pt x="418465" y="2485233"/>
                      <a:pt x="427054" y="2342012"/>
                      <a:pt x="444135" y="2214086"/>
                    </a:cubicBezTo>
                    <a:cubicBezTo>
                      <a:pt x="457901" y="2110983"/>
                      <a:pt x="475435" y="1970966"/>
                      <a:pt x="483099" y="1902936"/>
                    </a:cubicBezTo>
                    <a:cubicBezTo>
                      <a:pt x="490763" y="1834905"/>
                      <a:pt x="511175" y="1739861"/>
                      <a:pt x="528459" y="1691727"/>
                    </a:cubicBezTo>
                    <a:cubicBezTo>
                      <a:pt x="545744" y="1643592"/>
                      <a:pt x="570267" y="1563582"/>
                      <a:pt x="582955" y="1513927"/>
                    </a:cubicBezTo>
                    <a:cubicBezTo>
                      <a:pt x="613737" y="1393455"/>
                      <a:pt x="710173" y="1210395"/>
                      <a:pt x="903518" y="905414"/>
                    </a:cubicBezTo>
                    <a:cubicBezTo>
                      <a:pt x="1035936" y="696538"/>
                      <a:pt x="1333802" y="445628"/>
                      <a:pt x="1588113" y="328738"/>
                    </a:cubicBezTo>
                    <a:cubicBezTo>
                      <a:pt x="1647822" y="301293"/>
                      <a:pt x="1756408" y="249644"/>
                      <a:pt x="1829413" y="213961"/>
                    </a:cubicBezTo>
                    <a:cubicBezTo>
                      <a:pt x="1902418" y="178279"/>
                      <a:pt x="2019300" y="132247"/>
                      <a:pt x="2089150" y="111667"/>
                    </a:cubicBezTo>
                    <a:cubicBezTo>
                      <a:pt x="2197619" y="79709"/>
                      <a:pt x="2469680" y="21508"/>
                      <a:pt x="2597150" y="2993"/>
                    </a:cubicBezTo>
                    <a:cubicBezTo>
                      <a:pt x="2610247" y="1091"/>
                      <a:pt x="2686596" y="39"/>
                      <a:pt x="2791470" y="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文本框 17">
              <a:extLst>
                <a:ext uri="{FF2B5EF4-FFF2-40B4-BE49-F238E27FC236}">
                  <a16:creationId xmlns:a16="http://schemas.microsoft.com/office/drawing/2014/main" xmlns="" id="{7E8BF4E0-B480-4BDF-8A74-91B6ABB6F510}"/>
                </a:ext>
              </a:extLst>
            </p:cNvPr>
            <p:cNvSpPr txBox="1"/>
            <p:nvPr/>
          </p:nvSpPr>
          <p:spPr>
            <a:xfrm>
              <a:off x="10229888" y="5858952"/>
              <a:ext cx="1350046" cy="269077"/>
            </a:xfrm>
            <a:custGeom>
              <a:avLst/>
              <a:gdLst/>
              <a:ahLst/>
              <a:cxnLst/>
              <a:rect l="l" t="t" r="r" b="b"/>
              <a:pathLst>
                <a:path w="4455881" h="888095">
                  <a:moveTo>
                    <a:pt x="1641625" y="805494"/>
                  </a:moveTo>
                  <a:lnTo>
                    <a:pt x="1676943" y="805494"/>
                  </a:lnTo>
                  <a:lnTo>
                    <a:pt x="1676943" y="859139"/>
                  </a:lnTo>
                  <a:lnTo>
                    <a:pt x="1641625" y="888095"/>
                  </a:lnTo>
                  <a:close/>
                  <a:moveTo>
                    <a:pt x="3399768" y="672899"/>
                  </a:moveTo>
                  <a:lnTo>
                    <a:pt x="3365935" y="769242"/>
                  </a:lnTo>
                  <a:lnTo>
                    <a:pt x="3432686" y="769242"/>
                  </a:lnTo>
                  <a:close/>
                  <a:moveTo>
                    <a:pt x="4155577" y="653380"/>
                  </a:moveTo>
                  <a:lnTo>
                    <a:pt x="4155577" y="725656"/>
                  </a:lnTo>
                  <a:lnTo>
                    <a:pt x="4203147" y="725656"/>
                  </a:lnTo>
                  <a:cubicBezTo>
                    <a:pt x="4214753" y="725586"/>
                    <a:pt x="4224015" y="722447"/>
                    <a:pt x="4230934" y="716240"/>
                  </a:cubicBezTo>
                  <a:cubicBezTo>
                    <a:pt x="4237852" y="710033"/>
                    <a:pt x="4241397" y="701176"/>
                    <a:pt x="4241569" y="689670"/>
                  </a:cubicBezTo>
                  <a:cubicBezTo>
                    <a:pt x="4241397" y="678151"/>
                    <a:pt x="4237852" y="669244"/>
                    <a:pt x="4230934" y="662948"/>
                  </a:cubicBezTo>
                  <a:cubicBezTo>
                    <a:pt x="4224015" y="656652"/>
                    <a:pt x="4214753" y="653463"/>
                    <a:pt x="4203147" y="653380"/>
                  </a:cubicBezTo>
                  <a:close/>
                  <a:moveTo>
                    <a:pt x="3955552" y="653380"/>
                  </a:moveTo>
                  <a:lnTo>
                    <a:pt x="3955552" y="725656"/>
                  </a:lnTo>
                  <a:lnTo>
                    <a:pt x="4003121" y="725656"/>
                  </a:lnTo>
                  <a:cubicBezTo>
                    <a:pt x="4014728" y="725586"/>
                    <a:pt x="4023991" y="722447"/>
                    <a:pt x="4030909" y="716240"/>
                  </a:cubicBezTo>
                  <a:cubicBezTo>
                    <a:pt x="4037827" y="710033"/>
                    <a:pt x="4041372" y="701176"/>
                    <a:pt x="4041543" y="689670"/>
                  </a:cubicBezTo>
                  <a:cubicBezTo>
                    <a:pt x="4041372" y="678151"/>
                    <a:pt x="4037827" y="669244"/>
                    <a:pt x="4030909" y="662948"/>
                  </a:cubicBezTo>
                  <a:cubicBezTo>
                    <a:pt x="4023991" y="656652"/>
                    <a:pt x="4014728" y="653463"/>
                    <a:pt x="4003121" y="653380"/>
                  </a:cubicBezTo>
                  <a:close/>
                  <a:moveTo>
                    <a:pt x="2402977" y="653380"/>
                  </a:moveTo>
                  <a:lnTo>
                    <a:pt x="2402977" y="721389"/>
                  </a:lnTo>
                  <a:lnTo>
                    <a:pt x="2451766" y="721389"/>
                  </a:lnTo>
                  <a:cubicBezTo>
                    <a:pt x="2462909" y="721312"/>
                    <a:pt x="2471803" y="718339"/>
                    <a:pt x="2478448" y="712468"/>
                  </a:cubicBezTo>
                  <a:cubicBezTo>
                    <a:pt x="2485093" y="706597"/>
                    <a:pt x="2488499" y="698287"/>
                    <a:pt x="2488664" y="687537"/>
                  </a:cubicBezTo>
                  <a:cubicBezTo>
                    <a:pt x="2488499" y="676774"/>
                    <a:pt x="2485093" y="668412"/>
                    <a:pt x="2478448" y="662453"/>
                  </a:cubicBezTo>
                  <a:cubicBezTo>
                    <a:pt x="2471803" y="656493"/>
                    <a:pt x="2462909" y="653469"/>
                    <a:pt x="2451766" y="653380"/>
                  </a:cubicBezTo>
                  <a:close/>
                  <a:moveTo>
                    <a:pt x="1298077" y="653380"/>
                  </a:moveTo>
                  <a:lnTo>
                    <a:pt x="1298077" y="725656"/>
                  </a:lnTo>
                  <a:lnTo>
                    <a:pt x="1345647" y="725656"/>
                  </a:lnTo>
                  <a:cubicBezTo>
                    <a:pt x="1357253" y="725586"/>
                    <a:pt x="1366516" y="722447"/>
                    <a:pt x="1373434" y="716240"/>
                  </a:cubicBezTo>
                  <a:cubicBezTo>
                    <a:pt x="1380352" y="710033"/>
                    <a:pt x="1383897" y="701176"/>
                    <a:pt x="1384069" y="689670"/>
                  </a:cubicBezTo>
                  <a:cubicBezTo>
                    <a:pt x="1383897" y="678151"/>
                    <a:pt x="1380352" y="669244"/>
                    <a:pt x="1373434" y="662948"/>
                  </a:cubicBezTo>
                  <a:cubicBezTo>
                    <a:pt x="1366516" y="656652"/>
                    <a:pt x="1357253" y="653463"/>
                    <a:pt x="1345647" y="653380"/>
                  </a:cubicBezTo>
                  <a:close/>
                  <a:moveTo>
                    <a:pt x="1098052" y="653380"/>
                  </a:moveTo>
                  <a:lnTo>
                    <a:pt x="1098052" y="725656"/>
                  </a:lnTo>
                  <a:lnTo>
                    <a:pt x="1145622" y="725656"/>
                  </a:lnTo>
                  <a:cubicBezTo>
                    <a:pt x="1157228" y="725586"/>
                    <a:pt x="1166491" y="722447"/>
                    <a:pt x="1173409" y="716240"/>
                  </a:cubicBezTo>
                  <a:cubicBezTo>
                    <a:pt x="1180327" y="710033"/>
                    <a:pt x="1183872" y="701176"/>
                    <a:pt x="1184044" y="689670"/>
                  </a:cubicBezTo>
                  <a:cubicBezTo>
                    <a:pt x="1183872" y="678151"/>
                    <a:pt x="1180327" y="669244"/>
                    <a:pt x="1173409" y="662948"/>
                  </a:cubicBezTo>
                  <a:cubicBezTo>
                    <a:pt x="1166491" y="656652"/>
                    <a:pt x="1157228" y="653463"/>
                    <a:pt x="1145622" y="653380"/>
                  </a:cubicBezTo>
                  <a:close/>
                  <a:moveTo>
                    <a:pt x="259852" y="653380"/>
                  </a:moveTo>
                  <a:lnTo>
                    <a:pt x="259852" y="721389"/>
                  </a:lnTo>
                  <a:lnTo>
                    <a:pt x="308642" y="721389"/>
                  </a:lnTo>
                  <a:cubicBezTo>
                    <a:pt x="319784" y="721312"/>
                    <a:pt x="328678" y="718339"/>
                    <a:pt x="335323" y="712468"/>
                  </a:cubicBezTo>
                  <a:cubicBezTo>
                    <a:pt x="341969" y="706597"/>
                    <a:pt x="345374" y="698287"/>
                    <a:pt x="345539" y="687537"/>
                  </a:cubicBezTo>
                  <a:cubicBezTo>
                    <a:pt x="345374" y="676774"/>
                    <a:pt x="341969" y="668412"/>
                    <a:pt x="335323" y="662453"/>
                  </a:cubicBezTo>
                  <a:cubicBezTo>
                    <a:pt x="328678" y="656493"/>
                    <a:pt x="319784" y="653469"/>
                    <a:pt x="308642" y="653380"/>
                  </a:cubicBezTo>
                  <a:close/>
                  <a:moveTo>
                    <a:pt x="2230631" y="651551"/>
                  </a:moveTo>
                  <a:cubicBezTo>
                    <a:pt x="2224158" y="651596"/>
                    <a:pt x="2218123" y="652803"/>
                    <a:pt x="2212526" y="655172"/>
                  </a:cubicBezTo>
                  <a:cubicBezTo>
                    <a:pt x="2206929" y="657542"/>
                    <a:pt x="2202190" y="660806"/>
                    <a:pt x="2198309" y="664967"/>
                  </a:cubicBezTo>
                  <a:cubicBezTo>
                    <a:pt x="2194791" y="668638"/>
                    <a:pt x="2192103" y="672948"/>
                    <a:pt x="2190245" y="677895"/>
                  </a:cubicBezTo>
                  <a:cubicBezTo>
                    <a:pt x="2188388" y="682843"/>
                    <a:pt x="2187123" y="689569"/>
                    <a:pt x="2186451" y="698073"/>
                  </a:cubicBezTo>
                  <a:cubicBezTo>
                    <a:pt x="2185780" y="706578"/>
                    <a:pt x="2185463" y="718001"/>
                    <a:pt x="2185503" y="732343"/>
                  </a:cubicBezTo>
                  <a:cubicBezTo>
                    <a:pt x="2185463" y="746685"/>
                    <a:pt x="2185780" y="758108"/>
                    <a:pt x="2186451" y="766613"/>
                  </a:cubicBezTo>
                  <a:cubicBezTo>
                    <a:pt x="2187123" y="775117"/>
                    <a:pt x="2188388" y="781843"/>
                    <a:pt x="2190245" y="786790"/>
                  </a:cubicBezTo>
                  <a:cubicBezTo>
                    <a:pt x="2192103" y="791738"/>
                    <a:pt x="2194791" y="796048"/>
                    <a:pt x="2198309" y="799719"/>
                  </a:cubicBezTo>
                  <a:cubicBezTo>
                    <a:pt x="2202190" y="803879"/>
                    <a:pt x="2206929" y="807144"/>
                    <a:pt x="2212526" y="809513"/>
                  </a:cubicBezTo>
                  <a:cubicBezTo>
                    <a:pt x="2218123" y="811882"/>
                    <a:pt x="2224158" y="813089"/>
                    <a:pt x="2230631" y="813133"/>
                  </a:cubicBezTo>
                  <a:cubicBezTo>
                    <a:pt x="2237105" y="813089"/>
                    <a:pt x="2243140" y="811882"/>
                    <a:pt x="2248737" y="809513"/>
                  </a:cubicBezTo>
                  <a:cubicBezTo>
                    <a:pt x="2254333" y="807144"/>
                    <a:pt x="2259072" y="803879"/>
                    <a:pt x="2262954" y="799719"/>
                  </a:cubicBezTo>
                  <a:cubicBezTo>
                    <a:pt x="2266472" y="796048"/>
                    <a:pt x="2269160" y="791738"/>
                    <a:pt x="2271017" y="786790"/>
                  </a:cubicBezTo>
                  <a:cubicBezTo>
                    <a:pt x="2272875" y="781843"/>
                    <a:pt x="2274140" y="775117"/>
                    <a:pt x="2274812" y="766613"/>
                  </a:cubicBezTo>
                  <a:cubicBezTo>
                    <a:pt x="2275483" y="758108"/>
                    <a:pt x="2275799" y="746685"/>
                    <a:pt x="2275760" y="732343"/>
                  </a:cubicBezTo>
                  <a:cubicBezTo>
                    <a:pt x="2275799" y="718001"/>
                    <a:pt x="2275483" y="706578"/>
                    <a:pt x="2274812" y="698073"/>
                  </a:cubicBezTo>
                  <a:cubicBezTo>
                    <a:pt x="2274140" y="689569"/>
                    <a:pt x="2272875" y="682843"/>
                    <a:pt x="2271017" y="677895"/>
                  </a:cubicBezTo>
                  <a:cubicBezTo>
                    <a:pt x="2269160" y="672948"/>
                    <a:pt x="2266472" y="668638"/>
                    <a:pt x="2262954" y="664967"/>
                  </a:cubicBezTo>
                  <a:cubicBezTo>
                    <a:pt x="2259072" y="660806"/>
                    <a:pt x="2254333" y="657542"/>
                    <a:pt x="2248737" y="655172"/>
                  </a:cubicBezTo>
                  <a:cubicBezTo>
                    <a:pt x="2243140" y="652803"/>
                    <a:pt x="2237105" y="651596"/>
                    <a:pt x="2230631" y="651551"/>
                  </a:cubicBezTo>
                  <a:close/>
                  <a:moveTo>
                    <a:pt x="506606" y="651551"/>
                  </a:moveTo>
                  <a:cubicBezTo>
                    <a:pt x="500133" y="651596"/>
                    <a:pt x="494098" y="652803"/>
                    <a:pt x="488501" y="655172"/>
                  </a:cubicBezTo>
                  <a:cubicBezTo>
                    <a:pt x="482904" y="657542"/>
                    <a:pt x="478165" y="660806"/>
                    <a:pt x="474284" y="664967"/>
                  </a:cubicBezTo>
                  <a:cubicBezTo>
                    <a:pt x="470766" y="668638"/>
                    <a:pt x="468078" y="672948"/>
                    <a:pt x="466220" y="677895"/>
                  </a:cubicBezTo>
                  <a:cubicBezTo>
                    <a:pt x="464363" y="682843"/>
                    <a:pt x="463098" y="689569"/>
                    <a:pt x="462426" y="698073"/>
                  </a:cubicBezTo>
                  <a:cubicBezTo>
                    <a:pt x="461755" y="706578"/>
                    <a:pt x="461439" y="718001"/>
                    <a:pt x="461478" y="732343"/>
                  </a:cubicBezTo>
                  <a:cubicBezTo>
                    <a:pt x="461439" y="746685"/>
                    <a:pt x="461755" y="758108"/>
                    <a:pt x="462426" y="766613"/>
                  </a:cubicBezTo>
                  <a:cubicBezTo>
                    <a:pt x="463098" y="775117"/>
                    <a:pt x="464363" y="781843"/>
                    <a:pt x="466220" y="786790"/>
                  </a:cubicBezTo>
                  <a:cubicBezTo>
                    <a:pt x="468078" y="791738"/>
                    <a:pt x="470766" y="796048"/>
                    <a:pt x="474284" y="799719"/>
                  </a:cubicBezTo>
                  <a:cubicBezTo>
                    <a:pt x="478165" y="803879"/>
                    <a:pt x="482904" y="807144"/>
                    <a:pt x="488501" y="809513"/>
                  </a:cubicBezTo>
                  <a:cubicBezTo>
                    <a:pt x="494098" y="811882"/>
                    <a:pt x="500133" y="813089"/>
                    <a:pt x="506606" y="813133"/>
                  </a:cubicBezTo>
                  <a:cubicBezTo>
                    <a:pt x="513080" y="813089"/>
                    <a:pt x="519115" y="811882"/>
                    <a:pt x="524712" y="809513"/>
                  </a:cubicBezTo>
                  <a:cubicBezTo>
                    <a:pt x="530308" y="807144"/>
                    <a:pt x="535048" y="803879"/>
                    <a:pt x="538929" y="799719"/>
                  </a:cubicBezTo>
                  <a:cubicBezTo>
                    <a:pt x="542447" y="796048"/>
                    <a:pt x="545135" y="791738"/>
                    <a:pt x="546992" y="786790"/>
                  </a:cubicBezTo>
                  <a:cubicBezTo>
                    <a:pt x="548850" y="781843"/>
                    <a:pt x="550115" y="775117"/>
                    <a:pt x="550787" y="766613"/>
                  </a:cubicBezTo>
                  <a:cubicBezTo>
                    <a:pt x="551458" y="758108"/>
                    <a:pt x="551775" y="746685"/>
                    <a:pt x="551735" y="732343"/>
                  </a:cubicBezTo>
                  <a:cubicBezTo>
                    <a:pt x="551775" y="718001"/>
                    <a:pt x="551458" y="706578"/>
                    <a:pt x="550787" y="698073"/>
                  </a:cubicBezTo>
                  <a:cubicBezTo>
                    <a:pt x="550115" y="689569"/>
                    <a:pt x="548850" y="682843"/>
                    <a:pt x="546992" y="677895"/>
                  </a:cubicBezTo>
                  <a:cubicBezTo>
                    <a:pt x="545135" y="672948"/>
                    <a:pt x="542447" y="668638"/>
                    <a:pt x="538929" y="664967"/>
                  </a:cubicBezTo>
                  <a:cubicBezTo>
                    <a:pt x="535048" y="660806"/>
                    <a:pt x="530308" y="657542"/>
                    <a:pt x="524712" y="655172"/>
                  </a:cubicBezTo>
                  <a:cubicBezTo>
                    <a:pt x="519115" y="652803"/>
                    <a:pt x="513080" y="651596"/>
                    <a:pt x="506606" y="651551"/>
                  </a:cubicBezTo>
                  <a:close/>
                  <a:moveTo>
                    <a:pt x="4303519" y="623853"/>
                  </a:moveTo>
                  <a:lnTo>
                    <a:pt x="4455881" y="623853"/>
                  </a:lnTo>
                  <a:lnTo>
                    <a:pt x="4455881" y="653380"/>
                  </a:lnTo>
                  <a:lnTo>
                    <a:pt x="4396141" y="653380"/>
                  </a:lnTo>
                  <a:lnTo>
                    <a:pt x="4396141" y="840832"/>
                  </a:lnTo>
                  <a:lnTo>
                    <a:pt x="4363260" y="840832"/>
                  </a:lnTo>
                  <a:lnTo>
                    <a:pt x="4363260" y="653380"/>
                  </a:lnTo>
                  <a:lnTo>
                    <a:pt x="4303519" y="653380"/>
                  </a:lnTo>
                  <a:close/>
                  <a:moveTo>
                    <a:pt x="4122697" y="623853"/>
                  </a:moveTo>
                  <a:lnTo>
                    <a:pt x="4204977" y="623853"/>
                  </a:lnTo>
                  <a:cubicBezTo>
                    <a:pt x="4226411" y="624232"/>
                    <a:pt x="4243287" y="630475"/>
                    <a:pt x="4255604" y="642582"/>
                  </a:cubicBezTo>
                  <a:cubicBezTo>
                    <a:pt x="4267921" y="654689"/>
                    <a:pt x="4274203" y="670385"/>
                    <a:pt x="4274449" y="689670"/>
                  </a:cubicBezTo>
                  <a:cubicBezTo>
                    <a:pt x="4274203" y="708955"/>
                    <a:pt x="4267921" y="724652"/>
                    <a:pt x="4255604" y="736759"/>
                  </a:cubicBezTo>
                  <a:cubicBezTo>
                    <a:pt x="4243287" y="748866"/>
                    <a:pt x="4226411" y="755109"/>
                    <a:pt x="4204977" y="755488"/>
                  </a:cubicBezTo>
                  <a:lnTo>
                    <a:pt x="4155577" y="755488"/>
                  </a:lnTo>
                  <a:lnTo>
                    <a:pt x="4155577" y="840832"/>
                  </a:lnTo>
                  <a:lnTo>
                    <a:pt x="4122697" y="840832"/>
                  </a:lnTo>
                  <a:close/>
                  <a:moveTo>
                    <a:pt x="3922671" y="623853"/>
                  </a:moveTo>
                  <a:lnTo>
                    <a:pt x="4004951" y="623853"/>
                  </a:lnTo>
                  <a:cubicBezTo>
                    <a:pt x="4026386" y="624232"/>
                    <a:pt x="4043261" y="630475"/>
                    <a:pt x="4055579" y="642582"/>
                  </a:cubicBezTo>
                  <a:cubicBezTo>
                    <a:pt x="4067896" y="654689"/>
                    <a:pt x="4074178" y="670385"/>
                    <a:pt x="4074424" y="689670"/>
                  </a:cubicBezTo>
                  <a:cubicBezTo>
                    <a:pt x="4074178" y="708955"/>
                    <a:pt x="4067896" y="724652"/>
                    <a:pt x="4055579" y="736759"/>
                  </a:cubicBezTo>
                  <a:cubicBezTo>
                    <a:pt x="4043261" y="748866"/>
                    <a:pt x="4026386" y="755109"/>
                    <a:pt x="4004951" y="755488"/>
                  </a:cubicBezTo>
                  <a:lnTo>
                    <a:pt x="3955552" y="755488"/>
                  </a:lnTo>
                  <a:lnTo>
                    <a:pt x="3955552" y="840832"/>
                  </a:lnTo>
                  <a:lnTo>
                    <a:pt x="3922671" y="840832"/>
                  </a:lnTo>
                  <a:close/>
                  <a:moveTo>
                    <a:pt x="3532147" y="623853"/>
                  </a:moveTo>
                  <a:lnTo>
                    <a:pt x="3562287" y="623853"/>
                  </a:lnTo>
                  <a:lnTo>
                    <a:pt x="3662601" y="776242"/>
                  </a:lnTo>
                  <a:lnTo>
                    <a:pt x="3662601" y="623853"/>
                  </a:lnTo>
                  <a:lnTo>
                    <a:pt x="3695481" y="623853"/>
                  </a:lnTo>
                  <a:lnTo>
                    <a:pt x="3695481" y="840832"/>
                  </a:lnTo>
                  <a:lnTo>
                    <a:pt x="3665341" y="840832"/>
                  </a:lnTo>
                  <a:lnTo>
                    <a:pt x="3565027" y="688139"/>
                  </a:lnTo>
                  <a:lnTo>
                    <a:pt x="3565027" y="840832"/>
                  </a:lnTo>
                  <a:lnTo>
                    <a:pt x="3532147" y="840832"/>
                  </a:lnTo>
                  <a:close/>
                  <a:moveTo>
                    <a:pt x="3385747" y="623853"/>
                  </a:moveTo>
                  <a:lnTo>
                    <a:pt x="3412265" y="623853"/>
                  </a:lnTo>
                  <a:lnTo>
                    <a:pt x="3491817" y="840832"/>
                  </a:lnTo>
                  <a:lnTo>
                    <a:pt x="3456765" y="840832"/>
                  </a:lnTo>
                  <a:lnTo>
                    <a:pt x="3441831" y="797246"/>
                  </a:lnTo>
                  <a:lnTo>
                    <a:pt x="3356182" y="797246"/>
                  </a:lnTo>
                  <a:lnTo>
                    <a:pt x="3341247" y="840832"/>
                  </a:lnTo>
                  <a:lnTo>
                    <a:pt x="3306194" y="840832"/>
                  </a:lnTo>
                  <a:close/>
                  <a:moveTo>
                    <a:pt x="3113047" y="623853"/>
                  </a:moveTo>
                  <a:lnTo>
                    <a:pt x="3145927" y="623853"/>
                  </a:lnTo>
                  <a:lnTo>
                    <a:pt x="3145927" y="716512"/>
                  </a:lnTo>
                  <a:lnTo>
                    <a:pt x="3234052" y="716512"/>
                  </a:lnTo>
                  <a:lnTo>
                    <a:pt x="3234052" y="623853"/>
                  </a:lnTo>
                  <a:lnTo>
                    <a:pt x="3266933" y="623853"/>
                  </a:lnTo>
                  <a:lnTo>
                    <a:pt x="3266933" y="840832"/>
                  </a:lnTo>
                  <a:lnTo>
                    <a:pt x="3234052" y="840832"/>
                  </a:lnTo>
                  <a:lnTo>
                    <a:pt x="3234052" y="746039"/>
                  </a:lnTo>
                  <a:lnTo>
                    <a:pt x="3145927" y="746039"/>
                  </a:lnTo>
                  <a:lnTo>
                    <a:pt x="3145927" y="840832"/>
                  </a:lnTo>
                  <a:lnTo>
                    <a:pt x="3113047" y="840832"/>
                  </a:lnTo>
                  <a:close/>
                  <a:moveTo>
                    <a:pt x="2912869" y="623853"/>
                  </a:moveTo>
                  <a:lnTo>
                    <a:pt x="3065231" y="623853"/>
                  </a:lnTo>
                  <a:lnTo>
                    <a:pt x="3065231" y="653380"/>
                  </a:lnTo>
                  <a:lnTo>
                    <a:pt x="3005490" y="653380"/>
                  </a:lnTo>
                  <a:lnTo>
                    <a:pt x="3005490" y="840832"/>
                  </a:lnTo>
                  <a:lnTo>
                    <a:pt x="2972610" y="840832"/>
                  </a:lnTo>
                  <a:lnTo>
                    <a:pt x="2972610" y="653380"/>
                  </a:lnTo>
                  <a:lnTo>
                    <a:pt x="2912869" y="653380"/>
                  </a:lnTo>
                  <a:close/>
                  <a:moveTo>
                    <a:pt x="2579647" y="623853"/>
                  </a:moveTo>
                  <a:lnTo>
                    <a:pt x="2718293" y="623853"/>
                  </a:lnTo>
                  <a:lnTo>
                    <a:pt x="2718293" y="653380"/>
                  </a:lnTo>
                  <a:lnTo>
                    <a:pt x="2612527" y="653380"/>
                  </a:lnTo>
                  <a:lnTo>
                    <a:pt x="2612527" y="716817"/>
                  </a:lnTo>
                  <a:lnTo>
                    <a:pt x="2702748" y="716817"/>
                  </a:lnTo>
                  <a:lnTo>
                    <a:pt x="2702748" y="746039"/>
                  </a:lnTo>
                  <a:lnTo>
                    <a:pt x="2612527" y="746039"/>
                  </a:lnTo>
                  <a:lnTo>
                    <a:pt x="2612527" y="811305"/>
                  </a:lnTo>
                  <a:lnTo>
                    <a:pt x="2718293" y="811305"/>
                  </a:lnTo>
                  <a:lnTo>
                    <a:pt x="2718293" y="840832"/>
                  </a:lnTo>
                  <a:lnTo>
                    <a:pt x="2579647" y="840832"/>
                  </a:lnTo>
                  <a:close/>
                  <a:moveTo>
                    <a:pt x="2370097" y="623853"/>
                  </a:moveTo>
                  <a:lnTo>
                    <a:pt x="2454206" y="623853"/>
                  </a:lnTo>
                  <a:cubicBezTo>
                    <a:pt x="2475017" y="624187"/>
                    <a:pt x="2491385" y="630139"/>
                    <a:pt x="2503309" y="641706"/>
                  </a:cubicBezTo>
                  <a:cubicBezTo>
                    <a:pt x="2515232" y="653274"/>
                    <a:pt x="2521311" y="668449"/>
                    <a:pt x="2521544" y="687232"/>
                  </a:cubicBezTo>
                  <a:cubicBezTo>
                    <a:pt x="2521265" y="702822"/>
                    <a:pt x="2517104" y="715473"/>
                    <a:pt x="2509060" y="725183"/>
                  </a:cubicBezTo>
                  <a:cubicBezTo>
                    <a:pt x="2501015" y="734893"/>
                    <a:pt x="2490761" y="741441"/>
                    <a:pt x="2478296" y="744826"/>
                  </a:cubicBezTo>
                  <a:lnTo>
                    <a:pt x="2528250" y="840832"/>
                  </a:lnTo>
                  <a:lnTo>
                    <a:pt x="2489881" y="840832"/>
                  </a:lnTo>
                  <a:lnTo>
                    <a:pt x="2444143" y="749392"/>
                  </a:lnTo>
                  <a:lnTo>
                    <a:pt x="2402977" y="749392"/>
                  </a:lnTo>
                  <a:lnTo>
                    <a:pt x="2402977" y="840832"/>
                  </a:lnTo>
                  <a:lnTo>
                    <a:pt x="2370097" y="840832"/>
                  </a:lnTo>
                  <a:close/>
                  <a:moveTo>
                    <a:pt x="1903372" y="623853"/>
                  </a:moveTo>
                  <a:lnTo>
                    <a:pt x="1936252" y="623853"/>
                  </a:lnTo>
                  <a:lnTo>
                    <a:pt x="1999670" y="758865"/>
                  </a:lnTo>
                  <a:lnTo>
                    <a:pt x="2061868" y="623853"/>
                  </a:lnTo>
                  <a:lnTo>
                    <a:pt x="2094748" y="623853"/>
                  </a:lnTo>
                  <a:lnTo>
                    <a:pt x="2094748" y="840832"/>
                  </a:lnTo>
                  <a:lnTo>
                    <a:pt x="2061868" y="840832"/>
                  </a:lnTo>
                  <a:lnTo>
                    <a:pt x="2061868" y="695760"/>
                  </a:lnTo>
                  <a:lnTo>
                    <a:pt x="2011865" y="801545"/>
                  </a:lnTo>
                  <a:lnTo>
                    <a:pt x="1987474" y="801545"/>
                  </a:lnTo>
                  <a:lnTo>
                    <a:pt x="1936252" y="695760"/>
                  </a:lnTo>
                  <a:lnTo>
                    <a:pt x="1936252" y="840832"/>
                  </a:lnTo>
                  <a:lnTo>
                    <a:pt x="1903372" y="840832"/>
                  </a:lnTo>
                  <a:close/>
                  <a:moveTo>
                    <a:pt x="1446019" y="623853"/>
                  </a:moveTo>
                  <a:lnTo>
                    <a:pt x="1598381" y="623853"/>
                  </a:lnTo>
                  <a:lnTo>
                    <a:pt x="1598381" y="653380"/>
                  </a:lnTo>
                  <a:lnTo>
                    <a:pt x="1538640" y="653380"/>
                  </a:lnTo>
                  <a:lnTo>
                    <a:pt x="1538640" y="840832"/>
                  </a:lnTo>
                  <a:lnTo>
                    <a:pt x="1505760" y="840832"/>
                  </a:lnTo>
                  <a:lnTo>
                    <a:pt x="1505760" y="653380"/>
                  </a:lnTo>
                  <a:lnTo>
                    <a:pt x="1446019" y="653380"/>
                  </a:lnTo>
                  <a:close/>
                  <a:moveTo>
                    <a:pt x="1265197" y="623853"/>
                  </a:moveTo>
                  <a:lnTo>
                    <a:pt x="1347476" y="623853"/>
                  </a:lnTo>
                  <a:cubicBezTo>
                    <a:pt x="1368911" y="624232"/>
                    <a:pt x="1385787" y="630475"/>
                    <a:pt x="1398104" y="642582"/>
                  </a:cubicBezTo>
                  <a:cubicBezTo>
                    <a:pt x="1410421" y="654689"/>
                    <a:pt x="1416703" y="670385"/>
                    <a:pt x="1416949" y="689670"/>
                  </a:cubicBezTo>
                  <a:cubicBezTo>
                    <a:pt x="1416703" y="708955"/>
                    <a:pt x="1410421" y="724652"/>
                    <a:pt x="1398104" y="736759"/>
                  </a:cubicBezTo>
                  <a:cubicBezTo>
                    <a:pt x="1385787" y="748866"/>
                    <a:pt x="1368911" y="755109"/>
                    <a:pt x="1347476" y="755488"/>
                  </a:cubicBezTo>
                  <a:lnTo>
                    <a:pt x="1298077" y="755488"/>
                  </a:lnTo>
                  <a:lnTo>
                    <a:pt x="1298077" y="840832"/>
                  </a:lnTo>
                  <a:lnTo>
                    <a:pt x="1265197" y="840832"/>
                  </a:lnTo>
                  <a:close/>
                  <a:moveTo>
                    <a:pt x="1065172" y="623853"/>
                  </a:moveTo>
                  <a:lnTo>
                    <a:pt x="1147451" y="623853"/>
                  </a:lnTo>
                  <a:cubicBezTo>
                    <a:pt x="1168886" y="624232"/>
                    <a:pt x="1185762" y="630475"/>
                    <a:pt x="1198079" y="642582"/>
                  </a:cubicBezTo>
                  <a:cubicBezTo>
                    <a:pt x="1210396" y="654689"/>
                    <a:pt x="1216678" y="670385"/>
                    <a:pt x="1216924" y="689670"/>
                  </a:cubicBezTo>
                  <a:cubicBezTo>
                    <a:pt x="1216678" y="708955"/>
                    <a:pt x="1210396" y="724652"/>
                    <a:pt x="1198079" y="736759"/>
                  </a:cubicBezTo>
                  <a:cubicBezTo>
                    <a:pt x="1185762" y="748866"/>
                    <a:pt x="1168886" y="755109"/>
                    <a:pt x="1147451" y="755488"/>
                  </a:cubicBezTo>
                  <a:lnTo>
                    <a:pt x="1098052" y="755488"/>
                  </a:lnTo>
                  <a:lnTo>
                    <a:pt x="1098052" y="840832"/>
                  </a:lnTo>
                  <a:lnTo>
                    <a:pt x="1065172" y="840832"/>
                  </a:lnTo>
                  <a:close/>
                  <a:moveTo>
                    <a:pt x="646072" y="623853"/>
                  </a:moveTo>
                  <a:lnTo>
                    <a:pt x="678952" y="623853"/>
                  </a:lnTo>
                  <a:lnTo>
                    <a:pt x="742370" y="758865"/>
                  </a:lnTo>
                  <a:lnTo>
                    <a:pt x="804568" y="623853"/>
                  </a:lnTo>
                  <a:lnTo>
                    <a:pt x="837448" y="623853"/>
                  </a:lnTo>
                  <a:lnTo>
                    <a:pt x="837448" y="840832"/>
                  </a:lnTo>
                  <a:lnTo>
                    <a:pt x="804568" y="840832"/>
                  </a:lnTo>
                  <a:lnTo>
                    <a:pt x="804568" y="695760"/>
                  </a:lnTo>
                  <a:lnTo>
                    <a:pt x="754565" y="801545"/>
                  </a:lnTo>
                  <a:lnTo>
                    <a:pt x="730174" y="801545"/>
                  </a:lnTo>
                  <a:lnTo>
                    <a:pt x="678952" y="695760"/>
                  </a:lnTo>
                  <a:lnTo>
                    <a:pt x="678952" y="840832"/>
                  </a:lnTo>
                  <a:lnTo>
                    <a:pt x="646072" y="840832"/>
                  </a:lnTo>
                  <a:close/>
                  <a:moveTo>
                    <a:pt x="226972" y="623853"/>
                  </a:moveTo>
                  <a:lnTo>
                    <a:pt x="311081" y="623853"/>
                  </a:lnTo>
                  <a:cubicBezTo>
                    <a:pt x="331892" y="624187"/>
                    <a:pt x="348260" y="630139"/>
                    <a:pt x="360183" y="641706"/>
                  </a:cubicBezTo>
                  <a:cubicBezTo>
                    <a:pt x="372107" y="653274"/>
                    <a:pt x="378186" y="668449"/>
                    <a:pt x="378419" y="687232"/>
                  </a:cubicBezTo>
                  <a:cubicBezTo>
                    <a:pt x="378140" y="702822"/>
                    <a:pt x="373979" y="715473"/>
                    <a:pt x="365935" y="725183"/>
                  </a:cubicBezTo>
                  <a:cubicBezTo>
                    <a:pt x="357891" y="734893"/>
                    <a:pt x="347636" y="741441"/>
                    <a:pt x="335171" y="744826"/>
                  </a:cubicBezTo>
                  <a:lnTo>
                    <a:pt x="385125" y="840832"/>
                  </a:lnTo>
                  <a:lnTo>
                    <a:pt x="346757" y="840832"/>
                  </a:lnTo>
                  <a:lnTo>
                    <a:pt x="301018" y="749392"/>
                  </a:lnTo>
                  <a:lnTo>
                    <a:pt x="259852" y="749392"/>
                  </a:lnTo>
                  <a:lnTo>
                    <a:pt x="259852" y="840832"/>
                  </a:lnTo>
                  <a:lnTo>
                    <a:pt x="226972" y="840832"/>
                  </a:lnTo>
                  <a:close/>
                  <a:moveTo>
                    <a:pt x="36472" y="623853"/>
                  </a:moveTo>
                  <a:lnTo>
                    <a:pt x="175118" y="623853"/>
                  </a:lnTo>
                  <a:lnTo>
                    <a:pt x="175118" y="653380"/>
                  </a:lnTo>
                  <a:lnTo>
                    <a:pt x="69352" y="653380"/>
                  </a:lnTo>
                  <a:lnTo>
                    <a:pt x="69352" y="719560"/>
                  </a:lnTo>
                  <a:lnTo>
                    <a:pt x="159573" y="719560"/>
                  </a:lnTo>
                  <a:lnTo>
                    <a:pt x="159573" y="749087"/>
                  </a:lnTo>
                  <a:lnTo>
                    <a:pt x="69352" y="749087"/>
                  </a:lnTo>
                  <a:lnTo>
                    <a:pt x="69352" y="840832"/>
                  </a:lnTo>
                  <a:lnTo>
                    <a:pt x="36472" y="840832"/>
                  </a:lnTo>
                  <a:close/>
                  <a:moveTo>
                    <a:pt x="2230631" y="622024"/>
                  </a:moveTo>
                  <a:cubicBezTo>
                    <a:pt x="2242225" y="622055"/>
                    <a:pt x="2252808" y="624047"/>
                    <a:pt x="2262380" y="627998"/>
                  </a:cubicBezTo>
                  <a:cubicBezTo>
                    <a:pt x="2271951" y="631949"/>
                    <a:pt x="2280471" y="637669"/>
                    <a:pt x="2287938" y="645159"/>
                  </a:cubicBezTo>
                  <a:cubicBezTo>
                    <a:pt x="2298125" y="655514"/>
                    <a:pt x="2304240" y="667490"/>
                    <a:pt x="2306282" y="681088"/>
                  </a:cubicBezTo>
                  <a:cubicBezTo>
                    <a:pt x="2308324" y="694685"/>
                    <a:pt x="2309111" y="711770"/>
                    <a:pt x="2308641" y="732343"/>
                  </a:cubicBezTo>
                  <a:cubicBezTo>
                    <a:pt x="2309111" y="752915"/>
                    <a:pt x="2308324" y="770000"/>
                    <a:pt x="2306282" y="783598"/>
                  </a:cubicBezTo>
                  <a:cubicBezTo>
                    <a:pt x="2304240" y="797195"/>
                    <a:pt x="2298125" y="809171"/>
                    <a:pt x="2287938" y="819526"/>
                  </a:cubicBezTo>
                  <a:cubicBezTo>
                    <a:pt x="2280471" y="827016"/>
                    <a:pt x="2271951" y="832736"/>
                    <a:pt x="2262380" y="836687"/>
                  </a:cubicBezTo>
                  <a:cubicBezTo>
                    <a:pt x="2252808" y="840638"/>
                    <a:pt x="2242225" y="842629"/>
                    <a:pt x="2230631" y="842661"/>
                  </a:cubicBezTo>
                  <a:cubicBezTo>
                    <a:pt x="2219050" y="842629"/>
                    <a:pt x="2208518" y="840638"/>
                    <a:pt x="2199036" y="836687"/>
                  </a:cubicBezTo>
                  <a:cubicBezTo>
                    <a:pt x="2189553" y="832736"/>
                    <a:pt x="2181084" y="827016"/>
                    <a:pt x="2173629" y="819526"/>
                  </a:cubicBezTo>
                  <a:cubicBezTo>
                    <a:pt x="2163430" y="809171"/>
                    <a:pt x="2157265" y="797195"/>
                    <a:pt x="2155133" y="783598"/>
                  </a:cubicBezTo>
                  <a:cubicBezTo>
                    <a:pt x="2153002" y="770000"/>
                    <a:pt x="2152165" y="752915"/>
                    <a:pt x="2152622" y="732343"/>
                  </a:cubicBezTo>
                  <a:cubicBezTo>
                    <a:pt x="2152165" y="711770"/>
                    <a:pt x="2153002" y="694685"/>
                    <a:pt x="2155133" y="681088"/>
                  </a:cubicBezTo>
                  <a:cubicBezTo>
                    <a:pt x="2157265" y="667490"/>
                    <a:pt x="2163430" y="655514"/>
                    <a:pt x="2173629" y="645159"/>
                  </a:cubicBezTo>
                  <a:cubicBezTo>
                    <a:pt x="2181084" y="637669"/>
                    <a:pt x="2189553" y="631949"/>
                    <a:pt x="2199035" y="627998"/>
                  </a:cubicBezTo>
                  <a:cubicBezTo>
                    <a:pt x="2208518" y="624047"/>
                    <a:pt x="2219050" y="622055"/>
                    <a:pt x="2230631" y="622024"/>
                  </a:cubicBezTo>
                  <a:close/>
                  <a:moveTo>
                    <a:pt x="506606" y="622024"/>
                  </a:moveTo>
                  <a:cubicBezTo>
                    <a:pt x="518201" y="622055"/>
                    <a:pt x="528783" y="624047"/>
                    <a:pt x="538355" y="627998"/>
                  </a:cubicBezTo>
                  <a:cubicBezTo>
                    <a:pt x="547926" y="631949"/>
                    <a:pt x="556446" y="637669"/>
                    <a:pt x="563913" y="645159"/>
                  </a:cubicBezTo>
                  <a:cubicBezTo>
                    <a:pt x="574100" y="655514"/>
                    <a:pt x="580215" y="667490"/>
                    <a:pt x="582257" y="681088"/>
                  </a:cubicBezTo>
                  <a:cubicBezTo>
                    <a:pt x="584299" y="694685"/>
                    <a:pt x="585086" y="711770"/>
                    <a:pt x="584616" y="732343"/>
                  </a:cubicBezTo>
                  <a:cubicBezTo>
                    <a:pt x="585086" y="752915"/>
                    <a:pt x="584299" y="770000"/>
                    <a:pt x="582257" y="783598"/>
                  </a:cubicBezTo>
                  <a:cubicBezTo>
                    <a:pt x="580215" y="797195"/>
                    <a:pt x="574100" y="809171"/>
                    <a:pt x="563913" y="819526"/>
                  </a:cubicBezTo>
                  <a:cubicBezTo>
                    <a:pt x="556446" y="827016"/>
                    <a:pt x="547926" y="832736"/>
                    <a:pt x="538355" y="836687"/>
                  </a:cubicBezTo>
                  <a:cubicBezTo>
                    <a:pt x="528783" y="840638"/>
                    <a:pt x="518201" y="842629"/>
                    <a:pt x="506606" y="842661"/>
                  </a:cubicBezTo>
                  <a:cubicBezTo>
                    <a:pt x="495025" y="842629"/>
                    <a:pt x="484493" y="840638"/>
                    <a:pt x="475011" y="836687"/>
                  </a:cubicBezTo>
                  <a:cubicBezTo>
                    <a:pt x="465528" y="832736"/>
                    <a:pt x="457059" y="827016"/>
                    <a:pt x="449604" y="819526"/>
                  </a:cubicBezTo>
                  <a:cubicBezTo>
                    <a:pt x="439405" y="809171"/>
                    <a:pt x="433240" y="797195"/>
                    <a:pt x="431108" y="783598"/>
                  </a:cubicBezTo>
                  <a:cubicBezTo>
                    <a:pt x="428977" y="770000"/>
                    <a:pt x="428140" y="752915"/>
                    <a:pt x="428597" y="732343"/>
                  </a:cubicBezTo>
                  <a:cubicBezTo>
                    <a:pt x="428140" y="711770"/>
                    <a:pt x="428977" y="694685"/>
                    <a:pt x="431108" y="681088"/>
                  </a:cubicBezTo>
                  <a:cubicBezTo>
                    <a:pt x="433240" y="667490"/>
                    <a:pt x="439405" y="655514"/>
                    <a:pt x="449604" y="645159"/>
                  </a:cubicBezTo>
                  <a:cubicBezTo>
                    <a:pt x="457059" y="637669"/>
                    <a:pt x="465528" y="631949"/>
                    <a:pt x="475011" y="627998"/>
                  </a:cubicBezTo>
                  <a:cubicBezTo>
                    <a:pt x="484493" y="624047"/>
                    <a:pt x="495025" y="622055"/>
                    <a:pt x="506606" y="622024"/>
                  </a:cubicBezTo>
                  <a:close/>
                  <a:moveTo>
                    <a:pt x="424681" y="326008"/>
                  </a:moveTo>
                  <a:cubicBezTo>
                    <a:pt x="444996" y="352450"/>
                    <a:pt x="465150" y="382600"/>
                    <a:pt x="485143" y="416459"/>
                  </a:cubicBezTo>
                  <a:lnTo>
                    <a:pt x="435322" y="445964"/>
                  </a:lnTo>
                  <a:cubicBezTo>
                    <a:pt x="419844" y="416297"/>
                    <a:pt x="401142" y="385180"/>
                    <a:pt x="379214" y="352611"/>
                  </a:cubicBezTo>
                  <a:close/>
                  <a:moveTo>
                    <a:pt x="54174" y="264096"/>
                  </a:moveTo>
                  <a:cubicBezTo>
                    <a:pt x="78358" y="275060"/>
                    <a:pt x="98190" y="282799"/>
                    <a:pt x="113668" y="287313"/>
                  </a:cubicBezTo>
                  <a:lnTo>
                    <a:pt x="70135" y="469665"/>
                  </a:lnTo>
                  <a:cubicBezTo>
                    <a:pt x="48853" y="461603"/>
                    <a:pt x="27571" y="454993"/>
                    <a:pt x="6288" y="449833"/>
                  </a:cubicBezTo>
                  <a:cubicBezTo>
                    <a:pt x="22734" y="400497"/>
                    <a:pt x="38696" y="338584"/>
                    <a:pt x="54174" y="264096"/>
                  </a:cubicBezTo>
                  <a:close/>
                  <a:moveTo>
                    <a:pt x="286346" y="237009"/>
                  </a:moveTo>
                  <a:lnTo>
                    <a:pt x="286346" y="267965"/>
                  </a:lnTo>
                  <a:lnTo>
                    <a:pt x="396627" y="267965"/>
                  </a:lnTo>
                  <a:lnTo>
                    <a:pt x="396627" y="237009"/>
                  </a:lnTo>
                  <a:close/>
                  <a:moveTo>
                    <a:pt x="286346" y="162037"/>
                  </a:moveTo>
                  <a:lnTo>
                    <a:pt x="286346" y="192510"/>
                  </a:lnTo>
                  <a:lnTo>
                    <a:pt x="396627" y="192510"/>
                  </a:lnTo>
                  <a:lnTo>
                    <a:pt x="396627" y="162037"/>
                  </a:lnTo>
                  <a:close/>
                  <a:moveTo>
                    <a:pt x="39663" y="125760"/>
                  </a:moveTo>
                  <a:cubicBezTo>
                    <a:pt x="64170" y="143495"/>
                    <a:pt x="89644" y="163811"/>
                    <a:pt x="116086" y="186705"/>
                  </a:cubicBezTo>
                  <a:lnTo>
                    <a:pt x="72554" y="238944"/>
                  </a:lnTo>
                  <a:cubicBezTo>
                    <a:pt x="49014" y="216049"/>
                    <a:pt x="24830" y="193638"/>
                    <a:pt x="0" y="171711"/>
                  </a:cubicBezTo>
                  <a:close/>
                  <a:moveTo>
                    <a:pt x="3917287" y="96739"/>
                  </a:moveTo>
                  <a:lnTo>
                    <a:pt x="3917287" y="217661"/>
                  </a:lnTo>
                  <a:lnTo>
                    <a:pt x="3951871" y="217661"/>
                  </a:lnTo>
                  <a:cubicBezTo>
                    <a:pt x="3998789" y="217661"/>
                    <a:pt x="4022247" y="197266"/>
                    <a:pt x="4022247" y="156475"/>
                  </a:cubicBezTo>
                  <a:cubicBezTo>
                    <a:pt x="4022247" y="116651"/>
                    <a:pt x="3999030" y="96739"/>
                    <a:pt x="3952596" y="96739"/>
                  </a:cubicBezTo>
                  <a:close/>
                  <a:moveTo>
                    <a:pt x="3564861" y="96739"/>
                  </a:moveTo>
                  <a:lnTo>
                    <a:pt x="3564861" y="217661"/>
                  </a:lnTo>
                  <a:lnTo>
                    <a:pt x="3599445" y="217661"/>
                  </a:lnTo>
                  <a:cubicBezTo>
                    <a:pt x="3646363" y="217661"/>
                    <a:pt x="3669823" y="197266"/>
                    <a:pt x="3669823" y="156475"/>
                  </a:cubicBezTo>
                  <a:cubicBezTo>
                    <a:pt x="3669823" y="116651"/>
                    <a:pt x="3646605" y="96739"/>
                    <a:pt x="3600171" y="96739"/>
                  </a:cubicBezTo>
                  <a:close/>
                  <a:moveTo>
                    <a:pt x="1526512" y="96739"/>
                  </a:moveTo>
                  <a:lnTo>
                    <a:pt x="1526512" y="217661"/>
                  </a:lnTo>
                  <a:lnTo>
                    <a:pt x="1561096" y="217661"/>
                  </a:lnTo>
                  <a:cubicBezTo>
                    <a:pt x="1608014" y="217661"/>
                    <a:pt x="1631473" y="197266"/>
                    <a:pt x="1631473" y="156475"/>
                  </a:cubicBezTo>
                  <a:cubicBezTo>
                    <a:pt x="1631473" y="116651"/>
                    <a:pt x="1608256" y="96739"/>
                    <a:pt x="1561821" y="96739"/>
                  </a:cubicBezTo>
                  <a:close/>
                  <a:moveTo>
                    <a:pt x="1164562" y="96739"/>
                  </a:moveTo>
                  <a:lnTo>
                    <a:pt x="1164562" y="217661"/>
                  </a:lnTo>
                  <a:lnTo>
                    <a:pt x="1199146" y="217661"/>
                  </a:lnTo>
                  <a:cubicBezTo>
                    <a:pt x="1246064" y="217661"/>
                    <a:pt x="1269523" y="197266"/>
                    <a:pt x="1269523" y="156475"/>
                  </a:cubicBezTo>
                  <a:cubicBezTo>
                    <a:pt x="1269523" y="116651"/>
                    <a:pt x="1246306" y="96739"/>
                    <a:pt x="1199871" y="96739"/>
                  </a:cubicBezTo>
                  <a:close/>
                  <a:moveTo>
                    <a:pt x="4154835" y="34826"/>
                  </a:moveTo>
                  <a:lnTo>
                    <a:pt x="4448435" y="34826"/>
                  </a:lnTo>
                  <a:lnTo>
                    <a:pt x="4448435" y="100124"/>
                  </a:lnTo>
                  <a:lnTo>
                    <a:pt x="4341539" y="100124"/>
                  </a:lnTo>
                  <a:lnTo>
                    <a:pt x="4341539" y="409445"/>
                  </a:lnTo>
                  <a:lnTo>
                    <a:pt x="4261489" y="409445"/>
                  </a:lnTo>
                  <a:lnTo>
                    <a:pt x="4261489" y="100124"/>
                  </a:lnTo>
                  <a:lnTo>
                    <a:pt x="4154835" y="100124"/>
                  </a:lnTo>
                  <a:close/>
                  <a:moveTo>
                    <a:pt x="3837477" y="34826"/>
                  </a:moveTo>
                  <a:lnTo>
                    <a:pt x="3966381" y="34826"/>
                  </a:lnTo>
                  <a:cubicBezTo>
                    <a:pt x="4059572" y="34826"/>
                    <a:pt x="4106168" y="74328"/>
                    <a:pt x="4106168" y="153331"/>
                  </a:cubicBezTo>
                  <a:cubicBezTo>
                    <a:pt x="4106168" y="191703"/>
                    <a:pt x="4092101" y="222458"/>
                    <a:pt x="4063966" y="245595"/>
                  </a:cubicBezTo>
                  <a:cubicBezTo>
                    <a:pt x="4035831" y="268731"/>
                    <a:pt x="4000643" y="279816"/>
                    <a:pt x="3958400" y="278848"/>
                  </a:cubicBezTo>
                  <a:lnTo>
                    <a:pt x="3917287" y="278848"/>
                  </a:lnTo>
                  <a:lnTo>
                    <a:pt x="3917287" y="409445"/>
                  </a:lnTo>
                  <a:lnTo>
                    <a:pt x="3837477" y="409445"/>
                  </a:lnTo>
                  <a:close/>
                  <a:moveTo>
                    <a:pt x="3485053" y="34826"/>
                  </a:moveTo>
                  <a:lnTo>
                    <a:pt x="3613956" y="34826"/>
                  </a:lnTo>
                  <a:cubicBezTo>
                    <a:pt x="3707147" y="34826"/>
                    <a:pt x="3753743" y="74328"/>
                    <a:pt x="3753743" y="153331"/>
                  </a:cubicBezTo>
                  <a:cubicBezTo>
                    <a:pt x="3753743" y="191703"/>
                    <a:pt x="3739675" y="222458"/>
                    <a:pt x="3711541" y="245595"/>
                  </a:cubicBezTo>
                  <a:cubicBezTo>
                    <a:pt x="3683406" y="268731"/>
                    <a:pt x="3648218" y="279816"/>
                    <a:pt x="3605975" y="278848"/>
                  </a:cubicBezTo>
                  <a:lnTo>
                    <a:pt x="3564861" y="278848"/>
                  </a:lnTo>
                  <a:lnTo>
                    <a:pt x="3564861" y="409445"/>
                  </a:lnTo>
                  <a:lnTo>
                    <a:pt x="3485053" y="409445"/>
                  </a:lnTo>
                  <a:close/>
                  <a:moveTo>
                    <a:pt x="1764060" y="34826"/>
                  </a:moveTo>
                  <a:lnTo>
                    <a:pt x="2057661" y="34826"/>
                  </a:lnTo>
                  <a:lnTo>
                    <a:pt x="2057661" y="100124"/>
                  </a:lnTo>
                  <a:lnTo>
                    <a:pt x="1950765" y="100124"/>
                  </a:lnTo>
                  <a:lnTo>
                    <a:pt x="1950765" y="409445"/>
                  </a:lnTo>
                  <a:lnTo>
                    <a:pt x="1870714" y="409445"/>
                  </a:lnTo>
                  <a:lnTo>
                    <a:pt x="1870714" y="100124"/>
                  </a:lnTo>
                  <a:lnTo>
                    <a:pt x="1764060" y="100124"/>
                  </a:lnTo>
                  <a:close/>
                  <a:moveTo>
                    <a:pt x="1446703" y="34826"/>
                  </a:moveTo>
                  <a:lnTo>
                    <a:pt x="1575606" y="34826"/>
                  </a:lnTo>
                  <a:cubicBezTo>
                    <a:pt x="1668798" y="34826"/>
                    <a:pt x="1715393" y="74328"/>
                    <a:pt x="1715393" y="153331"/>
                  </a:cubicBezTo>
                  <a:cubicBezTo>
                    <a:pt x="1715393" y="191703"/>
                    <a:pt x="1701326" y="222458"/>
                    <a:pt x="1673191" y="245595"/>
                  </a:cubicBezTo>
                  <a:cubicBezTo>
                    <a:pt x="1645056" y="268731"/>
                    <a:pt x="1609868" y="279816"/>
                    <a:pt x="1567625" y="278848"/>
                  </a:cubicBezTo>
                  <a:lnTo>
                    <a:pt x="1526512" y="278848"/>
                  </a:lnTo>
                  <a:lnTo>
                    <a:pt x="1526512" y="409445"/>
                  </a:lnTo>
                  <a:lnTo>
                    <a:pt x="1446703" y="409445"/>
                  </a:lnTo>
                  <a:close/>
                  <a:moveTo>
                    <a:pt x="1084753" y="34826"/>
                  </a:moveTo>
                  <a:lnTo>
                    <a:pt x="1213656" y="34826"/>
                  </a:lnTo>
                  <a:cubicBezTo>
                    <a:pt x="1306848" y="34826"/>
                    <a:pt x="1353443" y="74328"/>
                    <a:pt x="1353443" y="153331"/>
                  </a:cubicBezTo>
                  <a:cubicBezTo>
                    <a:pt x="1353443" y="191703"/>
                    <a:pt x="1339376" y="222458"/>
                    <a:pt x="1311241" y="245595"/>
                  </a:cubicBezTo>
                  <a:cubicBezTo>
                    <a:pt x="1283106" y="268731"/>
                    <a:pt x="1247918" y="279816"/>
                    <a:pt x="1205675" y="278848"/>
                  </a:cubicBezTo>
                  <a:lnTo>
                    <a:pt x="1164562" y="278848"/>
                  </a:lnTo>
                  <a:lnTo>
                    <a:pt x="1164562" y="409445"/>
                  </a:lnTo>
                  <a:lnTo>
                    <a:pt x="1084753" y="409445"/>
                  </a:lnTo>
                  <a:close/>
                  <a:moveTo>
                    <a:pt x="2411574" y="28054"/>
                  </a:moveTo>
                  <a:lnTo>
                    <a:pt x="2855603" y="28054"/>
                  </a:lnTo>
                  <a:lnTo>
                    <a:pt x="2855603" y="93836"/>
                  </a:lnTo>
                  <a:lnTo>
                    <a:pt x="2683650" y="93836"/>
                  </a:lnTo>
                  <a:cubicBezTo>
                    <a:pt x="2673009" y="120762"/>
                    <a:pt x="2660352" y="146720"/>
                    <a:pt x="2645681" y="171711"/>
                  </a:cubicBezTo>
                  <a:lnTo>
                    <a:pt x="2668898" y="171711"/>
                  </a:lnTo>
                  <a:lnTo>
                    <a:pt x="2668898" y="228303"/>
                  </a:lnTo>
                  <a:lnTo>
                    <a:pt x="2717267" y="182836"/>
                  </a:lnTo>
                  <a:cubicBezTo>
                    <a:pt x="2760799" y="221531"/>
                    <a:pt x="2813360" y="269255"/>
                    <a:pt x="2874950" y="326008"/>
                  </a:cubicBezTo>
                  <a:lnTo>
                    <a:pt x="2818358" y="381633"/>
                  </a:lnTo>
                  <a:cubicBezTo>
                    <a:pt x="2777245" y="333909"/>
                    <a:pt x="2727424" y="283444"/>
                    <a:pt x="2668898" y="230237"/>
                  </a:cubicBezTo>
                  <a:lnTo>
                    <a:pt x="2668898" y="475469"/>
                  </a:lnTo>
                  <a:lnTo>
                    <a:pt x="2595860" y="475469"/>
                  </a:lnTo>
                  <a:lnTo>
                    <a:pt x="2595860" y="243781"/>
                  </a:lnTo>
                  <a:cubicBezTo>
                    <a:pt x="2554263" y="295536"/>
                    <a:pt x="2502508" y="342938"/>
                    <a:pt x="2440595" y="385986"/>
                  </a:cubicBezTo>
                  <a:cubicBezTo>
                    <a:pt x="2430277" y="371153"/>
                    <a:pt x="2413831" y="349870"/>
                    <a:pt x="2391259" y="322139"/>
                  </a:cubicBezTo>
                  <a:cubicBezTo>
                    <a:pt x="2493479" y="255551"/>
                    <a:pt x="2563775" y="179450"/>
                    <a:pt x="2602148" y="93836"/>
                  </a:cubicBezTo>
                  <a:lnTo>
                    <a:pt x="2411574" y="93836"/>
                  </a:lnTo>
                  <a:close/>
                  <a:moveTo>
                    <a:pt x="565956" y="25152"/>
                  </a:moveTo>
                  <a:lnTo>
                    <a:pt x="966453" y="25152"/>
                  </a:lnTo>
                  <a:lnTo>
                    <a:pt x="966453" y="93836"/>
                  </a:lnTo>
                  <a:lnTo>
                    <a:pt x="807802" y="93836"/>
                  </a:lnTo>
                  <a:lnTo>
                    <a:pt x="807802" y="189607"/>
                  </a:lnTo>
                  <a:lnTo>
                    <a:pt x="1000795" y="189607"/>
                  </a:lnTo>
                  <a:lnTo>
                    <a:pt x="1000795" y="258292"/>
                  </a:lnTo>
                  <a:lnTo>
                    <a:pt x="807802" y="258292"/>
                  </a:lnTo>
                  <a:lnTo>
                    <a:pt x="807802" y="364220"/>
                  </a:lnTo>
                  <a:cubicBezTo>
                    <a:pt x="807802" y="396627"/>
                    <a:pt x="801232" y="420933"/>
                    <a:pt x="788092" y="437136"/>
                  </a:cubicBezTo>
                  <a:cubicBezTo>
                    <a:pt x="774951" y="453340"/>
                    <a:pt x="755846" y="461724"/>
                    <a:pt x="730774" y="462288"/>
                  </a:cubicBezTo>
                  <a:cubicBezTo>
                    <a:pt x="705703" y="462853"/>
                    <a:pt x="671724" y="463216"/>
                    <a:pt x="628836" y="463377"/>
                  </a:cubicBezTo>
                  <a:cubicBezTo>
                    <a:pt x="624322" y="439192"/>
                    <a:pt x="618518" y="414685"/>
                    <a:pt x="611423" y="389856"/>
                  </a:cubicBezTo>
                  <a:cubicBezTo>
                    <a:pt x="639155" y="392758"/>
                    <a:pt x="666725" y="394209"/>
                    <a:pt x="694135" y="394209"/>
                  </a:cubicBezTo>
                  <a:cubicBezTo>
                    <a:pt x="720899" y="394209"/>
                    <a:pt x="734281" y="380827"/>
                    <a:pt x="734281" y="354062"/>
                  </a:cubicBezTo>
                  <a:lnTo>
                    <a:pt x="734281" y="258292"/>
                  </a:lnTo>
                  <a:lnTo>
                    <a:pt x="530163" y="258292"/>
                  </a:lnTo>
                  <a:lnTo>
                    <a:pt x="530163" y="189607"/>
                  </a:lnTo>
                  <a:lnTo>
                    <a:pt x="734281" y="189607"/>
                  </a:lnTo>
                  <a:lnTo>
                    <a:pt x="734281" y="93836"/>
                  </a:lnTo>
                  <a:lnTo>
                    <a:pt x="565956" y="93836"/>
                  </a:lnTo>
                  <a:close/>
                  <a:moveTo>
                    <a:pt x="138336" y="16930"/>
                  </a:moveTo>
                  <a:lnTo>
                    <a:pt x="477404" y="16930"/>
                  </a:lnTo>
                  <a:lnTo>
                    <a:pt x="477404" y="71103"/>
                  </a:lnTo>
                  <a:lnTo>
                    <a:pt x="358174" y="71103"/>
                  </a:lnTo>
                  <a:cubicBezTo>
                    <a:pt x="354304" y="80616"/>
                    <a:pt x="347855" y="94481"/>
                    <a:pt x="338826" y="112700"/>
                  </a:cubicBezTo>
                  <a:lnTo>
                    <a:pt x="456605" y="112700"/>
                  </a:lnTo>
                  <a:lnTo>
                    <a:pt x="456605" y="317302"/>
                  </a:lnTo>
                  <a:lnTo>
                    <a:pt x="374861" y="317302"/>
                  </a:lnTo>
                  <a:lnTo>
                    <a:pt x="374861" y="408720"/>
                  </a:lnTo>
                  <a:cubicBezTo>
                    <a:pt x="374861" y="427100"/>
                    <a:pt x="371032" y="441449"/>
                    <a:pt x="363373" y="451768"/>
                  </a:cubicBezTo>
                  <a:cubicBezTo>
                    <a:pt x="355715" y="462087"/>
                    <a:pt x="344026" y="468375"/>
                    <a:pt x="328306" y="470632"/>
                  </a:cubicBezTo>
                  <a:cubicBezTo>
                    <a:pt x="312586" y="472889"/>
                    <a:pt x="291989" y="473695"/>
                    <a:pt x="266514" y="473051"/>
                  </a:cubicBezTo>
                  <a:cubicBezTo>
                    <a:pt x="263773" y="455476"/>
                    <a:pt x="259823" y="436612"/>
                    <a:pt x="254664" y="416459"/>
                  </a:cubicBezTo>
                  <a:cubicBezTo>
                    <a:pt x="245312" y="429035"/>
                    <a:pt x="235397" y="441933"/>
                    <a:pt x="224917" y="455154"/>
                  </a:cubicBezTo>
                  <a:lnTo>
                    <a:pt x="179933" y="418877"/>
                  </a:lnTo>
                  <a:cubicBezTo>
                    <a:pt x="203473" y="394048"/>
                    <a:pt x="226045" y="363736"/>
                    <a:pt x="247650" y="327943"/>
                  </a:cubicBezTo>
                  <a:lnTo>
                    <a:pt x="295052" y="356965"/>
                  </a:lnTo>
                  <a:cubicBezTo>
                    <a:pt x="284411" y="374216"/>
                    <a:pt x="272238" y="392274"/>
                    <a:pt x="258533" y="411138"/>
                  </a:cubicBezTo>
                  <a:cubicBezTo>
                    <a:pt x="266917" y="412428"/>
                    <a:pt x="277800" y="413234"/>
                    <a:pt x="291182" y="413557"/>
                  </a:cubicBezTo>
                  <a:cubicBezTo>
                    <a:pt x="305371" y="411622"/>
                    <a:pt x="312626" y="405011"/>
                    <a:pt x="312949" y="393725"/>
                  </a:cubicBezTo>
                  <a:lnTo>
                    <a:pt x="312949" y="317302"/>
                  </a:lnTo>
                  <a:lnTo>
                    <a:pt x="227335" y="317302"/>
                  </a:lnTo>
                  <a:lnTo>
                    <a:pt x="227335" y="112700"/>
                  </a:lnTo>
                  <a:lnTo>
                    <a:pt x="279332" y="112700"/>
                  </a:lnTo>
                  <a:cubicBezTo>
                    <a:pt x="285136" y="99318"/>
                    <a:pt x="290215" y="85453"/>
                    <a:pt x="294568" y="71103"/>
                  </a:cubicBezTo>
                  <a:lnTo>
                    <a:pt x="200248" y="71103"/>
                  </a:lnTo>
                  <a:lnTo>
                    <a:pt x="200248" y="216694"/>
                  </a:lnTo>
                  <a:cubicBezTo>
                    <a:pt x="200248" y="337939"/>
                    <a:pt x="182352" y="425004"/>
                    <a:pt x="146559" y="477887"/>
                  </a:cubicBezTo>
                  <a:cubicBezTo>
                    <a:pt x="125921" y="457250"/>
                    <a:pt x="107702" y="441772"/>
                    <a:pt x="91902" y="431453"/>
                  </a:cubicBezTo>
                  <a:cubicBezTo>
                    <a:pt x="123180" y="385019"/>
                    <a:pt x="138658" y="310530"/>
                    <a:pt x="138336" y="207988"/>
                  </a:cubicBezTo>
                  <a:close/>
                  <a:moveTo>
                    <a:pt x="49337" y="968"/>
                  </a:moveTo>
                  <a:cubicBezTo>
                    <a:pt x="85775" y="27087"/>
                    <a:pt x="112217" y="46918"/>
                    <a:pt x="128662" y="60462"/>
                  </a:cubicBezTo>
                  <a:lnTo>
                    <a:pt x="83679" y="109315"/>
                  </a:lnTo>
                  <a:cubicBezTo>
                    <a:pt x="60784" y="87065"/>
                    <a:pt x="35955" y="64976"/>
                    <a:pt x="9190" y="43049"/>
                  </a:cubicBezTo>
                  <a:close/>
                  <a:moveTo>
                    <a:pt x="3151659" y="0"/>
                  </a:moveTo>
                  <a:lnTo>
                    <a:pt x="3225180" y="0"/>
                  </a:lnTo>
                  <a:lnTo>
                    <a:pt x="3225180" y="147043"/>
                  </a:lnTo>
                  <a:lnTo>
                    <a:pt x="3364967" y="147043"/>
                  </a:lnTo>
                  <a:lnTo>
                    <a:pt x="3364967" y="211374"/>
                  </a:lnTo>
                  <a:lnTo>
                    <a:pt x="3225180" y="211374"/>
                  </a:lnTo>
                  <a:lnTo>
                    <a:pt x="3225180" y="382600"/>
                  </a:lnTo>
                  <a:lnTo>
                    <a:pt x="3392053" y="382600"/>
                  </a:lnTo>
                  <a:lnTo>
                    <a:pt x="3392053" y="448382"/>
                  </a:lnTo>
                  <a:lnTo>
                    <a:pt x="2919971" y="448382"/>
                  </a:lnTo>
                  <a:lnTo>
                    <a:pt x="2919971" y="382600"/>
                  </a:lnTo>
                  <a:lnTo>
                    <a:pt x="2990106" y="382600"/>
                  </a:lnTo>
                  <a:lnTo>
                    <a:pt x="2990106" y="90934"/>
                  </a:lnTo>
                  <a:lnTo>
                    <a:pt x="3061692" y="90934"/>
                  </a:lnTo>
                  <a:lnTo>
                    <a:pt x="3061692" y="382600"/>
                  </a:lnTo>
                  <a:lnTo>
                    <a:pt x="3151659" y="382600"/>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endParaRPr kumimoji="0" lang="zh-CN" altLang="en-US" sz="39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grpSp>
    </p:spTree>
    <p:extLst>
      <p:ext uri="{BB962C8B-B14F-4D97-AF65-F5344CB8AC3E}">
        <p14:creationId xmlns:p14="http://schemas.microsoft.com/office/powerpoint/2010/main" val="1052883298"/>
      </p:ext>
    </p:extLst>
  </p:cSld>
  <p:clrMapOvr>
    <a:masterClrMapping/>
  </p:clrMapOvr>
  <p:transition spd="slow">
    <p:wipe/>
  </p:transition>
  <p:timing>
    <p:tnLst>
      <p:par>
        <p:cTn id="1" dur="indefinite" restart="never" nodeType="tmRoot"/>
      </p:par>
    </p:tnLst>
  </p:timing>
</p:sld>
</file>

<file path=ppt/theme/theme1.xml><?xml version="1.0" encoding="utf-8"?>
<a:theme xmlns:a="http://schemas.openxmlformats.org/drawingml/2006/main" name="Office 主题​​">
  <a:themeElements>
    <a:clrScheme name="自定义 1">
      <a:dk1>
        <a:sysClr val="windowText" lastClr="000000"/>
      </a:dk1>
      <a:lt1>
        <a:sysClr val="window" lastClr="FFFFFF"/>
      </a:lt1>
      <a:dk2>
        <a:srgbClr val="44546A"/>
      </a:dk2>
      <a:lt2>
        <a:srgbClr val="E7E6E6"/>
      </a:lt2>
      <a:accent1>
        <a:srgbClr val="2056FF"/>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模板一分解">
      <a:majorFont>
        <a:latin typeface="Lato"/>
        <a:ea typeface="思源黑体 CN Bold"/>
        <a:cs typeface=""/>
      </a:majorFont>
      <a:minorFont>
        <a:latin typeface="Lato"/>
        <a:ea typeface="思源黑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2056FF"/>
        </a:solidFill>
        <a:ln>
          <a:noFill/>
        </a:ln>
        <a:effectLst>
          <a:outerShdw blurRad="190500" dist="50800" dir="5400000" sx="101000" sy="101000" algn="ctr" rotWithShape="0">
            <a:srgbClr val="2056FF">
              <a:alpha val="32000"/>
            </a:srgbClr>
          </a:outerShdw>
        </a:effectLst>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w="15875"/>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1996</TotalTime>
  <Words>1756</Words>
  <Application>Microsoft Office PowerPoint</Application>
  <PresentationFormat>宽屏</PresentationFormat>
  <Paragraphs>187</Paragraphs>
  <Slides>25</Slides>
  <Notes>24</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25</vt:i4>
      </vt:variant>
    </vt:vector>
  </HeadingPairs>
  <TitlesOfParts>
    <vt:vector size="35" baseType="lpstr">
      <vt:lpstr>DIN Black</vt:lpstr>
      <vt:lpstr>Lato</vt:lpstr>
      <vt:lpstr>阿里巴巴普惠体 R</vt:lpstr>
      <vt:lpstr>等线</vt:lpstr>
      <vt:lpstr>汉仪雅酷黑 45W</vt:lpstr>
      <vt:lpstr>思源黑体</vt:lpstr>
      <vt:lpstr>思源黑体 CN Bold</vt:lpstr>
      <vt:lpstr>微软雅黑</vt:lpstr>
      <vt:lpstr>Arial</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www.51 ppt moban.com</Manager>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无聊</dc:creator>
  <cp:keywords>P界达人</cp:keywords>
  <dc:description>www.51pp tm oban.com</dc:description>
  <cp:lastModifiedBy>Microsoft 帐户</cp:lastModifiedBy>
  <cp:revision>62</cp:revision>
  <dcterms:created xsi:type="dcterms:W3CDTF">2020-07-14T05:53:32Z</dcterms:created>
  <dcterms:modified xsi:type="dcterms:W3CDTF">2020-08-06T13:49:26Z</dcterms:modified>
</cp:coreProperties>
</file>