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2"/>
  </p:notesMasterIdLst>
  <p:sldIdLst>
    <p:sldId id="256" r:id="rId3"/>
    <p:sldId id="260" r:id="rId4"/>
    <p:sldId id="259" r:id="rId5"/>
    <p:sldId id="264" r:id="rId6"/>
    <p:sldId id="276" r:id="rId7"/>
    <p:sldId id="266" r:id="rId8"/>
    <p:sldId id="286" r:id="rId9"/>
    <p:sldId id="267" r:id="rId10"/>
    <p:sldId id="269" r:id="rId11"/>
    <p:sldId id="270" r:id="rId12"/>
    <p:sldId id="272" r:id="rId13"/>
    <p:sldId id="287" r:id="rId14"/>
    <p:sldId id="273" r:id="rId15"/>
    <p:sldId id="274" r:id="rId16"/>
    <p:sldId id="275" r:id="rId17"/>
    <p:sldId id="258" r:id="rId18"/>
    <p:sldId id="271" r:id="rId19"/>
    <p:sldId id="280" r:id="rId20"/>
    <p:sldId id="281"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模板设计" id="{1DB5B6A4-4D51-47B6-8589-A82F7F18E1E1}">
          <p14:sldIdLst>
            <p14:sldId id="256"/>
            <p14:sldId id="260"/>
            <p14:sldId id="259"/>
            <p14:sldId id="264"/>
            <p14:sldId id="276"/>
            <p14:sldId id="266"/>
            <p14:sldId id="286"/>
            <p14:sldId id="267"/>
            <p14:sldId id="269"/>
            <p14:sldId id="270"/>
            <p14:sldId id="272"/>
            <p14:sldId id="287"/>
            <p14:sldId id="273"/>
            <p14:sldId id="274"/>
            <p14:sldId id="275"/>
            <p14:sldId id="258"/>
          </p14:sldIdLst>
        </p14:section>
        <p14:section name="标注页" id="{40625EBC-9C26-4A8A-9251-B34BBDA3333B}">
          <p14:sldIdLst>
            <p14:sldId id="271"/>
            <p14:sldId id="280"/>
            <p14:sldId id="281"/>
          </p14:sldIdLst>
        </p14:section>
      </p14:sectionLst>
    </p:ext>
    <p:ext uri="{EFAFB233-063F-42B5-8137-9DF3F51BA10A}">
      <p15:sldGuideLst xmlns:p15="http://schemas.microsoft.com/office/powerpoint/2012/main">
        <p15:guide id="2" pos="2910" userDrawn="1">
          <p15:clr>
            <a:srgbClr val="A4A3A4"/>
          </p15:clr>
        </p15:guide>
        <p15:guide id="3"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5B95A"/>
    <a:srgbClr val="E6E6E6"/>
    <a:srgbClr val="FEBD23"/>
    <a:srgbClr val="0B0B09"/>
    <a:srgbClr val="0E0E0A"/>
    <a:srgbClr val="107BB8"/>
    <a:srgbClr val="0900C0"/>
    <a:srgbClr val="139EAB"/>
    <a:srgbClr val="141315"/>
    <a:srgbClr val="D3DFD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602" autoAdjust="0"/>
    <p:restoredTop sz="94660"/>
  </p:normalViewPr>
  <p:slideViewPr>
    <p:cSldViewPr snapToGrid="0" showGuides="1">
      <p:cViewPr varScale="1">
        <p:scale>
          <a:sx n="100" d="100"/>
          <a:sy n="100" d="100"/>
        </p:scale>
        <p:origin x="1104" y="84"/>
      </p:cViewPr>
      <p:guideLst>
        <p:guide pos="2910"/>
        <p:guide orient="horz" pos="216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2265874-45A5-4D37-9F8D-24CAE8150788}" type="datetimeFigureOut">
              <a:rPr lang="zh-CN" altLang="en-US" smtClean="0"/>
              <a:t>2020/7/29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C62379E-930C-4393-8126-2537D7A0E835}" type="slidenum">
              <a:rPr lang="zh-CN" altLang="en-US" smtClean="0"/>
              <a:t>‹#›</a:t>
            </a:fld>
            <a:endParaRPr lang="zh-CN" altLang="en-US"/>
          </a:p>
        </p:txBody>
      </p:sp>
    </p:spTree>
    <p:extLst>
      <p:ext uri="{BB962C8B-B14F-4D97-AF65-F5344CB8AC3E}">
        <p14:creationId xmlns:p14="http://schemas.microsoft.com/office/powerpoint/2010/main" val="18257090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C62379E-930C-4393-8126-2537D7A0E835}" type="slidenum">
              <a:rPr lang="zh-CN" altLang="en-US" smtClean="0"/>
              <a:t>1</a:t>
            </a:fld>
            <a:endParaRPr lang="zh-CN" altLang="en-US"/>
          </a:p>
        </p:txBody>
      </p:sp>
    </p:spTree>
    <p:extLst>
      <p:ext uri="{BB962C8B-B14F-4D97-AF65-F5344CB8AC3E}">
        <p14:creationId xmlns:p14="http://schemas.microsoft.com/office/powerpoint/2010/main" val="272075486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9.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9.png"/></Relationships>
</file>

<file path=ppt/slideLayouts/_rels/slideLayout12.xml.rels><?xml version="1.0" encoding="UTF-8" standalone="yes"?>
<Relationships xmlns="http://schemas.openxmlformats.org/package/2006/relationships"><Relationship Id="rId3" Type="http://schemas.openxmlformats.org/officeDocument/2006/relationships/hyperlink" Target="http://www.officeplus.cn/Template/Home.shtml" TargetMode="External"/><Relationship Id="rId2" Type="http://schemas.openxmlformats.org/officeDocument/2006/relationships/image" Target="../media/image12.jpg"/><Relationship Id="rId1" Type="http://schemas.openxmlformats.org/officeDocument/2006/relationships/slideMaster" Target="../slideMasters/slideMaster2.xml"/><Relationship Id="rId6" Type="http://schemas.openxmlformats.org/officeDocument/2006/relationships/image" Target="../media/image14.jpg"/><Relationship Id="rId5" Type="http://schemas.microsoft.com/office/2007/relationships/hdphoto" Target="../media/hdphoto1.wdp"/><Relationship Id="rId4" Type="http://schemas.openxmlformats.org/officeDocument/2006/relationships/image" Target="../media/image1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jpg"/><Relationship Id="rId2" Type="http://schemas.openxmlformats.org/officeDocument/2006/relationships/hyperlink" Target="http://www.officeplus.cn/Template/Home.shtml" TargetMode="External"/><Relationship Id="rId1" Type="http://schemas.openxmlformats.org/officeDocument/2006/relationships/slideMaster" Target="../slideMasters/slideMaster2.xml"/><Relationship Id="rId6" Type="http://schemas.openxmlformats.org/officeDocument/2006/relationships/image" Target="../media/image16.jpg"/><Relationship Id="rId5" Type="http://schemas.openxmlformats.org/officeDocument/2006/relationships/image" Target="../media/image15.jpg"/><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hyperlink" Target="http://office.msn.com.cn/" TargetMode="External"/><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office.msn.com.cn/" TargetMode="Externa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office.msn.com.cn/" TargetMode="External"/><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60A5CCEC-C3C1-4DD1-A8DA-7027A023A77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7581232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模板使用技巧 1">
    <p:spTree>
      <p:nvGrpSpPr>
        <p:cNvPr id="1" name=""/>
        <p:cNvGrpSpPr/>
        <p:nvPr/>
      </p:nvGrpSpPr>
      <p:grpSpPr>
        <a:xfrm>
          <a:off x="0" y="0"/>
          <a:ext cx="0" cy="0"/>
          <a:chOff x="0" y="0"/>
          <a:chExt cx="0" cy="0"/>
        </a:xfrm>
      </p:grpSpPr>
      <p:sp>
        <p:nvSpPr>
          <p:cNvPr id="4" name="矩形 3"/>
          <p:cNvSpPr/>
          <p:nvPr userDrawn="1"/>
        </p:nvSpPr>
        <p:spPr>
          <a:xfrm>
            <a:off x="440603" y="759873"/>
            <a:ext cx="1713931" cy="369332"/>
          </a:xfrm>
          <a:prstGeom prst="rect">
            <a:avLst/>
          </a:prstGeom>
        </p:spPr>
        <p:txBody>
          <a:bodyPr wrap="none">
            <a:spAutoFit/>
          </a:bodyPr>
          <a:lstStyle/>
          <a:p>
            <a:pPr defTabSz="609585"/>
            <a:r>
              <a:rPr lang="zh-CN" altLang="en-US" sz="1800">
                <a:solidFill>
                  <a:schemeClr val="tx1">
                    <a:lumMod val="75000"/>
                    <a:lumOff val="25000"/>
                  </a:schemeClr>
                </a:solidFill>
                <a:latin typeface="Segoe UI Light"/>
                <a:ea typeface="微软雅黑"/>
                <a:cs typeface="Segoe UI Light"/>
              </a:rPr>
              <a:t>模板使用技巧</a:t>
            </a:r>
            <a:r>
              <a:rPr lang="en-US" altLang="zh-CN" sz="1800">
                <a:solidFill>
                  <a:schemeClr val="tx1">
                    <a:lumMod val="75000"/>
                    <a:lumOff val="25000"/>
                  </a:schemeClr>
                </a:solidFill>
                <a:latin typeface="Segoe UI Light"/>
                <a:ea typeface="微软雅黑"/>
                <a:cs typeface="Segoe UI Light"/>
              </a:rPr>
              <a:t> 1</a:t>
            </a:r>
            <a:endParaRPr lang="zh-CN" altLang="en-US" sz="1800">
              <a:solidFill>
                <a:schemeClr val="tx1">
                  <a:lumMod val="75000"/>
                  <a:lumOff val="25000"/>
                </a:schemeClr>
              </a:solidFill>
              <a:latin typeface="Segoe UI Light"/>
              <a:ea typeface="微软雅黑"/>
              <a:cs typeface="Segoe UI Light"/>
            </a:endParaRPr>
          </a:p>
        </p:txBody>
      </p:sp>
      <p:sp>
        <p:nvSpPr>
          <p:cNvPr id="5" name="矩形 4"/>
          <p:cNvSpPr/>
          <p:nvPr userDrawn="1"/>
        </p:nvSpPr>
        <p:spPr>
          <a:xfrm>
            <a:off x="440603" y="182445"/>
            <a:ext cx="777777" cy="246221"/>
          </a:xfrm>
          <a:prstGeom prst="rect">
            <a:avLst/>
          </a:prstGeom>
        </p:spPr>
        <p:txBody>
          <a:bodyPr wrap="none">
            <a:spAutoFit/>
          </a:bodyPr>
          <a:lstStyle/>
          <a:p>
            <a:pPr defTabSz="609585"/>
            <a:r>
              <a:rPr kumimoji="1" lang="en-US" altLang="zh-CN" sz="1000">
                <a:solidFill>
                  <a:schemeClr val="tx1">
                    <a:lumMod val="75000"/>
                    <a:lumOff val="25000"/>
                  </a:schemeClr>
                </a:solidFill>
                <a:latin typeface="Segoe UI Light"/>
                <a:ea typeface="微软雅黑" charset="0"/>
                <a:cs typeface="Segoe UI Light"/>
              </a:rPr>
              <a:t>OfficePLUS</a:t>
            </a:r>
            <a:endParaRPr lang="zh-CN" altLang="en-US" sz="1000">
              <a:solidFill>
                <a:schemeClr val="tx1">
                  <a:lumMod val="75000"/>
                  <a:lumOff val="25000"/>
                </a:schemeClr>
              </a:solidFill>
              <a:latin typeface="Segoe UI Light"/>
              <a:ea typeface="微软雅黑" charset="0"/>
              <a:cs typeface="Segoe UI Light"/>
            </a:endParaRPr>
          </a:p>
        </p:txBody>
      </p:sp>
      <p:sp>
        <p:nvSpPr>
          <p:cNvPr id="9" name="文本框 8">
            <a:extLst>
              <a:ext uri="{FF2B5EF4-FFF2-40B4-BE49-F238E27FC236}">
                <a16:creationId xmlns:a16="http://schemas.microsoft.com/office/drawing/2014/main" id="{67B43CCB-1998-4484-B269-9ACB654ACB71}"/>
              </a:ext>
            </a:extLst>
          </p:cNvPr>
          <p:cNvSpPr txBox="1"/>
          <p:nvPr userDrawn="1"/>
        </p:nvSpPr>
        <p:spPr>
          <a:xfrm>
            <a:off x="431800" y="1174234"/>
            <a:ext cx="3467616" cy="584775"/>
          </a:xfrm>
          <a:prstGeom prst="rect">
            <a:avLst/>
          </a:prstGeom>
          <a:noFill/>
        </p:spPr>
        <p:txBody>
          <a:bodyPr wrap="none" rtlCol="0">
            <a:spAutoFit/>
          </a:bodyPr>
          <a:lstStyle/>
          <a:p>
            <a:r>
              <a:rPr lang="zh-CN" altLang="en-US" sz="3200" b="1">
                <a:solidFill>
                  <a:schemeClr val="tx1">
                    <a:lumMod val="85000"/>
                    <a:lumOff val="15000"/>
                  </a:schemeClr>
                </a:solidFill>
                <a:latin typeface="微软雅黑" panose="020B0503020204020204" pitchFamily="34" charset="-122"/>
                <a:ea typeface="微软雅黑" panose="020B0503020204020204" pitchFamily="34" charset="-122"/>
              </a:rPr>
              <a:t>一键调整模板颜色</a:t>
            </a:r>
            <a:endParaRPr lang="en-US" sz="3200" b="1">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10" name="图片 9">
            <a:extLst>
              <a:ext uri="{FF2B5EF4-FFF2-40B4-BE49-F238E27FC236}">
                <a16:creationId xmlns:a16="http://schemas.microsoft.com/office/drawing/2014/main" id="{CF1532F4-AF97-400D-84E6-F00D2B3D35D1}"/>
              </a:ext>
            </a:extLst>
          </p:cNvPr>
          <p:cNvPicPr>
            <a:picLocks noChangeAspect="1"/>
          </p:cNvPicPr>
          <p:nvPr userDrawn="1"/>
        </p:nvPicPr>
        <p:blipFill>
          <a:blip r:embed="rId2"/>
          <a:stretch>
            <a:fillRect/>
          </a:stretch>
        </p:blipFill>
        <p:spPr>
          <a:xfrm>
            <a:off x="431800" y="2138895"/>
            <a:ext cx="5295899" cy="3847021"/>
          </a:xfrm>
          <a:prstGeom prst="rect">
            <a:avLst/>
          </a:prstGeom>
          <a:ln>
            <a:solidFill>
              <a:schemeClr val="bg1">
                <a:lumMod val="65000"/>
              </a:schemeClr>
            </a:solidFill>
          </a:ln>
        </p:spPr>
      </p:pic>
      <p:pic>
        <p:nvPicPr>
          <p:cNvPr id="11" name="图片 10">
            <a:extLst>
              <a:ext uri="{FF2B5EF4-FFF2-40B4-BE49-F238E27FC236}">
                <a16:creationId xmlns:a16="http://schemas.microsoft.com/office/drawing/2014/main" id="{CA7E11C8-4335-45B0-A270-313A25ABC63F}"/>
              </a:ext>
            </a:extLst>
          </p:cNvPr>
          <p:cNvPicPr>
            <a:picLocks noChangeAspect="1"/>
          </p:cNvPicPr>
          <p:nvPr userDrawn="1"/>
        </p:nvPicPr>
        <p:blipFill>
          <a:blip r:embed="rId3"/>
          <a:stretch>
            <a:fillRect/>
          </a:stretch>
        </p:blipFill>
        <p:spPr>
          <a:xfrm>
            <a:off x="6464300" y="2138895"/>
            <a:ext cx="5295900" cy="3847022"/>
          </a:xfrm>
          <a:prstGeom prst="rect">
            <a:avLst/>
          </a:prstGeom>
          <a:ln>
            <a:solidFill>
              <a:schemeClr val="bg1">
                <a:lumMod val="65000"/>
              </a:schemeClr>
            </a:solidFill>
          </a:ln>
        </p:spPr>
      </p:pic>
      <p:sp>
        <p:nvSpPr>
          <p:cNvPr id="12" name="文本框 11">
            <a:extLst>
              <a:ext uri="{FF2B5EF4-FFF2-40B4-BE49-F238E27FC236}">
                <a16:creationId xmlns:a16="http://schemas.microsoft.com/office/drawing/2014/main" id="{45615889-3ACE-4C91-970F-789D759EAC1E}"/>
              </a:ext>
            </a:extLst>
          </p:cNvPr>
          <p:cNvSpPr txBox="1"/>
          <p:nvPr userDrawn="1"/>
        </p:nvSpPr>
        <p:spPr>
          <a:xfrm>
            <a:off x="333477" y="6061002"/>
            <a:ext cx="3183885"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1.</a:t>
            </a:r>
            <a:r>
              <a:rPr lang="zh-CN" altLang="en-US" sz="1200" spc="150">
                <a:latin typeface="微软雅黑" panose="020B0503020204020204" pitchFamily="34" charset="-122"/>
                <a:ea typeface="微软雅黑" panose="020B0503020204020204" pitchFamily="34" charset="-122"/>
              </a:rPr>
              <a:t> 选择“设计”</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“变体”</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“颜色”；</a:t>
            </a:r>
            <a:endParaRPr lang="en-US" sz="1200" spc="150">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CD19D40D-978A-4E04-8450-F6DC61B85399}"/>
              </a:ext>
            </a:extLst>
          </p:cNvPr>
          <p:cNvSpPr txBox="1"/>
          <p:nvPr userDrawn="1"/>
        </p:nvSpPr>
        <p:spPr>
          <a:xfrm>
            <a:off x="6360651" y="6061002"/>
            <a:ext cx="4562467"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2.</a:t>
            </a:r>
            <a:r>
              <a:rPr lang="zh-CN" altLang="en-US" sz="1200" spc="150">
                <a:latin typeface="微软雅黑" panose="020B0503020204020204" pitchFamily="34" charset="-122"/>
                <a:ea typeface="微软雅黑" panose="020B0503020204020204" pitchFamily="34" charset="-122"/>
              </a:rPr>
              <a:t> 选择你喜欢的颜色搭配，模板一秒调整为你选颜色。</a:t>
            </a:r>
            <a:endParaRPr lang="en-US" sz="1200" spc="150">
              <a:latin typeface="微软雅黑" panose="020B0503020204020204" pitchFamily="34" charset="-122"/>
              <a:ea typeface="微软雅黑" panose="020B0503020204020204" pitchFamily="34" charset="-122"/>
            </a:endParaRPr>
          </a:p>
        </p:txBody>
      </p:sp>
      <p:pic>
        <p:nvPicPr>
          <p:cNvPr id="14" name="图片 13">
            <a:extLst>
              <a:ext uri="{FF2B5EF4-FFF2-40B4-BE49-F238E27FC236}">
                <a16:creationId xmlns:a16="http://schemas.microsoft.com/office/drawing/2014/main" id="{299860AF-0C43-4649-A586-85D19517B6FC}"/>
              </a:ext>
            </a:extLst>
          </p:cNvPr>
          <p:cNvPicPr>
            <a:picLocks noChangeAspect="1"/>
          </p:cNvPicPr>
          <p:nvPr userDrawn="1"/>
        </p:nvPicPr>
        <p:blipFill>
          <a:blip r:embed="rId4"/>
          <a:stretch>
            <a:fillRect/>
          </a:stretch>
        </p:blipFill>
        <p:spPr>
          <a:xfrm>
            <a:off x="3005928" y="2609333"/>
            <a:ext cx="819667" cy="819667"/>
          </a:xfrm>
          <a:prstGeom prst="rect">
            <a:avLst/>
          </a:prstGeom>
          <a:effectLst>
            <a:outerShdw blurRad="50800" dist="38100" dir="2700000" algn="tl" rotWithShape="0">
              <a:prstClr val="black">
                <a:alpha val="40000"/>
              </a:prstClr>
            </a:outerShdw>
          </a:effectLst>
        </p:spPr>
      </p:pic>
      <p:pic>
        <p:nvPicPr>
          <p:cNvPr id="15" name="图片 14">
            <a:extLst>
              <a:ext uri="{FF2B5EF4-FFF2-40B4-BE49-F238E27FC236}">
                <a16:creationId xmlns:a16="http://schemas.microsoft.com/office/drawing/2014/main" id="{A6130A4D-8EC7-4AC1-B434-55DC69102864}"/>
              </a:ext>
            </a:extLst>
          </p:cNvPr>
          <p:cNvPicPr>
            <a:picLocks noChangeAspect="1"/>
          </p:cNvPicPr>
          <p:nvPr userDrawn="1"/>
        </p:nvPicPr>
        <p:blipFill>
          <a:blip r:embed="rId4"/>
          <a:stretch>
            <a:fillRect/>
          </a:stretch>
        </p:blipFill>
        <p:spPr>
          <a:xfrm>
            <a:off x="10787853" y="4257158"/>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818968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模板使用技巧 2">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554DB237-C74A-4BA8-A097-6A053DD3C747}"/>
              </a:ext>
            </a:extLst>
          </p:cNvPr>
          <p:cNvSpPr/>
          <p:nvPr userDrawn="1"/>
        </p:nvSpPr>
        <p:spPr>
          <a:xfrm>
            <a:off x="440603" y="759873"/>
            <a:ext cx="1750800" cy="369332"/>
          </a:xfrm>
          <a:prstGeom prst="rect">
            <a:avLst/>
          </a:prstGeom>
        </p:spPr>
        <p:txBody>
          <a:bodyPr wrap="none">
            <a:spAutoFit/>
          </a:bodyPr>
          <a:lstStyle/>
          <a:p>
            <a:pPr defTabSz="609585"/>
            <a:r>
              <a:rPr lang="zh-CN" altLang="en-US" sz="1800">
                <a:solidFill>
                  <a:schemeClr val="tx1">
                    <a:lumMod val="75000"/>
                    <a:lumOff val="25000"/>
                  </a:schemeClr>
                </a:solidFill>
                <a:latin typeface="Segoe UI Light"/>
                <a:ea typeface="微软雅黑"/>
                <a:cs typeface="Segoe UI Light"/>
              </a:rPr>
              <a:t>模板使用技巧</a:t>
            </a:r>
            <a:r>
              <a:rPr lang="en-US" altLang="zh-CN" sz="1800">
                <a:solidFill>
                  <a:schemeClr val="tx1">
                    <a:lumMod val="75000"/>
                    <a:lumOff val="25000"/>
                  </a:schemeClr>
                </a:solidFill>
                <a:latin typeface="Segoe UI Light"/>
                <a:ea typeface="微软雅黑"/>
                <a:cs typeface="Segoe UI Light"/>
              </a:rPr>
              <a:t> 2</a:t>
            </a:r>
            <a:endParaRPr lang="zh-CN" altLang="en-US" sz="1800">
              <a:solidFill>
                <a:schemeClr val="tx1">
                  <a:lumMod val="75000"/>
                  <a:lumOff val="25000"/>
                </a:schemeClr>
              </a:solidFill>
              <a:latin typeface="Segoe UI Light"/>
              <a:ea typeface="微软雅黑"/>
              <a:cs typeface="Segoe UI Light"/>
            </a:endParaRPr>
          </a:p>
        </p:txBody>
      </p:sp>
      <p:sp>
        <p:nvSpPr>
          <p:cNvPr id="4" name="矩形 3">
            <a:extLst>
              <a:ext uri="{FF2B5EF4-FFF2-40B4-BE49-F238E27FC236}">
                <a16:creationId xmlns:a16="http://schemas.microsoft.com/office/drawing/2014/main" id="{4172DAD1-F67C-4AB8-ACEF-004237CB3D3F}"/>
              </a:ext>
            </a:extLst>
          </p:cNvPr>
          <p:cNvSpPr/>
          <p:nvPr userDrawn="1"/>
        </p:nvSpPr>
        <p:spPr>
          <a:xfrm>
            <a:off x="440603" y="182445"/>
            <a:ext cx="777777" cy="246221"/>
          </a:xfrm>
          <a:prstGeom prst="rect">
            <a:avLst/>
          </a:prstGeom>
        </p:spPr>
        <p:txBody>
          <a:bodyPr wrap="none">
            <a:spAutoFit/>
          </a:bodyPr>
          <a:lstStyle/>
          <a:p>
            <a:pPr defTabSz="609585"/>
            <a:r>
              <a:rPr kumimoji="1" lang="en-US" altLang="zh-CN" sz="1000">
                <a:solidFill>
                  <a:schemeClr val="tx1">
                    <a:lumMod val="75000"/>
                    <a:lumOff val="25000"/>
                  </a:schemeClr>
                </a:solidFill>
                <a:latin typeface="Segoe UI Light"/>
                <a:ea typeface="微软雅黑" charset="0"/>
                <a:cs typeface="Segoe UI Light"/>
              </a:rPr>
              <a:t>OfficePLUS</a:t>
            </a:r>
            <a:endParaRPr lang="zh-CN" altLang="en-US" sz="1000">
              <a:solidFill>
                <a:schemeClr val="tx1">
                  <a:lumMod val="75000"/>
                  <a:lumOff val="25000"/>
                </a:schemeClr>
              </a:solidFill>
              <a:latin typeface="Segoe UI Light"/>
              <a:ea typeface="微软雅黑" charset="0"/>
              <a:cs typeface="Segoe UI Light"/>
            </a:endParaRPr>
          </a:p>
        </p:txBody>
      </p:sp>
      <p:pic>
        <p:nvPicPr>
          <p:cNvPr id="5" name="图片 4">
            <a:extLst>
              <a:ext uri="{FF2B5EF4-FFF2-40B4-BE49-F238E27FC236}">
                <a16:creationId xmlns:a16="http://schemas.microsoft.com/office/drawing/2014/main" id="{F300B558-79C0-475E-84A0-11700A36CAB6}"/>
              </a:ext>
            </a:extLst>
          </p:cNvPr>
          <p:cNvPicPr>
            <a:picLocks noChangeAspect="1"/>
          </p:cNvPicPr>
          <p:nvPr userDrawn="1"/>
        </p:nvPicPr>
        <p:blipFill>
          <a:blip r:embed="rId2"/>
          <a:stretch>
            <a:fillRect/>
          </a:stretch>
        </p:blipFill>
        <p:spPr>
          <a:xfrm>
            <a:off x="431800" y="2138895"/>
            <a:ext cx="5295899" cy="3847021"/>
          </a:xfrm>
          <a:prstGeom prst="rect">
            <a:avLst/>
          </a:prstGeom>
          <a:ln>
            <a:solidFill>
              <a:schemeClr val="bg1">
                <a:lumMod val="65000"/>
              </a:schemeClr>
            </a:solidFill>
          </a:ln>
        </p:spPr>
      </p:pic>
      <p:pic>
        <p:nvPicPr>
          <p:cNvPr id="6" name="图片 5">
            <a:extLst>
              <a:ext uri="{FF2B5EF4-FFF2-40B4-BE49-F238E27FC236}">
                <a16:creationId xmlns:a16="http://schemas.microsoft.com/office/drawing/2014/main" id="{ADFDE997-A67B-4FD0-B6AC-78D1EFE63489}"/>
              </a:ext>
            </a:extLst>
          </p:cNvPr>
          <p:cNvPicPr>
            <a:picLocks noChangeAspect="1"/>
          </p:cNvPicPr>
          <p:nvPr userDrawn="1"/>
        </p:nvPicPr>
        <p:blipFill>
          <a:blip r:embed="rId3"/>
          <a:stretch>
            <a:fillRect/>
          </a:stretch>
        </p:blipFill>
        <p:spPr>
          <a:xfrm>
            <a:off x="6464301" y="2138895"/>
            <a:ext cx="5295900" cy="3847022"/>
          </a:xfrm>
          <a:prstGeom prst="rect">
            <a:avLst/>
          </a:prstGeom>
          <a:ln>
            <a:solidFill>
              <a:schemeClr val="bg1">
                <a:lumMod val="65000"/>
              </a:schemeClr>
            </a:solidFill>
          </a:ln>
        </p:spPr>
      </p:pic>
      <p:sp>
        <p:nvSpPr>
          <p:cNvPr id="7" name="文本框 6">
            <a:extLst>
              <a:ext uri="{FF2B5EF4-FFF2-40B4-BE49-F238E27FC236}">
                <a16:creationId xmlns:a16="http://schemas.microsoft.com/office/drawing/2014/main" id="{3E1E676E-E869-48CE-BFB9-1C7FC981B376}"/>
              </a:ext>
            </a:extLst>
          </p:cNvPr>
          <p:cNvSpPr txBox="1"/>
          <p:nvPr userDrawn="1"/>
        </p:nvSpPr>
        <p:spPr>
          <a:xfrm>
            <a:off x="431800" y="1174234"/>
            <a:ext cx="3467616" cy="584775"/>
          </a:xfrm>
          <a:prstGeom prst="rect">
            <a:avLst/>
          </a:prstGeom>
          <a:noFill/>
        </p:spPr>
        <p:txBody>
          <a:bodyPr wrap="none" rtlCol="0">
            <a:spAutoFit/>
          </a:bodyPr>
          <a:lstStyle/>
          <a:p>
            <a:r>
              <a:rPr lang="zh-CN" altLang="en-US" sz="3200" b="1">
                <a:solidFill>
                  <a:schemeClr val="tx1">
                    <a:lumMod val="85000"/>
                    <a:lumOff val="15000"/>
                  </a:schemeClr>
                </a:solidFill>
                <a:latin typeface="微软雅黑" panose="020B0503020204020204" pitchFamily="34" charset="-122"/>
                <a:ea typeface="微软雅黑" panose="020B0503020204020204" pitchFamily="34" charset="-122"/>
              </a:rPr>
              <a:t>随时添加模板样式</a:t>
            </a:r>
            <a:endParaRPr lang="en-US" sz="3200"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 name="文本框 7">
            <a:extLst>
              <a:ext uri="{FF2B5EF4-FFF2-40B4-BE49-F238E27FC236}">
                <a16:creationId xmlns:a16="http://schemas.microsoft.com/office/drawing/2014/main" id="{7768A42A-9DCD-4784-A3EF-F1D80ADC183F}"/>
              </a:ext>
            </a:extLst>
          </p:cNvPr>
          <p:cNvSpPr txBox="1"/>
          <p:nvPr userDrawn="1"/>
        </p:nvSpPr>
        <p:spPr>
          <a:xfrm>
            <a:off x="333477" y="6061002"/>
            <a:ext cx="3010761"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1.</a:t>
            </a:r>
            <a:r>
              <a:rPr lang="zh-CN" altLang="en-US" sz="1200" spc="150">
                <a:latin typeface="微软雅黑" panose="020B0503020204020204" pitchFamily="34" charset="-122"/>
                <a:ea typeface="微软雅黑" panose="020B0503020204020204" pitchFamily="34" charset="-122"/>
              </a:rPr>
              <a:t> 选择“开始”</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“新建幻灯片”；</a:t>
            </a:r>
            <a:endParaRPr lang="en-US" sz="1200" spc="150">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BF8689A3-CABF-445F-829F-6396154A55D1}"/>
              </a:ext>
            </a:extLst>
          </p:cNvPr>
          <p:cNvSpPr txBox="1"/>
          <p:nvPr userDrawn="1"/>
        </p:nvSpPr>
        <p:spPr>
          <a:xfrm>
            <a:off x="6360651" y="6061002"/>
            <a:ext cx="5256567"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2.</a:t>
            </a:r>
            <a:r>
              <a:rPr lang="zh-CN" altLang="en-US" sz="1200" spc="150">
                <a:latin typeface="微软雅黑" panose="020B0503020204020204" pitchFamily="34" charset="-122"/>
                <a:ea typeface="微软雅黑" panose="020B0503020204020204" pitchFamily="34" charset="-122"/>
              </a:rPr>
              <a:t> 选择你需要的页面，如封面页，目录页，副标题页，内容页等</a:t>
            </a:r>
            <a:r>
              <a:rPr lang="en-US" altLang="zh-CN" sz="1200" spc="150">
                <a:latin typeface="微软雅黑" panose="020B0503020204020204" pitchFamily="34" charset="-122"/>
                <a:ea typeface="微软雅黑" panose="020B0503020204020204" pitchFamily="34" charset="-122"/>
              </a:rPr>
              <a:t>…</a:t>
            </a:r>
            <a:endParaRPr lang="en-US" sz="1200" spc="150">
              <a:latin typeface="微软雅黑" panose="020B0503020204020204" pitchFamily="34" charset="-122"/>
              <a:ea typeface="微软雅黑" panose="020B0503020204020204" pitchFamily="34" charset="-122"/>
            </a:endParaRPr>
          </a:p>
        </p:txBody>
      </p:sp>
      <p:pic>
        <p:nvPicPr>
          <p:cNvPr id="10" name="图片 9">
            <a:extLst>
              <a:ext uri="{FF2B5EF4-FFF2-40B4-BE49-F238E27FC236}">
                <a16:creationId xmlns:a16="http://schemas.microsoft.com/office/drawing/2014/main" id="{D7C9996A-24BA-4EE9-BA5A-589E1841918D}"/>
              </a:ext>
            </a:extLst>
          </p:cNvPr>
          <p:cNvPicPr>
            <a:picLocks noChangeAspect="1"/>
          </p:cNvPicPr>
          <p:nvPr userDrawn="1"/>
        </p:nvPicPr>
        <p:blipFill>
          <a:blip r:embed="rId4"/>
          <a:stretch>
            <a:fillRect/>
          </a:stretch>
        </p:blipFill>
        <p:spPr>
          <a:xfrm>
            <a:off x="700878" y="2428358"/>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3921940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关注微软Office文档">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F3BB9638-2D2F-48B1-A8CF-673B237DCC17}"/>
              </a:ext>
            </a:extLst>
          </p:cNvPr>
          <p:cNvSpPr/>
          <p:nvPr userDrawn="1"/>
        </p:nvSpPr>
        <p:spPr>
          <a:xfrm>
            <a:off x="0" y="3429000"/>
            <a:ext cx="12192000" cy="3429000"/>
          </a:xfrm>
          <a:prstGeom prst="rect">
            <a:avLst/>
          </a:prstGeom>
          <a:solidFill>
            <a:srgbClr val="E73A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pitchFamily="34" charset="-122"/>
              <a:ea typeface="微软雅黑" panose="020B0503020204020204" pitchFamily="34" charset="-122"/>
            </a:endParaRPr>
          </a:p>
        </p:txBody>
      </p:sp>
      <p:sp>
        <p:nvSpPr>
          <p:cNvPr id="4" name="矩形: 圆角 3">
            <a:extLst>
              <a:ext uri="{FF2B5EF4-FFF2-40B4-BE49-F238E27FC236}">
                <a16:creationId xmlns:a16="http://schemas.microsoft.com/office/drawing/2014/main" id="{120C7C91-35F0-46E5-B511-2314CED2655F}"/>
              </a:ext>
            </a:extLst>
          </p:cNvPr>
          <p:cNvSpPr/>
          <p:nvPr userDrawn="1"/>
        </p:nvSpPr>
        <p:spPr>
          <a:xfrm>
            <a:off x="1079465" y="1527629"/>
            <a:ext cx="3802742" cy="3802742"/>
          </a:xfrm>
          <a:prstGeom prst="roundRect">
            <a:avLst>
              <a:gd name="adj" fmla="val 55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pitchFamily="34" charset="-122"/>
              <a:ea typeface="微软雅黑" panose="020B0503020204020204" pitchFamily="34" charset="-122"/>
            </a:endParaRPr>
          </a:p>
        </p:txBody>
      </p:sp>
      <p:pic>
        <p:nvPicPr>
          <p:cNvPr id="5" name="图片 4" descr="图片包含 纵横字谜, 文字&#10;&#10;已生成极高可信度的说明">
            <a:extLst>
              <a:ext uri="{FF2B5EF4-FFF2-40B4-BE49-F238E27FC236}">
                <a16:creationId xmlns:a16="http://schemas.microsoft.com/office/drawing/2014/main" id="{25779B21-3BC1-4E47-8650-6B0E785B5142}"/>
              </a:ext>
            </a:extLst>
          </p:cNvPr>
          <p:cNvPicPr>
            <a:picLocks noChangeAspect="1"/>
          </p:cNvPicPr>
          <p:nvPr userDrawn="1"/>
        </p:nvPicPr>
        <p:blipFill>
          <a:blip r:embed="rId2">
            <a:clrChange>
              <a:clrFrom>
                <a:srgbClr val="FFFFFF"/>
              </a:clrFrom>
              <a:clrTo>
                <a:srgbClr val="FFFFFF">
                  <a:alpha val="0"/>
                </a:srgbClr>
              </a:clrTo>
            </a:clrChange>
          </a:blip>
          <a:stretch>
            <a:fillRect/>
          </a:stretch>
        </p:blipFill>
        <p:spPr>
          <a:xfrm>
            <a:off x="1308065" y="1756229"/>
            <a:ext cx="3345542" cy="3345542"/>
          </a:xfrm>
          <a:prstGeom prst="rect">
            <a:avLst/>
          </a:prstGeom>
        </p:spPr>
      </p:pic>
      <p:sp>
        <p:nvSpPr>
          <p:cNvPr id="6" name="文本框 5">
            <a:extLst>
              <a:ext uri="{FF2B5EF4-FFF2-40B4-BE49-F238E27FC236}">
                <a16:creationId xmlns:a16="http://schemas.microsoft.com/office/drawing/2014/main" id="{343024A3-25F7-4B9A-9876-36F35421F6E6}"/>
              </a:ext>
            </a:extLst>
          </p:cNvPr>
          <p:cNvSpPr txBox="1"/>
          <p:nvPr userDrawn="1"/>
        </p:nvSpPr>
        <p:spPr>
          <a:xfrm>
            <a:off x="5239657" y="1566506"/>
            <a:ext cx="6013185" cy="3549241"/>
          </a:xfrm>
          <a:prstGeom prst="rect">
            <a:avLst/>
          </a:prstGeom>
          <a:noFill/>
        </p:spPr>
        <p:txBody>
          <a:bodyPr wrap="none" rtlCol="0">
            <a:spAutoFit/>
          </a:bodyPr>
          <a:lstStyle/>
          <a:p>
            <a:pPr>
              <a:lnSpc>
                <a:spcPct val="150000"/>
              </a:lnSpc>
              <a:spcBef>
                <a:spcPts val="600"/>
              </a:spcBef>
            </a:pPr>
            <a:r>
              <a:rPr lang="zh-CN" altLang="en-US" sz="3600" b="1" ker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免费下载更多</a:t>
            </a:r>
            <a:endParaRPr lang="en-US" altLang="zh-CN" sz="3600" b="1" ker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a:p>
            <a:pPr>
              <a:lnSpc>
                <a:spcPct val="150000"/>
              </a:lnSpc>
              <a:spcBef>
                <a:spcPts val="600"/>
              </a:spcBef>
            </a:pPr>
            <a:r>
              <a:rPr lang="zh-CN" altLang="en-US" sz="3600" b="1" ker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微软官方</a:t>
            </a:r>
            <a:r>
              <a:rPr lang="en-US" altLang="zh-CN" sz="3600" b="1" ker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PPT</a:t>
            </a:r>
            <a:r>
              <a:rPr lang="zh-CN" altLang="en-US" sz="3600" b="1" ker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模板</a:t>
            </a:r>
            <a:endParaRPr lang="en-US" altLang="zh-CN" sz="3600" b="1" ker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a:p>
            <a:pPr>
              <a:lnSpc>
                <a:spcPct val="150000"/>
              </a:lnSpc>
              <a:spcBef>
                <a:spcPts val="600"/>
              </a:spcBef>
            </a:pPr>
            <a:r>
              <a:rPr lang="zh-CN" altLang="en-US" sz="36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微信扫码关注</a:t>
            </a:r>
            <a:endParaRPr lang="en-US" altLang="zh-CN" sz="36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a:p>
            <a:pPr>
              <a:lnSpc>
                <a:spcPct val="150000"/>
              </a:lnSpc>
              <a:spcBef>
                <a:spcPts val="600"/>
              </a:spcBef>
            </a:pPr>
            <a:r>
              <a:rPr lang="zh-CN" altLang="en-US" sz="36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 微软</a:t>
            </a:r>
            <a:r>
              <a:rPr lang="en-US" altLang="zh-CN" sz="36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Office</a:t>
            </a:r>
            <a:r>
              <a:rPr lang="zh-CN" altLang="en-US" sz="36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文档 」服务号</a:t>
            </a:r>
            <a:endParaRPr lang="en-US" altLang="zh-CN" sz="36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pic>
        <p:nvPicPr>
          <p:cNvPr id="7" name="图片 6">
            <a:hlinkClick r:id="rId3"/>
            <a:extLst>
              <a:ext uri="{FF2B5EF4-FFF2-40B4-BE49-F238E27FC236}">
                <a16:creationId xmlns:a16="http://schemas.microsoft.com/office/drawing/2014/main" id="{5524D02C-49CE-4D3D-8B89-07CEC3966F49}"/>
              </a:ext>
            </a:extLst>
          </p:cNvPr>
          <p:cNvPicPr>
            <a:picLocks noChangeAspect="1"/>
          </p:cNvPicPr>
          <p:nvPr userDrawn="1"/>
        </p:nvPicPr>
        <p:blipFill>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239657" y="6345797"/>
            <a:ext cx="1712686" cy="226074"/>
          </a:xfrm>
          <a:prstGeom prst="rect">
            <a:avLst/>
          </a:prstGeom>
        </p:spPr>
      </p:pic>
      <p:pic>
        <p:nvPicPr>
          <p:cNvPr id="8" name="图片 7" descr="图片包含 室内, 文字, 纵横字谜, 物体&#10;&#10;自动生成的说明">
            <a:extLst>
              <a:ext uri="{FF2B5EF4-FFF2-40B4-BE49-F238E27FC236}">
                <a16:creationId xmlns:a16="http://schemas.microsoft.com/office/drawing/2014/main" id="{2C93A5A6-170C-429C-ADC7-10414B48ECBB}"/>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486998" y="1935162"/>
            <a:ext cx="2987676" cy="2987676"/>
          </a:xfrm>
          <a:prstGeom prst="rect">
            <a:avLst/>
          </a:prstGeom>
        </p:spPr>
      </p:pic>
    </p:spTree>
    <p:extLst>
      <p:ext uri="{BB962C8B-B14F-4D97-AF65-F5344CB8AC3E}">
        <p14:creationId xmlns:p14="http://schemas.microsoft.com/office/powerpoint/2010/main" val="1835488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微软黑科技">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3E71CC84-193F-4D28-98D9-17F9952F968C}"/>
              </a:ext>
            </a:extLst>
          </p:cNvPr>
          <p:cNvCxnSpPr/>
          <p:nvPr userDrawn="1"/>
        </p:nvCxnSpPr>
        <p:spPr>
          <a:xfrm>
            <a:off x="0" y="657288"/>
            <a:ext cx="12192000" cy="0"/>
          </a:xfrm>
          <a:prstGeom prst="line">
            <a:avLst/>
          </a:prstGeom>
          <a:ln>
            <a:solidFill>
              <a:srgbClr val="E73A1C"/>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id="{23A9F197-1133-4CEE-860F-85366976D0AC}"/>
              </a:ext>
            </a:extLst>
          </p:cNvPr>
          <p:cNvSpPr/>
          <p:nvPr userDrawn="1"/>
        </p:nvSpPr>
        <p:spPr>
          <a:xfrm>
            <a:off x="0" y="3091547"/>
            <a:ext cx="12192000" cy="3766453"/>
          </a:xfrm>
          <a:prstGeom prst="rect">
            <a:avLst/>
          </a:prstGeom>
          <a:solidFill>
            <a:srgbClr val="E73A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pitchFamily="34" charset="-122"/>
              <a:ea typeface="微软雅黑" panose="020B0503020204020204" pitchFamily="34" charset="-122"/>
            </a:endParaRPr>
          </a:p>
        </p:txBody>
      </p:sp>
      <p:sp>
        <p:nvSpPr>
          <p:cNvPr id="8" name="矩形: 圆角 7">
            <a:extLst>
              <a:ext uri="{FF2B5EF4-FFF2-40B4-BE49-F238E27FC236}">
                <a16:creationId xmlns:a16="http://schemas.microsoft.com/office/drawing/2014/main" id="{AA954438-2CEB-4119-883B-8B9196F98504}"/>
              </a:ext>
            </a:extLst>
          </p:cNvPr>
          <p:cNvSpPr/>
          <p:nvPr userDrawn="1"/>
        </p:nvSpPr>
        <p:spPr>
          <a:xfrm>
            <a:off x="621395" y="1362836"/>
            <a:ext cx="3462340" cy="3462340"/>
          </a:xfrm>
          <a:prstGeom prst="roundRect">
            <a:avLst>
              <a:gd name="adj" fmla="val 55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pitchFamily="34" charset="-122"/>
              <a:ea typeface="微软雅黑" panose="020B0503020204020204" pitchFamily="34" charset="-122"/>
            </a:endParaRPr>
          </a:p>
        </p:txBody>
      </p:sp>
      <p:sp>
        <p:nvSpPr>
          <p:cNvPr id="9" name="矩形: 圆角 8">
            <a:extLst>
              <a:ext uri="{FF2B5EF4-FFF2-40B4-BE49-F238E27FC236}">
                <a16:creationId xmlns:a16="http://schemas.microsoft.com/office/drawing/2014/main" id="{4CD1A364-B227-4CFB-9287-6198C6C0443B}"/>
              </a:ext>
            </a:extLst>
          </p:cNvPr>
          <p:cNvSpPr/>
          <p:nvPr userDrawn="1"/>
        </p:nvSpPr>
        <p:spPr>
          <a:xfrm>
            <a:off x="4374467" y="1362836"/>
            <a:ext cx="3462340" cy="3462340"/>
          </a:xfrm>
          <a:prstGeom prst="roundRect">
            <a:avLst>
              <a:gd name="adj" fmla="val 55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pitchFamily="34" charset="-122"/>
              <a:ea typeface="微软雅黑" panose="020B0503020204020204" pitchFamily="34" charset="-122"/>
            </a:endParaRPr>
          </a:p>
        </p:txBody>
      </p:sp>
      <p:sp>
        <p:nvSpPr>
          <p:cNvPr id="10" name="文本框 9">
            <a:extLst>
              <a:ext uri="{FF2B5EF4-FFF2-40B4-BE49-F238E27FC236}">
                <a16:creationId xmlns:a16="http://schemas.microsoft.com/office/drawing/2014/main" id="{BEA6AD26-5781-4DAD-8C16-8C73B2C177AD}"/>
              </a:ext>
            </a:extLst>
          </p:cNvPr>
          <p:cNvSpPr txBox="1"/>
          <p:nvPr userDrawn="1"/>
        </p:nvSpPr>
        <p:spPr>
          <a:xfrm>
            <a:off x="1656327" y="286129"/>
            <a:ext cx="8879354" cy="670120"/>
          </a:xfrm>
          <a:prstGeom prst="rect">
            <a:avLst/>
          </a:prstGeom>
          <a:solidFill>
            <a:schemeClr val="bg1"/>
          </a:solidFill>
        </p:spPr>
        <p:txBody>
          <a:bodyPr wrap="none" rtlCol="0">
            <a:spAutoFit/>
          </a:bodyPr>
          <a:lstStyle/>
          <a:p>
            <a:pPr algn="ctr">
              <a:lnSpc>
                <a:spcPct val="130000"/>
              </a:lnSpc>
              <a:spcBef>
                <a:spcPts val="600"/>
              </a:spcBef>
            </a:pPr>
            <a:r>
              <a:rPr lang="zh-CN" altLang="en-US" sz="3200" b="1" kern="0">
                <a:latin typeface="微软雅黑" panose="020B0503020204020204" pitchFamily="34" charset="-122"/>
                <a:ea typeface="微软雅黑" panose="020B0503020204020204" pitchFamily="34" charset="-122"/>
                <a:cs typeface="+mn-ea"/>
                <a:sym typeface="+mn-lt"/>
              </a:rPr>
              <a:t> 微信扫描小程序码，使用微软移动办公黑科技 </a:t>
            </a:r>
            <a:endParaRPr lang="en-US" sz="3200" b="1" kern="0">
              <a:latin typeface="微软雅黑" panose="020B0503020204020204" pitchFamily="34" charset="-122"/>
              <a:ea typeface="微软雅黑" panose="020B0503020204020204" pitchFamily="34" charset="-122"/>
              <a:cs typeface="+mn-ea"/>
              <a:sym typeface="+mn-lt"/>
            </a:endParaRPr>
          </a:p>
        </p:txBody>
      </p:sp>
      <p:cxnSp>
        <p:nvCxnSpPr>
          <p:cNvPr id="11" name="直接连接符 10">
            <a:extLst>
              <a:ext uri="{FF2B5EF4-FFF2-40B4-BE49-F238E27FC236}">
                <a16:creationId xmlns:a16="http://schemas.microsoft.com/office/drawing/2014/main" id="{72806FD0-33B9-40F1-B8F9-079524CA002C}"/>
              </a:ext>
            </a:extLst>
          </p:cNvPr>
          <p:cNvCxnSpPr>
            <a:cxnSpLocks/>
          </p:cNvCxnSpPr>
          <p:nvPr userDrawn="1"/>
        </p:nvCxnSpPr>
        <p:spPr>
          <a:xfrm flipH="1">
            <a:off x="1523089" y="369629"/>
            <a:ext cx="266460" cy="622048"/>
          </a:xfrm>
          <a:prstGeom prst="line">
            <a:avLst/>
          </a:prstGeom>
          <a:ln>
            <a:solidFill>
              <a:srgbClr val="E73A1C"/>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159FFD7E-3944-43A3-A5DD-D8673483D044}"/>
              </a:ext>
            </a:extLst>
          </p:cNvPr>
          <p:cNvCxnSpPr>
            <a:cxnSpLocks/>
          </p:cNvCxnSpPr>
          <p:nvPr userDrawn="1"/>
        </p:nvCxnSpPr>
        <p:spPr>
          <a:xfrm flipH="1">
            <a:off x="10402443" y="369629"/>
            <a:ext cx="266460" cy="622048"/>
          </a:xfrm>
          <a:prstGeom prst="line">
            <a:avLst/>
          </a:prstGeom>
          <a:ln>
            <a:solidFill>
              <a:srgbClr val="E73A1C"/>
            </a:solidFill>
          </a:ln>
        </p:spPr>
        <p:style>
          <a:lnRef idx="1">
            <a:schemeClr val="accent1"/>
          </a:lnRef>
          <a:fillRef idx="0">
            <a:schemeClr val="accent1"/>
          </a:fillRef>
          <a:effectRef idx="0">
            <a:schemeClr val="accent1"/>
          </a:effectRef>
          <a:fontRef idx="minor">
            <a:schemeClr val="tx1"/>
          </a:fontRef>
        </p:style>
      </p:cxnSp>
      <p:sp>
        <p:nvSpPr>
          <p:cNvPr id="13" name="矩形: 圆角 12">
            <a:extLst>
              <a:ext uri="{FF2B5EF4-FFF2-40B4-BE49-F238E27FC236}">
                <a16:creationId xmlns:a16="http://schemas.microsoft.com/office/drawing/2014/main" id="{C76706F4-B20C-489C-ACB9-010EF43FEF70}"/>
              </a:ext>
            </a:extLst>
          </p:cNvPr>
          <p:cNvSpPr/>
          <p:nvPr userDrawn="1"/>
        </p:nvSpPr>
        <p:spPr>
          <a:xfrm>
            <a:off x="8159751" y="1362836"/>
            <a:ext cx="3462340" cy="3462340"/>
          </a:xfrm>
          <a:prstGeom prst="roundRect">
            <a:avLst>
              <a:gd name="adj" fmla="val 55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pitchFamily="34" charset="-122"/>
              <a:ea typeface="微软雅黑" panose="020B0503020204020204" pitchFamily="34" charset="-122"/>
            </a:endParaRPr>
          </a:p>
        </p:txBody>
      </p:sp>
      <p:sp>
        <p:nvSpPr>
          <p:cNvPr id="17" name="文本框 16">
            <a:extLst>
              <a:ext uri="{FF2B5EF4-FFF2-40B4-BE49-F238E27FC236}">
                <a16:creationId xmlns:a16="http://schemas.microsoft.com/office/drawing/2014/main" id="{9A11A6D6-1DBD-4A10-8942-D3DDC4E182E9}"/>
              </a:ext>
            </a:extLst>
          </p:cNvPr>
          <p:cNvSpPr txBox="1"/>
          <p:nvPr userDrawn="1"/>
        </p:nvSpPr>
        <p:spPr>
          <a:xfrm>
            <a:off x="987447" y="5138740"/>
            <a:ext cx="2730235" cy="907428"/>
          </a:xfrm>
          <a:prstGeom prst="rect">
            <a:avLst/>
          </a:prstGeom>
          <a:noFill/>
        </p:spPr>
        <p:txBody>
          <a:bodyPr wrap="none" rtlCol="0">
            <a:spAutoFit/>
          </a:bodyPr>
          <a:lstStyle/>
          <a:p>
            <a:pPr algn="ctr">
              <a:lnSpc>
                <a:spcPct val="140000"/>
              </a:lnSpc>
            </a:pPr>
            <a:r>
              <a:rPr lang="zh-CN" altLang="en-US" sz="2000" kern="0">
                <a:solidFill>
                  <a:schemeClr val="bg1">
                    <a:alpha val="77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在微信访问</a:t>
            </a:r>
            <a:r>
              <a:rPr lang="en-US" altLang="zh-CN" sz="2000" kern="0">
                <a:solidFill>
                  <a:schemeClr val="bg1">
                    <a:alpha val="77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OneDrive</a:t>
            </a:r>
          </a:p>
          <a:p>
            <a:pPr algn="ctr">
              <a:lnSpc>
                <a:spcPct val="140000"/>
              </a:lnSpc>
            </a:pPr>
            <a:r>
              <a:rPr lang="zh-CN" altLang="en-US"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 「 微软</a:t>
            </a:r>
            <a:r>
              <a:rPr lang="en-US" altLang="zh-CN"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Office</a:t>
            </a:r>
            <a:r>
              <a:rPr lang="zh-CN" altLang="en-US"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文档 」</a:t>
            </a:r>
            <a:endParaRPr lang="en-US"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sp>
        <p:nvSpPr>
          <p:cNvPr id="18" name="文本框 17">
            <a:extLst>
              <a:ext uri="{FF2B5EF4-FFF2-40B4-BE49-F238E27FC236}">
                <a16:creationId xmlns:a16="http://schemas.microsoft.com/office/drawing/2014/main" id="{6274E825-3465-469E-BD06-097F250CA889}"/>
              </a:ext>
            </a:extLst>
          </p:cNvPr>
          <p:cNvSpPr txBox="1"/>
          <p:nvPr userDrawn="1"/>
        </p:nvSpPr>
        <p:spPr>
          <a:xfrm>
            <a:off x="4862328" y="5138740"/>
            <a:ext cx="2467342" cy="907428"/>
          </a:xfrm>
          <a:prstGeom prst="rect">
            <a:avLst/>
          </a:prstGeom>
          <a:noFill/>
        </p:spPr>
        <p:txBody>
          <a:bodyPr wrap="none" rtlCol="0">
            <a:spAutoFit/>
          </a:bodyPr>
          <a:lstStyle/>
          <a:p>
            <a:pPr algn="ctr">
              <a:lnSpc>
                <a:spcPct val="140000"/>
              </a:lnSpc>
            </a:pPr>
            <a:r>
              <a:rPr lang="zh-CN" altLang="en-US" sz="2000" kern="0">
                <a:solidFill>
                  <a:schemeClr val="bg1">
                    <a:alpha val="77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让你的文档会说话</a:t>
            </a:r>
            <a:endParaRPr lang="en-US" altLang="zh-CN" sz="2000" kern="0">
              <a:solidFill>
                <a:schemeClr val="bg1">
                  <a:alpha val="77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a:p>
            <a:pPr algn="ctr">
              <a:lnSpc>
                <a:spcPct val="140000"/>
              </a:lnSpc>
            </a:pPr>
            <a:r>
              <a:rPr lang="zh-CN" altLang="en-US"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 「 微软听听文档 」</a:t>
            </a:r>
          </a:p>
        </p:txBody>
      </p:sp>
      <p:sp>
        <p:nvSpPr>
          <p:cNvPr id="19" name="文本框 18">
            <a:extLst>
              <a:ext uri="{FF2B5EF4-FFF2-40B4-BE49-F238E27FC236}">
                <a16:creationId xmlns:a16="http://schemas.microsoft.com/office/drawing/2014/main" id="{4EC4AC92-2800-4841-84A3-26E495F2D178}"/>
              </a:ext>
            </a:extLst>
          </p:cNvPr>
          <p:cNvSpPr txBox="1"/>
          <p:nvPr userDrawn="1"/>
        </p:nvSpPr>
        <p:spPr>
          <a:xfrm>
            <a:off x="8644425" y="5138740"/>
            <a:ext cx="2492990" cy="907428"/>
          </a:xfrm>
          <a:prstGeom prst="rect">
            <a:avLst/>
          </a:prstGeom>
          <a:noFill/>
        </p:spPr>
        <p:txBody>
          <a:bodyPr wrap="none" rtlCol="0">
            <a:spAutoFit/>
          </a:bodyPr>
          <a:lstStyle/>
          <a:p>
            <a:pPr algn="ctr">
              <a:lnSpc>
                <a:spcPct val="140000"/>
              </a:lnSpc>
            </a:pPr>
            <a:r>
              <a:rPr lang="zh-CN" altLang="en-US" sz="2000" kern="0">
                <a:solidFill>
                  <a:schemeClr val="bg1">
                    <a:alpha val="77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你的文档创作小助手</a:t>
            </a:r>
            <a:endParaRPr lang="en-US" altLang="zh-CN" sz="2000" kern="0">
              <a:solidFill>
                <a:schemeClr val="bg1">
                  <a:alpha val="77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a:p>
            <a:pPr algn="ctr">
              <a:lnSpc>
                <a:spcPct val="140000"/>
              </a:lnSpc>
            </a:pPr>
            <a:r>
              <a:rPr lang="zh-CN" altLang="en-US"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 「 微软</a:t>
            </a:r>
            <a:r>
              <a:rPr lang="en-US" altLang="zh-CN"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AI</a:t>
            </a:r>
            <a:r>
              <a:rPr lang="zh-CN" altLang="en-US"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识图 」</a:t>
            </a:r>
          </a:p>
        </p:txBody>
      </p:sp>
      <p:cxnSp>
        <p:nvCxnSpPr>
          <p:cNvPr id="20" name="直接连接符 19">
            <a:extLst>
              <a:ext uri="{FF2B5EF4-FFF2-40B4-BE49-F238E27FC236}">
                <a16:creationId xmlns:a16="http://schemas.microsoft.com/office/drawing/2014/main" id="{F3D082CA-914B-42B8-A86E-16893B7234C9}"/>
              </a:ext>
            </a:extLst>
          </p:cNvPr>
          <p:cNvCxnSpPr/>
          <p:nvPr userDrawn="1"/>
        </p:nvCxnSpPr>
        <p:spPr>
          <a:xfrm>
            <a:off x="4198035" y="5330650"/>
            <a:ext cx="0" cy="653143"/>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5421E3BB-42AC-4DCD-9031-7215136A1844}"/>
              </a:ext>
            </a:extLst>
          </p:cNvPr>
          <p:cNvCxnSpPr/>
          <p:nvPr userDrawn="1"/>
        </p:nvCxnSpPr>
        <p:spPr>
          <a:xfrm>
            <a:off x="7976215" y="5330650"/>
            <a:ext cx="0" cy="653143"/>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pic>
        <p:nvPicPr>
          <p:cNvPr id="22" name="图片 21">
            <a:hlinkClick r:id="rId2"/>
            <a:extLst>
              <a:ext uri="{FF2B5EF4-FFF2-40B4-BE49-F238E27FC236}">
                <a16:creationId xmlns:a16="http://schemas.microsoft.com/office/drawing/2014/main" id="{46C855E7-2DCA-4970-A954-7CB7F69FADAB}"/>
              </a:ext>
            </a:extLst>
          </p:cNvPr>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239657" y="6345797"/>
            <a:ext cx="1712686" cy="226074"/>
          </a:xfrm>
          <a:prstGeom prst="rect">
            <a:avLst/>
          </a:prstGeom>
        </p:spPr>
      </p:pic>
      <p:pic>
        <p:nvPicPr>
          <p:cNvPr id="3" name="图片 2">
            <a:extLst>
              <a:ext uri="{FF2B5EF4-FFF2-40B4-BE49-F238E27FC236}">
                <a16:creationId xmlns:a16="http://schemas.microsoft.com/office/drawing/2014/main" id="{A7F32EC9-ED26-45EE-9DC4-21C3241FF7AB}"/>
              </a:ext>
            </a:extLst>
          </p:cNvPr>
          <p:cNvPicPr>
            <a:picLocks noChangeAspect="1"/>
          </p:cNvPicPr>
          <p:nvPr userDrawn="1"/>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728716" y="1726788"/>
            <a:ext cx="2743200" cy="2743200"/>
          </a:xfrm>
          <a:prstGeom prst="rect">
            <a:avLst/>
          </a:prstGeom>
        </p:spPr>
      </p:pic>
      <p:pic>
        <p:nvPicPr>
          <p:cNvPr id="7" name="图片 6">
            <a:extLst>
              <a:ext uri="{FF2B5EF4-FFF2-40B4-BE49-F238E27FC236}">
                <a16:creationId xmlns:a16="http://schemas.microsoft.com/office/drawing/2014/main" id="{36F84124-CE71-4190-B92C-B61E496F7B7E}"/>
              </a:ext>
            </a:extLst>
          </p:cNvPr>
          <p:cNvPicPr>
            <a:picLocks noChangeAspect="1"/>
          </p:cNvPicPr>
          <p:nvPr userDrawn="1"/>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74482" y="1726788"/>
            <a:ext cx="2743200" cy="2743200"/>
          </a:xfrm>
          <a:prstGeom prst="rect">
            <a:avLst/>
          </a:prstGeom>
        </p:spPr>
      </p:pic>
      <p:pic>
        <p:nvPicPr>
          <p:cNvPr id="24" name="图片 23">
            <a:extLst>
              <a:ext uri="{FF2B5EF4-FFF2-40B4-BE49-F238E27FC236}">
                <a16:creationId xmlns:a16="http://schemas.microsoft.com/office/drawing/2014/main" id="{39B45288-397E-405A-A715-DCD4FE40DCE2}"/>
              </a:ext>
            </a:extLst>
          </p:cNvPr>
          <p:cNvPicPr>
            <a:picLocks noChangeAspect="1"/>
          </p:cNvPicPr>
          <p:nvPr userDrawn="1"/>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519320" y="1726788"/>
            <a:ext cx="2743200" cy="2743200"/>
          </a:xfrm>
          <a:prstGeom prst="rect">
            <a:avLst/>
          </a:prstGeom>
        </p:spPr>
      </p:pic>
    </p:spTree>
    <p:extLst>
      <p:ext uri="{BB962C8B-B14F-4D97-AF65-F5344CB8AC3E}">
        <p14:creationId xmlns:p14="http://schemas.microsoft.com/office/powerpoint/2010/main" val="2086956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bg>
      <p:bgPr>
        <a:solidFill>
          <a:srgbClr val="0E0E0A"/>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6FE8625F-5E45-4F35-89EA-9C3A97633A0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0314432" cy="6858000"/>
          </a:xfrm>
          <a:prstGeom prst="rect">
            <a:avLst/>
          </a:prstGeom>
        </p:spPr>
      </p:pic>
    </p:spTree>
    <p:extLst>
      <p:ext uri="{BB962C8B-B14F-4D97-AF65-F5344CB8AC3E}">
        <p14:creationId xmlns:p14="http://schemas.microsoft.com/office/powerpoint/2010/main" val="13671937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
    <p:bg>
      <p:bgPr>
        <a:solidFill>
          <a:srgbClr val="0B0B09"/>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E31FF0AD-FC90-43A5-89BF-7DBA156D9E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17979" y="717550"/>
            <a:ext cx="8156042" cy="5422900"/>
          </a:xfrm>
          <a:prstGeom prst="rect">
            <a:avLst/>
          </a:prstGeom>
        </p:spPr>
      </p:pic>
      <p:sp>
        <p:nvSpPr>
          <p:cNvPr id="5" name="矩形 4">
            <a:extLst>
              <a:ext uri="{FF2B5EF4-FFF2-40B4-BE49-F238E27FC236}">
                <a16:creationId xmlns:a16="http://schemas.microsoft.com/office/drawing/2014/main" id="{2505DB17-8468-47AF-9E94-655945C25474}"/>
              </a:ext>
            </a:extLst>
          </p:cNvPr>
          <p:cNvSpPr/>
          <p:nvPr userDrawn="1"/>
        </p:nvSpPr>
        <p:spPr>
          <a:xfrm>
            <a:off x="0" y="0"/>
            <a:ext cx="12192000" cy="6858000"/>
          </a:xfrm>
          <a:prstGeom prst="rect">
            <a:avLst/>
          </a:prstGeom>
          <a:solidFill>
            <a:schemeClr val="tx1">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OfficePLUS-4">
            <a:hlinkClick r:id="rId3"/>
            <a:extLst>
              <a:ext uri="{FF2B5EF4-FFF2-40B4-BE49-F238E27FC236}">
                <a16:creationId xmlns:a16="http://schemas.microsoft.com/office/drawing/2014/main" id="{68EE9DFF-EC3B-4154-BB97-269452A62D2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181600" y="5730875"/>
            <a:ext cx="1828800" cy="243840"/>
          </a:xfrm>
          <a:prstGeom prst="rect">
            <a:avLst/>
          </a:prstGeom>
        </p:spPr>
      </p:pic>
      <p:sp>
        <p:nvSpPr>
          <p:cNvPr id="8" name="矩形 7">
            <a:extLst>
              <a:ext uri="{FF2B5EF4-FFF2-40B4-BE49-F238E27FC236}">
                <a16:creationId xmlns:a16="http://schemas.microsoft.com/office/drawing/2014/main" id="{AC40D8F8-E22F-408F-9437-8004567C45E4}"/>
              </a:ext>
            </a:extLst>
          </p:cNvPr>
          <p:cNvSpPr/>
          <p:nvPr userDrawn="1"/>
        </p:nvSpPr>
        <p:spPr>
          <a:xfrm>
            <a:off x="334963" y="333375"/>
            <a:ext cx="11522075" cy="6191250"/>
          </a:xfrm>
          <a:prstGeom prst="rect">
            <a:avLst/>
          </a:prstGeom>
          <a:noFill/>
          <a:ln w="6350">
            <a:solidFill>
              <a:srgbClr val="D5B9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33287108"/>
      </p:ext>
    </p:extLst>
  </p:cSld>
  <p:clrMapOvr>
    <a:masterClrMapping/>
  </p:clrMapOvr>
  <p:extLst>
    <p:ext uri="{DCECCB84-F9BA-43D5-87BE-67443E8EF086}">
      <p15:sldGuideLst xmlns:p15="http://schemas.microsoft.com/office/powerpoint/2012/main">
        <p15:guide id="1" orient="horz" pos="2137" userDrawn="1">
          <p15:clr>
            <a:srgbClr val="FBAE40"/>
          </p15:clr>
        </p15:guide>
        <p15:guide id="2" pos="3840" userDrawn="1">
          <p15:clr>
            <a:srgbClr val="FBAE40"/>
          </p15:clr>
        </p15:guide>
        <p15:guide id="3" pos="7469" userDrawn="1">
          <p15:clr>
            <a:srgbClr val="FBAE40"/>
          </p15:clr>
        </p15:guide>
        <p15:guide id="4" pos="211" userDrawn="1">
          <p15:clr>
            <a:srgbClr val="FBAE40"/>
          </p15:clr>
        </p15:guide>
        <p15:guide id="5" orient="horz" pos="21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副标题页">
    <p:spTree>
      <p:nvGrpSpPr>
        <p:cNvPr id="1" name=""/>
        <p:cNvGrpSpPr/>
        <p:nvPr/>
      </p:nvGrpSpPr>
      <p:grpSpPr>
        <a:xfrm>
          <a:off x="0" y="0"/>
          <a:ext cx="0" cy="0"/>
          <a:chOff x="0" y="0"/>
          <a:chExt cx="0" cy="0"/>
        </a:xfrm>
      </p:grpSpPr>
      <p:pic>
        <p:nvPicPr>
          <p:cNvPr id="10" name="图片 9">
            <a:hlinkClick r:id="rId2"/>
            <a:extLst>
              <a:ext uri="{FF2B5EF4-FFF2-40B4-BE49-F238E27FC236}">
                <a16:creationId xmlns:a16="http://schemas.microsoft.com/office/drawing/2014/main" id="{44DAF220-2758-4E5E-A0C2-E8D0FBC459C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028238" y="333375"/>
            <a:ext cx="1828800" cy="243840"/>
          </a:xfrm>
          <a:prstGeom prst="rect">
            <a:avLst/>
          </a:prstGeom>
        </p:spPr>
      </p:pic>
    </p:spTree>
    <p:extLst>
      <p:ext uri="{BB962C8B-B14F-4D97-AF65-F5344CB8AC3E}">
        <p14:creationId xmlns:p14="http://schemas.microsoft.com/office/powerpoint/2010/main" val="30251361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0031C8F9-C332-49DA-AACF-E31C120EB60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6576"/>
            <a:ext cx="12192000" cy="6784848"/>
          </a:xfrm>
          <a:prstGeom prst="rect">
            <a:avLst/>
          </a:prstGeom>
        </p:spPr>
      </p:pic>
      <p:pic>
        <p:nvPicPr>
          <p:cNvPr id="7" name="OfficePLUS-4">
            <a:hlinkClick r:id="rId3"/>
            <a:extLst>
              <a:ext uri="{FF2B5EF4-FFF2-40B4-BE49-F238E27FC236}">
                <a16:creationId xmlns:a16="http://schemas.microsoft.com/office/drawing/2014/main" id="{D210C4B5-62E5-44B7-A681-D38565BC830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028238" y="333375"/>
            <a:ext cx="1828800" cy="243840"/>
          </a:xfrm>
          <a:prstGeom prst="rect">
            <a:avLst/>
          </a:prstGeom>
        </p:spPr>
      </p:pic>
    </p:spTree>
    <p:extLst>
      <p:ext uri="{BB962C8B-B14F-4D97-AF65-F5344CB8AC3E}">
        <p14:creationId xmlns:p14="http://schemas.microsoft.com/office/powerpoint/2010/main" val="3565426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60344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35C1302F-E9C0-48A8-8A7E-F0C0E5E0910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7574739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34A96FB-7315-446F-B099-2556080CD2FD}"/>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E320AC9A-0F78-4429-86AD-552AA9DFBF4F}"/>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24C4C4C-4787-4889-BFE4-546DCD6123E6}"/>
              </a:ext>
            </a:extLst>
          </p:cNvPr>
          <p:cNvSpPr>
            <a:spLocks noGrp="1"/>
          </p:cNvSpPr>
          <p:nvPr>
            <p:ph type="dt" sz="half" idx="10"/>
          </p:nvPr>
        </p:nvSpPr>
        <p:spPr/>
        <p:txBody>
          <a:bodyPr/>
          <a:lstStyle/>
          <a:p>
            <a:fld id="{1E37B3A6-AFDE-4AA5-933D-3114E70A995C}" type="datetimeFigureOut">
              <a:rPr lang="zh-CN" altLang="en-US" smtClean="0"/>
              <a:t>2020/7/29</a:t>
            </a:fld>
            <a:endParaRPr lang="zh-CN" altLang="en-US"/>
          </a:p>
        </p:txBody>
      </p:sp>
      <p:sp>
        <p:nvSpPr>
          <p:cNvPr id="5" name="页脚占位符 4">
            <a:extLst>
              <a:ext uri="{FF2B5EF4-FFF2-40B4-BE49-F238E27FC236}">
                <a16:creationId xmlns:a16="http://schemas.microsoft.com/office/drawing/2014/main" id="{6A73F497-5A03-4EDE-9286-EEF1218028A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06C3A80-3CAE-4096-B8AD-827178659781}"/>
              </a:ext>
            </a:extLst>
          </p:cNvPr>
          <p:cNvSpPr>
            <a:spLocks noGrp="1"/>
          </p:cNvSpPr>
          <p:nvPr>
            <p:ph type="sldNum" sz="quarter" idx="12"/>
          </p:nvPr>
        </p:nvSpPr>
        <p:spPr/>
        <p:txBody>
          <a:bodyPr/>
          <a:lstStyle/>
          <a:p>
            <a:fld id="{F1B1350A-DBA5-4FE0-8B1D-0A49F7D01B5A}" type="slidenum">
              <a:rPr lang="zh-CN" altLang="en-US" smtClean="0"/>
              <a:t>‹#›</a:t>
            </a:fld>
            <a:endParaRPr lang="zh-CN" altLang="en-US"/>
          </a:p>
        </p:txBody>
      </p:sp>
    </p:spTree>
    <p:extLst>
      <p:ext uri="{BB962C8B-B14F-4D97-AF65-F5344CB8AC3E}">
        <p14:creationId xmlns:p14="http://schemas.microsoft.com/office/powerpoint/2010/main" val="17582247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标题幻灯片">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62361" cy="379656"/>
          </a:xfrm>
          <a:prstGeom prst="rect">
            <a:avLst/>
          </a:prstGeom>
        </p:spPr>
        <p:txBody>
          <a:bodyPr wrap="none">
            <a:spAutoFit/>
          </a:bodyPr>
          <a:lstStyle/>
          <a:p>
            <a:pPr defTabSz="609585"/>
            <a:r>
              <a:rPr lang="zh-CN" altLang="en-US" sz="1800">
                <a:solidFill>
                  <a:srgbClr val="FFFFFF"/>
                </a:solidFill>
                <a:latin typeface="Segoe UI Light"/>
                <a:ea typeface="微软雅黑"/>
                <a:cs typeface="Segoe UI Light"/>
              </a:rPr>
              <a:t>标注</a:t>
            </a:r>
          </a:p>
        </p:txBody>
      </p:sp>
      <p:sp>
        <p:nvSpPr>
          <p:cNvPr id="11" name="矩形 10"/>
          <p:cNvSpPr/>
          <p:nvPr userDrawn="1"/>
        </p:nvSpPr>
        <p:spPr>
          <a:xfrm>
            <a:off x="2572589" y="759873"/>
            <a:ext cx="1402001" cy="3453253"/>
          </a:xfrm>
          <a:prstGeom prst="rect">
            <a:avLst/>
          </a:prstGeom>
        </p:spPr>
        <p:txBody>
          <a:bodyPr wrap="square">
            <a:spAutoFit/>
          </a:bodyPr>
          <a:lstStyle/>
          <a:p>
            <a:pPr defTabSz="609585">
              <a:lnSpc>
                <a:spcPct val="130000"/>
              </a:lnSpc>
            </a:pPr>
            <a:r>
              <a:rPr lang="zh-CN" altLang="en-US" sz="1400" dirty="0">
                <a:solidFill>
                  <a:srgbClr val="FFFFFF"/>
                </a:solidFill>
                <a:latin typeface="Segoe UI Light"/>
                <a:ea typeface="微软雅黑"/>
                <a:cs typeface="Segoe UI Light"/>
              </a:rPr>
              <a:t>字体使用 </a:t>
            </a: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r>
              <a:rPr lang="zh-CN" altLang="en-US" sz="1400" dirty="0">
                <a:solidFill>
                  <a:srgbClr val="FFFFFF"/>
                </a:solidFill>
                <a:latin typeface="Segoe UI Light"/>
                <a:ea typeface="微软雅黑"/>
                <a:cs typeface="Segoe UI Light"/>
              </a:rPr>
              <a:t>行距</a:t>
            </a: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r>
              <a:rPr lang="zh-CN" altLang="en-US" sz="1400" dirty="0">
                <a:solidFill>
                  <a:srgbClr val="FFFFFF"/>
                </a:solidFill>
                <a:latin typeface="Segoe UI Light"/>
                <a:ea typeface="微软雅黑"/>
                <a:cs typeface="Segoe UI Light"/>
              </a:rPr>
              <a:t>图片出处</a:t>
            </a:r>
          </a:p>
          <a:p>
            <a:pPr defTabSz="609585">
              <a:lnSpc>
                <a:spcPct val="130000"/>
              </a:lnSpc>
            </a:pPr>
            <a:endParaRPr lang="zh-CN" altLang="en-US" sz="1400" dirty="0">
              <a:solidFill>
                <a:srgbClr val="FFFFFF"/>
              </a:solidFill>
              <a:latin typeface="Segoe UI Light"/>
              <a:ea typeface="微软雅黑"/>
              <a:cs typeface="Segoe UI Light"/>
            </a:endParaRPr>
          </a:p>
          <a:p>
            <a:pPr defTabSz="609585">
              <a:lnSpc>
                <a:spcPct val="130000"/>
              </a:lnSpc>
            </a:pPr>
            <a:endParaRPr lang="zh-CN" altLang="en-US" sz="1400" dirty="0">
              <a:solidFill>
                <a:srgbClr val="FFFFFF"/>
              </a:solidFill>
              <a:latin typeface="Segoe UI Light"/>
              <a:ea typeface="微软雅黑"/>
              <a:cs typeface="Segoe UI Light"/>
            </a:endParaRPr>
          </a:p>
          <a:p>
            <a:pPr defTabSz="609585">
              <a:lnSpc>
                <a:spcPct val="130000"/>
              </a:lnSpc>
            </a:pPr>
            <a:r>
              <a:rPr lang="zh-CN" altLang="en-US" sz="1400" dirty="0">
                <a:solidFill>
                  <a:srgbClr val="FFFFFF"/>
                </a:solidFill>
                <a:latin typeface="Segoe UI Light"/>
                <a:ea typeface="微软雅黑"/>
                <a:cs typeface="Segoe UI Light"/>
              </a:rPr>
              <a:t>声明</a:t>
            </a:r>
            <a:endParaRPr lang="en-US" altLang="zh-CN" sz="1400" dirty="0">
              <a:solidFill>
                <a:srgbClr val="FFFFFF"/>
              </a:solidFill>
              <a:latin typeface="Segoe UI Light"/>
              <a:ea typeface="微软雅黑"/>
              <a:cs typeface="Segoe UI Light"/>
            </a:endParaRPr>
          </a:p>
        </p:txBody>
      </p:sp>
      <p:sp>
        <p:nvSpPr>
          <p:cNvPr id="12" name="矩形 11"/>
          <p:cNvSpPr/>
          <p:nvPr userDrawn="1"/>
        </p:nvSpPr>
        <p:spPr>
          <a:xfrm>
            <a:off x="4153010" y="759873"/>
            <a:ext cx="7074345" cy="4213398"/>
          </a:xfrm>
          <a:prstGeom prst="rect">
            <a:avLst/>
          </a:prstGeom>
        </p:spPr>
        <p:txBody>
          <a:bodyPr wrap="square">
            <a:spAutoFit/>
          </a:bodyPr>
          <a:lstStyle/>
          <a:p>
            <a:pPr defTabSz="609585">
              <a:lnSpc>
                <a:spcPct val="130000"/>
              </a:lnSpc>
            </a:pPr>
            <a:r>
              <a:rPr lang="zh-CN" altLang="en-US" sz="1400" dirty="0">
                <a:solidFill>
                  <a:srgbClr val="FFFFFF"/>
                </a:solidFill>
                <a:latin typeface="Segoe UI Light"/>
                <a:ea typeface="微软雅黑"/>
                <a:cs typeface="Segoe UI Light"/>
              </a:rPr>
              <a:t>英文 </a:t>
            </a:r>
            <a:r>
              <a:rPr lang="zh-CN" altLang="en-US" sz="1400" dirty="0">
                <a:solidFill>
                  <a:srgbClr val="FFFFFF"/>
                </a:solidFill>
                <a:latin typeface="Segoe UI Light"/>
                <a:ea typeface="微软雅黑" charset="0"/>
                <a:cs typeface="Segoe UI Light"/>
              </a:rPr>
              <a:t>微软雅黑</a:t>
            </a:r>
            <a:r>
              <a:rPr lang="en-US" altLang="zh-CN" sz="1400" dirty="0">
                <a:solidFill>
                  <a:srgbClr val="FFFFFF"/>
                </a:solidFill>
                <a:latin typeface="Segoe UI Light"/>
                <a:ea typeface="微软雅黑" charset="0"/>
                <a:cs typeface="Segoe UI Light"/>
              </a:rPr>
              <a:t>Light</a:t>
            </a: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r>
              <a:rPr lang="zh-CN" altLang="en-US" sz="1400" dirty="0">
                <a:solidFill>
                  <a:srgbClr val="FFFFFF"/>
                </a:solidFill>
                <a:latin typeface="Segoe UI Light"/>
                <a:ea typeface="微软雅黑"/>
                <a:cs typeface="Segoe UI Light"/>
              </a:rPr>
              <a:t>中文 微软雅黑</a:t>
            </a: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r>
              <a:rPr lang="zh-CN" altLang="en-US" sz="1400" dirty="0">
                <a:solidFill>
                  <a:srgbClr val="FFFFFF"/>
                </a:solidFill>
                <a:latin typeface="Segoe UI Light"/>
                <a:ea typeface="微软雅黑"/>
                <a:cs typeface="Segoe UI Light"/>
              </a:rPr>
              <a:t>正文 </a:t>
            </a:r>
            <a:r>
              <a:rPr lang="en-US" altLang="zh-CN" sz="1400" dirty="0">
                <a:solidFill>
                  <a:srgbClr val="FFFFFF"/>
                </a:solidFill>
                <a:latin typeface="Segoe UI Light"/>
                <a:ea typeface="微软雅黑"/>
                <a:cs typeface="Segoe UI Light"/>
              </a:rPr>
              <a:t>1.5</a:t>
            </a: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r>
              <a:rPr lang="en-US" altLang="zh-CN" sz="1400" dirty="0">
                <a:solidFill>
                  <a:srgbClr val="FFFFFF"/>
                </a:solidFill>
                <a:latin typeface="Segoe UI Light"/>
                <a:ea typeface="+mn-ea"/>
                <a:cs typeface="Segoe UI Light"/>
              </a:rPr>
              <a:t>pexels.com </a:t>
            </a:r>
          </a:p>
          <a:p>
            <a:pPr defTabSz="609585">
              <a:lnSpc>
                <a:spcPct val="130000"/>
              </a:lnSpc>
            </a:pPr>
            <a:endParaRPr lang="zh-CN" altLang="en-US" sz="1400" dirty="0">
              <a:solidFill>
                <a:srgbClr val="FFFFFF"/>
              </a:solidFill>
              <a:latin typeface="Segoe UI Light"/>
              <a:ea typeface="微软雅黑"/>
              <a:cs typeface="Segoe UI Light"/>
            </a:endParaRPr>
          </a:p>
          <a:p>
            <a:pPr defTabSz="609585">
              <a:lnSpc>
                <a:spcPct val="130000"/>
              </a:lnSpc>
            </a:pPr>
            <a:endParaRPr lang="zh-CN" altLang="en-US" sz="1400" dirty="0">
              <a:solidFill>
                <a:srgbClr val="FFFFFF"/>
              </a:solidFill>
              <a:latin typeface="Segoe UI Light"/>
              <a:ea typeface="微软雅黑"/>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本网站所提供的任何信息内容（包括但不限于 </a:t>
            </a:r>
            <a:r>
              <a:rPr kumimoji="0" lang="en-US" altLang="zh-CN" sz="1333" b="0" i="0" u="none" strike="noStrike" kern="1200" cap="none" spc="0" normalizeH="0" baseline="0" noProof="0" dirty="0">
                <a:ln>
                  <a:noFill/>
                </a:ln>
                <a:solidFill>
                  <a:prstClr val="white"/>
                </a:solidFill>
                <a:effectLst/>
                <a:uLnTx/>
                <a:uFillTx/>
                <a:latin typeface="Segoe UI Light" charset="0"/>
                <a:ea typeface="Segoe UI Light" charset="0"/>
                <a:cs typeface="Segoe UI Light" charset="0"/>
              </a:rPr>
              <a:t>PPT</a:t>
            </a:r>
            <a:r>
              <a:rPr kumimoji="0" lang="zh-CN" altLang="en-US" sz="1333" b="0" i="0" u="none" strike="noStrike" kern="1200" cap="none" spc="0" normalizeH="0" baseline="0" noProof="0" dirty="0">
                <a:ln>
                  <a:noFill/>
                </a:ln>
                <a:solidFill>
                  <a:prstClr val="white"/>
                </a:solidFill>
                <a:effectLst/>
                <a:uLnTx/>
                <a:uFillTx/>
                <a:latin typeface="Segoe UI Light" charset="0"/>
                <a:ea typeface="Segoe UI Light" charset="0"/>
                <a:cs typeface="Segoe UI Light" charset="0"/>
              </a:rPr>
              <a:t> </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模板、</a:t>
            </a:r>
            <a:r>
              <a:rPr kumimoji="0" lang="en-US" altLang="zh-CN" sz="1333" b="0" i="0" u="none" strike="noStrike" kern="1200" cap="none" spc="0" normalizeH="0" baseline="0" noProof="0" dirty="0">
                <a:ln>
                  <a:noFill/>
                </a:ln>
                <a:solidFill>
                  <a:prstClr val="white"/>
                </a:solidFill>
                <a:effectLst/>
                <a:uLnTx/>
                <a:uFillTx/>
                <a:latin typeface="Segoe UI Light" charset="0"/>
                <a:ea typeface="Segoe UI Light" charset="0"/>
                <a:cs typeface="Segoe UI Light" charset="0"/>
              </a:rPr>
              <a:t>Word</a:t>
            </a:r>
            <a:r>
              <a:rPr kumimoji="0" lang="zh-CN" altLang="en-US" sz="1333" b="0" i="0" u="none" strike="noStrike" kern="1200" cap="none" spc="0" normalizeH="0" baseline="0" noProof="0" dirty="0">
                <a:ln>
                  <a:noFill/>
                </a:ln>
                <a:solidFill>
                  <a:prstClr val="white"/>
                </a:solidFill>
                <a:effectLst/>
                <a:uLnTx/>
                <a:uFillTx/>
                <a:latin typeface="Segoe UI Light" charset="0"/>
                <a:ea typeface="Segoe UI Light" charset="0"/>
                <a:cs typeface="Segoe UI Light" charset="0"/>
              </a:rPr>
              <a:t> </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文档、</a:t>
            </a:r>
            <a:r>
              <a:rPr kumimoji="0" lang="en-US" altLang="zh-CN" sz="1333" b="0" i="0" u="none" strike="noStrike" kern="1200" cap="none" spc="0" normalizeH="0" baseline="0" noProof="0" dirty="0">
                <a:ln>
                  <a:noFill/>
                </a:ln>
                <a:solidFill>
                  <a:prstClr val="white"/>
                </a:solidFill>
                <a:effectLst/>
                <a:uLnTx/>
                <a:uFillTx/>
                <a:latin typeface="Segoe UI Light" charset="0"/>
                <a:ea typeface="Segoe UI Light" charset="0"/>
                <a:cs typeface="Segoe UI Light" charset="0"/>
              </a:rPr>
              <a:t>Excel</a:t>
            </a:r>
            <a:r>
              <a:rPr kumimoji="0" lang="zh-CN" altLang="en-US" sz="1333" b="0" i="0" u="none" strike="noStrike" kern="1200" cap="none" spc="0" normalizeH="0" baseline="0" noProof="0" dirty="0">
                <a:ln>
                  <a:noFill/>
                </a:ln>
                <a:solidFill>
                  <a:prstClr val="white"/>
                </a:solidFill>
                <a:effectLst/>
                <a:uLnTx/>
                <a:uFillTx/>
                <a:latin typeface="Segoe UI Light" charset="0"/>
                <a:ea typeface="Segoe UI Light" charset="0"/>
                <a:cs typeface="Segoe UI Light" charset="0"/>
              </a:rPr>
              <a:t> </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图表、图片素材等）均受</a:t>
            </a:r>
            <a:r>
              <a:rPr kumimoji="0" lang="en-US" altLang="zh-CN"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中华人民共和国著作权法</a:t>
            </a:r>
            <a:r>
              <a:rPr kumimoji="0" lang="en-US" altLang="zh-CN"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en-US" altLang="zh-CN"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信息网络传播权保护条例</a:t>
            </a:r>
            <a:r>
              <a:rPr kumimoji="0" lang="en-US" altLang="zh-CN"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及其他适用的法律法规的保护，未经权利人书面明确授权，信息内容的任何部分</a:t>
            </a:r>
            <a:r>
              <a:rPr kumimoji="0" lang="en-US" altLang="zh-CN"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包括图片或图表</a:t>
            </a:r>
            <a:r>
              <a:rPr kumimoji="0" lang="en-US" altLang="zh-CN"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不得被全部或部分的复制、传播、销售，否则将承担法律责任。</a:t>
            </a:r>
          </a:p>
        </p:txBody>
      </p:sp>
      <p:sp>
        <p:nvSpPr>
          <p:cNvPr id="13" name="矩形 12"/>
          <p:cNvSpPr/>
          <p:nvPr userDrawn="1"/>
        </p:nvSpPr>
        <p:spPr>
          <a:xfrm>
            <a:off x="440603" y="182445"/>
            <a:ext cx="777777" cy="246221"/>
          </a:xfrm>
          <a:prstGeom prst="rect">
            <a:avLst/>
          </a:prstGeom>
        </p:spPr>
        <p:txBody>
          <a:bodyPr wrap="none">
            <a:spAutoFit/>
          </a:bodyPr>
          <a:lstStyle/>
          <a:p>
            <a:pPr defTabSz="609585"/>
            <a:r>
              <a:rPr kumimoji="1" lang="en-US" altLang="zh-CN" sz="1000">
                <a:solidFill>
                  <a:prstClr val="white"/>
                </a:solidFill>
                <a:latin typeface="Segoe UI Light"/>
                <a:ea typeface="微软雅黑" charset="0"/>
                <a:cs typeface="Segoe UI Light"/>
              </a:rPr>
              <a:t>OfficePLUS</a:t>
            </a:r>
            <a:endParaRPr lang="zh-CN" altLang="en-US" sz="1000">
              <a:solidFill>
                <a:prstClr val="white"/>
              </a:solidFill>
              <a:latin typeface="Segoe UI Light"/>
              <a:ea typeface="微软雅黑" charset="0"/>
              <a:cs typeface="Segoe UI Light"/>
            </a:endParaRPr>
          </a:p>
        </p:txBody>
      </p:sp>
    </p:spTree>
    <p:extLst>
      <p:ext uri="{BB962C8B-B14F-4D97-AF65-F5344CB8AC3E}">
        <p14:creationId xmlns:p14="http://schemas.microsoft.com/office/powerpoint/2010/main" val="3696940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theme" Target="../theme/theme2.xml"/><Relationship Id="rId5" Type="http://schemas.openxmlformats.org/officeDocument/2006/relationships/slideLayout" Target="../slideLayouts/slideLayout13.xml"/><Relationship Id="rId4"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5988877"/>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 id="2147483653" r:id="rId4"/>
    <p:sldLayoutId id="2147483654" r:id="rId5"/>
    <p:sldLayoutId id="2147483655" r:id="rId6"/>
    <p:sldLayoutId id="2147483659" r:id="rId7"/>
    <p:sldLayoutId id="2147483680"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7469" userDrawn="1">
          <p15:clr>
            <a:srgbClr val="F26B43"/>
          </p15:clr>
        </p15:guide>
        <p15:guide id="4" pos="211" userDrawn="1">
          <p15:clr>
            <a:srgbClr val="F26B43"/>
          </p15:clr>
        </p15:guide>
        <p15:guide id="5" orient="horz" pos="210" userDrawn="1">
          <p15:clr>
            <a:srgbClr val="F26B43"/>
          </p15:clr>
        </p15:guide>
        <p15:guide id="6" orient="horz" pos="411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9434944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office.msn.com.cn/"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9.png"/><Relationship Id="rId1" Type="http://schemas.openxmlformats.org/officeDocument/2006/relationships/slideLayout" Target="../slideLayouts/slideLayout5.xml"/><Relationship Id="rId4" Type="http://schemas.openxmlformats.org/officeDocument/2006/relationships/image" Target="../media/image1.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9.png"/><Relationship Id="rId1" Type="http://schemas.openxmlformats.org/officeDocument/2006/relationships/slideLayout" Target="../slideLayouts/slideLayout5.xml"/><Relationship Id="rId5" Type="http://schemas.openxmlformats.org/officeDocument/2006/relationships/image" Target="../media/image29.png"/><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office.msn.com.cn/" TargetMode="Externa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office.msn.com.cn/"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5.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19.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fficePLUS-1">
            <a:extLst>
              <a:ext uri="{FF2B5EF4-FFF2-40B4-BE49-F238E27FC236}">
                <a16:creationId xmlns:a16="http://schemas.microsoft.com/office/drawing/2014/main" id="{00EF227C-6B43-401E-BB65-3E48491B0C6C}"/>
              </a:ext>
            </a:extLst>
          </p:cNvPr>
          <p:cNvSpPr txBox="1"/>
          <p:nvPr/>
        </p:nvSpPr>
        <p:spPr>
          <a:xfrm>
            <a:off x="885371" y="2598003"/>
            <a:ext cx="5791200" cy="830997"/>
          </a:xfrm>
          <a:prstGeom prst="rect">
            <a:avLst/>
          </a:prstGeom>
          <a:noFill/>
        </p:spPr>
        <p:txBody>
          <a:bodyPr wrap="square" rtlCol="0">
            <a:spAutoFit/>
          </a:bodyPr>
          <a:lstStyle/>
          <a:p>
            <a:r>
              <a:rPr lang="zh-CN" altLang="en-US" sz="4800" b="1" dirty="0">
                <a:solidFill>
                  <a:schemeClr val="bg1"/>
                </a:solidFill>
                <a:cs typeface="+mn-ea"/>
                <a:sym typeface="+mn-lt"/>
              </a:rPr>
              <a:t>珍惜时间汇报模板</a:t>
            </a:r>
          </a:p>
        </p:txBody>
      </p:sp>
      <p:pic>
        <p:nvPicPr>
          <p:cNvPr id="13" name="OfficePLUS-2">
            <a:hlinkClick r:id="rId3"/>
            <a:extLst>
              <a:ext uri="{FF2B5EF4-FFF2-40B4-BE49-F238E27FC236}">
                <a16:creationId xmlns:a16="http://schemas.microsoft.com/office/drawing/2014/main" id="{9AC71896-C2A4-42C8-8428-DC48082C16F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0353" y="2153076"/>
            <a:ext cx="1828800" cy="243840"/>
          </a:xfrm>
          <a:prstGeom prst="rect">
            <a:avLst/>
          </a:prstGeom>
        </p:spPr>
      </p:pic>
      <p:sp>
        <p:nvSpPr>
          <p:cNvPr id="14" name="OfficePLUS-3">
            <a:extLst>
              <a:ext uri="{FF2B5EF4-FFF2-40B4-BE49-F238E27FC236}">
                <a16:creationId xmlns:a16="http://schemas.microsoft.com/office/drawing/2014/main" id="{F639C377-65D5-4BEB-A4D1-B60ECBFA228A}"/>
              </a:ext>
            </a:extLst>
          </p:cNvPr>
          <p:cNvSpPr txBox="1"/>
          <p:nvPr/>
        </p:nvSpPr>
        <p:spPr>
          <a:xfrm>
            <a:off x="889000" y="4889500"/>
            <a:ext cx="2921000" cy="400110"/>
          </a:xfrm>
          <a:prstGeom prst="rect">
            <a:avLst/>
          </a:prstGeom>
          <a:noFill/>
        </p:spPr>
        <p:txBody>
          <a:bodyPr wrap="square" rtlCol="0">
            <a:spAutoFit/>
          </a:bodyPr>
          <a:lstStyle/>
          <a:p>
            <a:r>
              <a:rPr lang="zh-CN" altLang="en-US" sz="2000" dirty="0">
                <a:solidFill>
                  <a:schemeClr val="bg1"/>
                </a:solidFill>
                <a:cs typeface="+mn-ea"/>
                <a:sym typeface="+mn-lt"/>
              </a:rPr>
              <a:t>汇报人：</a:t>
            </a:r>
            <a:r>
              <a:rPr lang="en-US" altLang="zh-CN" sz="2000" dirty="0" err="1">
                <a:solidFill>
                  <a:schemeClr val="bg1"/>
                </a:solidFill>
                <a:cs typeface="+mn-ea"/>
                <a:sym typeface="+mn-lt"/>
              </a:rPr>
              <a:t>OfficePLUS</a:t>
            </a:r>
            <a:endParaRPr lang="zh-CN" altLang="en-US" sz="2000" dirty="0">
              <a:solidFill>
                <a:schemeClr val="bg1"/>
              </a:solidFill>
              <a:cs typeface="+mn-ea"/>
              <a:sym typeface="+mn-lt"/>
            </a:endParaRPr>
          </a:p>
        </p:txBody>
      </p:sp>
      <p:sp>
        <p:nvSpPr>
          <p:cNvPr id="15" name="OfficePLUS-4">
            <a:extLst>
              <a:ext uri="{FF2B5EF4-FFF2-40B4-BE49-F238E27FC236}">
                <a16:creationId xmlns:a16="http://schemas.microsoft.com/office/drawing/2014/main" id="{B5763A78-6865-49E1-B0CC-9BFB84001151}"/>
              </a:ext>
            </a:extLst>
          </p:cNvPr>
          <p:cNvSpPr txBox="1"/>
          <p:nvPr/>
        </p:nvSpPr>
        <p:spPr>
          <a:xfrm>
            <a:off x="3721100" y="4889500"/>
            <a:ext cx="2527300" cy="400110"/>
          </a:xfrm>
          <a:prstGeom prst="rect">
            <a:avLst/>
          </a:prstGeom>
          <a:noFill/>
        </p:spPr>
        <p:txBody>
          <a:bodyPr wrap="square" rtlCol="0">
            <a:spAutoFit/>
          </a:bodyPr>
          <a:lstStyle/>
          <a:p>
            <a:r>
              <a:rPr lang="en-US" altLang="zh-CN" sz="2000" dirty="0">
                <a:solidFill>
                  <a:schemeClr val="bg1"/>
                </a:solidFill>
                <a:cs typeface="+mn-ea"/>
                <a:sym typeface="+mn-lt"/>
              </a:rPr>
              <a:t>2020/07/02</a:t>
            </a:r>
            <a:endParaRPr lang="zh-CN" altLang="en-US" sz="2000" dirty="0">
              <a:solidFill>
                <a:schemeClr val="bg1"/>
              </a:solidFill>
              <a:cs typeface="+mn-ea"/>
              <a:sym typeface="+mn-lt"/>
            </a:endParaRPr>
          </a:p>
        </p:txBody>
      </p:sp>
      <p:sp>
        <p:nvSpPr>
          <p:cNvPr id="16" name="OfficePLUS-5">
            <a:extLst>
              <a:ext uri="{FF2B5EF4-FFF2-40B4-BE49-F238E27FC236}">
                <a16:creationId xmlns:a16="http://schemas.microsoft.com/office/drawing/2014/main" id="{2A1E45B9-E636-41FE-9D16-5B47782BF815}"/>
              </a:ext>
            </a:extLst>
          </p:cNvPr>
          <p:cNvSpPr txBox="1"/>
          <p:nvPr/>
        </p:nvSpPr>
        <p:spPr>
          <a:xfrm>
            <a:off x="901700" y="3429000"/>
            <a:ext cx="6096000" cy="400110"/>
          </a:xfrm>
          <a:prstGeom prst="rect">
            <a:avLst/>
          </a:prstGeom>
          <a:noFill/>
        </p:spPr>
        <p:txBody>
          <a:bodyPr wrap="square" rtlCol="0">
            <a:spAutoFit/>
          </a:bodyPr>
          <a:lstStyle/>
          <a:p>
            <a:r>
              <a:rPr lang="en-US" altLang="zh-CN" sz="2000" cap="all" dirty="0">
                <a:solidFill>
                  <a:schemeClr val="bg1"/>
                </a:solidFill>
                <a:cs typeface="+mn-ea"/>
                <a:sym typeface="+mn-lt"/>
              </a:rPr>
              <a:t>Cherish time report template</a:t>
            </a:r>
            <a:endParaRPr lang="zh-CN" altLang="en-US" sz="2000" cap="all" dirty="0">
              <a:solidFill>
                <a:schemeClr val="bg1"/>
              </a:solidFill>
              <a:cs typeface="+mn-ea"/>
              <a:sym typeface="+mn-lt"/>
            </a:endParaRPr>
          </a:p>
        </p:txBody>
      </p:sp>
    </p:spTree>
    <p:extLst>
      <p:ext uri="{BB962C8B-B14F-4D97-AF65-F5344CB8AC3E}">
        <p14:creationId xmlns:p14="http://schemas.microsoft.com/office/powerpoint/2010/main" val="48448407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OfficePLUS-1">
            <a:extLst>
              <a:ext uri="{FF2B5EF4-FFF2-40B4-BE49-F238E27FC236}">
                <a16:creationId xmlns:a16="http://schemas.microsoft.com/office/drawing/2014/main" id="{CB9F005B-831D-46DC-81CD-5C35A4408D5E}"/>
              </a:ext>
            </a:extLst>
          </p:cNvPr>
          <p:cNvSpPr/>
          <p:nvPr/>
        </p:nvSpPr>
        <p:spPr>
          <a:xfrm>
            <a:off x="4993835" y="3338523"/>
            <a:ext cx="2141316" cy="954913"/>
          </a:xfrm>
          <a:prstGeom prst="diamond">
            <a:avLst/>
          </a:prstGeom>
          <a:solidFill>
            <a:srgbClr val="E0B07E">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6" name="OfficePLUS-2">
            <a:extLst>
              <a:ext uri="{FF2B5EF4-FFF2-40B4-BE49-F238E27FC236}">
                <a16:creationId xmlns:a16="http://schemas.microsoft.com/office/drawing/2014/main" id="{95F3F1DF-68B5-4034-9A81-5566A60C9121}"/>
              </a:ext>
            </a:extLst>
          </p:cNvPr>
          <p:cNvSpPr/>
          <p:nvPr/>
        </p:nvSpPr>
        <p:spPr>
          <a:xfrm>
            <a:off x="4993835" y="2813291"/>
            <a:ext cx="2141316" cy="954913"/>
          </a:xfrm>
          <a:prstGeom prst="diamond">
            <a:avLst/>
          </a:prstGeom>
          <a:solidFill>
            <a:schemeClr val="tx1">
              <a:lumMod val="65000"/>
              <a:lumOff val="3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7" name="OfficePLUS-3">
            <a:extLst>
              <a:ext uri="{FF2B5EF4-FFF2-40B4-BE49-F238E27FC236}">
                <a16:creationId xmlns:a16="http://schemas.microsoft.com/office/drawing/2014/main" id="{23B43E80-C9C6-46B7-BF94-5A085CA474C5}"/>
              </a:ext>
            </a:extLst>
          </p:cNvPr>
          <p:cNvSpPr/>
          <p:nvPr/>
        </p:nvSpPr>
        <p:spPr>
          <a:xfrm>
            <a:off x="4993835" y="2213915"/>
            <a:ext cx="2141316" cy="954913"/>
          </a:xfrm>
          <a:prstGeom prst="diamond">
            <a:avLst/>
          </a:prstGeom>
          <a:solidFill>
            <a:srgbClr val="E0B07E">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8" name="OfficePLUS-4">
            <a:extLst>
              <a:ext uri="{FF2B5EF4-FFF2-40B4-BE49-F238E27FC236}">
                <a16:creationId xmlns:a16="http://schemas.microsoft.com/office/drawing/2014/main" id="{BE88D7F4-1F93-4568-A67E-2595AE9347B3}"/>
              </a:ext>
            </a:extLst>
          </p:cNvPr>
          <p:cNvSpPr/>
          <p:nvPr/>
        </p:nvSpPr>
        <p:spPr>
          <a:xfrm>
            <a:off x="4993835" y="1645019"/>
            <a:ext cx="2141316" cy="954913"/>
          </a:xfrm>
          <a:prstGeom prst="diamond">
            <a:avLst/>
          </a:prstGeom>
          <a:solidFill>
            <a:schemeClr val="tx1">
              <a:lumMod val="50000"/>
              <a:lumOff val="5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9" name="OfficePLUS-5">
            <a:extLst>
              <a:ext uri="{FF2B5EF4-FFF2-40B4-BE49-F238E27FC236}">
                <a16:creationId xmlns:a16="http://schemas.microsoft.com/office/drawing/2014/main" id="{5EA4A558-3D63-4D3E-848A-41F47844C572}"/>
              </a:ext>
            </a:extLst>
          </p:cNvPr>
          <p:cNvSpPr/>
          <p:nvPr/>
        </p:nvSpPr>
        <p:spPr>
          <a:xfrm>
            <a:off x="6562090" y="1831340"/>
            <a:ext cx="96520" cy="96520"/>
          </a:xfrm>
          <a:prstGeom prst="ellipse">
            <a:avLst/>
          </a:prstGeom>
          <a:solidFill>
            <a:srgbClr val="090D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0" name="OfficePLUS-6">
            <a:extLst>
              <a:ext uri="{FF2B5EF4-FFF2-40B4-BE49-F238E27FC236}">
                <a16:creationId xmlns:a16="http://schemas.microsoft.com/office/drawing/2014/main" id="{5C8FEB65-4693-4FEC-A6BE-7EDBF996F2D6}"/>
              </a:ext>
            </a:extLst>
          </p:cNvPr>
          <p:cNvSpPr/>
          <p:nvPr/>
        </p:nvSpPr>
        <p:spPr>
          <a:xfrm>
            <a:off x="6779260" y="3091156"/>
            <a:ext cx="96520" cy="96520"/>
          </a:xfrm>
          <a:prstGeom prst="ellipse">
            <a:avLst/>
          </a:prstGeom>
          <a:solidFill>
            <a:srgbClr val="090D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1" name="OfficePLUS-7">
            <a:extLst>
              <a:ext uri="{FF2B5EF4-FFF2-40B4-BE49-F238E27FC236}">
                <a16:creationId xmlns:a16="http://schemas.microsoft.com/office/drawing/2014/main" id="{A06850C6-D8D6-4AC8-B61A-5AFBDA8B21AF}"/>
              </a:ext>
            </a:extLst>
          </p:cNvPr>
          <p:cNvSpPr/>
          <p:nvPr/>
        </p:nvSpPr>
        <p:spPr>
          <a:xfrm>
            <a:off x="7495760" y="1521452"/>
            <a:ext cx="1210588"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E0B07E"/>
                </a:solidFill>
                <a:effectLst/>
                <a:uLnTx/>
                <a:uFillTx/>
                <a:cs typeface="+mn-ea"/>
                <a:sym typeface="+mn-lt"/>
              </a:rPr>
              <a:t>请输入标题</a:t>
            </a:r>
          </a:p>
        </p:txBody>
      </p:sp>
      <p:sp>
        <p:nvSpPr>
          <p:cNvPr id="22" name="OfficePLUS-8">
            <a:extLst>
              <a:ext uri="{FF2B5EF4-FFF2-40B4-BE49-F238E27FC236}">
                <a16:creationId xmlns:a16="http://schemas.microsoft.com/office/drawing/2014/main" id="{06984372-2E65-47A7-9283-E1CEAA918FD1}"/>
              </a:ext>
            </a:extLst>
          </p:cNvPr>
          <p:cNvSpPr/>
          <p:nvPr/>
        </p:nvSpPr>
        <p:spPr>
          <a:xfrm>
            <a:off x="7495760" y="1902064"/>
            <a:ext cx="3771680"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lumMod val="65000"/>
                  </a:prstClr>
                </a:solidFill>
                <a:effectLst/>
                <a:uLnTx/>
                <a:uFillTx/>
                <a:cs typeface="+mn-ea"/>
                <a:sym typeface="+mn-lt"/>
              </a:rPr>
              <a:t>Enter your text here, pay attention to the font, and only replace the text when replacing</a:t>
            </a:r>
            <a:endParaRPr kumimoji="0" lang="zh-CN" altLang="en-US" sz="1200" b="0" i="0" u="none" strike="noStrike" kern="1200" cap="none" spc="0" normalizeH="0" baseline="0" noProof="0" dirty="0">
              <a:ln>
                <a:noFill/>
              </a:ln>
              <a:solidFill>
                <a:prstClr val="white">
                  <a:lumMod val="65000"/>
                </a:prstClr>
              </a:solidFill>
              <a:effectLst/>
              <a:uLnTx/>
              <a:uFillTx/>
              <a:cs typeface="+mn-ea"/>
              <a:sym typeface="+mn-lt"/>
            </a:endParaRPr>
          </a:p>
        </p:txBody>
      </p:sp>
      <p:sp>
        <p:nvSpPr>
          <p:cNvPr id="23" name="OfficePLUS-9">
            <a:extLst>
              <a:ext uri="{FF2B5EF4-FFF2-40B4-BE49-F238E27FC236}">
                <a16:creationId xmlns:a16="http://schemas.microsoft.com/office/drawing/2014/main" id="{9F0FDD6D-A678-4B6B-BC5A-46B8A731029C}"/>
              </a:ext>
            </a:extLst>
          </p:cNvPr>
          <p:cNvSpPr/>
          <p:nvPr/>
        </p:nvSpPr>
        <p:spPr>
          <a:xfrm>
            <a:off x="7495760" y="2766804"/>
            <a:ext cx="1210588"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E0B07E"/>
                </a:solidFill>
                <a:effectLst/>
                <a:uLnTx/>
                <a:uFillTx/>
                <a:cs typeface="+mn-ea"/>
                <a:sym typeface="+mn-lt"/>
              </a:rPr>
              <a:t>请输入标题</a:t>
            </a:r>
          </a:p>
        </p:txBody>
      </p:sp>
      <p:sp>
        <p:nvSpPr>
          <p:cNvPr id="24" name="OfficePLUS-10">
            <a:extLst>
              <a:ext uri="{FF2B5EF4-FFF2-40B4-BE49-F238E27FC236}">
                <a16:creationId xmlns:a16="http://schemas.microsoft.com/office/drawing/2014/main" id="{1BE5672C-2330-4471-A374-1E06DAA7461B}"/>
              </a:ext>
            </a:extLst>
          </p:cNvPr>
          <p:cNvSpPr/>
          <p:nvPr/>
        </p:nvSpPr>
        <p:spPr>
          <a:xfrm>
            <a:off x="7495760" y="3147416"/>
            <a:ext cx="3771680"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lumMod val="65000"/>
                  </a:prstClr>
                </a:solidFill>
                <a:effectLst/>
                <a:uLnTx/>
                <a:uFillTx/>
                <a:cs typeface="+mn-ea"/>
                <a:sym typeface="+mn-lt"/>
              </a:rPr>
              <a:t>Enter your text here, pay attention to the font, and only replace the text when replacing</a:t>
            </a:r>
            <a:endParaRPr kumimoji="0" lang="zh-CN" altLang="en-US" sz="1200" b="0" i="0" u="none" strike="noStrike" kern="1200" cap="none" spc="0" normalizeH="0" baseline="0" noProof="0" dirty="0">
              <a:ln>
                <a:noFill/>
              </a:ln>
              <a:solidFill>
                <a:prstClr val="white">
                  <a:lumMod val="65000"/>
                </a:prstClr>
              </a:solidFill>
              <a:effectLst/>
              <a:uLnTx/>
              <a:uFillTx/>
              <a:cs typeface="+mn-ea"/>
              <a:sym typeface="+mn-lt"/>
            </a:endParaRPr>
          </a:p>
        </p:txBody>
      </p:sp>
      <p:sp>
        <p:nvSpPr>
          <p:cNvPr id="25" name="OfficePLUS-11">
            <a:extLst>
              <a:ext uri="{FF2B5EF4-FFF2-40B4-BE49-F238E27FC236}">
                <a16:creationId xmlns:a16="http://schemas.microsoft.com/office/drawing/2014/main" id="{EECCC6EE-7145-43AD-8E05-6AEF9711CE83}"/>
              </a:ext>
            </a:extLst>
          </p:cNvPr>
          <p:cNvSpPr/>
          <p:nvPr/>
        </p:nvSpPr>
        <p:spPr>
          <a:xfrm>
            <a:off x="5234940" y="2765030"/>
            <a:ext cx="96520" cy="96520"/>
          </a:xfrm>
          <a:prstGeom prst="ellipse">
            <a:avLst/>
          </a:prstGeom>
          <a:solidFill>
            <a:srgbClr val="090D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6" name="OfficePLUS-12">
            <a:extLst>
              <a:ext uri="{FF2B5EF4-FFF2-40B4-BE49-F238E27FC236}">
                <a16:creationId xmlns:a16="http://schemas.microsoft.com/office/drawing/2014/main" id="{CF38ADBB-4FD2-45B8-9D97-B0CA021FAE59}"/>
              </a:ext>
            </a:extLst>
          </p:cNvPr>
          <p:cNvSpPr/>
          <p:nvPr/>
        </p:nvSpPr>
        <p:spPr>
          <a:xfrm>
            <a:off x="5379720" y="3972916"/>
            <a:ext cx="96520" cy="96520"/>
          </a:xfrm>
          <a:prstGeom prst="ellipse">
            <a:avLst/>
          </a:prstGeom>
          <a:solidFill>
            <a:srgbClr val="090D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7" name="OfficePLUS-13">
            <a:extLst>
              <a:ext uri="{FF2B5EF4-FFF2-40B4-BE49-F238E27FC236}">
                <a16:creationId xmlns:a16="http://schemas.microsoft.com/office/drawing/2014/main" id="{892D1FCA-90B6-4595-A707-B8AB55FFBD52}"/>
              </a:ext>
            </a:extLst>
          </p:cNvPr>
          <p:cNvSpPr/>
          <p:nvPr/>
        </p:nvSpPr>
        <p:spPr>
          <a:xfrm>
            <a:off x="989696" y="2638486"/>
            <a:ext cx="1210588"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E0B07E"/>
                </a:solidFill>
                <a:effectLst/>
                <a:uLnTx/>
                <a:uFillTx/>
                <a:cs typeface="+mn-ea"/>
                <a:sym typeface="+mn-lt"/>
              </a:rPr>
              <a:t>请输入标题</a:t>
            </a:r>
          </a:p>
        </p:txBody>
      </p:sp>
      <p:sp>
        <p:nvSpPr>
          <p:cNvPr id="28" name="OfficePLUS-14">
            <a:extLst>
              <a:ext uri="{FF2B5EF4-FFF2-40B4-BE49-F238E27FC236}">
                <a16:creationId xmlns:a16="http://schemas.microsoft.com/office/drawing/2014/main" id="{D6E986B3-B6E1-48A2-834D-F6CB66FE8CA7}"/>
              </a:ext>
            </a:extLst>
          </p:cNvPr>
          <p:cNvSpPr/>
          <p:nvPr/>
        </p:nvSpPr>
        <p:spPr>
          <a:xfrm>
            <a:off x="989696" y="3019098"/>
            <a:ext cx="3771680"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lumMod val="65000"/>
                  </a:prstClr>
                </a:solidFill>
                <a:effectLst/>
                <a:uLnTx/>
                <a:uFillTx/>
                <a:cs typeface="+mn-ea"/>
                <a:sym typeface="+mn-lt"/>
              </a:rPr>
              <a:t>Enter your text here, pay attention to the font, and only replace the text when replacing</a:t>
            </a:r>
            <a:endParaRPr kumimoji="0" lang="zh-CN" altLang="en-US" sz="1200" b="0" i="0" u="none" strike="noStrike" kern="1200" cap="none" spc="0" normalizeH="0" baseline="0" noProof="0" dirty="0">
              <a:ln>
                <a:noFill/>
              </a:ln>
              <a:solidFill>
                <a:prstClr val="white">
                  <a:lumMod val="65000"/>
                </a:prstClr>
              </a:solidFill>
              <a:effectLst/>
              <a:uLnTx/>
              <a:uFillTx/>
              <a:cs typeface="+mn-ea"/>
              <a:sym typeface="+mn-lt"/>
            </a:endParaRPr>
          </a:p>
        </p:txBody>
      </p:sp>
      <p:sp>
        <p:nvSpPr>
          <p:cNvPr id="29" name="OfficePLUS-15">
            <a:extLst>
              <a:ext uri="{FF2B5EF4-FFF2-40B4-BE49-F238E27FC236}">
                <a16:creationId xmlns:a16="http://schemas.microsoft.com/office/drawing/2014/main" id="{68AAA1F4-6D2D-47E3-BEB0-CE7252C0D487}"/>
              </a:ext>
            </a:extLst>
          </p:cNvPr>
          <p:cNvSpPr/>
          <p:nvPr/>
        </p:nvSpPr>
        <p:spPr>
          <a:xfrm>
            <a:off x="1974960" y="3851686"/>
            <a:ext cx="1210588"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E0B07E"/>
                </a:solidFill>
                <a:effectLst/>
                <a:uLnTx/>
                <a:uFillTx/>
                <a:cs typeface="+mn-ea"/>
                <a:sym typeface="+mn-lt"/>
              </a:rPr>
              <a:t>请输入标题</a:t>
            </a:r>
          </a:p>
        </p:txBody>
      </p:sp>
      <p:sp>
        <p:nvSpPr>
          <p:cNvPr id="30" name="OfficePLUS-16">
            <a:extLst>
              <a:ext uri="{FF2B5EF4-FFF2-40B4-BE49-F238E27FC236}">
                <a16:creationId xmlns:a16="http://schemas.microsoft.com/office/drawing/2014/main" id="{E97BB1D8-2D65-43CE-B6E2-E2A087BB13F7}"/>
              </a:ext>
            </a:extLst>
          </p:cNvPr>
          <p:cNvSpPr/>
          <p:nvPr/>
        </p:nvSpPr>
        <p:spPr>
          <a:xfrm>
            <a:off x="1974960" y="4232298"/>
            <a:ext cx="3771680"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lumMod val="65000"/>
                  </a:prstClr>
                </a:solidFill>
                <a:effectLst/>
                <a:uLnTx/>
                <a:uFillTx/>
                <a:cs typeface="+mn-ea"/>
                <a:sym typeface="+mn-lt"/>
              </a:rPr>
              <a:t>Enter your text here, pay attention to the font, and only replace the text when replacing</a:t>
            </a:r>
            <a:endParaRPr kumimoji="0" lang="zh-CN" altLang="en-US" sz="1200" b="0" i="0" u="none" strike="noStrike" kern="1200" cap="none" spc="0" normalizeH="0" baseline="0" noProof="0" dirty="0">
              <a:ln>
                <a:noFill/>
              </a:ln>
              <a:solidFill>
                <a:prstClr val="white">
                  <a:lumMod val="65000"/>
                </a:prstClr>
              </a:solidFill>
              <a:effectLst/>
              <a:uLnTx/>
              <a:uFillTx/>
              <a:cs typeface="+mn-ea"/>
              <a:sym typeface="+mn-lt"/>
            </a:endParaRPr>
          </a:p>
        </p:txBody>
      </p:sp>
      <p:sp>
        <p:nvSpPr>
          <p:cNvPr id="31" name="OfficePLUS-17">
            <a:extLst>
              <a:ext uri="{FF2B5EF4-FFF2-40B4-BE49-F238E27FC236}">
                <a16:creationId xmlns:a16="http://schemas.microsoft.com/office/drawing/2014/main" id="{175637DD-348D-47E0-ABD5-35BEB3CF9A7F}"/>
              </a:ext>
            </a:extLst>
          </p:cNvPr>
          <p:cNvSpPr/>
          <p:nvPr/>
        </p:nvSpPr>
        <p:spPr>
          <a:xfrm>
            <a:off x="7904480" y="5234595"/>
            <a:ext cx="2858473" cy="461665"/>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lumMod val="65000"/>
                  </a:prstClr>
                </a:solidFill>
                <a:effectLst/>
                <a:uLnTx/>
                <a:uFillTx/>
                <a:cs typeface="+mn-ea"/>
                <a:sym typeface="+mn-lt"/>
              </a:rPr>
              <a:t>The title content</a:t>
            </a:r>
          </a:p>
        </p:txBody>
      </p:sp>
      <p:sp>
        <p:nvSpPr>
          <p:cNvPr id="32" name="OfficePLUS-18">
            <a:extLst>
              <a:ext uri="{FF2B5EF4-FFF2-40B4-BE49-F238E27FC236}">
                <a16:creationId xmlns:a16="http://schemas.microsoft.com/office/drawing/2014/main" id="{E0AD5EC3-5DA2-40E4-9CAA-F60CAAEFFFD4}"/>
              </a:ext>
            </a:extLst>
          </p:cNvPr>
          <p:cNvSpPr/>
          <p:nvPr/>
        </p:nvSpPr>
        <p:spPr>
          <a:xfrm>
            <a:off x="2103120" y="5760795"/>
            <a:ext cx="8659833" cy="461665"/>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lumMod val="65000"/>
                  </a:prstClr>
                </a:solidFill>
                <a:effectLst/>
                <a:uLnTx/>
                <a:uFillTx/>
                <a:cs typeface="+mn-ea"/>
                <a:sym typeface="+mn-lt"/>
              </a:rPr>
              <a:t>Enter your text here, pay attention to the font, and only replace the text when replacing Enter your text here, pay attention to the font, and only replace the text when replacing</a:t>
            </a:r>
          </a:p>
        </p:txBody>
      </p:sp>
      <p:cxnSp>
        <p:nvCxnSpPr>
          <p:cNvPr id="33" name="OfficePLUS-19">
            <a:extLst>
              <a:ext uri="{FF2B5EF4-FFF2-40B4-BE49-F238E27FC236}">
                <a16:creationId xmlns:a16="http://schemas.microsoft.com/office/drawing/2014/main" id="{CF076CE5-F42C-4ED7-9358-9ABBD3E166D3}"/>
              </a:ext>
            </a:extLst>
          </p:cNvPr>
          <p:cNvCxnSpPr>
            <a:cxnSpLocks/>
          </p:cNvCxnSpPr>
          <p:nvPr/>
        </p:nvCxnSpPr>
        <p:spPr>
          <a:xfrm>
            <a:off x="10921198" y="5112579"/>
            <a:ext cx="802" cy="1296431"/>
          </a:xfrm>
          <a:prstGeom prst="line">
            <a:avLst/>
          </a:prstGeom>
          <a:ln>
            <a:gradFill flip="none" rotWithShape="1">
              <a:gsLst>
                <a:gs pos="38500">
                  <a:srgbClr val="E1E1E2"/>
                </a:gs>
                <a:gs pos="20000">
                  <a:schemeClr val="tx1">
                    <a:lumMod val="50000"/>
                    <a:lumOff val="50000"/>
                  </a:schemeClr>
                </a:gs>
                <a:gs pos="0">
                  <a:schemeClr val="accent1">
                    <a:lumMod val="5000"/>
                    <a:lumOff val="95000"/>
                  </a:schemeClr>
                </a:gs>
                <a:gs pos="85500">
                  <a:schemeClr val="tx1">
                    <a:lumMod val="65000"/>
                    <a:lumOff val="35000"/>
                  </a:schemeClr>
                </a:gs>
                <a:gs pos="71000">
                  <a:schemeClr val="bg1">
                    <a:lumMod val="75000"/>
                  </a:schemeClr>
                </a:gs>
                <a:gs pos="54000">
                  <a:schemeClr val="bg1">
                    <a:lumMod val="85000"/>
                  </a:schemeClr>
                </a:gs>
                <a:gs pos="0">
                  <a:srgbClr val="232524"/>
                </a:gs>
                <a:gs pos="99000">
                  <a:srgbClr val="2C2C2C"/>
                </a:gs>
              </a:gsLst>
              <a:path path="circle">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cxnSp>
        <p:nvCxnSpPr>
          <p:cNvPr id="34" name="OfficePLUS-20">
            <a:extLst>
              <a:ext uri="{FF2B5EF4-FFF2-40B4-BE49-F238E27FC236}">
                <a16:creationId xmlns:a16="http://schemas.microsoft.com/office/drawing/2014/main" id="{4952170D-4EA3-498C-84CC-D30A12661778}"/>
              </a:ext>
            </a:extLst>
          </p:cNvPr>
          <p:cNvCxnSpPr>
            <a:cxnSpLocks/>
          </p:cNvCxnSpPr>
          <p:nvPr/>
        </p:nvCxnSpPr>
        <p:spPr>
          <a:xfrm>
            <a:off x="6658610" y="1879600"/>
            <a:ext cx="2347762" cy="0"/>
          </a:xfrm>
          <a:prstGeom prst="line">
            <a:avLst/>
          </a:prstGeom>
          <a:ln>
            <a:gradFill flip="none" rotWithShape="1">
              <a:gsLst>
                <a:gs pos="38500">
                  <a:srgbClr val="E1E1E2"/>
                </a:gs>
                <a:gs pos="20000">
                  <a:schemeClr val="tx1">
                    <a:lumMod val="50000"/>
                    <a:lumOff val="50000"/>
                  </a:schemeClr>
                </a:gs>
                <a:gs pos="0">
                  <a:schemeClr val="accent1">
                    <a:lumMod val="5000"/>
                    <a:lumOff val="95000"/>
                  </a:schemeClr>
                </a:gs>
                <a:gs pos="85500">
                  <a:schemeClr val="tx1">
                    <a:lumMod val="65000"/>
                    <a:lumOff val="35000"/>
                  </a:schemeClr>
                </a:gs>
                <a:gs pos="71000">
                  <a:schemeClr val="bg1">
                    <a:lumMod val="75000"/>
                  </a:schemeClr>
                </a:gs>
                <a:gs pos="54000">
                  <a:schemeClr val="bg1">
                    <a:lumMod val="85000"/>
                  </a:schemeClr>
                </a:gs>
                <a:gs pos="0">
                  <a:srgbClr val="232524"/>
                </a:gs>
                <a:gs pos="99000">
                  <a:srgbClr val="2C2C2C"/>
                </a:gs>
              </a:gsLst>
              <a:path path="circle">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cxnSp>
        <p:nvCxnSpPr>
          <p:cNvPr id="35" name="OfficePLUS-21">
            <a:extLst>
              <a:ext uri="{FF2B5EF4-FFF2-40B4-BE49-F238E27FC236}">
                <a16:creationId xmlns:a16="http://schemas.microsoft.com/office/drawing/2014/main" id="{7123ADD1-5053-4118-86EE-E7A3ECFD63D8}"/>
              </a:ext>
            </a:extLst>
          </p:cNvPr>
          <p:cNvCxnSpPr>
            <a:cxnSpLocks/>
          </p:cNvCxnSpPr>
          <p:nvPr/>
        </p:nvCxnSpPr>
        <p:spPr>
          <a:xfrm>
            <a:off x="6875780" y="3123982"/>
            <a:ext cx="2207260" cy="0"/>
          </a:xfrm>
          <a:prstGeom prst="line">
            <a:avLst/>
          </a:prstGeom>
          <a:ln>
            <a:gradFill flip="none" rotWithShape="1">
              <a:gsLst>
                <a:gs pos="38500">
                  <a:srgbClr val="E1E1E2"/>
                </a:gs>
                <a:gs pos="20000">
                  <a:schemeClr val="tx1">
                    <a:lumMod val="50000"/>
                    <a:lumOff val="50000"/>
                  </a:schemeClr>
                </a:gs>
                <a:gs pos="0">
                  <a:schemeClr val="accent1">
                    <a:lumMod val="5000"/>
                    <a:lumOff val="95000"/>
                  </a:schemeClr>
                </a:gs>
                <a:gs pos="85500">
                  <a:schemeClr val="tx1">
                    <a:lumMod val="65000"/>
                    <a:lumOff val="35000"/>
                  </a:schemeClr>
                </a:gs>
                <a:gs pos="71000">
                  <a:schemeClr val="bg1">
                    <a:lumMod val="75000"/>
                  </a:schemeClr>
                </a:gs>
                <a:gs pos="54000">
                  <a:schemeClr val="bg1">
                    <a:lumMod val="85000"/>
                  </a:schemeClr>
                </a:gs>
                <a:gs pos="0">
                  <a:srgbClr val="232524"/>
                </a:gs>
                <a:gs pos="99000">
                  <a:srgbClr val="2C2C2C"/>
                </a:gs>
              </a:gsLst>
              <a:path path="circle">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cxnSp>
        <p:nvCxnSpPr>
          <p:cNvPr id="36" name="OfficePLUS-22">
            <a:extLst>
              <a:ext uri="{FF2B5EF4-FFF2-40B4-BE49-F238E27FC236}">
                <a16:creationId xmlns:a16="http://schemas.microsoft.com/office/drawing/2014/main" id="{043F9A44-5F3E-462F-948B-0106797FECBE}"/>
              </a:ext>
            </a:extLst>
          </p:cNvPr>
          <p:cNvCxnSpPr>
            <a:cxnSpLocks/>
          </p:cNvCxnSpPr>
          <p:nvPr/>
        </p:nvCxnSpPr>
        <p:spPr>
          <a:xfrm>
            <a:off x="3332480" y="4020963"/>
            <a:ext cx="2037886" cy="0"/>
          </a:xfrm>
          <a:prstGeom prst="line">
            <a:avLst/>
          </a:prstGeom>
          <a:ln>
            <a:gradFill flip="none" rotWithShape="1">
              <a:gsLst>
                <a:gs pos="38500">
                  <a:srgbClr val="E1E1E2"/>
                </a:gs>
                <a:gs pos="20000">
                  <a:schemeClr val="tx1">
                    <a:lumMod val="50000"/>
                    <a:lumOff val="50000"/>
                  </a:schemeClr>
                </a:gs>
                <a:gs pos="0">
                  <a:schemeClr val="accent1">
                    <a:lumMod val="5000"/>
                    <a:lumOff val="95000"/>
                  </a:schemeClr>
                </a:gs>
                <a:gs pos="85500">
                  <a:schemeClr val="tx1">
                    <a:lumMod val="65000"/>
                    <a:lumOff val="35000"/>
                  </a:schemeClr>
                </a:gs>
                <a:gs pos="71000">
                  <a:schemeClr val="bg1">
                    <a:lumMod val="75000"/>
                  </a:schemeClr>
                </a:gs>
                <a:gs pos="54000">
                  <a:schemeClr val="bg1">
                    <a:lumMod val="85000"/>
                  </a:schemeClr>
                </a:gs>
                <a:gs pos="0">
                  <a:srgbClr val="232524"/>
                </a:gs>
                <a:gs pos="99000">
                  <a:srgbClr val="2C2C2C"/>
                </a:gs>
              </a:gsLst>
              <a:path path="circle">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cxnSp>
        <p:nvCxnSpPr>
          <p:cNvPr id="37" name="OfficePLUS-23">
            <a:extLst>
              <a:ext uri="{FF2B5EF4-FFF2-40B4-BE49-F238E27FC236}">
                <a16:creationId xmlns:a16="http://schemas.microsoft.com/office/drawing/2014/main" id="{B7A4604D-CFD7-44BE-8793-07247DE2D1A6}"/>
              </a:ext>
            </a:extLst>
          </p:cNvPr>
          <p:cNvCxnSpPr>
            <a:cxnSpLocks/>
          </p:cNvCxnSpPr>
          <p:nvPr/>
        </p:nvCxnSpPr>
        <p:spPr>
          <a:xfrm>
            <a:off x="2202080" y="2801923"/>
            <a:ext cx="2998912" cy="0"/>
          </a:xfrm>
          <a:prstGeom prst="line">
            <a:avLst/>
          </a:prstGeom>
          <a:ln>
            <a:gradFill flip="none" rotWithShape="1">
              <a:gsLst>
                <a:gs pos="38500">
                  <a:srgbClr val="E1E1E2"/>
                </a:gs>
                <a:gs pos="20000">
                  <a:schemeClr val="tx1">
                    <a:lumMod val="50000"/>
                    <a:lumOff val="50000"/>
                  </a:schemeClr>
                </a:gs>
                <a:gs pos="0">
                  <a:schemeClr val="accent1">
                    <a:lumMod val="5000"/>
                    <a:lumOff val="95000"/>
                  </a:schemeClr>
                </a:gs>
                <a:gs pos="85500">
                  <a:schemeClr val="tx1">
                    <a:lumMod val="65000"/>
                    <a:lumOff val="35000"/>
                  </a:schemeClr>
                </a:gs>
                <a:gs pos="71000">
                  <a:schemeClr val="bg1">
                    <a:lumMod val="75000"/>
                  </a:schemeClr>
                </a:gs>
                <a:gs pos="54000">
                  <a:schemeClr val="bg1">
                    <a:lumMod val="85000"/>
                  </a:schemeClr>
                </a:gs>
                <a:gs pos="0">
                  <a:srgbClr val="232524"/>
                </a:gs>
                <a:gs pos="99000">
                  <a:srgbClr val="2C2C2C"/>
                </a:gs>
              </a:gsLst>
              <a:path path="circle">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38" name="OfficePLUS-24">
            <a:extLst>
              <a:ext uri="{FF2B5EF4-FFF2-40B4-BE49-F238E27FC236}">
                <a16:creationId xmlns:a16="http://schemas.microsoft.com/office/drawing/2014/main" id="{90C7640D-89D1-4EDA-A484-94EB7195A857}"/>
              </a:ext>
            </a:extLst>
          </p:cNvPr>
          <p:cNvSpPr txBox="1"/>
          <p:nvPr/>
        </p:nvSpPr>
        <p:spPr>
          <a:xfrm>
            <a:off x="0" y="362804"/>
            <a:ext cx="280342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lumMod val="85000"/>
                  </a:prstClr>
                </a:solidFill>
                <a:effectLst/>
                <a:uLnTx/>
                <a:uFillTx/>
                <a:cs typeface="+mn-ea"/>
                <a:sym typeface="+mn-lt"/>
              </a:rPr>
              <a:t>03 </a:t>
            </a:r>
            <a:r>
              <a:rPr kumimoji="0" lang="zh-CN" altLang="en-US" sz="2400" b="0" i="0" u="none" strike="noStrike" kern="1200" cap="none" spc="0" normalizeH="0" baseline="0" noProof="0" dirty="0">
                <a:ln>
                  <a:noFill/>
                </a:ln>
                <a:solidFill>
                  <a:srgbClr val="E0B07E"/>
                </a:solidFill>
                <a:effectLst/>
                <a:uLnTx/>
                <a:uFillTx/>
                <a:cs typeface="+mn-ea"/>
                <a:sym typeface="+mn-lt"/>
              </a:rPr>
              <a:t>请输入标题</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E0B07E"/>
              </a:solidFill>
              <a:effectLst/>
              <a:uLnTx/>
              <a:uFillTx/>
              <a:cs typeface="+mn-ea"/>
              <a:sym typeface="+mn-lt"/>
            </a:endParaRPr>
          </a:p>
        </p:txBody>
      </p:sp>
      <p:cxnSp>
        <p:nvCxnSpPr>
          <p:cNvPr id="39" name="OfficePLUS-25">
            <a:extLst>
              <a:ext uri="{FF2B5EF4-FFF2-40B4-BE49-F238E27FC236}">
                <a16:creationId xmlns:a16="http://schemas.microsoft.com/office/drawing/2014/main" id="{9C3BC96C-A2D8-4E22-B680-B32C2F8F8A3D}"/>
              </a:ext>
            </a:extLst>
          </p:cNvPr>
          <p:cNvCxnSpPr>
            <a:cxnSpLocks/>
          </p:cNvCxnSpPr>
          <p:nvPr/>
        </p:nvCxnSpPr>
        <p:spPr>
          <a:xfrm>
            <a:off x="81930" y="837169"/>
            <a:ext cx="2347762" cy="0"/>
          </a:xfrm>
          <a:prstGeom prst="line">
            <a:avLst/>
          </a:prstGeom>
          <a:ln>
            <a:gradFill flip="none" rotWithShape="1">
              <a:gsLst>
                <a:gs pos="38500">
                  <a:srgbClr val="E1E1E2"/>
                </a:gs>
                <a:gs pos="20000">
                  <a:schemeClr val="tx1">
                    <a:lumMod val="50000"/>
                    <a:lumOff val="50000"/>
                  </a:schemeClr>
                </a:gs>
                <a:gs pos="0">
                  <a:schemeClr val="accent1">
                    <a:lumMod val="5000"/>
                    <a:lumOff val="95000"/>
                  </a:schemeClr>
                </a:gs>
                <a:gs pos="85500">
                  <a:schemeClr val="tx1">
                    <a:lumMod val="65000"/>
                    <a:lumOff val="35000"/>
                  </a:schemeClr>
                </a:gs>
                <a:gs pos="71000">
                  <a:schemeClr val="bg1">
                    <a:lumMod val="75000"/>
                  </a:schemeClr>
                </a:gs>
                <a:gs pos="54000">
                  <a:schemeClr val="bg1">
                    <a:lumMod val="85000"/>
                  </a:schemeClr>
                </a:gs>
                <a:gs pos="0">
                  <a:srgbClr val="232524"/>
                </a:gs>
                <a:gs pos="99000">
                  <a:srgbClr val="2C2C2C"/>
                </a:gs>
              </a:gsLst>
              <a:path path="circle">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1974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OfficePLUS-1">
            <a:extLst>
              <a:ext uri="{FF2B5EF4-FFF2-40B4-BE49-F238E27FC236}">
                <a16:creationId xmlns:a16="http://schemas.microsoft.com/office/drawing/2014/main" id="{B677F2D6-9FFC-452C-B304-221F2CC670AB}"/>
              </a:ext>
            </a:extLst>
          </p:cNvPr>
          <p:cNvSpPr/>
          <p:nvPr/>
        </p:nvSpPr>
        <p:spPr>
          <a:xfrm>
            <a:off x="5738704" y="1427975"/>
            <a:ext cx="2937936"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E0B07E"/>
                </a:solidFill>
                <a:effectLst/>
                <a:uLnTx/>
                <a:uFillTx/>
                <a:cs typeface="+mn-ea"/>
                <a:sym typeface="+mn-lt"/>
              </a:rPr>
              <a:t>请输入标题</a:t>
            </a:r>
          </a:p>
        </p:txBody>
      </p:sp>
      <p:sp>
        <p:nvSpPr>
          <p:cNvPr id="7" name="OfficePLUS-2">
            <a:extLst>
              <a:ext uri="{FF2B5EF4-FFF2-40B4-BE49-F238E27FC236}">
                <a16:creationId xmlns:a16="http://schemas.microsoft.com/office/drawing/2014/main" id="{D0992C06-046B-4141-9416-C8B4816E3475}"/>
              </a:ext>
            </a:extLst>
          </p:cNvPr>
          <p:cNvSpPr/>
          <p:nvPr/>
        </p:nvSpPr>
        <p:spPr>
          <a:xfrm>
            <a:off x="5852160" y="2580640"/>
            <a:ext cx="1726352" cy="152400"/>
          </a:xfrm>
          <a:prstGeom prst="rect">
            <a:avLst/>
          </a:prstGeom>
          <a:solidFill>
            <a:srgbClr val="E0B0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8" name="OfficePLUS-3">
            <a:extLst>
              <a:ext uri="{FF2B5EF4-FFF2-40B4-BE49-F238E27FC236}">
                <a16:creationId xmlns:a16="http://schemas.microsoft.com/office/drawing/2014/main" id="{1E4878ED-100E-40A4-B9AE-649FA0950676}"/>
              </a:ext>
            </a:extLst>
          </p:cNvPr>
          <p:cNvSpPr/>
          <p:nvPr/>
        </p:nvSpPr>
        <p:spPr>
          <a:xfrm>
            <a:off x="5852160" y="4002613"/>
            <a:ext cx="467360" cy="4673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9" name="OfficePLUS-4">
            <a:extLst>
              <a:ext uri="{FF2B5EF4-FFF2-40B4-BE49-F238E27FC236}">
                <a16:creationId xmlns:a16="http://schemas.microsoft.com/office/drawing/2014/main" id="{E1ACDFCF-75ED-49BF-8388-04E151D42081}"/>
              </a:ext>
            </a:extLst>
          </p:cNvPr>
          <p:cNvSpPr/>
          <p:nvPr/>
        </p:nvSpPr>
        <p:spPr>
          <a:xfrm>
            <a:off x="5852160" y="4906853"/>
            <a:ext cx="467360" cy="4673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1" name="OfficePLUS-5">
            <a:extLst>
              <a:ext uri="{FF2B5EF4-FFF2-40B4-BE49-F238E27FC236}">
                <a16:creationId xmlns:a16="http://schemas.microsoft.com/office/drawing/2014/main" id="{6FC5748C-1735-4937-85BA-294CFBBBAC4E}"/>
              </a:ext>
            </a:extLst>
          </p:cNvPr>
          <p:cNvSpPr/>
          <p:nvPr/>
        </p:nvSpPr>
        <p:spPr>
          <a:xfrm>
            <a:off x="5882086" y="4996064"/>
            <a:ext cx="406954" cy="288937"/>
          </a:xfrm>
          <a:custGeom>
            <a:avLst/>
            <a:gdLst>
              <a:gd name="connsiteX0" fmla="*/ 236286 w 472572"/>
              <a:gd name="connsiteY0" fmla="*/ 238384 h 335351"/>
              <a:gd name="connsiteX1" fmla="*/ 297849 w 472572"/>
              <a:gd name="connsiteY1" fmla="*/ 277381 h 335351"/>
              <a:gd name="connsiteX2" fmla="*/ 236286 w 472572"/>
              <a:gd name="connsiteY2" fmla="*/ 335351 h 335351"/>
              <a:gd name="connsiteX3" fmla="*/ 174722 w 472572"/>
              <a:gd name="connsiteY3" fmla="*/ 277381 h 335351"/>
              <a:gd name="connsiteX4" fmla="*/ 236286 w 472572"/>
              <a:gd name="connsiteY4" fmla="*/ 238384 h 335351"/>
              <a:gd name="connsiteX5" fmla="*/ 236286 w 472572"/>
              <a:gd name="connsiteY5" fmla="*/ 153779 h 335351"/>
              <a:gd name="connsiteX6" fmla="*/ 360886 w 472572"/>
              <a:gd name="connsiteY6" fmla="*/ 218025 h 335351"/>
              <a:gd name="connsiteX7" fmla="*/ 331907 w 472572"/>
              <a:gd name="connsiteY7" fmla="*/ 245311 h 335351"/>
              <a:gd name="connsiteX8" fmla="*/ 236286 w 472572"/>
              <a:gd name="connsiteY8" fmla="*/ 193327 h 335351"/>
              <a:gd name="connsiteX9" fmla="*/ 140664 w 472572"/>
              <a:gd name="connsiteY9" fmla="*/ 245311 h 335351"/>
              <a:gd name="connsiteX10" fmla="*/ 111686 w 472572"/>
              <a:gd name="connsiteY10" fmla="*/ 218025 h 335351"/>
              <a:gd name="connsiteX11" fmla="*/ 236286 w 472572"/>
              <a:gd name="connsiteY11" fmla="*/ 153779 h 335351"/>
              <a:gd name="connsiteX12" fmla="*/ 236285 w 472572"/>
              <a:gd name="connsiteY12" fmla="*/ 72334 h 335351"/>
              <a:gd name="connsiteX13" fmla="*/ 420037 w 472572"/>
              <a:gd name="connsiteY13" fmla="*/ 162327 h 335351"/>
              <a:gd name="connsiteX14" fmla="*/ 389766 w 472572"/>
              <a:gd name="connsiteY14" fmla="*/ 190830 h 335351"/>
              <a:gd name="connsiteX15" fmla="*/ 236285 w 472572"/>
              <a:gd name="connsiteY15" fmla="*/ 114013 h 335351"/>
              <a:gd name="connsiteX16" fmla="*/ 82804 w 472572"/>
              <a:gd name="connsiteY16" fmla="*/ 190829 h 335351"/>
              <a:gd name="connsiteX17" fmla="*/ 52534 w 472572"/>
              <a:gd name="connsiteY17" fmla="*/ 162327 h 335351"/>
              <a:gd name="connsiteX18" fmla="*/ 236285 w 472572"/>
              <a:gd name="connsiteY18" fmla="*/ 72334 h 335351"/>
              <a:gd name="connsiteX19" fmla="*/ 236286 w 472572"/>
              <a:gd name="connsiteY19" fmla="*/ 0 h 335351"/>
              <a:gd name="connsiteX20" fmla="*/ 472572 w 472572"/>
              <a:gd name="connsiteY20" fmla="*/ 112859 h 335351"/>
              <a:gd name="connsiteX21" fmla="*/ 443240 w 472572"/>
              <a:gd name="connsiteY21" fmla="*/ 140479 h 335351"/>
              <a:gd name="connsiteX22" fmla="*/ 236286 w 472572"/>
              <a:gd name="connsiteY22" fmla="*/ 40387 h 335351"/>
              <a:gd name="connsiteX23" fmla="*/ 29332 w 472572"/>
              <a:gd name="connsiteY23" fmla="*/ 140479 h 335351"/>
              <a:gd name="connsiteX24" fmla="*/ 0 w 472572"/>
              <a:gd name="connsiteY24" fmla="*/ 112859 h 335351"/>
              <a:gd name="connsiteX25" fmla="*/ 236286 w 472572"/>
              <a:gd name="connsiteY25" fmla="*/ 0 h 335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72572" h="335351">
                <a:moveTo>
                  <a:pt x="236286" y="238384"/>
                </a:moveTo>
                <a:cubicBezTo>
                  <a:pt x="263564" y="238384"/>
                  <a:pt x="287156" y="254165"/>
                  <a:pt x="297849" y="277381"/>
                </a:cubicBezTo>
                <a:lnTo>
                  <a:pt x="236286" y="335351"/>
                </a:lnTo>
                <a:lnTo>
                  <a:pt x="174722" y="277381"/>
                </a:lnTo>
                <a:cubicBezTo>
                  <a:pt x="185416" y="254165"/>
                  <a:pt x="209008" y="238384"/>
                  <a:pt x="236286" y="238384"/>
                </a:cubicBezTo>
                <a:close/>
                <a:moveTo>
                  <a:pt x="236286" y="153779"/>
                </a:moveTo>
                <a:cubicBezTo>
                  <a:pt x="287723" y="153779"/>
                  <a:pt x="333263" y="179027"/>
                  <a:pt x="360886" y="218025"/>
                </a:cubicBezTo>
                <a:lnTo>
                  <a:pt x="331907" y="245311"/>
                </a:lnTo>
                <a:cubicBezTo>
                  <a:pt x="311651" y="213977"/>
                  <a:pt x="276380" y="193327"/>
                  <a:pt x="236286" y="193327"/>
                </a:cubicBezTo>
                <a:cubicBezTo>
                  <a:pt x="196191" y="193327"/>
                  <a:pt x="160920" y="213977"/>
                  <a:pt x="140664" y="245311"/>
                </a:cubicBezTo>
                <a:lnTo>
                  <a:pt x="111686" y="218025"/>
                </a:lnTo>
                <a:cubicBezTo>
                  <a:pt x="139308" y="179027"/>
                  <a:pt x="184848" y="153779"/>
                  <a:pt x="236286" y="153779"/>
                </a:cubicBezTo>
                <a:close/>
                <a:moveTo>
                  <a:pt x="236285" y="72334"/>
                </a:moveTo>
                <a:cubicBezTo>
                  <a:pt x="311099" y="72334"/>
                  <a:pt x="377756" y="107256"/>
                  <a:pt x="420037" y="162327"/>
                </a:cubicBezTo>
                <a:lnTo>
                  <a:pt x="389766" y="190830"/>
                </a:lnTo>
                <a:cubicBezTo>
                  <a:pt x="354994" y="143968"/>
                  <a:pt x="299138" y="114013"/>
                  <a:pt x="236285" y="114013"/>
                </a:cubicBezTo>
                <a:cubicBezTo>
                  <a:pt x="173433" y="114013"/>
                  <a:pt x="117576" y="143967"/>
                  <a:pt x="82804" y="190829"/>
                </a:cubicBezTo>
                <a:lnTo>
                  <a:pt x="52534" y="162327"/>
                </a:lnTo>
                <a:cubicBezTo>
                  <a:pt x="94815" y="107256"/>
                  <a:pt x="161472" y="72334"/>
                  <a:pt x="236285" y="72334"/>
                </a:cubicBezTo>
                <a:close/>
                <a:moveTo>
                  <a:pt x="236286" y="0"/>
                </a:moveTo>
                <a:cubicBezTo>
                  <a:pt x="331854" y="0"/>
                  <a:pt x="417244" y="43584"/>
                  <a:pt x="472572" y="112859"/>
                </a:cubicBezTo>
                <a:lnTo>
                  <a:pt x="443240" y="140479"/>
                </a:lnTo>
                <a:cubicBezTo>
                  <a:pt x="395198" y="79129"/>
                  <a:pt x="320266" y="40387"/>
                  <a:pt x="236286" y="40387"/>
                </a:cubicBezTo>
                <a:cubicBezTo>
                  <a:pt x="152305" y="40387"/>
                  <a:pt x="77373" y="79129"/>
                  <a:pt x="29332" y="140479"/>
                </a:cubicBezTo>
                <a:lnTo>
                  <a:pt x="0" y="112859"/>
                </a:lnTo>
                <a:cubicBezTo>
                  <a:pt x="55328" y="43584"/>
                  <a:pt x="140717" y="0"/>
                  <a:pt x="236286" y="0"/>
                </a:cubicBezTo>
                <a:close/>
              </a:path>
            </a:pathLst>
          </a:custGeom>
          <a:solidFill>
            <a:srgbClr val="2C2C2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3" name="OfficePLUS-6">
            <a:extLst>
              <a:ext uri="{FF2B5EF4-FFF2-40B4-BE49-F238E27FC236}">
                <a16:creationId xmlns:a16="http://schemas.microsoft.com/office/drawing/2014/main" id="{45533FF3-FE4E-46ED-BAD1-40EFF2658782}"/>
              </a:ext>
            </a:extLst>
          </p:cNvPr>
          <p:cNvSpPr>
            <a:spLocks/>
          </p:cNvSpPr>
          <p:nvPr/>
        </p:nvSpPr>
        <p:spPr bwMode="auto">
          <a:xfrm>
            <a:off x="5980246" y="4038305"/>
            <a:ext cx="211188" cy="395977"/>
          </a:xfrm>
          <a:custGeom>
            <a:avLst/>
            <a:gdLst>
              <a:gd name="T0" fmla="*/ 134485 w 2938"/>
              <a:gd name="T1" fmla="*/ 2420 h 5511"/>
              <a:gd name="T2" fmla="*/ 89887 w 2938"/>
              <a:gd name="T3" fmla="*/ 15901 h 5511"/>
              <a:gd name="T4" fmla="*/ 51858 w 2938"/>
              <a:gd name="T5" fmla="*/ 41481 h 5511"/>
              <a:gd name="T6" fmla="*/ 22817 w 2938"/>
              <a:gd name="T7" fmla="*/ 77085 h 5511"/>
              <a:gd name="T8" fmla="*/ 4840 w 2938"/>
              <a:gd name="T9" fmla="*/ 119257 h 5511"/>
              <a:gd name="T10" fmla="*/ 0 w 2938"/>
              <a:gd name="T11" fmla="*/ 1746336 h 5511"/>
              <a:gd name="T12" fmla="*/ 4840 w 2938"/>
              <a:gd name="T13" fmla="*/ 1786089 h 5511"/>
              <a:gd name="T14" fmla="*/ 22817 w 2938"/>
              <a:gd name="T15" fmla="*/ 1828606 h 5511"/>
              <a:gd name="T16" fmla="*/ 51858 w 2938"/>
              <a:gd name="T17" fmla="*/ 1863865 h 5511"/>
              <a:gd name="T18" fmla="*/ 89887 w 2938"/>
              <a:gd name="T19" fmla="*/ 1889445 h 5511"/>
              <a:gd name="T20" fmla="*/ 134485 w 2938"/>
              <a:gd name="T21" fmla="*/ 1903272 h 5511"/>
              <a:gd name="T22" fmla="*/ 864989 w 2938"/>
              <a:gd name="T23" fmla="*/ 1905000 h 5511"/>
              <a:gd name="T24" fmla="*/ 911316 w 2938"/>
              <a:gd name="T25" fmla="*/ 1895667 h 5511"/>
              <a:gd name="T26" fmla="*/ 952111 w 2938"/>
              <a:gd name="T27" fmla="*/ 1873544 h 5511"/>
              <a:gd name="T28" fmla="*/ 984263 w 2938"/>
              <a:gd name="T29" fmla="*/ 1841396 h 5511"/>
              <a:gd name="T30" fmla="*/ 1006043 w 2938"/>
              <a:gd name="T31" fmla="*/ 1800953 h 5511"/>
              <a:gd name="T32" fmla="*/ 1015377 w 2938"/>
              <a:gd name="T33" fmla="*/ 1754633 h 5511"/>
              <a:gd name="T34" fmla="*/ 1013994 w 2938"/>
              <a:gd name="T35" fmla="*/ 134812 h 5511"/>
              <a:gd name="T36" fmla="*/ 999820 w 2938"/>
              <a:gd name="T37" fmla="*/ 90220 h 5511"/>
              <a:gd name="T38" fmla="*/ 974237 w 2938"/>
              <a:gd name="T39" fmla="*/ 52542 h 5511"/>
              <a:gd name="T40" fmla="*/ 938973 w 2938"/>
              <a:gd name="T41" fmla="*/ 23160 h 5511"/>
              <a:gd name="T42" fmla="*/ 896450 w 2938"/>
              <a:gd name="T43" fmla="*/ 5531 h 5511"/>
              <a:gd name="T44" fmla="*/ 412789 w 2938"/>
              <a:gd name="T45" fmla="*/ 127553 h 5511"/>
              <a:gd name="T46" fmla="*/ 615380 w 2938"/>
              <a:gd name="T47" fmla="*/ 129973 h 5511"/>
              <a:gd name="T48" fmla="*/ 629209 w 2938"/>
              <a:gd name="T49" fmla="*/ 141034 h 5511"/>
              <a:gd name="T50" fmla="*/ 635086 w 2938"/>
              <a:gd name="T51" fmla="*/ 159009 h 5511"/>
              <a:gd name="T52" fmla="*/ 630938 w 2938"/>
              <a:gd name="T53" fmla="*/ 174219 h 5511"/>
              <a:gd name="T54" fmla="*/ 618146 w 2938"/>
              <a:gd name="T55" fmla="*/ 187009 h 5511"/>
              <a:gd name="T56" fmla="*/ 412789 w 2938"/>
              <a:gd name="T57" fmla="*/ 190811 h 5511"/>
              <a:gd name="T58" fmla="*/ 397577 w 2938"/>
              <a:gd name="T59" fmla="*/ 187009 h 5511"/>
              <a:gd name="T60" fmla="*/ 384440 w 2938"/>
              <a:gd name="T61" fmla="*/ 174219 h 5511"/>
              <a:gd name="T62" fmla="*/ 380637 w 2938"/>
              <a:gd name="T63" fmla="*/ 159009 h 5511"/>
              <a:gd name="T64" fmla="*/ 386168 w 2938"/>
              <a:gd name="T65" fmla="*/ 141034 h 5511"/>
              <a:gd name="T66" fmla="*/ 400343 w 2938"/>
              <a:gd name="T67" fmla="*/ 129973 h 5511"/>
              <a:gd name="T68" fmla="*/ 507516 w 2938"/>
              <a:gd name="T69" fmla="*/ 1841742 h 5511"/>
              <a:gd name="T70" fmla="*/ 479513 w 2938"/>
              <a:gd name="T71" fmla="*/ 1837594 h 5511"/>
              <a:gd name="T72" fmla="*/ 454275 w 2938"/>
              <a:gd name="T73" fmla="*/ 1825495 h 5511"/>
              <a:gd name="T74" fmla="*/ 434223 w 2938"/>
              <a:gd name="T75" fmla="*/ 1806829 h 5511"/>
              <a:gd name="T76" fmla="*/ 420049 w 2938"/>
              <a:gd name="T77" fmla="*/ 1783323 h 5511"/>
              <a:gd name="T78" fmla="*/ 413134 w 2938"/>
              <a:gd name="T79" fmla="*/ 1756015 h 5511"/>
              <a:gd name="T80" fmla="*/ 413826 w 2938"/>
              <a:gd name="T81" fmla="*/ 1731818 h 5511"/>
              <a:gd name="T82" fmla="*/ 422123 w 2938"/>
              <a:gd name="T83" fmla="*/ 1704856 h 5511"/>
              <a:gd name="T84" fmla="*/ 437335 w 2938"/>
              <a:gd name="T85" fmla="*/ 1682387 h 5511"/>
              <a:gd name="T86" fmla="*/ 458078 w 2938"/>
              <a:gd name="T87" fmla="*/ 1665103 h 5511"/>
              <a:gd name="T88" fmla="*/ 483661 w 2938"/>
              <a:gd name="T89" fmla="*/ 1654042 h 5511"/>
              <a:gd name="T90" fmla="*/ 507516 w 2938"/>
              <a:gd name="T91" fmla="*/ 1651277 h 5511"/>
              <a:gd name="T92" fmla="*/ 536210 w 2938"/>
              <a:gd name="T93" fmla="*/ 1655425 h 5511"/>
              <a:gd name="T94" fmla="*/ 561102 w 2938"/>
              <a:gd name="T95" fmla="*/ 1667523 h 5511"/>
              <a:gd name="T96" fmla="*/ 581154 w 2938"/>
              <a:gd name="T97" fmla="*/ 1685498 h 5511"/>
              <a:gd name="T98" fmla="*/ 595674 w 2938"/>
              <a:gd name="T99" fmla="*/ 1709349 h 5511"/>
              <a:gd name="T100" fmla="*/ 602589 w 2938"/>
              <a:gd name="T101" fmla="*/ 1737003 h 5511"/>
              <a:gd name="T102" fmla="*/ 601897 w 2938"/>
              <a:gd name="T103" fmla="*/ 1761200 h 5511"/>
              <a:gd name="T104" fmla="*/ 593600 w 2938"/>
              <a:gd name="T105" fmla="*/ 1787817 h 5511"/>
              <a:gd name="T106" fmla="*/ 578388 w 2938"/>
              <a:gd name="T107" fmla="*/ 1810631 h 5511"/>
              <a:gd name="T108" fmla="*/ 556954 w 2938"/>
              <a:gd name="T109" fmla="*/ 1827915 h 5511"/>
              <a:gd name="T110" fmla="*/ 531370 w 2938"/>
              <a:gd name="T111" fmla="*/ 1838631 h 5511"/>
              <a:gd name="T112" fmla="*/ 952456 w 2938"/>
              <a:gd name="T113" fmla="*/ 1587673 h 551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938" h="5511">
                <a:moveTo>
                  <a:pt x="2479" y="0"/>
                </a:moveTo>
                <a:lnTo>
                  <a:pt x="458" y="0"/>
                </a:lnTo>
                <a:lnTo>
                  <a:pt x="435" y="1"/>
                </a:lnTo>
                <a:lnTo>
                  <a:pt x="412" y="3"/>
                </a:lnTo>
                <a:lnTo>
                  <a:pt x="389" y="7"/>
                </a:lnTo>
                <a:lnTo>
                  <a:pt x="366" y="11"/>
                </a:lnTo>
                <a:lnTo>
                  <a:pt x="345" y="16"/>
                </a:lnTo>
                <a:lnTo>
                  <a:pt x="322" y="22"/>
                </a:lnTo>
                <a:lnTo>
                  <a:pt x="301" y="29"/>
                </a:lnTo>
                <a:lnTo>
                  <a:pt x="281" y="37"/>
                </a:lnTo>
                <a:lnTo>
                  <a:pt x="260" y="46"/>
                </a:lnTo>
                <a:lnTo>
                  <a:pt x="240" y="56"/>
                </a:lnTo>
                <a:lnTo>
                  <a:pt x="221" y="67"/>
                </a:lnTo>
                <a:lnTo>
                  <a:pt x="203" y="80"/>
                </a:lnTo>
                <a:lnTo>
                  <a:pt x="184" y="93"/>
                </a:lnTo>
                <a:lnTo>
                  <a:pt x="167" y="106"/>
                </a:lnTo>
                <a:lnTo>
                  <a:pt x="150" y="120"/>
                </a:lnTo>
                <a:lnTo>
                  <a:pt x="135" y="135"/>
                </a:lnTo>
                <a:lnTo>
                  <a:pt x="119" y="152"/>
                </a:lnTo>
                <a:lnTo>
                  <a:pt x="104" y="169"/>
                </a:lnTo>
                <a:lnTo>
                  <a:pt x="91" y="186"/>
                </a:lnTo>
                <a:lnTo>
                  <a:pt x="78" y="203"/>
                </a:lnTo>
                <a:lnTo>
                  <a:pt x="66" y="223"/>
                </a:lnTo>
                <a:lnTo>
                  <a:pt x="55" y="242"/>
                </a:lnTo>
                <a:lnTo>
                  <a:pt x="45" y="261"/>
                </a:lnTo>
                <a:lnTo>
                  <a:pt x="35" y="281"/>
                </a:lnTo>
                <a:lnTo>
                  <a:pt x="27" y="303"/>
                </a:lnTo>
                <a:lnTo>
                  <a:pt x="20" y="324"/>
                </a:lnTo>
                <a:lnTo>
                  <a:pt x="14" y="345"/>
                </a:lnTo>
                <a:lnTo>
                  <a:pt x="9" y="368"/>
                </a:lnTo>
                <a:lnTo>
                  <a:pt x="5" y="390"/>
                </a:lnTo>
                <a:lnTo>
                  <a:pt x="2" y="413"/>
                </a:lnTo>
                <a:lnTo>
                  <a:pt x="0" y="437"/>
                </a:lnTo>
                <a:lnTo>
                  <a:pt x="0" y="460"/>
                </a:lnTo>
                <a:lnTo>
                  <a:pt x="0" y="5052"/>
                </a:lnTo>
                <a:lnTo>
                  <a:pt x="0" y="5076"/>
                </a:lnTo>
                <a:lnTo>
                  <a:pt x="2" y="5099"/>
                </a:lnTo>
                <a:lnTo>
                  <a:pt x="5" y="5122"/>
                </a:lnTo>
                <a:lnTo>
                  <a:pt x="9" y="5144"/>
                </a:lnTo>
                <a:lnTo>
                  <a:pt x="14" y="5167"/>
                </a:lnTo>
                <a:lnTo>
                  <a:pt x="20" y="5189"/>
                </a:lnTo>
                <a:lnTo>
                  <a:pt x="27" y="5210"/>
                </a:lnTo>
                <a:lnTo>
                  <a:pt x="35" y="5230"/>
                </a:lnTo>
                <a:lnTo>
                  <a:pt x="45" y="5251"/>
                </a:lnTo>
                <a:lnTo>
                  <a:pt x="55" y="5271"/>
                </a:lnTo>
                <a:lnTo>
                  <a:pt x="66" y="5290"/>
                </a:lnTo>
                <a:lnTo>
                  <a:pt x="78" y="5309"/>
                </a:lnTo>
                <a:lnTo>
                  <a:pt x="91" y="5327"/>
                </a:lnTo>
                <a:lnTo>
                  <a:pt x="104" y="5344"/>
                </a:lnTo>
                <a:lnTo>
                  <a:pt x="119" y="5360"/>
                </a:lnTo>
                <a:lnTo>
                  <a:pt x="135" y="5377"/>
                </a:lnTo>
                <a:lnTo>
                  <a:pt x="150" y="5392"/>
                </a:lnTo>
                <a:lnTo>
                  <a:pt x="167" y="5406"/>
                </a:lnTo>
                <a:lnTo>
                  <a:pt x="184" y="5420"/>
                </a:lnTo>
                <a:lnTo>
                  <a:pt x="203" y="5433"/>
                </a:lnTo>
                <a:lnTo>
                  <a:pt x="221" y="5445"/>
                </a:lnTo>
                <a:lnTo>
                  <a:pt x="240" y="5456"/>
                </a:lnTo>
                <a:lnTo>
                  <a:pt x="260" y="5466"/>
                </a:lnTo>
                <a:lnTo>
                  <a:pt x="281" y="5475"/>
                </a:lnTo>
                <a:lnTo>
                  <a:pt x="301" y="5484"/>
                </a:lnTo>
                <a:lnTo>
                  <a:pt x="322" y="5491"/>
                </a:lnTo>
                <a:lnTo>
                  <a:pt x="345" y="5497"/>
                </a:lnTo>
                <a:lnTo>
                  <a:pt x="366" y="5502"/>
                </a:lnTo>
                <a:lnTo>
                  <a:pt x="389" y="5506"/>
                </a:lnTo>
                <a:lnTo>
                  <a:pt x="412" y="5509"/>
                </a:lnTo>
                <a:lnTo>
                  <a:pt x="435" y="5511"/>
                </a:lnTo>
                <a:lnTo>
                  <a:pt x="458" y="5511"/>
                </a:lnTo>
                <a:lnTo>
                  <a:pt x="2479" y="5511"/>
                </a:lnTo>
                <a:lnTo>
                  <a:pt x="2502" y="5511"/>
                </a:lnTo>
                <a:lnTo>
                  <a:pt x="2525" y="5509"/>
                </a:lnTo>
                <a:lnTo>
                  <a:pt x="2549" y="5506"/>
                </a:lnTo>
                <a:lnTo>
                  <a:pt x="2571" y="5502"/>
                </a:lnTo>
                <a:lnTo>
                  <a:pt x="2593" y="5497"/>
                </a:lnTo>
                <a:lnTo>
                  <a:pt x="2615" y="5491"/>
                </a:lnTo>
                <a:lnTo>
                  <a:pt x="2636" y="5484"/>
                </a:lnTo>
                <a:lnTo>
                  <a:pt x="2657" y="5475"/>
                </a:lnTo>
                <a:lnTo>
                  <a:pt x="2677" y="5466"/>
                </a:lnTo>
                <a:lnTo>
                  <a:pt x="2698" y="5456"/>
                </a:lnTo>
                <a:lnTo>
                  <a:pt x="2716" y="5445"/>
                </a:lnTo>
                <a:lnTo>
                  <a:pt x="2735" y="5433"/>
                </a:lnTo>
                <a:lnTo>
                  <a:pt x="2754" y="5420"/>
                </a:lnTo>
                <a:lnTo>
                  <a:pt x="2771" y="5406"/>
                </a:lnTo>
                <a:lnTo>
                  <a:pt x="2787" y="5392"/>
                </a:lnTo>
                <a:lnTo>
                  <a:pt x="2803" y="5377"/>
                </a:lnTo>
                <a:lnTo>
                  <a:pt x="2818" y="5360"/>
                </a:lnTo>
                <a:lnTo>
                  <a:pt x="2833" y="5344"/>
                </a:lnTo>
                <a:lnTo>
                  <a:pt x="2847" y="5327"/>
                </a:lnTo>
                <a:lnTo>
                  <a:pt x="2859" y="5309"/>
                </a:lnTo>
                <a:lnTo>
                  <a:pt x="2871" y="5290"/>
                </a:lnTo>
                <a:lnTo>
                  <a:pt x="2882" y="5271"/>
                </a:lnTo>
                <a:lnTo>
                  <a:pt x="2892" y="5251"/>
                </a:lnTo>
                <a:lnTo>
                  <a:pt x="2902" y="5230"/>
                </a:lnTo>
                <a:lnTo>
                  <a:pt x="2910" y="5210"/>
                </a:lnTo>
                <a:lnTo>
                  <a:pt x="2918" y="5189"/>
                </a:lnTo>
                <a:lnTo>
                  <a:pt x="2924" y="5167"/>
                </a:lnTo>
                <a:lnTo>
                  <a:pt x="2929" y="5144"/>
                </a:lnTo>
                <a:lnTo>
                  <a:pt x="2933" y="5122"/>
                </a:lnTo>
                <a:lnTo>
                  <a:pt x="2936" y="5099"/>
                </a:lnTo>
                <a:lnTo>
                  <a:pt x="2937" y="5076"/>
                </a:lnTo>
                <a:lnTo>
                  <a:pt x="2938" y="5052"/>
                </a:lnTo>
                <a:lnTo>
                  <a:pt x="2938" y="460"/>
                </a:lnTo>
                <a:lnTo>
                  <a:pt x="2937" y="437"/>
                </a:lnTo>
                <a:lnTo>
                  <a:pt x="2936" y="413"/>
                </a:lnTo>
                <a:lnTo>
                  <a:pt x="2933" y="390"/>
                </a:lnTo>
                <a:lnTo>
                  <a:pt x="2929" y="368"/>
                </a:lnTo>
                <a:lnTo>
                  <a:pt x="2924" y="345"/>
                </a:lnTo>
                <a:lnTo>
                  <a:pt x="2918" y="324"/>
                </a:lnTo>
                <a:lnTo>
                  <a:pt x="2910" y="303"/>
                </a:lnTo>
                <a:lnTo>
                  <a:pt x="2902" y="281"/>
                </a:lnTo>
                <a:lnTo>
                  <a:pt x="2892" y="261"/>
                </a:lnTo>
                <a:lnTo>
                  <a:pt x="2882" y="242"/>
                </a:lnTo>
                <a:lnTo>
                  <a:pt x="2871" y="223"/>
                </a:lnTo>
                <a:lnTo>
                  <a:pt x="2859" y="203"/>
                </a:lnTo>
                <a:lnTo>
                  <a:pt x="2847" y="186"/>
                </a:lnTo>
                <a:lnTo>
                  <a:pt x="2833" y="169"/>
                </a:lnTo>
                <a:lnTo>
                  <a:pt x="2818" y="152"/>
                </a:lnTo>
                <a:lnTo>
                  <a:pt x="2803" y="135"/>
                </a:lnTo>
                <a:lnTo>
                  <a:pt x="2787" y="120"/>
                </a:lnTo>
                <a:lnTo>
                  <a:pt x="2771" y="106"/>
                </a:lnTo>
                <a:lnTo>
                  <a:pt x="2754" y="93"/>
                </a:lnTo>
                <a:lnTo>
                  <a:pt x="2735" y="80"/>
                </a:lnTo>
                <a:lnTo>
                  <a:pt x="2716" y="67"/>
                </a:lnTo>
                <a:lnTo>
                  <a:pt x="2698" y="56"/>
                </a:lnTo>
                <a:lnTo>
                  <a:pt x="2677" y="46"/>
                </a:lnTo>
                <a:lnTo>
                  <a:pt x="2657" y="37"/>
                </a:lnTo>
                <a:lnTo>
                  <a:pt x="2636" y="29"/>
                </a:lnTo>
                <a:lnTo>
                  <a:pt x="2615" y="22"/>
                </a:lnTo>
                <a:lnTo>
                  <a:pt x="2593" y="16"/>
                </a:lnTo>
                <a:lnTo>
                  <a:pt x="2571" y="11"/>
                </a:lnTo>
                <a:lnTo>
                  <a:pt x="2549" y="7"/>
                </a:lnTo>
                <a:lnTo>
                  <a:pt x="2525" y="3"/>
                </a:lnTo>
                <a:lnTo>
                  <a:pt x="2502" y="1"/>
                </a:lnTo>
                <a:lnTo>
                  <a:pt x="2479" y="0"/>
                </a:lnTo>
                <a:close/>
                <a:moveTo>
                  <a:pt x="1194" y="369"/>
                </a:moveTo>
                <a:lnTo>
                  <a:pt x="1744" y="369"/>
                </a:lnTo>
                <a:lnTo>
                  <a:pt x="1753" y="369"/>
                </a:lnTo>
                <a:lnTo>
                  <a:pt x="1763" y="370"/>
                </a:lnTo>
                <a:lnTo>
                  <a:pt x="1772" y="373"/>
                </a:lnTo>
                <a:lnTo>
                  <a:pt x="1780" y="376"/>
                </a:lnTo>
                <a:lnTo>
                  <a:pt x="1788" y="379"/>
                </a:lnTo>
                <a:lnTo>
                  <a:pt x="1796" y="384"/>
                </a:lnTo>
                <a:lnTo>
                  <a:pt x="1803" y="389"/>
                </a:lnTo>
                <a:lnTo>
                  <a:pt x="1809" y="395"/>
                </a:lnTo>
                <a:lnTo>
                  <a:pt x="1815" y="401"/>
                </a:lnTo>
                <a:lnTo>
                  <a:pt x="1820" y="408"/>
                </a:lnTo>
                <a:lnTo>
                  <a:pt x="1825" y="416"/>
                </a:lnTo>
                <a:lnTo>
                  <a:pt x="1828" y="424"/>
                </a:lnTo>
                <a:lnTo>
                  <a:pt x="1833" y="433"/>
                </a:lnTo>
                <a:lnTo>
                  <a:pt x="1835" y="442"/>
                </a:lnTo>
                <a:lnTo>
                  <a:pt x="1836" y="451"/>
                </a:lnTo>
                <a:lnTo>
                  <a:pt x="1837" y="460"/>
                </a:lnTo>
                <a:lnTo>
                  <a:pt x="1836" y="469"/>
                </a:lnTo>
                <a:lnTo>
                  <a:pt x="1835" y="478"/>
                </a:lnTo>
                <a:lnTo>
                  <a:pt x="1833" y="487"/>
                </a:lnTo>
                <a:lnTo>
                  <a:pt x="1828" y="495"/>
                </a:lnTo>
                <a:lnTo>
                  <a:pt x="1825" y="504"/>
                </a:lnTo>
                <a:lnTo>
                  <a:pt x="1820" y="512"/>
                </a:lnTo>
                <a:lnTo>
                  <a:pt x="1815" y="519"/>
                </a:lnTo>
                <a:lnTo>
                  <a:pt x="1809" y="525"/>
                </a:lnTo>
                <a:lnTo>
                  <a:pt x="1803" y="531"/>
                </a:lnTo>
                <a:lnTo>
                  <a:pt x="1796" y="536"/>
                </a:lnTo>
                <a:lnTo>
                  <a:pt x="1788" y="541"/>
                </a:lnTo>
                <a:lnTo>
                  <a:pt x="1780" y="545"/>
                </a:lnTo>
                <a:lnTo>
                  <a:pt x="1772" y="548"/>
                </a:lnTo>
                <a:lnTo>
                  <a:pt x="1763" y="550"/>
                </a:lnTo>
                <a:lnTo>
                  <a:pt x="1753" y="551"/>
                </a:lnTo>
                <a:lnTo>
                  <a:pt x="1744" y="552"/>
                </a:lnTo>
                <a:lnTo>
                  <a:pt x="1194" y="552"/>
                </a:lnTo>
                <a:lnTo>
                  <a:pt x="1184" y="551"/>
                </a:lnTo>
                <a:lnTo>
                  <a:pt x="1175" y="550"/>
                </a:lnTo>
                <a:lnTo>
                  <a:pt x="1166" y="548"/>
                </a:lnTo>
                <a:lnTo>
                  <a:pt x="1158" y="545"/>
                </a:lnTo>
                <a:lnTo>
                  <a:pt x="1150" y="541"/>
                </a:lnTo>
                <a:lnTo>
                  <a:pt x="1142" y="536"/>
                </a:lnTo>
                <a:lnTo>
                  <a:pt x="1135" y="531"/>
                </a:lnTo>
                <a:lnTo>
                  <a:pt x="1129" y="525"/>
                </a:lnTo>
                <a:lnTo>
                  <a:pt x="1123" y="519"/>
                </a:lnTo>
                <a:lnTo>
                  <a:pt x="1117" y="512"/>
                </a:lnTo>
                <a:lnTo>
                  <a:pt x="1112" y="504"/>
                </a:lnTo>
                <a:lnTo>
                  <a:pt x="1108" y="495"/>
                </a:lnTo>
                <a:lnTo>
                  <a:pt x="1105" y="487"/>
                </a:lnTo>
                <a:lnTo>
                  <a:pt x="1103" y="478"/>
                </a:lnTo>
                <a:lnTo>
                  <a:pt x="1102" y="469"/>
                </a:lnTo>
                <a:lnTo>
                  <a:pt x="1101" y="460"/>
                </a:lnTo>
                <a:lnTo>
                  <a:pt x="1102" y="451"/>
                </a:lnTo>
                <a:lnTo>
                  <a:pt x="1103" y="442"/>
                </a:lnTo>
                <a:lnTo>
                  <a:pt x="1105" y="433"/>
                </a:lnTo>
                <a:lnTo>
                  <a:pt x="1108" y="424"/>
                </a:lnTo>
                <a:lnTo>
                  <a:pt x="1112" y="416"/>
                </a:lnTo>
                <a:lnTo>
                  <a:pt x="1117" y="408"/>
                </a:lnTo>
                <a:lnTo>
                  <a:pt x="1123" y="401"/>
                </a:lnTo>
                <a:lnTo>
                  <a:pt x="1129" y="395"/>
                </a:lnTo>
                <a:lnTo>
                  <a:pt x="1135" y="389"/>
                </a:lnTo>
                <a:lnTo>
                  <a:pt x="1142" y="384"/>
                </a:lnTo>
                <a:lnTo>
                  <a:pt x="1150" y="379"/>
                </a:lnTo>
                <a:lnTo>
                  <a:pt x="1158" y="376"/>
                </a:lnTo>
                <a:lnTo>
                  <a:pt x="1166" y="373"/>
                </a:lnTo>
                <a:lnTo>
                  <a:pt x="1175" y="370"/>
                </a:lnTo>
                <a:lnTo>
                  <a:pt x="1184" y="369"/>
                </a:lnTo>
                <a:lnTo>
                  <a:pt x="1194" y="369"/>
                </a:lnTo>
                <a:close/>
                <a:moveTo>
                  <a:pt x="1468" y="5328"/>
                </a:moveTo>
                <a:lnTo>
                  <a:pt x="1468" y="5328"/>
                </a:lnTo>
                <a:lnTo>
                  <a:pt x="1454" y="5328"/>
                </a:lnTo>
                <a:lnTo>
                  <a:pt x="1441" y="5327"/>
                </a:lnTo>
                <a:lnTo>
                  <a:pt x="1427" y="5325"/>
                </a:lnTo>
                <a:lnTo>
                  <a:pt x="1414" y="5322"/>
                </a:lnTo>
                <a:lnTo>
                  <a:pt x="1399" y="5319"/>
                </a:lnTo>
                <a:lnTo>
                  <a:pt x="1387" y="5316"/>
                </a:lnTo>
                <a:lnTo>
                  <a:pt x="1374" y="5312"/>
                </a:lnTo>
                <a:lnTo>
                  <a:pt x="1362" y="5307"/>
                </a:lnTo>
                <a:lnTo>
                  <a:pt x="1350" y="5300"/>
                </a:lnTo>
                <a:lnTo>
                  <a:pt x="1338" y="5294"/>
                </a:lnTo>
                <a:lnTo>
                  <a:pt x="1325" y="5288"/>
                </a:lnTo>
                <a:lnTo>
                  <a:pt x="1314" y="5281"/>
                </a:lnTo>
                <a:lnTo>
                  <a:pt x="1304" y="5273"/>
                </a:lnTo>
                <a:lnTo>
                  <a:pt x="1294" y="5265"/>
                </a:lnTo>
                <a:lnTo>
                  <a:pt x="1284" y="5257"/>
                </a:lnTo>
                <a:lnTo>
                  <a:pt x="1274" y="5248"/>
                </a:lnTo>
                <a:lnTo>
                  <a:pt x="1265" y="5238"/>
                </a:lnTo>
                <a:lnTo>
                  <a:pt x="1256" y="5227"/>
                </a:lnTo>
                <a:lnTo>
                  <a:pt x="1248" y="5217"/>
                </a:lnTo>
                <a:lnTo>
                  <a:pt x="1240" y="5206"/>
                </a:lnTo>
                <a:lnTo>
                  <a:pt x="1233" y="5195"/>
                </a:lnTo>
                <a:lnTo>
                  <a:pt x="1227" y="5184"/>
                </a:lnTo>
                <a:lnTo>
                  <a:pt x="1221" y="5172"/>
                </a:lnTo>
                <a:lnTo>
                  <a:pt x="1215" y="5159"/>
                </a:lnTo>
                <a:lnTo>
                  <a:pt x="1210" y="5147"/>
                </a:lnTo>
                <a:lnTo>
                  <a:pt x="1206" y="5134"/>
                </a:lnTo>
                <a:lnTo>
                  <a:pt x="1202" y="5121"/>
                </a:lnTo>
                <a:lnTo>
                  <a:pt x="1199" y="5108"/>
                </a:lnTo>
                <a:lnTo>
                  <a:pt x="1197" y="5095"/>
                </a:lnTo>
                <a:lnTo>
                  <a:pt x="1195" y="5080"/>
                </a:lnTo>
                <a:lnTo>
                  <a:pt x="1194" y="5066"/>
                </a:lnTo>
                <a:lnTo>
                  <a:pt x="1194" y="5052"/>
                </a:lnTo>
                <a:lnTo>
                  <a:pt x="1194" y="5038"/>
                </a:lnTo>
                <a:lnTo>
                  <a:pt x="1195" y="5025"/>
                </a:lnTo>
                <a:lnTo>
                  <a:pt x="1197" y="5010"/>
                </a:lnTo>
                <a:lnTo>
                  <a:pt x="1199" y="4997"/>
                </a:lnTo>
                <a:lnTo>
                  <a:pt x="1202" y="4983"/>
                </a:lnTo>
                <a:lnTo>
                  <a:pt x="1206" y="4970"/>
                </a:lnTo>
                <a:lnTo>
                  <a:pt x="1210" y="4958"/>
                </a:lnTo>
                <a:lnTo>
                  <a:pt x="1215" y="4945"/>
                </a:lnTo>
                <a:lnTo>
                  <a:pt x="1221" y="4932"/>
                </a:lnTo>
                <a:lnTo>
                  <a:pt x="1227" y="4921"/>
                </a:lnTo>
                <a:lnTo>
                  <a:pt x="1233" y="4909"/>
                </a:lnTo>
                <a:lnTo>
                  <a:pt x="1240" y="4898"/>
                </a:lnTo>
                <a:lnTo>
                  <a:pt x="1248" y="4888"/>
                </a:lnTo>
                <a:lnTo>
                  <a:pt x="1256" y="4876"/>
                </a:lnTo>
                <a:lnTo>
                  <a:pt x="1265" y="4867"/>
                </a:lnTo>
                <a:lnTo>
                  <a:pt x="1274" y="4857"/>
                </a:lnTo>
                <a:lnTo>
                  <a:pt x="1284" y="4848"/>
                </a:lnTo>
                <a:lnTo>
                  <a:pt x="1294" y="4840"/>
                </a:lnTo>
                <a:lnTo>
                  <a:pt x="1304" y="4832"/>
                </a:lnTo>
                <a:lnTo>
                  <a:pt x="1314" y="4824"/>
                </a:lnTo>
                <a:lnTo>
                  <a:pt x="1325" y="4817"/>
                </a:lnTo>
                <a:lnTo>
                  <a:pt x="1338" y="4810"/>
                </a:lnTo>
                <a:lnTo>
                  <a:pt x="1350" y="4803"/>
                </a:lnTo>
                <a:lnTo>
                  <a:pt x="1362" y="4798"/>
                </a:lnTo>
                <a:lnTo>
                  <a:pt x="1374" y="4793"/>
                </a:lnTo>
                <a:lnTo>
                  <a:pt x="1387" y="4789"/>
                </a:lnTo>
                <a:lnTo>
                  <a:pt x="1399" y="4785"/>
                </a:lnTo>
                <a:lnTo>
                  <a:pt x="1414" y="4782"/>
                </a:lnTo>
                <a:lnTo>
                  <a:pt x="1427" y="4780"/>
                </a:lnTo>
                <a:lnTo>
                  <a:pt x="1441" y="4778"/>
                </a:lnTo>
                <a:lnTo>
                  <a:pt x="1454" y="4777"/>
                </a:lnTo>
                <a:lnTo>
                  <a:pt x="1468" y="4777"/>
                </a:lnTo>
                <a:lnTo>
                  <a:pt x="1483" y="4777"/>
                </a:lnTo>
                <a:lnTo>
                  <a:pt x="1497" y="4778"/>
                </a:lnTo>
                <a:lnTo>
                  <a:pt x="1511" y="4780"/>
                </a:lnTo>
                <a:lnTo>
                  <a:pt x="1524" y="4782"/>
                </a:lnTo>
                <a:lnTo>
                  <a:pt x="1537" y="4785"/>
                </a:lnTo>
                <a:lnTo>
                  <a:pt x="1551" y="4789"/>
                </a:lnTo>
                <a:lnTo>
                  <a:pt x="1564" y="4793"/>
                </a:lnTo>
                <a:lnTo>
                  <a:pt x="1576" y="4798"/>
                </a:lnTo>
                <a:lnTo>
                  <a:pt x="1588" y="4803"/>
                </a:lnTo>
                <a:lnTo>
                  <a:pt x="1600" y="4810"/>
                </a:lnTo>
                <a:lnTo>
                  <a:pt x="1611" y="4817"/>
                </a:lnTo>
                <a:lnTo>
                  <a:pt x="1623" y="4824"/>
                </a:lnTo>
                <a:lnTo>
                  <a:pt x="1634" y="4832"/>
                </a:lnTo>
                <a:lnTo>
                  <a:pt x="1644" y="4840"/>
                </a:lnTo>
                <a:lnTo>
                  <a:pt x="1654" y="4848"/>
                </a:lnTo>
                <a:lnTo>
                  <a:pt x="1664" y="4857"/>
                </a:lnTo>
                <a:lnTo>
                  <a:pt x="1673" y="4867"/>
                </a:lnTo>
                <a:lnTo>
                  <a:pt x="1681" y="4876"/>
                </a:lnTo>
                <a:lnTo>
                  <a:pt x="1690" y="4888"/>
                </a:lnTo>
                <a:lnTo>
                  <a:pt x="1698" y="4898"/>
                </a:lnTo>
                <a:lnTo>
                  <a:pt x="1705" y="4909"/>
                </a:lnTo>
                <a:lnTo>
                  <a:pt x="1711" y="4921"/>
                </a:lnTo>
                <a:lnTo>
                  <a:pt x="1717" y="4932"/>
                </a:lnTo>
                <a:lnTo>
                  <a:pt x="1723" y="4945"/>
                </a:lnTo>
                <a:lnTo>
                  <a:pt x="1728" y="4958"/>
                </a:lnTo>
                <a:lnTo>
                  <a:pt x="1732" y="4970"/>
                </a:lnTo>
                <a:lnTo>
                  <a:pt x="1736" y="4983"/>
                </a:lnTo>
                <a:lnTo>
                  <a:pt x="1739" y="4997"/>
                </a:lnTo>
                <a:lnTo>
                  <a:pt x="1741" y="5010"/>
                </a:lnTo>
                <a:lnTo>
                  <a:pt x="1743" y="5025"/>
                </a:lnTo>
                <a:lnTo>
                  <a:pt x="1744" y="5038"/>
                </a:lnTo>
                <a:lnTo>
                  <a:pt x="1744" y="5052"/>
                </a:lnTo>
                <a:lnTo>
                  <a:pt x="1744" y="5066"/>
                </a:lnTo>
                <a:lnTo>
                  <a:pt x="1743" y="5080"/>
                </a:lnTo>
                <a:lnTo>
                  <a:pt x="1741" y="5095"/>
                </a:lnTo>
                <a:lnTo>
                  <a:pt x="1739" y="5108"/>
                </a:lnTo>
                <a:lnTo>
                  <a:pt x="1736" y="5121"/>
                </a:lnTo>
                <a:lnTo>
                  <a:pt x="1732" y="5134"/>
                </a:lnTo>
                <a:lnTo>
                  <a:pt x="1728" y="5147"/>
                </a:lnTo>
                <a:lnTo>
                  <a:pt x="1723" y="5159"/>
                </a:lnTo>
                <a:lnTo>
                  <a:pt x="1717" y="5172"/>
                </a:lnTo>
                <a:lnTo>
                  <a:pt x="1711" y="5184"/>
                </a:lnTo>
                <a:lnTo>
                  <a:pt x="1705" y="5195"/>
                </a:lnTo>
                <a:lnTo>
                  <a:pt x="1698" y="5206"/>
                </a:lnTo>
                <a:lnTo>
                  <a:pt x="1690" y="5217"/>
                </a:lnTo>
                <a:lnTo>
                  <a:pt x="1681" y="5227"/>
                </a:lnTo>
                <a:lnTo>
                  <a:pt x="1673" y="5238"/>
                </a:lnTo>
                <a:lnTo>
                  <a:pt x="1664" y="5248"/>
                </a:lnTo>
                <a:lnTo>
                  <a:pt x="1654" y="5257"/>
                </a:lnTo>
                <a:lnTo>
                  <a:pt x="1644" y="5265"/>
                </a:lnTo>
                <a:lnTo>
                  <a:pt x="1634" y="5273"/>
                </a:lnTo>
                <a:lnTo>
                  <a:pt x="1623" y="5281"/>
                </a:lnTo>
                <a:lnTo>
                  <a:pt x="1611" y="5288"/>
                </a:lnTo>
                <a:lnTo>
                  <a:pt x="1600" y="5294"/>
                </a:lnTo>
                <a:lnTo>
                  <a:pt x="1588" y="5300"/>
                </a:lnTo>
                <a:lnTo>
                  <a:pt x="1576" y="5307"/>
                </a:lnTo>
                <a:lnTo>
                  <a:pt x="1564" y="5312"/>
                </a:lnTo>
                <a:lnTo>
                  <a:pt x="1551" y="5316"/>
                </a:lnTo>
                <a:lnTo>
                  <a:pt x="1537" y="5319"/>
                </a:lnTo>
                <a:lnTo>
                  <a:pt x="1524" y="5322"/>
                </a:lnTo>
                <a:lnTo>
                  <a:pt x="1511" y="5325"/>
                </a:lnTo>
                <a:lnTo>
                  <a:pt x="1497" y="5327"/>
                </a:lnTo>
                <a:lnTo>
                  <a:pt x="1483" y="5328"/>
                </a:lnTo>
                <a:lnTo>
                  <a:pt x="1468" y="5328"/>
                </a:lnTo>
                <a:close/>
                <a:moveTo>
                  <a:pt x="2755" y="4593"/>
                </a:moveTo>
                <a:lnTo>
                  <a:pt x="183" y="4593"/>
                </a:lnTo>
                <a:lnTo>
                  <a:pt x="183" y="919"/>
                </a:lnTo>
                <a:lnTo>
                  <a:pt x="2755" y="919"/>
                </a:lnTo>
                <a:lnTo>
                  <a:pt x="2755" y="4593"/>
                </a:lnTo>
                <a:close/>
              </a:path>
            </a:pathLst>
          </a:custGeom>
          <a:solidFill>
            <a:schemeClr val="tx1">
              <a:lumMod val="75000"/>
              <a:lumOff val="25000"/>
            </a:schemeClr>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14" name="OfficePLUS-7">
            <a:extLst>
              <a:ext uri="{FF2B5EF4-FFF2-40B4-BE49-F238E27FC236}">
                <a16:creationId xmlns:a16="http://schemas.microsoft.com/office/drawing/2014/main" id="{F1FE50D0-C3D5-4A7D-B077-51D624B328E7}"/>
              </a:ext>
            </a:extLst>
          </p:cNvPr>
          <p:cNvSpPr/>
          <p:nvPr/>
        </p:nvSpPr>
        <p:spPr>
          <a:xfrm>
            <a:off x="6491686" y="4002613"/>
            <a:ext cx="4663864"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lumMod val="65000"/>
                  </a:prstClr>
                </a:solidFill>
                <a:effectLst/>
                <a:uLnTx/>
                <a:uFillTx/>
                <a:cs typeface="+mn-ea"/>
                <a:sym typeface="+mn-lt"/>
              </a:rPr>
              <a:t>Enter your text here, pay attention to the font, and only replace the text when replacing</a:t>
            </a:r>
            <a:endParaRPr kumimoji="0" lang="zh-CN" altLang="en-US" sz="1400" b="0" i="0" u="none" strike="noStrike" kern="1200" cap="none" spc="0" normalizeH="0" baseline="0" noProof="0" dirty="0">
              <a:ln>
                <a:noFill/>
              </a:ln>
              <a:solidFill>
                <a:prstClr val="white">
                  <a:lumMod val="65000"/>
                </a:prstClr>
              </a:solidFill>
              <a:effectLst/>
              <a:uLnTx/>
              <a:uFillTx/>
              <a:cs typeface="+mn-ea"/>
              <a:sym typeface="+mn-lt"/>
            </a:endParaRPr>
          </a:p>
        </p:txBody>
      </p:sp>
      <p:sp>
        <p:nvSpPr>
          <p:cNvPr id="15" name="OfficePLUS-8">
            <a:extLst>
              <a:ext uri="{FF2B5EF4-FFF2-40B4-BE49-F238E27FC236}">
                <a16:creationId xmlns:a16="http://schemas.microsoft.com/office/drawing/2014/main" id="{AE0701A9-4AB7-45D3-B29B-F12FCCC2F4CC}"/>
              </a:ext>
            </a:extLst>
          </p:cNvPr>
          <p:cNvSpPr/>
          <p:nvPr/>
        </p:nvSpPr>
        <p:spPr>
          <a:xfrm>
            <a:off x="6491686" y="4906853"/>
            <a:ext cx="5060234"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lumMod val="65000"/>
                  </a:prstClr>
                </a:solidFill>
                <a:effectLst/>
                <a:uLnTx/>
                <a:uFillTx/>
                <a:cs typeface="+mn-ea"/>
                <a:sym typeface="+mn-lt"/>
              </a:rPr>
              <a:t>Enter your text here, pay attention to the font, and only replace the text when replacing</a:t>
            </a:r>
            <a:endParaRPr kumimoji="0" lang="zh-CN" altLang="en-US" sz="1400" b="0" i="0" u="none" strike="noStrike" kern="1200" cap="none" spc="0" normalizeH="0" baseline="0" noProof="0" dirty="0">
              <a:ln>
                <a:noFill/>
              </a:ln>
              <a:solidFill>
                <a:prstClr val="white">
                  <a:lumMod val="65000"/>
                </a:prstClr>
              </a:solidFill>
              <a:effectLst/>
              <a:uLnTx/>
              <a:uFillTx/>
              <a:cs typeface="+mn-ea"/>
              <a:sym typeface="+mn-lt"/>
            </a:endParaRPr>
          </a:p>
        </p:txBody>
      </p:sp>
      <p:pic>
        <p:nvPicPr>
          <p:cNvPr id="18" name="OfficePLUS-9">
            <a:extLst>
              <a:ext uri="{FF2B5EF4-FFF2-40B4-BE49-F238E27FC236}">
                <a16:creationId xmlns:a16="http://schemas.microsoft.com/office/drawing/2014/main" id="{79D17F77-E377-4C0D-A6E1-03D38711F8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15008" y="982012"/>
            <a:ext cx="3125087" cy="6041202"/>
          </a:xfrm>
          <a:prstGeom prst="rect">
            <a:avLst/>
          </a:prstGeom>
        </p:spPr>
      </p:pic>
      <p:sp>
        <p:nvSpPr>
          <p:cNvPr id="20" name="OfficePLUS-10">
            <a:extLst>
              <a:ext uri="{FF2B5EF4-FFF2-40B4-BE49-F238E27FC236}">
                <a16:creationId xmlns:a16="http://schemas.microsoft.com/office/drawing/2014/main" id="{C4A16A1E-C861-4859-B4F8-C09005B0B227}"/>
              </a:ext>
            </a:extLst>
          </p:cNvPr>
          <p:cNvSpPr txBox="1"/>
          <p:nvPr/>
        </p:nvSpPr>
        <p:spPr>
          <a:xfrm>
            <a:off x="0" y="362804"/>
            <a:ext cx="280342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lumMod val="85000"/>
                  </a:prstClr>
                </a:solidFill>
                <a:effectLst/>
                <a:uLnTx/>
                <a:uFillTx/>
                <a:cs typeface="+mn-ea"/>
                <a:sym typeface="+mn-lt"/>
              </a:rPr>
              <a:t>04 </a:t>
            </a:r>
            <a:r>
              <a:rPr kumimoji="0" lang="zh-CN" altLang="en-US" sz="2400" b="0" i="0" u="none" strike="noStrike" kern="1200" cap="none" spc="0" normalizeH="0" baseline="0" noProof="0" dirty="0">
                <a:ln>
                  <a:noFill/>
                </a:ln>
                <a:solidFill>
                  <a:srgbClr val="E0B07E"/>
                </a:solidFill>
                <a:effectLst/>
                <a:uLnTx/>
                <a:uFillTx/>
                <a:cs typeface="+mn-ea"/>
                <a:sym typeface="+mn-lt"/>
              </a:rPr>
              <a:t>请输入标题</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E0B07E"/>
              </a:solidFill>
              <a:effectLst/>
              <a:uLnTx/>
              <a:uFillTx/>
              <a:cs typeface="+mn-ea"/>
              <a:sym typeface="+mn-lt"/>
            </a:endParaRPr>
          </a:p>
        </p:txBody>
      </p:sp>
      <p:cxnSp>
        <p:nvCxnSpPr>
          <p:cNvPr id="21" name="OfficePLUS-11">
            <a:extLst>
              <a:ext uri="{FF2B5EF4-FFF2-40B4-BE49-F238E27FC236}">
                <a16:creationId xmlns:a16="http://schemas.microsoft.com/office/drawing/2014/main" id="{B5C01749-CFCB-4E8D-A8B2-AEB65F678455}"/>
              </a:ext>
            </a:extLst>
          </p:cNvPr>
          <p:cNvCxnSpPr>
            <a:cxnSpLocks/>
          </p:cNvCxnSpPr>
          <p:nvPr/>
        </p:nvCxnSpPr>
        <p:spPr>
          <a:xfrm>
            <a:off x="81930" y="837169"/>
            <a:ext cx="2347762" cy="0"/>
          </a:xfrm>
          <a:prstGeom prst="line">
            <a:avLst/>
          </a:prstGeom>
          <a:ln>
            <a:gradFill flip="none" rotWithShape="1">
              <a:gsLst>
                <a:gs pos="38500">
                  <a:srgbClr val="E1E1E2"/>
                </a:gs>
                <a:gs pos="20000">
                  <a:schemeClr val="tx1">
                    <a:lumMod val="50000"/>
                    <a:lumOff val="50000"/>
                  </a:schemeClr>
                </a:gs>
                <a:gs pos="0">
                  <a:schemeClr val="accent1">
                    <a:lumMod val="5000"/>
                    <a:lumOff val="95000"/>
                  </a:schemeClr>
                </a:gs>
                <a:gs pos="85500">
                  <a:schemeClr val="tx1">
                    <a:lumMod val="65000"/>
                    <a:lumOff val="35000"/>
                  </a:schemeClr>
                </a:gs>
                <a:gs pos="71000">
                  <a:schemeClr val="bg1">
                    <a:lumMod val="75000"/>
                  </a:schemeClr>
                </a:gs>
                <a:gs pos="54000">
                  <a:schemeClr val="bg1">
                    <a:lumMod val="85000"/>
                  </a:schemeClr>
                </a:gs>
                <a:gs pos="0">
                  <a:srgbClr val="232524"/>
                </a:gs>
                <a:gs pos="99000">
                  <a:srgbClr val="2C2C2C"/>
                </a:gs>
              </a:gsLst>
              <a:path path="circle">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22" name="OfficePLUS-12">
            <a:extLst>
              <a:ext uri="{FF2B5EF4-FFF2-40B4-BE49-F238E27FC236}">
                <a16:creationId xmlns:a16="http://schemas.microsoft.com/office/drawing/2014/main" id="{123C7CF0-49A3-4824-8C8E-B3F68B134362}"/>
              </a:ext>
            </a:extLst>
          </p:cNvPr>
          <p:cNvSpPr>
            <a:spLocks noChangeArrowheads="1"/>
          </p:cNvSpPr>
          <p:nvPr/>
        </p:nvSpPr>
        <p:spPr bwMode="auto">
          <a:xfrm>
            <a:off x="5779862" y="1768588"/>
            <a:ext cx="3130095" cy="702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Segoe UI" panose="020B0502040204020203" pitchFamily="34" charset="0"/>
                <a:ea typeface="微软雅黑" panose="020B0503020204020204" pitchFamily="34" charset="-122"/>
              </a:defRPr>
            </a:lvl1pPr>
            <a:lvl2pPr eaLnBrk="0" hangingPunct="0">
              <a:defRPr>
                <a:solidFill>
                  <a:schemeClr val="tx1"/>
                </a:solidFill>
                <a:latin typeface="Segoe UI" panose="020B0502040204020203" pitchFamily="34" charset="0"/>
                <a:ea typeface="微软雅黑" panose="020B0503020204020204" pitchFamily="34" charset="-122"/>
              </a:defRPr>
            </a:lvl2pPr>
            <a:lvl3pPr eaLnBrk="0" hangingPunct="0">
              <a:defRPr>
                <a:solidFill>
                  <a:schemeClr val="tx1"/>
                </a:solidFill>
                <a:latin typeface="Segoe UI" panose="020B0502040204020203" pitchFamily="34" charset="0"/>
                <a:ea typeface="微软雅黑" panose="020B0503020204020204" pitchFamily="34" charset="-122"/>
              </a:defRPr>
            </a:lvl3pPr>
            <a:lvl4pPr eaLnBrk="0" hangingPunct="0">
              <a:defRPr>
                <a:solidFill>
                  <a:schemeClr val="tx1"/>
                </a:solidFill>
                <a:latin typeface="Segoe UI" panose="020B0502040204020203" pitchFamily="34" charset="0"/>
                <a:ea typeface="微软雅黑" panose="020B0503020204020204" pitchFamily="34" charset="-122"/>
              </a:defRPr>
            </a:lvl4pPr>
            <a:lvl5pPr eaLnBrk="0" hangingPunct="0">
              <a:defRPr>
                <a:solidFill>
                  <a:schemeClr val="tx1"/>
                </a:solidFill>
                <a:latin typeface="Segoe UI" panose="020B0502040204020203" pitchFamily="34" charset="0"/>
                <a:ea typeface="微软雅黑" panose="020B0503020204020204" pitchFamily="34" charset="-122"/>
              </a:defRPr>
            </a:lvl5pPr>
            <a:lvl6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fontAlgn="base" hangingPunct="1">
              <a:lnSpc>
                <a:spcPct val="150000"/>
              </a:lnSpc>
              <a:spcBef>
                <a:spcPct val="0"/>
              </a:spcBef>
              <a:spcAft>
                <a:spcPct val="0"/>
              </a:spcAft>
              <a:buFont typeface="Arial" panose="020B0604020202020204" pitchFamily="34" charset="0"/>
              <a:buNone/>
            </a:pPr>
            <a:r>
              <a:rPr lang="zh-CN" altLang="en-US" sz="1400" dirty="0">
                <a:solidFill>
                  <a:schemeClr val="tx1">
                    <a:lumMod val="50000"/>
                    <a:lumOff val="50000"/>
                  </a:schemeClr>
                </a:solidFill>
                <a:latin typeface="+mn-lt"/>
                <a:ea typeface="+mn-ea"/>
                <a:cs typeface="+mn-ea"/>
                <a:sym typeface="+mn-lt"/>
              </a:rPr>
              <a:t>在此输入正文内容在此输入正文内容</a:t>
            </a:r>
          </a:p>
          <a:p>
            <a:pPr eaLnBrk="1" fontAlgn="base" hangingPunct="1">
              <a:lnSpc>
                <a:spcPct val="150000"/>
              </a:lnSpc>
              <a:spcBef>
                <a:spcPct val="0"/>
              </a:spcBef>
              <a:spcAft>
                <a:spcPct val="0"/>
              </a:spcAft>
              <a:buFont typeface="Arial" panose="020B0604020202020204" pitchFamily="34" charset="0"/>
              <a:buNone/>
            </a:pPr>
            <a:r>
              <a:rPr lang="zh-CN" altLang="en-US" sz="1400" dirty="0">
                <a:solidFill>
                  <a:schemeClr val="tx1">
                    <a:lumMod val="50000"/>
                    <a:lumOff val="50000"/>
                  </a:schemeClr>
                </a:solidFill>
                <a:latin typeface="+mn-lt"/>
                <a:ea typeface="+mn-ea"/>
                <a:cs typeface="+mn-ea"/>
                <a:sym typeface="+mn-lt"/>
              </a:rPr>
              <a:t>在此输入正文内容在此输入正文内容</a:t>
            </a:r>
          </a:p>
        </p:txBody>
      </p:sp>
      <p:sp>
        <p:nvSpPr>
          <p:cNvPr id="23" name="OfficePLUS-13">
            <a:extLst>
              <a:ext uri="{FF2B5EF4-FFF2-40B4-BE49-F238E27FC236}">
                <a16:creationId xmlns:a16="http://schemas.microsoft.com/office/drawing/2014/main" id="{C9F51575-1725-4245-A4CF-714E9E1D449D}"/>
              </a:ext>
            </a:extLst>
          </p:cNvPr>
          <p:cNvSpPr>
            <a:spLocks noChangeArrowheads="1"/>
          </p:cNvSpPr>
          <p:nvPr/>
        </p:nvSpPr>
        <p:spPr bwMode="auto">
          <a:xfrm>
            <a:off x="5767843" y="2726948"/>
            <a:ext cx="3130095" cy="702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Segoe UI" panose="020B0502040204020203" pitchFamily="34" charset="0"/>
                <a:ea typeface="微软雅黑" panose="020B0503020204020204" pitchFamily="34" charset="-122"/>
              </a:defRPr>
            </a:lvl1pPr>
            <a:lvl2pPr eaLnBrk="0" hangingPunct="0">
              <a:defRPr>
                <a:solidFill>
                  <a:schemeClr val="tx1"/>
                </a:solidFill>
                <a:latin typeface="Segoe UI" panose="020B0502040204020203" pitchFamily="34" charset="0"/>
                <a:ea typeface="微软雅黑" panose="020B0503020204020204" pitchFamily="34" charset="-122"/>
              </a:defRPr>
            </a:lvl2pPr>
            <a:lvl3pPr eaLnBrk="0" hangingPunct="0">
              <a:defRPr>
                <a:solidFill>
                  <a:schemeClr val="tx1"/>
                </a:solidFill>
                <a:latin typeface="Segoe UI" panose="020B0502040204020203" pitchFamily="34" charset="0"/>
                <a:ea typeface="微软雅黑" panose="020B0503020204020204" pitchFamily="34" charset="-122"/>
              </a:defRPr>
            </a:lvl3pPr>
            <a:lvl4pPr eaLnBrk="0" hangingPunct="0">
              <a:defRPr>
                <a:solidFill>
                  <a:schemeClr val="tx1"/>
                </a:solidFill>
                <a:latin typeface="Segoe UI" panose="020B0502040204020203" pitchFamily="34" charset="0"/>
                <a:ea typeface="微软雅黑" panose="020B0503020204020204" pitchFamily="34" charset="-122"/>
              </a:defRPr>
            </a:lvl4pPr>
            <a:lvl5pPr eaLnBrk="0" hangingPunct="0">
              <a:defRPr>
                <a:solidFill>
                  <a:schemeClr val="tx1"/>
                </a:solidFill>
                <a:latin typeface="Segoe UI" panose="020B0502040204020203" pitchFamily="34" charset="0"/>
                <a:ea typeface="微软雅黑" panose="020B0503020204020204" pitchFamily="34" charset="-122"/>
              </a:defRPr>
            </a:lvl5pPr>
            <a:lvl6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fontAlgn="base" hangingPunct="1">
              <a:lnSpc>
                <a:spcPct val="150000"/>
              </a:lnSpc>
              <a:spcBef>
                <a:spcPct val="0"/>
              </a:spcBef>
              <a:spcAft>
                <a:spcPct val="0"/>
              </a:spcAft>
              <a:buFont typeface="Arial" panose="020B0604020202020204" pitchFamily="34" charset="0"/>
              <a:buNone/>
            </a:pPr>
            <a:r>
              <a:rPr lang="zh-CN" altLang="en-US" sz="1400" dirty="0">
                <a:solidFill>
                  <a:schemeClr val="tx1">
                    <a:lumMod val="50000"/>
                    <a:lumOff val="50000"/>
                  </a:schemeClr>
                </a:solidFill>
                <a:latin typeface="+mn-lt"/>
                <a:ea typeface="+mn-ea"/>
                <a:cs typeface="+mn-ea"/>
                <a:sym typeface="+mn-lt"/>
              </a:rPr>
              <a:t>在此输入正文内容在此输入正文内容</a:t>
            </a:r>
          </a:p>
          <a:p>
            <a:pPr eaLnBrk="1" fontAlgn="base" hangingPunct="1">
              <a:lnSpc>
                <a:spcPct val="150000"/>
              </a:lnSpc>
              <a:spcBef>
                <a:spcPct val="0"/>
              </a:spcBef>
              <a:spcAft>
                <a:spcPct val="0"/>
              </a:spcAft>
              <a:buFont typeface="Arial" panose="020B0604020202020204" pitchFamily="34" charset="0"/>
              <a:buNone/>
            </a:pPr>
            <a:r>
              <a:rPr lang="zh-CN" altLang="en-US" sz="1400" dirty="0">
                <a:solidFill>
                  <a:schemeClr val="tx1">
                    <a:lumMod val="50000"/>
                    <a:lumOff val="50000"/>
                  </a:schemeClr>
                </a:solidFill>
                <a:latin typeface="+mn-lt"/>
                <a:ea typeface="+mn-ea"/>
                <a:cs typeface="+mn-ea"/>
                <a:sym typeface="+mn-lt"/>
              </a:rPr>
              <a:t>在此输入正文内容在此输入正文内容</a:t>
            </a:r>
          </a:p>
        </p:txBody>
      </p:sp>
      <p:pic>
        <p:nvPicPr>
          <p:cNvPr id="3" name="OfficePLUS-14">
            <a:extLst>
              <a:ext uri="{FF2B5EF4-FFF2-40B4-BE49-F238E27FC236}">
                <a16:creationId xmlns:a16="http://schemas.microsoft.com/office/drawing/2014/main" id="{6797BCDE-16F4-42AF-95A1-9B8543224878}"/>
              </a:ext>
            </a:extLst>
          </p:cNvPr>
          <p:cNvPicPr>
            <a:picLocks noChangeAspect="1"/>
          </p:cNvPicPr>
          <p:nvPr/>
        </p:nvPicPr>
        <p:blipFill rotWithShape="1">
          <a:blip r:embed="rId4">
            <a:extLst>
              <a:ext uri="{28A0092B-C50C-407E-A947-70E740481C1C}">
                <a14:useLocalDpi xmlns:a14="http://schemas.microsoft.com/office/drawing/2010/main" val="0"/>
              </a:ext>
            </a:extLst>
          </a:blip>
          <a:srcRect l="46693" r="21271"/>
          <a:stretch/>
        </p:blipFill>
        <p:spPr>
          <a:xfrm>
            <a:off x="1695450" y="1781174"/>
            <a:ext cx="2352675" cy="4130873"/>
          </a:xfrm>
          <a:prstGeom prst="rect">
            <a:avLst/>
          </a:prstGeom>
        </p:spPr>
      </p:pic>
    </p:spTree>
    <p:extLst>
      <p:ext uri="{BB962C8B-B14F-4D97-AF65-F5344CB8AC3E}">
        <p14:creationId xmlns:p14="http://schemas.microsoft.com/office/powerpoint/2010/main" val="34185368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fficePLUS-1">
            <a:extLst>
              <a:ext uri="{FF2B5EF4-FFF2-40B4-BE49-F238E27FC236}">
                <a16:creationId xmlns:a16="http://schemas.microsoft.com/office/drawing/2014/main" id="{0A4C312F-D6B5-4F2E-A552-7861C563972B}"/>
              </a:ext>
            </a:extLst>
          </p:cNvPr>
          <p:cNvSpPr txBox="1"/>
          <p:nvPr/>
        </p:nvSpPr>
        <p:spPr>
          <a:xfrm>
            <a:off x="1914524" y="3083392"/>
            <a:ext cx="8362950" cy="923330"/>
          </a:xfrm>
          <a:prstGeom prst="rect">
            <a:avLst/>
          </a:prstGeom>
          <a:noFill/>
          <a:effectLst>
            <a:outerShdw blurRad="50800" dist="38100" dir="2700000" algn="tl" rotWithShape="0">
              <a:prstClr val="black">
                <a:alpha val="18000"/>
              </a:prstClr>
            </a:outerShdw>
          </a:effectLst>
        </p:spPr>
        <p:txBody>
          <a:bodyPr wrap="square" rtlCol="0">
            <a:spAutoFit/>
          </a:bodyPr>
          <a:lstStyle/>
          <a:p>
            <a:pPr algn="ctr"/>
            <a:r>
              <a:rPr lang="zh-CN" altLang="en-US" sz="5400" b="1" dirty="0">
                <a:gradFill>
                  <a:gsLst>
                    <a:gs pos="0">
                      <a:schemeClr val="accent1">
                        <a:lumMod val="5000"/>
                        <a:lumOff val="95000"/>
                      </a:schemeClr>
                    </a:gs>
                    <a:gs pos="100000">
                      <a:schemeClr val="tx1">
                        <a:lumMod val="65000"/>
                        <a:lumOff val="35000"/>
                      </a:schemeClr>
                    </a:gs>
                  </a:gsLst>
                  <a:lin ang="5400000" scaled="0"/>
                </a:gradFill>
                <a:latin typeface="+mj-ea"/>
                <a:ea typeface="+mj-ea"/>
                <a:cs typeface="+mn-ea"/>
                <a:sym typeface="+mn-lt"/>
              </a:rPr>
              <a:t>请输入您的标题</a:t>
            </a:r>
            <a:endParaRPr lang="en-US" altLang="zh-CN" sz="5400" b="1" dirty="0">
              <a:gradFill>
                <a:gsLst>
                  <a:gs pos="0">
                    <a:schemeClr val="accent1">
                      <a:lumMod val="5000"/>
                      <a:lumOff val="95000"/>
                    </a:schemeClr>
                  </a:gs>
                  <a:gs pos="100000">
                    <a:schemeClr val="tx1">
                      <a:lumMod val="65000"/>
                      <a:lumOff val="35000"/>
                    </a:schemeClr>
                  </a:gs>
                </a:gsLst>
                <a:lin ang="5400000" scaled="0"/>
              </a:gradFill>
              <a:latin typeface="+mj-ea"/>
              <a:ea typeface="+mj-ea"/>
              <a:cs typeface="+mn-ea"/>
              <a:sym typeface="+mn-lt"/>
            </a:endParaRPr>
          </a:p>
        </p:txBody>
      </p:sp>
      <p:sp>
        <p:nvSpPr>
          <p:cNvPr id="7" name="OfficePLUS-2">
            <a:extLst>
              <a:ext uri="{FF2B5EF4-FFF2-40B4-BE49-F238E27FC236}">
                <a16:creationId xmlns:a16="http://schemas.microsoft.com/office/drawing/2014/main" id="{49CD23CB-ACC3-4B7F-A64D-3F5F5C863C73}"/>
              </a:ext>
            </a:extLst>
          </p:cNvPr>
          <p:cNvSpPr txBox="1"/>
          <p:nvPr/>
        </p:nvSpPr>
        <p:spPr>
          <a:xfrm>
            <a:off x="3302072" y="2315042"/>
            <a:ext cx="5587855" cy="923330"/>
          </a:xfrm>
          <a:prstGeom prst="rect">
            <a:avLst/>
          </a:prstGeom>
          <a:noFill/>
          <a:effectLst>
            <a:outerShdw blurRad="50800" dist="38100" dir="2700000" algn="tl" rotWithShape="0">
              <a:prstClr val="black">
                <a:alpha val="18000"/>
              </a:prstClr>
            </a:outerShdw>
          </a:effectLst>
        </p:spPr>
        <p:txBody>
          <a:bodyPr wrap="square" rtlCol="0">
            <a:spAutoFit/>
          </a:bodyPr>
          <a:lstStyle/>
          <a:p>
            <a:pPr algn="ctr"/>
            <a:r>
              <a:rPr lang="en-US" altLang="zh-CN" sz="5400" b="1" dirty="0">
                <a:gradFill>
                  <a:gsLst>
                    <a:gs pos="0">
                      <a:schemeClr val="accent1">
                        <a:lumMod val="5000"/>
                        <a:lumOff val="95000"/>
                      </a:schemeClr>
                    </a:gs>
                    <a:gs pos="100000">
                      <a:schemeClr val="tx1">
                        <a:lumMod val="65000"/>
                        <a:lumOff val="35000"/>
                      </a:schemeClr>
                    </a:gs>
                  </a:gsLst>
                  <a:lin ang="5400000" scaled="0"/>
                </a:gradFill>
                <a:latin typeface="+mj-ea"/>
                <a:ea typeface="+mj-ea"/>
                <a:cs typeface="+mn-ea"/>
                <a:sym typeface="+mn-lt"/>
              </a:rPr>
              <a:t>PART 03</a:t>
            </a:r>
          </a:p>
        </p:txBody>
      </p:sp>
      <p:sp>
        <p:nvSpPr>
          <p:cNvPr id="8" name="OfficePLUS-3">
            <a:extLst>
              <a:ext uri="{FF2B5EF4-FFF2-40B4-BE49-F238E27FC236}">
                <a16:creationId xmlns:a16="http://schemas.microsoft.com/office/drawing/2014/main" id="{ED348097-4EC4-48B2-BAA3-5A902376495D}"/>
              </a:ext>
            </a:extLst>
          </p:cNvPr>
          <p:cNvSpPr txBox="1"/>
          <p:nvPr/>
        </p:nvSpPr>
        <p:spPr>
          <a:xfrm>
            <a:off x="3047999" y="4050437"/>
            <a:ext cx="6096000" cy="400110"/>
          </a:xfrm>
          <a:prstGeom prst="rect">
            <a:avLst/>
          </a:prstGeom>
          <a:noFill/>
        </p:spPr>
        <p:txBody>
          <a:bodyPr wrap="square" rtlCol="0">
            <a:spAutoFit/>
          </a:bodyPr>
          <a:lstStyle/>
          <a:p>
            <a:pPr algn="ctr"/>
            <a:r>
              <a:rPr lang="en-US" altLang="zh-CN" sz="2000" cap="all" dirty="0">
                <a:solidFill>
                  <a:schemeClr val="bg1"/>
                </a:solidFill>
                <a:cs typeface="+mn-ea"/>
                <a:sym typeface="+mn-lt"/>
              </a:rPr>
              <a:t>Please enter your title</a:t>
            </a:r>
            <a:endParaRPr lang="zh-CN" altLang="en-US" sz="2000" cap="all" dirty="0">
              <a:solidFill>
                <a:schemeClr val="bg1"/>
              </a:solidFill>
              <a:cs typeface="+mn-ea"/>
              <a:sym typeface="+mn-lt"/>
            </a:endParaRPr>
          </a:p>
        </p:txBody>
      </p:sp>
    </p:spTree>
    <p:extLst>
      <p:ext uri="{BB962C8B-B14F-4D97-AF65-F5344CB8AC3E}">
        <p14:creationId xmlns:p14="http://schemas.microsoft.com/office/powerpoint/2010/main" val="2725484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OfficePLUS-1">
            <a:extLst>
              <a:ext uri="{FF2B5EF4-FFF2-40B4-BE49-F238E27FC236}">
                <a16:creationId xmlns:a16="http://schemas.microsoft.com/office/drawing/2014/main" id="{EE989A96-8815-4B8E-A6C2-C20FB6139FAB}"/>
              </a:ext>
            </a:extLst>
          </p:cNvPr>
          <p:cNvSpPr/>
          <p:nvPr/>
        </p:nvSpPr>
        <p:spPr>
          <a:xfrm>
            <a:off x="1608624" y="2824926"/>
            <a:ext cx="1030404" cy="1030404"/>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OfficePLUS-2">
            <a:extLst>
              <a:ext uri="{FF2B5EF4-FFF2-40B4-BE49-F238E27FC236}">
                <a16:creationId xmlns:a16="http://schemas.microsoft.com/office/drawing/2014/main" id="{25F4455D-E675-4283-A7FD-1C503790F1EC}"/>
              </a:ext>
            </a:extLst>
          </p:cNvPr>
          <p:cNvSpPr/>
          <p:nvPr/>
        </p:nvSpPr>
        <p:spPr>
          <a:xfrm>
            <a:off x="4143480" y="2709180"/>
            <a:ext cx="1146150" cy="114615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OfficePLUS-3">
            <a:extLst>
              <a:ext uri="{FF2B5EF4-FFF2-40B4-BE49-F238E27FC236}">
                <a16:creationId xmlns:a16="http://schemas.microsoft.com/office/drawing/2014/main" id="{6E1D14D8-A02E-4F33-93A1-BD5952535C9A}"/>
              </a:ext>
            </a:extLst>
          </p:cNvPr>
          <p:cNvSpPr/>
          <p:nvPr/>
        </p:nvSpPr>
        <p:spPr>
          <a:xfrm>
            <a:off x="6585744" y="2582116"/>
            <a:ext cx="1273214" cy="127321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OfficePLUS-4">
            <a:extLst>
              <a:ext uri="{FF2B5EF4-FFF2-40B4-BE49-F238E27FC236}">
                <a16:creationId xmlns:a16="http://schemas.microsoft.com/office/drawing/2014/main" id="{B1BC07CC-241D-43C7-BE99-48149933239D}"/>
              </a:ext>
            </a:extLst>
          </p:cNvPr>
          <p:cNvSpPr/>
          <p:nvPr/>
        </p:nvSpPr>
        <p:spPr>
          <a:xfrm>
            <a:off x="9062731" y="2489261"/>
            <a:ext cx="1366069" cy="1366069"/>
          </a:xfrm>
          <a:prstGeom prst="rect">
            <a:avLst/>
          </a:prstGeom>
          <a:solidFill>
            <a:srgbClr val="E0B0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7" name="OfficePLUS-5">
            <a:extLst>
              <a:ext uri="{FF2B5EF4-FFF2-40B4-BE49-F238E27FC236}">
                <a16:creationId xmlns:a16="http://schemas.microsoft.com/office/drawing/2014/main" id="{0FC49859-1DD9-4B16-84CE-520379C4FCD8}"/>
              </a:ext>
            </a:extLst>
          </p:cNvPr>
          <p:cNvSpPr>
            <a:spLocks/>
          </p:cNvSpPr>
          <p:nvPr/>
        </p:nvSpPr>
        <p:spPr bwMode="auto">
          <a:xfrm>
            <a:off x="9472311" y="2874148"/>
            <a:ext cx="546908" cy="546908"/>
          </a:xfrm>
          <a:custGeom>
            <a:avLst/>
            <a:gdLst>
              <a:gd name="T0" fmla="*/ 1767542 w 3927"/>
              <a:gd name="T1" fmla="*/ 308011 h 3928"/>
              <a:gd name="T2" fmla="*/ 1684137 w 3927"/>
              <a:gd name="T3" fmla="*/ 390514 h 3928"/>
              <a:gd name="T4" fmla="*/ 1406885 w 3927"/>
              <a:gd name="T5" fmla="*/ 115046 h 3928"/>
              <a:gd name="T6" fmla="*/ 1490290 w 3927"/>
              <a:gd name="T7" fmla="*/ 32084 h 3928"/>
              <a:gd name="T8" fmla="*/ 1597525 w 3927"/>
              <a:gd name="T9" fmla="*/ 28876 h 3928"/>
              <a:gd name="T10" fmla="*/ 1770750 w 3927"/>
              <a:gd name="T11" fmla="*/ 200757 h 3928"/>
              <a:gd name="T12" fmla="*/ 1767542 w 3927"/>
              <a:gd name="T13" fmla="*/ 308011 h 3928"/>
              <a:gd name="T14" fmla="*/ 1032021 w 3927"/>
              <a:gd name="T15" fmla="*/ 1039078 h 3928"/>
              <a:gd name="T16" fmla="*/ 754768 w 3927"/>
              <a:gd name="T17" fmla="*/ 763152 h 3928"/>
              <a:gd name="T18" fmla="*/ 1364724 w 3927"/>
              <a:gd name="T19" fmla="*/ 156756 h 3928"/>
              <a:gd name="T20" fmla="*/ 1641977 w 3927"/>
              <a:gd name="T21" fmla="*/ 432682 h 3928"/>
              <a:gd name="T22" fmla="*/ 1032021 w 3927"/>
              <a:gd name="T23" fmla="*/ 1039078 h 3928"/>
              <a:gd name="T24" fmla="*/ 993526 w 3927"/>
              <a:gd name="T25" fmla="*/ 1077121 h 3928"/>
              <a:gd name="T26" fmla="*/ 605373 w 3927"/>
              <a:gd name="T27" fmla="*/ 1187584 h 3928"/>
              <a:gd name="T28" fmla="*/ 716274 w 3927"/>
              <a:gd name="T29" fmla="*/ 801653 h 3928"/>
              <a:gd name="T30" fmla="*/ 993526 w 3927"/>
              <a:gd name="T31" fmla="*/ 1077121 h 3928"/>
              <a:gd name="T32" fmla="*/ 352867 w 3927"/>
              <a:gd name="T33" fmla="*/ 226883 h 3928"/>
              <a:gd name="T34" fmla="*/ 179641 w 3927"/>
              <a:gd name="T35" fmla="*/ 400597 h 3928"/>
              <a:gd name="T36" fmla="*/ 179641 w 3927"/>
              <a:gd name="T37" fmla="*/ 1447468 h 3928"/>
              <a:gd name="T38" fmla="*/ 352867 w 3927"/>
              <a:gd name="T39" fmla="*/ 1620724 h 3928"/>
              <a:gd name="T40" fmla="*/ 1400011 w 3927"/>
              <a:gd name="T41" fmla="*/ 1620724 h 3928"/>
              <a:gd name="T42" fmla="*/ 1573236 w 3927"/>
              <a:gd name="T43" fmla="*/ 1447468 h 3928"/>
              <a:gd name="T44" fmla="*/ 1573236 w 3927"/>
              <a:gd name="T45" fmla="*/ 759485 h 3928"/>
              <a:gd name="T46" fmla="*/ 1752419 w 3927"/>
              <a:gd name="T47" fmla="*/ 585771 h 3928"/>
              <a:gd name="T48" fmla="*/ 1752419 w 3927"/>
              <a:gd name="T49" fmla="*/ 1511178 h 3928"/>
              <a:gd name="T50" fmla="*/ 1457753 w 3927"/>
              <a:gd name="T51" fmla="*/ 1800397 h 3928"/>
              <a:gd name="T52" fmla="*/ 289168 w 3927"/>
              <a:gd name="T53" fmla="*/ 1800397 h 3928"/>
              <a:gd name="T54" fmla="*/ 0 w 3927"/>
              <a:gd name="T55" fmla="*/ 1511178 h 3928"/>
              <a:gd name="T56" fmla="*/ 0 w 3927"/>
              <a:gd name="T57" fmla="*/ 354304 h 3928"/>
              <a:gd name="T58" fmla="*/ 289168 w 3927"/>
              <a:gd name="T59" fmla="*/ 47210 h 3928"/>
              <a:gd name="T60" fmla="*/ 1214412 w 3927"/>
              <a:gd name="T61" fmla="*/ 47210 h 3928"/>
              <a:gd name="T62" fmla="*/ 1040728 w 3927"/>
              <a:gd name="T63" fmla="*/ 226883 h 3928"/>
              <a:gd name="T64" fmla="*/ 352867 w 3927"/>
              <a:gd name="T65" fmla="*/ 226883 h 39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927" h="3928">
                <a:moveTo>
                  <a:pt x="3857" y="672"/>
                </a:moveTo>
                <a:cubicBezTo>
                  <a:pt x="3675" y="852"/>
                  <a:pt x="3675" y="852"/>
                  <a:pt x="3675" y="852"/>
                </a:cubicBezTo>
                <a:cubicBezTo>
                  <a:pt x="3070" y="251"/>
                  <a:pt x="3070" y="251"/>
                  <a:pt x="3070" y="251"/>
                </a:cubicBezTo>
                <a:cubicBezTo>
                  <a:pt x="3252" y="70"/>
                  <a:pt x="3252" y="70"/>
                  <a:pt x="3252" y="70"/>
                </a:cubicBezTo>
                <a:cubicBezTo>
                  <a:pt x="3319" y="4"/>
                  <a:pt x="3424" y="0"/>
                  <a:pt x="3486" y="63"/>
                </a:cubicBezTo>
                <a:cubicBezTo>
                  <a:pt x="3864" y="438"/>
                  <a:pt x="3864" y="438"/>
                  <a:pt x="3864" y="438"/>
                </a:cubicBezTo>
                <a:cubicBezTo>
                  <a:pt x="3927" y="501"/>
                  <a:pt x="3924" y="605"/>
                  <a:pt x="3857" y="672"/>
                </a:cubicBezTo>
                <a:close/>
                <a:moveTo>
                  <a:pt x="2252" y="2267"/>
                </a:moveTo>
                <a:cubicBezTo>
                  <a:pt x="1647" y="1665"/>
                  <a:pt x="1647" y="1665"/>
                  <a:pt x="1647" y="1665"/>
                </a:cubicBezTo>
                <a:cubicBezTo>
                  <a:pt x="2978" y="342"/>
                  <a:pt x="2978" y="342"/>
                  <a:pt x="2978" y="342"/>
                </a:cubicBezTo>
                <a:cubicBezTo>
                  <a:pt x="3583" y="944"/>
                  <a:pt x="3583" y="944"/>
                  <a:pt x="3583" y="944"/>
                </a:cubicBezTo>
                <a:lnTo>
                  <a:pt x="2252" y="2267"/>
                </a:lnTo>
                <a:close/>
                <a:moveTo>
                  <a:pt x="2168" y="2350"/>
                </a:moveTo>
                <a:cubicBezTo>
                  <a:pt x="1321" y="2591"/>
                  <a:pt x="1321" y="2591"/>
                  <a:pt x="1321" y="2591"/>
                </a:cubicBezTo>
                <a:cubicBezTo>
                  <a:pt x="1563" y="1749"/>
                  <a:pt x="1563" y="1749"/>
                  <a:pt x="1563" y="1749"/>
                </a:cubicBezTo>
                <a:lnTo>
                  <a:pt x="2168" y="2350"/>
                </a:lnTo>
                <a:close/>
                <a:moveTo>
                  <a:pt x="770" y="495"/>
                </a:moveTo>
                <a:cubicBezTo>
                  <a:pt x="561" y="495"/>
                  <a:pt x="392" y="665"/>
                  <a:pt x="392" y="874"/>
                </a:cubicBezTo>
                <a:cubicBezTo>
                  <a:pt x="392" y="3158"/>
                  <a:pt x="392" y="3158"/>
                  <a:pt x="392" y="3158"/>
                </a:cubicBezTo>
                <a:cubicBezTo>
                  <a:pt x="392" y="3367"/>
                  <a:pt x="561" y="3536"/>
                  <a:pt x="770" y="3536"/>
                </a:cubicBezTo>
                <a:cubicBezTo>
                  <a:pt x="3055" y="3536"/>
                  <a:pt x="3055" y="3536"/>
                  <a:pt x="3055" y="3536"/>
                </a:cubicBezTo>
                <a:cubicBezTo>
                  <a:pt x="3264" y="3536"/>
                  <a:pt x="3433" y="3367"/>
                  <a:pt x="3433" y="3158"/>
                </a:cubicBezTo>
                <a:cubicBezTo>
                  <a:pt x="3433" y="1657"/>
                  <a:pt x="3433" y="1657"/>
                  <a:pt x="3433" y="1657"/>
                </a:cubicBezTo>
                <a:cubicBezTo>
                  <a:pt x="3824" y="1278"/>
                  <a:pt x="3824" y="1278"/>
                  <a:pt x="3824" y="1278"/>
                </a:cubicBezTo>
                <a:cubicBezTo>
                  <a:pt x="3824" y="3297"/>
                  <a:pt x="3824" y="3297"/>
                  <a:pt x="3824" y="3297"/>
                </a:cubicBezTo>
                <a:cubicBezTo>
                  <a:pt x="3824" y="3645"/>
                  <a:pt x="3529" y="3928"/>
                  <a:pt x="3181" y="3928"/>
                </a:cubicBezTo>
                <a:cubicBezTo>
                  <a:pt x="631" y="3928"/>
                  <a:pt x="631" y="3928"/>
                  <a:pt x="631" y="3928"/>
                </a:cubicBezTo>
                <a:cubicBezTo>
                  <a:pt x="283" y="3928"/>
                  <a:pt x="0" y="3645"/>
                  <a:pt x="0" y="3297"/>
                </a:cubicBezTo>
                <a:cubicBezTo>
                  <a:pt x="0" y="773"/>
                  <a:pt x="0" y="773"/>
                  <a:pt x="0" y="773"/>
                </a:cubicBezTo>
                <a:cubicBezTo>
                  <a:pt x="0" y="425"/>
                  <a:pt x="283" y="103"/>
                  <a:pt x="631" y="103"/>
                </a:cubicBezTo>
                <a:cubicBezTo>
                  <a:pt x="2650" y="103"/>
                  <a:pt x="2650" y="103"/>
                  <a:pt x="2650" y="103"/>
                </a:cubicBezTo>
                <a:cubicBezTo>
                  <a:pt x="2271" y="495"/>
                  <a:pt x="2271" y="495"/>
                  <a:pt x="2271" y="495"/>
                </a:cubicBezTo>
                <a:lnTo>
                  <a:pt x="770" y="495"/>
                </a:lnTo>
                <a:close/>
              </a:path>
            </a:pathLst>
          </a:custGeom>
          <a:solidFill>
            <a:srgbClr val="2B2D2C"/>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lt"/>
              <a:ea typeface="+mn-ea"/>
              <a:cs typeface="+mn-ea"/>
              <a:sym typeface="+mn-lt"/>
            </a:endParaRPr>
          </a:p>
        </p:txBody>
      </p:sp>
      <p:sp>
        <p:nvSpPr>
          <p:cNvPr id="8" name="OfficePLUS-6">
            <a:extLst>
              <a:ext uri="{FF2B5EF4-FFF2-40B4-BE49-F238E27FC236}">
                <a16:creationId xmlns:a16="http://schemas.microsoft.com/office/drawing/2014/main" id="{3C6213BC-9440-4FB8-9F13-7C3F28EB886D}"/>
              </a:ext>
            </a:extLst>
          </p:cNvPr>
          <p:cNvSpPr>
            <a:spLocks/>
          </p:cNvSpPr>
          <p:nvPr/>
        </p:nvSpPr>
        <p:spPr bwMode="auto">
          <a:xfrm>
            <a:off x="6954148" y="2990303"/>
            <a:ext cx="536406" cy="456839"/>
          </a:xfrm>
          <a:custGeom>
            <a:avLst/>
            <a:gdLst/>
            <a:ahLst/>
            <a:cxnLst/>
            <a:rect l="0" t="0" r="r" b="b"/>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solidFill>
            <a:srgbClr val="2B2D2C"/>
          </a:solidFill>
          <a:ln>
            <a:noFill/>
          </a:ln>
        </p:spPr>
        <p:txBody>
          <a:bodyPr bIns="396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black">
                  <a:lumMod val="95000"/>
                  <a:lumOff val="5000"/>
                </a:prstClr>
              </a:solidFill>
              <a:effectLst/>
              <a:uLnTx/>
              <a:uFillTx/>
              <a:latin typeface="+mn-lt"/>
              <a:ea typeface="+mn-ea"/>
              <a:cs typeface="+mn-ea"/>
              <a:sym typeface="+mn-lt"/>
            </a:endParaRPr>
          </a:p>
        </p:txBody>
      </p:sp>
      <p:sp>
        <p:nvSpPr>
          <p:cNvPr id="9" name="OfficePLUS-7">
            <a:extLst>
              <a:ext uri="{FF2B5EF4-FFF2-40B4-BE49-F238E27FC236}">
                <a16:creationId xmlns:a16="http://schemas.microsoft.com/office/drawing/2014/main" id="{B0014121-F89F-44D4-8FD3-1EABF633AF08}"/>
              </a:ext>
            </a:extLst>
          </p:cNvPr>
          <p:cNvSpPr>
            <a:spLocks/>
          </p:cNvSpPr>
          <p:nvPr/>
        </p:nvSpPr>
        <p:spPr bwMode="auto">
          <a:xfrm>
            <a:off x="1869882" y="3147602"/>
            <a:ext cx="507889" cy="380917"/>
          </a:xfrm>
          <a:custGeom>
            <a:avLst/>
            <a:gdLst/>
            <a:ahLst/>
            <a:cxnLst/>
            <a:rect l="0" t="0" r="r" b="b"/>
            <a:pathLst>
              <a:path w="1166813" h="874713">
                <a:moveTo>
                  <a:pt x="631825" y="339725"/>
                </a:moveTo>
                <a:lnTo>
                  <a:pt x="639247" y="339990"/>
                </a:lnTo>
                <a:lnTo>
                  <a:pt x="646669" y="340520"/>
                </a:lnTo>
                <a:lnTo>
                  <a:pt x="654090" y="341314"/>
                </a:lnTo>
                <a:lnTo>
                  <a:pt x="661247" y="342638"/>
                </a:lnTo>
                <a:lnTo>
                  <a:pt x="668404" y="344227"/>
                </a:lnTo>
                <a:lnTo>
                  <a:pt x="675296" y="346081"/>
                </a:lnTo>
                <a:lnTo>
                  <a:pt x="681922" y="348729"/>
                </a:lnTo>
                <a:lnTo>
                  <a:pt x="688814" y="351377"/>
                </a:lnTo>
                <a:lnTo>
                  <a:pt x="695175" y="354026"/>
                </a:lnTo>
                <a:lnTo>
                  <a:pt x="701537" y="357204"/>
                </a:lnTo>
                <a:lnTo>
                  <a:pt x="707633" y="360646"/>
                </a:lnTo>
                <a:lnTo>
                  <a:pt x="713465" y="364619"/>
                </a:lnTo>
                <a:lnTo>
                  <a:pt x="719296" y="368856"/>
                </a:lnTo>
                <a:lnTo>
                  <a:pt x="724862" y="373093"/>
                </a:lnTo>
                <a:lnTo>
                  <a:pt x="730164" y="377595"/>
                </a:lnTo>
                <a:lnTo>
                  <a:pt x="735200" y="382362"/>
                </a:lnTo>
                <a:lnTo>
                  <a:pt x="739971" y="387658"/>
                </a:lnTo>
                <a:lnTo>
                  <a:pt x="744742" y="392955"/>
                </a:lnTo>
                <a:lnTo>
                  <a:pt x="748983" y="398251"/>
                </a:lnTo>
                <a:lnTo>
                  <a:pt x="752959" y="404077"/>
                </a:lnTo>
                <a:lnTo>
                  <a:pt x="756670" y="409903"/>
                </a:lnTo>
                <a:lnTo>
                  <a:pt x="760116" y="415994"/>
                </a:lnTo>
                <a:lnTo>
                  <a:pt x="763562" y="422615"/>
                </a:lnTo>
                <a:lnTo>
                  <a:pt x="766477" y="428971"/>
                </a:lnTo>
                <a:lnTo>
                  <a:pt x="769128" y="435326"/>
                </a:lnTo>
                <a:lnTo>
                  <a:pt x="771514" y="442477"/>
                </a:lnTo>
                <a:lnTo>
                  <a:pt x="773369" y="449097"/>
                </a:lnTo>
                <a:lnTo>
                  <a:pt x="774959" y="456247"/>
                </a:lnTo>
                <a:lnTo>
                  <a:pt x="776285" y="463663"/>
                </a:lnTo>
                <a:lnTo>
                  <a:pt x="777080" y="470813"/>
                </a:lnTo>
                <a:lnTo>
                  <a:pt x="777610" y="478228"/>
                </a:lnTo>
                <a:lnTo>
                  <a:pt x="777875" y="485643"/>
                </a:lnTo>
                <a:lnTo>
                  <a:pt x="777610" y="493058"/>
                </a:lnTo>
                <a:lnTo>
                  <a:pt x="777080" y="500738"/>
                </a:lnTo>
                <a:lnTo>
                  <a:pt x="776285" y="507888"/>
                </a:lnTo>
                <a:lnTo>
                  <a:pt x="774959" y="515303"/>
                </a:lnTo>
                <a:lnTo>
                  <a:pt x="773369" y="522188"/>
                </a:lnTo>
                <a:lnTo>
                  <a:pt x="771514" y="529074"/>
                </a:lnTo>
                <a:lnTo>
                  <a:pt x="769128" y="535959"/>
                </a:lnTo>
                <a:lnTo>
                  <a:pt x="766477" y="542580"/>
                </a:lnTo>
                <a:lnTo>
                  <a:pt x="763562" y="548936"/>
                </a:lnTo>
                <a:lnTo>
                  <a:pt x="760116" y="555291"/>
                </a:lnTo>
                <a:lnTo>
                  <a:pt x="756670" y="561382"/>
                </a:lnTo>
                <a:lnTo>
                  <a:pt x="752959" y="567208"/>
                </a:lnTo>
                <a:lnTo>
                  <a:pt x="748983" y="573034"/>
                </a:lnTo>
                <a:lnTo>
                  <a:pt x="744742" y="578596"/>
                </a:lnTo>
                <a:lnTo>
                  <a:pt x="739971" y="583892"/>
                </a:lnTo>
                <a:lnTo>
                  <a:pt x="735200" y="588659"/>
                </a:lnTo>
                <a:lnTo>
                  <a:pt x="730164" y="593691"/>
                </a:lnTo>
                <a:lnTo>
                  <a:pt x="724862" y="598458"/>
                </a:lnTo>
                <a:lnTo>
                  <a:pt x="719296" y="602695"/>
                </a:lnTo>
                <a:lnTo>
                  <a:pt x="713465" y="606667"/>
                </a:lnTo>
                <a:lnTo>
                  <a:pt x="707633" y="610639"/>
                </a:lnTo>
                <a:lnTo>
                  <a:pt x="701537" y="614082"/>
                </a:lnTo>
                <a:lnTo>
                  <a:pt x="695175" y="617260"/>
                </a:lnTo>
                <a:lnTo>
                  <a:pt x="688814" y="620173"/>
                </a:lnTo>
                <a:lnTo>
                  <a:pt x="681922" y="622821"/>
                </a:lnTo>
                <a:lnTo>
                  <a:pt x="675296" y="624940"/>
                </a:lnTo>
                <a:lnTo>
                  <a:pt x="668404" y="626794"/>
                </a:lnTo>
                <a:lnTo>
                  <a:pt x="661247" y="628912"/>
                </a:lnTo>
                <a:lnTo>
                  <a:pt x="654090" y="629971"/>
                </a:lnTo>
                <a:lnTo>
                  <a:pt x="646669" y="631031"/>
                </a:lnTo>
                <a:lnTo>
                  <a:pt x="639247" y="631560"/>
                </a:lnTo>
                <a:lnTo>
                  <a:pt x="631825" y="631825"/>
                </a:lnTo>
                <a:lnTo>
                  <a:pt x="624403" y="631560"/>
                </a:lnTo>
                <a:lnTo>
                  <a:pt x="616982" y="631031"/>
                </a:lnTo>
                <a:lnTo>
                  <a:pt x="609560" y="629971"/>
                </a:lnTo>
                <a:lnTo>
                  <a:pt x="602403" y="628912"/>
                </a:lnTo>
                <a:lnTo>
                  <a:pt x="595511" y="626794"/>
                </a:lnTo>
                <a:lnTo>
                  <a:pt x="588355" y="624940"/>
                </a:lnTo>
                <a:lnTo>
                  <a:pt x="581728" y="622821"/>
                </a:lnTo>
                <a:lnTo>
                  <a:pt x="575102" y="620173"/>
                </a:lnTo>
                <a:lnTo>
                  <a:pt x="568475" y="617260"/>
                </a:lnTo>
                <a:lnTo>
                  <a:pt x="562378" y="614082"/>
                </a:lnTo>
                <a:lnTo>
                  <a:pt x="556282" y="610639"/>
                </a:lnTo>
                <a:lnTo>
                  <a:pt x="550186" y="606667"/>
                </a:lnTo>
                <a:lnTo>
                  <a:pt x="544619" y="602695"/>
                </a:lnTo>
                <a:lnTo>
                  <a:pt x="539053" y="598458"/>
                </a:lnTo>
                <a:lnTo>
                  <a:pt x="533487" y="593691"/>
                </a:lnTo>
                <a:lnTo>
                  <a:pt x="528450" y="588659"/>
                </a:lnTo>
                <a:lnTo>
                  <a:pt x="523679" y="583892"/>
                </a:lnTo>
                <a:lnTo>
                  <a:pt x="519173" y="578596"/>
                </a:lnTo>
                <a:lnTo>
                  <a:pt x="514667" y="573034"/>
                </a:lnTo>
                <a:lnTo>
                  <a:pt x="510691" y="567208"/>
                </a:lnTo>
                <a:lnTo>
                  <a:pt x="506980" y="561382"/>
                </a:lnTo>
                <a:lnTo>
                  <a:pt x="503534" y="555291"/>
                </a:lnTo>
                <a:lnTo>
                  <a:pt x="500354" y="548936"/>
                </a:lnTo>
                <a:lnTo>
                  <a:pt x="497438" y="542580"/>
                </a:lnTo>
                <a:lnTo>
                  <a:pt x="494522" y="535959"/>
                </a:lnTo>
                <a:lnTo>
                  <a:pt x="492402" y="529074"/>
                </a:lnTo>
                <a:lnTo>
                  <a:pt x="490281" y="522188"/>
                </a:lnTo>
                <a:lnTo>
                  <a:pt x="488691" y="515303"/>
                </a:lnTo>
                <a:lnTo>
                  <a:pt x="487366" y="507888"/>
                </a:lnTo>
                <a:lnTo>
                  <a:pt x="486570" y="500738"/>
                </a:lnTo>
                <a:lnTo>
                  <a:pt x="486040" y="493058"/>
                </a:lnTo>
                <a:lnTo>
                  <a:pt x="485775" y="485643"/>
                </a:lnTo>
                <a:lnTo>
                  <a:pt x="486040" y="478228"/>
                </a:lnTo>
                <a:lnTo>
                  <a:pt x="486570" y="470813"/>
                </a:lnTo>
                <a:lnTo>
                  <a:pt x="487366" y="463663"/>
                </a:lnTo>
                <a:lnTo>
                  <a:pt x="488691" y="456247"/>
                </a:lnTo>
                <a:lnTo>
                  <a:pt x="490281" y="449097"/>
                </a:lnTo>
                <a:lnTo>
                  <a:pt x="492402" y="442477"/>
                </a:lnTo>
                <a:lnTo>
                  <a:pt x="494522" y="435326"/>
                </a:lnTo>
                <a:lnTo>
                  <a:pt x="497438" y="428971"/>
                </a:lnTo>
                <a:lnTo>
                  <a:pt x="500354" y="422615"/>
                </a:lnTo>
                <a:lnTo>
                  <a:pt x="503534" y="415994"/>
                </a:lnTo>
                <a:lnTo>
                  <a:pt x="506980" y="409903"/>
                </a:lnTo>
                <a:lnTo>
                  <a:pt x="510691" y="404077"/>
                </a:lnTo>
                <a:lnTo>
                  <a:pt x="514667" y="398251"/>
                </a:lnTo>
                <a:lnTo>
                  <a:pt x="519173" y="392955"/>
                </a:lnTo>
                <a:lnTo>
                  <a:pt x="523679" y="387658"/>
                </a:lnTo>
                <a:lnTo>
                  <a:pt x="528450" y="382362"/>
                </a:lnTo>
                <a:lnTo>
                  <a:pt x="533487" y="377595"/>
                </a:lnTo>
                <a:lnTo>
                  <a:pt x="539053" y="373093"/>
                </a:lnTo>
                <a:lnTo>
                  <a:pt x="544619" y="368856"/>
                </a:lnTo>
                <a:lnTo>
                  <a:pt x="550186" y="364619"/>
                </a:lnTo>
                <a:lnTo>
                  <a:pt x="556282" y="360646"/>
                </a:lnTo>
                <a:lnTo>
                  <a:pt x="562378" y="357204"/>
                </a:lnTo>
                <a:lnTo>
                  <a:pt x="568475" y="354026"/>
                </a:lnTo>
                <a:lnTo>
                  <a:pt x="575102" y="351377"/>
                </a:lnTo>
                <a:lnTo>
                  <a:pt x="581728" y="348729"/>
                </a:lnTo>
                <a:lnTo>
                  <a:pt x="588355" y="346081"/>
                </a:lnTo>
                <a:lnTo>
                  <a:pt x="595511" y="344227"/>
                </a:lnTo>
                <a:lnTo>
                  <a:pt x="602403" y="342638"/>
                </a:lnTo>
                <a:lnTo>
                  <a:pt x="609560" y="341314"/>
                </a:lnTo>
                <a:lnTo>
                  <a:pt x="616982" y="340520"/>
                </a:lnTo>
                <a:lnTo>
                  <a:pt x="624403" y="339990"/>
                </a:lnTo>
                <a:lnTo>
                  <a:pt x="631825" y="339725"/>
                </a:lnTo>
                <a:close/>
                <a:moveTo>
                  <a:pt x="992942" y="242814"/>
                </a:moveTo>
                <a:lnTo>
                  <a:pt x="989237" y="243079"/>
                </a:lnTo>
                <a:lnTo>
                  <a:pt x="985797" y="243608"/>
                </a:lnTo>
                <a:lnTo>
                  <a:pt x="981827" y="244137"/>
                </a:lnTo>
                <a:lnTo>
                  <a:pt x="978387" y="244930"/>
                </a:lnTo>
                <a:lnTo>
                  <a:pt x="974947" y="245988"/>
                </a:lnTo>
                <a:lnTo>
                  <a:pt x="971506" y="247046"/>
                </a:lnTo>
                <a:lnTo>
                  <a:pt x="968331" y="248369"/>
                </a:lnTo>
                <a:lnTo>
                  <a:pt x="964890" y="249956"/>
                </a:lnTo>
                <a:lnTo>
                  <a:pt x="961714" y="251543"/>
                </a:lnTo>
                <a:lnTo>
                  <a:pt x="958803" y="253395"/>
                </a:lnTo>
                <a:lnTo>
                  <a:pt x="955892" y="255246"/>
                </a:lnTo>
                <a:lnTo>
                  <a:pt x="952981" y="257362"/>
                </a:lnTo>
                <a:lnTo>
                  <a:pt x="950335" y="259478"/>
                </a:lnTo>
                <a:lnTo>
                  <a:pt x="947424" y="261594"/>
                </a:lnTo>
                <a:lnTo>
                  <a:pt x="945042" y="264239"/>
                </a:lnTo>
                <a:lnTo>
                  <a:pt x="942660" y="266620"/>
                </a:lnTo>
                <a:lnTo>
                  <a:pt x="940278" y="269265"/>
                </a:lnTo>
                <a:lnTo>
                  <a:pt x="938161" y="272174"/>
                </a:lnTo>
                <a:lnTo>
                  <a:pt x="936044" y="275084"/>
                </a:lnTo>
                <a:lnTo>
                  <a:pt x="934192" y="277993"/>
                </a:lnTo>
                <a:lnTo>
                  <a:pt x="932604" y="280903"/>
                </a:lnTo>
                <a:lnTo>
                  <a:pt x="931016" y="284077"/>
                </a:lnTo>
                <a:lnTo>
                  <a:pt x="929428" y="287251"/>
                </a:lnTo>
                <a:lnTo>
                  <a:pt x="927840" y="290425"/>
                </a:lnTo>
                <a:lnTo>
                  <a:pt x="926782" y="294128"/>
                </a:lnTo>
                <a:lnTo>
                  <a:pt x="925723" y="297567"/>
                </a:lnTo>
                <a:lnTo>
                  <a:pt x="924929" y="301005"/>
                </a:lnTo>
                <a:lnTo>
                  <a:pt x="924400" y="304444"/>
                </a:lnTo>
                <a:lnTo>
                  <a:pt x="923870" y="308147"/>
                </a:lnTo>
                <a:lnTo>
                  <a:pt x="923606" y="312114"/>
                </a:lnTo>
                <a:lnTo>
                  <a:pt x="923606" y="315817"/>
                </a:lnTo>
                <a:lnTo>
                  <a:pt x="923606" y="319520"/>
                </a:lnTo>
                <a:lnTo>
                  <a:pt x="923870" y="323223"/>
                </a:lnTo>
                <a:lnTo>
                  <a:pt x="924400" y="326662"/>
                </a:lnTo>
                <a:lnTo>
                  <a:pt x="924929" y="330630"/>
                </a:lnTo>
                <a:lnTo>
                  <a:pt x="925723" y="334068"/>
                </a:lnTo>
                <a:lnTo>
                  <a:pt x="926782" y="337242"/>
                </a:lnTo>
                <a:lnTo>
                  <a:pt x="927840" y="340681"/>
                </a:lnTo>
                <a:lnTo>
                  <a:pt x="929428" y="343855"/>
                </a:lnTo>
                <a:lnTo>
                  <a:pt x="931016" y="347293"/>
                </a:lnTo>
                <a:lnTo>
                  <a:pt x="932604" y="350467"/>
                </a:lnTo>
                <a:lnTo>
                  <a:pt x="934192" y="353377"/>
                </a:lnTo>
                <a:lnTo>
                  <a:pt x="936044" y="356286"/>
                </a:lnTo>
                <a:lnTo>
                  <a:pt x="938161" y="359196"/>
                </a:lnTo>
                <a:lnTo>
                  <a:pt x="940278" y="361841"/>
                </a:lnTo>
                <a:lnTo>
                  <a:pt x="942660" y="364486"/>
                </a:lnTo>
                <a:lnTo>
                  <a:pt x="945042" y="367131"/>
                </a:lnTo>
                <a:lnTo>
                  <a:pt x="947424" y="369512"/>
                </a:lnTo>
                <a:lnTo>
                  <a:pt x="950335" y="371892"/>
                </a:lnTo>
                <a:lnTo>
                  <a:pt x="952981" y="374008"/>
                </a:lnTo>
                <a:lnTo>
                  <a:pt x="955892" y="375860"/>
                </a:lnTo>
                <a:lnTo>
                  <a:pt x="958803" y="377711"/>
                </a:lnTo>
                <a:lnTo>
                  <a:pt x="961714" y="379563"/>
                </a:lnTo>
                <a:lnTo>
                  <a:pt x="964890" y="381150"/>
                </a:lnTo>
                <a:lnTo>
                  <a:pt x="968331" y="382472"/>
                </a:lnTo>
                <a:lnTo>
                  <a:pt x="971506" y="383795"/>
                </a:lnTo>
                <a:lnTo>
                  <a:pt x="974947" y="385117"/>
                </a:lnTo>
                <a:lnTo>
                  <a:pt x="978387" y="386175"/>
                </a:lnTo>
                <a:lnTo>
                  <a:pt x="981827" y="386969"/>
                </a:lnTo>
                <a:lnTo>
                  <a:pt x="985797" y="387498"/>
                </a:lnTo>
                <a:lnTo>
                  <a:pt x="989237" y="388027"/>
                </a:lnTo>
                <a:lnTo>
                  <a:pt x="992942" y="388291"/>
                </a:lnTo>
                <a:lnTo>
                  <a:pt x="996647" y="388291"/>
                </a:lnTo>
                <a:lnTo>
                  <a:pt x="1000352" y="388291"/>
                </a:lnTo>
                <a:lnTo>
                  <a:pt x="1004057" y="388027"/>
                </a:lnTo>
                <a:lnTo>
                  <a:pt x="1007762" y="387498"/>
                </a:lnTo>
                <a:lnTo>
                  <a:pt x="1011467" y="386969"/>
                </a:lnTo>
                <a:lnTo>
                  <a:pt x="1014908" y="386175"/>
                </a:lnTo>
                <a:lnTo>
                  <a:pt x="1018348" y="385117"/>
                </a:lnTo>
                <a:lnTo>
                  <a:pt x="1021524" y="383795"/>
                </a:lnTo>
                <a:lnTo>
                  <a:pt x="1025229" y="382472"/>
                </a:lnTo>
                <a:lnTo>
                  <a:pt x="1028405" y="381150"/>
                </a:lnTo>
                <a:lnTo>
                  <a:pt x="1031580" y="379563"/>
                </a:lnTo>
                <a:lnTo>
                  <a:pt x="1034491" y="377711"/>
                </a:lnTo>
                <a:lnTo>
                  <a:pt x="1037403" y="375860"/>
                </a:lnTo>
                <a:lnTo>
                  <a:pt x="1040314" y="374008"/>
                </a:lnTo>
                <a:lnTo>
                  <a:pt x="1043225" y="371892"/>
                </a:lnTo>
                <a:lnTo>
                  <a:pt x="1045871" y="369512"/>
                </a:lnTo>
                <a:lnTo>
                  <a:pt x="1048253" y="367131"/>
                </a:lnTo>
                <a:lnTo>
                  <a:pt x="1050635" y="364486"/>
                </a:lnTo>
                <a:lnTo>
                  <a:pt x="1053017" y="361841"/>
                </a:lnTo>
                <a:lnTo>
                  <a:pt x="1055134" y="359196"/>
                </a:lnTo>
                <a:lnTo>
                  <a:pt x="1057251" y="356286"/>
                </a:lnTo>
                <a:lnTo>
                  <a:pt x="1059103" y="353377"/>
                </a:lnTo>
                <a:lnTo>
                  <a:pt x="1060956" y="350467"/>
                </a:lnTo>
                <a:lnTo>
                  <a:pt x="1062544" y="347293"/>
                </a:lnTo>
                <a:lnTo>
                  <a:pt x="1064132" y="343855"/>
                </a:lnTo>
                <a:lnTo>
                  <a:pt x="1065455" y="340681"/>
                </a:lnTo>
                <a:lnTo>
                  <a:pt x="1066513" y="337242"/>
                </a:lnTo>
                <a:lnTo>
                  <a:pt x="1067572" y="334068"/>
                </a:lnTo>
                <a:lnTo>
                  <a:pt x="1068366" y="330630"/>
                </a:lnTo>
                <a:lnTo>
                  <a:pt x="1068895" y="326662"/>
                </a:lnTo>
                <a:lnTo>
                  <a:pt x="1069424" y="323223"/>
                </a:lnTo>
                <a:lnTo>
                  <a:pt x="1069689" y="319520"/>
                </a:lnTo>
                <a:lnTo>
                  <a:pt x="1069689" y="315817"/>
                </a:lnTo>
                <a:lnTo>
                  <a:pt x="1069689" y="312114"/>
                </a:lnTo>
                <a:lnTo>
                  <a:pt x="1069424" y="308147"/>
                </a:lnTo>
                <a:lnTo>
                  <a:pt x="1068895" y="304444"/>
                </a:lnTo>
                <a:lnTo>
                  <a:pt x="1068366" y="301005"/>
                </a:lnTo>
                <a:lnTo>
                  <a:pt x="1067572" y="297567"/>
                </a:lnTo>
                <a:lnTo>
                  <a:pt x="1066513" y="294128"/>
                </a:lnTo>
                <a:lnTo>
                  <a:pt x="1065455" y="290425"/>
                </a:lnTo>
                <a:lnTo>
                  <a:pt x="1064132" y="287251"/>
                </a:lnTo>
                <a:lnTo>
                  <a:pt x="1062544" y="284077"/>
                </a:lnTo>
                <a:lnTo>
                  <a:pt x="1060956" y="280903"/>
                </a:lnTo>
                <a:lnTo>
                  <a:pt x="1059103" y="277993"/>
                </a:lnTo>
                <a:lnTo>
                  <a:pt x="1057251" y="275084"/>
                </a:lnTo>
                <a:lnTo>
                  <a:pt x="1055134" y="272174"/>
                </a:lnTo>
                <a:lnTo>
                  <a:pt x="1053017" y="269265"/>
                </a:lnTo>
                <a:lnTo>
                  <a:pt x="1050635" y="266620"/>
                </a:lnTo>
                <a:lnTo>
                  <a:pt x="1048253" y="264239"/>
                </a:lnTo>
                <a:lnTo>
                  <a:pt x="1045871" y="261594"/>
                </a:lnTo>
                <a:lnTo>
                  <a:pt x="1043225" y="259478"/>
                </a:lnTo>
                <a:lnTo>
                  <a:pt x="1040314" y="257362"/>
                </a:lnTo>
                <a:lnTo>
                  <a:pt x="1037403" y="255246"/>
                </a:lnTo>
                <a:lnTo>
                  <a:pt x="1034491" y="253395"/>
                </a:lnTo>
                <a:lnTo>
                  <a:pt x="1031580" y="251543"/>
                </a:lnTo>
                <a:lnTo>
                  <a:pt x="1028405" y="249956"/>
                </a:lnTo>
                <a:lnTo>
                  <a:pt x="1025229" y="248369"/>
                </a:lnTo>
                <a:lnTo>
                  <a:pt x="1021524" y="247046"/>
                </a:lnTo>
                <a:lnTo>
                  <a:pt x="1018348" y="245988"/>
                </a:lnTo>
                <a:lnTo>
                  <a:pt x="1014908" y="244930"/>
                </a:lnTo>
                <a:lnTo>
                  <a:pt x="1011467" y="244137"/>
                </a:lnTo>
                <a:lnTo>
                  <a:pt x="1007762" y="243608"/>
                </a:lnTo>
                <a:lnTo>
                  <a:pt x="1004057" y="243079"/>
                </a:lnTo>
                <a:lnTo>
                  <a:pt x="1000352" y="242814"/>
                </a:lnTo>
                <a:lnTo>
                  <a:pt x="996647" y="242814"/>
                </a:lnTo>
                <a:lnTo>
                  <a:pt x="992942" y="242814"/>
                </a:lnTo>
                <a:close/>
                <a:moveTo>
                  <a:pt x="632233" y="242814"/>
                </a:moveTo>
                <a:lnTo>
                  <a:pt x="619795" y="243079"/>
                </a:lnTo>
                <a:lnTo>
                  <a:pt x="607357" y="243872"/>
                </a:lnTo>
                <a:lnTo>
                  <a:pt x="595183" y="245459"/>
                </a:lnTo>
                <a:lnTo>
                  <a:pt x="583274" y="247575"/>
                </a:lnTo>
                <a:lnTo>
                  <a:pt x="571365" y="250221"/>
                </a:lnTo>
                <a:lnTo>
                  <a:pt x="559986" y="253659"/>
                </a:lnTo>
                <a:lnTo>
                  <a:pt x="548606" y="257627"/>
                </a:lnTo>
                <a:lnTo>
                  <a:pt x="537756" y="261859"/>
                </a:lnTo>
                <a:lnTo>
                  <a:pt x="526905" y="266620"/>
                </a:lnTo>
                <a:lnTo>
                  <a:pt x="516055" y="272174"/>
                </a:lnTo>
                <a:lnTo>
                  <a:pt x="505998" y="277993"/>
                </a:lnTo>
                <a:lnTo>
                  <a:pt x="496207" y="284077"/>
                </a:lnTo>
                <a:lnTo>
                  <a:pt x="486679" y="291219"/>
                </a:lnTo>
                <a:lnTo>
                  <a:pt x="477417" y="298360"/>
                </a:lnTo>
                <a:lnTo>
                  <a:pt x="468684" y="305766"/>
                </a:lnTo>
                <a:lnTo>
                  <a:pt x="460480" y="313966"/>
                </a:lnTo>
                <a:lnTo>
                  <a:pt x="452276" y="322165"/>
                </a:lnTo>
                <a:lnTo>
                  <a:pt x="444601" y="331159"/>
                </a:lnTo>
                <a:lnTo>
                  <a:pt x="437191" y="340152"/>
                </a:lnTo>
                <a:lnTo>
                  <a:pt x="430575" y="349938"/>
                </a:lnTo>
                <a:lnTo>
                  <a:pt x="424224" y="359725"/>
                </a:lnTo>
                <a:lnTo>
                  <a:pt x="418401" y="369776"/>
                </a:lnTo>
                <a:lnTo>
                  <a:pt x="413109" y="380092"/>
                </a:lnTo>
                <a:lnTo>
                  <a:pt x="408080" y="390936"/>
                </a:lnTo>
                <a:lnTo>
                  <a:pt x="403846" y="402046"/>
                </a:lnTo>
                <a:lnTo>
                  <a:pt x="399876" y="413419"/>
                </a:lnTo>
                <a:lnTo>
                  <a:pt x="396701" y="424793"/>
                </a:lnTo>
                <a:lnTo>
                  <a:pt x="394054" y="436431"/>
                </a:lnTo>
                <a:lnTo>
                  <a:pt x="391937" y="448598"/>
                </a:lnTo>
                <a:lnTo>
                  <a:pt x="390349" y="460765"/>
                </a:lnTo>
                <a:lnTo>
                  <a:pt x="389291" y="472932"/>
                </a:lnTo>
                <a:lnTo>
                  <a:pt x="389026" y="485364"/>
                </a:lnTo>
                <a:lnTo>
                  <a:pt x="389291" y="498060"/>
                </a:lnTo>
                <a:lnTo>
                  <a:pt x="390349" y="510227"/>
                </a:lnTo>
                <a:lnTo>
                  <a:pt x="391937" y="522395"/>
                </a:lnTo>
                <a:lnTo>
                  <a:pt x="394054" y="534562"/>
                </a:lnTo>
                <a:lnTo>
                  <a:pt x="396701" y="546200"/>
                </a:lnTo>
                <a:lnTo>
                  <a:pt x="399876" y="557838"/>
                </a:lnTo>
                <a:lnTo>
                  <a:pt x="403846" y="568947"/>
                </a:lnTo>
                <a:lnTo>
                  <a:pt x="408080" y="580056"/>
                </a:lnTo>
                <a:lnTo>
                  <a:pt x="413109" y="590901"/>
                </a:lnTo>
                <a:lnTo>
                  <a:pt x="418401" y="601217"/>
                </a:lnTo>
                <a:lnTo>
                  <a:pt x="424224" y="611532"/>
                </a:lnTo>
                <a:lnTo>
                  <a:pt x="430575" y="621319"/>
                </a:lnTo>
                <a:lnTo>
                  <a:pt x="437191" y="630841"/>
                </a:lnTo>
                <a:lnTo>
                  <a:pt x="444601" y="640099"/>
                </a:lnTo>
                <a:lnTo>
                  <a:pt x="452276" y="648827"/>
                </a:lnTo>
                <a:lnTo>
                  <a:pt x="460480" y="657291"/>
                </a:lnTo>
                <a:lnTo>
                  <a:pt x="468684" y="665491"/>
                </a:lnTo>
                <a:lnTo>
                  <a:pt x="477417" y="672897"/>
                </a:lnTo>
                <a:lnTo>
                  <a:pt x="486679" y="680039"/>
                </a:lnTo>
                <a:lnTo>
                  <a:pt x="496207" y="687180"/>
                </a:lnTo>
                <a:lnTo>
                  <a:pt x="505998" y="693264"/>
                </a:lnTo>
                <a:lnTo>
                  <a:pt x="516055" y="699083"/>
                </a:lnTo>
                <a:lnTo>
                  <a:pt x="526905" y="704637"/>
                </a:lnTo>
                <a:lnTo>
                  <a:pt x="537756" y="709399"/>
                </a:lnTo>
                <a:lnTo>
                  <a:pt x="548606" y="713631"/>
                </a:lnTo>
                <a:lnTo>
                  <a:pt x="559986" y="717598"/>
                </a:lnTo>
                <a:lnTo>
                  <a:pt x="571365" y="721037"/>
                </a:lnTo>
                <a:lnTo>
                  <a:pt x="583274" y="723682"/>
                </a:lnTo>
                <a:lnTo>
                  <a:pt x="595183" y="725798"/>
                </a:lnTo>
                <a:lnTo>
                  <a:pt x="607357" y="727385"/>
                </a:lnTo>
                <a:lnTo>
                  <a:pt x="619795" y="728178"/>
                </a:lnTo>
                <a:lnTo>
                  <a:pt x="632233" y="728443"/>
                </a:lnTo>
                <a:lnTo>
                  <a:pt x="644672" y="728178"/>
                </a:lnTo>
                <a:lnTo>
                  <a:pt x="657110" y="727385"/>
                </a:lnTo>
                <a:lnTo>
                  <a:pt x="669283" y="725798"/>
                </a:lnTo>
                <a:lnTo>
                  <a:pt x="681192" y="723682"/>
                </a:lnTo>
                <a:lnTo>
                  <a:pt x="693101" y="721037"/>
                </a:lnTo>
                <a:lnTo>
                  <a:pt x="704746" y="717598"/>
                </a:lnTo>
                <a:lnTo>
                  <a:pt x="715861" y="713631"/>
                </a:lnTo>
                <a:lnTo>
                  <a:pt x="726976" y="709399"/>
                </a:lnTo>
                <a:lnTo>
                  <a:pt x="737561" y="704637"/>
                </a:lnTo>
                <a:lnTo>
                  <a:pt x="748147" y="699083"/>
                </a:lnTo>
                <a:lnTo>
                  <a:pt x="758204" y="693264"/>
                </a:lnTo>
                <a:lnTo>
                  <a:pt x="767995" y="687180"/>
                </a:lnTo>
                <a:lnTo>
                  <a:pt x="777523" y="680039"/>
                </a:lnTo>
                <a:lnTo>
                  <a:pt x="786785" y="672897"/>
                </a:lnTo>
                <a:lnTo>
                  <a:pt x="795518" y="665491"/>
                </a:lnTo>
                <a:lnTo>
                  <a:pt x="803987" y="657291"/>
                </a:lnTo>
                <a:lnTo>
                  <a:pt x="811926" y="648827"/>
                </a:lnTo>
                <a:lnTo>
                  <a:pt x="819866" y="640099"/>
                </a:lnTo>
                <a:lnTo>
                  <a:pt x="826746" y="630841"/>
                </a:lnTo>
                <a:lnTo>
                  <a:pt x="833627" y="621319"/>
                </a:lnTo>
                <a:lnTo>
                  <a:pt x="839978" y="611532"/>
                </a:lnTo>
                <a:lnTo>
                  <a:pt x="845801" y="601217"/>
                </a:lnTo>
                <a:lnTo>
                  <a:pt x="851094" y="590901"/>
                </a:lnTo>
                <a:lnTo>
                  <a:pt x="856122" y="580056"/>
                </a:lnTo>
                <a:lnTo>
                  <a:pt x="860356" y="568947"/>
                </a:lnTo>
                <a:lnTo>
                  <a:pt x="864061" y="557838"/>
                </a:lnTo>
                <a:lnTo>
                  <a:pt x="867501" y="546200"/>
                </a:lnTo>
                <a:lnTo>
                  <a:pt x="870148" y="534562"/>
                </a:lnTo>
                <a:lnTo>
                  <a:pt x="872265" y="522395"/>
                </a:lnTo>
                <a:lnTo>
                  <a:pt x="873853" y="510227"/>
                </a:lnTo>
                <a:lnTo>
                  <a:pt x="874911" y="498060"/>
                </a:lnTo>
                <a:lnTo>
                  <a:pt x="875176" y="485364"/>
                </a:lnTo>
                <a:lnTo>
                  <a:pt x="874911" y="472932"/>
                </a:lnTo>
                <a:lnTo>
                  <a:pt x="873853" y="460765"/>
                </a:lnTo>
                <a:lnTo>
                  <a:pt x="872265" y="448598"/>
                </a:lnTo>
                <a:lnTo>
                  <a:pt x="870148" y="436431"/>
                </a:lnTo>
                <a:lnTo>
                  <a:pt x="867501" y="424793"/>
                </a:lnTo>
                <a:lnTo>
                  <a:pt x="864061" y="413419"/>
                </a:lnTo>
                <a:lnTo>
                  <a:pt x="860356" y="402046"/>
                </a:lnTo>
                <a:lnTo>
                  <a:pt x="856122" y="390936"/>
                </a:lnTo>
                <a:lnTo>
                  <a:pt x="851094" y="380092"/>
                </a:lnTo>
                <a:lnTo>
                  <a:pt x="845801" y="369776"/>
                </a:lnTo>
                <a:lnTo>
                  <a:pt x="839978" y="359725"/>
                </a:lnTo>
                <a:lnTo>
                  <a:pt x="833627" y="349938"/>
                </a:lnTo>
                <a:lnTo>
                  <a:pt x="826746" y="340152"/>
                </a:lnTo>
                <a:lnTo>
                  <a:pt x="819866" y="331159"/>
                </a:lnTo>
                <a:lnTo>
                  <a:pt x="811926" y="322165"/>
                </a:lnTo>
                <a:lnTo>
                  <a:pt x="803987" y="313966"/>
                </a:lnTo>
                <a:lnTo>
                  <a:pt x="795518" y="305766"/>
                </a:lnTo>
                <a:lnTo>
                  <a:pt x="786785" y="298360"/>
                </a:lnTo>
                <a:lnTo>
                  <a:pt x="777523" y="291219"/>
                </a:lnTo>
                <a:lnTo>
                  <a:pt x="767995" y="284077"/>
                </a:lnTo>
                <a:lnTo>
                  <a:pt x="758204" y="277993"/>
                </a:lnTo>
                <a:lnTo>
                  <a:pt x="748147" y="272174"/>
                </a:lnTo>
                <a:lnTo>
                  <a:pt x="737561" y="266620"/>
                </a:lnTo>
                <a:lnTo>
                  <a:pt x="726976" y="261859"/>
                </a:lnTo>
                <a:lnTo>
                  <a:pt x="715861" y="257627"/>
                </a:lnTo>
                <a:lnTo>
                  <a:pt x="704746" y="253659"/>
                </a:lnTo>
                <a:lnTo>
                  <a:pt x="693101" y="250221"/>
                </a:lnTo>
                <a:lnTo>
                  <a:pt x="681192" y="247575"/>
                </a:lnTo>
                <a:lnTo>
                  <a:pt x="669283" y="245459"/>
                </a:lnTo>
                <a:lnTo>
                  <a:pt x="657110" y="243872"/>
                </a:lnTo>
                <a:lnTo>
                  <a:pt x="644672" y="243079"/>
                </a:lnTo>
                <a:lnTo>
                  <a:pt x="632233" y="242814"/>
                </a:lnTo>
                <a:close/>
                <a:moveTo>
                  <a:pt x="291902" y="0"/>
                </a:moveTo>
                <a:lnTo>
                  <a:pt x="389026" y="0"/>
                </a:lnTo>
                <a:lnTo>
                  <a:pt x="394054" y="265"/>
                </a:lnTo>
                <a:lnTo>
                  <a:pt x="398818" y="529"/>
                </a:lnTo>
                <a:lnTo>
                  <a:pt x="403846" y="1058"/>
                </a:lnTo>
                <a:lnTo>
                  <a:pt x="408610" y="1852"/>
                </a:lnTo>
                <a:lnTo>
                  <a:pt x="413373" y="2910"/>
                </a:lnTo>
                <a:lnTo>
                  <a:pt x="417872" y="4232"/>
                </a:lnTo>
                <a:lnTo>
                  <a:pt x="422636" y="5819"/>
                </a:lnTo>
                <a:lnTo>
                  <a:pt x="426870" y="7406"/>
                </a:lnTo>
                <a:lnTo>
                  <a:pt x="431104" y="9522"/>
                </a:lnTo>
                <a:lnTo>
                  <a:pt x="435339" y="11903"/>
                </a:lnTo>
                <a:lnTo>
                  <a:pt x="439308" y="14019"/>
                </a:lnTo>
                <a:lnTo>
                  <a:pt x="443543" y="16664"/>
                </a:lnTo>
                <a:lnTo>
                  <a:pt x="447248" y="19309"/>
                </a:lnTo>
                <a:lnTo>
                  <a:pt x="450953" y="21954"/>
                </a:lnTo>
                <a:lnTo>
                  <a:pt x="454393" y="25128"/>
                </a:lnTo>
                <a:lnTo>
                  <a:pt x="457569" y="28302"/>
                </a:lnTo>
                <a:lnTo>
                  <a:pt x="461009" y="31741"/>
                </a:lnTo>
                <a:lnTo>
                  <a:pt x="464185" y="35179"/>
                </a:lnTo>
                <a:lnTo>
                  <a:pt x="466831" y="38882"/>
                </a:lnTo>
                <a:lnTo>
                  <a:pt x="469478" y="42585"/>
                </a:lnTo>
                <a:lnTo>
                  <a:pt x="472124" y="46553"/>
                </a:lnTo>
                <a:lnTo>
                  <a:pt x="474241" y="50785"/>
                </a:lnTo>
                <a:lnTo>
                  <a:pt x="476358" y="55017"/>
                </a:lnTo>
                <a:lnTo>
                  <a:pt x="478476" y="59249"/>
                </a:lnTo>
                <a:lnTo>
                  <a:pt x="480328" y="63481"/>
                </a:lnTo>
                <a:lnTo>
                  <a:pt x="481916" y="68242"/>
                </a:lnTo>
                <a:lnTo>
                  <a:pt x="483239" y="72739"/>
                </a:lnTo>
                <a:lnTo>
                  <a:pt x="484298" y="77500"/>
                </a:lnTo>
                <a:lnTo>
                  <a:pt x="485092" y="82261"/>
                </a:lnTo>
                <a:lnTo>
                  <a:pt x="485621" y="87286"/>
                </a:lnTo>
                <a:lnTo>
                  <a:pt x="486150" y="92047"/>
                </a:lnTo>
                <a:lnTo>
                  <a:pt x="486150" y="97073"/>
                </a:lnTo>
                <a:lnTo>
                  <a:pt x="1069689" y="97073"/>
                </a:lnTo>
                <a:lnTo>
                  <a:pt x="1074717" y="97073"/>
                </a:lnTo>
                <a:lnTo>
                  <a:pt x="1079745" y="97602"/>
                </a:lnTo>
                <a:lnTo>
                  <a:pt x="1084509" y="98131"/>
                </a:lnTo>
                <a:lnTo>
                  <a:pt x="1089273" y="98925"/>
                </a:lnTo>
                <a:lnTo>
                  <a:pt x="1093772" y="99983"/>
                </a:lnTo>
                <a:lnTo>
                  <a:pt x="1098535" y="101305"/>
                </a:lnTo>
                <a:lnTo>
                  <a:pt x="1103034" y="102892"/>
                </a:lnTo>
                <a:lnTo>
                  <a:pt x="1107533" y="104744"/>
                </a:lnTo>
                <a:lnTo>
                  <a:pt x="1111767" y="106595"/>
                </a:lnTo>
                <a:lnTo>
                  <a:pt x="1115737" y="108711"/>
                </a:lnTo>
                <a:lnTo>
                  <a:pt x="1119971" y="111092"/>
                </a:lnTo>
                <a:lnTo>
                  <a:pt x="1123941" y="113737"/>
                </a:lnTo>
                <a:lnTo>
                  <a:pt x="1127646" y="116382"/>
                </a:lnTo>
                <a:lnTo>
                  <a:pt x="1131351" y="119027"/>
                </a:lnTo>
                <a:lnTo>
                  <a:pt x="1134791" y="122201"/>
                </a:lnTo>
                <a:lnTo>
                  <a:pt x="1138496" y="125639"/>
                </a:lnTo>
                <a:lnTo>
                  <a:pt x="1141672" y="128813"/>
                </a:lnTo>
                <a:lnTo>
                  <a:pt x="1144583" y="132252"/>
                </a:lnTo>
                <a:lnTo>
                  <a:pt x="1147494" y="135955"/>
                </a:lnTo>
                <a:lnTo>
                  <a:pt x="1150141" y="139658"/>
                </a:lnTo>
                <a:lnTo>
                  <a:pt x="1152522" y="143890"/>
                </a:lnTo>
                <a:lnTo>
                  <a:pt x="1155169" y="147858"/>
                </a:lnTo>
                <a:lnTo>
                  <a:pt x="1157286" y="152090"/>
                </a:lnTo>
                <a:lnTo>
                  <a:pt x="1159139" y="156322"/>
                </a:lnTo>
                <a:lnTo>
                  <a:pt x="1160991" y="160818"/>
                </a:lnTo>
                <a:lnTo>
                  <a:pt x="1162579" y="165315"/>
                </a:lnTo>
                <a:lnTo>
                  <a:pt x="1163902" y="169811"/>
                </a:lnTo>
                <a:lnTo>
                  <a:pt x="1164961" y="174573"/>
                </a:lnTo>
                <a:lnTo>
                  <a:pt x="1165755" y="179334"/>
                </a:lnTo>
                <a:lnTo>
                  <a:pt x="1166284" y="184359"/>
                </a:lnTo>
                <a:lnTo>
                  <a:pt x="1166813" y="189120"/>
                </a:lnTo>
                <a:lnTo>
                  <a:pt x="1166813" y="194146"/>
                </a:lnTo>
                <a:lnTo>
                  <a:pt x="1166813" y="777111"/>
                </a:lnTo>
                <a:lnTo>
                  <a:pt x="1166813" y="782137"/>
                </a:lnTo>
                <a:lnTo>
                  <a:pt x="1166284" y="786898"/>
                </a:lnTo>
                <a:lnTo>
                  <a:pt x="1165755" y="791924"/>
                </a:lnTo>
                <a:lnTo>
                  <a:pt x="1164961" y="796949"/>
                </a:lnTo>
                <a:lnTo>
                  <a:pt x="1163902" y="801446"/>
                </a:lnTo>
                <a:lnTo>
                  <a:pt x="1162579" y="805942"/>
                </a:lnTo>
                <a:lnTo>
                  <a:pt x="1160991" y="810439"/>
                </a:lnTo>
                <a:lnTo>
                  <a:pt x="1159139" y="815200"/>
                </a:lnTo>
                <a:lnTo>
                  <a:pt x="1157286" y="819432"/>
                </a:lnTo>
                <a:lnTo>
                  <a:pt x="1155169" y="823400"/>
                </a:lnTo>
                <a:lnTo>
                  <a:pt x="1152522" y="827632"/>
                </a:lnTo>
                <a:lnTo>
                  <a:pt x="1150141" y="831335"/>
                </a:lnTo>
                <a:lnTo>
                  <a:pt x="1147494" y="835567"/>
                </a:lnTo>
                <a:lnTo>
                  <a:pt x="1144583" y="839005"/>
                </a:lnTo>
                <a:lnTo>
                  <a:pt x="1141672" y="842708"/>
                </a:lnTo>
                <a:lnTo>
                  <a:pt x="1138496" y="845882"/>
                </a:lnTo>
                <a:lnTo>
                  <a:pt x="1134791" y="849056"/>
                </a:lnTo>
                <a:lnTo>
                  <a:pt x="1131351" y="852495"/>
                </a:lnTo>
                <a:lnTo>
                  <a:pt x="1127646" y="855140"/>
                </a:lnTo>
                <a:lnTo>
                  <a:pt x="1123941" y="858049"/>
                </a:lnTo>
                <a:lnTo>
                  <a:pt x="1119971" y="860430"/>
                </a:lnTo>
                <a:lnTo>
                  <a:pt x="1115737" y="862811"/>
                </a:lnTo>
                <a:lnTo>
                  <a:pt x="1111767" y="864927"/>
                </a:lnTo>
                <a:lnTo>
                  <a:pt x="1107533" y="866778"/>
                </a:lnTo>
                <a:lnTo>
                  <a:pt x="1103034" y="868630"/>
                </a:lnTo>
                <a:lnTo>
                  <a:pt x="1098535" y="870217"/>
                </a:lnTo>
                <a:lnTo>
                  <a:pt x="1093772" y="871539"/>
                </a:lnTo>
                <a:lnTo>
                  <a:pt x="1089273" y="872597"/>
                </a:lnTo>
                <a:lnTo>
                  <a:pt x="1084509" y="873655"/>
                </a:lnTo>
                <a:lnTo>
                  <a:pt x="1079745" y="874184"/>
                </a:lnTo>
                <a:lnTo>
                  <a:pt x="1074717" y="874449"/>
                </a:lnTo>
                <a:lnTo>
                  <a:pt x="1069689" y="874713"/>
                </a:lnTo>
                <a:lnTo>
                  <a:pt x="97124" y="874713"/>
                </a:lnTo>
                <a:lnTo>
                  <a:pt x="92361" y="874449"/>
                </a:lnTo>
                <a:lnTo>
                  <a:pt x="87332" y="874184"/>
                </a:lnTo>
                <a:lnTo>
                  <a:pt x="82304" y="873655"/>
                </a:lnTo>
                <a:lnTo>
                  <a:pt x="77541" y="872597"/>
                </a:lnTo>
                <a:lnTo>
                  <a:pt x="73042" y="871539"/>
                </a:lnTo>
                <a:lnTo>
                  <a:pt x="68543" y="870217"/>
                </a:lnTo>
                <a:lnTo>
                  <a:pt x="63779" y="868630"/>
                </a:lnTo>
                <a:lnTo>
                  <a:pt x="59545" y="866778"/>
                </a:lnTo>
                <a:lnTo>
                  <a:pt x="55311" y="864927"/>
                </a:lnTo>
                <a:lnTo>
                  <a:pt x="51076" y="862811"/>
                </a:lnTo>
                <a:lnTo>
                  <a:pt x="47107" y="860430"/>
                </a:lnTo>
                <a:lnTo>
                  <a:pt x="42872" y="858049"/>
                </a:lnTo>
                <a:lnTo>
                  <a:pt x="39167" y="855140"/>
                </a:lnTo>
                <a:lnTo>
                  <a:pt x="35462" y="852495"/>
                </a:lnTo>
                <a:lnTo>
                  <a:pt x="32022" y="849056"/>
                </a:lnTo>
                <a:lnTo>
                  <a:pt x="28846" y="845882"/>
                </a:lnTo>
                <a:lnTo>
                  <a:pt x="25406" y="842708"/>
                </a:lnTo>
                <a:lnTo>
                  <a:pt x="22230" y="839005"/>
                </a:lnTo>
                <a:lnTo>
                  <a:pt x="19319" y="835567"/>
                </a:lnTo>
                <a:lnTo>
                  <a:pt x="16673" y="831335"/>
                </a:lnTo>
                <a:lnTo>
                  <a:pt x="14291" y="827632"/>
                </a:lnTo>
                <a:lnTo>
                  <a:pt x="11909" y="823400"/>
                </a:lnTo>
                <a:lnTo>
                  <a:pt x="9792" y="819432"/>
                </a:lnTo>
                <a:lnTo>
                  <a:pt x="7675" y="815200"/>
                </a:lnTo>
                <a:lnTo>
                  <a:pt x="5822" y="810439"/>
                </a:lnTo>
                <a:lnTo>
                  <a:pt x="4499" y="805942"/>
                </a:lnTo>
                <a:lnTo>
                  <a:pt x="3176" y="801446"/>
                </a:lnTo>
                <a:lnTo>
                  <a:pt x="2117" y="796949"/>
                </a:lnTo>
                <a:lnTo>
                  <a:pt x="1059" y="791924"/>
                </a:lnTo>
                <a:lnTo>
                  <a:pt x="529" y="786898"/>
                </a:lnTo>
                <a:lnTo>
                  <a:pt x="265" y="782137"/>
                </a:lnTo>
                <a:lnTo>
                  <a:pt x="40" y="777875"/>
                </a:lnTo>
                <a:lnTo>
                  <a:pt x="0" y="777875"/>
                </a:lnTo>
                <a:lnTo>
                  <a:pt x="0" y="777111"/>
                </a:lnTo>
                <a:lnTo>
                  <a:pt x="0" y="194146"/>
                </a:lnTo>
                <a:lnTo>
                  <a:pt x="0" y="193675"/>
                </a:lnTo>
                <a:lnTo>
                  <a:pt x="25" y="193675"/>
                </a:lnTo>
                <a:lnTo>
                  <a:pt x="265" y="189120"/>
                </a:lnTo>
                <a:lnTo>
                  <a:pt x="529" y="184359"/>
                </a:lnTo>
                <a:lnTo>
                  <a:pt x="1059" y="179334"/>
                </a:lnTo>
                <a:lnTo>
                  <a:pt x="2117" y="174573"/>
                </a:lnTo>
                <a:lnTo>
                  <a:pt x="3176" y="169811"/>
                </a:lnTo>
                <a:lnTo>
                  <a:pt x="4499" y="165315"/>
                </a:lnTo>
                <a:lnTo>
                  <a:pt x="5822" y="160818"/>
                </a:lnTo>
                <a:lnTo>
                  <a:pt x="7675" y="156322"/>
                </a:lnTo>
                <a:lnTo>
                  <a:pt x="9792" y="152090"/>
                </a:lnTo>
                <a:lnTo>
                  <a:pt x="11909" y="147858"/>
                </a:lnTo>
                <a:lnTo>
                  <a:pt x="14291" y="143890"/>
                </a:lnTo>
                <a:lnTo>
                  <a:pt x="16673" y="139658"/>
                </a:lnTo>
                <a:lnTo>
                  <a:pt x="19319" y="135955"/>
                </a:lnTo>
                <a:lnTo>
                  <a:pt x="22230" y="132252"/>
                </a:lnTo>
                <a:lnTo>
                  <a:pt x="25406" y="128813"/>
                </a:lnTo>
                <a:lnTo>
                  <a:pt x="28846" y="125639"/>
                </a:lnTo>
                <a:lnTo>
                  <a:pt x="32022" y="122201"/>
                </a:lnTo>
                <a:lnTo>
                  <a:pt x="35462" y="119027"/>
                </a:lnTo>
                <a:lnTo>
                  <a:pt x="39167" y="116382"/>
                </a:lnTo>
                <a:lnTo>
                  <a:pt x="42872" y="113737"/>
                </a:lnTo>
                <a:lnTo>
                  <a:pt x="47107" y="111092"/>
                </a:lnTo>
                <a:lnTo>
                  <a:pt x="51076" y="108711"/>
                </a:lnTo>
                <a:lnTo>
                  <a:pt x="55311" y="106595"/>
                </a:lnTo>
                <a:lnTo>
                  <a:pt x="59545" y="104744"/>
                </a:lnTo>
                <a:lnTo>
                  <a:pt x="63779" y="102892"/>
                </a:lnTo>
                <a:lnTo>
                  <a:pt x="68543" y="101305"/>
                </a:lnTo>
                <a:lnTo>
                  <a:pt x="73042" y="99983"/>
                </a:lnTo>
                <a:lnTo>
                  <a:pt x="77541" y="98925"/>
                </a:lnTo>
                <a:lnTo>
                  <a:pt x="82304" y="98131"/>
                </a:lnTo>
                <a:lnTo>
                  <a:pt x="87332" y="97602"/>
                </a:lnTo>
                <a:lnTo>
                  <a:pt x="92361" y="97073"/>
                </a:lnTo>
                <a:lnTo>
                  <a:pt x="97124" y="97073"/>
                </a:lnTo>
                <a:lnTo>
                  <a:pt x="194513" y="97073"/>
                </a:lnTo>
                <a:lnTo>
                  <a:pt x="194778" y="92047"/>
                </a:lnTo>
                <a:lnTo>
                  <a:pt x="195042" y="87286"/>
                </a:lnTo>
                <a:lnTo>
                  <a:pt x="195836" y="82261"/>
                </a:lnTo>
                <a:lnTo>
                  <a:pt x="196630" y="77500"/>
                </a:lnTo>
                <a:lnTo>
                  <a:pt x="197953" y="72739"/>
                </a:lnTo>
                <a:lnTo>
                  <a:pt x="199277" y="68242"/>
                </a:lnTo>
                <a:lnTo>
                  <a:pt x="200600" y="63481"/>
                </a:lnTo>
                <a:lnTo>
                  <a:pt x="202452" y="59249"/>
                </a:lnTo>
                <a:lnTo>
                  <a:pt x="204305" y="55017"/>
                </a:lnTo>
                <a:lnTo>
                  <a:pt x="206422" y="50785"/>
                </a:lnTo>
                <a:lnTo>
                  <a:pt x="208804" y="46553"/>
                </a:lnTo>
                <a:lnTo>
                  <a:pt x="211186" y="42585"/>
                </a:lnTo>
                <a:lnTo>
                  <a:pt x="213832" y="38882"/>
                </a:lnTo>
                <a:lnTo>
                  <a:pt x="217008" y="35179"/>
                </a:lnTo>
                <a:lnTo>
                  <a:pt x="219919" y="31741"/>
                </a:lnTo>
                <a:lnTo>
                  <a:pt x="223095" y="28302"/>
                </a:lnTo>
                <a:lnTo>
                  <a:pt x="226535" y="25128"/>
                </a:lnTo>
                <a:lnTo>
                  <a:pt x="229975" y="21954"/>
                </a:lnTo>
                <a:lnTo>
                  <a:pt x="233680" y="19309"/>
                </a:lnTo>
                <a:lnTo>
                  <a:pt x="237650" y="16664"/>
                </a:lnTo>
                <a:lnTo>
                  <a:pt x="241355" y="14019"/>
                </a:lnTo>
                <a:lnTo>
                  <a:pt x="245589" y="11903"/>
                </a:lnTo>
                <a:lnTo>
                  <a:pt x="249559" y="9522"/>
                </a:lnTo>
                <a:lnTo>
                  <a:pt x="254058" y="7406"/>
                </a:lnTo>
                <a:lnTo>
                  <a:pt x="258557" y="5819"/>
                </a:lnTo>
                <a:lnTo>
                  <a:pt x="262791" y="4232"/>
                </a:lnTo>
                <a:lnTo>
                  <a:pt x="267555" y="2910"/>
                </a:lnTo>
                <a:lnTo>
                  <a:pt x="272054" y="1852"/>
                </a:lnTo>
                <a:lnTo>
                  <a:pt x="277082" y="1058"/>
                </a:lnTo>
                <a:lnTo>
                  <a:pt x="281845" y="529"/>
                </a:lnTo>
                <a:lnTo>
                  <a:pt x="286874" y="265"/>
                </a:lnTo>
                <a:lnTo>
                  <a:pt x="291902" y="0"/>
                </a:lnTo>
                <a:close/>
              </a:path>
            </a:pathLst>
          </a:custGeom>
          <a:solidFill>
            <a:srgbClr val="222222"/>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mn-lt"/>
              <a:ea typeface="+mn-ea"/>
              <a:cs typeface="+mn-ea"/>
              <a:sym typeface="+mn-lt"/>
            </a:endParaRPr>
          </a:p>
        </p:txBody>
      </p:sp>
      <p:pic>
        <p:nvPicPr>
          <p:cNvPr id="10" name="OfficePLUS-8">
            <a:extLst>
              <a:ext uri="{FF2B5EF4-FFF2-40B4-BE49-F238E27FC236}">
                <a16:creationId xmlns:a16="http://schemas.microsoft.com/office/drawing/2014/main" id="{7C412C5D-C3D9-40F6-8B02-CFE64ADDE30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97452" y="2990303"/>
            <a:ext cx="538216" cy="538216"/>
          </a:xfrm>
          <a:prstGeom prst="rect">
            <a:avLst/>
          </a:prstGeom>
        </p:spPr>
      </p:pic>
      <p:sp>
        <p:nvSpPr>
          <p:cNvPr id="11" name="OfficePLUS-9">
            <a:extLst>
              <a:ext uri="{FF2B5EF4-FFF2-40B4-BE49-F238E27FC236}">
                <a16:creationId xmlns:a16="http://schemas.microsoft.com/office/drawing/2014/main" id="{3C992CE0-4A07-4774-BA9F-0BBBD3ADEE20}"/>
              </a:ext>
            </a:extLst>
          </p:cNvPr>
          <p:cNvSpPr/>
          <p:nvPr/>
        </p:nvSpPr>
        <p:spPr>
          <a:xfrm>
            <a:off x="2543697" y="3215700"/>
            <a:ext cx="94489" cy="280634"/>
          </a:xfrm>
          <a:prstGeom prst="rect">
            <a:avLst/>
          </a:prstGeom>
          <a:solidFill>
            <a:srgbClr val="E0B0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2" name="OfficePLUS-10">
            <a:extLst>
              <a:ext uri="{FF2B5EF4-FFF2-40B4-BE49-F238E27FC236}">
                <a16:creationId xmlns:a16="http://schemas.microsoft.com/office/drawing/2014/main" id="{2324E058-8672-4147-BA88-435891034B1F}"/>
              </a:ext>
            </a:extLst>
          </p:cNvPr>
          <p:cNvSpPr/>
          <p:nvPr/>
        </p:nvSpPr>
        <p:spPr>
          <a:xfrm>
            <a:off x="5195141" y="3215700"/>
            <a:ext cx="94489" cy="280634"/>
          </a:xfrm>
          <a:prstGeom prst="rect">
            <a:avLst/>
          </a:prstGeom>
          <a:solidFill>
            <a:srgbClr val="E0B0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3" name="OfficePLUS-11">
            <a:extLst>
              <a:ext uri="{FF2B5EF4-FFF2-40B4-BE49-F238E27FC236}">
                <a16:creationId xmlns:a16="http://schemas.microsoft.com/office/drawing/2014/main" id="{AE5382A6-E67D-4736-A867-C539782F18B6}"/>
              </a:ext>
            </a:extLst>
          </p:cNvPr>
          <p:cNvSpPr/>
          <p:nvPr/>
        </p:nvSpPr>
        <p:spPr>
          <a:xfrm>
            <a:off x="7763040" y="3215700"/>
            <a:ext cx="94489" cy="280634"/>
          </a:xfrm>
          <a:prstGeom prst="rect">
            <a:avLst/>
          </a:prstGeom>
          <a:solidFill>
            <a:srgbClr val="E0B0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4" name="OfficePLUS-12">
            <a:extLst>
              <a:ext uri="{FF2B5EF4-FFF2-40B4-BE49-F238E27FC236}">
                <a16:creationId xmlns:a16="http://schemas.microsoft.com/office/drawing/2014/main" id="{39A65FCB-055F-4B6D-B121-6FEC46261B98}"/>
              </a:ext>
            </a:extLst>
          </p:cNvPr>
          <p:cNvSpPr/>
          <p:nvPr/>
        </p:nvSpPr>
        <p:spPr>
          <a:xfrm>
            <a:off x="10338950" y="3215700"/>
            <a:ext cx="94489" cy="280634"/>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9" name="OfficePLUS-13">
            <a:extLst>
              <a:ext uri="{FF2B5EF4-FFF2-40B4-BE49-F238E27FC236}">
                <a16:creationId xmlns:a16="http://schemas.microsoft.com/office/drawing/2014/main" id="{B1655290-27C9-47B3-A142-46839F962912}"/>
              </a:ext>
            </a:extLst>
          </p:cNvPr>
          <p:cNvSpPr/>
          <p:nvPr/>
        </p:nvSpPr>
        <p:spPr>
          <a:xfrm>
            <a:off x="4330324" y="872134"/>
            <a:ext cx="3531353"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E0B07E"/>
                </a:solidFill>
                <a:effectLst/>
                <a:uLnTx/>
                <a:uFillTx/>
                <a:cs typeface="+mn-ea"/>
                <a:sym typeface="+mn-lt"/>
              </a:rPr>
              <a:t>请输入标题</a:t>
            </a:r>
          </a:p>
        </p:txBody>
      </p:sp>
      <p:sp>
        <p:nvSpPr>
          <p:cNvPr id="20" name="OfficePLUS-14">
            <a:extLst>
              <a:ext uri="{FF2B5EF4-FFF2-40B4-BE49-F238E27FC236}">
                <a16:creationId xmlns:a16="http://schemas.microsoft.com/office/drawing/2014/main" id="{445F15AD-B136-4BD0-8691-3A8CE3CDAB07}"/>
              </a:ext>
            </a:extLst>
          </p:cNvPr>
          <p:cNvSpPr/>
          <p:nvPr/>
        </p:nvSpPr>
        <p:spPr>
          <a:xfrm>
            <a:off x="1041722" y="1537628"/>
            <a:ext cx="10166846" cy="73866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lumMod val="65000"/>
                  </a:prstClr>
                </a:solidFill>
                <a:effectLst/>
                <a:uLnTx/>
                <a:uFillTx/>
                <a:cs typeface="+mn-ea"/>
                <a:sym typeface="+mn-lt"/>
              </a:rPr>
              <a:t>Enter your text here, pay attention to the font, and only replace the text when </a:t>
            </a:r>
            <a:r>
              <a:rPr kumimoji="0" lang="en-US" altLang="zh-CN" sz="1400" b="0" i="0" u="none" strike="noStrike" kern="1200" cap="none" spc="0" normalizeH="0" baseline="0" noProof="0" dirty="0" err="1">
                <a:ln>
                  <a:noFill/>
                </a:ln>
                <a:solidFill>
                  <a:prstClr val="white">
                    <a:lumMod val="65000"/>
                  </a:prstClr>
                </a:solidFill>
                <a:effectLst/>
                <a:uLnTx/>
                <a:uFillTx/>
                <a:cs typeface="+mn-ea"/>
                <a:sym typeface="+mn-lt"/>
              </a:rPr>
              <a:t>replacingEnter</a:t>
            </a:r>
            <a:r>
              <a:rPr kumimoji="0" lang="en-US" altLang="zh-CN" sz="1400" b="0" i="0" u="none" strike="noStrike" kern="1200" cap="none" spc="0" normalizeH="0" baseline="0" noProof="0" dirty="0">
                <a:ln>
                  <a:noFill/>
                </a:ln>
                <a:solidFill>
                  <a:prstClr val="white">
                    <a:lumMod val="65000"/>
                  </a:prstClr>
                </a:solidFill>
                <a:effectLst/>
                <a:uLnTx/>
                <a:uFillTx/>
                <a:cs typeface="+mn-ea"/>
                <a:sym typeface="+mn-lt"/>
              </a:rPr>
              <a:t> your text here, pay attention to the font, and only replace the text when replacing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white">
                  <a:lumMod val="65000"/>
                </a:prstClr>
              </a:solidFill>
              <a:effectLst/>
              <a:uLnTx/>
              <a:uFillTx/>
              <a:cs typeface="+mn-ea"/>
              <a:sym typeface="+mn-lt"/>
            </a:endParaRPr>
          </a:p>
        </p:txBody>
      </p:sp>
      <p:sp>
        <p:nvSpPr>
          <p:cNvPr id="23" name="OfficePLUS-15">
            <a:extLst>
              <a:ext uri="{FF2B5EF4-FFF2-40B4-BE49-F238E27FC236}">
                <a16:creationId xmlns:a16="http://schemas.microsoft.com/office/drawing/2014/main" id="{99E6CE34-60E5-4015-BF8D-A92DD6B8DD23}"/>
              </a:ext>
            </a:extLst>
          </p:cNvPr>
          <p:cNvSpPr txBox="1"/>
          <p:nvPr/>
        </p:nvSpPr>
        <p:spPr>
          <a:xfrm>
            <a:off x="0" y="362804"/>
            <a:ext cx="280342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lumMod val="85000"/>
                  </a:prstClr>
                </a:solidFill>
                <a:effectLst/>
                <a:uLnTx/>
                <a:uFillTx/>
                <a:cs typeface="+mn-ea"/>
                <a:sym typeface="+mn-lt"/>
              </a:rPr>
              <a:t>01 </a:t>
            </a:r>
            <a:r>
              <a:rPr kumimoji="0" lang="zh-CN" altLang="en-US" sz="2400" b="0" i="0" u="none" strike="noStrike" kern="1200" cap="none" spc="0" normalizeH="0" baseline="0" noProof="0" dirty="0">
                <a:ln>
                  <a:noFill/>
                </a:ln>
                <a:solidFill>
                  <a:srgbClr val="E0B07E"/>
                </a:solidFill>
                <a:effectLst/>
                <a:uLnTx/>
                <a:uFillTx/>
                <a:cs typeface="+mn-ea"/>
                <a:sym typeface="+mn-lt"/>
              </a:rPr>
              <a:t>请输入标题</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E0B07E"/>
              </a:solidFill>
              <a:effectLst/>
              <a:uLnTx/>
              <a:uFillTx/>
              <a:cs typeface="+mn-ea"/>
              <a:sym typeface="+mn-lt"/>
            </a:endParaRPr>
          </a:p>
        </p:txBody>
      </p:sp>
      <p:cxnSp>
        <p:nvCxnSpPr>
          <p:cNvPr id="24" name="OfficePLUS-16">
            <a:extLst>
              <a:ext uri="{FF2B5EF4-FFF2-40B4-BE49-F238E27FC236}">
                <a16:creationId xmlns:a16="http://schemas.microsoft.com/office/drawing/2014/main" id="{968CF58A-1A75-42B0-868C-467A6CDC534F}"/>
              </a:ext>
            </a:extLst>
          </p:cNvPr>
          <p:cNvCxnSpPr>
            <a:cxnSpLocks/>
          </p:cNvCxnSpPr>
          <p:nvPr/>
        </p:nvCxnSpPr>
        <p:spPr>
          <a:xfrm>
            <a:off x="81930" y="837169"/>
            <a:ext cx="2347762" cy="0"/>
          </a:xfrm>
          <a:prstGeom prst="line">
            <a:avLst/>
          </a:prstGeom>
          <a:ln>
            <a:gradFill flip="none" rotWithShape="1">
              <a:gsLst>
                <a:gs pos="38500">
                  <a:srgbClr val="E1E1E2"/>
                </a:gs>
                <a:gs pos="20000">
                  <a:schemeClr val="tx1">
                    <a:lumMod val="50000"/>
                    <a:lumOff val="50000"/>
                  </a:schemeClr>
                </a:gs>
                <a:gs pos="0">
                  <a:schemeClr val="accent1">
                    <a:lumMod val="5000"/>
                    <a:lumOff val="95000"/>
                  </a:schemeClr>
                </a:gs>
                <a:gs pos="85500">
                  <a:schemeClr val="tx1">
                    <a:lumMod val="65000"/>
                    <a:lumOff val="35000"/>
                  </a:schemeClr>
                </a:gs>
                <a:gs pos="71000">
                  <a:schemeClr val="bg1">
                    <a:lumMod val="75000"/>
                  </a:schemeClr>
                </a:gs>
                <a:gs pos="54000">
                  <a:schemeClr val="bg1">
                    <a:lumMod val="85000"/>
                  </a:schemeClr>
                </a:gs>
                <a:gs pos="0">
                  <a:srgbClr val="232524"/>
                </a:gs>
                <a:gs pos="99000">
                  <a:srgbClr val="2C2C2C"/>
                </a:gs>
              </a:gsLst>
              <a:path path="circle">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22" name="OfficePLUS-17">
            <a:extLst>
              <a:ext uri="{FF2B5EF4-FFF2-40B4-BE49-F238E27FC236}">
                <a16:creationId xmlns:a16="http://schemas.microsoft.com/office/drawing/2014/main" id="{3E941914-5B60-4579-A289-AA18D504EFC1}"/>
              </a:ext>
            </a:extLst>
          </p:cNvPr>
          <p:cNvSpPr txBox="1"/>
          <p:nvPr/>
        </p:nvSpPr>
        <p:spPr>
          <a:xfrm>
            <a:off x="1830907" y="4071382"/>
            <a:ext cx="503664"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r>
              <a:rPr lang="en-US" altLang="zh-CN" dirty="0">
                <a:solidFill>
                  <a:schemeClr val="bg1"/>
                </a:solidFill>
                <a:cs typeface="+mn-ea"/>
                <a:sym typeface="+mn-lt"/>
              </a:rPr>
              <a:t>01</a:t>
            </a:r>
            <a:endParaRPr lang="zh-CN" altLang="en-US" dirty="0">
              <a:solidFill>
                <a:schemeClr val="bg1"/>
              </a:solidFill>
              <a:cs typeface="+mn-ea"/>
              <a:sym typeface="+mn-lt"/>
            </a:endParaRPr>
          </a:p>
        </p:txBody>
      </p:sp>
      <p:sp>
        <p:nvSpPr>
          <p:cNvPr id="25" name="OfficePLUS-18">
            <a:extLst>
              <a:ext uri="{FF2B5EF4-FFF2-40B4-BE49-F238E27FC236}">
                <a16:creationId xmlns:a16="http://schemas.microsoft.com/office/drawing/2014/main" id="{58609823-454E-47DC-A201-574CACB9AC9A}"/>
              </a:ext>
            </a:extLst>
          </p:cNvPr>
          <p:cNvSpPr txBox="1"/>
          <p:nvPr/>
        </p:nvSpPr>
        <p:spPr>
          <a:xfrm>
            <a:off x="1143219" y="4455072"/>
            <a:ext cx="1954381"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r>
              <a:rPr lang="zh-CN" altLang="en-US" dirty="0">
                <a:solidFill>
                  <a:schemeClr val="bg1"/>
                </a:solidFill>
                <a:cs typeface="+mn-ea"/>
                <a:sym typeface="+mn-lt"/>
              </a:rPr>
              <a:t>在此输入标题</a:t>
            </a:r>
          </a:p>
        </p:txBody>
      </p:sp>
      <p:sp>
        <p:nvSpPr>
          <p:cNvPr id="26" name="OfficePLUS-19">
            <a:extLst>
              <a:ext uri="{FF2B5EF4-FFF2-40B4-BE49-F238E27FC236}">
                <a16:creationId xmlns:a16="http://schemas.microsoft.com/office/drawing/2014/main" id="{77AF38C3-9914-4C9C-A01E-FB44CE04F549}"/>
              </a:ext>
            </a:extLst>
          </p:cNvPr>
          <p:cNvSpPr/>
          <p:nvPr/>
        </p:nvSpPr>
        <p:spPr>
          <a:xfrm>
            <a:off x="1151241" y="4926240"/>
            <a:ext cx="1938337" cy="701346"/>
          </a:xfrm>
          <a:prstGeom prst="rect">
            <a:avLst/>
          </a:prstGeom>
        </p:spPr>
        <p:txBody>
          <a:bodyPr wrap="square">
            <a:spAutoFit/>
          </a:bodyPr>
          <a:lstStyle/>
          <a:p>
            <a:pPr algn="ctr" fontAlgn="base">
              <a:lnSpc>
                <a:spcPct val="150000"/>
              </a:lnSpc>
              <a:spcBef>
                <a:spcPct val="0"/>
              </a:spcBef>
              <a:spcAft>
                <a:spcPct val="0"/>
              </a:spcAft>
            </a:pPr>
            <a:r>
              <a:rPr lang="zh-CN" altLang="en-US" sz="1400" dirty="0">
                <a:solidFill>
                  <a:schemeClr val="bg1"/>
                </a:solidFill>
                <a:cs typeface="+mn-ea"/>
                <a:sym typeface="+mn-lt"/>
              </a:rPr>
              <a:t>在此输入正文内容</a:t>
            </a:r>
          </a:p>
          <a:p>
            <a:pPr algn="ctr" fontAlgn="base">
              <a:lnSpc>
                <a:spcPct val="150000"/>
              </a:lnSpc>
              <a:spcBef>
                <a:spcPct val="0"/>
              </a:spcBef>
              <a:spcAft>
                <a:spcPct val="0"/>
              </a:spcAft>
            </a:pPr>
            <a:r>
              <a:rPr lang="zh-CN" altLang="en-US" sz="1400" dirty="0">
                <a:solidFill>
                  <a:schemeClr val="bg1"/>
                </a:solidFill>
                <a:cs typeface="+mn-ea"/>
                <a:sym typeface="+mn-lt"/>
              </a:rPr>
              <a:t>在此输入正文内容</a:t>
            </a:r>
          </a:p>
        </p:txBody>
      </p:sp>
      <p:sp>
        <p:nvSpPr>
          <p:cNvPr id="27" name="OfficePLUS-20">
            <a:extLst>
              <a:ext uri="{FF2B5EF4-FFF2-40B4-BE49-F238E27FC236}">
                <a16:creationId xmlns:a16="http://schemas.microsoft.com/office/drawing/2014/main" id="{07B32E2C-9FB6-4371-B7E3-F65B5EB62A2C}"/>
              </a:ext>
            </a:extLst>
          </p:cNvPr>
          <p:cNvSpPr txBox="1"/>
          <p:nvPr/>
        </p:nvSpPr>
        <p:spPr>
          <a:xfrm>
            <a:off x="4330122" y="4071382"/>
            <a:ext cx="546945"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r>
              <a:rPr lang="en-US" altLang="zh-CN" dirty="0">
                <a:solidFill>
                  <a:schemeClr val="bg1"/>
                </a:solidFill>
                <a:cs typeface="+mn-ea"/>
                <a:sym typeface="+mn-lt"/>
              </a:rPr>
              <a:t>02</a:t>
            </a:r>
            <a:endParaRPr lang="zh-CN" altLang="en-US" dirty="0">
              <a:solidFill>
                <a:schemeClr val="bg1"/>
              </a:solidFill>
              <a:cs typeface="+mn-ea"/>
              <a:sym typeface="+mn-lt"/>
            </a:endParaRPr>
          </a:p>
        </p:txBody>
      </p:sp>
      <p:sp>
        <p:nvSpPr>
          <p:cNvPr id="28" name="OfficePLUS-21">
            <a:extLst>
              <a:ext uri="{FF2B5EF4-FFF2-40B4-BE49-F238E27FC236}">
                <a16:creationId xmlns:a16="http://schemas.microsoft.com/office/drawing/2014/main" id="{8947B506-2418-4E66-A20C-EAB9BF645145}"/>
              </a:ext>
            </a:extLst>
          </p:cNvPr>
          <p:cNvSpPr txBox="1"/>
          <p:nvPr/>
        </p:nvSpPr>
        <p:spPr>
          <a:xfrm>
            <a:off x="3642434" y="4455072"/>
            <a:ext cx="1954381"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r>
              <a:rPr lang="zh-CN" altLang="en-US" dirty="0">
                <a:solidFill>
                  <a:schemeClr val="bg1"/>
                </a:solidFill>
                <a:cs typeface="+mn-ea"/>
                <a:sym typeface="+mn-lt"/>
              </a:rPr>
              <a:t>在此输入标题</a:t>
            </a:r>
          </a:p>
        </p:txBody>
      </p:sp>
      <p:sp>
        <p:nvSpPr>
          <p:cNvPr id="29" name="OfficePLUS-22">
            <a:extLst>
              <a:ext uri="{FF2B5EF4-FFF2-40B4-BE49-F238E27FC236}">
                <a16:creationId xmlns:a16="http://schemas.microsoft.com/office/drawing/2014/main" id="{4AF50318-05F9-4A83-9006-BED3D4F90ACF}"/>
              </a:ext>
            </a:extLst>
          </p:cNvPr>
          <p:cNvSpPr/>
          <p:nvPr/>
        </p:nvSpPr>
        <p:spPr>
          <a:xfrm>
            <a:off x="3650456" y="4926240"/>
            <a:ext cx="1938337" cy="701346"/>
          </a:xfrm>
          <a:prstGeom prst="rect">
            <a:avLst/>
          </a:prstGeom>
        </p:spPr>
        <p:txBody>
          <a:bodyPr wrap="square">
            <a:spAutoFit/>
          </a:bodyPr>
          <a:lstStyle/>
          <a:p>
            <a:pPr algn="ctr" fontAlgn="base">
              <a:lnSpc>
                <a:spcPct val="150000"/>
              </a:lnSpc>
              <a:spcBef>
                <a:spcPct val="0"/>
              </a:spcBef>
              <a:spcAft>
                <a:spcPct val="0"/>
              </a:spcAft>
            </a:pPr>
            <a:r>
              <a:rPr lang="zh-CN" altLang="en-US" sz="1400" dirty="0">
                <a:solidFill>
                  <a:schemeClr val="bg1"/>
                </a:solidFill>
                <a:cs typeface="+mn-ea"/>
                <a:sym typeface="+mn-lt"/>
              </a:rPr>
              <a:t>在此输入正文内容</a:t>
            </a:r>
          </a:p>
          <a:p>
            <a:pPr algn="ctr" fontAlgn="base">
              <a:lnSpc>
                <a:spcPct val="150000"/>
              </a:lnSpc>
              <a:spcBef>
                <a:spcPct val="0"/>
              </a:spcBef>
              <a:spcAft>
                <a:spcPct val="0"/>
              </a:spcAft>
            </a:pPr>
            <a:r>
              <a:rPr lang="zh-CN" altLang="en-US" sz="1400" dirty="0">
                <a:solidFill>
                  <a:schemeClr val="bg1"/>
                </a:solidFill>
                <a:cs typeface="+mn-ea"/>
                <a:sym typeface="+mn-lt"/>
              </a:rPr>
              <a:t>在此输入正文内容</a:t>
            </a:r>
          </a:p>
        </p:txBody>
      </p:sp>
      <p:sp>
        <p:nvSpPr>
          <p:cNvPr id="30" name="OfficePLUS-23">
            <a:extLst>
              <a:ext uri="{FF2B5EF4-FFF2-40B4-BE49-F238E27FC236}">
                <a16:creationId xmlns:a16="http://schemas.microsoft.com/office/drawing/2014/main" id="{D9D8DFB2-58BE-41DE-B5E0-8F29185FED5B}"/>
              </a:ext>
            </a:extLst>
          </p:cNvPr>
          <p:cNvSpPr txBox="1"/>
          <p:nvPr/>
        </p:nvSpPr>
        <p:spPr>
          <a:xfrm>
            <a:off x="6982788" y="4071382"/>
            <a:ext cx="546945"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r>
              <a:rPr lang="en-US" altLang="zh-CN" dirty="0">
                <a:solidFill>
                  <a:schemeClr val="bg1"/>
                </a:solidFill>
                <a:cs typeface="+mn-ea"/>
                <a:sym typeface="+mn-lt"/>
              </a:rPr>
              <a:t>03</a:t>
            </a:r>
            <a:endParaRPr lang="zh-CN" altLang="en-US" dirty="0">
              <a:solidFill>
                <a:schemeClr val="bg1"/>
              </a:solidFill>
              <a:cs typeface="+mn-ea"/>
              <a:sym typeface="+mn-lt"/>
            </a:endParaRPr>
          </a:p>
        </p:txBody>
      </p:sp>
      <p:sp>
        <p:nvSpPr>
          <p:cNvPr id="31" name="OfficePLUS-24">
            <a:extLst>
              <a:ext uri="{FF2B5EF4-FFF2-40B4-BE49-F238E27FC236}">
                <a16:creationId xmlns:a16="http://schemas.microsoft.com/office/drawing/2014/main" id="{5A1695A9-71C7-4022-918A-6E8E273AEE12}"/>
              </a:ext>
            </a:extLst>
          </p:cNvPr>
          <p:cNvSpPr txBox="1"/>
          <p:nvPr/>
        </p:nvSpPr>
        <p:spPr>
          <a:xfrm>
            <a:off x="6295100" y="4455072"/>
            <a:ext cx="1954381"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r>
              <a:rPr lang="zh-CN" altLang="en-US" dirty="0">
                <a:solidFill>
                  <a:schemeClr val="bg1"/>
                </a:solidFill>
                <a:cs typeface="+mn-ea"/>
                <a:sym typeface="+mn-lt"/>
              </a:rPr>
              <a:t>在此输入标题</a:t>
            </a:r>
          </a:p>
        </p:txBody>
      </p:sp>
      <p:sp>
        <p:nvSpPr>
          <p:cNvPr id="32" name="OfficePLUS-25">
            <a:extLst>
              <a:ext uri="{FF2B5EF4-FFF2-40B4-BE49-F238E27FC236}">
                <a16:creationId xmlns:a16="http://schemas.microsoft.com/office/drawing/2014/main" id="{E020C667-B3D1-4576-91C4-DC27E13117CF}"/>
              </a:ext>
            </a:extLst>
          </p:cNvPr>
          <p:cNvSpPr/>
          <p:nvPr/>
        </p:nvSpPr>
        <p:spPr>
          <a:xfrm>
            <a:off x="6303122" y="4926240"/>
            <a:ext cx="1938337" cy="701346"/>
          </a:xfrm>
          <a:prstGeom prst="rect">
            <a:avLst/>
          </a:prstGeom>
        </p:spPr>
        <p:txBody>
          <a:bodyPr wrap="square">
            <a:spAutoFit/>
          </a:bodyPr>
          <a:lstStyle/>
          <a:p>
            <a:pPr algn="ctr" fontAlgn="base">
              <a:lnSpc>
                <a:spcPct val="150000"/>
              </a:lnSpc>
              <a:spcBef>
                <a:spcPct val="0"/>
              </a:spcBef>
              <a:spcAft>
                <a:spcPct val="0"/>
              </a:spcAft>
            </a:pPr>
            <a:r>
              <a:rPr lang="zh-CN" altLang="en-US" sz="1400" dirty="0">
                <a:solidFill>
                  <a:schemeClr val="bg1"/>
                </a:solidFill>
                <a:cs typeface="+mn-ea"/>
                <a:sym typeface="+mn-lt"/>
              </a:rPr>
              <a:t>在此输入正文内容</a:t>
            </a:r>
          </a:p>
          <a:p>
            <a:pPr algn="ctr" fontAlgn="base">
              <a:lnSpc>
                <a:spcPct val="150000"/>
              </a:lnSpc>
              <a:spcBef>
                <a:spcPct val="0"/>
              </a:spcBef>
              <a:spcAft>
                <a:spcPct val="0"/>
              </a:spcAft>
            </a:pPr>
            <a:r>
              <a:rPr lang="zh-CN" altLang="en-US" sz="1400" dirty="0">
                <a:solidFill>
                  <a:schemeClr val="bg1"/>
                </a:solidFill>
                <a:cs typeface="+mn-ea"/>
                <a:sym typeface="+mn-lt"/>
              </a:rPr>
              <a:t>在此输入正文内容</a:t>
            </a:r>
          </a:p>
        </p:txBody>
      </p:sp>
      <p:sp>
        <p:nvSpPr>
          <p:cNvPr id="33" name="OfficePLUS-26">
            <a:extLst>
              <a:ext uri="{FF2B5EF4-FFF2-40B4-BE49-F238E27FC236}">
                <a16:creationId xmlns:a16="http://schemas.microsoft.com/office/drawing/2014/main" id="{F9D1500F-F345-4FB6-B871-0500C0F6CA15}"/>
              </a:ext>
            </a:extLst>
          </p:cNvPr>
          <p:cNvSpPr txBox="1"/>
          <p:nvPr/>
        </p:nvSpPr>
        <p:spPr>
          <a:xfrm>
            <a:off x="9459288" y="4071382"/>
            <a:ext cx="551754"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r>
              <a:rPr lang="en-US" altLang="zh-CN" dirty="0">
                <a:solidFill>
                  <a:schemeClr val="bg1"/>
                </a:solidFill>
                <a:cs typeface="+mn-ea"/>
                <a:sym typeface="+mn-lt"/>
              </a:rPr>
              <a:t>04</a:t>
            </a:r>
            <a:endParaRPr lang="zh-CN" altLang="en-US" dirty="0">
              <a:solidFill>
                <a:schemeClr val="bg1"/>
              </a:solidFill>
              <a:cs typeface="+mn-ea"/>
              <a:sym typeface="+mn-lt"/>
            </a:endParaRPr>
          </a:p>
        </p:txBody>
      </p:sp>
      <p:sp>
        <p:nvSpPr>
          <p:cNvPr id="34" name="OfficePLUS-27">
            <a:extLst>
              <a:ext uri="{FF2B5EF4-FFF2-40B4-BE49-F238E27FC236}">
                <a16:creationId xmlns:a16="http://schemas.microsoft.com/office/drawing/2014/main" id="{4CD0E42B-3955-487D-A0DB-441C9B8AD058}"/>
              </a:ext>
            </a:extLst>
          </p:cNvPr>
          <p:cNvSpPr txBox="1"/>
          <p:nvPr/>
        </p:nvSpPr>
        <p:spPr>
          <a:xfrm>
            <a:off x="8771600" y="4455072"/>
            <a:ext cx="1954381"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r>
              <a:rPr lang="zh-CN" altLang="en-US" dirty="0">
                <a:solidFill>
                  <a:schemeClr val="bg1"/>
                </a:solidFill>
                <a:cs typeface="+mn-ea"/>
                <a:sym typeface="+mn-lt"/>
              </a:rPr>
              <a:t>在此输入标题</a:t>
            </a:r>
          </a:p>
        </p:txBody>
      </p:sp>
      <p:sp>
        <p:nvSpPr>
          <p:cNvPr id="35" name="OfficePLUS-28">
            <a:extLst>
              <a:ext uri="{FF2B5EF4-FFF2-40B4-BE49-F238E27FC236}">
                <a16:creationId xmlns:a16="http://schemas.microsoft.com/office/drawing/2014/main" id="{9EFAEA34-5DB6-40FA-9CC1-80820612ECA8}"/>
              </a:ext>
            </a:extLst>
          </p:cNvPr>
          <p:cNvSpPr/>
          <p:nvPr/>
        </p:nvSpPr>
        <p:spPr>
          <a:xfrm>
            <a:off x="8779622" y="4926240"/>
            <a:ext cx="1938337" cy="701346"/>
          </a:xfrm>
          <a:prstGeom prst="rect">
            <a:avLst/>
          </a:prstGeom>
        </p:spPr>
        <p:txBody>
          <a:bodyPr wrap="square">
            <a:spAutoFit/>
          </a:bodyPr>
          <a:lstStyle/>
          <a:p>
            <a:pPr algn="ctr" fontAlgn="base">
              <a:lnSpc>
                <a:spcPct val="150000"/>
              </a:lnSpc>
              <a:spcBef>
                <a:spcPct val="0"/>
              </a:spcBef>
              <a:spcAft>
                <a:spcPct val="0"/>
              </a:spcAft>
            </a:pPr>
            <a:r>
              <a:rPr lang="zh-CN" altLang="en-US" sz="1400" dirty="0">
                <a:solidFill>
                  <a:schemeClr val="bg1"/>
                </a:solidFill>
                <a:cs typeface="+mn-ea"/>
                <a:sym typeface="+mn-lt"/>
              </a:rPr>
              <a:t>在此输入正文内容</a:t>
            </a:r>
          </a:p>
          <a:p>
            <a:pPr algn="ctr" fontAlgn="base">
              <a:lnSpc>
                <a:spcPct val="150000"/>
              </a:lnSpc>
              <a:spcBef>
                <a:spcPct val="0"/>
              </a:spcBef>
              <a:spcAft>
                <a:spcPct val="0"/>
              </a:spcAft>
            </a:pPr>
            <a:r>
              <a:rPr lang="zh-CN" altLang="en-US" sz="1400" dirty="0">
                <a:solidFill>
                  <a:schemeClr val="bg1"/>
                </a:solidFill>
                <a:cs typeface="+mn-ea"/>
                <a:sym typeface="+mn-lt"/>
              </a:rPr>
              <a:t>在此输入正文内容</a:t>
            </a:r>
          </a:p>
        </p:txBody>
      </p:sp>
    </p:spTree>
    <p:extLst>
      <p:ext uri="{BB962C8B-B14F-4D97-AF65-F5344CB8AC3E}">
        <p14:creationId xmlns:p14="http://schemas.microsoft.com/office/powerpoint/2010/main" val="14586835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OfficePLUS-1">
            <a:extLst>
              <a:ext uri="{FF2B5EF4-FFF2-40B4-BE49-F238E27FC236}">
                <a16:creationId xmlns:a16="http://schemas.microsoft.com/office/drawing/2014/main" id="{FBF1D7C1-32E4-4528-B69B-542457D38988}"/>
              </a:ext>
            </a:extLst>
          </p:cNvPr>
          <p:cNvSpPr/>
          <p:nvPr/>
        </p:nvSpPr>
        <p:spPr>
          <a:xfrm>
            <a:off x="2199678" y="1960922"/>
            <a:ext cx="2895395" cy="2062103"/>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a:ln>
                  <a:noFill/>
                </a:ln>
                <a:solidFill>
                  <a:prstClr val="white">
                    <a:lumMod val="95000"/>
                  </a:prstClr>
                </a:solidFill>
                <a:effectLst/>
                <a:uLnTx/>
                <a:uFillTx/>
                <a:cs typeface="+mn-ea"/>
                <a:sym typeface="+mn-lt"/>
              </a:rPr>
              <a:t>请在此</a:t>
            </a:r>
            <a:r>
              <a:rPr kumimoji="0" lang="en-US" altLang="zh-CN" sz="4000" b="0" i="0" u="none" strike="noStrike" kern="1200" cap="none" spc="0" normalizeH="0" baseline="0" noProof="0" dirty="0">
                <a:ln>
                  <a:noFill/>
                </a:ln>
                <a:solidFill>
                  <a:prstClr val="white">
                    <a:lumMod val="95000"/>
                  </a:prstClr>
                </a:solidFill>
                <a:effectLst/>
                <a:uLnTx/>
                <a:uFillTx/>
                <a:cs typeface="+mn-ea"/>
                <a:sym typeface="+mn-lt"/>
              </a:rPr>
              <a:t>TITLE</a:t>
            </a:r>
            <a:r>
              <a:rPr kumimoji="0" lang="en-US" altLang="zh-CN" sz="4400" b="0" i="0" u="none" strike="noStrike" kern="1200" cap="none" spc="0" normalizeH="0" baseline="0" noProof="0" dirty="0">
                <a:ln>
                  <a:noFill/>
                </a:ln>
                <a:solidFill>
                  <a:prstClr val="white">
                    <a:lumMod val="95000"/>
                  </a:prstClr>
                </a:solidFill>
                <a:effectLst/>
                <a:uLnTx/>
                <a:uFillTx/>
                <a:cs typeface="+mn-ea"/>
                <a:sym typeface="+mn-lt"/>
              </a:rPr>
              <a:t> </a:t>
            </a:r>
            <a:r>
              <a:rPr kumimoji="0" lang="en-US" altLang="zh-CN" sz="4400" b="0" i="0" u="none" strike="noStrike" kern="1200" cap="none" spc="0" normalizeH="0" baseline="0" noProof="0" dirty="0">
                <a:ln>
                  <a:noFill/>
                </a:ln>
                <a:solidFill>
                  <a:srgbClr val="E0B07E"/>
                </a:solidFill>
                <a:effectLst/>
                <a:uLnTx/>
                <a:uFillTx/>
                <a:cs typeface="+mn-ea"/>
                <a:sym typeface="+mn-lt"/>
              </a:rPr>
              <a:t>CONTENT</a:t>
            </a:r>
          </a:p>
        </p:txBody>
      </p:sp>
      <p:cxnSp>
        <p:nvCxnSpPr>
          <p:cNvPr id="6" name="OfficePLUS-2">
            <a:extLst>
              <a:ext uri="{FF2B5EF4-FFF2-40B4-BE49-F238E27FC236}">
                <a16:creationId xmlns:a16="http://schemas.microsoft.com/office/drawing/2014/main" id="{E885A894-1568-4BC7-81D4-20AE232E9747}"/>
              </a:ext>
            </a:extLst>
          </p:cNvPr>
          <p:cNvCxnSpPr>
            <a:cxnSpLocks/>
          </p:cNvCxnSpPr>
          <p:nvPr/>
        </p:nvCxnSpPr>
        <p:spPr>
          <a:xfrm flipV="1">
            <a:off x="6663645" y="865109"/>
            <a:ext cx="0" cy="1182548"/>
          </a:xfrm>
          <a:prstGeom prst="line">
            <a:avLst/>
          </a:prstGeom>
          <a:ln>
            <a:gradFill flip="none" rotWithShape="1">
              <a:gsLst>
                <a:gs pos="38500">
                  <a:srgbClr val="E1E1E2"/>
                </a:gs>
                <a:gs pos="20000">
                  <a:schemeClr val="tx1">
                    <a:lumMod val="50000"/>
                    <a:lumOff val="50000"/>
                  </a:schemeClr>
                </a:gs>
                <a:gs pos="0">
                  <a:schemeClr val="accent1">
                    <a:lumMod val="5000"/>
                    <a:lumOff val="95000"/>
                  </a:schemeClr>
                </a:gs>
                <a:gs pos="85500">
                  <a:schemeClr val="tx1">
                    <a:lumMod val="65000"/>
                    <a:lumOff val="35000"/>
                  </a:schemeClr>
                </a:gs>
                <a:gs pos="71000">
                  <a:schemeClr val="bg1">
                    <a:lumMod val="75000"/>
                  </a:schemeClr>
                </a:gs>
                <a:gs pos="54000">
                  <a:schemeClr val="bg1">
                    <a:lumMod val="85000"/>
                  </a:schemeClr>
                </a:gs>
                <a:gs pos="0">
                  <a:srgbClr val="232524"/>
                </a:gs>
                <a:gs pos="99000">
                  <a:srgbClr val="2C2C2C"/>
                </a:gs>
              </a:gsLst>
              <a:path path="circle">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cxnSp>
        <p:nvCxnSpPr>
          <p:cNvPr id="7" name="OfficePLUS-3">
            <a:extLst>
              <a:ext uri="{FF2B5EF4-FFF2-40B4-BE49-F238E27FC236}">
                <a16:creationId xmlns:a16="http://schemas.microsoft.com/office/drawing/2014/main" id="{389851D0-2AD8-43D9-934F-2D01BC17E0AD}"/>
              </a:ext>
            </a:extLst>
          </p:cNvPr>
          <p:cNvCxnSpPr>
            <a:cxnSpLocks/>
          </p:cNvCxnSpPr>
          <p:nvPr/>
        </p:nvCxnSpPr>
        <p:spPr>
          <a:xfrm flipV="1">
            <a:off x="6663645" y="2866294"/>
            <a:ext cx="0" cy="1182548"/>
          </a:xfrm>
          <a:prstGeom prst="line">
            <a:avLst/>
          </a:prstGeom>
          <a:ln>
            <a:gradFill flip="none" rotWithShape="1">
              <a:gsLst>
                <a:gs pos="38500">
                  <a:srgbClr val="E1E1E2"/>
                </a:gs>
                <a:gs pos="20000">
                  <a:schemeClr val="tx1">
                    <a:lumMod val="50000"/>
                    <a:lumOff val="50000"/>
                  </a:schemeClr>
                </a:gs>
                <a:gs pos="0">
                  <a:schemeClr val="accent1">
                    <a:lumMod val="5000"/>
                    <a:lumOff val="95000"/>
                  </a:schemeClr>
                </a:gs>
                <a:gs pos="85500">
                  <a:schemeClr val="tx1">
                    <a:lumMod val="65000"/>
                    <a:lumOff val="35000"/>
                  </a:schemeClr>
                </a:gs>
                <a:gs pos="71000">
                  <a:schemeClr val="bg1">
                    <a:lumMod val="75000"/>
                  </a:schemeClr>
                </a:gs>
                <a:gs pos="54000">
                  <a:schemeClr val="bg1">
                    <a:lumMod val="85000"/>
                  </a:schemeClr>
                </a:gs>
                <a:gs pos="0">
                  <a:srgbClr val="232524"/>
                </a:gs>
                <a:gs pos="99000">
                  <a:srgbClr val="2C2C2C"/>
                </a:gs>
              </a:gsLst>
              <a:path path="circle">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cxnSp>
        <p:nvCxnSpPr>
          <p:cNvPr id="8" name="OfficePLUS-4">
            <a:extLst>
              <a:ext uri="{FF2B5EF4-FFF2-40B4-BE49-F238E27FC236}">
                <a16:creationId xmlns:a16="http://schemas.microsoft.com/office/drawing/2014/main" id="{34922DF3-6FA5-41DE-81B4-C9022BC6BFB8}"/>
              </a:ext>
            </a:extLst>
          </p:cNvPr>
          <p:cNvCxnSpPr>
            <a:cxnSpLocks/>
          </p:cNvCxnSpPr>
          <p:nvPr/>
        </p:nvCxnSpPr>
        <p:spPr>
          <a:xfrm flipV="1">
            <a:off x="6663645" y="5089798"/>
            <a:ext cx="0" cy="1182548"/>
          </a:xfrm>
          <a:prstGeom prst="line">
            <a:avLst/>
          </a:prstGeom>
          <a:ln>
            <a:gradFill flip="none" rotWithShape="1">
              <a:gsLst>
                <a:gs pos="38500">
                  <a:srgbClr val="E1E1E2"/>
                </a:gs>
                <a:gs pos="20000">
                  <a:schemeClr val="tx1">
                    <a:lumMod val="50000"/>
                    <a:lumOff val="50000"/>
                  </a:schemeClr>
                </a:gs>
                <a:gs pos="0">
                  <a:schemeClr val="accent1">
                    <a:lumMod val="5000"/>
                    <a:lumOff val="95000"/>
                  </a:schemeClr>
                </a:gs>
                <a:gs pos="85500">
                  <a:schemeClr val="tx1">
                    <a:lumMod val="65000"/>
                    <a:lumOff val="35000"/>
                  </a:schemeClr>
                </a:gs>
                <a:gs pos="71000">
                  <a:schemeClr val="bg1">
                    <a:lumMod val="75000"/>
                  </a:schemeClr>
                </a:gs>
                <a:gs pos="54000">
                  <a:schemeClr val="bg1">
                    <a:lumMod val="85000"/>
                  </a:schemeClr>
                </a:gs>
                <a:gs pos="0">
                  <a:srgbClr val="232524"/>
                </a:gs>
                <a:gs pos="99000">
                  <a:srgbClr val="2C2C2C"/>
                </a:gs>
              </a:gsLst>
              <a:path path="circle">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pic>
        <p:nvPicPr>
          <p:cNvPr id="9" name="OfficePLUS-5">
            <a:extLst>
              <a:ext uri="{FF2B5EF4-FFF2-40B4-BE49-F238E27FC236}">
                <a16:creationId xmlns:a16="http://schemas.microsoft.com/office/drawing/2014/main" id="{DF288A49-4096-4E40-BEA1-E4A0D5A5DCC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99820" y="3175229"/>
            <a:ext cx="715152" cy="715152"/>
          </a:xfrm>
          <a:prstGeom prst="rect">
            <a:avLst/>
          </a:prstGeom>
        </p:spPr>
      </p:pic>
      <p:pic>
        <p:nvPicPr>
          <p:cNvPr id="10" name="OfficePLUS-6">
            <a:extLst>
              <a:ext uri="{FF2B5EF4-FFF2-40B4-BE49-F238E27FC236}">
                <a16:creationId xmlns:a16="http://schemas.microsoft.com/office/drawing/2014/main" id="{99FC3123-622E-45CF-B78B-A90A5B101CE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67074" y="1164141"/>
            <a:ext cx="580645" cy="580645"/>
          </a:xfrm>
          <a:prstGeom prst="rect">
            <a:avLst/>
          </a:prstGeom>
        </p:spPr>
      </p:pic>
      <p:pic>
        <p:nvPicPr>
          <p:cNvPr id="11" name="OfficePLUS-7">
            <a:extLst>
              <a:ext uri="{FF2B5EF4-FFF2-40B4-BE49-F238E27FC236}">
                <a16:creationId xmlns:a16="http://schemas.microsoft.com/office/drawing/2014/main" id="{5C303869-C535-4D12-BAEB-529B5391E54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89193" y="5312869"/>
            <a:ext cx="736406" cy="736406"/>
          </a:xfrm>
          <a:prstGeom prst="rect">
            <a:avLst/>
          </a:prstGeom>
        </p:spPr>
      </p:pic>
      <p:sp>
        <p:nvSpPr>
          <p:cNvPr id="12" name="OfficePLUS-8">
            <a:extLst>
              <a:ext uri="{FF2B5EF4-FFF2-40B4-BE49-F238E27FC236}">
                <a16:creationId xmlns:a16="http://schemas.microsoft.com/office/drawing/2014/main" id="{F2721C30-2779-45D4-818C-ADA383A67C1D}"/>
              </a:ext>
            </a:extLst>
          </p:cNvPr>
          <p:cNvSpPr/>
          <p:nvPr/>
        </p:nvSpPr>
        <p:spPr>
          <a:xfrm>
            <a:off x="7772696" y="1420235"/>
            <a:ext cx="2672643"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lumMod val="65000"/>
                  </a:prstClr>
                </a:solidFill>
                <a:effectLst/>
                <a:uLnTx/>
                <a:uFillTx/>
                <a:cs typeface="+mn-ea"/>
                <a:sym typeface="+mn-lt"/>
              </a:rPr>
              <a:t>Enter your text here, pay attention to the font, and only replace the text when replacing</a:t>
            </a:r>
            <a:endParaRPr kumimoji="0" lang="zh-CN" altLang="en-US" sz="1200" b="0" i="0" u="none" strike="noStrike" kern="1200" cap="none" spc="0" normalizeH="0" baseline="0" noProof="0" dirty="0">
              <a:ln>
                <a:noFill/>
              </a:ln>
              <a:solidFill>
                <a:prstClr val="white">
                  <a:lumMod val="65000"/>
                </a:prstClr>
              </a:solidFill>
              <a:effectLst/>
              <a:uLnTx/>
              <a:uFillTx/>
              <a:cs typeface="+mn-ea"/>
              <a:sym typeface="+mn-lt"/>
            </a:endParaRPr>
          </a:p>
        </p:txBody>
      </p:sp>
      <p:sp>
        <p:nvSpPr>
          <p:cNvPr id="13" name="OfficePLUS-9">
            <a:extLst>
              <a:ext uri="{FF2B5EF4-FFF2-40B4-BE49-F238E27FC236}">
                <a16:creationId xmlns:a16="http://schemas.microsoft.com/office/drawing/2014/main" id="{62564BB8-B6FB-4316-94C8-C35B9A39CF1D}"/>
              </a:ext>
            </a:extLst>
          </p:cNvPr>
          <p:cNvSpPr/>
          <p:nvPr/>
        </p:nvSpPr>
        <p:spPr>
          <a:xfrm>
            <a:off x="7772697" y="1081346"/>
            <a:ext cx="1210588"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white">
                    <a:lumMod val="95000"/>
                  </a:prstClr>
                </a:solidFill>
                <a:effectLst/>
                <a:uLnTx/>
                <a:uFillTx/>
                <a:cs typeface="+mn-ea"/>
                <a:sym typeface="+mn-lt"/>
              </a:rPr>
              <a:t>请输入标题</a:t>
            </a:r>
          </a:p>
        </p:txBody>
      </p:sp>
      <p:sp>
        <p:nvSpPr>
          <p:cNvPr id="14" name="OfficePLUS-10">
            <a:extLst>
              <a:ext uri="{FF2B5EF4-FFF2-40B4-BE49-F238E27FC236}">
                <a16:creationId xmlns:a16="http://schemas.microsoft.com/office/drawing/2014/main" id="{3B8296E0-A0D5-4D15-8DC3-0DC24244E875}"/>
              </a:ext>
            </a:extLst>
          </p:cNvPr>
          <p:cNvSpPr/>
          <p:nvPr/>
        </p:nvSpPr>
        <p:spPr>
          <a:xfrm>
            <a:off x="7772696" y="3402511"/>
            <a:ext cx="2672643"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lumMod val="65000"/>
                  </a:prstClr>
                </a:solidFill>
                <a:effectLst/>
                <a:uLnTx/>
                <a:uFillTx/>
                <a:cs typeface="+mn-ea"/>
                <a:sym typeface="+mn-lt"/>
              </a:rPr>
              <a:t>Enter your text here, pay attention to the font, and only replace the text when replacing</a:t>
            </a:r>
            <a:endParaRPr kumimoji="0" lang="zh-CN" altLang="en-US" sz="1200" b="0" i="0" u="none" strike="noStrike" kern="1200" cap="none" spc="0" normalizeH="0" baseline="0" noProof="0" dirty="0">
              <a:ln>
                <a:noFill/>
              </a:ln>
              <a:solidFill>
                <a:prstClr val="white">
                  <a:lumMod val="65000"/>
                </a:prstClr>
              </a:solidFill>
              <a:effectLst/>
              <a:uLnTx/>
              <a:uFillTx/>
              <a:cs typeface="+mn-ea"/>
              <a:sym typeface="+mn-lt"/>
            </a:endParaRPr>
          </a:p>
        </p:txBody>
      </p:sp>
      <p:sp>
        <p:nvSpPr>
          <p:cNvPr id="15" name="OfficePLUS-11">
            <a:extLst>
              <a:ext uri="{FF2B5EF4-FFF2-40B4-BE49-F238E27FC236}">
                <a16:creationId xmlns:a16="http://schemas.microsoft.com/office/drawing/2014/main" id="{FE3897CC-02CC-4FCF-B474-146CEEEF2FDB}"/>
              </a:ext>
            </a:extLst>
          </p:cNvPr>
          <p:cNvSpPr/>
          <p:nvPr/>
        </p:nvSpPr>
        <p:spPr>
          <a:xfrm>
            <a:off x="7772697" y="3063622"/>
            <a:ext cx="1210588"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white">
                    <a:lumMod val="95000"/>
                  </a:prstClr>
                </a:solidFill>
                <a:effectLst/>
                <a:uLnTx/>
                <a:uFillTx/>
                <a:cs typeface="+mn-ea"/>
                <a:sym typeface="+mn-lt"/>
              </a:rPr>
              <a:t>请输入标题</a:t>
            </a:r>
          </a:p>
        </p:txBody>
      </p:sp>
      <p:sp>
        <p:nvSpPr>
          <p:cNvPr id="16" name="OfficePLUS-12">
            <a:extLst>
              <a:ext uri="{FF2B5EF4-FFF2-40B4-BE49-F238E27FC236}">
                <a16:creationId xmlns:a16="http://schemas.microsoft.com/office/drawing/2014/main" id="{A7C506C2-676B-45F6-87B5-784CC325F8A7}"/>
              </a:ext>
            </a:extLst>
          </p:cNvPr>
          <p:cNvSpPr/>
          <p:nvPr/>
        </p:nvSpPr>
        <p:spPr>
          <a:xfrm>
            <a:off x="7772696" y="5623557"/>
            <a:ext cx="2672643"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lumMod val="65000"/>
                  </a:prstClr>
                </a:solidFill>
                <a:effectLst/>
                <a:uLnTx/>
                <a:uFillTx/>
                <a:cs typeface="+mn-ea"/>
                <a:sym typeface="+mn-lt"/>
              </a:rPr>
              <a:t>Enter your text here, pay attention to the font, and only replace the text when replacing</a:t>
            </a:r>
            <a:endParaRPr kumimoji="0" lang="zh-CN" altLang="en-US" sz="1200" b="0" i="0" u="none" strike="noStrike" kern="1200" cap="none" spc="0" normalizeH="0" baseline="0" noProof="0" dirty="0">
              <a:ln>
                <a:noFill/>
              </a:ln>
              <a:solidFill>
                <a:prstClr val="white">
                  <a:lumMod val="65000"/>
                </a:prstClr>
              </a:solidFill>
              <a:effectLst/>
              <a:uLnTx/>
              <a:uFillTx/>
              <a:cs typeface="+mn-ea"/>
              <a:sym typeface="+mn-lt"/>
            </a:endParaRPr>
          </a:p>
        </p:txBody>
      </p:sp>
      <p:sp>
        <p:nvSpPr>
          <p:cNvPr id="17" name="OfficePLUS-13">
            <a:extLst>
              <a:ext uri="{FF2B5EF4-FFF2-40B4-BE49-F238E27FC236}">
                <a16:creationId xmlns:a16="http://schemas.microsoft.com/office/drawing/2014/main" id="{A32945A6-5C4F-47FC-893C-26FE21F8F078}"/>
              </a:ext>
            </a:extLst>
          </p:cNvPr>
          <p:cNvSpPr/>
          <p:nvPr/>
        </p:nvSpPr>
        <p:spPr>
          <a:xfrm>
            <a:off x="7772697" y="5284668"/>
            <a:ext cx="1210588"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white">
                    <a:lumMod val="95000"/>
                  </a:prstClr>
                </a:solidFill>
                <a:effectLst/>
                <a:uLnTx/>
                <a:uFillTx/>
                <a:cs typeface="+mn-ea"/>
                <a:sym typeface="+mn-lt"/>
              </a:rPr>
              <a:t>请输入标题</a:t>
            </a:r>
          </a:p>
        </p:txBody>
      </p:sp>
      <p:sp>
        <p:nvSpPr>
          <p:cNvPr id="18" name="OfficePLUS-14">
            <a:extLst>
              <a:ext uri="{FF2B5EF4-FFF2-40B4-BE49-F238E27FC236}">
                <a16:creationId xmlns:a16="http://schemas.microsoft.com/office/drawing/2014/main" id="{3B25B7F3-C2F7-41FA-9383-164340592BFA}"/>
              </a:ext>
            </a:extLst>
          </p:cNvPr>
          <p:cNvSpPr txBox="1"/>
          <p:nvPr/>
        </p:nvSpPr>
        <p:spPr>
          <a:xfrm>
            <a:off x="0" y="362804"/>
            <a:ext cx="280342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lumMod val="85000"/>
                  </a:prstClr>
                </a:solidFill>
                <a:effectLst/>
                <a:uLnTx/>
                <a:uFillTx/>
                <a:cs typeface="+mn-ea"/>
                <a:sym typeface="+mn-lt"/>
              </a:rPr>
              <a:t>02 </a:t>
            </a:r>
            <a:r>
              <a:rPr kumimoji="0" lang="zh-CN" altLang="en-US" sz="2400" b="0" i="0" u="none" strike="noStrike" kern="1200" cap="none" spc="0" normalizeH="0" baseline="0" noProof="0" dirty="0">
                <a:ln>
                  <a:noFill/>
                </a:ln>
                <a:solidFill>
                  <a:srgbClr val="E0B07E"/>
                </a:solidFill>
                <a:effectLst/>
                <a:uLnTx/>
                <a:uFillTx/>
                <a:cs typeface="+mn-ea"/>
                <a:sym typeface="+mn-lt"/>
              </a:rPr>
              <a:t>请输入标题</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E0B07E"/>
              </a:solidFill>
              <a:effectLst/>
              <a:uLnTx/>
              <a:uFillTx/>
              <a:cs typeface="+mn-ea"/>
              <a:sym typeface="+mn-lt"/>
            </a:endParaRPr>
          </a:p>
        </p:txBody>
      </p:sp>
      <p:cxnSp>
        <p:nvCxnSpPr>
          <p:cNvPr id="19" name="OfficePLUS-15">
            <a:extLst>
              <a:ext uri="{FF2B5EF4-FFF2-40B4-BE49-F238E27FC236}">
                <a16:creationId xmlns:a16="http://schemas.microsoft.com/office/drawing/2014/main" id="{0F8EE4FC-F51D-4B60-B5B1-90EB3245DD48}"/>
              </a:ext>
            </a:extLst>
          </p:cNvPr>
          <p:cNvCxnSpPr>
            <a:cxnSpLocks/>
          </p:cNvCxnSpPr>
          <p:nvPr/>
        </p:nvCxnSpPr>
        <p:spPr>
          <a:xfrm>
            <a:off x="81930" y="837169"/>
            <a:ext cx="2347762" cy="0"/>
          </a:xfrm>
          <a:prstGeom prst="line">
            <a:avLst/>
          </a:prstGeom>
          <a:ln>
            <a:gradFill flip="none" rotWithShape="1">
              <a:gsLst>
                <a:gs pos="38500">
                  <a:srgbClr val="E1E1E2"/>
                </a:gs>
                <a:gs pos="20000">
                  <a:schemeClr val="tx1">
                    <a:lumMod val="50000"/>
                    <a:lumOff val="50000"/>
                  </a:schemeClr>
                </a:gs>
                <a:gs pos="0">
                  <a:schemeClr val="accent1">
                    <a:lumMod val="5000"/>
                    <a:lumOff val="95000"/>
                  </a:schemeClr>
                </a:gs>
                <a:gs pos="85500">
                  <a:schemeClr val="tx1">
                    <a:lumMod val="65000"/>
                    <a:lumOff val="35000"/>
                  </a:schemeClr>
                </a:gs>
                <a:gs pos="71000">
                  <a:schemeClr val="bg1">
                    <a:lumMod val="75000"/>
                  </a:schemeClr>
                </a:gs>
                <a:gs pos="54000">
                  <a:schemeClr val="bg1">
                    <a:lumMod val="85000"/>
                  </a:schemeClr>
                </a:gs>
                <a:gs pos="0">
                  <a:srgbClr val="232524"/>
                </a:gs>
                <a:gs pos="99000">
                  <a:srgbClr val="2C2C2C"/>
                </a:gs>
              </a:gsLst>
              <a:path path="circle">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20" name="OfficePLUS-16">
            <a:extLst>
              <a:ext uri="{FF2B5EF4-FFF2-40B4-BE49-F238E27FC236}">
                <a16:creationId xmlns:a16="http://schemas.microsoft.com/office/drawing/2014/main" id="{7D7A02A6-111F-4F2A-8719-60E06C0D83B9}"/>
              </a:ext>
            </a:extLst>
          </p:cNvPr>
          <p:cNvSpPr/>
          <p:nvPr/>
        </p:nvSpPr>
        <p:spPr>
          <a:xfrm>
            <a:off x="2052638" y="4221466"/>
            <a:ext cx="3172862" cy="702052"/>
          </a:xfrm>
          <a:prstGeom prst="rect">
            <a:avLst/>
          </a:prstGeom>
        </p:spPr>
        <p:txBody>
          <a:bodyPr wrap="square">
            <a:spAutoFit/>
          </a:bodyPr>
          <a:lstStyle/>
          <a:p>
            <a:pPr fontAlgn="base">
              <a:lnSpc>
                <a:spcPct val="150000"/>
              </a:lnSpc>
              <a:spcBef>
                <a:spcPct val="0"/>
              </a:spcBef>
              <a:spcAft>
                <a:spcPct val="0"/>
              </a:spcAft>
            </a:pPr>
            <a:r>
              <a:rPr lang="zh-CN" altLang="en-US" sz="1400" dirty="0">
                <a:solidFill>
                  <a:schemeClr val="bg1"/>
                </a:solidFill>
                <a:cs typeface="+mn-ea"/>
                <a:sym typeface="+mn-lt"/>
              </a:rPr>
              <a:t>在此输入正文内容在此输入正文内容</a:t>
            </a:r>
          </a:p>
          <a:p>
            <a:pPr fontAlgn="base">
              <a:lnSpc>
                <a:spcPct val="150000"/>
              </a:lnSpc>
              <a:spcBef>
                <a:spcPct val="0"/>
              </a:spcBef>
              <a:spcAft>
                <a:spcPct val="0"/>
              </a:spcAft>
            </a:pPr>
            <a:r>
              <a:rPr lang="zh-CN" altLang="en-US" sz="1400" dirty="0">
                <a:solidFill>
                  <a:schemeClr val="bg1"/>
                </a:solidFill>
                <a:cs typeface="+mn-ea"/>
                <a:sym typeface="+mn-lt"/>
              </a:rPr>
              <a:t>在此输入正文内容在此输入正文内容</a:t>
            </a:r>
          </a:p>
        </p:txBody>
      </p:sp>
    </p:spTree>
    <p:extLst>
      <p:ext uri="{BB962C8B-B14F-4D97-AF65-F5344CB8AC3E}">
        <p14:creationId xmlns:p14="http://schemas.microsoft.com/office/powerpoint/2010/main" val="22932663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cxnSp>
        <p:nvCxnSpPr>
          <p:cNvPr id="4" name="OfficePLUS-1">
            <a:extLst>
              <a:ext uri="{FF2B5EF4-FFF2-40B4-BE49-F238E27FC236}">
                <a16:creationId xmlns:a16="http://schemas.microsoft.com/office/drawing/2014/main" id="{9C654ABE-4ECE-4CD4-9A75-16777B361465}"/>
              </a:ext>
            </a:extLst>
          </p:cNvPr>
          <p:cNvCxnSpPr>
            <a:cxnSpLocks/>
          </p:cNvCxnSpPr>
          <p:nvPr/>
        </p:nvCxnSpPr>
        <p:spPr>
          <a:xfrm>
            <a:off x="811998" y="3732769"/>
            <a:ext cx="3312962" cy="0"/>
          </a:xfrm>
          <a:prstGeom prst="line">
            <a:avLst/>
          </a:prstGeom>
          <a:ln>
            <a:gradFill flip="none" rotWithShape="1">
              <a:gsLst>
                <a:gs pos="38500">
                  <a:srgbClr val="E1E1E2"/>
                </a:gs>
                <a:gs pos="20000">
                  <a:schemeClr val="tx1">
                    <a:lumMod val="50000"/>
                    <a:lumOff val="50000"/>
                  </a:schemeClr>
                </a:gs>
                <a:gs pos="0">
                  <a:schemeClr val="accent1">
                    <a:lumMod val="5000"/>
                    <a:lumOff val="95000"/>
                  </a:schemeClr>
                </a:gs>
                <a:gs pos="85500">
                  <a:schemeClr val="tx1">
                    <a:lumMod val="65000"/>
                    <a:lumOff val="35000"/>
                  </a:schemeClr>
                </a:gs>
                <a:gs pos="71000">
                  <a:schemeClr val="bg1">
                    <a:lumMod val="75000"/>
                  </a:schemeClr>
                </a:gs>
                <a:gs pos="54000">
                  <a:schemeClr val="bg1">
                    <a:lumMod val="85000"/>
                  </a:schemeClr>
                </a:gs>
                <a:gs pos="0">
                  <a:srgbClr val="232524"/>
                </a:gs>
                <a:gs pos="99000">
                  <a:srgbClr val="2C2C2C"/>
                </a:gs>
              </a:gsLst>
              <a:path path="circle">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cxnSp>
        <p:nvCxnSpPr>
          <p:cNvPr id="5" name="OfficePLUS-2">
            <a:extLst>
              <a:ext uri="{FF2B5EF4-FFF2-40B4-BE49-F238E27FC236}">
                <a16:creationId xmlns:a16="http://schemas.microsoft.com/office/drawing/2014/main" id="{BA0EF48E-804F-428B-B0C3-E8C8BED41DFA}"/>
              </a:ext>
            </a:extLst>
          </p:cNvPr>
          <p:cNvCxnSpPr>
            <a:cxnSpLocks/>
          </p:cNvCxnSpPr>
          <p:nvPr/>
        </p:nvCxnSpPr>
        <p:spPr>
          <a:xfrm>
            <a:off x="4500078" y="3732769"/>
            <a:ext cx="3312962" cy="0"/>
          </a:xfrm>
          <a:prstGeom prst="line">
            <a:avLst/>
          </a:prstGeom>
          <a:ln>
            <a:gradFill flip="none" rotWithShape="1">
              <a:gsLst>
                <a:gs pos="38500">
                  <a:srgbClr val="E1E1E2"/>
                </a:gs>
                <a:gs pos="20000">
                  <a:schemeClr val="tx1">
                    <a:lumMod val="50000"/>
                    <a:lumOff val="50000"/>
                  </a:schemeClr>
                </a:gs>
                <a:gs pos="0">
                  <a:schemeClr val="accent1">
                    <a:lumMod val="5000"/>
                    <a:lumOff val="95000"/>
                  </a:schemeClr>
                </a:gs>
                <a:gs pos="85500">
                  <a:schemeClr val="tx1">
                    <a:lumMod val="65000"/>
                    <a:lumOff val="35000"/>
                  </a:schemeClr>
                </a:gs>
                <a:gs pos="71000">
                  <a:schemeClr val="bg1">
                    <a:lumMod val="75000"/>
                  </a:schemeClr>
                </a:gs>
                <a:gs pos="54000">
                  <a:schemeClr val="bg1">
                    <a:lumMod val="85000"/>
                  </a:schemeClr>
                </a:gs>
                <a:gs pos="0">
                  <a:srgbClr val="232524"/>
                </a:gs>
                <a:gs pos="99000">
                  <a:srgbClr val="2C2C2C"/>
                </a:gs>
              </a:gsLst>
              <a:path path="circle">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cxnSp>
        <p:nvCxnSpPr>
          <p:cNvPr id="6" name="OfficePLUS-3">
            <a:extLst>
              <a:ext uri="{FF2B5EF4-FFF2-40B4-BE49-F238E27FC236}">
                <a16:creationId xmlns:a16="http://schemas.microsoft.com/office/drawing/2014/main" id="{557F1549-3F13-4AAB-95F2-052B576091F9}"/>
              </a:ext>
            </a:extLst>
          </p:cNvPr>
          <p:cNvCxnSpPr>
            <a:cxnSpLocks/>
          </p:cNvCxnSpPr>
          <p:nvPr/>
        </p:nvCxnSpPr>
        <p:spPr>
          <a:xfrm>
            <a:off x="8188158" y="3732769"/>
            <a:ext cx="3312962" cy="0"/>
          </a:xfrm>
          <a:prstGeom prst="line">
            <a:avLst/>
          </a:prstGeom>
          <a:ln>
            <a:gradFill flip="none" rotWithShape="1">
              <a:gsLst>
                <a:gs pos="38500">
                  <a:srgbClr val="E1E1E2"/>
                </a:gs>
                <a:gs pos="20000">
                  <a:schemeClr val="tx1">
                    <a:lumMod val="50000"/>
                    <a:lumOff val="50000"/>
                  </a:schemeClr>
                </a:gs>
                <a:gs pos="0">
                  <a:schemeClr val="accent1">
                    <a:lumMod val="5000"/>
                    <a:lumOff val="95000"/>
                  </a:schemeClr>
                </a:gs>
                <a:gs pos="85500">
                  <a:schemeClr val="tx1">
                    <a:lumMod val="65000"/>
                    <a:lumOff val="35000"/>
                  </a:schemeClr>
                </a:gs>
                <a:gs pos="71000">
                  <a:schemeClr val="bg1">
                    <a:lumMod val="75000"/>
                  </a:schemeClr>
                </a:gs>
                <a:gs pos="54000">
                  <a:schemeClr val="bg1">
                    <a:lumMod val="85000"/>
                  </a:schemeClr>
                </a:gs>
                <a:gs pos="0">
                  <a:srgbClr val="232524"/>
                </a:gs>
                <a:gs pos="99000">
                  <a:srgbClr val="2C2C2C"/>
                </a:gs>
              </a:gsLst>
              <a:path path="circle">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cxnSp>
        <p:nvCxnSpPr>
          <p:cNvPr id="7" name="OfficePLUS-4">
            <a:extLst>
              <a:ext uri="{FF2B5EF4-FFF2-40B4-BE49-F238E27FC236}">
                <a16:creationId xmlns:a16="http://schemas.microsoft.com/office/drawing/2014/main" id="{30594ECF-67F1-4B91-BE9C-C78ACB8C6B6C}"/>
              </a:ext>
            </a:extLst>
          </p:cNvPr>
          <p:cNvCxnSpPr>
            <a:cxnSpLocks/>
          </p:cNvCxnSpPr>
          <p:nvPr/>
        </p:nvCxnSpPr>
        <p:spPr>
          <a:xfrm flipV="1">
            <a:off x="8039010" y="2011680"/>
            <a:ext cx="0" cy="3302002"/>
          </a:xfrm>
          <a:prstGeom prst="line">
            <a:avLst/>
          </a:prstGeom>
          <a:ln>
            <a:gradFill flip="none" rotWithShape="1">
              <a:gsLst>
                <a:gs pos="38000">
                  <a:srgbClr val="E1E1E2">
                    <a:alpha val="55000"/>
                  </a:srgbClr>
                </a:gs>
                <a:gs pos="20000">
                  <a:schemeClr val="tx1">
                    <a:lumMod val="50000"/>
                    <a:lumOff val="50000"/>
                    <a:alpha val="68000"/>
                  </a:schemeClr>
                </a:gs>
                <a:gs pos="0">
                  <a:schemeClr val="accent1">
                    <a:lumMod val="5000"/>
                    <a:lumOff val="95000"/>
                  </a:schemeClr>
                </a:gs>
                <a:gs pos="85500">
                  <a:schemeClr val="tx1">
                    <a:lumMod val="65000"/>
                    <a:lumOff val="35000"/>
                    <a:alpha val="41000"/>
                  </a:schemeClr>
                </a:gs>
                <a:gs pos="71000">
                  <a:schemeClr val="bg1">
                    <a:lumMod val="75000"/>
                    <a:alpha val="33000"/>
                  </a:schemeClr>
                </a:gs>
                <a:gs pos="54000">
                  <a:schemeClr val="bg1">
                    <a:lumMod val="85000"/>
                    <a:alpha val="55000"/>
                  </a:schemeClr>
                </a:gs>
                <a:gs pos="0">
                  <a:srgbClr val="232524">
                    <a:alpha val="28000"/>
                  </a:srgbClr>
                </a:gs>
                <a:gs pos="99000">
                  <a:srgbClr val="2C2C2C">
                    <a:alpha val="43000"/>
                  </a:srgbClr>
                </a:gs>
              </a:gsLst>
              <a:path path="circle">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8" name="OfficePLUS-5">
            <a:extLst>
              <a:ext uri="{FF2B5EF4-FFF2-40B4-BE49-F238E27FC236}">
                <a16:creationId xmlns:a16="http://schemas.microsoft.com/office/drawing/2014/main" id="{367FCD4B-0538-432A-AFB2-3CF8CD5C2839}"/>
              </a:ext>
            </a:extLst>
          </p:cNvPr>
          <p:cNvSpPr/>
          <p:nvPr/>
        </p:nvSpPr>
        <p:spPr>
          <a:xfrm>
            <a:off x="762419" y="2208591"/>
            <a:ext cx="1713931"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E0B07E"/>
                </a:solidFill>
                <a:effectLst/>
                <a:uLnTx/>
                <a:uFillTx/>
                <a:cs typeface="+mn-ea"/>
                <a:sym typeface="+mn-lt"/>
              </a:rPr>
              <a:t>01  </a:t>
            </a:r>
            <a:r>
              <a:rPr kumimoji="0" lang="zh-CN" altLang="en-US" sz="1800" b="0" i="0" u="none" strike="noStrike" kern="1200" cap="none" spc="0" normalizeH="0" baseline="0" noProof="0" dirty="0">
                <a:ln>
                  <a:noFill/>
                </a:ln>
                <a:solidFill>
                  <a:srgbClr val="E0B07E"/>
                </a:solidFill>
                <a:effectLst/>
                <a:uLnTx/>
                <a:uFillTx/>
                <a:cs typeface="+mn-ea"/>
                <a:sym typeface="+mn-lt"/>
              </a:rPr>
              <a:t>请输入标题</a:t>
            </a:r>
          </a:p>
        </p:txBody>
      </p:sp>
      <p:sp>
        <p:nvSpPr>
          <p:cNvPr id="10" name="OfficePLUS-6">
            <a:extLst>
              <a:ext uri="{FF2B5EF4-FFF2-40B4-BE49-F238E27FC236}">
                <a16:creationId xmlns:a16="http://schemas.microsoft.com/office/drawing/2014/main" id="{12B1F5BA-028E-4214-8302-0E74E32A0726}"/>
              </a:ext>
            </a:extLst>
          </p:cNvPr>
          <p:cNvSpPr/>
          <p:nvPr/>
        </p:nvSpPr>
        <p:spPr>
          <a:xfrm>
            <a:off x="762419" y="3948088"/>
            <a:ext cx="173797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E0B07E"/>
                </a:solidFill>
                <a:effectLst/>
                <a:uLnTx/>
                <a:uFillTx/>
                <a:cs typeface="+mn-ea"/>
                <a:sym typeface="+mn-lt"/>
              </a:rPr>
              <a:t>04  </a:t>
            </a:r>
            <a:r>
              <a:rPr kumimoji="0" lang="zh-CN" altLang="en-US" sz="1800" b="0" i="0" u="none" strike="noStrike" kern="1200" cap="none" spc="0" normalizeH="0" baseline="0" noProof="0" dirty="0">
                <a:ln>
                  <a:noFill/>
                </a:ln>
                <a:solidFill>
                  <a:srgbClr val="E0B07E"/>
                </a:solidFill>
                <a:effectLst/>
                <a:uLnTx/>
                <a:uFillTx/>
                <a:cs typeface="+mn-ea"/>
                <a:sym typeface="+mn-lt"/>
              </a:rPr>
              <a:t>请输入标题</a:t>
            </a:r>
          </a:p>
        </p:txBody>
      </p:sp>
      <p:sp>
        <p:nvSpPr>
          <p:cNvPr id="12" name="OfficePLUS-7">
            <a:extLst>
              <a:ext uri="{FF2B5EF4-FFF2-40B4-BE49-F238E27FC236}">
                <a16:creationId xmlns:a16="http://schemas.microsoft.com/office/drawing/2014/main" id="{0D9AAEF8-4953-4D58-9F7E-F548E7C094B7}"/>
              </a:ext>
            </a:extLst>
          </p:cNvPr>
          <p:cNvSpPr/>
          <p:nvPr/>
        </p:nvSpPr>
        <p:spPr>
          <a:xfrm>
            <a:off x="4636531" y="2208591"/>
            <a:ext cx="1733167"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E0B07E"/>
                </a:solidFill>
                <a:effectLst/>
                <a:uLnTx/>
                <a:uFillTx/>
                <a:cs typeface="+mn-ea"/>
                <a:sym typeface="+mn-lt"/>
              </a:rPr>
              <a:t>02  </a:t>
            </a:r>
            <a:r>
              <a:rPr kumimoji="0" lang="zh-CN" altLang="en-US" sz="1800" b="0" i="0" u="none" strike="noStrike" kern="1200" cap="none" spc="0" normalizeH="0" baseline="0" noProof="0" dirty="0">
                <a:ln>
                  <a:noFill/>
                </a:ln>
                <a:solidFill>
                  <a:srgbClr val="E0B07E"/>
                </a:solidFill>
                <a:effectLst/>
                <a:uLnTx/>
                <a:uFillTx/>
                <a:cs typeface="+mn-ea"/>
                <a:sym typeface="+mn-lt"/>
              </a:rPr>
              <a:t>请输入标题</a:t>
            </a:r>
          </a:p>
        </p:txBody>
      </p:sp>
      <p:sp>
        <p:nvSpPr>
          <p:cNvPr id="14" name="OfficePLUS-8">
            <a:extLst>
              <a:ext uri="{FF2B5EF4-FFF2-40B4-BE49-F238E27FC236}">
                <a16:creationId xmlns:a16="http://schemas.microsoft.com/office/drawing/2014/main" id="{3F532287-B483-4047-ADB1-03DB7EEBE6E7}"/>
              </a:ext>
            </a:extLst>
          </p:cNvPr>
          <p:cNvSpPr/>
          <p:nvPr/>
        </p:nvSpPr>
        <p:spPr>
          <a:xfrm>
            <a:off x="4636531" y="3948088"/>
            <a:ext cx="1733167"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E0B07E"/>
                </a:solidFill>
                <a:effectLst/>
                <a:uLnTx/>
                <a:uFillTx/>
                <a:cs typeface="+mn-ea"/>
                <a:sym typeface="+mn-lt"/>
              </a:rPr>
              <a:t>05  </a:t>
            </a:r>
            <a:r>
              <a:rPr kumimoji="0" lang="zh-CN" altLang="en-US" sz="1800" b="0" i="0" u="none" strike="noStrike" kern="1200" cap="none" spc="0" normalizeH="0" baseline="0" noProof="0" dirty="0">
                <a:ln>
                  <a:noFill/>
                </a:ln>
                <a:solidFill>
                  <a:srgbClr val="E0B07E"/>
                </a:solidFill>
                <a:effectLst/>
                <a:uLnTx/>
                <a:uFillTx/>
                <a:cs typeface="+mn-ea"/>
                <a:sym typeface="+mn-lt"/>
              </a:rPr>
              <a:t>请输入标题</a:t>
            </a:r>
          </a:p>
        </p:txBody>
      </p:sp>
      <p:sp>
        <p:nvSpPr>
          <p:cNvPr id="16" name="OfficePLUS-9">
            <a:extLst>
              <a:ext uri="{FF2B5EF4-FFF2-40B4-BE49-F238E27FC236}">
                <a16:creationId xmlns:a16="http://schemas.microsoft.com/office/drawing/2014/main" id="{92476461-6117-436E-B733-39452B76AE1B}"/>
              </a:ext>
            </a:extLst>
          </p:cNvPr>
          <p:cNvSpPr/>
          <p:nvPr/>
        </p:nvSpPr>
        <p:spPr>
          <a:xfrm>
            <a:off x="8405578" y="2208591"/>
            <a:ext cx="1733167"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E0B07E"/>
                </a:solidFill>
                <a:effectLst/>
                <a:uLnTx/>
                <a:uFillTx/>
                <a:cs typeface="+mn-ea"/>
                <a:sym typeface="+mn-lt"/>
              </a:rPr>
              <a:t>03  </a:t>
            </a:r>
            <a:r>
              <a:rPr kumimoji="0" lang="zh-CN" altLang="en-US" sz="1800" b="0" i="0" u="none" strike="noStrike" kern="1200" cap="none" spc="0" normalizeH="0" baseline="0" noProof="0" dirty="0">
                <a:ln>
                  <a:noFill/>
                </a:ln>
                <a:solidFill>
                  <a:srgbClr val="E0B07E"/>
                </a:solidFill>
                <a:effectLst/>
                <a:uLnTx/>
                <a:uFillTx/>
                <a:cs typeface="+mn-ea"/>
                <a:sym typeface="+mn-lt"/>
              </a:rPr>
              <a:t>请输入标题</a:t>
            </a:r>
          </a:p>
        </p:txBody>
      </p:sp>
      <p:sp>
        <p:nvSpPr>
          <p:cNvPr id="18" name="OfficePLUS-10">
            <a:extLst>
              <a:ext uri="{FF2B5EF4-FFF2-40B4-BE49-F238E27FC236}">
                <a16:creationId xmlns:a16="http://schemas.microsoft.com/office/drawing/2014/main" id="{6CD46209-2227-40D6-8F38-8BC9F49AAD9B}"/>
              </a:ext>
            </a:extLst>
          </p:cNvPr>
          <p:cNvSpPr/>
          <p:nvPr/>
        </p:nvSpPr>
        <p:spPr>
          <a:xfrm>
            <a:off x="8405578" y="3948088"/>
            <a:ext cx="1733167"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E0B07E"/>
                </a:solidFill>
                <a:effectLst/>
                <a:uLnTx/>
                <a:uFillTx/>
                <a:cs typeface="+mn-ea"/>
                <a:sym typeface="+mn-lt"/>
              </a:rPr>
              <a:t>06  </a:t>
            </a:r>
            <a:r>
              <a:rPr kumimoji="0" lang="zh-CN" altLang="en-US" sz="1800" b="0" i="0" u="none" strike="noStrike" kern="1200" cap="none" spc="0" normalizeH="0" baseline="0" noProof="0" dirty="0">
                <a:ln>
                  <a:noFill/>
                </a:ln>
                <a:solidFill>
                  <a:srgbClr val="E0B07E"/>
                </a:solidFill>
                <a:effectLst/>
                <a:uLnTx/>
                <a:uFillTx/>
                <a:cs typeface="+mn-ea"/>
                <a:sym typeface="+mn-lt"/>
              </a:rPr>
              <a:t>请输入标题</a:t>
            </a:r>
          </a:p>
        </p:txBody>
      </p:sp>
      <p:cxnSp>
        <p:nvCxnSpPr>
          <p:cNvPr id="20" name="OfficePLUS-11">
            <a:extLst>
              <a:ext uri="{FF2B5EF4-FFF2-40B4-BE49-F238E27FC236}">
                <a16:creationId xmlns:a16="http://schemas.microsoft.com/office/drawing/2014/main" id="{443E0955-BC35-42E7-B159-B120D0E80568}"/>
              </a:ext>
            </a:extLst>
          </p:cNvPr>
          <p:cNvCxnSpPr>
            <a:cxnSpLocks/>
          </p:cNvCxnSpPr>
          <p:nvPr/>
        </p:nvCxnSpPr>
        <p:spPr>
          <a:xfrm flipV="1">
            <a:off x="4310290" y="2011680"/>
            <a:ext cx="0" cy="3302002"/>
          </a:xfrm>
          <a:prstGeom prst="line">
            <a:avLst/>
          </a:prstGeom>
          <a:ln>
            <a:gradFill flip="none" rotWithShape="1">
              <a:gsLst>
                <a:gs pos="38000">
                  <a:srgbClr val="E1E1E2">
                    <a:alpha val="55000"/>
                  </a:srgbClr>
                </a:gs>
                <a:gs pos="20000">
                  <a:schemeClr val="tx1">
                    <a:lumMod val="50000"/>
                    <a:lumOff val="50000"/>
                    <a:alpha val="68000"/>
                  </a:schemeClr>
                </a:gs>
                <a:gs pos="0">
                  <a:schemeClr val="accent1">
                    <a:lumMod val="5000"/>
                    <a:lumOff val="95000"/>
                  </a:schemeClr>
                </a:gs>
                <a:gs pos="85500">
                  <a:schemeClr val="tx1">
                    <a:lumMod val="65000"/>
                    <a:lumOff val="35000"/>
                    <a:alpha val="41000"/>
                  </a:schemeClr>
                </a:gs>
                <a:gs pos="71000">
                  <a:schemeClr val="bg1">
                    <a:lumMod val="75000"/>
                    <a:alpha val="33000"/>
                  </a:schemeClr>
                </a:gs>
                <a:gs pos="54000">
                  <a:schemeClr val="bg1">
                    <a:lumMod val="85000"/>
                    <a:alpha val="55000"/>
                  </a:schemeClr>
                </a:gs>
                <a:gs pos="0">
                  <a:srgbClr val="232524">
                    <a:alpha val="28000"/>
                  </a:srgbClr>
                </a:gs>
                <a:gs pos="99000">
                  <a:srgbClr val="2C2C2C">
                    <a:alpha val="43000"/>
                  </a:srgbClr>
                </a:gs>
              </a:gsLst>
              <a:path path="circle">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21" name="OfficePLUS-12">
            <a:extLst>
              <a:ext uri="{FF2B5EF4-FFF2-40B4-BE49-F238E27FC236}">
                <a16:creationId xmlns:a16="http://schemas.microsoft.com/office/drawing/2014/main" id="{A57DE1A0-8F76-437D-9486-5B41B264D668}"/>
              </a:ext>
            </a:extLst>
          </p:cNvPr>
          <p:cNvSpPr txBox="1"/>
          <p:nvPr/>
        </p:nvSpPr>
        <p:spPr>
          <a:xfrm>
            <a:off x="0" y="362804"/>
            <a:ext cx="280342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lumMod val="85000"/>
                  </a:prstClr>
                </a:solidFill>
                <a:effectLst/>
                <a:uLnTx/>
                <a:uFillTx/>
                <a:cs typeface="+mn-ea"/>
                <a:sym typeface="+mn-lt"/>
              </a:rPr>
              <a:t>03 </a:t>
            </a:r>
            <a:r>
              <a:rPr kumimoji="0" lang="zh-CN" altLang="en-US" sz="2400" b="0" i="0" u="none" strike="noStrike" kern="1200" cap="none" spc="0" normalizeH="0" baseline="0" noProof="0" dirty="0">
                <a:ln>
                  <a:noFill/>
                </a:ln>
                <a:solidFill>
                  <a:srgbClr val="E0B07E"/>
                </a:solidFill>
                <a:effectLst/>
                <a:uLnTx/>
                <a:uFillTx/>
                <a:cs typeface="+mn-ea"/>
                <a:sym typeface="+mn-lt"/>
              </a:rPr>
              <a:t>请输入标题</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E0B07E"/>
              </a:solidFill>
              <a:effectLst/>
              <a:uLnTx/>
              <a:uFillTx/>
              <a:cs typeface="+mn-ea"/>
              <a:sym typeface="+mn-lt"/>
            </a:endParaRPr>
          </a:p>
        </p:txBody>
      </p:sp>
      <p:cxnSp>
        <p:nvCxnSpPr>
          <p:cNvPr id="22" name="OfficePLUS-13">
            <a:extLst>
              <a:ext uri="{FF2B5EF4-FFF2-40B4-BE49-F238E27FC236}">
                <a16:creationId xmlns:a16="http://schemas.microsoft.com/office/drawing/2014/main" id="{54B479D2-E8F4-4679-803F-194BF849FE6D}"/>
              </a:ext>
            </a:extLst>
          </p:cNvPr>
          <p:cNvCxnSpPr>
            <a:cxnSpLocks/>
          </p:cNvCxnSpPr>
          <p:nvPr/>
        </p:nvCxnSpPr>
        <p:spPr>
          <a:xfrm>
            <a:off x="81930" y="837169"/>
            <a:ext cx="2347762" cy="0"/>
          </a:xfrm>
          <a:prstGeom prst="line">
            <a:avLst/>
          </a:prstGeom>
          <a:ln>
            <a:gradFill flip="none" rotWithShape="1">
              <a:gsLst>
                <a:gs pos="38500">
                  <a:srgbClr val="E1E1E2"/>
                </a:gs>
                <a:gs pos="20000">
                  <a:schemeClr val="tx1">
                    <a:lumMod val="50000"/>
                    <a:lumOff val="50000"/>
                  </a:schemeClr>
                </a:gs>
                <a:gs pos="0">
                  <a:schemeClr val="accent1">
                    <a:lumMod val="5000"/>
                    <a:lumOff val="95000"/>
                  </a:schemeClr>
                </a:gs>
                <a:gs pos="85500">
                  <a:schemeClr val="tx1">
                    <a:lumMod val="65000"/>
                    <a:lumOff val="35000"/>
                  </a:schemeClr>
                </a:gs>
                <a:gs pos="71000">
                  <a:schemeClr val="bg1">
                    <a:lumMod val="75000"/>
                  </a:schemeClr>
                </a:gs>
                <a:gs pos="54000">
                  <a:schemeClr val="bg1">
                    <a:lumMod val="85000"/>
                  </a:schemeClr>
                </a:gs>
                <a:gs pos="0">
                  <a:srgbClr val="232524"/>
                </a:gs>
                <a:gs pos="99000">
                  <a:srgbClr val="2C2C2C"/>
                </a:gs>
              </a:gsLst>
              <a:path path="circle">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23" name="OfficePLUS-14">
            <a:extLst>
              <a:ext uri="{FF2B5EF4-FFF2-40B4-BE49-F238E27FC236}">
                <a16:creationId xmlns:a16="http://schemas.microsoft.com/office/drawing/2014/main" id="{A8D5017A-AAF4-41F3-BDC7-3E4AF1ABF888}"/>
              </a:ext>
            </a:extLst>
          </p:cNvPr>
          <p:cNvSpPr/>
          <p:nvPr/>
        </p:nvSpPr>
        <p:spPr>
          <a:xfrm>
            <a:off x="738188" y="2630791"/>
            <a:ext cx="3172862" cy="702052"/>
          </a:xfrm>
          <a:prstGeom prst="rect">
            <a:avLst/>
          </a:prstGeom>
        </p:spPr>
        <p:txBody>
          <a:bodyPr wrap="square">
            <a:spAutoFit/>
          </a:bodyPr>
          <a:lstStyle/>
          <a:p>
            <a:pPr fontAlgn="base">
              <a:lnSpc>
                <a:spcPct val="150000"/>
              </a:lnSpc>
              <a:spcBef>
                <a:spcPct val="0"/>
              </a:spcBef>
              <a:spcAft>
                <a:spcPct val="0"/>
              </a:spcAft>
            </a:pPr>
            <a:r>
              <a:rPr lang="zh-CN" altLang="en-US" sz="1400" dirty="0">
                <a:solidFill>
                  <a:schemeClr val="bg1"/>
                </a:solidFill>
                <a:cs typeface="+mn-ea"/>
                <a:sym typeface="+mn-lt"/>
              </a:rPr>
              <a:t>在此输入正文内容在此输入正文内容</a:t>
            </a:r>
          </a:p>
          <a:p>
            <a:pPr fontAlgn="base">
              <a:lnSpc>
                <a:spcPct val="150000"/>
              </a:lnSpc>
              <a:spcBef>
                <a:spcPct val="0"/>
              </a:spcBef>
              <a:spcAft>
                <a:spcPct val="0"/>
              </a:spcAft>
            </a:pPr>
            <a:r>
              <a:rPr lang="zh-CN" altLang="en-US" sz="1400" dirty="0">
                <a:solidFill>
                  <a:schemeClr val="bg1"/>
                </a:solidFill>
                <a:cs typeface="+mn-ea"/>
                <a:sym typeface="+mn-lt"/>
              </a:rPr>
              <a:t>在此输入正文内容在此输入正文内容</a:t>
            </a:r>
          </a:p>
        </p:txBody>
      </p:sp>
      <p:sp>
        <p:nvSpPr>
          <p:cNvPr id="24" name="OfficePLUS-15">
            <a:extLst>
              <a:ext uri="{FF2B5EF4-FFF2-40B4-BE49-F238E27FC236}">
                <a16:creationId xmlns:a16="http://schemas.microsoft.com/office/drawing/2014/main" id="{471F1340-FF5A-44C3-831A-E94CC1FF8BD1}"/>
              </a:ext>
            </a:extLst>
          </p:cNvPr>
          <p:cNvSpPr/>
          <p:nvPr/>
        </p:nvSpPr>
        <p:spPr>
          <a:xfrm>
            <a:off x="738188" y="4316716"/>
            <a:ext cx="3172862" cy="702052"/>
          </a:xfrm>
          <a:prstGeom prst="rect">
            <a:avLst/>
          </a:prstGeom>
        </p:spPr>
        <p:txBody>
          <a:bodyPr wrap="square">
            <a:spAutoFit/>
          </a:bodyPr>
          <a:lstStyle/>
          <a:p>
            <a:pPr fontAlgn="base">
              <a:lnSpc>
                <a:spcPct val="150000"/>
              </a:lnSpc>
              <a:spcBef>
                <a:spcPct val="0"/>
              </a:spcBef>
              <a:spcAft>
                <a:spcPct val="0"/>
              </a:spcAft>
            </a:pPr>
            <a:r>
              <a:rPr lang="zh-CN" altLang="en-US" sz="1400" dirty="0">
                <a:solidFill>
                  <a:schemeClr val="bg1"/>
                </a:solidFill>
                <a:cs typeface="+mn-ea"/>
                <a:sym typeface="+mn-lt"/>
              </a:rPr>
              <a:t>在此输入正文内容在此输入正文内容</a:t>
            </a:r>
          </a:p>
          <a:p>
            <a:pPr fontAlgn="base">
              <a:lnSpc>
                <a:spcPct val="150000"/>
              </a:lnSpc>
              <a:spcBef>
                <a:spcPct val="0"/>
              </a:spcBef>
              <a:spcAft>
                <a:spcPct val="0"/>
              </a:spcAft>
            </a:pPr>
            <a:r>
              <a:rPr lang="zh-CN" altLang="en-US" sz="1400" dirty="0">
                <a:solidFill>
                  <a:schemeClr val="bg1"/>
                </a:solidFill>
                <a:cs typeface="+mn-ea"/>
                <a:sym typeface="+mn-lt"/>
              </a:rPr>
              <a:t>在此输入正文内容在此输入正文内容</a:t>
            </a:r>
          </a:p>
        </p:txBody>
      </p:sp>
      <p:sp>
        <p:nvSpPr>
          <p:cNvPr id="25" name="OfficePLUS-16">
            <a:extLst>
              <a:ext uri="{FF2B5EF4-FFF2-40B4-BE49-F238E27FC236}">
                <a16:creationId xmlns:a16="http://schemas.microsoft.com/office/drawing/2014/main" id="{899B2ABA-6251-4AE0-B48E-A2A99B16A4E7}"/>
              </a:ext>
            </a:extLst>
          </p:cNvPr>
          <p:cNvSpPr/>
          <p:nvPr/>
        </p:nvSpPr>
        <p:spPr>
          <a:xfrm>
            <a:off x="4619625" y="4316716"/>
            <a:ext cx="3172862" cy="702052"/>
          </a:xfrm>
          <a:prstGeom prst="rect">
            <a:avLst/>
          </a:prstGeom>
        </p:spPr>
        <p:txBody>
          <a:bodyPr wrap="square">
            <a:spAutoFit/>
          </a:bodyPr>
          <a:lstStyle/>
          <a:p>
            <a:pPr fontAlgn="base">
              <a:lnSpc>
                <a:spcPct val="150000"/>
              </a:lnSpc>
              <a:spcBef>
                <a:spcPct val="0"/>
              </a:spcBef>
              <a:spcAft>
                <a:spcPct val="0"/>
              </a:spcAft>
            </a:pPr>
            <a:r>
              <a:rPr lang="zh-CN" altLang="en-US" sz="1400" dirty="0">
                <a:solidFill>
                  <a:schemeClr val="bg1"/>
                </a:solidFill>
                <a:cs typeface="+mn-ea"/>
                <a:sym typeface="+mn-lt"/>
              </a:rPr>
              <a:t>在此输入正文内容在此输入正文内容</a:t>
            </a:r>
          </a:p>
          <a:p>
            <a:pPr fontAlgn="base">
              <a:lnSpc>
                <a:spcPct val="150000"/>
              </a:lnSpc>
              <a:spcBef>
                <a:spcPct val="0"/>
              </a:spcBef>
              <a:spcAft>
                <a:spcPct val="0"/>
              </a:spcAft>
            </a:pPr>
            <a:r>
              <a:rPr lang="zh-CN" altLang="en-US" sz="1400" dirty="0">
                <a:solidFill>
                  <a:schemeClr val="bg1"/>
                </a:solidFill>
                <a:cs typeface="+mn-ea"/>
                <a:sym typeface="+mn-lt"/>
              </a:rPr>
              <a:t>在此输入正文内容在此输入正文内容</a:t>
            </a:r>
          </a:p>
        </p:txBody>
      </p:sp>
      <p:sp>
        <p:nvSpPr>
          <p:cNvPr id="26" name="OfficePLUS-17">
            <a:extLst>
              <a:ext uri="{FF2B5EF4-FFF2-40B4-BE49-F238E27FC236}">
                <a16:creationId xmlns:a16="http://schemas.microsoft.com/office/drawing/2014/main" id="{30F7C949-A01C-4ACA-82F1-EC4BE9AA3542}"/>
              </a:ext>
            </a:extLst>
          </p:cNvPr>
          <p:cNvSpPr/>
          <p:nvPr/>
        </p:nvSpPr>
        <p:spPr>
          <a:xfrm>
            <a:off x="8429625" y="4316716"/>
            <a:ext cx="3172862" cy="702052"/>
          </a:xfrm>
          <a:prstGeom prst="rect">
            <a:avLst/>
          </a:prstGeom>
        </p:spPr>
        <p:txBody>
          <a:bodyPr wrap="square">
            <a:spAutoFit/>
          </a:bodyPr>
          <a:lstStyle/>
          <a:p>
            <a:pPr fontAlgn="base">
              <a:lnSpc>
                <a:spcPct val="150000"/>
              </a:lnSpc>
              <a:spcBef>
                <a:spcPct val="0"/>
              </a:spcBef>
              <a:spcAft>
                <a:spcPct val="0"/>
              </a:spcAft>
            </a:pPr>
            <a:r>
              <a:rPr lang="zh-CN" altLang="en-US" sz="1400" dirty="0">
                <a:solidFill>
                  <a:schemeClr val="bg1"/>
                </a:solidFill>
                <a:cs typeface="+mn-ea"/>
                <a:sym typeface="+mn-lt"/>
              </a:rPr>
              <a:t>在此输入正文内容在此输入正文内容</a:t>
            </a:r>
          </a:p>
          <a:p>
            <a:pPr fontAlgn="base">
              <a:lnSpc>
                <a:spcPct val="150000"/>
              </a:lnSpc>
              <a:spcBef>
                <a:spcPct val="0"/>
              </a:spcBef>
              <a:spcAft>
                <a:spcPct val="0"/>
              </a:spcAft>
            </a:pPr>
            <a:r>
              <a:rPr lang="zh-CN" altLang="en-US" sz="1400" dirty="0">
                <a:solidFill>
                  <a:schemeClr val="bg1"/>
                </a:solidFill>
                <a:cs typeface="+mn-ea"/>
                <a:sym typeface="+mn-lt"/>
              </a:rPr>
              <a:t>在此输入正文内容在此输入正文内容</a:t>
            </a:r>
          </a:p>
        </p:txBody>
      </p:sp>
      <p:sp>
        <p:nvSpPr>
          <p:cNvPr id="27" name="OfficePLUS-18">
            <a:extLst>
              <a:ext uri="{FF2B5EF4-FFF2-40B4-BE49-F238E27FC236}">
                <a16:creationId xmlns:a16="http://schemas.microsoft.com/office/drawing/2014/main" id="{2BF3AD05-7C88-4734-A5A5-A9D57B2B6576}"/>
              </a:ext>
            </a:extLst>
          </p:cNvPr>
          <p:cNvSpPr/>
          <p:nvPr/>
        </p:nvSpPr>
        <p:spPr>
          <a:xfrm>
            <a:off x="4619625" y="2630791"/>
            <a:ext cx="3172862" cy="702052"/>
          </a:xfrm>
          <a:prstGeom prst="rect">
            <a:avLst/>
          </a:prstGeom>
        </p:spPr>
        <p:txBody>
          <a:bodyPr wrap="square">
            <a:spAutoFit/>
          </a:bodyPr>
          <a:lstStyle/>
          <a:p>
            <a:pPr fontAlgn="base">
              <a:lnSpc>
                <a:spcPct val="150000"/>
              </a:lnSpc>
              <a:spcBef>
                <a:spcPct val="0"/>
              </a:spcBef>
              <a:spcAft>
                <a:spcPct val="0"/>
              </a:spcAft>
            </a:pPr>
            <a:r>
              <a:rPr lang="zh-CN" altLang="en-US" sz="1400" dirty="0">
                <a:solidFill>
                  <a:schemeClr val="bg1"/>
                </a:solidFill>
                <a:cs typeface="+mn-ea"/>
                <a:sym typeface="+mn-lt"/>
              </a:rPr>
              <a:t>在此输入正文内容在此输入正文内容</a:t>
            </a:r>
          </a:p>
          <a:p>
            <a:pPr fontAlgn="base">
              <a:lnSpc>
                <a:spcPct val="150000"/>
              </a:lnSpc>
              <a:spcBef>
                <a:spcPct val="0"/>
              </a:spcBef>
              <a:spcAft>
                <a:spcPct val="0"/>
              </a:spcAft>
            </a:pPr>
            <a:r>
              <a:rPr lang="zh-CN" altLang="en-US" sz="1400" dirty="0">
                <a:solidFill>
                  <a:schemeClr val="bg1"/>
                </a:solidFill>
                <a:cs typeface="+mn-ea"/>
                <a:sym typeface="+mn-lt"/>
              </a:rPr>
              <a:t>在此输入正文内容在此输入正文内容</a:t>
            </a:r>
          </a:p>
        </p:txBody>
      </p:sp>
      <p:sp>
        <p:nvSpPr>
          <p:cNvPr id="28" name="OfficePLUS-19">
            <a:extLst>
              <a:ext uri="{FF2B5EF4-FFF2-40B4-BE49-F238E27FC236}">
                <a16:creationId xmlns:a16="http://schemas.microsoft.com/office/drawing/2014/main" id="{BD30C548-74F1-4F5E-9675-AABF02ADCEFF}"/>
              </a:ext>
            </a:extLst>
          </p:cNvPr>
          <p:cNvSpPr/>
          <p:nvPr/>
        </p:nvSpPr>
        <p:spPr>
          <a:xfrm>
            <a:off x="8429625" y="2630791"/>
            <a:ext cx="3172862" cy="702052"/>
          </a:xfrm>
          <a:prstGeom prst="rect">
            <a:avLst/>
          </a:prstGeom>
        </p:spPr>
        <p:txBody>
          <a:bodyPr wrap="square">
            <a:spAutoFit/>
          </a:bodyPr>
          <a:lstStyle/>
          <a:p>
            <a:pPr fontAlgn="base">
              <a:lnSpc>
                <a:spcPct val="150000"/>
              </a:lnSpc>
              <a:spcBef>
                <a:spcPct val="0"/>
              </a:spcBef>
              <a:spcAft>
                <a:spcPct val="0"/>
              </a:spcAft>
            </a:pPr>
            <a:r>
              <a:rPr lang="zh-CN" altLang="en-US" sz="1400" dirty="0">
                <a:solidFill>
                  <a:schemeClr val="bg1"/>
                </a:solidFill>
                <a:cs typeface="+mn-ea"/>
                <a:sym typeface="+mn-lt"/>
              </a:rPr>
              <a:t>在此输入正文内容在此输入正文内容</a:t>
            </a:r>
          </a:p>
          <a:p>
            <a:pPr fontAlgn="base">
              <a:lnSpc>
                <a:spcPct val="150000"/>
              </a:lnSpc>
              <a:spcBef>
                <a:spcPct val="0"/>
              </a:spcBef>
              <a:spcAft>
                <a:spcPct val="0"/>
              </a:spcAft>
            </a:pPr>
            <a:r>
              <a:rPr lang="zh-CN" altLang="en-US" sz="1400" dirty="0">
                <a:solidFill>
                  <a:schemeClr val="bg1"/>
                </a:solidFill>
                <a:cs typeface="+mn-ea"/>
                <a:sym typeface="+mn-lt"/>
              </a:rPr>
              <a:t>在此输入正文内容在此输入正文内容</a:t>
            </a:r>
          </a:p>
        </p:txBody>
      </p:sp>
    </p:spTree>
    <p:extLst>
      <p:ext uri="{BB962C8B-B14F-4D97-AF65-F5344CB8AC3E}">
        <p14:creationId xmlns:p14="http://schemas.microsoft.com/office/powerpoint/2010/main" val="36671327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fficePLUS-1">
            <a:extLst>
              <a:ext uri="{FF2B5EF4-FFF2-40B4-BE49-F238E27FC236}">
                <a16:creationId xmlns:a16="http://schemas.microsoft.com/office/drawing/2014/main" id="{8C684644-11A2-4B41-9D07-54C25465E357}"/>
              </a:ext>
            </a:extLst>
          </p:cNvPr>
          <p:cNvSpPr txBox="1"/>
          <p:nvPr/>
        </p:nvSpPr>
        <p:spPr>
          <a:xfrm>
            <a:off x="885371" y="2598003"/>
            <a:ext cx="3505654" cy="1754326"/>
          </a:xfrm>
          <a:prstGeom prst="rect">
            <a:avLst/>
          </a:prstGeom>
          <a:noFill/>
        </p:spPr>
        <p:txBody>
          <a:bodyPr wrap="square" rtlCol="0">
            <a:spAutoFit/>
          </a:bodyPr>
          <a:lstStyle/>
          <a:p>
            <a:pPr algn="dist"/>
            <a:r>
              <a:rPr lang="zh-CN" altLang="en-US" sz="5400" b="1" dirty="0">
                <a:solidFill>
                  <a:schemeClr val="bg1"/>
                </a:solidFill>
                <a:cs typeface="+mn-ea"/>
                <a:sym typeface="+mn-lt"/>
              </a:rPr>
              <a:t>珍惜时间</a:t>
            </a:r>
            <a:endParaRPr lang="en-US" altLang="zh-CN" sz="5400" b="1" dirty="0">
              <a:solidFill>
                <a:schemeClr val="bg1"/>
              </a:solidFill>
              <a:cs typeface="+mn-ea"/>
              <a:sym typeface="+mn-lt"/>
            </a:endParaRPr>
          </a:p>
          <a:p>
            <a:pPr algn="dist"/>
            <a:r>
              <a:rPr lang="zh-CN" altLang="en-US" sz="5400" b="1" dirty="0">
                <a:solidFill>
                  <a:schemeClr val="bg1"/>
                </a:solidFill>
                <a:cs typeface="+mn-ea"/>
                <a:sym typeface="+mn-lt"/>
              </a:rPr>
              <a:t>继续出发</a:t>
            </a:r>
          </a:p>
        </p:txBody>
      </p:sp>
      <p:pic>
        <p:nvPicPr>
          <p:cNvPr id="10" name="OfficePLUS-2">
            <a:hlinkClick r:id="rId2"/>
            <a:extLst>
              <a:ext uri="{FF2B5EF4-FFF2-40B4-BE49-F238E27FC236}">
                <a16:creationId xmlns:a16="http://schemas.microsoft.com/office/drawing/2014/main" id="{B64C7E82-091A-4B9E-9CDA-B0F8D784F9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0353" y="2153076"/>
            <a:ext cx="1828800" cy="243840"/>
          </a:xfrm>
          <a:prstGeom prst="rect">
            <a:avLst/>
          </a:prstGeom>
        </p:spPr>
      </p:pic>
      <p:sp>
        <p:nvSpPr>
          <p:cNvPr id="11" name="OfficePLUS-3">
            <a:extLst>
              <a:ext uri="{FF2B5EF4-FFF2-40B4-BE49-F238E27FC236}">
                <a16:creationId xmlns:a16="http://schemas.microsoft.com/office/drawing/2014/main" id="{EC05642D-534F-44DF-8E21-E82E876A5A67}"/>
              </a:ext>
            </a:extLst>
          </p:cNvPr>
          <p:cNvSpPr txBox="1"/>
          <p:nvPr/>
        </p:nvSpPr>
        <p:spPr>
          <a:xfrm>
            <a:off x="889000" y="4889500"/>
            <a:ext cx="2921000" cy="400110"/>
          </a:xfrm>
          <a:prstGeom prst="rect">
            <a:avLst/>
          </a:prstGeom>
          <a:noFill/>
        </p:spPr>
        <p:txBody>
          <a:bodyPr wrap="square" rtlCol="0">
            <a:spAutoFit/>
          </a:bodyPr>
          <a:lstStyle/>
          <a:p>
            <a:r>
              <a:rPr lang="zh-CN" altLang="en-US" sz="2000" dirty="0">
                <a:solidFill>
                  <a:schemeClr val="bg1"/>
                </a:solidFill>
                <a:cs typeface="+mn-ea"/>
                <a:sym typeface="+mn-lt"/>
              </a:rPr>
              <a:t>汇报人：</a:t>
            </a:r>
            <a:r>
              <a:rPr lang="en-US" altLang="zh-CN" sz="2000" dirty="0" err="1">
                <a:solidFill>
                  <a:schemeClr val="bg1"/>
                </a:solidFill>
                <a:cs typeface="+mn-ea"/>
                <a:sym typeface="+mn-lt"/>
              </a:rPr>
              <a:t>OfficePLUS</a:t>
            </a:r>
            <a:endParaRPr lang="zh-CN" altLang="en-US" sz="2000" dirty="0">
              <a:solidFill>
                <a:schemeClr val="bg1"/>
              </a:solidFill>
              <a:cs typeface="+mn-ea"/>
              <a:sym typeface="+mn-lt"/>
            </a:endParaRPr>
          </a:p>
        </p:txBody>
      </p:sp>
      <p:sp>
        <p:nvSpPr>
          <p:cNvPr id="12" name="OfficePLUS-4">
            <a:extLst>
              <a:ext uri="{FF2B5EF4-FFF2-40B4-BE49-F238E27FC236}">
                <a16:creationId xmlns:a16="http://schemas.microsoft.com/office/drawing/2014/main" id="{8897015F-2273-4B9C-9DBE-F9079E008F5D}"/>
              </a:ext>
            </a:extLst>
          </p:cNvPr>
          <p:cNvSpPr txBox="1"/>
          <p:nvPr/>
        </p:nvSpPr>
        <p:spPr>
          <a:xfrm>
            <a:off x="876300" y="5346700"/>
            <a:ext cx="2527300" cy="400110"/>
          </a:xfrm>
          <a:prstGeom prst="rect">
            <a:avLst/>
          </a:prstGeom>
          <a:noFill/>
        </p:spPr>
        <p:txBody>
          <a:bodyPr wrap="square" rtlCol="0">
            <a:spAutoFit/>
          </a:bodyPr>
          <a:lstStyle/>
          <a:p>
            <a:r>
              <a:rPr lang="en-US" altLang="zh-CN" sz="2000" dirty="0">
                <a:solidFill>
                  <a:schemeClr val="bg1"/>
                </a:solidFill>
                <a:cs typeface="+mn-ea"/>
                <a:sym typeface="+mn-lt"/>
              </a:rPr>
              <a:t>2020/07/02</a:t>
            </a:r>
            <a:endParaRPr lang="zh-CN" altLang="en-US" sz="2000" dirty="0">
              <a:solidFill>
                <a:schemeClr val="bg1"/>
              </a:solidFill>
              <a:cs typeface="+mn-ea"/>
              <a:sym typeface="+mn-lt"/>
            </a:endParaRPr>
          </a:p>
        </p:txBody>
      </p:sp>
    </p:spTree>
    <p:extLst>
      <p:ext uri="{BB962C8B-B14F-4D97-AF65-F5344CB8AC3E}">
        <p14:creationId xmlns:p14="http://schemas.microsoft.com/office/powerpoint/2010/main" val="240987388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888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18048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1805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OfficePLUS-1">
            <a:hlinkClick r:id="rId2"/>
            <a:extLst>
              <a:ext uri="{FF2B5EF4-FFF2-40B4-BE49-F238E27FC236}">
                <a16:creationId xmlns:a16="http://schemas.microsoft.com/office/drawing/2014/main" id="{1D73D1C0-BAAC-4749-8F65-A0E33047E2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28238" y="333375"/>
            <a:ext cx="1828800" cy="243840"/>
          </a:xfrm>
          <a:prstGeom prst="rect">
            <a:avLst/>
          </a:prstGeom>
        </p:spPr>
      </p:pic>
      <p:sp>
        <p:nvSpPr>
          <p:cNvPr id="19" name="OfficePLUS-2">
            <a:extLst>
              <a:ext uri="{FF2B5EF4-FFF2-40B4-BE49-F238E27FC236}">
                <a16:creationId xmlns:a16="http://schemas.microsoft.com/office/drawing/2014/main" id="{195A5AB6-F0F2-45CD-8AE9-98FC991F45C7}"/>
              </a:ext>
            </a:extLst>
          </p:cNvPr>
          <p:cNvSpPr txBox="1"/>
          <p:nvPr/>
        </p:nvSpPr>
        <p:spPr>
          <a:xfrm>
            <a:off x="6096000" y="2344978"/>
            <a:ext cx="4368800" cy="584775"/>
          </a:xfrm>
          <a:prstGeom prst="rect">
            <a:avLst/>
          </a:prstGeom>
          <a:noFill/>
          <a:effectLst>
            <a:outerShdw blurRad="50800" dist="38100" dir="2700000" algn="tl" rotWithShape="0">
              <a:prstClr val="black">
                <a:alpha val="18000"/>
              </a:prstClr>
            </a:outerShdw>
          </a:effectLst>
        </p:spPr>
        <p:txBody>
          <a:bodyPr wrap="square" rtlCol="0">
            <a:spAutoFit/>
          </a:bodyPr>
          <a:lstStyle/>
          <a:p>
            <a:r>
              <a:rPr lang="en-US" altLang="zh-CN" sz="3200" b="1" dirty="0">
                <a:solidFill>
                  <a:schemeClr val="bg1"/>
                </a:solidFill>
                <a:cs typeface="+mn-ea"/>
                <a:sym typeface="+mn-lt"/>
              </a:rPr>
              <a:t>01.</a:t>
            </a:r>
            <a:r>
              <a:rPr lang="zh-CN" altLang="en-US" sz="3200" b="1" dirty="0">
                <a:solidFill>
                  <a:schemeClr val="bg1"/>
                </a:solidFill>
                <a:cs typeface="+mn-ea"/>
                <a:sym typeface="+mn-lt"/>
              </a:rPr>
              <a:t>请输入您的标题</a:t>
            </a:r>
            <a:endParaRPr lang="en-US" altLang="zh-CN" sz="3200" b="1" dirty="0">
              <a:solidFill>
                <a:schemeClr val="bg1"/>
              </a:solidFill>
              <a:cs typeface="+mn-ea"/>
              <a:sym typeface="+mn-lt"/>
            </a:endParaRPr>
          </a:p>
        </p:txBody>
      </p:sp>
      <p:sp>
        <p:nvSpPr>
          <p:cNvPr id="20" name="OfficePLUS-3">
            <a:extLst>
              <a:ext uri="{FF2B5EF4-FFF2-40B4-BE49-F238E27FC236}">
                <a16:creationId xmlns:a16="http://schemas.microsoft.com/office/drawing/2014/main" id="{D9E1FDA5-F0C0-406C-9B7B-895E0948D588}"/>
              </a:ext>
            </a:extLst>
          </p:cNvPr>
          <p:cNvSpPr txBox="1"/>
          <p:nvPr/>
        </p:nvSpPr>
        <p:spPr>
          <a:xfrm>
            <a:off x="6096000" y="3760215"/>
            <a:ext cx="4368800" cy="584775"/>
          </a:xfrm>
          <a:prstGeom prst="rect">
            <a:avLst/>
          </a:prstGeom>
          <a:noFill/>
          <a:effectLst>
            <a:outerShdw blurRad="50800" dist="38100" dir="2700000" algn="tl" rotWithShape="0">
              <a:prstClr val="black">
                <a:alpha val="18000"/>
              </a:prstClr>
            </a:outerShdw>
          </a:effectLst>
        </p:spPr>
        <p:txBody>
          <a:bodyPr wrap="square" rtlCol="0">
            <a:spAutoFit/>
          </a:bodyPr>
          <a:lstStyle>
            <a:defPPr>
              <a:defRPr lang="zh-CN"/>
            </a:defPPr>
            <a:lvl1pPr>
              <a:defRPr sz="3200" b="1">
                <a:gradFill>
                  <a:gsLst>
                    <a:gs pos="0">
                      <a:schemeClr val="tx1"/>
                    </a:gs>
                    <a:gs pos="100000">
                      <a:schemeClr val="tx1">
                        <a:lumMod val="65000"/>
                        <a:lumOff val="35000"/>
                      </a:schemeClr>
                    </a:gs>
                  </a:gsLst>
                  <a:lin ang="5400000" scaled="0"/>
                </a:gradFill>
                <a:latin typeface="微软雅黑" panose="020B0503020204020204" pitchFamily="34" charset="-122"/>
                <a:ea typeface="微软雅黑" panose="020B0503020204020204" pitchFamily="34" charset="-122"/>
                <a:cs typeface="阿里巴巴普惠体 B" panose="00020600040101010101" pitchFamily="18" charset="-122"/>
              </a:defRPr>
            </a:lvl1pPr>
          </a:lstStyle>
          <a:p>
            <a:r>
              <a:rPr lang="en-US" altLang="zh-CN" dirty="0">
                <a:solidFill>
                  <a:schemeClr val="bg1"/>
                </a:solidFill>
                <a:latin typeface="+mn-lt"/>
                <a:ea typeface="+mn-ea"/>
                <a:cs typeface="+mn-ea"/>
                <a:sym typeface="+mn-lt"/>
              </a:rPr>
              <a:t>02.</a:t>
            </a:r>
            <a:r>
              <a:rPr lang="zh-CN" altLang="en-US" dirty="0">
                <a:solidFill>
                  <a:schemeClr val="bg1"/>
                </a:solidFill>
                <a:latin typeface="+mn-lt"/>
                <a:ea typeface="+mn-ea"/>
                <a:cs typeface="+mn-ea"/>
                <a:sym typeface="+mn-lt"/>
              </a:rPr>
              <a:t>请输入您的标题</a:t>
            </a:r>
            <a:endParaRPr lang="en-US" altLang="zh-CN" dirty="0">
              <a:solidFill>
                <a:schemeClr val="bg1"/>
              </a:solidFill>
              <a:latin typeface="+mn-lt"/>
              <a:ea typeface="+mn-ea"/>
              <a:cs typeface="+mn-ea"/>
              <a:sym typeface="+mn-lt"/>
            </a:endParaRPr>
          </a:p>
        </p:txBody>
      </p:sp>
      <p:sp>
        <p:nvSpPr>
          <p:cNvPr id="21" name="OfficePLUS-4">
            <a:extLst>
              <a:ext uri="{FF2B5EF4-FFF2-40B4-BE49-F238E27FC236}">
                <a16:creationId xmlns:a16="http://schemas.microsoft.com/office/drawing/2014/main" id="{9D54DA11-55C1-4FE0-8667-E95CEBDBD46A}"/>
              </a:ext>
            </a:extLst>
          </p:cNvPr>
          <p:cNvSpPr txBox="1"/>
          <p:nvPr/>
        </p:nvSpPr>
        <p:spPr>
          <a:xfrm>
            <a:off x="6096000" y="5175451"/>
            <a:ext cx="4368800" cy="584775"/>
          </a:xfrm>
          <a:prstGeom prst="rect">
            <a:avLst/>
          </a:prstGeom>
          <a:noFill/>
          <a:effectLst>
            <a:outerShdw blurRad="50800" dist="38100" dir="2700000" algn="tl" rotWithShape="0">
              <a:prstClr val="black">
                <a:alpha val="18000"/>
              </a:prstClr>
            </a:outerShdw>
          </a:effectLst>
        </p:spPr>
        <p:txBody>
          <a:bodyPr wrap="square" rtlCol="0">
            <a:spAutoFit/>
          </a:bodyPr>
          <a:lstStyle>
            <a:defPPr>
              <a:defRPr lang="zh-CN"/>
            </a:defPPr>
            <a:lvl1pPr>
              <a:defRPr sz="3200" b="1">
                <a:gradFill>
                  <a:gsLst>
                    <a:gs pos="0">
                      <a:schemeClr val="tx1"/>
                    </a:gs>
                    <a:gs pos="100000">
                      <a:schemeClr val="tx1">
                        <a:lumMod val="65000"/>
                        <a:lumOff val="35000"/>
                      </a:schemeClr>
                    </a:gs>
                  </a:gsLst>
                  <a:lin ang="5400000" scaled="0"/>
                </a:gradFill>
                <a:latin typeface="微软雅黑" panose="020B0503020204020204" pitchFamily="34" charset="-122"/>
                <a:ea typeface="微软雅黑" panose="020B0503020204020204" pitchFamily="34" charset="-122"/>
                <a:cs typeface="阿里巴巴普惠体 B" panose="00020600040101010101" pitchFamily="18" charset="-122"/>
              </a:defRPr>
            </a:lvl1pPr>
          </a:lstStyle>
          <a:p>
            <a:r>
              <a:rPr lang="en-US" altLang="zh-CN" dirty="0">
                <a:solidFill>
                  <a:schemeClr val="bg1"/>
                </a:solidFill>
                <a:latin typeface="+mn-lt"/>
                <a:ea typeface="+mn-ea"/>
                <a:cs typeface="+mn-ea"/>
                <a:sym typeface="+mn-lt"/>
              </a:rPr>
              <a:t>03.</a:t>
            </a:r>
            <a:r>
              <a:rPr lang="zh-CN" altLang="en-US" dirty="0">
                <a:solidFill>
                  <a:schemeClr val="bg1"/>
                </a:solidFill>
                <a:latin typeface="+mn-lt"/>
                <a:ea typeface="+mn-ea"/>
                <a:cs typeface="+mn-ea"/>
                <a:sym typeface="+mn-lt"/>
              </a:rPr>
              <a:t>请输入您的标题</a:t>
            </a:r>
            <a:endParaRPr lang="en-US" altLang="zh-CN" dirty="0">
              <a:solidFill>
                <a:schemeClr val="bg1"/>
              </a:solidFill>
              <a:latin typeface="+mn-lt"/>
              <a:ea typeface="+mn-ea"/>
              <a:cs typeface="+mn-ea"/>
              <a:sym typeface="+mn-lt"/>
            </a:endParaRPr>
          </a:p>
        </p:txBody>
      </p:sp>
      <p:sp>
        <p:nvSpPr>
          <p:cNvPr id="22" name="OfficePLUS-5">
            <a:extLst>
              <a:ext uri="{FF2B5EF4-FFF2-40B4-BE49-F238E27FC236}">
                <a16:creationId xmlns:a16="http://schemas.microsoft.com/office/drawing/2014/main" id="{BF94DD1F-E711-4CED-885F-CC1584407969}"/>
              </a:ext>
            </a:extLst>
          </p:cNvPr>
          <p:cNvSpPr txBox="1"/>
          <p:nvPr/>
        </p:nvSpPr>
        <p:spPr>
          <a:xfrm>
            <a:off x="6761480" y="2817940"/>
            <a:ext cx="3167828" cy="338554"/>
          </a:xfrm>
          <a:prstGeom prst="rect">
            <a:avLst/>
          </a:prstGeom>
          <a:noFill/>
        </p:spPr>
        <p:txBody>
          <a:bodyPr wrap="square" rtlCol="0">
            <a:spAutoFit/>
          </a:bodyPr>
          <a:lstStyle/>
          <a:p>
            <a:r>
              <a:rPr lang="en-US" altLang="zh-CN" sz="1600" cap="all" dirty="0">
                <a:solidFill>
                  <a:schemeClr val="bg1"/>
                </a:solidFill>
                <a:cs typeface="+mn-ea"/>
                <a:sym typeface="+mn-lt"/>
              </a:rPr>
              <a:t>Please enter your title</a:t>
            </a:r>
            <a:endParaRPr lang="zh-CN" altLang="en-US" sz="1600" cap="all" dirty="0">
              <a:solidFill>
                <a:schemeClr val="bg1"/>
              </a:solidFill>
              <a:cs typeface="+mn-ea"/>
              <a:sym typeface="+mn-lt"/>
            </a:endParaRPr>
          </a:p>
        </p:txBody>
      </p:sp>
      <p:sp>
        <p:nvSpPr>
          <p:cNvPr id="23" name="OfficePLUS-6">
            <a:extLst>
              <a:ext uri="{FF2B5EF4-FFF2-40B4-BE49-F238E27FC236}">
                <a16:creationId xmlns:a16="http://schemas.microsoft.com/office/drawing/2014/main" id="{619C132E-D48B-4EB6-821C-C4B7C0253135}"/>
              </a:ext>
            </a:extLst>
          </p:cNvPr>
          <p:cNvSpPr txBox="1"/>
          <p:nvPr/>
        </p:nvSpPr>
        <p:spPr>
          <a:xfrm>
            <a:off x="6761480" y="4227191"/>
            <a:ext cx="3167828" cy="338554"/>
          </a:xfrm>
          <a:prstGeom prst="rect">
            <a:avLst/>
          </a:prstGeom>
          <a:noFill/>
        </p:spPr>
        <p:txBody>
          <a:bodyPr wrap="square" rtlCol="0">
            <a:spAutoFit/>
          </a:bodyPr>
          <a:lstStyle/>
          <a:p>
            <a:r>
              <a:rPr lang="en-US" altLang="zh-CN" sz="1600" cap="all" dirty="0">
                <a:solidFill>
                  <a:schemeClr val="bg1"/>
                </a:solidFill>
                <a:cs typeface="+mn-ea"/>
                <a:sym typeface="+mn-lt"/>
              </a:rPr>
              <a:t>Please enter your title</a:t>
            </a:r>
            <a:endParaRPr lang="zh-CN" altLang="en-US" sz="1600" cap="all" dirty="0">
              <a:solidFill>
                <a:schemeClr val="bg1"/>
              </a:solidFill>
              <a:cs typeface="+mn-ea"/>
              <a:sym typeface="+mn-lt"/>
            </a:endParaRPr>
          </a:p>
        </p:txBody>
      </p:sp>
      <p:sp>
        <p:nvSpPr>
          <p:cNvPr id="24" name="OfficePLUS-7">
            <a:extLst>
              <a:ext uri="{FF2B5EF4-FFF2-40B4-BE49-F238E27FC236}">
                <a16:creationId xmlns:a16="http://schemas.microsoft.com/office/drawing/2014/main" id="{0F9FE7C5-9320-4733-8B57-AB5C881CF325}"/>
              </a:ext>
            </a:extLst>
          </p:cNvPr>
          <p:cNvSpPr txBox="1"/>
          <p:nvPr/>
        </p:nvSpPr>
        <p:spPr>
          <a:xfrm>
            <a:off x="6761480" y="5657958"/>
            <a:ext cx="3167828" cy="338554"/>
          </a:xfrm>
          <a:prstGeom prst="rect">
            <a:avLst/>
          </a:prstGeom>
          <a:noFill/>
        </p:spPr>
        <p:txBody>
          <a:bodyPr wrap="square" rtlCol="0">
            <a:spAutoFit/>
          </a:bodyPr>
          <a:lstStyle/>
          <a:p>
            <a:r>
              <a:rPr lang="en-US" altLang="zh-CN" sz="1600" cap="all" dirty="0">
                <a:solidFill>
                  <a:schemeClr val="bg1"/>
                </a:solidFill>
                <a:cs typeface="+mn-ea"/>
                <a:sym typeface="+mn-lt"/>
              </a:rPr>
              <a:t>Please enter your title</a:t>
            </a:r>
            <a:endParaRPr lang="zh-CN" altLang="en-US" sz="1600" cap="all" dirty="0">
              <a:solidFill>
                <a:schemeClr val="bg1"/>
              </a:solidFill>
              <a:cs typeface="+mn-ea"/>
              <a:sym typeface="+mn-lt"/>
            </a:endParaRPr>
          </a:p>
        </p:txBody>
      </p:sp>
      <p:sp>
        <p:nvSpPr>
          <p:cNvPr id="25" name="OfficePLUS-8">
            <a:extLst>
              <a:ext uri="{FF2B5EF4-FFF2-40B4-BE49-F238E27FC236}">
                <a16:creationId xmlns:a16="http://schemas.microsoft.com/office/drawing/2014/main" id="{21EB7F0C-65BD-4FE8-AE98-1897F6A757D9}"/>
              </a:ext>
            </a:extLst>
          </p:cNvPr>
          <p:cNvSpPr txBox="1"/>
          <p:nvPr/>
        </p:nvSpPr>
        <p:spPr>
          <a:xfrm>
            <a:off x="5969000" y="596942"/>
            <a:ext cx="3102429" cy="923330"/>
          </a:xfrm>
          <a:prstGeom prst="rect">
            <a:avLst/>
          </a:prstGeom>
          <a:noFill/>
        </p:spPr>
        <p:txBody>
          <a:bodyPr wrap="square" rtlCol="0">
            <a:spAutoFit/>
          </a:bodyPr>
          <a:lstStyle/>
          <a:p>
            <a:r>
              <a:rPr lang="zh-CN" altLang="en-US" sz="5400" b="1" dirty="0">
                <a:solidFill>
                  <a:schemeClr val="bg1"/>
                </a:solidFill>
                <a:effectLst>
                  <a:outerShdw blurRad="50800" dist="38100" dir="2700000" algn="tl" rotWithShape="0">
                    <a:prstClr val="black">
                      <a:alpha val="34000"/>
                    </a:prstClr>
                  </a:outerShdw>
                </a:effectLst>
                <a:cs typeface="+mn-ea"/>
                <a:sym typeface="+mn-lt"/>
              </a:rPr>
              <a:t>目录</a:t>
            </a:r>
          </a:p>
        </p:txBody>
      </p:sp>
      <p:sp>
        <p:nvSpPr>
          <p:cNvPr id="26" name="OfficePLUS-9">
            <a:extLst>
              <a:ext uri="{FF2B5EF4-FFF2-40B4-BE49-F238E27FC236}">
                <a16:creationId xmlns:a16="http://schemas.microsoft.com/office/drawing/2014/main" id="{733F8840-8952-4B89-AB0E-CBA3C35083F1}"/>
              </a:ext>
            </a:extLst>
          </p:cNvPr>
          <p:cNvSpPr txBox="1"/>
          <p:nvPr/>
        </p:nvSpPr>
        <p:spPr>
          <a:xfrm>
            <a:off x="6096000" y="1459185"/>
            <a:ext cx="2095499" cy="338554"/>
          </a:xfrm>
          <a:prstGeom prst="rect">
            <a:avLst/>
          </a:prstGeom>
          <a:noFill/>
        </p:spPr>
        <p:txBody>
          <a:bodyPr wrap="square" rtlCol="0">
            <a:spAutoFit/>
          </a:bodyPr>
          <a:lstStyle/>
          <a:p>
            <a:r>
              <a:rPr lang="en-US" altLang="zh-CN" sz="1600" cap="all" dirty="0">
                <a:solidFill>
                  <a:schemeClr val="bg1"/>
                </a:solidFill>
                <a:cs typeface="+mn-ea"/>
                <a:sym typeface="+mn-lt"/>
              </a:rPr>
              <a:t>contents</a:t>
            </a:r>
            <a:endParaRPr lang="zh-CN" altLang="en-US" sz="1600" cap="all" dirty="0">
              <a:solidFill>
                <a:schemeClr val="bg1"/>
              </a:solidFill>
              <a:cs typeface="+mn-ea"/>
              <a:sym typeface="+mn-lt"/>
            </a:endParaRPr>
          </a:p>
        </p:txBody>
      </p:sp>
    </p:spTree>
    <p:extLst>
      <p:ext uri="{BB962C8B-B14F-4D97-AF65-F5344CB8AC3E}">
        <p14:creationId xmlns:p14="http://schemas.microsoft.com/office/powerpoint/2010/main" val="2620238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fficePLUS-1">
            <a:extLst>
              <a:ext uri="{FF2B5EF4-FFF2-40B4-BE49-F238E27FC236}">
                <a16:creationId xmlns:a16="http://schemas.microsoft.com/office/drawing/2014/main" id="{376A9FD0-1F8C-4100-9EA0-20D14B3A6757}"/>
              </a:ext>
            </a:extLst>
          </p:cNvPr>
          <p:cNvSpPr txBox="1"/>
          <p:nvPr/>
        </p:nvSpPr>
        <p:spPr>
          <a:xfrm>
            <a:off x="1914524" y="3083392"/>
            <a:ext cx="8362950" cy="923330"/>
          </a:xfrm>
          <a:prstGeom prst="rect">
            <a:avLst/>
          </a:prstGeom>
          <a:noFill/>
          <a:effectLst>
            <a:outerShdw blurRad="50800" dist="38100" dir="2700000" algn="tl" rotWithShape="0">
              <a:prstClr val="black">
                <a:alpha val="18000"/>
              </a:prstClr>
            </a:outerShdw>
          </a:effectLst>
        </p:spPr>
        <p:txBody>
          <a:bodyPr wrap="square" rtlCol="0">
            <a:spAutoFit/>
          </a:bodyPr>
          <a:lstStyle/>
          <a:p>
            <a:pPr algn="ctr"/>
            <a:r>
              <a:rPr lang="zh-CN" altLang="en-US" sz="5400" b="1" dirty="0">
                <a:gradFill>
                  <a:gsLst>
                    <a:gs pos="0">
                      <a:schemeClr val="accent1">
                        <a:lumMod val="5000"/>
                        <a:lumOff val="95000"/>
                      </a:schemeClr>
                    </a:gs>
                    <a:gs pos="100000">
                      <a:schemeClr val="tx1">
                        <a:lumMod val="65000"/>
                        <a:lumOff val="35000"/>
                      </a:schemeClr>
                    </a:gs>
                  </a:gsLst>
                  <a:lin ang="5400000" scaled="0"/>
                </a:gradFill>
                <a:latin typeface="+mj-ea"/>
                <a:ea typeface="+mj-ea"/>
                <a:cs typeface="+mn-ea"/>
                <a:sym typeface="+mn-lt"/>
              </a:rPr>
              <a:t>请输入您的标题</a:t>
            </a:r>
            <a:endParaRPr lang="en-US" altLang="zh-CN" sz="5400" b="1" dirty="0">
              <a:gradFill>
                <a:gsLst>
                  <a:gs pos="0">
                    <a:schemeClr val="accent1">
                      <a:lumMod val="5000"/>
                      <a:lumOff val="95000"/>
                    </a:schemeClr>
                  </a:gs>
                  <a:gs pos="100000">
                    <a:schemeClr val="tx1">
                      <a:lumMod val="65000"/>
                      <a:lumOff val="35000"/>
                    </a:schemeClr>
                  </a:gs>
                </a:gsLst>
                <a:lin ang="5400000" scaled="0"/>
              </a:gradFill>
              <a:latin typeface="+mj-ea"/>
              <a:ea typeface="+mj-ea"/>
              <a:cs typeface="+mn-ea"/>
              <a:sym typeface="+mn-lt"/>
            </a:endParaRPr>
          </a:p>
        </p:txBody>
      </p:sp>
      <p:sp>
        <p:nvSpPr>
          <p:cNvPr id="10" name="OfficePLUS-2">
            <a:extLst>
              <a:ext uri="{FF2B5EF4-FFF2-40B4-BE49-F238E27FC236}">
                <a16:creationId xmlns:a16="http://schemas.microsoft.com/office/drawing/2014/main" id="{1B4D3D4E-29EA-4B79-B4A6-2A7AFC932369}"/>
              </a:ext>
            </a:extLst>
          </p:cNvPr>
          <p:cNvSpPr txBox="1"/>
          <p:nvPr/>
        </p:nvSpPr>
        <p:spPr>
          <a:xfrm>
            <a:off x="3302072" y="2315042"/>
            <a:ext cx="5587855" cy="923330"/>
          </a:xfrm>
          <a:prstGeom prst="rect">
            <a:avLst/>
          </a:prstGeom>
          <a:noFill/>
          <a:effectLst>
            <a:outerShdw blurRad="50800" dist="38100" dir="2700000" algn="tl" rotWithShape="0">
              <a:prstClr val="black">
                <a:alpha val="18000"/>
              </a:prstClr>
            </a:outerShdw>
          </a:effectLst>
        </p:spPr>
        <p:txBody>
          <a:bodyPr wrap="square" rtlCol="0">
            <a:spAutoFit/>
          </a:bodyPr>
          <a:lstStyle/>
          <a:p>
            <a:pPr algn="ctr"/>
            <a:r>
              <a:rPr lang="en-US" altLang="zh-CN" sz="5400" b="1" dirty="0">
                <a:gradFill>
                  <a:gsLst>
                    <a:gs pos="0">
                      <a:schemeClr val="accent1">
                        <a:lumMod val="5000"/>
                        <a:lumOff val="95000"/>
                      </a:schemeClr>
                    </a:gs>
                    <a:gs pos="100000">
                      <a:schemeClr val="tx1">
                        <a:lumMod val="65000"/>
                        <a:lumOff val="35000"/>
                      </a:schemeClr>
                    </a:gs>
                  </a:gsLst>
                  <a:lin ang="5400000" scaled="0"/>
                </a:gradFill>
                <a:latin typeface="+mj-ea"/>
                <a:ea typeface="+mj-ea"/>
                <a:cs typeface="+mn-ea"/>
                <a:sym typeface="+mn-lt"/>
              </a:rPr>
              <a:t>PART 01</a:t>
            </a:r>
          </a:p>
        </p:txBody>
      </p:sp>
      <p:sp>
        <p:nvSpPr>
          <p:cNvPr id="11" name="OfficePLUS-3">
            <a:extLst>
              <a:ext uri="{FF2B5EF4-FFF2-40B4-BE49-F238E27FC236}">
                <a16:creationId xmlns:a16="http://schemas.microsoft.com/office/drawing/2014/main" id="{1D44DDD3-98F3-4CF2-8B57-EFA401FE4348}"/>
              </a:ext>
            </a:extLst>
          </p:cNvPr>
          <p:cNvSpPr txBox="1"/>
          <p:nvPr/>
        </p:nvSpPr>
        <p:spPr>
          <a:xfrm>
            <a:off x="3047999" y="4050437"/>
            <a:ext cx="6096000" cy="400110"/>
          </a:xfrm>
          <a:prstGeom prst="rect">
            <a:avLst/>
          </a:prstGeom>
          <a:noFill/>
        </p:spPr>
        <p:txBody>
          <a:bodyPr wrap="square" rtlCol="0">
            <a:spAutoFit/>
          </a:bodyPr>
          <a:lstStyle/>
          <a:p>
            <a:pPr algn="ctr"/>
            <a:r>
              <a:rPr lang="en-US" altLang="zh-CN" sz="2000" cap="all" dirty="0">
                <a:solidFill>
                  <a:schemeClr val="bg1"/>
                </a:solidFill>
                <a:cs typeface="+mn-ea"/>
                <a:sym typeface="+mn-lt"/>
              </a:rPr>
              <a:t>Please enter your title</a:t>
            </a:r>
            <a:endParaRPr lang="zh-CN" altLang="en-US" sz="2000" cap="all" dirty="0">
              <a:solidFill>
                <a:schemeClr val="bg1"/>
              </a:solidFill>
              <a:cs typeface="+mn-ea"/>
              <a:sym typeface="+mn-lt"/>
            </a:endParaRPr>
          </a:p>
        </p:txBody>
      </p:sp>
    </p:spTree>
    <p:extLst>
      <p:ext uri="{BB962C8B-B14F-4D97-AF65-F5344CB8AC3E}">
        <p14:creationId xmlns:p14="http://schemas.microsoft.com/office/powerpoint/2010/main" val="725125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cxnSp>
        <p:nvCxnSpPr>
          <p:cNvPr id="4" name="OfficePLUS-1">
            <a:extLst>
              <a:ext uri="{FF2B5EF4-FFF2-40B4-BE49-F238E27FC236}">
                <a16:creationId xmlns:a16="http://schemas.microsoft.com/office/drawing/2014/main" id="{14732B6E-FE6C-4F99-AD6F-FFECAB5DEDD3}"/>
              </a:ext>
            </a:extLst>
          </p:cNvPr>
          <p:cNvCxnSpPr>
            <a:cxnSpLocks/>
          </p:cNvCxnSpPr>
          <p:nvPr/>
        </p:nvCxnSpPr>
        <p:spPr>
          <a:xfrm>
            <a:off x="0" y="3886112"/>
            <a:ext cx="5814058" cy="0"/>
          </a:xfrm>
          <a:prstGeom prst="line">
            <a:avLst/>
          </a:prstGeom>
          <a:ln>
            <a:gradFill flip="none" rotWithShape="1">
              <a:gsLst>
                <a:gs pos="38500">
                  <a:srgbClr val="E1E1E2"/>
                </a:gs>
                <a:gs pos="20000">
                  <a:schemeClr val="tx1">
                    <a:lumMod val="50000"/>
                    <a:lumOff val="50000"/>
                  </a:schemeClr>
                </a:gs>
                <a:gs pos="0">
                  <a:schemeClr val="accent1">
                    <a:lumMod val="5000"/>
                    <a:lumOff val="95000"/>
                  </a:schemeClr>
                </a:gs>
                <a:gs pos="85500">
                  <a:schemeClr val="tx1">
                    <a:lumMod val="65000"/>
                    <a:lumOff val="35000"/>
                  </a:schemeClr>
                </a:gs>
                <a:gs pos="71000">
                  <a:schemeClr val="bg1">
                    <a:lumMod val="75000"/>
                  </a:schemeClr>
                </a:gs>
                <a:gs pos="54000">
                  <a:schemeClr val="bg1">
                    <a:lumMod val="85000"/>
                  </a:schemeClr>
                </a:gs>
                <a:gs pos="0">
                  <a:srgbClr val="232524"/>
                </a:gs>
                <a:gs pos="99000">
                  <a:srgbClr val="2C2C2C"/>
                </a:gs>
              </a:gsLst>
              <a:path path="circle">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pic>
        <p:nvPicPr>
          <p:cNvPr id="6" name="OfficePLUS-2">
            <a:extLst>
              <a:ext uri="{FF2B5EF4-FFF2-40B4-BE49-F238E27FC236}">
                <a16:creationId xmlns:a16="http://schemas.microsoft.com/office/drawing/2014/main" id="{29087D92-7DBC-41F1-B32F-3C389BF3315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096000" y="1707938"/>
            <a:ext cx="5761038" cy="3716868"/>
          </a:xfrm>
          <a:prstGeom prst="rect">
            <a:avLst/>
          </a:prstGeom>
          <a:ln w="25400">
            <a:solidFill>
              <a:schemeClr val="bg1"/>
            </a:solidFill>
          </a:ln>
          <a:effectLst>
            <a:outerShdw blurRad="139700" dist="190500" dir="2700000" algn="tl" rotWithShape="0">
              <a:prstClr val="black">
                <a:alpha val="40000"/>
              </a:prstClr>
            </a:outerShdw>
          </a:effectLst>
        </p:spPr>
      </p:pic>
      <p:sp>
        <p:nvSpPr>
          <p:cNvPr id="8" name="OfficePLUS-3">
            <a:extLst>
              <a:ext uri="{FF2B5EF4-FFF2-40B4-BE49-F238E27FC236}">
                <a16:creationId xmlns:a16="http://schemas.microsoft.com/office/drawing/2014/main" id="{BFE7FC3E-E931-40B1-AC79-9B9F0D8F440D}"/>
              </a:ext>
            </a:extLst>
          </p:cNvPr>
          <p:cNvSpPr/>
          <p:nvPr/>
        </p:nvSpPr>
        <p:spPr>
          <a:xfrm>
            <a:off x="3415477" y="2003213"/>
            <a:ext cx="2236510" cy="584775"/>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E0B07E"/>
                </a:solidFill>
                <a:effectLst/>
                <a:uLnTx/>
                <a:uFillTx/>
                <a:cs typeface="+mn-ea"/>
                <a:sym typeface="+mn-lt"/>
              </a:rPr>
              <a:t>请输入标题</a:t>
            </a:r>
          </a:p>
        </p:txBody>
      </p:sp>
      <p:sp>
        <p:nvSpPr>
          <p:cNvPr id="10" name="OfficePLUS-4">
            <a:extLst>
              <a:ext uri="{FF2B5EF4-FFF2-40B4-BE49-F238E27FC236}">
                <a16:creationId xmlns:a16="http://schemas.microsoft.com/office/drawing/2014/main" id="{495367D1-A981-41C0-AFE9-EB8F46C670C9}"/>
              </a:ext>
            </a:extLst>
          </p:cNvPr>
          <p:cNvSpPr/>
          <p:nvPr/>
        </p:nvSpPr>
        <p:spPr>
          <a:xfrm>
            <a:off x="3415477" y="4132259"/>
            <a:ext cx="2236510" cy="584775"/>
          </a:xfrm>
          <a:prstGeom prst="rect">
            <a:avLst/>
          </a:prstGeom>
        </p:spPr>
        <p:txBody>
          <a:bodyPr wrap="none">
            <a:spAutoFit/>
          </a:bodyPr>
          <a:lstStyle/>
          <a:p>
            <a:pPr algn="r"/>
            <a:r>
              <a:rPr lang="zh-CN" altLang="en-US" sz="3200" b="1" dirty="0">
                <a:solidFill>
                  <a:srgbClr val="E0B07E"/>
                </a:solidFill>
                <a:cs typeface="+mn-ea"/>
                <a:sym typeface="+mn-lt"/>
              </a:rPr>
              <a:t>请输入标题</a:t>
            </a:r>
          </a:p>
        </p:txBody>
      </p:sp>
      <p:sp>
        <p:nvSpPr>
          <p:cNvPr id="12" name="OfficePLUS-5">
            <a:extLst>
              <a:ext uri="{FF2B5EF4-FFF2-40B4-BE49-F238E27FC236}">
                <a16:creationId xmlns:a16="http://schemas.microsoft.com/office/drawing/2014/main" id="{FEA83194-216F-4810-BB56-099C7ABEB81D}"/>
              </a:ext>
            </a:extLst>
          </p:cNvPr>
          <p:cNvSpPr txBox="1"/>
          <p:nvPr/>
        </p:nvSpPr>
        <p:spPr>
          <a:xfrm>
            <a:off x="0" y="362804"/>
            <a:ext cx="280342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lumMod val="85000"/>
                  </a:prstClr>
                </a:solidFill>
                <a:effectLst/>
                <a:uLnTx/>
                <a:uFillTx/>
                <a:cs typeface="+mn-ea"/>
                <a:sym typeface="+mn-lt"/>
              </a:rPr>
              <a:t>01 </a:t>
            </a:r>
            <a:r>
              <a:rPr kumimoji="0" lang="zh-CN" altLang="en-US" sz="2400" b="0" i="0" u="none" strike="noStrike" kern="1200" cap="none" spc="0" normalizeH="0" baseline="0" noProof="0" dirty="0">
                <a:ln>
                  <a:noFill/>
                </a:ln>
                <a:solidFill>
                  <a:srgbClr val="E0B07E"/>
                </a:solidFill>
                <a:effectLst/>
                <a:uLnTx/>
                <a:uFillTx/>
                <a:cs typeface="+mn-ea"/>
                <a:sym typeface="+mn-lt"/>
              </a:rPr>
              <a:t>请输入标题</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E0B07E"/>
              </a:solidFill>
              <a:effectLst/>
              <a:uLnTx/>
              <a:uFillTx/>
              <a:cs typeface="+mn-ea"/>
              <a:sym typeface="+mn-lt"/>
            </a:endParaRPr>
          </a:p>
        </p:txBody>
      </p:sp>
      <p:cxnSp>
        <p:nvCxnSpPr>
          <p:cNvPr id="13" name="OfficePLUS-6">
            <a:extLst>
              <a:ext uri="{FF2B5EF4-FFF2-40B4-BE49-F238E27FC236}">
                <a16:creationId xmlns:a16="http://schemas.microsoft.com/office/drawing/2014/main" id="{EF8167F2-B9B8-4AA8-B0E2-10F00A519E7B}"/>
              </a:ext>
            </a:extLst>
          </p:cNvPr>
          <p:cNvCxnSpPr>
            <a:cxnSpLocks/>
          </p:cNvCxnSpPr>
          <p:nvPr/>
        </p:nvCxnSpPr>
        <p:spPr>
          <a:xfrm>
            <a:off x="81930" y="837169"/>
            <a:ext cx="2347762" cy="0"/>
          </a:xfrm>
          <a:prstGeom prst="line">
            <a:avLst/>
          </a:prstGeom>
          <a:ln>
            <a:gradFill flip="none" rotWithShape="1">
              <a:gsLst>
                <a:gs pos="38500">
                  <a:srgbClr val="E1E1E2"/>
                </a:gs>
                <a:gs pos="20000">
                  <a:schemeClr val="tx1">
                    <a:lumMod val="50000"/>
                    <a:lumOff val="50000"/>
                  </a:schemeClr>
                </a:gs>
                <a:gs pos="0">
                  <a:schemeClr val="accent1">
                    <a:lumMod val="5000"/>
                    <a:lumOff val="95000"/>
                  </a:schemeClr>
                </a:gs>
                <a:gs pos="85500">
                  <a:schemeClr val="tx1">
                    <a:lumMod val="65000"/>
                    <a:lumOff val="35000"/>
                  </a:schemeClr>
                </a:gs>
                <a:gs pos="71000">
                  <a:schemeClr val="bg1">
                    <a:lumMod val="75000"/>
                  </a:schemeClr>
                </a:gs>
                <a:gs pos="54000">
                  <a:schemeClr val="bg1">
                    <a:lumMod val="85000"/>
                  </a:schemeClr>
                </a:gs>
                <a:gs pos="0">
                  <a:srgbClr val="232524"/>
                </a:gs>
                <a:gs pos="99000">
                  <a:srgbClr val="2C2C2C"/>
                </a:gs>
              </a:gsLst>
              <a:path path="circle">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11" name="OfficePLUS-7">
            <a:extLst>
              <a:ext uri="{FF2B5EF4-FFF2-40B4-BE49-F238E27FC236}">
                <a16:creationId xmlns:a16="http://schemas.microsoft.com/office/drawing/2014/main" id="{4AA02BE8-3150-4BFF-9E52-37BFD540354F}"/>
              </a:ext>
            </a:extLst>
          </p:cNvPr>
          <p:cNvSpPr/>
          <p:nvPr/>
        </p:nvSpPr>
        <p:spPr>
          <a:xfrm>
            <a:off x="2471738" y="2554591"/>
            <a:ext cx="3172862" cy="702052"/>
          </a:xfrm>
          <a:prstGeom prst="rect">
            <a:avLst/>
          </a:prstGeom>
        </p:spPr>
        <p:txBody>
          <a:bodyPr wrap="square">
            <a:spAutoFit/>
          </a:bodyPr>
          <a:lstStyle/>
          <a:p>
            <a:pPr algn="r" fontAlgn="base">
              <a:lnSpc>
                <a:spcPct val="150000"/>
              </a:lnSpc>
              <a:spcBef>
                <a:spcPct val="0"/>
              </a:spcBef>
              <a:spcAft>
                <a:spcPct val="0"/>
              </a:spcAft>
            </a:pPr>
            <a:r>
              <a:rPr lang="zh-CN" altLang="en-US" sz="1400" dirty="0">
                <a:solidFill>
                  <a:schemeClr val="bg1"/>
                </a:solidFill>
                <a:cs typeface="+mn-ea"/>
                <a:sym typeface="+mn-lt"/>
              </a:rPr>
              <a:t>在此输入正文内容在此输入正文内容</a:t>
            </a:r>
          </a:p>
          <a:p>
            <a:pPr algn="r" fontAlgn="base">
              <a:lnSpc>
                <a:spcPct val="150000"/>
              </a:lnSpc>
              <a:spcBef>
                <a:spcPct val="0"/>
              </a:spcBef>
              <a:spcAft>
                <a:spcPct val="0"/>
              </a:spcAft>
            </a:pPr>
            <a:r>
              <a:rPr lang="zh-CN" altLang="en-US" sz="1400" dirty="0">
                <a:solidFill>
                  <a:schemeClr val="bg1"/>
                </a:solidFill>
                <a:cs typeface="+mn-ea"/>
                <a:sym typeface="+mn-lt"/>
              </a:rPr>
              <a:t>在此输入正文内容在此输入正文内容</a:t>
            </a:r>
          </a:p>
        </p:txBody>
      </p:sp>
      <p:sp>
        <p:nvSpPr>
          <p:cNvPr id="15" name="OfficePLUS-8">
            <a:extLst>
              <a:ext uri="{FF2B5EF4-FFF2-40B4-BE49-F238E27FC236}">
                <a16:creationId xmlns:a16="http://schemas.microsoft.com/office/drawing/2014/main" id="{F026873D-1A18-43BF-A83E-B8EFC3ABD5E7}"/>
              </a:ext>
            </a:extLst>
          </p:cNvPr>
          <p:cNvSpPr/>
          <p:nvPr/>
        </p:nvSpPr>
        <p:spPr>
          <a:xfrm>
            <a:off x="2471738" y="4745341"/>
            <a:ext cx="3172862" cy="702052"/>
          </a:xfrm>
          <a:prstGeom prst="rect">
            <a:avLst/>
          </a:prstGeom>
        </p:spPr>
        <p:txBody>
          <a:bodyPr wrap="square">
            <a:spAutoFit/>
          </a:bodyPr>
          <a:lstStyle/>
          <a:p>
            <a:pPr algn="r" fontAlgn="base">
              <a:lnSpc>
                <a:spcPct val="150000"/>
              </a:lnSpc>
              <a:spcBef>
                <a:spcPct val="0"/>
              </a:spcBef>
              <a:spcAft>
                <a:spcPct val="0"/>
              </a:spcAft>
            </a:pPr>
            <a:r>
              <a:rPr lang="zh-CN" altLang="en-US" sz="1400" dirty="0">
                <a:solidFill>
                  <a:schemeClr val="bg1"/>
                </a:solidFill>
                <a:cs typeface="+mn-ea"/>
                <a:sym typeface="+mn-lt"/>
              </a:rPr>
              <a:t>在此输入正文内容在此输入正文内容</a:t>
            </a:r>
          </a:p>
          <a:p>
            <a:pPr algn="r" fontAlgn="base">
              <a:lnSpc>
                <a:spcPct val="150000"/>
              </a:lnSpc>
              <a:spcBef>
                <a:spcPct val="0"/>
              </a:spcBef>
              <a:spcAft>
                <a:spcPct val="0"/>
              </a:spcAft>
            </a:pPr>
            <a:r>
              <a:rPr lang="zh-CN" altLang="en-US" sz="1400" dirty="0">
                <a:solidFill>
                  <a:schemeClr val="bg1"/>
                </a:solidFill>
                <a:cs typeface="+mn-ea"/>
                <a:sym typeface="+mn-lt"/>
              </a:rPr>
              <a:t>在此输入正文内容在此输入正文内容</a:t>
            </a:r>
          </a:p>
        </p:txBody>
      </p:sp>
    </p:spTree>
    <p:extLst>
      <p:ext uri="{BB962C8B-B14F-4D97-AF65-F5344CB8AC3E}">
        <p14:creationId xmlns:p14="http://schemas.microsoft.com/office/powerpoint/2010/main" val="2320037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cxnSp>
        <p:nvCxnSpPr>
          <p:cNvPr id="2" name="OfficePLUS-1">
            <a:extLst>
              <a:ext uri="{FF2B5EF4-FFF2-40B4-BE49-F238E27FC236}">
                <a16:creationId xmlns:a16="http://schemas.microsoft.com/office/drawing/2014/main" id="{17EBE6D5-74F2-47E1-BD58-433EAD2E54FE}"/>
              </a:ext>
            </a:extLst>
          </p:cNvPr>
          <p:cNvCxnSpPr>
            <a:cxnSpLocks/>
          </p:cNvCxnSpPr>
          <p:nvPr/>
        </p:nvCxnSpPr>
        <p:spPr>
          <a:xfrm>
            <a:off x="88900" y="3262714"/>
            <a:ext cx="11948160" cy="0"/>
          </a:xfrm>
          <a:prstGeom prst="line">
            <a:avLst/>
          </a:prstGeom>
          <a:ln>
            <a:gradFill flip="none" rotWithShape="1">
              <a:gsLst>
                <a:gs pos="38500">
                  <a:srgbClr val="E1E1E2"/>
                </a:gs>
                <a:gs pos="20000">
                  <a:schemeClr val="tx1">
                    <a:lumMod val="50000"/>
                    <a:lumOff val="50000"/>
                  </a:schemeClr>
                </a:gs>
                <a:gs pos="0">
                  <a:schemeClr val="accent1">
                    <a:lumMod val="5000"/>
                    <a:lumOff val="95000"/>
                  </a:schemeClr>
                </a:gs>
                <a:gs pos="85500">
                  <a:schemeClr val="tx1">
                    <a:lumMod val="65000"/>
                    <a:lumOff val="35000"/>
                  </a:schemeClr>
                </a:gs>
                <a:gs pos="71000">
                  <a:schemeClr val="bg1">
                    <a:lumMod val="75000"/>
                  </a:schemeClr>
                </a:gs>
                <a:gs pos="54000">
                  <a:schemeClr val="bg1">
                    <a:lumMod val="85000"/>
                  </a:schemeClr>
                </a:gs>
                <a:gs pos="0">
                  <a:srgbClr val="232524"/>
                </a:gs>
                <a:gs pos="99000">
                  <a:srgbClr val="2C2C2C"/>
                </a:gs>
              </a:gsLst>
              <a:path path="circle">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cxnSp>
        <p:nvCxnSpPr>
          <p:cNvPr id="3" name="OfficePLUS-2">
            <a:extLst>
              <a:ext uri="{FF2B5EF4-FFF2-40B4-BE49-F238E27FC236}">
                <a16:creationId xmlns:a16="http://schemas.microsoft.com/office/drawing/2014/main" id="{6E07B546-7326-47C1-8A1A-12035CC42265}"/>
              </a:ext>
            </a:extLst>
          </p:cNvPr>
          <p:cNvCxnSpPr>
            <a:cxnSpLocks/>
          </p:cNvCxnSpPr>
          <p:nvPr/>
        </p:nvCxnSpPr>
        <p:spPr>
          <a:xfrm flipV="1">
            <a:off x="1551138" y="1863329"/>
            <a:ext cx="802" cy="1296431"/>
          </a:xfrm>
          <a:prstGeom prst="line">
            <a:avLst/>
          </a:prstGeom>
          <a:ln>
            <a:gradFill flip="none" rotWithShape="1">
              <a:gsLst>
                <a:gs pos="38500">
                  <a:srgbClr val="E1E1E2"/>
                </a:gs>
                <a:gs pos="20000">
                  <a:schemeClr val="tx1">
                    <a:lumMod val="50000"/>
                    <a:lumOff val="50000"/>
                  </a:schemeClr>
                </a:gs>
                <a:gs pos="0">
                  <a:schemeClr val="accent1">
                    <a:lumMod val="5000"/>
                    <a:lumOff val="95000"/>
                  </a:schemeClr>
                </a:gs>
                <a:gs pos="85500">
                  <a:schemeClr val="tx1">
                    <a:lumMod val="65000"/>
                    <a:lumOff val="35000"/>
                  </a:schemeClr>
                </a:gs>
                <a:gs pos="71000">
                  <a:schemeClr val="bg1">
                    <a:lumMod val="75000"/>
                  </a:schemeClr>
                </a:gs>
                <a:gs pos="54000">
                  <a:schemeClr val="bg1">
                    <a:lumMod val="85000"/>
                  </a:schemeClr>
                </a:gs>
                <a:gs pos="0">
                  <a:srgbClr val="232524"/>
                </a:gs>
                <a:gs pos="99000">
                  <a:srgbClr val="2C2C2C"/>
                </a:gs>
              </a:gsLst>
              <a:path path="circle">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cxnSp>
        <p:nvCxnSpPr>
          <p:cNvPr id="4" name="OfficePLUS-3">
            <a:extLst>
              <a:ext uri="{FF2B5EF4-FFF2-40B4-BE49-F238E27FC236}">
                <a16:creationId xmlns:a16="http://schemas.microsoft.com/office/drawing/2014/main" id="{AC5043F0-5A34-4434-A9DC-33AF2ADC94CB}"/>
              </a:ext>
            </a:extLst>
          </p:cNvPr>
          <p:cNvCxnSpPr>
            <a:cxnSpLocks/>
          </p:cNvCxnSpPr>
          <p:nvPr/>
        </p:nvCxnSpPr>
        <p:spPr>
          <a:xfrm flipV="1">
            <a:off x="6123138" y="1863329"/>
            <a:ext cx="802" cy="1296431"/>
          </a:xfrm>
          <a:prstGeom prst="line">
            <a:avLst/>
          </a:prstGeom>
          <a:ln>
            <a:gradFill flip="none" rotWithShape="1">
              <a:gsLst>
                <a:gs pos="38500">
                  <a:srgbClr val="E1E1E2"/>
                </a:gs>
                <a:gs pos="20000">
                  <a:schemeClr val="tx1">
                    <a:lumMod val="50000"/>
                    <a:lumOff val="50000"/>
                  </a:schemeClr>
                </a:gs>
                <a:gs pos="0">
                  <a:schemeClr val="accent1">
                    <a:lumMod val="5000"/>
                    <a:lumOff val="95000"/>
                  </a:schemeClr>
                </a:gs>
                <a:gs pos="85500">
                  <a:schemeClr val="tx1">
                    <a:lumMod val="65000"/>
                    <a:lumOff val="35000"/>
                  </a:schemeClr>
                </a:gs>
                <a:gs pos="71000">
                  <a:schemeClr val="bg1">
                    <a:lumMod val="75000"/>
                  </a:schemeClr>
                </a:gs>
                <a:gs pos="54000">
                  <a:schemeClr val="bg1">
                    <a:lumMod val="85000"/>
                  </a:schemeClr>
                </a:gs>
                <a:gs pos="0">
                  <a:srgbClr val="232524"/>
                </a:gs>
                <a:gs pos="99000">
                  <a:srgbClr val="2C2C2C"/>
                </a:gs>
              </a:gsLst>
              <a:path path="circle">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cxnSp>
        <p:nvCxnSpPr>
          <p:cNvPr id="5" name="OfficePLUS-4">
            <a:extLst>
              <a:ext uri="{FF2B5EF4-FFF2-40B4-BE49-F238E27FC236}">
                <a16:creationId xmlns:a16="http://schemas.microsoft.com/office/drawing/2014/main" id="{BA500FDC-426B-4983-BB22-52F971DBDF02}"/>
              </a:ext>
            </a:extLst>
          </p:cNvPr>
          <p:cNvCxnSpPr>
            <a:cxnSpLocks/>
          </p:cNvCxnSpPr>
          <p:nvPr/>
        </p:nvCxnSpPr>
        <p:spPr>
          <a:xfrm>
            <a:off x="3948898" y="3262714"/>
            <a:ext cx="802" cy="1296431"/>
          </a:xfrm>
          <a:prstGeom prst="line">
            <a:avLst/>
          </a:prstGeom>
          <a:ln>
            <a:gradFill flip="none" rotWithShape="1">
              <a:gsLst>
                <a:gs pos="38500">
                  <a:srgbClr val="E1E1E2"/>
                </a:gs>
                <a:gs pos="20000">
                  <a:schemeClr val="tx1">
                    <a:lumMod val="50000"/>
                    <a:lumOff val="50000"/>
                  </a:schemeClr>
                </a:gs>
                <a:gs pos="0">
                  <a:schemeClr val="accent1">
                    <a:lumMod val="5000"/>
                    <a:lumOff val="95000"/>
                  </a:schemeClr>
                </a:gs>
                <a:gs pos="85500">
                  <a:schemeClr val="tx1">
                    <a:lumMod val="65000"/>
                    <a:lumOff val="35000"/>
                  </a:schemeClr>
                </a:gs>
                <a:gs pos="71000">
                  <a:schemeClr val="bg1">
                    <a:lumMod val="75000"/>
                  </a:schemeClr>
                </a:gs>
                <a:gs pos="54000">
                  <a:schemeClr val="bg1">
                    <a:lumMod val="85000"/>
                  </a:schemeClr>
                </a:gs>
                <a:gs pos="0">
                  <a:srgbClr val="232524"/>
                </a:gs>
                <a:gs pos="99000">
                  <a:srgbClr val="2C2C2C"/>
                </a:gs>
              </a:gsLst>
              <a:path path="circle">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cxnSp>
        <p:nvCxnSpPr>
          <p:cNvPr id="6" name="OfficePLUS-5">
            <a:extLst>
              <a:ext uri="{FF2B5EF4-FFF2-40B4-BE49-F238E27FC236}">
                <a16:creationId xmlns:a16="http://schemas.microsoft.com/office/drawing/2014/main" id="{86FC4AA9-77C7-48A3-85CB-0154FD109BBC}"/>
              </a:ext>
            </a:extLst>
          </p:cNvPr>
          <p:cNvCxnSpPr>
            <a:cxnSpLocks/>
          </p:cNvCxnSpPr>
          <p:nvPr/>
        </p:nvCxnSpPr>
        <p:spPr>
          <a:xfrm>
            <a:off x="8470098" y="3262714"/>
            <a:ext cx="802" cy="1296431"/>
          </a:xfrm>
          <a:prstGeom prst="line">
            <a:avLst/>
          </a:prstGeom>
          <a:ln>
            <a:gradFill flip="none" rotWithShape="1">
              <a:gsLst>
                <a:gs pos="38500">
                  <a:srgbClr val="E1E1E2"/>
                </a:gs>
                <a:gs pos="20000">
                  <a:schemeClr val="tx1">
                    <a:lumMod val="50000"/>
                    <a:lumOff val="50000"/>
                  </a:schemeClr>
                </a:gs>
                <a:gs pos="0">
                  <a:schemeClr val="accent1">
                    <a:lumMod val="5000"/>
                    <a:lumOff val="95000"/>
                  </a:schemeClr>
                </a:gs>
                <a:gs pos="85500">
                  <a:schemeClr val="tx1">
                    <a:lumMod val="65000"/>
                    <a:lumOff val="35000"/>
                  </a:schemeClr>
                </a:gs>
                <a:gs pos="71000">
                  <a:schemeClr val="bg1">
                    <a:lumMod val="75000"/>
                  </a:schemeClr>
                </a:gs>
                <a:gs pos="54000">
                  <a:schemeClr val="bg1">
                    <a:lumMod val="85000"/>
                  </a:schemeClr>
                </a:gs>
                <a:gs pos="0">
                  <a:srgbClr val="232524"/>
                </a:gs>
                <a:gs pos="99000">
                  <a:srgbClr val="2C2C2C"/>
                </a:gs>
              </a:gsLst>
              <a:path path="circle">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7" name="OfficePLUS-6">
            <a:extLst>
              <a:ext uri="{FF2B5EF4-FFF2-40B4-BE49-F238E27FC236}">
                <a16:creationId xmlns:a16="http://schemas.microsoft.com/office/drawing/2014/main" id="{E7F4A6E7-1032-4413-8901-A4C9B8E32803}"/>
              </a:ext>
            </a:extLst>
          </p:cNvPr>
          <p:cNvSpPr/>
          <p:nvPr/>
        </p:nvSpPr>
        <p:spPr>
          <a:xfrm>
            <a:off x="1737906" y="1734462"/>
            <a:ext cx="1210588" cy="33855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95000"/>
                  </a:prstClr>
                </a:solidFill>
                <a:effectLst/>
                <a:uLnTx/>
                <a:uFillTx/>
                <a:cs typeface="+mn-ea"/>
                <a:sym typeface="+mn-lt"/>
              </a:rPr>
              <a:t>请输入标题</a:t>
            </a:r>
          </a:p>
        </p:txBody>
      </p:sp>
      <p:sp>
        <p:nvSpPr>
          <p:cNvPr id="9" name="OfficePLUS-7">
            <a:extLst>
              <a:ext uri="{FF2B5EF4-FFF2-40B4-BE49-F238E27FC236}">
                <a16:creationId xmlns:a16="http://schemas.microsoft.com/office/drawing/2014/main" id="{AE900A9D-324E-4F96-A432-A07D880FE2A6}"/>
              </a:ext>
            </a:extLst>
          </p:cNvPr>
          <p:cNvSpPr/>
          <p:nvPr/>
        </p:nvSpPr>
        <p:spPr>
          <a:xfrm>
            <a:off x="6248144" y="1734462"/>
            <a:ext cx="1210588"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95000"/>
                  </a:prstClr>
                </a:solidFill>
                <a:effectLst/>
                <a:uLnTx/>
                <a:uFillTx/>
                <a:cs typeface="+mn-ea"/>
                <a:sym typeface="+mn-lt"/>
              </a:rPr>
              <a:t>请输入标题</a:t>
            </a:r>
          </a:p>
        </p:txBody>
      </p:sp>
      <p:sp>
        <p:nvSpPr>
          <p:cNvPr id="11" name="OfficePLUS-8">
            <a:extLst>
              <a:ext uri="{FF2B5EF4-FFF2-40B4-BE49-F238E27FC236}">
                <a16:creationId xmlns:a16="http://schemas.microsoft.com/office/drawing/2014/main" id="{DBF470F6-DD9F-402F-B4FE-44B7049D0884}"/>
              </a:ext>
            </a:extLst>
          </p:cNvPr>
          <p:cNvSpPr/>
          <p:nvPr/>
        </p:nvSpPr>
        <p:spPr>
          <a:xfrm>
            <a:off x="4087378" y="3764111"/>
            <a:ext cx="1210588"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E0B07E"/>
                </a:solidFill>
                <a:effectLst/>
                <a:uLnTx/>
                <a:uFillTx/>
                <a:cs typeface="+mn-ea"/>
                <a:sym typeface="+mn-lt"/>
              </a:rPr>
              <a:t>请输入标题</a:t>
            </a:r>
          </a:p>
        </p:txBody>
      </p:sp>
      <p:sp>
        <p:nvSpPr>
          <p:cNvPr id="13" name="OfficePLUS-9">
            <a:extLst>
              <a:ext uri="{FF2B5EF4-FFF2-40B4-BE49-F238E27FC236}">
                <a16:creationId xmlns:a16="http://schemas.microsoft.com/office/drawing/2014/main" id="{730BF9DF-C326-4C5F-969C-6AE2D9D34C0F}"/>
              </a:ext>
            </a:extLst>
          </p:cNvPr>
          <p:cNvSpPr/>
          <p:nvPr/>
        </p:nvSpPr>
        <p:spPr>
          <a:xfrm>
            <a:off x="8607776" y="3764111"/>
            <a:ext cx="1210588" cy="33855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E0B07E"/>
                </a:solidFill>
                <a:effectLst/>
                <a:uLnTx/>
                <a:uFillTx/>
                <a:cs typeface="+mn-ea"/>
                <a:sym typeface="+mn-lt"/>
              </a:rPr>
              <a:t>请输入标题</a:t>
            </a:r>
          </a:p>
        </p:txBody>
      </p:sp>
      <p:sp>
        <p:nvSpPr>
          <p:cNvPr id="15" name="OfficePLUS-10">
            <a:extLst>
              <a:ext uri="{FF2B5EF4-FFF2-40B4-BE49-F238E27FC236}">
                <a16:creationId xmlns:a16="http://schemas.microsoft.com/office/drawing/2014/main" id="{303306FE-5570-40F4-86F6-F50D662ADFFD}"/>
              </a:ext>
            </a:extLst>
          </p:cNvPr>
          <p:cNvSpPr/>
          <p:nvPr/>
        </p:nvSpPr>
        <p:spPr>
          <a:xfrm>
            <a:off x="1019618" y="3159760"/>
            <a:ext cx="1063040" cy="267682"/>
          </a:xfrm>
          <a:prstGeom prst="rect">
            <a:avLst/>
          </a:prstGeom>
          <a:solidFill>
            <a:schemeClr val="tx1">
              <a:lumMod val="65000"/>
              <a:lumOff val="35000"/>
            </a:schemeClr>
          </a:solidFill>
          <a:ln>
            <a:noFill/>
          </a:ln>
          <a:effectLst>
            <a:outerShdw blurRad="139700" dist="203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cs typeface="+mn-ea"/>
                <a:sym typeface="+mn-lt"/>
              </a:rPr>
              <a:t>2017</a:t>
            </a:r>
            <a:endParaRPr kumimoji="0" lang="zh-CN" altLang="en-US" sz="1400" b="0" i="0" u="none" strike="noStrike" kern="1200" cap="none" spc="0" normalizeH="0" baseline="0" noProof="0" dirty="0">
              <a:ln>
                <a:noFill/>
              </a:ln>
              <a:solidFill>
                <a:prstClr val="white"/>
              </a:solidFill>
              <a:effectLst/>
              <a:uLnTx/>
              <a:uFillTx/>
              <a:cs typeface="+mn-ea"/>
              <a:sym typeface="+mn-lt"/>
            </a:endParaRPr>
          </a:p>
        </p:txBody>
      </p:sp>
      <p:sp>
        <p:nvSpPr>
          <p:cNvPr id="16" name="OfficePLUS-11">
            <a:extLst>
              <a:ext uri="{FF2B5EF4-FFF2-40B4-BE49-F238E27FC236}">
                <a16:creationId xmlns:a16="http://schemas.microsoft.com/office/drawing/2014/main" id="{A77C3337-6C46-4980-89AF-CC1C31907920}"/>
              </a:ext>
            </a:extLst>
          </p:cNvPr>
          <p:cNvSpPr/>
          <p:nvPr/>
        </p:nvSpPr>
        <p:spPr>
          <a:xfrm>
            <a:off x="3417378" y="3159760"/>
            <a:ext cx="1063040" cy="267682"/>
          </a:xfrm>
          <a:prstGeom prst="rect">
            <a:avLst/>
          </a:prstGeom>
          <a:solidFill>
            <a:srgbClr val="E0B07E"/>
          </a:solidFill>
          <a:ln>
            <a:noFill/>
          </a:ln>
          <a:effectLst>
            <a:outerShdw blurRad="139700" dist="203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cs typeface="+mn-ea"/>
                <a:sym typeface="+mn-lt"/>
              </a:rPr>
              <a:t>2018</a:t>
            </a:r>
            <a:endParaRPr kumimoji="0" lang="zh-CN" altLang="en-US" sz="1400" b="0" i="0" u="none" strike="noStrike" kern="1200" cap="none" spc="0" normalizeH="0" baseline="0" noProof="0" dirty="0">
              <a:ln>
                <a:noFill/>
              </a:ln>
              <a:solidFill>
                <a:prstClr val="white"/>
              </a:solidFill>
              <a:effectLst/>
              <a:uLnTx/>
              <a:uFillTx/>
              <a:cs typeface="+mn-ea"/>
              <a:sym typeface="+mn-lt"/>
            </a:endParaRPr>
          </a:p>
        </p:txBody>
      </p:sp>
      <p:sp>
        <p:nvSpPr>
          <p:cNvPr id="17" name="OfficePLUS-12">
            <a:extLst>
              <a:ext uri="{FF2B5EF4-FFF2-40B4-BE49-F238E27FC236}">
                <a16:creationId xmlns:a16="http://schemas.microsoft.com/office/drawing/2014/main" id="{7E11F892-C289-4895-BF4C-4320305B670D}"/>
              </a:ext>
            </a:extLst>
          </p:cNvPr>
          <p:cNvSpPr/>
          <p:nvPr/>
        </p:nvSpPr>
        <p:spPr>
          <a:xfrm>
            <a:off x="5587056" y="3159760"/>
            <a:ext cx="1063040" cy="267682"/>
          </a:xfrm>
          <a:prstGeom prst="rect">
            <a:avLst/>
          </a:prstGeom>
          <a:solidFill>
            <a:schemeClr val="tx1">
              <a:lumMod val="65000"/>
              <a:lumOff val="35000"/>
            </a:schemeClr>
          </a:solidFill>
          <a:ln>
            <a:noFill/>
          </a:ln>
          <a:effectLst>
            <a:outerShdw blurRad="139700" dist="203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cs typeface="+mn-ea"/>
                <a:sym typeface="+mn-lt"/>
              </a:rPr>
              <a:t>2019</a:t>
            </a:r>
            <a:endParaRPr kumimoji="0" lang="zh-CN" altLang="en-US" sz="1400" b="0" i="0" u="none" strike="noStrike" kern="1200" cap="none" spc="0" normalizeH="0" baseline="0" noProof="0" dirty="0">
              <a:ln>
                <a:noFill/>
              </a:ln>
              <a:solidFill>
                <a:prstClr val="white"/>
              </a:solidFill>
              <a:effectLst/>
              <a:uLnTx/>
              <a:uFillTx/>
              <a:cs typeface="+mn-ea"/>
              <a:sym typeface="+mn-lt"/>
            </a:endParaRPr>
          </a:p>
        </p:txBody>
      </p:sp>
      <p:sp>
        <p:nvSpPr>
          <p:cNvPr id="18" name="OfficePLUS-13">
            <a:extLst>
              <a:ext uri="{FF2B5EF4-FFF2-40B4-BE49-F238E27FC236}">
                <a16:creationId xmlns:a16="http://schemas.microsoft.com/office/drawing/2014/main" id="{EB34A6E7-F8B9-40DA-ADC7-C3D8F9F3ACE9}"/>
              </a:ext>
            </a:extLst>
          </p:cNvPr>
          <p:cNvSpPr/>
          <p:nvPr/>
        </p:nvSpPr>
        <p:spPr>
          <a:xfrm>
            <a:off x="7950331" y="3159760"/>
            <a:ext cx="1063040" cy="267682"/>
          </a:xfrm>
          <a:prstGeom prst="rect">
            <a:avLst/>
          </a:prstGeom>
          <a:solidFill>
            <a:srgbClr val="E0B07E"/>
          </a:solidFill>
          <a:ln>
            <a:noFill/>
          </a:ln>
          <a:effectLst>
            <a:outerShdw blurRad="139700" dist="203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cs typeface="+mn-ea"/>
                <a:sym typeface="+mn-lt"/>
              </a:rPr>
              <a:t>2020</a:t>
            </a:r>
            <a:endParaRPr kumimoji="0" lang="zh-CN" altLang="en-US" sz="1400" b="0" i="0" u="none" strike="noStrike" kern="1200" cap="none" spc="0" normalizeH="0" baseline="0" noProof="0" dirty="0">
              <a:ln>
                <a:noFill/>
              </a:ln>
              <a:solidFill>
                <a:prstClr val="white"/>
              </a:solidFill>
              <a:effectLst/>
              <a:uLnTx/>
              <a:uFillTx/>
              <a:cs typeface="+mn-ea"/>
              <a:sym typeface="+mn-lt"/>
            </a:endParaRPr>
          </a:p>
        </p:txBody>
      </p:sp>
      <p:sp>
        <p:nvSpPr>
          <p:cNvPr id="19" name="OfficePLUS-14">
            <a:extLst>
              <a:ext uri="{FF2B5EF4-FFF2-40B4-BE49-F238E27FC236}">
                <a16:creationId xmlns:a16="http://schemas.microsoft.com/office/drawing/2014/main" id="{7B939190-E327-4B63-9153-15280E5A4440}"/>
              </a:ext>
            </a:extLst>
          </p:cNvPr>
          <p:cNvSpPr txBox="1"/>
          <p:nvPr/>
        </p:nvSpPr>
        <p:spPr>
          <a:xfrm>
            <a:off x="0" y="362804"/>
            <a:ext cx="280342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lumMod val="85000"/>
                  </a:prstClr>
                </a:solidFill>
                <a:effectLst/>
                <a:uLnTx/>
                <a:uFillTx/>
                <a:cs typeface="+mn-ea"/>
                <a:sym typeface="+mn-lt"/>
              </a:rPr>
              <a:t>02</a:t>
            </a:r>
            <a:r>
              <a:rPr kumimoji="0" lang="zh-CN" altLang="en-US" sz="2400" b="0" i="0" u="none" strike="noStrike" kern="1200" cap="none" spc="0" normalizeH="0" baseline="0" noProof="0" dirty="0">
                <a:ln>
                  <a:noFill/>
                </a:ln>
                <a:solidFill>
                  <a:srgbClr val="E0B07E"/>
                </a:solidFill>
                <a:effectLst/>
                <a:uLnTx/>
                <a:uFillTx/>
                <a:cs typeface="+mn-ea"/>
                <a:sym typeface="+mn-lt"/>
              </a:rPr>
              <a:t>请输入标题</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E0B07E"/>
              </a:solidFill>
              <a:effectLst/>
              <a:uLnTx/>
              <a:uFillTx/>
              <a:cs typeface="+mn-ea"/>
              <a:sym typeface="+mn-lt"/>
            </a:endParaRPr>
          </a:p>
        </p:txBody>
      </p:sp>
      <p:cxnSp>
        <p:nvCxnSpPr>
          <p:cNvPr id="20" name="OfficePLUS-15">
            <a:extLst>
              <a:ext uri="{FF2B5EF4-FFF2-40B4-BE49-F238E27FC236}">
                <a16:creationId xmlns:a16="http://schemas.microsoft.com/office/drawing/2014/main" id="{524B1438-7932-4E82-9C4E-B2A6322C30F4}"/>
              </a:ext>
            </a:extLst>
          </p:cNvPr>
          <p:cNvCxnSpPr>
            <a:cxnSpLocks/>
          </p:cNvCxnSpPr>
          <p:nvPr/>
        </p:nvCxnSpPr>
        <p:spPr>
          <a:xfrm>
            <a:off x="81930" y="837169"/>
            <a:ext cx="2347762" cy="0"/>
          </a:xfrm>
          <a:prstGeom prst="line">
            <a:avLst/>
          </a:prstGeom>
          <a:ln>
            <a:gradFill flip="none" rotWithShape="1">
              <a:gsLst>
                <a:gs pos="38500">
                  <a:srgbClr val="E1E1E2"/>
                </a:gs>
                <a:gs pos="20000">
                  <a:schemeClr val="tx1">
                    <a:lumMod val="50000"/>
                    <a:lumOff val="50000"/>
                  </a:schemeClr>
                </a:gs>
                <a:gs pos="0">
                  <a:schemeClr val="accent1">
                    <a:lumMod val="5000"/>
                    <a:lumOff val="95000"/>
                  </a:schemeClr>
                </a:gs>
                <a:gs pos="85500">
                  <a:schemeClr val="tx1">
                    <a:lumMod val="65000"/>
                    <a:lumOff val="35000"/>
                  </a:schemeClr>
                </a:gs>
                <a:gs pos="71000">
                  <a:schemeClr val="bg1">
                    <a:lumMod val="75000"/>
                  </a:schemeClr>
                </a:gs>
                <a:gs pos="54000">
                  <a:schemeClr val="bg1">
                    <a:lumMod val="85000"/>
                  </a:schemeClr>
                </a:gs>
                <a:gs pos="0">
                  <a:srgbClr val="232524"/>
                </a:gs>
                <a:gs pos="99000">
                  <a:srgbClr val="2C2C2C"/>
                </a:gs>
              </a:gsLst>
              <a:path path="circle">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21" name="OfficePLUS-16">
            <a:extLst>
              <a:ext uri="{FF2B5EF4-FFF2-40B4-BE49-F238E27FC236}">
                <a16:creationId xmlns:a16="http://schemas.microsoft.com/office/drawing/2014/main" id="{9113EE01-7AE9-45E0-9479-28250D78792D}"/>
              </a:ext>
            </a:extLst>
          </p:cNvPr>
          <p:cNvSpPr/>
          <p:nvPr/>
        </p:nvSpPr>
        <p:spPr>
          <a:xfrm>
            <a:off x="1752600" y="2157640"/>
            <a:ext cx="2776453" cy="614399"/>
          </a:xfrm>
          <a:prstGeom prst="rect">
            <a:avLst/>
          </a:prstGeom>
        </p:spPr>
        <p:txBody>
          <a:bodyPr wrap="square">
            <a:spAutoFit/>
          </a:bodyPr>
          <a:lstStyle/>
          <a:p>
            <a:pPr fontAlgn="base">
              <a:lnSpc>
                <a:spcPct val="150000"/>
              </a:lnSpc>
              <a:spcBef>
                <a:spcPct val="0"/>
              </a:spcBef>
              <a:spcAft>
                <a:spcPct val="0"/>
              </a:spcAft>
            </a:pPr>
            <a:r>
              <a:rPr lang="zh-CN" altLang="en-US" sz="1200" dirty="0">
                <a:solidFill>
                  <a:schemeClr val="bg1"/>
                </a:solidFill>
                <a:cs typeface="+mn-ea"/>
                <a:sym typeface="+mn-lt"/>
              </a:rPr>
              <a:t>在此输入正文内容在此输入正文内容</a:t>
            </a:r>
          </a:p>
          <a:p>
            <a:pPr fontAlgn="base">
              <a:lnSpc>
                <a:spcPct val="150000"/>
              </a:lnSpc>
              <a:spcBef>
                <a:spcPct val="0"/>
              </a:spcBef>
              <a:spcAft>
                <a:spcPct val="0"/>
              </a:spcAft>
            </a:pPr>
            <a:r>
              <a:rPr lang="zh-CN" altLang="en-US" sz="1200" dirty="0">
                <a:solidFill>
                  <a:schemeClr val="bg1"/>
                </a:solidFill>
                <a:cs typeface="+mn-ea"/>
                <a:sym typeface="+mn-lt"/>
              </a:rPr>
              <a:t>在此输入正文内容</a:t>
            </a:r>
          </a:p>
        </p:txBody>
      </p:sp>
      <p:sp>
        <p:nvSpPr>
          <p:cNvPr id="22" name="OfficePLUS-17">
            <a:extLst>
              <a:ext uri="{FF2B5EF4-FFF2-40B4-BE49-F238E27FC236}">
                <a16:creationId xmlns:a16="http://schemas.microsoft.com/office/drawing/2014/main" id="{AFBB2FC8-4998-4770-8CE0-045D565886B7}"/>
              </a:ext>
            </a:extLst>
          </p:cNvPr>
          <p:cNvSpPr/>
          <p:nvPr/>
        </p:nvSpPr>
        <p:spPr>
          <a:xfrm>
            <a:off x="4076700" y="4157890"/>
            <a:ext cx="2776453" cy="614399"/>
          </a:xfrm>
          <a:prstGeom prst="rect">
            <a:avLst/>
          </a:prstGeom>
        </p:spPr>
        <p:txBody>
          <a:bodyPr wrap="square">
            <a:spAutoFit/>
          </a:bodyPr>
          <a:lstStyle/>
          <a:p>
            <a:pPr fontAlgn="base">
              <a:lnSpc>
                <a:spcPct val="150000"/>
              </a:lnSpc>
              <a:spcBef>
                <a:spcPct val="0"/>
              </a:spcBef>
              <a:spcAft>
                <a:spcPct val="0"/>
              </a:spcAft>
            </a:pPr>
            <a:r>
              <a:rPr lang="zh-CN" altLang="en-US" sz="1200" dirty="0">
                <a:solidFill>
                  <a:schemeClr val="bg1"/>
                </a:solidFill>
                <a:cs typeface="+mn-ea"/>
                <a:sym typeface="+mn-lt"/>
              </a:rPr>
              <a:t>在此输入正文内容在此输入正文内容</a:t>
            </a:r>
          </a:p>
          <a:p>
            <a:pPr fontAlgn="base">
              <a:lnSpc>
                <a:spcPct val="150000"/>
              </a:lnSpc>
              <a:spcBef>
                <a:spcPct val="0"/>
              </a:spcBef>
              <a:spcAft>
                <a:spcPct val="0"/>
              </a:spcAft>
            </a:pPr>
            <a:r>
              <a:rPr lang="zh-CN" altLang="en-US" sz="1200" dirty="0">
                <a:solidFill>
                  <a:schemeClr val="bg1"/>
                </a:solidFill>
                <a:cs typeface="+mn-ea"/>
                <a:sym typeface="+mn-lt"/>
              </a:rPr>
              <a:t>在此输入正文内容</a:t>
            </a:r>
          </a:p>
        </p:txBody>
      </p:sp>
      <p:sp>
        <p:nvSpPr>
          <p:cNvPr id="23" name="OfficePLUS-18">
            <a:extLst>
              <a:ext uri="{FF2B5EF4-FFF2-40B4-BE49-F238E27FC236}">
                <a16:creationId xmlns:a16="http://schemas.microsoft.com/office/drawing/2014/main" id="{18EB5F81-3F8C-4CED-97DD-46DF0308AD60}"/>
              </a:ext>
            </a:extLst>
          </p:cNvPr>
          <p:cNvSpPr/>
          <p:nvPr/>
        </p:nvSpPr>
        <p:spPr>
          <a:xfrm>
            <a:off x="8658225" y="4157890"/>
            <a:ext cx="2776453" cy="614399"/>
          </a:xfrm>
          <a:prstGeom prst="rect">
            <a:avLst/>
          </a:prstGeom>
        </p:spPr>
        <p:txBody>
          <a:bodyPr wrap="square">
            <a:spAutoFit/>
          </a:bodyPr>
          <a:lstStyle/>
          <a:p>
            <a:pPr fontAlgn="base">
              <a:lnSpc>
                <a:spcPct val="150000"/>
              </a:lnSpc>
              <a:spcBef>
                <a:spcPct val="0"/>
              </a:spcBef>
              <a:spcAft>
                <a:spcPct val="0"/>
              </a:spcAft>
            </a:pPr>
            <a:r>
              <a:rPr lang="zh-CN" altLang="en-US" sz="1200" dirty="0">
                <a:solidFill>
                  <a:schemeClr val="bg1"/>
                </a:solidFill>
                <a:cs typeface="+mn-ea"/>
                <a:sym typeface="+mn-lt"/>
              </a:rPr>
              <a:t>在此输入正文内容在此输入正文内容</a:t>
            </a:r>
          </a:p>
          <a:p>
            <a:pPr fontAlgn="base">
              <a:lnSpc>
                <a:spcPct val="150000"/>
              </a:lnSpc>
              <a:spcBef>
                <a:spcPct val="0"/>
              </a:spcBef>
              <a:spcAft>
                <a:spcPct val="0"/>
              </a:spcAft>
            </a:pPr>
            <a:r>
              <a:rPr lang="zh-CN" altLang="en-US" sz="1200" dirty="0">
                <a:solidFill>
                  <a:schemeClr val="bg1"/>
                </a:solidFill>
                <a:cs typeface="+mn-ea"/>
                <a:sym typeface="+mn-lt"/>
              </a:rPr>
              <a:t>在此输入正文内容</a:t>
            </a:r>
          </a:p>
        </p:txBody>
      </p:sp>
      <p:sp>
        <p:nvSpPr>
          <p:cNvPr id="24" name="OfficePLUS-19">
            <a:extLst>
              <a:ext uri="{FF2B5EF4-FFF2-40B4-BE49-F238E27FC236}">
                <a16:creationId xmlns:a16="http://schemas.microsoft.com/office/drawing/2014/main" id="{5C09B6E1-32B8-4E8A-AC27-0052AB16FA26}"/>
              </a:ext>
            </a:extLst>
          </p:cNvPr>
          <p:cNvSpPr/>
          <p:nvPr/>
        </p:nvSpPr>
        <p:spPr>
          <a:xfrm>
            <a:off x="6257925" y="2176690"/>
            <a:ext cx="2776453" cy="614399"/>
          </a:xfrm>
          <a:prstGeom prst="rect">
            <a:avLst/>
          </a:prstGeom>
        </p:spPr>
        <p:txBody>
          <a:bodyPr wrap="square">
            <a:spAutoFit/>
          </a:bodyPr>
          <a:lstStyle/>
          <a:p>
            <a:pPr fontAlgn="base">
              <a:lnSpc>
                <a:spcPct val="150000"/>
              </a:lnSpc>
              <a:spcBef>
                <a:spcPct val="0"/>
              </a:spcBef>
              <a:spcAft>
                <a:spcPct val="0"/>
              </a:spcAft>
            </a:pPr>
            <a:r>
              <a:rPr lang="zh-CN" altLang="en-US" sz="1200" dirty="0">
                <a:solidFill>
                  <a:schemeClr val="bg1"/>
                </a:solidFill>
                <a:cs typeface="+mn-ea"/>
                <a:sym typeface="+mn-lt"/>
              </a:rPr>
              <a:t>在此输入正文内容在此输入正文内容</a:t>
            </a:r>
          </a:p>
          <a:p>
            <a:pPr fontAlgn="base">
              <a:lnSpc>
                <a:spcPct val="150000"/>
              </a:lnSpc>
              <a:spcBef>
                <a:spcPct val="0"/>
              </a:spcBef>
              <a:spcAft>
                <a:spcPct val="0"/>
              </a:spcAft>
            </a:pPr>
            <a:r>
              <a:rPr lang="zh-CN" altLang="en-US" sz="1200" dirty="0">
                <a:solidFill>
                  <a:schemeClr val="bg1"/>
                </a:solidFill>
                <a:cs typeface="+mn-ea"/>
                <a:sym typeface="+mn-lt"/>
              </a:rPr>
              <a:t>在此输入正文内容</a:t>
            </a:r>
          </a:p>
        </p:txBody>
      </p:sp>
    </p:spTree>
    <p:extLst>
      <p:ext uri="{BB962C8B-B14F-4D97-AF65-F5344CB8AC3E}">
        <p14:creationId xmlns:p14="http://schemas.microsoft.com/office/powerpoint/2010/main" val="2743501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OfficePLUS-1">
            <a:extLst>
              <a:ext uri="{FF2B5EF4-FFF2-40B4-BE49-F238E27FC236}">
                <a16:creationId xmlns:a16="http://schemas.microsoft.com/office/drawing/2014/main" id="{780F1DFB-8F20-4A92-AB95-D2608547DF8F}"/>
              </a:ext>
            </a:extLst>
          </p:cNvPr>
          <p:cNvSpPr/>
          <p:nvPr/>
        </p:nvSpPr>
        <p:spPr>
          <a:xfrm>
            <a:off x="4169360" y="2092960"/>
            <a:ext cx="1841600" cy="1082672"/>
          </a:xfrm>
          <a:prstGeom prst="rect">
            <a:avLst/>
          </a:prstGeom>
          <a:solidFill>
            <a:srgbClr val="E0B07E"/>
          </a:solidFill>
          <a:ln>
            <a:noFill/>
          </a:ln>
          <a:effectLst>
            <a:outerShdw blurRad="139700" dist="203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OfficePLUS-2">
            <a:extLst>
              <a:ext uri="{FF2B5EF4-FFF2-40B4-BE49-F238E27FC236}">
                <a16:creationId xmlns:a16="http://schemas.microsoft.com/office/drawing/2014/main" id="{741FAF39-0BDD-4E01-AB02-436A50A3314A}"/>
              </a:ext>
            </a:extLst>
          </p:cNvPr>
          <p:cNvSpPr/>
          <p:nvPr/>
        </p:nvSpPr>
        <p:spPr>
          <a:xfrm>
            <a:off x="4169360" y="3361124"/>
            <a:ext cx="1841600" cy="1082672"/>
          </a:xfrm>
          <a:prstGeom prst="rect">
            <a:avLst/>
          </a:prstGeom>
          <a:solidFill>
            <a:schemeClr val="tx1">
              <a:lumMod val="65000"/>
              <a:lumOff val="35000"/>
            </a:schemeClr>
          </a:solidFill>
          <a:ln>
            <a:noFill/>
          </a:ln>
          <a:effectLst>
            <a:outerShdw blurRad="139700" dist="203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OfficePLUS-3">
            <a:extLst>
              <a:ext uri="{FF2B5EF4-FFF2-40B4-BE49-F238E27FC236}">
                <a16:creationId xmlns:a16="http://schemas.microsoft.com/office/drawing/2014/main" id="{D5080429-1BF8-4487-BACE-25F2664F666C}"/>
              </a:ext>
            </a:extLst>
          </p:cNvPr>
          <p:cNvSpPr/>
          <p:nvPr/>
        </p:nvSpPr>
        <p:spPr>
          <a:xfrm>
            <a:off x="6181040" y="2092960"/>
            <a:ext cx="1841600" cy="1082672"/>
          </a:xfrm>
          <a:prstGeom prst="rect">
            <a:avLst/>
          </a:prstGeom>
          <a:solidFill>
            <a:schemeClr val="tx1">
              <a:lumMod val="65000"/>
              <a:lumOff val="35000"/>
            </a:schemeClr>
          </a:solidFill>
          <a:ln>
            <a:noFill/>
          </a:ln>
          <a:effectLst>
            <a:outerShdw blurRad="139700" dist="203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OfficePLUS-4">
            <a:extLst>
              <a:ext uri="{FF2B5EF4-FFF2-40B4-BE49-F238E27FC236}">
                <a16:creationId xmlns:a16="http://schemas.microsoft.com/office/drawing/2014/main" id="{323B65B2-5453-49A0-B0E6-07E1D4225FB0}"/>
              </a:ext>
            </a:extLst>
          </p:cNvPr>
          <p:cNvSpPr/>
          <p:nvPr/>
        </p:nvSpPr>
        <p:spPr>
          <a:xfrm>
            <a:off x="6181040" y="3361124"/>
            <a:ext cx="1841600" cy="1082672"/>
          </a:xfrm>
          <a:prstGeom prst="rect">
            <a:avLst/>
          </a:prstGeom>
          <a:solidFill>
            <a:srgbClr val="E0B07E"/>
          </a:solidFill>
          <a:ln>
            <a:noFill/>
          </a:ln>
          <a:effectLst>
            <a:outerShdw blurRad="139700" dist="203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OfficePLUS-5">
            <a:extLst>
              <a:ext uri="{FF2B5EF4-FFF2-40B4-BE49-F238E27FC236}">
                <a16:creationId xmlns:a16="http://schemas.microsoft.com/office/drawing/2014/main" id="{8BC68F3B-3692-48BF-92CD-8B665B5C5C73}"/>
              </a:ext>
            </a:extLst>
          </p:cNvPr>
          <p:cNvSpPr/>
          <p:nvPr/>
        </p:nvSpPr>
        <p:spPr>
          <a:xfrm>
            <a:off x="8192720" y="1812529"/>
            <a:ext cx="1210588"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E0B07E"/>
                </a:solidFill>
                <a:effectLst/>
                <a:uLnTx/>
                <a:uFillTx/>
                <a:cs typeface="+mn-ea"/>
                <a:sym typeface="+mn-lt"/>
              </a:rPr>
              <a:t>请输入标题</a:t>
            </a:r>
          </a:p>
        </p:txBody>
      </p:sp>
      <p:sp>
        <p:nvSpPr>
          <p:cNvPr id="8" name="OfficePLUS-6">
            <a:extLst>
              <a:ext uri="{FF2B5EF4-FFF2-40B4-BE49-F238E27FC236}">
                <a16:creationId xmlns:a16="http://schemas.microsoft.com/office/drawing/2014/main" id="{8D66120F-861B-4922-BB3F-8A033F7D9547}"/>
              </a:ext>
            </a:extLst>
          </p:cNvPr>
          <p:cNvSpPr/>
          <p:nvPr/>
        </p:nvSpPr>
        <p:spPr>
          <a:xfrm>
            <a:off x="8192720" y="4136140"/>
            <a:ext cx="1210588"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E0B07E"/>
                </a:solidFill>
                <a:effectLst/>
                <a:uLnTx/>
                <a:uFillTx/>
                <a:cs typeface="+mn-ea"/>
                <a:sym typeface="+mn-lt"/>
              </a:rPr>
              <a:t>请输入标题</a:t>
            </a:r>
          </a:p>
        </p:txBody>
      </p:sp>
      <p:sp>
        <p:nvSpPr>
          <p:cNvPr id="10" name="OfficePLUS-7">
            <a:extLst>
              <a:ext uri="{FF2B5EF4-FFF2-40B4-BE49-F238E27FC236}">
                <a16:creationId xmlns:a16="http://schemas.microsoft.com/office/drawing/2014/main" id="{4ABDD33A-3307-4E24-93E0-33B0675F95E6}"/>
              </a:ext>
            </a:extLst>
          </p:cNvPr>
          <p:cNvSpPr/>
          <p:nvPr/>
        </p:nvSpPr>
        <p:spPr>
          <a:xfrm>
            <a:off x="2811134" y="4136140"/>
            <a:ext cx="1210588"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E0B07E"/>
                </a:solidFill>
                <a:effectLst/>
                <a:uLnTx/>
                <a:uFillTx/>
                <a:cs typeface="+mn-ea"/>
                <a:sym typeface="+mn-lt"/>
              </a:rPr>
              <a:t>请输入标题</a:t>
            </a:r>
          </a:p>
        </p:txBody>
      </p:sp>
      <p:sp>
        <p:nvSpPr>
          <p:cNvPr id="12" name="OfficePLUS-8">
            <a:extLst>
              <a:ext uri="{FF2B5EF4-FFF2-40B4-BE49-F238E27FC236}">
                <a16:creationId xmlns:a16="http://schemas.microsoft.com/office/drawing/2014/main" id="{5780ED91-70B5-4F42-BB16-F171A8B8A719}"/>
              </a:ext>
            </a:extLst>
          </p:cNvPr>
          <p:cNvSpPr/>
          <p:nvPr/>
        </p:nvSpPr>
        <p:spPr>
          <a:xfrm>
            <a:off x="2659856" y="1812529"/>
            <a:ext cx="1257671" cy="338554"/>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E0B07E"/>
                </a:solidFill>
                <a:effectLst/>
                <a:uLnTx/>
                <a:uFillTx/>
                <a:cs typeface="+mn-ea"/>
                <a:sym typeface="+mn-lt"/>
              </a:rPr>
              <a:t>请输入标题</a:t>
            </a:r>
          </a:p>
        </p:txBody>
      </p:sp>
      <p:pic>
        <p:nvPicPr>
          <p:cNvPr id="14" name="OfficePLUS-9">
            <a:extLst>
              <a:ext uri="{FF2B5EF4-FFF2-40B4-BE49-F238E27FC236}">
                <a16:creationId xmlns:a16="http://schemas.microsoft.com/office/drawing/2014/main" id="{8FE4AC4D-1566-4622-8862-7E632277174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58390" y="2364443"/>
            <a:ext cx="492432" cy="492432"/>
          </a:xfrm>
          <a:prstGeom prst="rect">
            <a:avLst/>
          </a:prstGeom>
        </p:spPr>
      </p:pic>
      <p:pic>
        <p:nvPicPr>
          <p:cNvPr id="15" name="OfficePLUS-10">
            <a:extLst>
              <a:ext uri="{FF2B5EF4-FFF2-40B4-BE49-F238E27FC236}">
                <a16:creationId xmlns:a16="http://schemas.microsoft.com/office/drawing/2014/main" id="{B8ED9ACC-4F7D-41DA-A216-7C12D5E1946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75189" y="3666960"/>
            <a:ext cx="453302" cy="447338"/>
          </a:xfrm>
          <a:prstGeom prst="rect">
            <a:avLst/>
          </a:prstGeom>
        </p:spPr>
      </p:pic>
      <p:pic>
        <p:nvPicPr>
          <p:cNvPr id="16" name="OfficePLUS-11">
            <a:extLst>
              <a:ext uri="{FF2B5EF4-FFF2-40B4-BE49-F238E27FC236}">
                <a16:creationId xmlns:a16="http://schemas.microsoft.com/office/drawing/2014/main" id="{89EEEEF4-4A8E-4B5E-A13F-17AD983C65A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12210" y="3598233"/>
            <a:ext cx="584792" cy="584792"/>
          </a:xfrm>
          <a:prstGeom prst="rect">
            <a:avLst/>
          </a:prstGeom>
        </p:spPr>
      </p:pic>
      <p:pic>
        <p:nvPicPr>
          <p:cNvPr id="17" name="OfficePLUS-12">
            <a:extLst>
              <a:ext uri="{FF2B5EF4-FFF2-40B4-BE49-F238E27FC236}">
                <a16:creationId xmlns:a16="http://schemas.microsoft.com/office/drawing/2014/main" id="{E8EA2DBB-EBE5-492A-9B8B-35034864F6B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75189" y="2384008"/>
            <a:ext cx="453302" cy="453302"/>
          </a:xfrm>
          <a:prstGeom prst="rect">
            <a:avLst/>
          </a:prstGeom>
        </p:spPr>
      </p:pic>
      <p:sp>
        <p:nvSpPr>
          <p:cNvPr id="20" name="OfficePLUS-13">
            <a:extLst>
              <a:ext uri="{FF2B5EF4-FFF2-40B4-BE49-F238E27FC236}">
                <a16:creationId xmlns:a16="http://schemas.microsoft.com/office/drawing/2014/main" id="{50ECA7F8-1BB2-4F15-96D0-F214D0ECF39C}"/>
              </a:ext>
            </a:extLst>
          </p:cNvPr>
          <p:cNvSpPr txBox="1"/>
          <p:nvPr/>
        </p:nvSpPr>
        <p:spPr>
          <a:xfrm>
            <a:off x="0" y="362804"/>
            <a:ext cx="280342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lumMod val="85000"/>
                  </a:prstClr>
                </a:solidFill>
                <a:effectLst/>
                <a:uLnTx/>
                <a:uFillTx/>
                <a:cs typeface="+mn-ea"/>
                <a:sym typeface="+mn-lt"/>
              </a:rPr>
              <a:t>03</a:t>
            </a:r>
            <a:r>
              <a:rPr kumimoji="0" lang="zh-CN" altLang="en-US" sz="2400" b="0" i="0" u="none" strike="noStrike" kern="1200" cap="none" spc="0" normalizeH="0" baseline="0" noProof="0" dirty="0">
                <a:ln>
                  <a:noFill/>
                </a:ln>
                <a:solidFill>
                  <a:srgbClr val="E0B07E"/>
                </a:solidFill>
                <a:effectLst/>
                <a:uLnTx/>
                <a:uFillTx/>
                <a:cs typeface="+mn-ea"/>
                <a:sym typeface="+mn-lt"/>
              </a:rPr>
              <a:t>请输入标题</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E0B07E"/>
              </a:solidFill>
              <a:effectLst/>
              <a:uLnTx/>
              <a:uFillTx/>
              <a:cs typeface="+mn-ea"/>
              <a:sym typeface="+mn-lt"/>
            </a:endParaRPr>
          </a:p>
        </p:txBody>
      </p:sp>
      <p:cxnSp>
        <p:nvCxnSpPr>
          <p:cNvPr id="21" name="OfficePLUS-14">
            <a:extLst>
              <a:ext uri="{FF2B5EF4-FFF2-40B4-BE49-F238E27FC236}">
                <a16:creationId xmlns:a16="http://schemas.microsoft.com/office/drawing/2014/main" id="{12D86597-E333-4D24-ABAB-60A5B787BE38}"/>
              </a:ext>
            </a:extLst>
          </p:cNvPr>
          <p:cNvCxnSpPr>
            <a:cxnSpLocks/>
          </p:cNvCxnSpPr>
          <p:nvPr/>
        </p:nvCxnSpPr>
        <p:spPr>
          <a:xfrm>
            <a:off x="81930" y="837169"/>
            <a:ext cx="2347762" cy="0"/>
          </a:xfrm>
          <a:prstGeom prst="line">
            <a:avLst/>
          </a:prstGeom>
          <a:ln>
            <a:gradFill flip="none" rotWithShape="1">
              <a:gsLst>
                <a:gs pos="38500">
                  <a:srgbClr val="E1E1E2"/>
                </a:gs>
                <a:gs pos="20000">
                  <a:schemeClr val="tx1">
                    <a:lumMod val="50000"/>
                    <a:lumOff val="50000"/>
                  </a:schemeClr>
                </a:gs>
                <a:gs pos="0">
                  <a:schemeClr val="accent1">
                    <a:lumMod val="5000"/>
                    <a:lumOff val="95000"/>
                  </a:schemeClr>
                </a:gs>
                <a:gs pos="85500">
                  <a:schemeClr val="tx1">
                    <a:lumMod val="65000"/>
                    <a:lumOff val="35000"/>
                  </a:schemeClr>
                </a:gs>
                <a:gs pos="71000">
                  <a:schemeClr val="bg1">
                    <a:lumMod val="75000"/>
                  </a:schemeClr>
                </a:gs>
                <a:gs pos="54000">
                  <a:schemeClr val="bg1">
                    <a:lumMod val="85000"/>
                  </a:schemeClr>
                </a:gs>
                <a:gs pos="0">
                  <a:srgbClr val="232524"/>
                </a:gs>
                <a:gs pos="99000">
                  <a:srgbClr val="2C2C2C"/>
                </a:gs>
              </a:gsLst>
              <a:path path="circle">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22" name="OfficePLUS-15">
            <a:extLst>
              <a:ext uri="{FF2B5EF4-FFF2-40B4-BE49-F238E27FC236}">
                <a16:creationId xmlns:a16="http://schemas.microsoft.com/office/drawing/2014/main" id="{CD2156EA-9AC3-429D-9915-2AB21F280B44}"/>
              </a:ext>
            </a:extLst>
          </p:cNvPr>
          <p:cNvSpPr/>
          <p:nvPr/>
        </p:nvSpPr>
        <p:spPr>
          <a:xfrm>
            <a:off x="1152525" y="2138590"/>
            <a:ext cx="2776453" cy="614399"/>
          </a:xfrm>
          <a:prstGeom prst="rect">
            <a:avLst/>
          </a:prstGeom>
        </p:spPr>
        <p:txBody>
          <a:bodyPr wrap="square">
            <a:spAutoFit/>
          </a:bodyPr>
          <a:lstStyle/>
          <a:p>
            <a:pPr algn="r" fontAlgn="base">
              <a:lnSpc>
                <a:spcPct val="150000"/>
              </a:lnSpc>
              <a:spcBef>
                <a:spcPct val="0"/>
              </a:spcBef>
              <a:spcAft>
                <a:spcPct val="0"/>
              </a:spcAft>
            </a:pPr>
            <a:r>
              <a:rPr lang="zh-CN" altLang="en-US" sz="1200" dirty="0">
                <a:solidFill>
                  <a:schemeClr val="bg1"/>
                </a:solidFill>
                <a:cs typeface="+mn-ea"/>
                <a:sym typeface="+mn-lt"/>
              </a:rPr>
              <a:t>在此输入正文内容在此输入正文内容</a:t>
            </a:r>
          </a:p>
          <a:p>
            <a:pPr algn="r" fontAlgn="base">
              <a:lnSpc>
                <a:spcPct val="150000"/>
              </a:lnSpc>
              <a:spcBef>
                <a:spcPct val="0"/>
              </a:spcBef>
              <a:spcAft>
                <a:spcPct val="0"/>
              </a:spcAft>
            </a:pPr>
            <a:r>
              <a:rPr lang="zh-CN" altLang="en-US" sz="1200" dirty="0">
                <a:solidFill>
                  <a:schemeClr val="bg1"/>
                </a:solidFill>
                <a:cs typeface="+mn-ea"/>
                <a:sym typeface="+mn-lt"/>
              </a:rPr>
              <a:t>在此输入正文内容</a:t>
            </a:r>
          </a:p>
        </p:txBody>
      </p:sp>
      <p:sp>
        <p:nvSpPr>
          <p:cNvPr id="23" name="OfficePLUS-16">
            <a:extLst>
              <a:ext uri="{FF2B5EF4-FFF2-40B4-BE49-F238E27FC236}">
                <a16:creationId xmlns:a16="http://schemas.microsoft.com/office/drawing/2014/main" id="{D6DD0016-1841-4DF2-8C72-45D6D750F686}"/>
              </a:ext>
            </a:extLst>
          </p:cNvPr>
          <p:cNvSpPr/>
          <p:nvPr/>
        </p:nvSpPr>
        <p:spPr>
          <a:xfrm>
            <a:off x="1152525" y="4510315"/>
            <a:ext cx="2776453" cy="614399"/>
          </a:xfrm>
          <a:prstGeom prst="rect">
            <a:avLst/>
          </a:prstGeom>
        </p:spPr>
        <p:txBody>
          <a:bodyPr wrap="square">
            <a:spAutoFit/>
          </a:bodyPr>
          <a:lstStyle/>
          <a:p>
            <a:pPr algn="r" fontAlgn="base">
              <a:lnSpc>
                <a:spcPct val="150000"/>
              </a:lnSpc>
              <a:spcBef>
                <a:spcPct val="0"/>
              </a:spcBef>
              <a:spcAft>
                <a:spcPct val="0"/>
              </a:spcAft>
            </a:pPr>
            <a:r>
              <a:rPr lang="zh-CN" altLang="en-US" sz="1200" dirty="0">
                <a:solidFill>
                  <a:schemeClr val="bg1"/>
                </a:solidFill>
                <a:cs typeface="+mn-ea"/>
                <a:sym typeface="+mn-lt"/>
              </a:rPr>
              <a:t>在此输入正文内容在此输入正文内容</a:t>
            </a:r>
          </a:p>
          <a:p>
            <a:pPr algn="r" fontAlgn="base">
              <a:lnSpc>
                <a:spcPct val="150000"/>
              </a:lnSpc>
              <a:spcBef>
                <a:spcPct val="0"/>
              </a:spcBef>
              <a:spcAft>
                <a:spcPct val="0"/>
              </a:spcAft>
            </a:pPr>
            <a:r>
              <a:rPr lang="zh-CN" altLang="en-US" sz="1200" dirty="0">
                <a:solidFill>
                  <a:schemeClr val="bg1"/>
                </a:solidFill>
                <a:cs typeface="+mn-ea"/>
                <a:sym typeface="+mn-lt"/>
              </a:rPr>
              <a:t>在此输入正文内容</a:t>
            </a:r>
          </a:p>
        </p:txBody>
      </p:sp>
      <p:sp>
        <p:nvSpPr>
          <p:cNvPr id="24" name="OfficePLUS-17">
            <a:extLst>
              <a:ext uri="{FF2B5EF4-FFF2-40B4-BE49-F238E27FC236}">
                <a16:creationId xmlns:a16="http://schemas.microsoft.com/office/drawing/2014/main" id="{26734CAD-D5D8-4990-A29D-6CC7062C3014}"/>
              </a:ext>
            </a:extLst>
          </p:cNvPr>
          <p:cNvSpPr/>
          <p:nvPr/>
        </p:nvSpPr>
        <p:spPr>
          <a:xfrm>
            <a:off x="8267700" y="4510315"/>
            <a:ext cx="2776453" cy="614399"/>
          </a:xfrm>
          <a:prstGeom prst="rect">
            <a:avLst/>
          </a:prstGeom>
        </p:spPr>
        <p:txBody>
          <a:bodyPr wrap="square">
            <a:spAutoFit/>
          </a:bodyPr>
          <a:lstStyle/>
          <a:p>
            <a:pPr fontAlgn="base">
              <a:lnSpc>
                <a:spcPct val="150000"/>
              </a:lnSpc>
              <a:spcBef>
                <a:spcPct val="0"/>
              </a:spcBef>
              <a:spcAft>
                <a:spcPct val="0"/>
              </a:spcAft>
            </a:pPr>
            <a:r>
              <a:rPr lang="zh-CN" altLang="en-US" sz="1200" dirty="0">
                <a:solidFill>
                  <a:schemeClr val="bg1"/>
                </a:solidFill>
                <a:cs typeface="+mn-ea"/>
                <a:sym typeface="+mn-lt"/>
              </a:rPr>
              <a:t>在此输入正文内容在此输入正文内容</a:t>
            </a:r>
          </a:p>
          <a:p>
            <a:pPr fontAlgn="base">
              <a:lnSpc>
                <a:spcPct val="150000"/>
              </a:lnSpc>
              <a:spcBef>
                <a:spcPct val="0"/>
              </a:spcBef>
              <a:spcAft>
                <a:spcPct val="0"/>
              </a:spcAft>
            </a:pPr>
            <a:r>
              <a:rPr lang="zh-CN" altLang="en-US" sz="1200" dirty="0">
                <a:solidFill>
                  <a:schemeClr val="bg1"/>
                </a:solidFill>
                <a:cs typeface="+mn-ea"/>
                <a:sym typeface="+mn-lt"/>
              </a:rPr>
              <a:t>在此输入正文内容</a:t>
            </a:r>
          </a:p>
        </p:txBody>
      </p:sp>
      <p:sp>
        <p:nvSpPr>
          <p:cNvPr id="25" name="OfficePLUS-18">
            <a:extLst>
              <a:ext uri="{FF2B5EF4-FFF2-40B4-BE49-F238E27FC236}">
                <a16:creationId xmlns:a16="http://schemas.microsoft.com/office/drawing/2014/main" id="{C213B97E-6088-4388-B29D-16CB17D1C7B3}"/>
              </a:ext>
            </a:extLst>
          </p:cNvPr>
          <p:cNvSpPr/>
          <p:nvPr/>
        </p:nvSpPr>
        <p:spPr>
          <a:xfrm>
            <a:off x="8267700" y="2157640"/>
            <a:ext cx="2776453" cy="614399"/>
          </a:xfrm>
          <a:prstGeom prst="rect">
            <a:avLst/>
          </a:prstGeom>
        </p:spPr>
        <p:txBody>
          <a:bodyPr wrap="square">
            <a:spAutoFit/>
          </a:bodyPr>
          <a:lstStyle/>
          <a:p>
            <a:pPr fontAlgn="base">
              <a:lnSpc>
                <a:spcPct val="150000"/>
              </a:lnSpc>
              <a:spcBef>
                <a:spcPct val="0"/>
              </a:spcBef>
              <a:spcAft>
                <a:spcPct val="0"/>
              </a:spcAft>
            </a:pPr>
            <a:r>
              <a:rPr lang="zh-CN" altLang="en-US" sz="1200" dirty="0">
                <a:solidFill>
                  <a:schemeClr val="bg1"/>
                </a:solidFill>
                <a:cs typeface="+mn-ea"/>
                <a:sym typeface="+mn-lt"/>
              </a:rPr>
              <a:t>在此输入正文内容在此输入正文内容</a:t>
            </a:r>
          </a:p>
          <a:p>
            <a:pPr fontAlgn="base">
              <a:lnSpc>
                <a:spcPct val="150000"/>
              </a:lnSpc>
              <a:spcBef>
                <a:spcPct val="0"/>
              </a:spcBef>
              <a:spcAft>
                <a:spcPct val="0"/>
              </a:spcAft>
            </a:pPr>
            <a:r>
              <a:rPr lang="zh-CN" altLang="en-US" sz="1200" dirty="0">
                <a:solidFill>
                  <a:schemeClr val="bg1"/>
                </a:solidFill>
                <a:cs typeface="+mn-ea"/>
                <a:sym typeface="+mn-lt"/>
              </a:rPr>
              <a:t>在此输入正文内容</a:t>
            </a:r>
          </a:p>
        </p:txBody>
      </p:sp>
    </p:spTree>
    <p:extLst>
      <p:ext uri="{BB962C8B-B14F-4D97-AF65-F5344CB8AC3E}">
        <p14:creationId xmlns:p14="http://schemas.microsoft.com/office/powerpoint/2010/main" val="25904123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fficePLUS-1">
            <a:extLst>
              <a:ext uri="{FF2B5EF4-FFF2-40B4-BE49-F238E27FC236}">
                <a16:creationId xmlns:a16="http://schemas.microsoft.com/office/drawing/2014/main" id="{71310F0C-44FB-42BD-92BA-6B4E78AE19A4}"/>
              </a:ext>
            </a:extLst>
          </p:cNvPr>
          <p:cNvSpPr txBox="1"/>
          <p:nvPr/>
        </p:nvSpPr>
        <p:spPr>
          <a:xfrm>
            <a:off x="1914524" y="3083392"/>
            <a:ext cx="8362950" cy="923330"/>
          </a:xfrm>
          <a:prstGeom prst="rect">
            <a:avLst/>
          </a:prstGeom>
          <a:noFill/>
          <a:effectLst>
            <a:outerShdw blurRad="50800" dist="38100" dir="2700000" algn="tl" rotWithShape="0">
              <a:prstClr val="black">
                <a:alpha val="18000"/>
              </a:prstClr>
            </a:outerShdw>
          </a:effectLst>
        </p:spPr>
        <p:txBody>
          <a:bodyPr wrap="square" rtlCol="0">
            <a:spAutoFit/>
          </a:bodyPr>
          <a:lstStyle/>
          <a:p>
            <a:pPr algn="ctr"/>
            <a:r>
              <a:rPr lang="zh-CN" altLang="en-US" sz="5400" b="1" dirty="0">
                <a:gradFill>
                  <a:gsLst>
                    <a:gs pos="0">
                      <a:schemeClr val="accent1">
                        <a:lumMod val="5000"/>
                        <a:lumOff val="95000"/>
                      </a:schemeClr>
                    </a:gs>
                    <a:gs pos="100000">
                      <a:schemeClr val="tx1">
                        <a:lumMod val="65000"/>
                        <a:lumOff val="35000"/>
                      </a:schemeClr>
                    </a:gs>
                  </a:gsLst>
                  <a:lin ang="5400000" scaled="0"/>
                </a:gradFill>
                <a:latin typeface="+mj-ea"/>
                <a:ea typeface="+mj-ea"/>
                <a:cs typeface="+mn-ea"/>
                <a:sym typeface="+mn-lt"/>
              </a:rPr>
              <a:t>请输入您的标题</a:t>
            </a:r>
            <a:endParaRPr lang="en-US" altLang="zh-CN" sz="5400" b="1" dirty="0">
              <a:gradFill>
                <a:gsLst>
                  <a:gs pos="0">
                    <a:schemeClr val="accent1">
                      <a:lumMod val="5000"/>
                      <a:lumOff val="95000"/>
                    </a:schemeClr>
                  </a:gs>
                  <a:gs pos="100000">
                    <a:schemeClr val="tx1">
                      <a:lumMod val="65000"/>
                      <a:lumOff val="35000"/>
                    </a:schemeClr>
                  </a:gs>
                </a:gsLst>
                <a:lin ang="5400000" scaled="0"/>
              </a:gradFill>
              <a:latin typeface="+mj-ea"/>
              <a:ea typeface="+mj-ea"/>
              <a:cs typeface="+mn-ea"/>
              <a:sym typeface="+mn-lt"/>
            </a:endParaRPr>
          </a:p>
        </p:txBody>
      </p:sp>
      <p:sp>
        <p:nvSpPr>
          <p:cNvPr id="7" name="OfficePLUS-2">
            <a:extLst>
              <a:ext uri="{FF2B5EF4-FFF2-40B4-BE49-F238E27FC236}">
                <a16:creationId xmlns:a16="http://schemas.microsoft.com/office/drawing/2014/main" id="{8FF56087-D9CD-46B9-89BB-C9B0A243660E}"/>
              </a:ext>
            </a:extLst>
          </p:cNvPr>
          <p:cNvSpPr txBox="1"/>
          <p:nvPr/>
        </p:nvSpPr>
        <p:spPr>
          <a:xfrm>
            <a:off x="3302072" y="2315042"/>
            <a:ext cx="5587855" cy="923330"/>
          </a:xfrm>
          <a:prstGeom prst="rect">
            <a:avLst/>
          </a:prstGeom>
          <a:noFill/>
          <a:effectLst>
            <a:outerShdw blurRad="50800" dist="38100" dir="2700000" algn="tl" rotWithShape="0">
              <a:prstClr val="black">
                <a:alpha val="18000"/>
              </a:prstClr>
            </a:outerShdw>
          </a:effectLst>
        </p:spPr>
        <p:txBody>
          <a:bodyPr wrap="square" rtlCol="0">
            <a:spAutoFit/>
          </a:bodyPr>
          <a:lstStyle/>
          <a:p>
            <a:pPr algn="ctr"/>
            <a:r>
              <a:rPr lang="en-US" altLang="zh-CN" sz="5400" b="1" dirty="0">
                <a:gradFill>
                  <a:gsLst>
                    <a:gs pos="0">
                      <a:schemeClr val="accent1">
                        <a:lumMod val="5000"/>
                        <a:lumOff val="95000"/>
                      </a:schemeClr>
                    </a:gs>
                    <a:gs pos="100000">
                      <a:schemeClr val="tx1">
                        <a:lumMod val="65000"/>
                        <a:lumOff val="35000"/>
                      </a:schemeClr>
                    </a:gs>
                  </a:gsLst>
                  <a:lin ang="5400000" scaled="0"/>
                </a:gradFill>
                <a:latin typeface="+mj-ea"/>
                <a:ea typeface="+mj-ea"/>
                <a:cs typeface="+mn-ea"/>
                <a:sym typeface="+mn-lt"/>
              </a:rPr>
              <a:t>PART 02</a:t>
            </a:r>
          </a:p>
        </p:txBody>
      </p:sp>
      <p:sp>
        <p:nvSpPr>
          <p:cNvPr id="8" name="OfficePLUS-3">
            <a:extLst>
              <a:ext uri="{FF2B5EF4-FFF2-40B4-BE49-F238E27FC236}">
                <a16:creationId xmlns:a16="http://schemas.microsoft.com/office/drawing/2014/main" id="{FE7667B7-EDDE-436D-93F2-F850E96FAB1B}"/>
              </a:ext>
            </a:extLst>
          </p:cNvPr>
          <p:cNvSpPr txBox="1"/>
          <p:nvPr/>
        </p:nvSpPr>
        <p:spPr>
          <a:xfrm>
            <a:off x="3047999" y="4050437"/>
            <a:ext cx="6096000" cy="400110"/>
          </a:xfrm>
          <a:prstGeom prst="rect">
            <a:avLst/>
          </a:prstGeom>
          <a:noFill/>
        </p:spPr>
        <p:txBody>
          <a:bodyPr wrap="square" rtlCol="0">
            <a:spAutoFit/>
          </a:bodyPr>
          <a:lstStyle/>
          <a:p>
            <a:pPr algn="ctr"/>
            <a:r>
              <a:rPr lang="en-US" altLang="zh-CN" sz="2000" cap="all" dirty="0">
                <a:solidFill>
                  <a:schemeClr val="bg1"/>
                </a:solidFill>
                <a:cs typeface="+mn-ea"/>
                <a:sym typeface="+mn-lt"/>
              </a:rPr>
              <a:t>Please enter your title</a:t>
            </a:r>
            <a:endParaRPr lang="zh-CN" altLang="en-US" sz="2000" cap="all" dirty="0">
              <a:solidFill>
                <a:schemeClr val="bg1"/>
              </a:solidFill>
              <a:cs typeface="+mn-ea"/>
              <a:sym typeface="+mn-lt"/>
            </a:endParaRPr>
          </a:p>
        </p:txBody>
      </p:sp>
    </p:spTree>
    <p:extLst>
      <p:ext uri="{BB962C8B-B14F-4D97-AF65-F5344CB8AC3E}">
        <p14:creationId xmlns:p14="http://schemas.microsoft.com/office/powerpoint/2010/main" val="771109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cxnSp>
        <p:nvCxnSpPr>
          <p:cNvPr id="2" name="OfficePLUS-1">
            <a:extLst>
              <a:ext uri="{FF2B5EF4-FFF2-40B4-BE49-F238E27FC236}">
                <a16:creationId xmlns:a16="http://schemas.microsoft.com/office/drawing/2014/main" id="{E830EE78-A7C2-4C4B-9015-1BE68A1E9DF8}"/>
              </a:ext>
            </a:extLst>
          </p:cNvPr>
          <p:cNvCxnSpPr>
            <a:cxnSpLocks/>
            <a:stCxn id="9" idx="1"/>
          </p:cNvCxnSpPr>
          <p:nvPr/>
        </p:nvCxnSpPr>
        <p:spPr>
          <a:xfrm flipH="1">
            <a:off x="4830585" y="3190240"/>
            <a:ext cx="1383000" cy="1720750"/>
          </a:xfrm>
          <a:prstGeom prst="line">
            <a:avLst/>
          </a:prstGeom>
          <a:ln w="3175">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3" name="OfficePLUS-2">
            <a:extLst>
              <a:ext uri="{FF2B5EF4-FFF2-40B4-BE49-F238E27FC236}">
                <a16:creationId xmlns:a16="http://schemas.microsoft.com/office/drawing/2014/main" id="{1AC9E4A9-FB93-4759-941F-196355CDB94E}"/>
              </a:ext>
            </a:extLst>
          </p:cNvPr>
          <p:cNvCxnSpPr>
            <a:cxnSpLocks/>
            <a:stCxn id="8" idx="1"/>
          </p:cNvCxnSpPr>
          <p:nvPr/>
        </p:nvCxnSpPr>
        <p:spPr>
          <a:xfrm flipH="1" flipV="1">
            <a:off x="4768213" y="1576952"/>
            <a:ext cx="1445373" cy="1504068"/>
          </a:xfrm>
          <a:prstGeom prst="line">
            <a:avLst/>
          </a:prstGeom>
          <a:ln w="3175">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4" name="OfficePLUS-3">
            <a:extLst>
              <a:ext uri="{FF2B5EF4-FFF2-40B4-BE49-F238E27FC236}">
                <a16:creationId xmlns:a16="http://schemas.microsoft.com/office/drawing/2014/main" id="{4145F9A9-FB27-4267-9283-0DEFAEE66354}"/>
              </a:ext>
            </a:extLst>
          </p:cNvPr>
          <p:cNvCxnSpPr>
            <a:cxnSpLocks/>
            <a:stCxn id="7" idx="1"/>
          </p:cNvCxnSpPr>
          <p:nvPr/>
        </p:nvCxnSpPr>
        <p:spPr>
          <a:xfrm>
            <a:off x="6348177" y="3207335"/>
            <a:ext cx="1310781" cy="1630384"/>
          </a:xfrm>
          <a:prstGeom prst="line">
            <a:avLst/>
          </a:prstGeom>
          <a:ln w="3175">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5" name="OfficePLUS-4">
            <a:extLst>
              <a:ext uri="{FF2B5EF4-FFF2-40B4-BE49-F238E27FC236}">
                <a16:creationId xmlns:a16="http://schemas.microsoft.com/office/drawing/2014/main" id="{C61A5A6E-4D64-4E85-9016-ADF3B0885027}"/>
              </a:ext>
            </a:extLst>
          </p:cNvPr>
          <p:cNvCxnSpPr>
            <a:cxnSpLocks/>
            <a:stCxn id="6" idx="1"/>
          </p:cNvCxnSpPr>
          <p:nvPr/>
        </p:nvCxnSpPr>
        <p:spPr>
          <a:xfrm flipV="1">
            <a:off x="6329680" y="1503680"/>
            <a:ext cx="944880" cy="1577340"/>
          </a:xfrm>
          <a:prstGeom prst="line">
            <a:avLst/>
          </a:prstGeom>
          <a:ln w="3175">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
        <p:nvSpPr>
          <p:cNvPr id="6" name="OfficePLUS-5">
            <a:extLst>
              <a:ext uri="{FF2B5EF4-FFF2-40B4-BE49-F238E27FC236}">
                <a16:creationId xmlns:a16="http://schemas.microsoft.com/office/drawing/2014/main" id="{7069B821-D6C6-427B-B98D-0E238A72FBBA}"/>
              </a:ext>
            </a:extLst>
          </p:cNvPr>
          <p:cNvSpPr/>
          <p:nvPr/>
        </p:nvSpPr>
        <p:spPr>
          <a:xfrm>
            <a:off x="5384800" y="2146300"/>
            <a:ext cx="1889760" cy="1869440"/>
          </a:xfrm>
          <a:prstGeom prst="arc">
            <a:avLst/>
          </a:prstGeom>
          <a:solidFill>
            <a:schemeClr val="bg1">
              <a:lumMod val="95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 name="OfficePLUS-6">
            <a:extLst>
              <a:ext uri="{FF2B5EF4-FFF2-40B4-BE49-F238E27FC236}">
                <a16:creationId xmlns:a16="http://schemas.microsoft.com/office/drawing/2014/main" id="{668CEDA2-A66B-4663-917D-B0516D59FE25}"/>
              </a:ext>
            </a:extLst>
          </p:cNvPr>
          <p:cNvSpPr/>
          <p:nvPr/>
        </p:nvSpPr>
        <p:spPr>
          <a:xfrm flipV="1">
            <a:off x="4804354" y="1680112"/>
            <a:ext cx="3087646" cy="3054447"/>
          </a:xfrm>
          <a:prstGeom prst="arc">
            <a:avLst/>
          </a:prstGeom>
          <a:solidFill>
            <a:srgbClr val="E0B07E"/>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 name="OfficePLUS-7">
            <a:extLst>
              <a:ext uri="{FF2B5EF4-FFF2-40B4-BE49-F238E27FC236}">
                <a16:creationId xmlns:a16="http://schemas.microsoft.com/office/drawing/2014/main" id="{23EC026E-51FC-4E21-B8B7-4DC22300C76C}"/>
              </a:ext>
            </a:extLst>
          </p:cNvPr>
          <p:cNvSpPr/>
          <p:nvPr/>
        </p:nvSpPr>
        <p:spPr>
          <a:xfrm flipH="1">
            <a:off x="5101812" y="1981200"/>
            <a:ext cx="2223548" cy="2199640"/>
          </a:xfrm>
          <a:prstGeom prst="arc">
            <a:avLst/>
          </a:prstGeom>
          <a:solidFill>
            <a:schemeClr val="bg1">
              <a:lumMod val="95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 name="OfficePLUS-8">
            <a:extLst>
              <a:ext uri="{FF2B5EF4-FFF2-40B4-BE49-F238E27FC236}">
                <a16:creationId xmlns:a16="http://schemas.microsoft.com/office/drawing/2014/main" id="{6C9B48CC-CFE1-40E6-ADA9-11DAA84B3B11}"/>
              </a:ext>
            </a:extLst>
          </p:cNvPr>
          <p:cNvSpPr/>
          <p:nvPr/>
        </p:nvSpPr>
        <p:spPr>
          <a:xfrm flipH="1" flipV="1">
            <a:off x="4991404" y="1981200"/>
            <a:ext cx="2444363" cy="2418080"/>
          </a:xfrm>
          <a:prstGeom prst="arc">
            <a:avLst/>
          </a:prstGeom>
          <a:solidFill>
            <a:schemeClr val="bg1">
              <a:lumMod val="95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cxnSp>
        <p:nvCxnSpPr>
          <p:cNvPr id="10" name="OfficePLUS-9">
            <a:extLst>
              <a:ext uri="{FF2B5EF4-FFF2-40B4-BE49-F238E27FC236}">
                <a16:creationId xmlns:a16="http://schemas.microsoft.com/office/drawing/2014/main" id="{EF7AB763-8A18-41A7-A0F9-EBE4B06731CC}"/>
              </a:ext>
            </a:extLst>
          </p:cNvPr>
          <p:cNvCxnSpPr/>
          <p:nvPr/>
        </p:nvCxnSpPr>
        <p:spPr>
          <a:xfrm>
            <a:off x="7274560" y="1503680"/>
            <a:ext cx="1310640" cy="0"/>
          </a:xfrm>
          <a:prstGeom prst="line">
            <a:avLst/>
          </a:prstGeom>
          <a:ln w="3175">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
        <p:nvSpPr>
          <p:cNvPr id="11" name="OfficePLUS-10">
            <a:extLst>
              <a:ext uri="{FF2B5EF4-FFF2-40B4-BE49-F238E27FC236}">
                <a16:creationId xmlns:a16="http://schemas.microsoft.com/office/drawing/2014/main" id="{CDD4ABAF-E2B7-48FA-8864-DFD91F23B85D}"/>
              </a:ext>
            </a:extLst>
          </p:cNvPr>
          <p:cNvSpPr/>
          <p:nvPr/>
        </p:nvSpPr>
        <p:spPr>
          <a:xfrm>
            <a:off x="7892000" y="1662332"/>
            <a:ext cx="1210588"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E0B07E"/>
                </a:solidFill>
                <a:effectLst/>
                <a:uLnTx/>
                <a:uFillTx/>
                <a:cs typeface="+mn-ea"/>
                <a:sym typeface="+mn-lt"/>
              </a:rPr>
              <a:t>请输入标题</a:t>
            </a:r>
          </a:p>
        </p:txBody>
      </p:sp>
      <p:sp>
        <p:nvSpPr>
          <p:cNvPr id="13" name="OfficePLUS-11">
            <a:extLst>
              <a:ext uri="{FF2B5EF4-FFF2-40B4-BE49-F238E27FC236}">
                <a16:creationId xmlns:a16="http://schemas.microsoft.com/office/drawing/2014/main" id="{B1D3ED59-7ED4-4A43-A786-7B9A4C72ABA4}"/>
              </a:ext>
            </a:extLst>
          </p:cNvPr>
          <p:cNvSpPr/>
          <p:nvPr/>
        </p:nvSpPr>
        <p:spPr>
          <a:xfrm>
            <a:off x="7201287" y="1430406"/>
            <a:ext cx="146546" cy="146546"/>
          </a:xfrm>
          <a:prstGeom prst="ellipse">
            <a:avLst/>
          </a:prstGeom>
          <a:solidFill>
            <a:schemeClr val="bg1">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4" name="OfficePLUS-12">
            <a:extLst>
              <a:ext uri="{FF2B5EF4-FFF2-40B4-BE49-F238E27FC236}">
                <a16:creationId xmlns:a16="http://schemas.microsoft.com/office/drawing/2014/main" id="{B45A71E3-317E-4247-8504-47C4D0E92220}"/>
              </a:ext>
            </a:extLst>
          </p:cNvPr>
          <p:cNvSpPr/>
          <p:nvPr/>
        </p:nvSpPr>
        <p:spPr>
          <a:xfrm>
            <a:off x="8511927" y="1430406"/>
            <a:ext cx="146546" cy="146546"/>
          </a:xfrm>
          <a:prstGeom prst="ellipse">
            <a:avLst/>
          </a:prstGeom>
          <a:solidFill>
            <a:schemeClr val="bg1">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cxnSp>
        <p:nvCxnSpPr>
          <p:cNvPr id="15" name="OfficePLUS-13">
            <a:extLst>
              <a:ext uri="{FF2B5EF4-FFF2-40B4-BE49-F238E27FC236}">
                <a16:creationId xmlns:a16="http://schemas.microsoft.com/office/drawing/2014/main" id="{919A4CE5-370A-42FD-BEA0-F4BE4CA563B7}"/>
              </a:ext>
            </a:extLst>
          </p:cNvPr>
          <p:cNvCxnSpPr>
            <a:cxnSpLocks/>
          </p:cNvCxnSpPr>
          <p:nvPr/>
        </p:nvCxnSpPr>
        <p:spPr>
          <a:xfrm>
            <a:off x="7658958" y="4837719"/>
            <a:ext cx="926242" cy="0"/>
          </a:xfrm>
          <a:prstGeom prst="line">
            <a:avLst/>
          </a:prstGeom>
          <a:ln w="3175">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
        <p:nvSpPr>
          <p:cNvPr id="16" name="OfficePLUS-14">
            <a:extLst>
              <a:ext uri="{FF2B5EF4-FFF2-40B4-BE49-F238E27FC236}">
                <a16:creationId xmlns:a16="http://schemas.microsoft.com/office/drawing/2014/main" id="{988DF45F-237E-4E2B-8F48-E09683853425}"/>
              </a:ext>
            </a:extLst>
          </p:cNvPr>
          <p:cNvSpPr/>
          <p:nvPr/>
        </p:nvSpPr>
        <p:spPr>
          <a:xfrm>
            <a:off x="7585685" y="4764444"/>
            <a:ext cx="146546" cy="146546"/>
          </a:xfrm>
          <a:prstGeom prst="ellipse">
            <a:avLst/>
          </a:prstGeom>
          <a:solidFill>
            <a:schemeClr val="bg1">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7" name="OfficePLUS-15">
            <a:extLst>
              <a:ext uri="{FF2B5EF4-FFF2-40B4-BE49-F238E27FC236}">
                <a16:creationId xmlns:a16="http://schemas.microsoft.com/office/drawing/2014/main" id="{BEC0D7D6-0B57-472C-923F-9B984732D702}"/>
              </a:ext>
            </a:extLst>
          </p:cNvPr>
          <p:cNvSpPr/>
          <p:nvPr/>
        </p:nvSpPr>
        <p:spPr>
          <a:xfrm>
            <a:off x="8515325" y="4764444"/>
            <a:ext cx="146546" cy="146546"/>
          </a:xfrm>
          <a:prstGeom prst="ellipse">
            <a:avLst/>
          </a:prstGeom>
          <a:solidFill>
            <a:schemeClr val="bg1">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8" name="OfficePLUS-16">
            <a:extLst>
              <a:ext uri="{FF2B5EF4-FFF2-40B4-BE49-F238E27FC236}">
                <a16:creationId xmlns:a16="http://schemas.microsoft.com/office/drawing/2014/main" id="{0C4507B6-664F-4EEA-ACFA-50E9F5A1F247}"/>
              </a:ext>
            </a:extLst>
          </p:cNvPr>
          <p:cNvSpPr/>
          <p:nvPr/>
        </p:nvSpPr>
        <p:spPr>
          <a:xfrm>
            <a:off x="7892000" y="4496159"/>
            <a:ext cx="1210588"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E0B07E"/>
                </a:solidFill>
                <a:effectLst/>
                <a:uLnTx/>
                <a:uFillTx/>
                <a:cs typeface="+mn-ea"/>
                <a:sym typeface="+mn-lt"/>
              </a:rPr>
              <a:t>请输入标题</a:t>
            </a:r>
          </a:p>
        </p:txBody>
      </p:sp>
      <p:cxnSp>
        <p:nvCxnSpPr>
          <p:cNvPr id="20" name="OfficePLUS-17">
            <a:extLst>
              <a:ext uri="{FF2B5EF4-FFF2-40B4-BE49-F238E27FC236}">
                <a16:creationId xmlns:a16="http://schemas.microsoft.com/office/drawing/2014/main" id="{DE98C817-1E0B-4020-9E85-DE452780E336}"/>
              </a:ext>
            </a:extLst>
          </p:cNvPr>
          <p:cNvCxnSpPr/>
          <p:nvPr/>
        </p:nvCxnSpPr>
        <p:spPr>
          <a:xfrm>
            <a:off x="3457573" y="1576952"/>
            <a:ext cx="1310640" cy="0"/>
          </a:xfrm>
          <a:prstGeom prst="line">
            <a:avLst/>
          </a:prstGeom>
          <a:ln w="3175">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1" name="OfficePLUS-18">
            <a:extLst>
              <a:ext uri="{FF2B5EF4-FFF2-40B4-BE49-F238E27FC236}">
                <a16:creationId xmlns:a16="http://schemas.microsoft.com/office/drawing/2014/main" id="{A3392FA8-1A8A-41C3-8D46-8F3C13867E2A}"/>
              </a:ext>
            </a:extLst>
          </p:cNvPr>
          <p:cNvCxnSpPr/>
          <p:nvPr/>
        </p:nvCxnSpPr>
        <p:spPr>
          <a:xfrm>
            <a:off x="3519945" y="4910990"/>
            <a:ext cx="1310640" cy="0"/>
          </a:xfrm>
          <a:prstGeom prst="line">
            <a:avLst/>
          </a:prstGeom>
          <a:ln w="3175">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
        <p:nvSpPr>
          <p:cNvPr id="22" name="OfficePLUS-19">
            <a:extLst>
              <a:ext uri="{FF2B5EF4-FFF2-40B4-BE49-F238E27FC236}">
                <a16:creationId xmlns:a16="http://schemas.microsoft.com/office/drawing/2014/main" id="{8723EB8A-BAF4-4902-AD06-507CA2F21369}"/>
              </a:ext>
            </a:extLst>
          </p:cNvPr>
          <p:cNvSpPr/>
          <p:nvPr/>
        </p:nvSpPr>
        <p:spPr>
          <a:xfrm>
            <a:off x="4684039" y="1506219"/>
            <a:ext cx="146546" cy="146546"/>
          </a:xfrm>
          <a:prstGeom prst="ellipse">
            <a:avLst/>
          </a:prstGeom>
          <a:solidFill>
            <a:schemeClr val="bg1">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3" name="OfficePLUS-20">
            <a:extLst>
              <a:ext uri="{FF2B5EF4-FFF2-40B4-BE49-F238E27FC236}">
                <a16:creationId xmlns:a16="http://schemas.microsoft.com/office/drawing/2014/main" id="{96BA9F78-3FF8-4EDE-86FC-1E1B506A43AD}"/>
              </a:ext>
            </a:extLst>
          </p:cNvPr>
          <p:cNvSpPr/>
          <p:nvPr/>
        </p:nvSpPr>
        <p:spPr>
          <a:xfrm>
            <a:off x="4748814" y="4837717"/>
            <a:ext cx="146546" cy="146546"/>
          </a:xfrm>
          <a:prstGeom prst="ellipse">
            <a:avLst/>
          </a:prstGeom>
          <a:solidFill>
            <a:schemeClr val="bg1">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4" name="OfficePLUS-21">
            <a:extLst>
              <a:ext uri="{FF2B5EF4-FFF2-40B4-BE49-F238E27FC236}">
                <a16:creationId xmlns:a16="http://schemas.microsoft.com/office/drawing/2014/main" id="{CDEF70B9-6AD5-4EC3-BF11-85F62EB61352}"/>
              </a:ext>
            </a:extLst>
          </p:cNvPr>
          <p:cNvSpPr/>
          <p:nvPr/>
        </p:nvSpPr>
        <p:spPr>
          <a:xfrm>
            <a:off x="3466110" y="4837717"/>
            <a:ext cx="146546" cy="146546"/>
          </a:xfrm>
          <a:prstGeom prst="ellipse">
            <a:avLst/>
          </a:prstGeom>
          <a:solidFill>
            <a:schemeClr val="bg1">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5" name="OfficePLUS-22">
            <a:extLst>
              <a:ext uri="{FF2B5EF4-FFF2-40B4-BE49-F238E27FC236}">
                <a16:creationId xmlns:a16="http://schemas.microsoft.com/office/drawing/2014/main" id="{E50D35C3-44C6-4722-9E30-1CFF79CF72CC}"/>
              </a:ext>
            </a:extLst>
          </p:cNvPr>
          <p:cNvSpPr/>
          <p:nvPr/>
        </p:nvSpPr>
        <p:spPr>
          <a:xfrm>
            <a:off x="3363043" y="1506219"/>
            <a:ext cx="146546" cy="146546"/>
          </a:xfrm>
          <a:prstGeom prst="ellipse">
            <a:avLst/>
          </a:prstGeom>
          <a:solidFill>
            <a:schemeClr val="bg1">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6" name="OfficePLUS-23">
            <a:extLst>
              <a:ext uri="{FF2B5EF4-FFF2-40B4-BE49-F238E27FC236}">
                <a16:creationId xmlns:a16="http://schemas.microsoft.com/office/drawing/2014/main" id="{4976EAC2-8090-4783-95CF-6C152A4B068F}"/>
              </a:ext>
            </a:extLst>
          </p:cNvPr>
          <p:cNvSpPr/>
          <p:nvPr/>
        </p:nvSpPr>
        <p:spPr>
          <a:xfrm>
            <a:off x="2734614" y="1805306"/>
            <a:ext cx="1210588"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E0B07E"/>
                </a:solidFill>
                <a:effectLst/>
                <a:uLnTx/>
                <a:uFillTx/>
                <a:cs typeface="+mn-ea"/>
                <a:sym typeface="+mn-lt"/>
              </a:rPr>
              <a:t>请输入标题</a:t>
            </a:r>
          </a:p>
        </p:txBody>
      </p:sp>
      <p:sp>
        <p:nvSpPr>
          <p:cNvPr id="28" name="OfficePLUS-24">
            <a:extLst>
              <a:ext uri="{FF2B5EF4-FFF2-40B4-BE49-F238E27FC236}">
                <a16:creationId xmlns:a16="http://schemas.microsoft.com/office/drawing/2014/main" id="{C3AF8307-0A0B-4942-8CC6-9D454B481961}"/>
              </a:ext>
            </a:extLst>
          </p:cNvPr>
          <p:cNvSpPr/>
          <p:nvPr/>
        </p:nvSpPr>
        <p:spPr>
          <a:xfrm>
            <a:off x="2734614" y="3818919"/>
            <a:ext cx="1210588"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E0B07E"/>
                </a:solidFill>
                <a:effectLst/>
                <a:uLnTx/>
                <a:uFillTx/>
                <a:cs typeface="+mn-ea"/>
                <a:sym typeface="+mn-lt"/>
              </a:rPr>
              <a:t>请输入标题</a:t>
            </a:r>
          </a:p>
        </p:txBody>
      </p:sp>
      <p:sp>
        <p:nvSpPr>
          <p:cNvPr id="30" name="OfficePLUS-25">
            <a:extLst>
              <a:ext uri="{FF2B5EF4-FFF2-40B4-BE49-F238E27FC236}">
                <a16:creationId xmlns:a16="http://schemas.microsoft.com/office/drawing/2014/main" id="{C10F25A2-6591-4CF5-AED5-CEADFE29964F}"/>
              </a:ext>
            </a:extLst>
          </p:cNvPr>
          <p:cNvSpPr txBox="1"/>
          <p:nvPr/>
        </p:nvSpPr>
        <p:spPr>
          <a:xfrm>
            <a:off x="5346700" y="2391557"/>
            <a:ext cx="788999"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lumMod val="95000"/>
                    <a:lumOff val="5000"/>
                  </a:prstClr>
                </a:solidFill>
                <a:effectLst/>
                <a:uLnTx/>
                <a:uFillTx/>
                <a:cs typeface="+mn-ea"/>
                <a:sym typeface="+mn-lt"/>
              </a:rPr>
              <a:t>55%</a:t>
            </a:r>
            <a:endParaRPr kumimoji="0" lang="zh-CN" altLang="en-US" sz="2400" b="0" i="0" u="none" strike="noStrike" kern="1200" cap="none" spc="0" normalizeH="0" baseline="0" noProof="0" dirty="0">
              <a:ln>
                <a:noFill/>
              </a:ln>
              <a:solidFill>
                <a:prstClr val="black">
                  <a:lumMod val="95000"/>
                  <a:lumOff val="5000"/>
                </a:prstClr>
              </a:solidFill>
              <a:effectLst/>
              <a:uLnTx/>
              <a:uFillTx/>
              <a:cs typeface="+mn-ea"/>
              <a:sym typeface="+mn-lt"/>
            </a:endParaRPr>
          </a:p>
        </p:txBody>
      </p:sp>
      <p:sp>
        <p:nvSpPr>
          <p:cNvPr id="31" name="OfficePLUS-26">
            <a:extLst>
              <a:ext uri="{FF2B5EF4-FFF2-40B4-BE49-F238E27FC236}">
                <a16:creationId xmlns:a16="http://schemas.microsoft.com/office/drawing/2014/main" id="{F187EEE6-2189-4E59-AE02-D547EF7C3499}"/>
              </a:ext>
            </a:extLst>
          </p:cNvPr>
          <p:cNvSpPr txBox="1"/>
          <p:nvPr/>
        </p:nvSpPr>
        <p:spPr>
          <a:xfrm>
            <a:off x="5304951" y="3399884"/>
            <a:ext cx="822661"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black">
                    <a:lumMod val="95000"/>
                    <a:lumOff val="5000"/>
                  </a:prstClr>
                </a:solidFill>
                <a:effectLst/>
                <a:uLnTx/>
                <a:uFillTx/>
                <a:cs typeface="+mn-ea"/>
                <a:sym typeface="+mn-lt"/>
              </a:rPr>
              <a:t>61%</a:t>
            </a:r>
            <a:endParaRPr kumimoji="0" lang="zh-CN" altLang="en-US" sz="2800" b="0" i="0" u="none" strike="noStrike" kern="1200" cap="none" spc="0" normalizeH="0" baseline="0" noProof="0" dirty="0">
              <a:ln>
                <a:noFill/>
              </a:ln>
              <a:solidFill>
                <a:prstClr val="black">
                  <a:lumMod val="95000"/>
                  <a:lumOff val="5000"/>
                </a:prstClr>
              </a:solidFill>
              <a:effectLst/>
              <a:uLnTx/>
              <a:uFillTx/>
              <a:cs typeface="+mn-ea"/>
              <a:sym typeface="+mn-lt"/>
            </a:endParaRPr>
          </a:p>
        </p:txBody>
      </p:sp>
      <p:sp>
        <p:nvSpPr>
          <p:cNvPr id="32" name="OfficePLUS-27">
            <a:extLst>
              <a:ext uri="{FF2B5EF4-FFF2-40B4-BE49-F238E27FC236}">
                <a16:creationId xmlns:a16="http://schemas.microsoft.com/office/drawing/2014/main" id="{52BFB7B8-27BB-4BC7-BAE5-3135FC9A30C7}"/>
              </a:ext>
            </a:extLst>
          </p:cNvPr>
          <p:cNvSpPr txBox="1"/>
          <p:nvPr/>
        </p:nvSpPr>
        <p:spPr>
          <a:xfrm>
            <a:off x="6375173" y="2453234"/>
            <a:ext cx="82266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lumMod val="95000"/>
                    <a:lumOff val="5000"/>
                  </a:prstClr>
                </a:solidFill>
                <a:effectLst/>
                <a:uLnTx/>
                <a:uFillTx/>
                <a:cs typeface="+mn-ea"/>
                <a:sym typeface="+mn-lt"/>
              </a:rPr>
              <a:t>23%</a:t>
            </a:r>
            <a:endParaRPr kumimoji="0" lang="zh-CN" altLang="en-US" sz="2400" b="0" i="0" u="none" strike="noStrike" kern="1200" cap="none" spc="0" normalizeH="0" baseline="0" noProof="0" dirty="0">
              <a:ln>
                <a:noFill/>
              </a:ln>
              <a:solidFill>
                <a:prstClr val="black">
                  <a:lumMod val="95000"/>
                  <a:lumOff val="5000"/>
                </a:prstClr>
              </a:solidFill>
              <a:effectLst/>
              <a:uLnTx/>
              <a:uFillTx/>
              <a:cs typeface="+mn-ea"/>
              <a:sym typeface="+mn-lt"/>
            </a:endParaRPr>
          </a:p>
        </p:txBody>
      </p:sp>
      <p:sp>
        <p:nvSpPr>
          <p:cNvPr id="33" name="OfficePLUS-28">
            <a:extLst>
              <a:ext uri="{FF2B5EF4-FFF2-40B4-BE49-F238E27FC236}">
                <a16:creationId xmlns:a16="http://schemas.microsoft.com/office/drawing/2014/main" id="{470C9871-5071-4140-A80D-EDC1C5FB946F}"/>
              </a:ext>
            </a:extLst>
          </p:cNvPr>
          <p:cNvSpPr txBox="1"/>
          <p:nvPr/>
        </p:nvSpPr>
        <p:spPr>
          <a:xfrm>
            <a:off x="6458473" y="3511119"/>
            <a:ext cx="934941"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black">
                    <a:lumMod val="95000"/>
                    <a:lumOff val="5000"/>
                  </a:prstClr>
                </a:solidFill>
                <a:effectLst/>
                <a:uLnTx/>
                <a:uFillTx/>
                <a:cs typeface="+mn-ea"/>
                <a:sym typeface="+mn-lt"/>
              </a:rPr>
              <a:t>51%</a:t>
            </a:r>
            <a:endParaRPr kumimoji="0" lang="zh-CN" altLang="en-US" sz="3200" b="0" i="0" u="none" strike="noStrike" kern="1200" cap="none" spc="0" normalizeH="0" baseline="0" noProof="0" dirty="0">
              <a:ln>
                <a:noFill/>
              </a:ln>
              <a:solidFill>
                <a:prstClr val="black">
                  <a:lumMod val="95000"/>
                  <a:lumOff val="5000"/>
                </a:prstClr>
              </a:solidFill>
              <a:effectLst/>
              <a:uLnTx/>
              <a:uFillTx/>
              <a:cs typeface="+mn-ea"/>
              <a:sym typeface="+mn-lt"/>
            </a:endParaRPr>
          </a:p>
        </p:txBody>
      </p:sp>
      <p:sp>
        <p:nvSpPr>
          <p:cNvPr id="36" name="OfficePLUS-29">
            <a:extLst>
              <a:ext uri="{FF2B5EF4-FFF2-40B4-BE49-F238E27FC236}">
                <a16:creationId xmlns:a16="http://schemas.microsoft.com/office/drawing/2014/main" id="{0F1A0D9C-F05F-4ACC-8183-FB28403418C4}"/>
              </a:ext>
            </a:extLst>
          </p:cNvPr>
          <p:cNvSpPr txBox="1"/>
          <p:nvPr/>
        </p:nvSpPr>
        <p:spPr>
          <a:xfrm>
            <a:off x="0" y="362804"/>
            <a:ext cx="280342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lumMod val="85000"/>
                  </a:prstClr>
                </a:solidFill>
                <a:effectLst/>
                <a:uLnTx/>
                <a:uFillTx/>
                <a:cs typeface="+mn-ea"/>
                <a:sym typeface="+mn-lt"/>
              </a:rPr>
              <a:t>01 </a:t>
            </a:r>
            <a:r>
              <a:rPr kumimoji="0" lang="zh-CN" altLang="en-US" sz="2400" b="0" i="0" u="none" strike="noStrike" kern="1200" cap="none" spc="0" normalizeH="0" baseline="0" noProof="0" dirty="0">
                <a:ln>
                  <a:noFill/>
                </a:ln>
                <a:solidFill>
                  <a:srgbClr val="E0B07E"/>
                </a:solidFill>
                <a:effectLst/>
                <a:uLnTx/>
                <a:uFillTx/>
                <a:cs typeface="+mn-ea"/>
                <a:sym typeface="+mn-lt"/>
              </a:rPr>
              <a:t>请输入标题</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E0B07E"/>
              </a:solidFill>
              <a:effectLst/>
              <a:uLnTx/>
              <a:uFillTx/>
              <a:cs typeface="+mn-ea"/>
              <a:sym typeface="+mn-lt"/>
            </a:endParaRPr>
          </a:p>
        </p:txBody>
      </p:sp>
      <p:cxnSp>
        <p:nvCxnSpPr>
          <p:cNvPr id="37" name="OfficePLUS-30">
            <a:extLst>
              <a:ext uri="{FF2B5EF4-FFF2-40B4-BE49-F238E27FC236}">
                <a16:creationId xmlns:a16="http://schemas.microsoft.com/office/drawing/2014/main" id="{5A5BC7FD-3C41-4DA4-8917-4E029258C7EA}"/>
              </a:ext>
            </a:extLst>
          </p:cNvPr>
          <p:cNvCxnSpPr>
            <a:cxnSpLocks/>
          </p:cNvCxnSpPr>
          <p:nvPr/>
        </p:nvCxnSpPr>
        <p:spPr>
          <a:xfrm>
            <a:off x="81930" y="837169"/>
            <a:ext cx="2347762" cy="0"/>
          </a:xfrm>
          <a:prstGeom prst="line">
            <a:avLst/>
          </a:prstGeom>
          <a:ln>
            <a:gradFill flip="none" rotWithShape="1">
              <a:gsLst>
                <a:gs pos="38500">
                  <a:srgbClr val="E1E1E2"/>
                </a:gs>
                <a:gs pos="20000">
                  <a:schemeClr val="tx1">
                    <a:lumMod val="50000"/>
                    <a:lumOff val="50000"/>
                  </a:schemeClr>
                </a:gs>
                <a:gs pos="0">
                  <a:schemeClr val="accent1">
                    <a:lumMod val="5000"/>
                    <a:lumOff val="95000"/>
                  </a:schemeClr>
                </a:gs>
                <a:gs pos="85500">
                  <a:schemeClr val="tx1">
                    <a:lumMod val="65000"/>
                    <a:lumOff val="35000"/>
                  </a:schemeClr>
                </a:gs>
                <a:gs pos="71000">
                  <a:schemeClr val="bg1">
                    <a:lumMod val="75000"/>
                  </a:schemeClr>
                </a:gs>
                <a:gs pos="54000">
                  <a:schemeClr val="bg1">
                    <a:lumMod val="85000"/>
                  </a:schemeClr>
                </a:gs>
                <a:gs pos="0">
                  <a:srgbClr val="232524"/>
                </a:gs>
                <a:gs pos="99000">
                  <a:srgbClr val="2C2C2C"/>
                </a:gs>
              </a:gsLst>
              <a:path path="circle">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38" name="OfficePLUS-31">
            <a:extLst>
              <a:ext uri="{FF2B5EF4-FFF2-40B4-BE49-F238E27FC236}">
                <a16:creationId xmlns:a16="http://schemas.microsoft.com/office/drawing/2014/main" id="{2ABD6D04-D4BB-4B5D-8C3D-875F4497B071}"/>
              </a:ext>
            </a:extLst>
          </p:cNvPr>
          <p:cNvSpPr/>
          <p:nvPr/>
        </p:nvSpPr>
        <p:spPr>
          <a:xfrm>
            <a:off x="2176137" y="2230665"/>
            <a:ext cx="1938337" cy="701346"/>
          </a:xfrm>
          <a:prstGeom prst="rect">
            <a:avLst/>
          </a:prstGeom>
        </p:spPr>
        <p:txBody>
          <a:bodyPr wrap="square">
            <a:spAutoFit/>
          </a:bodyPr>
          <a:lstStyle/>
          <a:p>
            <a:pPr algn="ctr" fontAlgn="base">
              <a:lnSpc>
                <a:spcPct val="150000"/>
              </a:lnSpc>
              <a:spcBef>
                <a:spcPct val="0"/>
              </a:spcBef>
              <a:spcAft>
                <a:spcPct val="0"/>
              </a:spcAft>
            </a:pPr>
            <a:r>
              <a:rPr lang="zh-CN" altLang="en-US" sz="1400" dirty="0">
                <a:solidFill>
                  <a:schemeClr val="bg1"/>
                </a:solidFill>
                <a:cs typeface="+mn-ea"/>
                <a:sym typeface="+mn-lt"/>
              </a:rPr>
              <a:t>在此输入正文内容</a:t>
            </a:r>
          </a:p>
          <a:p>
            <a:pPr algn="ctr" fontAlgn="base">
              <a:lnSpc>
                <a:spcPct val="150000"/>
              </a:lnSpc>
              <a:spcBef>
                <a:spcPct val="0"/>
              </a:spcBef>
              <a:spcAft>
                <a:spcPct val="0"/>
              </a:spcAft>
            </a:pPr>
            <a:r>
              <a:rPr lang="zh-CN" altLang="en-US" sz="1400" dirty="0">
                <a:solidFill>
                  <a:schemeClr val="bg1"/>
                </a:solidFill>
                <a:cs typeface="+mn-ea"/>
                <a:sym typeface="+mn-lt"/>
              </a:rPr>
              <a:t>在此输入正文内容</a:t>
            </a:r>
          </a:p>
        </p:txBody>
      </p:sp>
      <p:sp>
        <p:nvSpPr>
          <p:cNvPr id="39" name="OfficePLUS-32">
            <a:extLst>
              <a:ext uri="{FF2B5EF4-FFF2-40B4-BE49-F238E27FC236}">
                <a16:creationId xmlns:a16="http://schemas.microsoft.com/office/drawing/2014/main" id="{39A99A36-3605-4837-8C0D-5EF6CADFBB1F}"/>
              </a:ext>
            </a:extLst>
          </p:cNvPr>
          <p:cNvSpPr/>
          <p:nvPr/>
        </p:nvSpPr>
        <p:spPr>
          <a:xfrm>
            <a:off x="2176137" y="4183290"/>
            <a:ext cx="1938337" cy="701346"/>
          </a:xfrm>
          <a:prstGeom prst="rect">
            <a:avLst/>
          </a:prstGeom>
        </p:spPr>
        <p:txBody>
          <a:bodyPr wrap="square">
            <a:spAutoFit/>
          </a:bodyPr>
          <a:lstStyle/>
          <a:p>
            <a:pPr algn="ctr" fontAlgn="base">
              <a:lnSpc>
                <a:spcPct val="150000"/>
              </a:lnSpc>
              <a:spcBef>
                <a:spcPct val="0"/>
              </a:spcBef>
              <a:spcAft>
                <a:spcPct val="0"/>
              </a:spcAft>
            </a:pPr>
            <a:r>
              <a:rPr lang="zh-CN" altLang="en-US" sz="1400" dirty="0">
                <a:solidFill>
                  <a:schemeClr val="bg1"/>
                </a:solidFill>
                <a:cs typeface="+mn-ea"/>
                <a:sym typeface="+mn-lt"/>
              </a:rPr>
              <a:t>在此输入正文内容</a:t>
            </a:r>
          </a:p>
          <a:p>
            <a:pPr algn="ctr" fontAlgn="base">
              <a:lnSpc>
                <a:spcPct val="150000"/>
              </a:lnSpc>
              <a:spcBef>
                <a:spcPct val="0"/>
              </a:spcBef>
              <a:spcAft>
                <a:spcPct val="0"/>
              </a:spcAft>
            </a:pPr>
            <a:r>
              <a:rPr lang="zh-CN" altLang="en-US" sz="1400" dirty="0">
                <a:solidFill>
                  <a:schemeClr val="bg1"/>
                </a:solidFill>
                <a:cs typeface="+mn-ea"/>
                <a:sym typeface="+mn-lt"/>
              </a:rPr>
              <a:t>在此输入正文内容</a:t>
            </a:r>
          </a:p>
        </p:txBody>
      </p:sp>
      <p:sp>
        <p:nvSpPr>
          <p:cNvPr id="40" name="OfficePLUS-33">
            <a:extLst>
              <a:ext uri="{FF2B5EF4-FFF2-40B4-BE49-F238E27FC236}">
                <a16:creationId xmlns:a16="http://schemas.microsoft.com/office/drawing/2014/main" id="{E82FD5B6-A7C6-4844-A2A0-B5F37947DB39}"/>
              </a:ext>
            </a:extLst>
          </p:cNvPr>
          <p:cNvSpPr/>
          <p:nvPr/>
        </p:nvSpPr>
        <p:spPr>
          <a:xfrm>
            <a:off x="7757787" y="2059215"/>
            <a:ext cx="1938337" cy="701346"/>
          </a:xfrm>
          <a:prstGeom prst="rect">
            <a:avLst/>
          </a:prstGeom>
        </p:spPr>
        <p:txBody>
          <a:bodyPr wrap="square">
            <a:spAutoFit/>
          </a:bodyPr>
          <a:lstStyle/>
          <a:p>
            <a:pPr algn="ctr" fontAlgn="base">
              <a:lnSpc>
                <a:spcPct val="150000"/>
              </a:lnSpc>
              <a:spcBef>
                <a:spcPct val="0"/>
              </a:spcBef>
              <a:spcAft>
                <a:spcPct val="0"/>
              </a:spcAft>
            </a:pPr>
            <a:r>
              <a:rPr lang="zh-CN" altLang="en-US" sz="1400" dirty="0">
                <a:solidFill>
                  <a:schemeClr val="bg1"/>
                </a:solidFill>
                <a:cs typeface="+mn-ea"/>
                <a:sym typeface="+mn-lt"/>
              </a:rPr>
              <a:t>在此输入正文内容</a:t>
            </a:r>
          </a:p>
          <a:p>
            <a:pPr algn="ctr" fontAlgn="base">
              <a:lnSpc>
                <a:spcPct val="150000"/>
              </a:lnSpc>
              <a:spcBef>
                <a:spcPct val="0"/>
              </a:spcBef>
              <a:spcAft>
                <a:spcPct val="0"/>
              </a:spcAft>
            </a:pPr>
            <a:r>
              <a:rPr lang="zh-CN" altLang="en-US" sz="1400" dirty="0">
                <a:solidFill>
                  <a:schemeClr val="bg1"/>
                </a:solidFill>
                <a:cs typeface="+mn-ea"/>
                <a:sym typeface="+mn-lt"/>
              </a:rPr>
              <a:t>在此输入正文内容</a:t>
            </a:r>
          </a:p>
        </p:txBody>
      </p:sp>
      <p:sp>
        <p:nvSpPr>
          <p:cNvPr id="41" name="OfficePLUS-34">
            <a:extLst>
              <a:ext uri="{FF2B5EF4-FFF2-40B4-BE49-F238E27FC236}">
                <a16:creationId xmlns:a16="http://schemas.microsoft.com/office/drawing/2014/main" id="{8E32E4BD-EA1E-4794-BE25-B813A45DD88F}"/>
              </a:ext>
            </a:extLst>
          </p:cNvPr>
          <p:cNvSpPr/>
          <p:nvPr/>
        </p:nvSpPr>
        <p:spPr>
          <a:xfrm>
            <a:off x="7757787" y="4859565"/>
            <a:ext cx="1938337" cy="701346"/>
          </a:xfrm>
          <a:prstGeom prst="rect">
            <a:avLst/>
          </a:prstGeom>
        </p:spPr>
        <p:txBody>
          <a:bodyPr wrap="square">
            <a:spAutoFit/>
          </a:bodyPr>
          <a:lstStyle/>
          <a:p>
            <a:pPr algn="ctr" fontAlgn="base">
              <a:lnSpc>
                <a:spcPct val="150000"/>
              </a:lnSpc>
              <a:spcBef>
                <a:spcPct val="0"/>
              </a:spcBef>
              <a:spcAft>
                <a:spcPct val="0"/>
              </a:spcAft>
            </a:pPr>
            <a:r>
              <a:rPr lang="zh-CN" altLang="en-US" sz="1400" dirty="0">
                <a:solidFill>
                  <a:schemeClr val="bg1"/>
                </a:solidFill>
                <a:cs typeface="+mn-ea"/>
                <a:sym typeface="+mn-lt"/>
              </a:rPr>
              <a:t>在此输入正文内容</a:t>
            </a:r>
          </a:p>
          <a:p>
            <a:pPr algn="ctr" fontAlgn="base">
              <a:lnSpc>
                <a:spcPct val="150000"/>
              </a:lnSpc>
              <a:spcBef>
                <a:spcPct val="0"/>
              </a:spcBef>
              <a:spcAft>
                <a:spcPct val="0"/>
              </a:spcAft>
            </a:pPr>
            <a:r>
              <a:rPr lang="zh-CN" altLang="en-US" sz="1400" dirty="0">
                <a:solidFill>
                  <a:schemeClr val="bg1"/>
                </a:solidFill>
                <a:cs typeface="+mn-ea"/>
                <a:sym typeface="+mn-lt"/>
              </a:rPr>
              <a:t>在此输入正文内容</a:t>
            </a:r>
          </a:p>
        </p:txBody>
      </p:sp>
    </p:spTree>
    <p:extLst>
      <p:ext uri="{BB962C8B-B14F-4D97-AF65-F5344CB8AC3E}">
        <p14:creationId xmlns:p14="http://schemas.microsoft.com/office/powerpoint/2010/main" val="24478281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OfficePLUS-1">
            <a:extLst>
              <a:ext uri="{FF2B5EF4-FFF2-40B4-BE49-F238E27FC236}">
                <a16:creationId xmlns:a16="http://schemas.microsoft.com/office/drawing/2014/main" id="{3F82BF6D-751C-4974-A2C6-49B2F07D626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4608" y="2586224"/>
            <a:ext cx="5630424" cy="3753616"/>
          </a:xfrm>
          <a:prstGeom prst="rect">
            <a:avLst/>
          </a:prstGeom>
          <a:effectLst>
            <a:outerShdw blurRad="139700" dist="190500" dir="2700000" algn="tl" rotWithShape="0">
              <a:prstClr val="black">
                <a:alpha val="40000"/>
              </a:prstClr>
            </a:outerShdw>
          </a:effectLst>
        </p:spPr>
      </p:pic>
      <p:sp>
        <p:nvSpPr>
          <p:cNvPr id="6" name="OfficePLUS-2">
            <a:extLst>
              <a:ext uri="{FF2B5EF4-FFF2-40B4-BE49-F238E27FC236}">
                <a16:creationId xmlns:a16="http://schemas.microsoft.com/office/drawing/2014/main" id="{CAD2FFB6-1769-4AA0-BB49-F7624764C387}"/>
              </a:ext>
            </a:extLst>
          </p:cNvPr>
          <p:cNvSpPr/>
          <p:nvPr/>
        </p:nvSpPr>
        <p:spPr>
          <a:xfrm>
            <a:off x="6614160" y="2586224"/>
            <a:ext cx="5090160" cy="1778000"/>
          </a:xfrm>
          <a:prstGeom prst="rect">
            <a:avLst/>
          </a:prstGeom>
          <a:solidFill>
            <a:srgbClr val="2B2D2C"/>
          </a:solidFill>
          <a:ln>
            <a:noFill/>
          </a:ln>
          <a:effectLst>
            <a:outerShdw blurRad="127000" dist="190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7" name="OfficePLUS-3">
            <a:extLst>
              <a:ext uri="{FF2B5EF4-FFF2-40B4-BE49-F238E27FC236}">
                <a16:creationId xmlns:a16="http://schemas.microsoft.com/office/drawing/2014/main" id="{4CBF1373-2933-48A0-8741-78522313AF09}"/>
              </a:ext>
            </a:extLst>
          </p:cNvPr>
          <p:cNvSpPr/>
          <p:nvPr/>
        </p:nvSpPr>
        <p:spPr>
          <a:xfrm>
            <a:off x="6614160" y="4561840"/>
            <a:ext cx="5090160" cy="1778000"/>
          </a:xfrm>
          <a:prstGeom prst="rect">
            <a:avLst/>
          </a:prstGeom>
          <a:solidFill>
            <a:srgbClr val="2B2D2C"/>
          </a:solidFill>
          <a:ln>
            <a:noFill/>
          </a:ln>
          <a:effectLst>
            <a:outerShdw blurRad="127000" dist="190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8" name="OfficePLUS-4">
            <a:extLst>
              <a:ext uri="{FF2B5EF4-FFF2-40B4-BE49-F238E27FC236}">
                <a16:creationId xmlns:a16="http://schemas.microsoft.com/office/drawing/2014/main" id="{652F7908-960A-4E33-91B0-1226D798E8A6}"/>
              </a:ext>
            </a:extLst>
          </p:cNvPr>
          <p:cNvSpPr/>
          <p:nvPr/>
        </p:nvSpPr>
        <p:spPr>
          <a:xfrm>
            <a:off x="6979920" y="2586224"/>
            <a:ext cx="619760" cy="619760"/>
          </a:xfrm>
          <a:prstGeom prst="rect">
            <a:avLst/>
          </a:prstGeom>
          <a:solidFill>
            <a:srgbClr val="E0B0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9" name="OfficePLUS-5">
            <a:extLst>
              <a:ext uri="{FF2B5EF4-FFF2-40B4-BE49-F238E27FC236}">
                <a16:creationId xmlns:a16="http://schemas.microsoft.com/office/drawing/2014/main" id="{C9BB47BC-B990-4431-B185-825CDEF092AE}"/>
              </a:ext>
            </a:extLst>
          </p:cNvPr>
          <p:cNvSpPr/>
          <p:nvPr/>
        </p:nvSpPr>
        <p:spPr>
          <a:xfrm>
            <a:off x="6979920" y="4561840"/>
            <a:ext cx="619760" cy="619760"/>
          </a:xfrm>
          <a:prstGeom prst="rect">
            <a:avLst/>
          </a:prstGeom>
          <a:solidFill>
            <a:srgbClr val="E0B0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0" name="OfficePLUS-6">
            <a:extLst>
              <a:ext uri="{FF2B5EF4-FFF2-40B4-BE49-F238E27FC236}">
                <a16:creationId xmlns:a16="http://schemas.microsoft.com/office/drawing/2014/main" id="{101E8145-E519-4221-81DD-FD6F1043CD80}"/>
              </a:ext>
            </a:extLst>
          </p:cNvPr>
          <p:cNvSpPr/>
          <p:nvPr/>
        </p:nvSpPr>
        <p:spPr>
          <a:xfrm rot="19281309">
            <a:off x="7200763" y="4643021"/>
            <a:ext cx="178073" cy="542355"/>
          </a:xfrm>
          <a:custGeom>
            <a:avLst/>
            <a:gdLst>
              <a:gd name="connsiteX0" fmla="*/ 1125299 w 2250598"/>
              <a:gd name="connsiteY0" fmla="*/ 5484084 h 6849334"/>
              <a:gd name="connsiteX1" fmla="*/ 687149 w 2250598"/>
              <a:gd name="connsiteY1" fmla="*/ 5922234 h 6849334"/>
              <a:gd name="connsiteX2" fmla="*/ 1125299 w 2250598"/>
              <a:gd name="connsiteY2" fmla="*/ 6360384 h 6849334"/>
              <a:gd name="connsiteX3" fmla="*/ 1563449 w 2250598"/>
              <a:gd name="connsiteY3" fmla="*/ 5922234 h 6849334"/>
              <a:gd name="connsiteX4" fmla="*/ 1125299 w 2250598"/>
              <a:gd name="connsiteY4" fmla="*/ 5484084 h 6849334"/>
              <a:gd name="connsiteX5" fmla="*/ 690080 w 2250598"/>
              <a:gd name="connsiteY5" fmla="*/ 0 h 6849334"/>
              <a:gd name="connsiteX6" fmla="*/ 690080 w 2250598"/>
              <a:gd name="connsiteY6" fmla="*/ 905095 h 6849334"/>
              <a:gd name="connsiteX7" fmla="*/ 1560516 w 2250598"/>
              <a:gd name="connsiteY7" fmla="*/ 905095 h 6849334"/>
              <a:gd name="connsiteX8" fmla="*/ 1560516 w 2250598"/>
              <a:gd name="connsiteY8" fmla="*/ 0 h 6849334"/>
              <a:gd name="connsiteX9" fmla="*/ 1563316 w 2250598"/>
              <a:gd name="connsiteY9" fmla="*/ 869 h 6849334"/>
              <a:gd name="connsiteX10" fmla="*/ 2250598 w 2250598"/>
              <a:gd name="connsiteY10" fmla="*/ 1037736 h 6849334"/>
              <a:gd name="connsiteX11" fmla="*/ 1563316 w 2250598"/>
              <a:gd name="connsiteY11" fmla="*/ 2074604 h 6849334"/>
              <a:gd name="connsiteX12" fmla="*/ 1466059 w 2250598"/>
              <a:gd name="connsiteY12" fmla="*/ 2104794 h 6849334"/>
              <a:gd name="connsiteX13" fmla="*/ 1466059 w 2250598"/>
              <a:gd name="connsiteY13" fmla="*/ 5061748 h 6849334"/>
              <a:gd name="connsiteX14" fmla="*/ 1486168 w 2250598"/>
              <a:gd name="connsiteY14" fmla="*/ 5067990 h 6849334"/>
              <a:gd name="connsiteX15" fmla="*/ 2052399 w 2250598"/>
              <a:gd name="connsiteY15" fmla="*/ 5922234 h 6849334"/>
              <a:gd name="connsiteX16" fmla="*/ 1125299 w 2250598"/>
              <a:gd name="connsiteY16" fmla="*/ 6849334 h 6849334"/>
              <a:gd name="connsiteX17" fmla="*/ 198199 w 2250598"/>
              <a:gd name="connsiteY17" fmla="*/ 5922234 h 6849334"/>
              <a:gd name="connsiteX18" fmla="*/ 764430 w 2250598"/>
              <a:gd name="connsiteY18" fmla="*/ 5067990 h 6849334"/>
              <a:gd name="connsiteX19" fmla="*/ 784539 w 2250598"/>
              <a:gd name="connsiteY19" fmla="*/ 5061748 h 6849334"/>
              <a:gd name="connsiteX20" fmla="*/ 784539 w 2250598"/>
              <a:gd name="connsiteY20" fmla="*/ 2104794 h 6849334"/>
              <a:gd name="connsiteX21" fmla="*/ 687282 w 2250598"/>
              <a:gd name="connsiteY21" fmla="*/ 2074604 h 6849334"/>
              <a:gd name="connsiteX22" fmla="*/ 0 w 2250598"/>
              <a:gd name="connsiteY22" fmla="*/ 1037736 h 6849334"/>
              <a:gd name="connsiteX23" fmla="*/ 687282 w 2250598"/>
              <a:gd name="connsiteY23" fmla="*/ 869 h 6849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250598" h="6849334">
                <a:moveTo>
                  <a:pt x="1125299" y="5484084"/>
                </a:moveTo>
                <a:cubicBezTo>
                  <a:pt x="883315" y="5484084"/>
                  <a:pt x="687149" y="5680250"/>
                  <a:pt x="687149" y="5922234"/>
                </a:cubicBezTo>
                <a:cubicBezTo>
                  <a:pt x="687149" y="6164218"/>
                  <a:pt x="883315" y="6360384"/>
                  <a:pt x="1125299" y="6360384"/>
                </a:cubicBezTo>
                <a:cubicBezTo>
                  <a:pt x="1367283" y="6360384"/>
                  <a:pt x="1563449" y="6164218"/>
                  <a:pt x="1563449" y="5922234"/>
                </a:cubicBezTo>
                <a:cubicBezTo>
                  <a:pt x="1563449" y="5680250"/>
                  <a:pt x="1367283" y="5484084"/>
                  <a:pt x="1125299" y="5484084"/>
                </a:cubicBezTo>
                <a:close/>
                <a:moveTo>
                  <a:pt x="690080" y="0"/>
                </a:moveTo>
                <a:lnTo>
                  <a:pt x="690080" y="905095"/>
                </a:lnTo>
                <a:lnTo>
                  <a:pt x="1560516" y="905095"/>
                </a:lnTo>
                <a:lnTo>
                  <a:pt x="1560516" y="0"/>
                </a:lnTo>
                <a:lnTo>
                  <a:pt x="1563316" y="869"/>
                </a:lnTo>
                <a:cubicBezTo>
                  <a:pt x="1967203" y="171698"/>
                  <a:pt x="2250598" y="571622"/>
                  <a:pt x="2250598" y="1037736"/>
                </a:cubicBezTo>
                <a:cubicBezTo>
                  <a:pt x="2250598" y="1503850"/>
                  <a:pt x="1967203" y="1903774"/>
                  <a:pt x="1563316" y="2074604"/>
                </a:cubicBezTo>
                <a:lnTo>
                  <a:pt x="1466059" y="2104794"/>
                </a:lnTo>
                <a:lnTo>
                  <a:pt x="1466059" y="5061748"/>
                </a:lnTo>
                <a:lnTo>
                  <a:pt x="1486168" y="5067990"/>
                </a:lnTo>
                <a:cubicBezTo>
                  <a:pt x="1818918" y="5208732"/>
                  <a:pt x="2052399" y="5538217"/>
                  <a:pt x="2052399" y="5922234"/>
                </a:cubicBezTo>
                <a:cubicBezTo>
                  <a:pt x="2052399" y="6434257"/>
                  <a:pt x="1637322" y="6849334"/>
                  <a:pt x="1125299" y="6849334"/>
                </a:cubicBezTo>
                <a:cubicBezTo>
                  <a:pt x="613276" y="6849334"/>
                  <a:pt x="198199" y="6434257"/>
                  <a:pt x="198199" y="5922234"/>
                </a:cubicBezTo>
                <a:cubicBezTo>
                  <a:pt x="198199" y="5538217"/>
                  <a:pt x="431680" y="5208732"/>
                  <a:pt x="764430" y="5067990"/>
                </a:cubicBezTo>
                <a:lnTo>
                  <a:pt x="784539" y="5061748"/>
                </a:lnTo>
                <a:lnTo>
                  <a:pt x="784539" y="2104794"/>
                </a:lnTo>
                <a:lnTo>
                  <a:pt x="687282" y="2074604"/>
                </a:lnTo>
                <a:cubicBezTo>
                  <a:pt x="283395" y="1903774"/>
                  <a:pt x="0" y="1503850"/>
                  <a:pt x="0" y="1037736"/>
                </a:cubicBezTo>
                <a:cubicBezTo>
                  <a:pt x="0" y="571622"/>
                  <a:pt x="283396" y="171698"/>
                  <a:pt x="687282" y="86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1" name="OfficePLUS-7">
            <a:extLst>
              <a:ext uri="{FF2B5EF4-FFF2-40B4-BE49-F238E27FC236}">
                <a16:creationId xmlns:a16="http://schemas.microsoft.com/office/drawing/2014/main" id="{4D169C9F-736D-43CB-AF8C-077DFDDA719B}"/>
              </a:ext>
            </a:extLst>
          </p:cNvPr>
          <p:cNvSpPr>
            <a:spLocks/>
          </p:cNvSpPr>
          <p:nvPr/>
        </p:nvSpPr>
        <p:spPr bwMode="auto">
          <a:xfrm>
            <a:off x="7015415" y="2726443"/>
            <a:ext cx="548768" cy="339321"/>
          </a:xfrm>
          <a:custGeom>
            <a:avLst/>
            <a:gdLst>
              <a:gd name="T0" fmla="*/ 1066662 w 2063518"/>
              <a:gd name="T1" fmla="*/ 654802 h 1276454"/>
              <a:gd name="T2" fmla="*/ 1500594 w 2063518"/>
              <a:gd name="T3" fmla="*/ 654802 h 1276454"/>
              <a:gd name="T4" fmla="*/ 1255790 w 2063518"/>
              <a:gd name="T5" fmla="*/ 314944 h 1276454"/>
              <a:gd name="T6" fmla="*/ 1323568 w 2063518"/>
              <a:gd name="T7" fmla="*/ 383500 h 1276454"/>
              <a:gd name="T8" fmla="*/ 1481023 w 2063518"/>
              <a:gd name="T9" fmla="*/ 376582 h 1276454"/>
              <a:gd name="T10" fmla="*/ 1488825 w 2063518"/>
              <a:gd name="T11" fmla="*/ 472615 h 1276454"/>
              <a:gd name="T12" fmla="*/ 1613893 w 2063518"/>
              <a:gd name="T13" fmla="*/ 568404 h 1276454"/>
              <a:gd name="T14" fmla="*/ 1558067 w 2063518"/>
              <a:gd name="T15" fmla="*/ 646977 h 1276454"/>
              <a:gd name="T16" fmla="*/ 1592227 w 2063518"/>
              <a:gd name="T17" fmla="*/ 800652 h 1276454"/>
              <a:gd name="T18" fmla="*/ 1498897 w 2063518"/>
              <a:gd name="T19" fmla="*/ 825001 h 1276454"/>
              <a:gd name="T20" fmla="*/ 1426167 w 2063518"/>
              <a:gd name="T21" fmla="*/ 964655 h 1276454"/>
              <a:gd name="T22" fmla="*/ 1339000 w 2063518"/>
              <a:gd name="T23" fmla="*/ 923387 h 1276454"/>
              <a:gd name="T24" fmla="*/ 1193410 w 2063518"/>
              <a:gd name="T25" fmla="*/ 983675 h 1276454"/>
              <a:gd name="T26" fmla="*/ 1153195 w 2063518"/>
              <a:gd name="T27" fmla="*/ 896101 h 1276454"/>
              <a:gd name="T28" fmla="*/ 1002868 w 2063518"/>
              <a:gd name="T29" fmla="*/ 848812 h 1276454"/>
              <a:gd name="T30" fmla="*/ 1028421 w 2063518"/>
              <a:gd name="T31" fmla="*/ 755906 h 1276454"/>
              <a:gd name="T32" fmla="*/ 943696 w 2063518"/>
              <a:gd name="T33" fmla="*/ 623169 h 1276454"/>
              <a:gd name="T34" fmla="*/ 1023061 w 2063518"/>
              <a:gd name="T35" fmla="*/ 568405 h 1276454"/>
              <a:gd name="T36" fmla="*/ 1043583 w 2063518"/>
              <a:gd name="T37" fmla="*/ 412329 h 1276454"/>
              <a:gd name="T38" fmla="*/ 1139624 w 2063518"/>
              <a:gd name="T39" fmla="*/ 421330 h 1276454"/>
              <a:gd name="T40" fmla="*/ 1255790 w 2063518"/>
              <a:gd name="T41" fmla="*/ 314944 h 1276454"/>
              <a:gd name="T42" fmla="*/ 184450 w 2063518"/>
              <a:gd name="T43" fmla="*/ 509786 h 1276454"/>
              <a:gd name="T44" fmla="*/ 835347 w 2063518"/>
              <a:gd name="T45" fmla="*/ 509786 h 1276454"/>
              <a:gd name="T46" fmla="*/ 468140 w 2063518"/>
              <a:gd name="T47" fmla="*/ 0 h 1276454"/>
              <a:gd name="T48" fmla="*/ 569807 w 2063518"/>
              <a:gd name="T49" fmla="*/ 102832 h 1276454"/>
              <a:gd name="T50" fmla="*/ 805989 w 2063518"/>
              <a:gd name="T51" fmla="*/ 92457 h 1276454"/>
              <a:gd name="T52" fmla="*/ 817693 w 2063518"/>
              <a:gd name="T53" fmla="*/ 236505 h 1276454"/>
              <a:gd name="T54" fmla="*/ 1005294 w 2063518"/>
              <a:gd name="T55" fmla="*/ 380190 h 1276454"/>
              <a:gd name="T56" fmla="*/ 921557 w 2063518"/>
              <a:gd name="T57" fmla="*/ 498048 h 1276454"/>
              <a:gd name="T58" fmla="*/ 972798 w 2063518"/>
              <a:gd name="T59" fmla="*/ 728561 h 1276454"/>
              <a:gd name="T60" fmla="*/ 832801 w 2063518"/>
              <a:gd name="T61" fmla="*/ 765085 h 1276454"/>
              <a:gd name="T62" fmla="*/ 723706 w 2063518"/>
              <a:gd name="T63" fmla="*/ 974565 h 1276454"/>
              <a:gd name="T64" fmla="*/ 592956 w 2063518"/>
              <a:gd name="T65" fmla="*/ 912666 h 1276454"/>
              <a:gd name="T66" fmla="*/ 374570 w 2063518"/>
              <a:gd name="T67" fmla="*/ 1003096 h 1276454"/>
              <a:gd name="T68" fmla="*/ 314247 w 2063518"/>
              <a:gd name="T69" fmla="*/ 871734 h 1276454"/>
              <a:gd name="T70" fmla="*/ 88757 w 2063518"/>
              <a:gd name="T71" fmla="*/ 800802 h 1276454"/>
              <a:gd name="T72" fmla="*/ 127086 w 2063518"/>
              <a:gd name="T73" fmla="*/ 661445 h 1276454"/>
              <a:gd name="T74" fmla="*/ 0 w 2063518"/>
              <a:gd name="T75" fmla="*/ 462338 h 1276454"/>
              <a:gd name="T76" fmla="*/ 119047 w 2063518"/>
              <a:gd name="T77" fmla="*/ 380191 h 1276454"/>
              <a:gd name="T78" fmla="*/ 149829 w 2063518"/>
              <a:gd name="T79" fmla="*/ 146078 h 1276454"/>
              <a:gd name="T80" fmla="*/ 293892 w 2063518"/>
              <a:gd name="T81" fmla="*/ 159579 h 1276454"/>
              <a:gd name="T82" fmla="*/ 468140 w 2063518"/>
              <a:gd name="T83" fmla="*/ 0 h 12764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063518" h="1276454">
                <a:moveTo>
                  <a:pt x="1631470" y="557485"/>
                </a:moveTo>
                <a:cubicBezTo>
                  <a:pt x="1479172" y="557485"/>
                  <a:pt x="1355710" y="680947"/>
                  <a:pt x="1355710" y="833245"/>
                </a:cubicBezTo>
                <a:cubicBezTo>
                  <a:pt x="1355710" y="985543"/>
                  <a:pt x="1479172" y="1109005"/>
                  <a:pt x="1631470" y="1109005"/>
                </a:cubicBezTo>
                <a:cubicBezTo>
                  <a:pt x="1783768" y="1109005"/>
                  <a:pt x="1907230" y="985543"/>
                  <a:pt x="1907230" y="833245"/>
                </a:cubicBezTo>
                <a:cubicBezTo>
                  <a:pt x="1907230" y="680947"/>
                  <a:pt x="1783768" y="557485"/>
                  <a:pt x="1631470" y="557485"/>
                </a:cubicBezTo>
                <a:close/>
                <a:moveTo>
                  <a:pt x="1596087" y="400771"/>
                </a:moveTo>
                <a:lnTo>
                  <a:pt x="1666853" y="400771"/>
                </a:lnTo>
                <a:lnTo>
                  <a:pt x="1682233" y="488008"/>
                </a:lnTo>
                <a:cubicBezTo>
                  <a:pt x="1729134" y="494904"/>
                  <a:pt x="1774137" y="511284"/>
                  <a:pt x="1814498" y="536149"/>
                </a:cubicBezTo>
                <a:lnTo>
                  <a:pt x="1882355" y="479207"/>
                </a:lnTo>
                <a:lnTo>
                  <a:pt x="1936564" y="524695"/>
                </a:lnTo>
                <a:lnTo>
                  <a:pt x="1892271" y="601408"/>
                </a:lnTo>
                <a:cubicBezTo>
                  <a:pt x="1923766" y="636838"/>
                  <a:pt x="1947711" y="678313"/>
                  <a:pt x="1962647" y="723304"/>
                </a:cubicBezTo>
                <a:lnTo>
                  <a:pt x="2051230" y="723302"/>
                </a:lnTo>
                <a:lnTo>
                  <a:pt x="2063518" y="792992"/>
                </a:lnTo>
                <a:lnTo>
                  <a:pt x="1980277" y="823287"/>
                </a:lnTo>
                <a:cubicBezTo>
                  <a:pt x="1981630" y="870672"/>
                  <a:pt x="1973314" y="917837"/>
                  <a:pt x="1955836" y="961902"/>
                </a:cubicBezTo>
                <a:lnTo>
                  <a:pt x="2023695" y="1018840"/>
                </a:lnTo>
                <a:lnTo>
                  <a:pt x="1988313" y="1080125"/>
                </a:lnTo>
                <a:lnTo>
                  <a:pt x="1905073" y="1049826"/>
                </a:lnTo>
                <a:cubicBezTo>
                  <a:pt x="1875651" y="1086995"/>
                  <a:pt x="1838963" y="1117779"/>
                  <a:pt x="1797250" y="1140300"/>
                </a:cubicBezTo>
                <a:lnTo>
                  <a:pt x="1812635" y="1227537"/>
                </a:lnTo>
                <a:lnTo>
                  <a:pt x="1746136" y="1251740"/>
                </a:lnTo>
                <a:lnTo>
                  <a:pt x="1701847" y="1175024"/>
                </a:lnTo>
                <a:cubicBezTo>
                  <a:pt x="1655416" y="1184585"/>
                  <a:pt x="1607524" y="1184585"/>
                  <a:pt x="1561093" y="1175024"/>
                </a:cubicBezTo>
                <a:lnTo>
                  <a:pt x="1516804" y="1251740"/>
                </a:lnTo>
                <a:lnTo>
                  <a:pt x="1450306" y="1227537"/>
                </a:lnTo>
                <a:lnTo>
                  <a:pt x="1465691" y="1140300"/>
                </a:lnTo>
                <a:cubicBezTo>
                  <a:pt x="1423978" y="1117779"/>
                  <a:pt x="1387290" y="1086995"/>
                  <a:pt x="1357868" y="1049826"/>
                </a:cubicBezTo>
                <a:lnTo>
                  <a:pt x="1274628" y="1080125"/>
                </a:lnTo>
                <a:lnTo>
                  <a:pt x="1239245" y="1018840"/>
                </a:lnTo>
                <a:lnTo>
                  <a:pt x="1307105" y="961902"/>
                </a:lnTo>
                <a:cubicBezTo>
                  <a:pt x="1289627" y="917837"/>
                  <a:pt x="1281310" y="870672"/>
                  <a:pt x="1282663" y="823287"/>
                </a:cubicBezTo>
                <a:lnTo>
                  <a:pt x="1199422" y="792992"/>
                </a:lnTo>
                <a:lnTo>
                  <a:pt x="1211710" y="723302"/>
                </a:lnTo>
                <a:lnTo>
                  <a:pt x="1300293" y="723304"/>
                </a:lnTo>
                <a:cubicBezTo>
                  <a:pt x="1315229" y="678313"/>
                  <a:pt x="1339174" y="636838"/>
                  <a:pt x="1370670" y="601408"/>
                </a:cubicBezTo>
                <a:lnTo>
                  <a:pt x="1326376" y="524695"/>
                </a:lnTo>
                <a:lnTo>
                  <a:pt x="1380586" y="479207"/>
                </a:lnTo>
                <a:lnTo>
                  <a:pt x="1448443" y="536149"/>
                </a:lnTo>
                <a:cubicBezTo>
                  <a:pt x="1488803" y="511284"/>
                  <a:pt x="1533807" y="494905"/>
                  <a:pt x="1580707" y="488008"/>
                </a:cubicBezTo>
                <a:lnTo>
                  <a:pt x="1596087" y="400771"/>
                </a:lnTo>
                <a:close/>
                <a:moveTo>
                  <a:pt x="648072" y="235071"/>
                </a:moveTo>
                <a:cubicBezTo>
                  <a:pt x="419625" y="235071"/>
                  <a:pt x="234432" y="420264"/>
                  <a:pt x="234432" y="648711"/>
                </a:cubicBezTo>
                <a:cubicBezTo>
                  <a:pt x="234432" y="877158"/>
                  <a:pt x="419625" y="1062352"/>
                  <a:pt x="648072" y="1062352"/>
                </a:cubicBezTo>
                <a:cubicBezTo>
                  <a:pt x="876519" y="1062352"/>
                  <a:pt x="1061712" y="877158"/>
                  <a:pt x="1061712" y="648711"/>
                </a:cubicBezTo>
                <a:cubicBezTo>
                  <a:pt x="1061712" y="420264"/>
                  <a:pt x="876519" y="235071"/>
                  <a:pt x="648072" y="235071"/>
                </a:cubicBezTo>
                <a:close/>
                <a:moveTo>
                  <a:pt x="594998" y="0"/>
                </a:moveTo>
                <a:lnTo>
                  <a:pt x="701146" y="0"/>
                </a:lnTo>
                <a:lnTo>
                  <a:pt x="724216" y="130856"/>
                </a:lnTo>
                <a:cubicBezTo>
                  <a:pt x="794567" y="141200"/>
                  <a:pt x="862072" y="165770"/>
                  <a:pt x="922614" y="203067"/>
                </a:cubicBezTo>
                <a:lnTo>
                  <a:pt x="1024399" y="117654"/>
                </a:lnTo>
                <a:lnTo>
                  <a:pt x="1105713" y="185886"/>
                </a:lnTo>
                <a:lnTo>
                  <a:pt x="1039273" y="300956"/>
                </a:lnTo>
                <a:cubicBezTo>
                  <a:pt x="1086516" y="354101"/>
                  <a:pt x="1122434" y="416314"/>
                  <a:pt x="1144837" y="483799"/>
                </a:cubicBezTo>
                <a:lnTo>
                  <a:pt x="1277712" y="483796"/>
                </a:lnTo>
                <a:lnTo>
                  <a:pt x="1296144" y="588332"/>
                </a:lnTo>
                <a:lnTo>
                  <a:pt x="1171283" y="633774"/>
                </a:lnTo>
                <a:cubicBezTo>
                  <a:pt x="1173312" y="704852"/>
                  <a:pt x="1160838" y="775599"/>
                  <a:pt x="1134620" y="841697"/>
                </a:cubicBezTo>
                <a:lnTo>
                  <a:pt x="1236410" y="927104"/>
                </a:lnTo>
                <a:lnTo>
                  <a:pt x="1183336" y="1019032"/>
                </a:lnTo>
                <a:lnTo>
                  <a:pt x="1058476" y="973583"/>
                </a:lnTo>
                <a:cubicBezTo>
                  <a:pt x="1014343" y="1029336"/>
                  <a:pt x="959312" y="1075513"/>
                  <a:pt x="896742" y="1109294"/>
                </a:cubicBezTo>
                <a:lnTo>
                  <a:pt x="919819" y="1240149"/>
                </a:lnTo>
                <a:lnTo>
                  <a:pt x="820071" y="1276454"/>
                </a:lnTo>
                <a:lnTo>
                  <a:pt x="753637" y="1161380"/>
                </a:lnTo>
                <a:cubicBezTo>
                  <a:pt x="683991" y="1175721"/>
                  <a:pt x="612153" y="1175721"/>
                  <a:pt x="542507" y="1161380"/>
                </a:cubicBezTo>
                <a:lnTo>
                  <a:pt x="476073" y="1276454"/>
                </a:lnTo>
                <a:lnTo>
                  <a:pt x="376326" y="1240149"/>
                </a:lnTo>
                <a:lnTo>
                  <a:pt x="399403" y="1109294"/>
                </a:lnTo>
                <a:cubicBezTo>
                  <a:pt x="336833" y="1075513"/>
                  <a:pt x="281802" y="1029336"/>
                  <a:pt x="237669" y="973583"/>
                </a:cubicBezTo>
                <a:lnTo>
                  <a:pt x="112809" y="1019032"/>
                </a:lnTo>
                <a:lnTo>
                  <a:pt x="59735" y="927104"/>
                </a:lnTo>
                <a:lnTo>
                  <a:pt x="161524" y="841697"/>
                </a:lnTo>
                <a:cubicBezTo>
                  <a:pt x="135307" y="775599"/>
                  <a:pt x="122832" y="704852"/>
                  <a:pt x="124862" y="633774"/>
                </a:cubicBezTo>
                <a:lnTo>
                  <a:pt x="0" y="588332"/>
                </a:lnTo>
                <a:lnTo>
                  <a:pt x="18432" y="483796"/>
                </a:lnTo>
                <a:lnTo>
                  <a:pt x="151306" y="483799"/>
                </a:lnTo>
                <a:cubicBezTo>
                  <a:pt x="173710" y="416314"/>
                  <a:pt x="209628" y="354100"/>
                  <a:pt x="256871" y="300956"/>
                </a:cubicBezTo>
                <a:lnTo>
                  <a:pt x="190431" y="185886"/>
                </a:lnTo>
                <a:lnTo>
                  <a:pt x="271746" y="117654"/>
                </a:lnTo>
                <a:lnTo>
                  <a:pt x="373531" y="203067"/>
                </a:lnTo>
                <a:cubicBezTo>
                  <a:pt x="434072" y="165770"/>
                  <a:pt x="501577" y="141200"/>
                  <a:pt x="571928" y="130856"/>
                </a:cubicBezTo>
                <a:lnTo>
                  <a:pt x="594998" y="0"/>
                </a:lnTo>
                <a:close/>
              </a:path>
            </a:pathLst>
          </a:custGeom>
          <a:solidFill>
            <a:schemeClr val="bg1"/>
          </a:solid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lt"/>
              <a:ea typeface="+mn-ea"/>
              <a:cs typeface="+mn-ea"/>
              <a:sym typeface="+mn-lt"/>
            </a:endParaRPr>
          </a:p>
        </p:txBody>
      </p:sp>
      <p:sp>
        <p:nvSpPr>
          <p:cNvPr id="12" name="OfficePLUS-8">
            <a:extLst>
              <a:ext uri="{FF2B5EF4-FFF2-40B4-BE49-F238E27FC236}">
                <a16:creationId xmlns:a16="http://schemas.microsoft.com/office/drawing/2014/main" id="{86D8C21F-7181-4368-862E-EF45B2D64D07}"/>
              </a:ext>
            </a:extLst>
          </p:cNvPr>
          <p:cNvSpPr/>
          <p:nvPr/>
        </p:nvSpPr>
        <p:spPr>
          <a:xfrm>
            <a:off x="7724581" y="2808277"/>
            <a:ext cx="1338828"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E0B07E"/>
                </a:solidFill>
                <a:effectLst/>
                <a:uLnTx/>
                <a:uFillTx/>
                <a:cs typeface="+mn-ea"/>
                <a:sym typeface="+mn-lt"/>
              </a:rPr>
              <a:t>请输入标题</a:t>
            </a:r>
          </a:p>
        </p:txBody>
      </p:sp>
      <p:sp>
        <p:nvSpPr>
          <p:cNvPr id="14" name="OfficePLUS-9">
            <a:extLst>
              <a:ext uri="{FF2B5EF4-FFF2-40B4-BE49-F238E27FC236}">
                <a16:creationId xmlns:a16="http://schemas.microsoft.com/office/drawing/2014/main" id="{49085D9F-FA5A-44D5-AAE5-71B1F10124B9}"/>
              </a:ext>
            </a:extLst>
          </p:cNvPr>
          <p:cNvSpPr/>
          <p:nvPr/>
        </p:nvSpPr>
        <p:spPr>
          <a:xfrm>
            <a:off x="7657577" y="4812268"/>
            <a:ext cx="1338828"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E0B07E"/>
                </a:solidFill>
                <a:effectLst/>
                <a:uLnTx/>
                <a:uFillTx/>
                <a:cs typeface="+mn-ea"/>
                <a:sym typeface="+mn-lt"/>
              </a:rPr>
              <a:t>请输入标题</a:t>
            </a:r>
          </a:p>
        </p:txBody>
      </p:sp>
      <p:sp>
        <p:nvSpPr>
          <p:cNvPr id="16" name="OfficePLUS-10">
            <a:extLst>
              <a:ext uri="{FF2B5EF4-FFF2-40B4-BE49-F238E27FC236}">
                <a16:creationId xmlns:a16="http://schemas.microsoft.com/office/drawing/2014/main" id="{44972068-7BAC-4EFE-9142-99B945AA0BA9}"/>
              </a:ext>
            </a:extLst>
          </p:cNvPr>
          <p:cNvSpPr txBox="1"/>
          <p:nvPr/>
        </p:nvSpPr>
        <p:spPr>
          <a:xfrm>
            <a:off x="0" y="362804"/>
            <a:ext cx="280342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lumMod val="85000"/>
                  </a:prstClr>
                </a:solidFill>
                <a:effectLst/>
                <a:uLnTx/>
                <a:uFillTx/>
                <a:cs typeface="+mn-ea"/>
                <a:sym typeface="+mn-lt"/>
              </a:rPr>
              <a:t>02 </a:t>
            </a:r>
            <a:r>
              <a:rPr kumimoji="0" lang="zh-CN" altLang="en-US" sz="2400" b="0" i="0" u="none" strike="noStrike" kern="1200" cap="none" spc="0" normalizeH="0" baseline="0" noProof="0" dirty="0">
                <a:ln>
                  <a:noFill/>
                </a:ln>
                <a:solidFill>
                  <a:srgbClr val="E0B07E"/>
                </a:solidFill>
                <a:effectLst/>
                <a:uLnTx/>
                <a:uFillTx/>
                <a:cs typeface="+mn-ea"/>
                <a:sym typeface="+mn-lt"/>
              </a:rPr>
              <a:t>请输入标题</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E0B07E"/>
              </a:solidFill>
              <a:effectLst/>
              <a:uLnTx/>
              <a:uFillTx/>
              <a:cs typeface="+mn-ea"/>
              <a:sym typeface="+mn-lt"/>
            </a:endParaRPr>
          </a:p>
        </p:txBody>
      </p:sp>
      <p:cxnSp>
        <p:nvCxnSpPr>
          <p:cNvPr id="17" name="OfficePLUS-11">
            <a:extLst>
              <a:ext uri="{FF2B5EF4-FFF2-40B4-BE49-F238E27FC236}">
                <a16:creationId xmlns:a16="http://schemas.microsoft.com/office/drawing/2014/main" id="{584CF5E7-45E3-4E3A-BE41-68370AD6B44D}"/>
              </a:ext>
            </a:extLst>
          </p:cNvPr>
          <p:cNvCxnSpPr>
            <a:cxnSpLocks/>
          </p:cNvCxnSpPr>
          <p:nvPr/>
        </p:nvCxnSpPr>
        <p:spPr>
          <a:xfrm>
            <a:off x="81930" y="837169"/>
            <a:ext cx="2347762" cy="0"/>
          </a:xfrm>
          <a:prstGeom prst="line">
            <a:avLst/>
          </a:prstGeom>
          <a:ln>
            <a:gradFill flip="none" rotWithShape="1">
              <a:gsLst>
                <a:gs pos="38500">
                  <a:srgbClr val="E1E1E2"/>
                </a:gs>
                <a:gs pos="20000">
                  <a:schemeClr val="tx1">
                    <a:lumMod val="50000"/>
                    <a:lumOff val="50000"/>
                  </a:schemeClr>
                </a:gs>
                <a:gs pos="0">
                  <a:schemeClr val="accent1">
                    <a:lumMod val="5000"/>
                    <a:lumOff val="95000"/>
                  </a:schemeClr>
                </a:gs>
                <a:gs pos="85500">
                  <a:schemeClr val="tx1">
                    <a:lumMod val="65000"/>
                    <a:lumOff val="35000"/>
                  </a:schemeClr>
                </a:gs>
                <a:gs pos="71000">
                  <a:schemeClr val="bg1">
                    <a:lumMod val="75000"/>
                  </a:schemeClr>
                </a:gs>
                <a:gs pos="54000">
                  <a:schemeClr val="bg1">
                    <a:lumMod val="85000"/>
                  </a:schemeClr>
                </a:gs>
                <a:gs pos="0">
                  <a:srgbClr val="232524"/>
                </a:gs>
                <a:gs pos="99000">
                  <a:srgbClr val="2C2C2C"/>
                </a:gs>
              </a:gsLst>
              <a:path path="circle">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18" name="OfficePLUS-12">
            <a:extLst>
              <a:ext uri="{FF2B5EF4-FFF2-40B4-BE49-F238E27FC236}">
                <a16:creationId xmlns:a16="http://schemas.microsoft.com/office/drawing/2014/main" id="{4FED1794-AFB7-4396-A30E-7132742F8125}"/>
              </a:ext>
            </a:extLst>
          </p:cNvPr>
          <p:cNvSpPr/>
          <p:nvPr/>
        </p:nvSpPr>
        <p:spPr>
          <a:xfrm>
            <a:off x="820738" y="1319516"/>
            <a:ext cx="9904412" cy="699038"/>
          </a:xfrm>
          <a:prstGeom prst="rect">
            <a:avLst/>
          </a:prstGeom>
        </p:spPr>
        <p:txBody>
          <a:bodyPr wrap="square">
            <a:spAutoFit/>
          </a:bodyPr>
          <a:lstStyle/>
          <a:p>
            <a:pPr fontAlgn="base">
              <a:lnSpc>
                <a:spcPct val="150000"/>
              </a:lnSpc>
              <a:spcBef>
                <a:spcPct val="0"/>
              </a:spcBef>
              <a:spcAft>
                <a:spcPct val="0"/>
              </a:spcAft>
            </a:pPr>
            <a:r>
              <a:rPr lang="zh-CN" altLang="en-US" sz="1400" dirty="0">
                <a:solidFill>
                  <a:schemeClr val="bg1"/>
                </a:solidFill>
                <a:cs typeface="+mn-ea"/>
                <a:sym typeface="+mn-lt"/>
              </a:rPr>
              <a:t>在此输入正文内容在此输入正文内容在此输入正文内容在此输入正文内容在此输入正文内容在此输入正文内容</a:t>
            </a:r>
            <a:endParaRPr lang="en-US" altLang="zh-CN" sz="1400" dirty="0">
              <a:solidFill>
                <a:schemeClr val="bg1"/>
              </a:solidFill>
              <a:cs typeface="+mn-ea"/>
              <a:sym typeface="+mn-lt"/>
            </a:endParaRPr>
          </a:p>
          <a:p>
            <a:pPr fontAlgn="base">
              <a:lnSpc>
                <a:spcPct val="150000"/>
              </a:lnSpc>
              <a:spcBef>
                <a:spcPct val="0"/>
              </a:spcBef>
              <a:spcAft>
                <a:spcPct val="0"/>
              </a:spcAft>
            </a:pPr>
            <a:r>
              <a:rPr lang="zh-CN" altLang="en-US" sz="1400" dirty="0">
                <a:solidFill>
                  <a:schemeClr val="bg1"/>
                </a:solidFill>
                <a:cs typeface="+mn-ea"/>
                <a:sym typeface="+mn-lt"/>
              </a:rPr>
              <a:t>在此输入正文内容在此输入正文内容</a:t>
            </a:r>
          </a:p>
        </p:txBody>
      </p:sp>
      <p:sp>
        <p:nvSpPr>
          <p:cNvPr id="20" name="OfficePLUS-13">
            <a:extLst>
              <a:ext uri="{FF2B5EF4-FFF2-40B4-BE49-F238E27FC236}">
                <a16:creationId xmlns:a16="http://schemas.microsoft.com/office/drawing/2014/main" id="{4C3110AE-C491-4918-A8D0-EFEC2971F38F}"/>
              </a:ext>
            </a:extLst>
          </p:cNvPr>
          <p:cNvSpPr/>
          <p:nvPr/>
        </p:nvSpPr>
        <p:spPr>
          <a:xfrm>
            <a:off x="7783513" y="3429000"/>
            <a:ext cx="3172862" cy="702052"/>
          </a:xfrm>
          <a:prstGeom prst="rect">
            <a:avLst/>
          </a:prstGeom>
        </p:spPr>
        <p:txBody>
          <a:bodyPr wrap="square">
            <a:spAutoFit/>
          </a:bodyPr>
          <a:lstStyle/>
          <a:p>
            <a:pPr>
              <a:lnSpc>
                <a:spcPct val="150000"/>
              </a:lnSpc>
            </a:pPr>
            <a:r>
              <a:rPr lang="en-US" altLang="zh-CN" sz="1400" cap="all" dirty="0">
                <a:solidFill>
                  <a:schemeClr val="bg1"/>
                </a:solidFill>
                <a:cs typeface="+mn-ea"/>
                <a:sym typeface="+mn-lt"/>
              </a:rPr>
              <a:t>Please enter your title</a:t>
            </a:r>
          </a:p>
          <a:p>
            <a:pPr>
              <a:lnSpc>
                <a:spcPct val="150000"/>
              </a:lnSpc>
            </a:pPr>
            <a:r>
              <a:rPr lang="en-US" altLang="zh-CN" sz="1400" cap="all" dirty="0">
                <a:solidFill>
                  <a:schemeClr val="bg1"/>
                </a:solidFill>
                <a:cs typeface="+mn-ea"/>
                <a:sym typeface="+mn-lt"/>
              </a:rPr>
              <a:t>Please enter your title</a:t>
            </a:r>
            <a:endParaRPr lang="zh-CN" altLang="en-US" sz="1400" cap="all" dirty="0">
              <a:solidFill>
                <a:schemeClr val="bg1"/>
              </a:solidFill>
              <a:cs typeface="+mn-ea"/>
              <a:sym typeface="+mn-lt"/>
            </a:endParaRPr>
          </a:p>
        </p:txBody>
      </p:sp>
      <p:sp>
        <p:nvSpPr>
          <p:cNvPr id="23" name="OfficePLUS-14">
            <a:extLst>
              <a:ext uri="{FF2B5EF4-FFF2-40B4-BE49-F238E27FC236}">
                <a16:creationId xmlns:a16="http://schemas.microsoft.com/office/drawing/2014/main" id="{9BE88FCB-6F7C-4A79-9D04-2941FC5E6418}"/>
              </a:ext>
            </a:extLst>
          </p:cNvPr>
          <p:cNvSpPr/>
          <p:nvPr/>
        </p:nvSpPr>
        <p:spPr>
          <a:xfrm>
            <a:off x="7783513" y="5372100"/>
            <a:ext cx="3172862" cy="702052"/>
          </a:xfrm>
          <a:prstGeom prst="rect">
            <a:avLst/>
          </a:prstGeom>
        </p:spPr>
        <p:txBody>
          <a:bodyPr wrap="square">
            <a:spAutoFit/>
          </a:bodyPr>
          <a:lstStyle/>
          <a:p>
            <a:pPr>
              <a:lnSpc>
                <a:spcPct val="150000"/>
              </a:lnSpc>
            </a:pPr>
            <a:r>
              <a:rPr lang="en-US" altLang="zh-CN" sz="1400" cap="all" dirty="0">
                <a:solidFill>
                  <a:schemeClr val="bg1"/>
                </a:solidFill>
                <a:cs typeface="+mn-ea"/>
                <a:sym typeface="+mn-lt"/>
              </a:rPr>
              <a:t>Please enter your title</a:t>
            </a:r>
          </a:p>
          <a:p>
            <a:pPr>
              <a:lnSpc>
                <a:spcPct val="150000"/>
              </a:lnSpc>
            </a:pPr>
            <a:r>
              <a:rPr lang="en-US" altLang="zh-CN" sz="1400" cap="all" dirty="0">
                <a:solidFill>
                  <a:schemeClr val="bg1"/>
                </a:solidFill>
                <a:cs typeface="+mn-ea"/>
                <a:sym typeface="+mn-lt"/>
              </a:rPr>
              <a:t>Please enter your title</a:t>
            </a:r>
            <a:endParaRPr lang="zh-CN" altLang="en-US" sz="1400" cap="all" dirty="0">
              <a:solidFill>
                <a:schemeClr val="bg1"/>
              </a:solidFill>
              <a:cs typeface="+mn-ea"/>
              <a:sym typeface="+mn-lt"/>
            </a:endParaRPr>
          </a:p>
        </p:txBody>
      </p:sp>
    </p:spTree>
    <p:extLst>
      <p:ext uri="{BB962C8B-B14F-4D97-AF65-F5344CB8AC3E}">
        <p14:creationId xmlns:p14="http://schemas.microsoft.com/office/powerpoint/2010/main" val="2318440113"/>
      </p:ext>
    </p:extLst>
  </p:cSld>
  <p:clrMapOvr>
    <a:masterClrMapping/>
  </p:clrMapOvr>
</p:sld>
</file>

<file path=ppt/theme/theme1.xml><?xml version="1.0" encoding="utf-8"?>
<a:theme xmlns:a="http://schemas.openxmlformats.org/drawingml/2006/main" name="Office PLU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bn1sqbxx">
      <a:majorFont>
        <a:latin typeface="微软雅黑 Light"/>
        <a:ea typeface="微软雅黑"/>
        <a:cs typeface=""/>
      </a:majorFont>
      <a:minorFont>
        <a:latin typeface="微软雅黑 Light"/>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蓝色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bn1sqbxx">
      <a:majorFont>
        <a:latin typeface="微软雅黑 Light"/>
        <a:ea typeface="微软雅黑"/>
        <a:cs typeface=""/>
      </a:majorFont>
      <a:minorFont>
        <a:latin typeface="微软雅黑 Light"/>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963</TotalTime>
  <Words>882</Words>
  <Application>Microsoft Office PowerPoint</Application>
  <PresentationFormat>宽屏</PresentationFormat>
  <Paragraphs>156</Paragraphs>
  <Slides>19</Slides>
  <Notes>1</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19</vt:i4>
      </vt:variant>
    </vt:vector>
  </HeadingPairs>
  <TitlesOfParts>
    <vt:vector size="27" baseType="lpstr">
      <vt:lpstr>等线</vt:lpstr>
      <vt:lpstr>微软雅黑</vt:lpstr>
      <vt:lpstr>微软雅黑 Light</vt:lpstr>
      <vt:lpstr>Arial</vt:lpstr>
      <vt:lpstr>Century Gothic</vt:lpstr>
      <vt:lpstr>Segoe UI Light</vt:lpstr>
      <vt:lpstr>Office PLUS​​</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叶 宏泽</dc:creator>
  <cp:lastModifiedBy>叶 宏泽</cp:lastModifiedBy>
  <cp:revision>57</cp:revision>
  <dcterms:created xsi:type="dcterms:W3CDTF">2020-07-02T08:30:19Z</dcterms:created>
  <dcterms:modified xsi:type="dcterms:W3CDTF">2020-07-29T07:57:27Z</dcterms:modified>
</cp:coreProperties>
</file>