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5.xml" ContentType="application/vnd.openxmlformats-officedocument.presentationml.notesSlide+xml"/>
  <Override PartName="/ppt/tags/tag39.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notesSlides/notesSlide8.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9.xml" ContentType="application/vnd.openxmlformats-officedocument.presentationml.notesSlide+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1.xml" ContentType="application/vnd.openxmlformats-officedocument.presentationml.notesSlide+xml"/>
  <Override PartName="/ppt/tags/tag105.xml" ContentType="application/vnd.openxmlformats-officedocument.presentationml.tags+xml"/>
  <Override PartName="/ppt/notesSlides/notesSlide1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3.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14.xml" ContentType="application/vnd.openxmlformats-officedocument.presentationml.notesSlide+xml"/>
  <Override PartName="/ppt/tags/tag279.xml" ContentType="application/vnd.openxmlformats-officedocument.presentationml.tags+xml"/>
  <Override PartName="/ppt/notesSlides/notesSlide15.xml" ContentType="application/vnd.openxmlformats-officedocument.presentationml.notesSlide+xml"/>
  <Override PartName="/ppt/tags/tag280.xml" ContentType="application/vnd.openxmlformats-officedocument.presentationml.tags+xml"/>
  <Override PartName="/ppt/notesSlides/notesSlide16.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17.xml" ContentType="application/vnd.openxmlformats-officedocument.presentationml.notesSlide+xml"/>
  <Override PartName="/ppt/tags/tag312.xml" ContentType="application/vnd.openxmlformats-officedocument.presentationml.tags+xml"/>
  <Override PartName="/ppt/notesSlides/notesSlide18.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19.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25"/>
  </p:notesMasterIdLst>
  <p:handoutMasterIdLst>
    <p:handoutMasterId r:id="rId26"/>
  </p:handoutMasterIdLst>
  <p:sldIdLst>
    <p:sldId id="313" r:id="rId2"/>
    <p:sldId id="291" r:id="rId3"/>
    <p:sldId id="306" r:id="rId4"/>
    <p:sldId id="293" r:id="rId5"/>
    <p:sldId id="300" r:id="rId6"/>
    <p:sldId id="304" r:id="rId7"/>
    <p:sldId id="305" r:id="rId8"/>
    <p:sldId id="307" r:id="rId9"/>
    <p:sldId id="294" r:id="rId10"/>
    <p:sldId id="308" r:id="rId11"/>
    <p:sldId id="295" r:id="rId12"/>
    <p:sldId id="309" r:id="rId13"/>
    <p:sldId id="296" r:id="rId14"/>
    <p:sldId id="270" r:id="rId15"/>
    <p:sldId id="292" r:id="rId16"/>
    <p:sldId id="310" r:id="rId17"/>
    <p:sldId id="297" r:id="rId18"/>
    <p:sldId id="301" r:id="rId19"/>
    <p:sldId id="302" r:id="rId20"/>
    <p:sldId id="298" r:id="rId21"/>
    <p:sldId id="303" r:id="rId22"/>
    <p:sldId id="311" r:id="rId23"/>
    <p:sldId id="312" r:id="rId24"/>
  </p:sldIdLst>
  <p:sldSz cx="21674138" cy="12192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F4F6"/>
    <a:srgbClr val="731101"/>
    <a:srgbClr val="70AD47"/>
    <a:srgbClr val="BA6006"/>
    <a:srgbClr val="FFF2CC"/>
    <a:srgbClr val="BF8D01"/>
    <a:srgbClr val="996F05"/>
    <a:srgbClr val="765504"/>
    <a:srgbClr val="762F04"/>
    <a:srgbClr val="AB18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4" autoAdjust="0"/>
    <p:restoredTop sz="94660"/>
  </p:normalViewPr>
  <p:slideViewPr>
    <p:cSldViewPr snapToGrid="0" showGuides="1">
      <p:cViewPr varScale="1">
        <p:scale>
          <a:sx n="43" d="100"/>
          <a:sy n="43" d="100"/>
        </p:scale>
        <p:origin x="130" y="2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417"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F2FF1658-4283-4745-9DBE-6AE6D7C15F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6AE0E650-975A-4300-957A-E1C47236656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428ADA-555B-4263-80AA-ED9F534C0A3B}" type="datetimeFigureOut">
              <a:rPr lang="zh-CN" altLang="en-US" smtClean="0"/>
              <a:t>2020/8/9</a:t>
            </a:fld>
            <a:endParaRPr lang="zh-CN" altLang="en-US"/>
          </a:p>
        </p:txBody>
      </p:sp>
      <p:sp>
        <p:nvSpPr>
          <p:cNvPr id="4" name="页脚占位符 3">
            <a:extLst>
              <a:ext uri="{FF2B5EF4-FFF2-40B4-BE49-F238E27FC236}">
                <a16:creationId xmlns:a16="http://schemas.microsoft.com/office/drawing/2014/main" xmlns="" id="{A9563D8A-0C79-4CFF-9BC4-78D1D7CCEC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DDC985AF-0E0D-4B46-AC51-B0884C08268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A7A115-8629-4C45-93D6-7E26F517515B}" type="slidenum">
              <a:rPr lang="zh-CN" altLang="en-US" smtClean="0"/>
              <a:t>‹#›</a:t>
            </a:fld>
            <a:endParaRPr lang="zh-CN" altLang="en-US"/>
          </a:p>
        </p:txBody>
      </p:sp>
    </p:spTree>
    <p:extLst>
      <p:ext uri="{BB962C8B-B14F-4D97-AF65-F5344CB8AC3E}">
        <p14:creationId xmlns:p14="http://schemas.microsoft.com/office/powerpoint/2010/main" val="896885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A898CC-5EC1-48A2-8D44-BB618BE8DA25}" type="datetimeFigureOut">
              <a:rPr lang="zh-CN" altLang="en-US" smtClean="0"/>
              <a:t>2020/8/9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6A66F3-A423-453B-AD7A-F036BE6E137A}" type="slidenum">
              <a:rPr lang="zh-CN" altLang="en-US" smtClean="0"/>
              <a:t>‹#›</a:t>
            </a:fld>
            <a:endParaRPr lang="zh-CN" altLang="en-US"/>
          </a:p>
        </p:txBody>
      </p:sp>
    </p:spTree>
    <p:extLst>
      <p:ext uri="{BB962C8B-B14F-4D97-AF65-F5344CB8AC3E}">
        <p14:creationId xmlns:p14="http://schemas.microsoft.com/office/powerpoint/2010/main" val="3243118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6A66F3-A423-453B-AD7A-F036BE6E137A}" type="slidenum">
              <a:rPr lang="zh-CN" altLang="en-US" smtClean="0"/>
              <a:t>1</a:t>
            </a:fld>
            <a:endParaRPr lang="zh-CN" altLang="en-US"/>
          </a:p>
        </p:txBody>
      </p:sp>
    </p:spTree>
    <p:extLst>
      <p:ext uri="{BB962C8B-B14F-4D97-AF65-F5344CB8AC3E}">
        <p14:creationId xmlns:p14="http://schemas.microsoft.com/office/powerpoint/2010/main" val="3742563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10</a:t>
            </a:fld>
            <a:endParaRPr lang="zh-CN" altLang="en-US"/>
          </a:p>
        </p:txBody>
      </p:sp>
    </p:spTree>
    <p:extLst>
      <p:ext uri="{BB962C8B-B14F-4D97-AF65-F5344CB8AC3E}">
        <p14:creationId xmlns:p14="http://schemas.microsoft.com/office/powerpoint/2010/main" val="350114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11</a:t>
            </a:fld>
            <a:endParaRPr lang="zh-CN" altLang="en-US"/>
          </a:p>
        </p:txBody>
      </p:sp>
    </p:spTree>
    <p:extLst>
      <p:ext uri="{BB962C8B-B14F-4D97-AF65-F5344CB8AC3E}">
        <p14:creationId xmlns:p14="http://schemas.microsoft.com/office/powerpoint/2010/main" val="2008601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12</a:t>
            </a:fld>
            <a:endParaRPr lang="zh-CN" altLang="en-US"/>
          </a:p>
        </p:txBody>
      </p:sp>
    </p:spTree>
    <p:extLst>
      <p:ext uri="{BB962C8B-B14F-4D97-AF65-F5344CB8AC3E}">
        <p14:creationId xmlns:p14="http://schemas.microsoft.com/office/powerpoint/2010/main" val="3501140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13</a:t>
            </a:fld>
            <a:endParaRPr lang="zh-CN" altLang="en-US"/>
          </a:p>
        </p:txBody>
      </p:sp>
    </p:spTree>
    <p:extLst>
      <p:ext uri="{BB962C8B-B14F-4D97-AF65-F5344CB8AC3E}">
        <p14:creationId xmlns:p14="http://schemas.microsoft.com/office/powerpoint/2010/main" val="3828692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14</a:t>
            </a:fld>
            <a:endParaRPr lang="zh-CN" altLang="en-US"/>
          </a:p>
        </p:txBody>
      </p:sp>
    </p:spTree>
    <p:extLst>
      <p:ext uri="{BB962C8B-B14F-4D97-AF65-F5344CB8AC3E}">
        <p14:creationId xmlns:p14="http://schemas.microsoft.com/office/powerpoint/2010/main" val="2630001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15</a:t>
            </a:fld>
            <a:endParaRPr lang="zh-CN" altLang="en-US"/>
          </a:p>
        </p:txBody>
      </p:sp>
    </p:spTree>
    <p:extLst>
      <p:ext uri="{BB962C8B-B14F-4D97-AF65-F5344CB8AC3E}">
        <p14:creationId xmlns:p14="http://schemas.microsoft.com/office/powerpoint/2010/main" val="2330365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16</a:t>
            </a:fld>
            <a:endParaRPr lang="zh-CN" altLang="en-US"/>
          </a:p>
        </p:txBody>
      </p:sp>
    </p:spTree>
    <p:extLst>
      <p:ext uri="{BB962C8B-B14F-4D97-AF65-F5344CB8AC3E}">
        <p14:creationId xmlns:p14="http://schemas.microsoft.com/office/powerpoint/2010/main" val="3501140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17</a:t>
            </a:fld>
            <a:endParaRPr lang="zh-CN" altLang="en-US"/>
          </a:p>
        </p:txBody>
      </p:sp>
    </p:spTree>
    <p:extLst>
      <p:ext uri="{BB962C8B-B14F-4D97-AF65-F5344CB8AC3E}">
        <p14:creationId xmlns:p14="http://schemas.microsoft.com/office/powerpoint/2010/main" val="2151114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18</a:t>
            </a:fld>
            <a:endParaRPr lang="zh-CN" altLang="en-US"/>
          </a:p>
        </p:txBody>
      </p:sp>
    </p:spTree>
    <p:extLst>
      <p:ext uri="{BB962C8B-B14F-4D97-AF65-F5344CB8AC3E}">
        <p14:creationId xmlns:p14="http://schemas.microsoft.com/office/powerpoint/2010/main" val="2983872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19</a:t>
            </a:fld>
            <a:endParaRPr lang="zh-CN" altLang="en-US"/>
          </a:p>
        </p:txBody>
      </p:sp>
    </p:spTree>
    <p:extLst>
      <p:ext uri="{BB962C8B-B14F-4D97-AF65-F5344CB8AC3E}">
        <p14:creationId xmlns:p14="http://schemas.microsoft.com/office/powerpoint/2010/main" val="2544812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2</a:t>
            </a:fld>
            <a:endParaRPr lang="zh-CN" altLang="en-US"/>
          </a:p>
        </p:txBody>
      </p:sp>
    </p:spTree>
    <p:extLst>
      <p:ext uri="{BB962C8B-B14F-4D97-AF65-F5344CB8AC3E}">
        <p14:creationId xmlns:p14="http://schemas.microsoft.com/office/powerpoint/2010/main" val="1889746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20</a:t>
            </a:fld>
            <a:endParaRPr lang="zh-CN" altLang="en-US"/>
          </a:p>
        </p:txBody>
      </p:sp>
    </p:spTree>
    <p:extLst>
      <p:ext uri="{BB962C8B-B14F-4D97-AF65-F5344CB8AC3E}">
        <p14:creationId xmlns:p14="http://schemas.microsoft.com/office/powerpoint/2010/main" val="2064097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6A66F3-A423-453B-AD7A-F036BE6E137A}" type="slidenum">
              <a:rPr lang="zh-CN" altLang="en-US" smtClean="0"/>
              <a:t>21</a:t>
            </a:fld>
            <a:endParaRPr lang="zh-CN" altLang="en-US"/>
          </a:p>
        </p:txBody>
      </p:sp>
    </p:spTree>
    <p:extLst>
      <p:ext uri="{BB962C8B-B14F-4D97-AF65-F5344CB8AC3E}">
        <p14:creationId xmlns:p14="http://schemas.microsoft.com/office/powerpoint/2010/main" val="2048890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96A66F3-A423-453B-AD7A-F036BE6E137A}" type="slidenum">
              <a:rPr lang="zh-CN" altLang="en-US" smtClean="0"/>
              <a:t>22</a:t>
            </a:fld>
            <a:endParaRPr lang="zh-CN" altLang="en-US"/>
          </a:p>
        </p:txBody>
      </p:sp>
    </p:spTree>
    <p:extLst>
      <p:ext uri="{BB962C8B-B14F-4D97-AF65-F5344CB8AC3E}">
        <p14:creationId xmlns:p14="http://schemas.microsoft.com/office/powerpoint/2010/main" val="72312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3</a:t>
            </a:fld>
            <a:endParaRPr lang="zh-CN" altLang="en-US"/>
          </a:p>
        </p:txBody>
      </p:sp>
    </p:spTree>
    <p:extLst>
      <p:ext uri="{BB962C8B-B14F-4D97-AF65-F5344CB8AC3E}">
        <p14:creationId xmlns:p14="http://schemas.microsoft.com/office/powerpoint/2010/main" val="350114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4</a:t>
            </a:fld>
            <a:endParaRPr lang="zh-CN" altLang="en-US"/>
          </a:p>
        </p:txBody>
      </p:sp>
    </p:spTree>
    <p:extLst>
      <p:ext uri="{BB962C8B-B14F-4D97-AF65-F5344CB8AC3E}">
        <p14:creationId xmlns:p14="http://schemas.microsoft.com/office/powerpoint/2010/main" val="1640379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5</a:t>
            </a:fld>
            <a:endParaRPr lang="zh-CN" altLang="en-US"/>
          </a:p>
        </p:txBody>
      </p:sp>
    </p:spTree>
    <p:extLst>
      <p:ext uri="{BB962C8B-B14F-4D97-AF65-F5344CB8AC3E}">
        <p14:creationId xmlns:p14="http://schemas.microsoft.com/office/powerpoint/2010/main" val="552155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6</a:t>
            </a:fld>
            <a:endParaRPr lang="zh-CN" altLang="en-US"/>
          </a:p>
        </p:txBody>
      </p:sp>
    </p:spTree>
    <p:extLst>
      <p:ext uri="{BB962C8B-B14F-4D97-AF65-F5344CB8AC3E}">
        <p14:creationId xmlns:p14="http://schemas.microsoft.com/office/powerpoint/2010/main" val="3168295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7</a:t>
            </a:fld>
            <a:endParaRPr lang="zh-CN" altLang="en-US"/>
          </a:p>
        </p:txBody>
      </p:sp>
    </p:spTree>
    <p:extLst>
      <p:ext uri="{BB962C8B-B14F-4D97-AF65-F5344CB8AC3E}">
        <p14:creationId xmlns:p14="http://schemas.microsoft.com/office/powerpoint/2010/main" val="1006474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8</a:t>
            </a:fld>
            <a:endParaRPr lang="zh-CN" altLang="en-US"/>
          </a:p>
        </p:txBody>
      </p:sp>
    </p:spTree>
    <p:extLst>
      <p:ext uri="{BB962C8B-B14F-4D97-AF65-F5344CB8AC3E}">
        <p14:creationId xmlns:p14="http://schemas.microsoft.com/office/powerpoint/2010/main" val="350114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6A66F3-A423-453B-AD7A-F036BE6E137A}" type="slidenum">
              <a:rPr lang="zh-CN" altLang="en-US" smtClean="0"/>
              <a:t>9</a:t>
            </a:fld>
            <a:endParaRPr lang="zh-CN" altLang="en-US"/>
          </a:p>
        </p:txBody>
      </p:sp>
    </p:spTree>
    <p:extLst>
      <p:ext uri="{BB962C8B-B14F-4D97-AF65-F5344CB8AC3E}">
        <p14:creationId xmlns:p14="http://schemas.microsoft.com/office/powerpoint/2010/main" val="2840434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8F2D5A-8FDF-4CB0-9F16-446A519E960B}" type="datetimeFigureOut">
              <a:rPr lang="zh-CN" altLang="en-US" smtClean="0"/>
              <a:t>2020/8/9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6CC881B-3998-4BDF-A2C0-073D11CD3741}" type="slidenum">
              <a:rPr lang="zh-CN" altLang="en-US" smtClean="0"/>
              <a:t>‹#›</a:t>
            </a:fld>
            <a:endParaRPr lang="zh-CN" altLang="en-US"/>
          </a:p>
        </p:txBody>
      </p:sp>
    </p:spTree>
    <p:extLst>
      <p:ext uri="{BB962C8B-B14F-4D97-AF65-F5344CB8AC3E}">
        <p14:creationId xmlns:p14="http://schemas.microsoft.com/office/powerpoint/2010/main" val="1705699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8F2D5A-8FDF-4CB0-9F16-446A519E960B}" type="datetimeFigureOut">
              <a:rPr lang="zh-CN" altLang="en-US" smtClean="0"/>
              <a:t>2020/8/9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6CC881B-3998-4BDF-A2C0-073D11CD3741}" type="slidenum">
              <a:rPr lang="zh-CN" altLang="en-US" smtClean="0"/>
              <a:t>‹#›</a:t>
            </a:fld>
            <a:endParaRPr lang="zh-CN" altLang="en-US"/>
          </a:p>
        </p:txBody>
      </p:sp>
      <p:sp>
        <p:nvSpPr>
          <p:cNvPr id="6" name="文本框 5">
            <a:extLst>
              <a:ext uri="{FF2B5EF4-FFF2-40B4-BE49-F238E27FC236}">
                <a16:creationId xmlns:a16="http://schemas.microsoft.com/office/drawing/2014/main" xmlns="" id="{384674DA-1A8A-4FA9-A834-E2E76015535C}"/>
              </a:ext>
            </a:extLst>
          </p:cNvPr>
          <p:cNvSpPr txBox="1"/>
          <p:nvPr/>
        </p:nvSpPr>
        <p:spPr>
          <a:xfrm>
            <a:off x="1405584" y="461284"/>
            <a:ext cx="4478920" cy="1107996"/>
          </a:xfrm>
          <a:prstGeom prst="rect">
            <a:avLst/>
          </a:prstGeom>
          <a:noFill/>
        </p:spPr>
        <p:txBody>
          <a:bodyPr wrap="square" rtlCol="0">
            <a:spAutoFit/>
          </a:bodyPr>
          <a:lstStyle/>
          <a:p>
            <a:pPr algn="dist"/>
            <a:r>
              <a:rPr lang="zh-CN" altLang="en-US" sz="6600" dirty="0">
                <a:solidFill>
                  <a:schemeClr val="bg1"/>
                </a:solidFill>
                <a:effectLst>
                  <a:outerShdw sx="102000" sy="102000" algn="ctr" rotWithShape="0">
                    <a:schemeClr val="tx1"/>
                  </a:outerShdw>
                </a:effectLst>
                <a:latin typeface="+mj-ea"/>
                <a:ea typeface="+mj-ea"/>
              </a:rPr>
              <a:t>我们的节日</a:t>
            </a:r>
          </a:p>
        </p:txBody>
      </p:sp>
      <p:pic>
        <p:nvPicPr>
          <p:cNvPr id="7" name="图片 6" descr="图片包含 游戏机, 灯光&#10;&#10;描述已自动生成">
            <a:extLst>
              <a:ext uri="{FF2B5EF4-FFF2-40B4-BE49-F238E27FC236}">
                <a16:creationId xmlns:a16="http://schemas.microsoft.com/office/drawing/2014/main" xmlns="" id="{0317DAED-2736-49E7-843E-C42853974A85}"/>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635909" y="212197"/>
            <a:ext cx="1389661" cy="1389661"/>
          </a:xfrm>
          <a:prstGeom prst="rect">
            <a:avLst/>
          </a:prstGeom>
        </p:spPr>
      </p:pic>
      <p:pic>
        <p:nvPicPr>
          <p:cNvPr id="8" name="图片 7">
            <a:extLst>
              <a:ext uri="{FF2B5EF4-FFF2-40B4-BE49-F238E27FC236}">
                <a16:creationId xmlns:a16="http://schemas.microsoft.com/office/drawing/2014/main" xmlns="" id="{7D8EA63C-4E96-4CBD-9A7C-C6910E13EE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1556" y="459403"/>
            <a:ext cx="409544" cy="647344"/>
          </a:xfrm>
          <a:prstGeom prst="rect">
            <a:avLst/>
          </a:prstGeom>
        </p:spPr>
      </p:pic>
    </p:spTree>
    <p:extLst>
      <p:ext uri="{BB962C8B-B14F-4D97-AF65-F5344CB8AC3E}">
        <p14:creationId xmlns:p14="http://schemas.microsoft.com/office/powerpoint/2010/main" val="16751212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90000"/>
            <a:lumOff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90100" y="649114"/>
            <a:ext cx="18693944" cy="235655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90100" y="3245556"/>
            <a:ext cx="18693944" cy="77357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1490099" y="11300182"/>
            <a:ext cx="4876681" cy="649111"/>
          </a:xfrm>
          <a:prstGeom prst="rect">
            <a:avLst/>
          </a:prstGeom>
        </p:spPr>
        <p:txBody>
          <a:bodyPr vert="horz" lIns="91440" tIns="45720" rIns="91440" bIns="45720" rtlCol="0" anchor="ctr"/>
          <a:lstStyle>
            <a:lvl1pPr algn="l">
              <a:defRPr sz="900">
                <a:solidFill>
                  <a:schemeClr val="tx1">
                    <a:tint val="75000"/>
                  </a:schemeClr>
                </a:solidFill>
                <a:latin typeface="幼圆" panose="02010509060101010101" pitchFamily="49" charset="-122"/>
                <a:ea typeface="幼圆" panose="02010509060101010101" pitchFamily="49" charset="-122"/>
              </a:defRPr>
            </a:lvl1pPr>
          </a:lstStyle>
          <a:p>
            <a:fld id="{158F2D5A-8FDF-4CB0-9F16-446A519E960B}" type="datetimeFigureOut">
              <a:rPr lang="zh-CN" altLang="en-US" smtClean="0"/>
              <a:pPr/>
              <a:t>2020/8/9</a:t>
            </a:fld>
            <a:endParaRPr lang="zh-CN" altLang="en-US" dirty="0"/>
          </a:p>
        </p:txBody>
      </p:sp>
      <p:sp>
        <p:nvSpPr>
          <p:cNvPr id="5" name="Footer Placeholder 4"/>
          <p:cNvSpPr>
            <a:spLocks noGrp="1"/>
          </p:cNvSpPr>
          <p:nvPr>
            <p:ph type="ftr" sz="quarter" idx="3"/>
          </p:nvPr>
        </p:nvSpPr>
        <p:spPr>
          <a:xfrm>
            <a:off x="7179561" y="11300182"/>
            <a:ext cx="7315022" cy="649111"/>
          </a:xfrm>
          <a:prstGeom prst="rect">
            <a:avLst/>
          </a:prstGeom>
        </p:spPr>
        <p:txBody>
          <a:bodyPr vert="horz" lIns="91440" tIns="45720" rIns="91440" bIns="45720" rtlCol="0" anchor="ctr"/>
          <a:lstStyle>
            <a:lvl1pPr algn="ctr">
              <a:defRPr sz="900">
                <a:solidFill>
                  <a:schemeClr val="tx1">
                    <a:tint val="75000"/>
                  </a:schemeClr>
                </a:solidFill>
                <a:latin typeface="幼圆" panose="02010509060101010101" pitchFamily="49" charset="-122"/>
                <a:ea typeface="幼圆" panose="02010509060101010101" pitchFamily="49" charset="-122"/>
              </a:defRPr>
            </a:lvl1pPr>
          </a:lstStyle>
          <a:p>
            <a:endParaRPr lang="zh-CN" altLang="en-US" dirty="0"/>
          </a:p>
        </p:txBody>
      </p:sp>
      <p:sp>
        <p:nvSpPr>
          <p:cNvPr id="6" name="Slide Number Placeholder 5"/>
          <p:cNvSpPr>
            <a:spLocks noGrp="1"/>
          </p:cNvSpPr>
          <p:nvPr>
            <p:ph type="sldNum" sz="quarter" idx="4"/>
          </p:nvPr>
        </p:nvSpPr>
        <p:spPr>
          <a:xfrm>
            <a:off x="15307362" y="11300182"/>
            <a:ext cx="4876681" cy="649111"/>
          </a:xfrm>
          <a:prstGeom prst="rect">
            <a:avLst/>
          </a:prstGeom>
        </p:spPr>
        <p:txBody>
          <a:bodyPr vert="horz" lIns="91440" tIns="45720" rIns="91440" bIns="45720" rtlCol="0" anchor="ctr"/>
          <a:lstStyle>
            <a:lvl1pPr algn="r">
              <a:defRPr sz="900">
                <a:solidFill>
                  <a:schemeClr val="tx1">
                    <a:tint val="75000"/>
                  </a:schemeClr>
                </a:solidFill>
                <a:latin typeface="幼圆" panose="02010509060101010101" pitchFamily="49" charset="-122"/>
                <a:ea typeface="幼圆" panose="02010509060101010101" pitchFamily="49" charset="-122"/>
              </a:defRPr>
            </a:lvl1pPr>
          </a:lstStyle>
          <a:p>
            <a:fld id="{26CC881B-3998-4BDF-A2C0-073D11CD3741}" type="slidenum">
              <a:rPr lang="zh-CN" altLang="en-US" smtClean="0"/>
              <a:pPr/>
              <a:t>‹#›</a:t>
            </a:fld>
            <a:endParaRPr lang="zh-CN" altLang="en-US" dirty="0"/>
          </a:p>
        </p:txBody>
      </p:sp>
      <p:grpSp>
        <p:nvGrpSpPr>
          <p:cNvPr id="11" name="组合 10">
            <a:extLst>
              <a:ext uri="{FF2B5EF4-FFF2-40B4-BE49-F238E27FC236}">
                <a16:creationId xmlns:a16="http://schemas.microsoft.com/office/drawing/2014/main" xmlns="" id="{31BE02BC-1F7C-4834-99E0-35BB5830DE2B}"/>
              </a:ext>
            </a:extLst>
          </p:cNvPr>
          <p:cNvGrpSpPr/>
          <p:nvPr userDrawn="1"/>
        </p:nvGrpSpPr>
        <p:grpSpPr>
          <a:xfrm>
            <a:off x="-1644384" y="0"/>
            <a:ext cx="24962906" cy="12192000"/>
            <a:chOff x="-79903" y="0"/>
            <a:chExt cx="24962906" cy="12192000"/>
          </a:xfrm>
        </p:grpSpPr>
        <p:pic>
          <p:nvPicPr>
            <p:cNvPr id="7" name="图片 6">
              <a:extLst>
                <a:ext uri="{FF2B5EF4-FFF2-40B4-BE49-F238E27FC236}">
                  <a16:creationId xmlns:a16="http://schemas.microsoft.com/office/drawing/2014/main" xmlns="" id="{1794C416-B465-42CF-ADA9-72940DA4F510}"/>
                </a:ext>
              </a:extLst>
            </p:cNvPr>
            <p:cNvPicPr>
              <a:picLocks noChangeAspect="1"/>
            </p:cNvPicPr>
            <p:nvPr userDrawn="1"/>
          </p:nvPicPr>
          <p:blipFill rotWithShape="1">
            <a:blip r:embed="rId4" cstate="screen">
              <a:alphaModFix amt="8000"/>
              <a:extLst>
                <a:ext uri="{28A0092B-C50C-407E-A947-70E740481C1C}">
                  <a14:useLocalDpi xmlns:a14="http://schemas.microsoft.com/office/drawing/2010/main"/>
                </a:ext>
              </a:extLst>
            </a:blip>
            <a:srcRect t="3699" b="14347"/>
            <a:stretch/>
          </p:blipFill>
          <p:spPr>
            <a:xfrm flipV="1">
              <a:off x="-79903" y="0"/>
              <a:ext cx="6252103" cy="12192000"/>
            </a:xfrm>
            <a:prstGeom prst="rect">
              <a:avLst/>
            </a:prstGeom>
          </p:spPr>
        </p:pic>
        <p:pic>
          <p:nvPicPr>
            <p:cNvPr id="8" name="图片 7">
              <a:extLst>
                <a:ext uri="{FF2B5EF4-FFF2-40B4-BE49-F238E27FC236}">
                  <a16:creationId xmlns:a16="http://schemas.microsoft.com/office/drawing/2014/main" xmlns="" id="{A6BE6118-3912-4083-A7B0-1FB23BB65BC3}"/>
                </a:ext>
              </a:extLst>
            </p:cNvPr>
            <p:cNvPicPr>
              <a:picLocks noChangeAspect="1"/>
            </p:cNvPicPr>
            <p:nvPr userDrawn="1"/>
          </p:nvPicPr>
          <p:blipFill rotWithShape="1">
            <a:blip r:embed="rId4" cstate="screen">
              <a:alphaModFix amt="8000"/>
              <a:extLst>
                <a:ext uri="{28A0092B-C50C-407E-A947-70E740481C1C}">
                  <a14:useLocalDpi xmlns:a14="http://schemas.microsoft.com/office/drawing/2010/main"/>
                </a:ext>
              </a:extLst>
            </a:blip>
            <a:srcRect t="3699" b="14347"/>
            <a:stretch/>
          </p:blipFill>
          <p:spPr>
            <a:xfrm flipV="1">
              <a:off x="6172200" y="0"/>
              <a:ext cx="6252103" cy="12192000"/>
            </a:xfrm>
            <a:prstGeom prst="rect">
              <a:avLst/>
            </a:prstGeom>
          </p:spPr>
        </p:pic>
        <p:pic>
          <p:nvPicPr>
            <p:cNvPr id="9" name="图片 8">
              <a:extLst>
                <a:ext uri="{FF2B5EF4-FFF2-40B4-BE49-F238E27FC236}">
                  <a16:creationId xmlns:a16="http://schemas.microsoft.com/office/drawing/2014/main" xmlns="" id="{D54F8BE7-A5DE-499C-B9DC-236EDDB75564}"/>
                </a:ext>
              </a:extLst>
            </p:cNvPr>
            <p:cNvPicPr>
              <a:picLocks noChangeAspect="1"/>
            </p:cNvPicPr>
            <p:nvPr userDrawn="1"/>
          </p:nvPicPr>
          <p:blipFill rotWithShape="1">
            <a:blip r:embed="rId4" cstate="screen">
              <a:alphaModFix amt="8000"/>
              <a:extLst>
                <a:ext uri="{28A0092B-C50C-407E-A947-70E740481C1C}">
                  <a14:useLocalDpi xmlns:a14="http://schemas.microsoft.com/office/drawing/2010/main"/>
                </a:ext>
              </a:extLst>
            </a:blip>
            <a:srcRect t="3699" b="14347"/>
            <a:stretch/>
          </p:blipFill>
          <p:spPr>
            <a:xfrm flipV="1">
              <a:off x="12378797" y="0"/>
              <a:ext cx="6252103" cy="12192000"/>
            </a:xfrm>
            <a:prstGeom prst="rect">
              <a:avLst/>
            </a:prstGeom>
          </p:spPr>
        </p:pic>
        <p:pic>
          <p:nvPicPr>
            <p:cNvPr id="10" name="图片 9">
              <a:extLst>
                <a:ext uri="{FF2B5EF4-FFF2-40B4-BE49-F238E27FC236}">
                  <a16:creationId xmlns:a16="http://schemas.microsoft.com/office/drawing/2014/main" xmlns="" id="{F49C982E-DA8A-4E6E-BCF7-1F197A13F034}"/>
                </a:ext>
              </a:extLst>
            </p:cNvPr>
            <p:cNvPicPr>
              <a:picLocks noChangeAspect="1"/>
            </p:cNvPicPr>
            <p:nvPr userDrawn="1"/>
          </p:nvPicPr>
          <p:blipFill rotWithShape="1">
            <a:blip r:embed="rId4" cstate="screen">
              <a:alphaModFix amt="8000"/>
              <a:extLst>
                <a:ext uri="{28A0092B-C50C-407E-A947-70E740481C1C}">
                  <a14:useLocalDpi xmlns:a14="http://schemas.microsoft.com/office/drawing/2010/main"/>
                </a:ext>
              </a:extLst>
            </a:blip>
            <a:srcRect t="3699" b="14347"/>
            <a:stretch/>
          </p:blipFill>
          <p:spPr>
            <a:xfrm flipV="1">
              <a:off x="18630900" y="0"/>
              <a:ext cx="6252103" cy="12192000"/>
            </a:xfrm>
            <a:prstGeom prst="rect">
              <a:avLst/>
            </a:prstGeom>
          </p:spPr>
        </p:pic>
      </p:grpSp>
    </p:spTree>
    <p:extLst>
      <p:ext uri="{BB962C8B-B14F-4D97-AF65-F5344CB8AC3E}">
        <p14:creationId xmlns:p14="http://schemas.microsoft.com/office/powerpoint/2010/main" val="2318654858"/>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幼圆" panose="02010509060101010101" pitchFamily="49" charset="-122"/>
          <a:ea typeface="幼圆" panose="02010509060101010101" pitchFamily="49"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幼圆" panose="02010509060101010101" pitchFamily="49" charset="-122"/>
          <a:ea typeface="幼圆" panose="02010509060101010101" pitchFamily="49"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幼圆" panose="02010509060101010101" pitchFamily="49" charset="-122"/>
          <a:ea typeface="幼圆" panose="02010509060101010101" pitchFamily="49"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幼圆" panose="02010509060101010101" pitchFamily="49" charset="-122"/>
          <a:ea typeface="幼圆" panose="02010509060101010101" pitchFamily="49"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幼圆" panose="02010509060101010101" pitchFamily="49" charset="-122"/>
          <a:ea typeface="幼圆"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4" userDrawn="1">
          <p15:clr>
            <a:srgbClr val="F26B43"/>
          </p15:clr>
        </p15:guide>
        <p15:guide id="2" pos="12896" userDrawn="1">
          <p15:clr>
            <a:srgbClr val="F26B43"/>
          </p15:clr>
        </p15:guide>
        <p15:guide id="3" orient="horz" pos="1144" userDrawn="1">
          <p15:clr>
            <a:srgbClr val="F26B43"/>
          </p15:clr>
        </p15:guide>
        <p15:guide id="4" orient="horz" pos="1272" userDrawn="1">
          <p15:clr>
            <a:srgbClr val="F26B43"/>
          </p15:clr>
        </p15:guide>
        <p15:guide id="5" orient="horz" pos="7400" userDrawn="1">
          <p15:clr>
            <a:srgbClr val="F26B43"/>
          </p15:clr>
        </p15:guide>
        <p15:guide id="6" orient="horz" pos="7272"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0.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13" Type="http://schemas.openxmlformats.org/officeDocument/2006/relationships/tags" Target="../tags/tag86.xml"/><Relationship Id="rId18" Type="http://schemas.openxmlformats.org/officeDocument/2006/relationships/tags" Target="../tags/tag91.xml"/><Relationship Id="rId26" Type="http://schemas.openxmlformats.org/officeDocument/2006/relationships/tags" Target="../tags/tag99.xml"/><Relationship Id="rId21" Type="http://schemas.openxmlformats.org/officeDocument/2006/relationships/tags" Target="../tags/tag94.xml"/><Relationship Id="rId34" Type="http://schemas.openxmlformats.org/officeDocument/2006/relationships/image" Target="../media/image10.png"/><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5" Type="http://schemas.openxmlformats.org/officeDocument/2006/relationships/tags" Target="../tags/tag98.xml"/><Relationship Id="rId33" Type="http://schemas.openxmlformats.org/officeDocument/2006/relationships/notesSlide" Target="../notesSlides/notesSlide11.xml"/><Relationship Id="rId38" Type="http://schemas.openxmlformats.org/officeDocument/2006/relationships/image" Target="../media/image33.png"/><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tags" Target="../tags/tag93.xml"/><Relationship Id="rId29" Type="http://schemas.openxmlformats.org/officeDocument/2006/relationships/tags" Target="../tags/tag102.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24" Type="http://schemas.openxmlformats.org/officeDocument/2006/relationships/tags" Target="../tags/tag97.xml"/><Relationship Id="rId32" Type="http://schemas.openxmlformats.org/officeDocument/2006/relationships/slideLayout" Target="../slideLayouts/slideLayout2.xml"/><Relationship Id="rId37" Type="http://schemas.openxmlformats.org/officeDocument/2006/relationships/image" Target="../media/image32.png"/><Relationship Id="rId5" Type="http://schemas.openxmlformats.org/officeDocument/2006/relationships/tags" Target="../tags/tag78.xml"/><Relationship Id="rId15" Type="http://schemas.openxmlformats.org/officeDocument/2006/relationships/tags" Target="../tags/tag88.xml"/><Relationship Id="rId23" Type="http://schemas.openxmlformats.org/officeDocument/2006/relationships/tags" Target="../tags/tag96.xml"/><Relationship Id="rId28" Type="http://schemas.openxmlformats.org/officeDocument/2006/relationships/tags" Target="../tags/tag101.xml"/><Relationship Id="rId36" Type="http://schemas.openxmlformats.org/officeDocument/2006/relationships/image" Target="../media/image31.png"/><Relationship Id="rId10" Type="http://schemas.openxmlformats.org/officeDocument/2006/relationships/tags" Target="../tags/tag83.xml"/><Relationship Id="rId19" Type="http://schemas.openxmlformats.org/officeDocument/2006/relationships/tags" Target="../tags/tag92.xml"/><Relationship Id="rId31" Type="http://schemas.openxmlformats.org/officeDocument/2006/relationships/tags" Target="../tags/tag104.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 Id="rId22" Type="http://schemas.openxmlformats.org/officeDocument/2006/relationships/tags" Target="../tags/tag95.xml"/><Relationship Id="rId27" Type="http://schemas.openxmlformats.org/officeDocument/2006/relationships/tags" Target="../tags/tag100.xml"/><Relationship Id="rId30" Type="http://schemas.openxmlformats.org/officeDocument/2006/relationships/tags" Target="../tags/tag103.xml"/><Relationship Id="rId35" Type="http://schemas.openxmlformats.org/officeDocument/2006/relationships/image" Target="../media/image30.png"/><Relationship Id="rId8" Type="http://schemas.openxmlformats.org/officeDocument/2006/relationships/tags" Target="../tags/tag81.xml"/><Relationship Id="rId3" Type="http://schemas.openxmlformats.org/officeDocument/2006/relationships/tags" Target="../tags/tag76.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0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13" Type="http://schemas.openxmlformats.org/officeDocument/2006/relationships/tags" Target="../tags/tag118.xml"/><Relationship Id="rId18" Type="http://schemas.openxmlformats.org/officeDocument/2006/relationships/tags" Target="../tags/tag123.xml"/><Relationship Id="rId26" Type="http://schemas.openxmlformats.org/officeDocument/2006/relationships/tags" Target="../tags/tag131.xml"/><Relationship Id="rId21" Type="http://schemas.openxmlformats.org/officeDocument/2006/relationships/tags" Target="../tags/tag126.xml"/><Relationship Id="rId34" Type="http://schemas.openxmlformats.org/officeDocument/2006/relationships/image" Target="../media/image10.png"/><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tags" Target="../tags/tag130.xml"/><Relationship Id="rId33" Type="http://schemas.openxmlformats.org/officeDocument/2006/relationships/notesSlide" Target="../notesSlides/notesSlide13.xml"/><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tags" Target="../tags/tag125.xml"/><Relationship Id="rId29" Type="http://schemas.openxmlformats.org/officeDocument/2006/relationships/tags" Target="../tags/tag134.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24" Type="http://schemas.openxmlformats.org/officeDocument/2006/relationships/tags" Target="../tags/tag129.xml"/><Relationship Id="rId32" Type="http://schemas.openxmlformats.org/officeDocument/2006/relationships/slideLayout" Target="../slideLayouts/slideLayout2.xml"/><Relationship Id="rId37" Type="http://schemas.openxmlformats.org/officeDocument/2006/relationships/image" Target="../media/image36.png"/><Relationship Id="rId5" Type="http://schemas.openxmlformats.org/officeDocument/2006/relationships/tags" Target="../tags/tag110.xml"/><Relationship Id="rId15" Type="http://schemas.openxmlformats.org/officeDocument/2006/relationships/tags" Target="../tags/tag120.xml"/><Relationship Id="rId23" Type="http://schemas.openxmlformats.org/officeDocument/2006/relationships/tags" Target="../tags/tag128.xml"/><Relationship Id="rId28" Type="http://schemas.openxmlformats.org/officeDocument/2006/relationships/tags" Target="../tags/tag133.xml"/><Relationship Id="rId36" Type="http://schemas.openxmlformats.org/officeDocument/2006/relationships/image" Target="../media/image35.png"/><Relationship Id="rId10" Type="http://schemas.openxmlformats.org/officeDocument/2006/relationships/tags" Target="../tags/tag115.xml"/><Relationship Id="rId19" Type="http://schemas.openxmlformats.org/officeDocument/2006/relationships/tags" Target="../tags/tag124.xml"/><Relationship Id="rId31" Type="http://schemas.openxmlformats.org/officeDocument/2006/relationships/tags" Target="../tags/tag136.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 Id="rId22" Type="http://schemas.openxmlformats.org/officeDocument/2006/relationships/tags" Target="../tags/tag127.xml"/><Relationship Id="rId27" Type="http://schemas.openxmlformats.org/officeDocument/2006/relationships/tags" Target="../tags/tag132.xml"/><Relationship Id="rId30" Type="http://schemas.openxmlformats.org/officeDocument/2006/relationships/tags" Target="../tags/tag135.xml"/><Relationship Id="rId35" Type="http://schemas.openxmlformats.org/officeDocument/2006/relationships/image" Target="../media/image34.png"/><Relationship Id="rId8" Type="http://schemas.openxmlformats.org/officeDocument/2006/relationships/tags" Target="../tags/tag113.xml"/><Relationship Id="rId3" Type="http://schemas.openxmlformats.org/officeDocument/2006/relationships/tags" Target="../tags/tag108.xml"/></Relationships>
</file>

<file path=ppt/slides/_rels/slide14.xml.rels><?xml version="1.0" encoding="UTF-8" standalone="yes"?>
<Relationships xmlns="http://schemas.openxmlformats.org/package/2006/relationships"><Relationship Id="rId117" Type="http://schemas.openxmlformats.org/officeDocument/2006/relationships/tags" Target="../tags/tag253.xml"/><Relationship Id="rId21" Type="http://schemas.openxmlformats.org/officeDocument/2006/relationships/tags" Target="../tags/tag157.xml"/><Relationship Id="rId42" Type="http://schemas.openxmlformats.org/officeDocument/2006/relationships/tags" Target="../tags/tag178.xml"/><Relationship Id="rId63" Type="http://schemas.openxmlformats.org/officeDocument/2006/relationships/tags" Target="../tags/tag199.xml"/><Relationship Id="rId84" Type="http://schemas.openxmlformats.org/officeDocument/2006/relationships/tags" Target="../tags/tag220.xml"/><Relationship Id="rId138" Type="http://schemas.openxmlformats.org/officeDocument/2006/relationships/tags" Target="../tags/tag274.xml"/><Relationship Id="rId107" Type="http://schemas.openxmlformats.org/officeDocument/2006/relationships/tags" Target="../tags/tag243.xml"/><Relationship Id="rId11" Type="http://schemas.openxmlformats.org/officeDocument/2006/relationships/tags" Target="../tags/tag147.xml"/><Relationship Id="rId32" Type="http://schemas.openxmlformats.org/officeDocument/2006/relationships/tags" Target="../tags/tag168.xml"/><Relationship Id="rId53" Type="http://schemas.openxmlformats.org/officeDocument/2006/relationships/tags" Target="../tags/tag189.xml"/><Relationship Id="rId74" Type="http://schemas.openxmlformats.org/officeDocument/2006/relationships/tags" Target="../tags/tag210.xml"/><Relationship Id="rId128" Type="http://schemas.openxmlformats.org/officeDocument/2006/relationships/tags" Target="../tags/tag264.xml"/><Relationship Id="rId5" Type="http://schemas.openxmlformats.org/officeDocument/2006/relationships/tags" Target="../tags/tag141.xml"/><Relationship Id="rId90" Type="http://schemas.openxmlformats.org/officeDocument/2006/relationships/tags" Target="../tags/tag226.xml"/><Relationship Id="rId95" Type="http://schemas.openxmlformats.org/officeDocument/2006/relationships/tags" Target="../tags/tag231.xml"/><Relationship Id="rId22" Type="http://schemas.openxmlformats.org/officeDocument/2006/relationships/tags" Target="../tags/tag158.xml"/><Relationship Id="rId27" Type="http://schemas.openxmlformats.org/officeDocument/2006/relationships/tags" Target="../tags/tag163.xml"/><Relationship Id="rId43" Type="http://schemas.openxmlformats.org/officeDocument/2006/relationships/tags" Target="../tags/tag179.xml"/><Relationship Id="rId48" Type="http://schemas.openxmlformats.org/officeDocument/2006/relationships/tags" Target="../tags/tag184.xml"/><Relationship Id="rId64" Type="http://schemas.openxmlformats.org/officeDocument/2006/relationships/tags" Target="../tags/tag200.xml"/><Relationship Id="rId69" Type="http://schemas.openxmlformats.org/officeDocument/2006/relationships/tags" Target="../tags/tag205.xml"/><Relationship Id="rId113" Type="http://schemas.openxmlformats.org/officeDocument/2006/relationships/tags" Target="../tags/tag249.xml"/><Relationship Id="rId118" Type="http://schemas.openxmlformats.org/officeDocument/2006/relationships/tags" Target="../tags/tag254.xml"/><Relationship Id="rId134" Type="http://schemas.openxmlformats.org/officeDocument/2006/relationships/tags" Target="../tags/tag270.xml"/><Relationship Id="rId139" Type="http://schemas.openxmlformats.org/officeDocument/2006/relationships/tags" Target="../tags/tag275.xml"/><Relationship Id="rId80" Type="http://schemas.openxmlformats.org/officeDocument/2006/relationships/tags" Target="../tags/tag216.xml"/><Relationship Id="rId85" Type="http://schemas.openxmlformats.org/officeDocument/2006/relationships/tags" Target="../tags/tag221.xml"/><Relationship Id="rId12" Type="http://schemas.openxmlformats.org/officeDocument/2006/relationships/tags" Target="../tags/tag148.xml"/><Relationship Id="rId17" Type="http://schemas.openxmlformats.org/officeDocument/2006/relationships/tags" Target="../tags/tag153.xml"/><Relationship Id="rId33" Type="http://schemas.openxmlformats.org/officeDocument/2006/relationships/tags" Target="../tags/tag169.xml"/><Relationship Id="rId38" Type="http://schemas.openxmlformats.org/officeDocument/2006/relationships/tags" Target="../tags/tag174.xml"/><Relationship Id="rId59" Type="http://schemas.openxmlformats.org/officeDocument/2006/relationships/tags" Target="../tags/tag195.xml"/><Relationship Id="rId103" Type="http://schemas.openxmlformats.org/officeDocument/2006/relationships/tags" Target="../tags/tag239.xml"/><Relationship Id="rId108" Type="http://schemas.openxmlformats.org/officeDocument/2006/relationships/tags" Target="../tags/tag244.xml"/><Relationship Id="rId124" Type="http://schemas.openxmlformats.org/officeDocument/2006/relationships/tags" Target="../tags/tag260.xml"/><Relationship Id="rId129" Type="http://schemas.openxmlformats.org/officeDocument/2006/relationships/tags" Target="../tags/tag265.xml"/><Relationship Id="rId54" Type="http://schemas.openxmlformats.org/officeDocument/2006/relationships/tags" Target="../tags/tag190.xml"/><Relationship Id="rId70" Type="http://schemas.openxmlformats.org/officeDocument/2006/relationships/tags" Target="../tags/tag206.xml"/><Relationship Id="rId75" Type="http://schemas.openxmlformats.org/officeDocument/2006/relationships/tags" Target="../tags/tag211.xml"/><Relationship Id="rId91" Type="http://schemas.openxmlformats.org/officeDocument/2006/relationships/tags" Target="../tags/tag227.xml"/><Relationship Id="rId96" Type="http://schemas.openxmlformats.org/officeDocument/2006/relationships/tags" Target="../tags/tag232.xml"/><Relationship Id="rId140" Type="http://schemas.openxmlformats.org/officeDocument/2006/relationships/tags" Target="../tags/tag276.xml"/><Relationship Id="rId145" Type="http://schemas.openxmlformats.org/officeDocument/2006/relationships/image" Target="../media/image37.png"/><Relationship Id="rId1" Type="http://schemas.openxmlformats.org/officeDocument/2006/relationships/tags" Target="../tags/tag137.xml"/><Relationship Id="rId6" Type="http://schemas.openxmlformats.org/officeDocument/2006/relationships/tags" Target="../tags/tag142.xml"/><Relationship Id="rId23" Type="http://schemas.openxmlformats.org/officeDocument/2006/relationships/tags" Target="../tags/tag159.xml"/><Relationship Id="rId28" Type="http://schemas.openxmlformats.org/officeDocument/2006/relationships/tags" Target="../tags/tag164.xml"/><Relationship Id="rId49" Type="http://schemas.openxmlformats.org/officeDocument/2006/relationships/tags" Target="../tags/tag185.xml"/><Relationship Id="rId114" Type="http://schemas.openxmlformats.org/officeDocument/2006/relationships/tags" Target="../tags/tag250.xml"/><Relationship Id="rId119" Type="http://schemas.openxmlformats.org/officeDocument/2006/relationships/tags" Target="../tags/tag255.xml"/><Relationship Id="rId44" Type="http://schemas.openxmlformats.org/officeDocument/2006/relationships/tags" Target="../tags/tag180.xml"/><Relationship Id="rId60" Type="http://schemas.openxmlformats.org/officeDocument/2006/relationships/tags" Target="../tags/tag196.xml"/><Relationship Id="rId65" Type="http://schemas.openxmlformats.org/officeDocument/2006/relationships/tags" Target="../tags/tag201.xml"/><Relationship Id="rId81" Type="http://schemas.openxmlformats.org/officeDocument/2006/relationships/tags" Target="../tags/tag217.xml"/><Relationship Id="rId86" Type="http://schemas.openxmlformats.org/officeDocument/2006/relationships/tags" Target="../tags/tag222.xml"/><Relationship Id="rId130" Type="http://schemas.openxmlformats.org/officeDocument/2006/relationships/tags" Target="../tags/tag266.xml"/><Relationship Id="rId135" Type="http://schemas.openxmlformats.org/officeDocument/2006/relationships/tags" Target="../tags/tag271.xml"/><Relationship Id="rId13" Type="http://schemas.openxmlformats.org/officeDocument/2006/relationships/tags" Target="../tags/tag149.xml"/><Relationship Id="rId18" Type="http://schemas.openxmlformats.org/officeDocument/2006/relationships/tags" Target="../tags/tag154.xml"/><Relationship Id="rId39" Type="http://schemas.openxmlformats.org/officeDocument/2006/relationships/tags" Target="../tags/tag175.xml"/><Relationship Id="rId109" Type="http://schemas.openxmlformats.org/officeDocument/2006/relationships/tags" Target="../tags/tag245.xml"/><Relationship Id="rId34" Type="http://schemas.openxmlformats.org/officeDocument/2006/relationships/tags" Target="../tags/tag170.xml"/><Relationship Id="rId50" Type="http://schemas.openxmlformats.org/officeDocument/2006/relationships/tags" Target="../tags/tag186.xml"/><Relationship Id="rId55" Type="http://schemas.openxmlformats.org/officeDocument/2006/relationships/tags" Target="../tags/tag191.xml"/><Relationship Id="rId76" Type="http://schemas.openxmlformats.org/officeDocument/2006/relationships/tags" Target="../tags/tag212.xml"/><Relationship Id="rId97" Type="http://schemas.openxmlformats.org/officeDocument/2006/relationships/tags" Target="../tags/tag233.xml"/><Relationship Id="rId104" Type="http://schemas.openxmlformats.org/officeDocument/2006/relationships/tags" Target="../tags/tag240.xml"/><Relationship Id="rId120" Type="http://schemas.openxmlformats.org/officeDocument/2006/relationships/tags" Target="../tags/tag256.xml"/><Relationship Id="rId125" Type="http://schemas.openxmlformats.org/officeDocument/2006/relationships/tags" Target="../tags/tag261.xml"/><Relationship Id="rId141" Type="http://schemas.openxmlformats.org/officeDocument/2006/relationships/tags" Target="../tags/tag277.xml"/><Relationship Id="rId7" Type="http://schemas.openxmlformats.org/officeDocument/2006/relationships/tags" Target="../tags/tag143.xml"/><Relationship Id="rId71" Type="http://schemas.openxmlformats.org/officeDocument/2006/relationships/tags" Target="../tags/tag207.xml"/><Relationship Id="rId92" Type="http://schemas.openxmlformats.org/officeDocument/2006/relationships/tags" Target="../tags/tag228.xml"/><Relationship Id="rId2" Type="http://schemas.openxmlformats.org/officeDocument/2006/relationships/tags" Target="../tags/tag138.xml"/><Relationship Id="rId29" Type="http://schemas.openxmlformats.org/officeDocument/2006/relationships/tags" Target="../tags/tag165.xml"/><Relationship Id="rId24" Type="http://schemas.openxmlformats.org/officeDocument/2006/relationships/tags" Target="../tags/tag160.xml"/><Relationship Id="rId40" Type="http://schemas.openxmlformats.org/officeDocument/2006/relationships/tags" Target="../tags/tag176.xml"/><Relationship Id="rId45" Type="http://schemas.openxmlformats.org/officeDocument/2006/relationships/tags" Target="../tags/tag181.xml"/><Relationship Id="rId66" Type="http://schemas.openxmlformats.org/officeDocument/2006/relationships/tags" Target="../tags/tag202.xml"/><Relationship Id="rId87" Type="http://schemas.openxmlformats.org/officeDocument/2006/relationships/tags" Target="../tags/tag223.xml"/><Relationship Id="rId110" Type="http://schemas.openxmlformats.org/officeDocument/2006/relationships/tags" Target="../tags/tag246.xml"/><Relationship Id="rId115" Type="http://schemas.openxmlformats.org/officeDocument/2006/relationships/tags" Target="../tags/tag251.xml"/><Relationship Id="rId131" Type="http://schemas.openxmlformats.org/officeDocument/2006/relationships/tags" Target="../tags/tag267.xml"/><Relationship Id="rId136" Type="http://schemas.openxmlformats.org/officeDocument/2006/relationships/tags" Target="../tags/tag272.xml"/><Relationship Id="rId61" Type="http://schemas.openxmlformats.org/officeDocument/2006/relationships/tags" Target="../tags/tag197.xml"/><Relationship Id="rId82" Type="http://schemas.openxmlformats.org/officeDocument/2006/relationships/tags" Target="../tags/tag218.xml"/><Relationship Id="rId19" Type="http://schemas.openxmlformats.org/officeDocument/2006/relationships/tags" Target="../tags/tag155.xml"/><Relationship Id="rId14" Type="http://schemas.openxmlformats.org/officeDocument/2006/relationships/tags" Target="../tags/tag150.xml"/><Relationship Id="rId30" Type="http://schemas.openxmlformats.org/officeDocument/2006/relationships/tags" Target="../tags/tag166.xml"/><Relationship Id="rId35" Type="http://schemas.openxmlformats.org/officeDocument/2006/relationships/tags" Target="../tags/tag171.xml"/><Relationship Id="rId56" Type="http://schemas.openxmlformats.org/officeDocument/2006/relationships/tags" Target="../tags/tag192.xml"/><Relationship Id="rId77" Type="http://schemas.openxmlformats.org/officeDocument/2006/relationships/tags" Target="../tags/tag213.xml"/><Relationship Id="rId100" Type="http://schemas.openxmlformats.org/officeDocument/2006/relationships/tags" Target="../tags/tag236.xml"/><Relationship Id="rId105" Type="http://schemas.openxmlformats.org/officeDocument/2006/relationships/tags" Target="../tags/tag241.xml"/><Relationship Id="rId126" Type="http://schemas.openxmlformats.org/officeDocument/2006/relationships/tags" Target="../tags/tag262.xml"/><Relationship Id="rId8" Type="http://schemas.openxmlformats.org/officeDocument/2006/relationships/tags" Target="../tags/tag144.xml"/><Relationship Id="rId51" Type="http://schemas.openxmlformats.org/officeDocument/2006/relationships/tags" Target="../tags/tag187.xml"/><Relationship Id="rId72" Type="http://schemas.openxmlformats.org/officeDocument/2006/relationships/tags" Target="../tags/tag208.xml"/><Relationship Id="rId93" Type="http://schemas.openxmlformats.org/officeDocument/2006/relationships/tags" Target="../tags/tag229.xml"/><Relationship Id="rId98" Type="http://schemas.openxmlformats.org/officeDocument/2006/relationships/tags" Target="../tags/tag234.xml"/><Relationship Id="rId121" Type="http://schemas.openxmlformats.org/officeDocument/2006/relationships/tags" Target="../tags/tag257.xml"/><Relationship Id="rId142" Type="http://schemas.openxmlformats.org/officeDocument/2006/relationships/tags" Target="../tags/tag278.xml"/><Relationship Id="rId3" Type="http://schemas.openxmlformats.org/officeDocument/2006/relationships/tags" Target="../tags/tag139.xml"/><Relationship Id="rId25" Type="http://schemas.openxmlformats.org/officeDocument/2006/relationships/tags" Target="../tags/tag161.xml"/><Relationship Id="rId46" Type="http://schemas.openxmlformats.org/officeDocument/2006/relationships/tags" Target="../tags/tag182.xml"/><Relationship Id="rId67" Type="http://schemas.openxmlformats.org/officeDocument/2006/relationships/tags" Target="../tags/tag203.xml"/><Relationship Id="rId116" Type="http://schemas.openxmlformats.org/officeDocument/2006/relationships/tags" Target="../tags/tag252.xml"/><Relationship Id="rId137" Type="http://schemas.openxmlformats.org/officeDocument/2006/relationships/tags" Target="../tags/tag273.xml"/><Relationship Id="rId20" Type="http://schemas.openxmlformats.org/officeDocument/2006/relationships/tags" Target="../tags/tag156.xml"/><Relationship Id="rId41" Type="http://schemas.openxmlformats.org/officeDocument/2006/relationships/tags" Target="../tags/tag177.xml"/><Relationship Id="rId62" Type="http://schemas.openxmlformats.org/officeDocument/2006/relationships/tags" Target="../tags/tag198.xml"/><Relationship Id="rId83" Type="http://schemas.openxmlformats.org/officeDocument/2006/relationships/tags" Target="../tags/tag219.xml"/><Relationship Id="rId88" Type="http://schemas.openxmlformats.org/officeDocument/2006/relationships/tags" Target="../tags/tag224.xml"/><Relationship Id="rId111" Type="http://schemas.openxmlformats.org/officeDocument/2006/relationships/tags" Target="../tags/tag247.xml"/><Relationship Id="rId132" Type="http://schemas.openxmlformats.org/officeDocument/2006/relationships/tags" Target="../tags/tag268.xml"/><Relationship Id="rId15" Type="http://schemas.openxmlformats.org/officeDocument/2006/relationships/tags" Target="../tags/tag151.xml"/><Relationship Id="rId36" Type="http://schemas.openxmlformats.org/officeDocument/2006/relationships/tags" Target="../tags/tag172.xml"/><Relationship Id="rId57" Type="http://schemas.openxmlformats.org/officeDocument/2006/relationships/tags" Target="../tags/tag193.xml"/><Relationship Id="rId106" Type="http://schemas.openxmlformats.org/officeDocument/2006/relationships/tags" Target="../tags/tag242.xml"/><Relationship Id="rId127" Type="http://schemas.openxmlformats.org/officeDocument/2006/relationships/tags" Target="../tags/tag263.xml"/><Relationship Id="rId10" Type="http://schemas.openxmlformats.org/officeDocument/2006/relationships/tags" Target="../tags/tag146.xml"/><Relationship Id="rId31" Type="http://schemas.openxmlformats.org/officeDocument/2006/relationships/tags" Target="../tags/tag167.xml"/><Relationship Id="rId52" Type="http://schemas.openxmlformats.org/officeDocument/2006/relationships/tags" Target="../tags/tag188.xml"/><Relationship Id="rId73" Type="http://schemas.openxmlformats.org/officeDocument/2006/relationships/tags" Target="../tags/tag209.xml"/><Relationship Id="rId78" Type="http://schemas.openxmlformats.org/officeDocument/2006/relationships/tags" Target="../tags/tag214.xml"/><Relationship Id="rId94" Type="http://schemas.openxmlformats.org/officeDocument/2006/relationships/tags" Target="../tags/tag230.xml"/><Relationship Id="rId99" Type="http://schemas.openxmlformats.org/officeDocument/2006/relationships/tags" Target="../tags/tag235.xml"/><Relationship Id="rId101" Type="http://schemas.openxmlformats.org/officeDocument/2006/relationships/tags" Target="../tags/tag237.xml"/><Relationship Id="rId122" Type="http://schemas.openxmlformats.org/officeDocument/2006/relationships/tags" Target="../tags/tag258.xml"/><Relationship Id="rId143" Type="http://schemas.openxmlformats.org/officeDocument/2006/relationships/slideLayout" Target="../slideLayouts/slideLayout2.xml"/><Relationship Id="rId4" Type="http://schemas.openxmlformats.org/officeDocument/2006/relationships/tags" Target="../tags/tag140.xml"/><Relationship Id="rId9" Type="http://schemas.openxmlformats.org/officeDocument/2006/relationships/tags" Target="../tags/tag145.xml"/><Relationship Id="rId26" Type="http://schemas.openxmlformats.org/officeDocument/2006/relationships/tags" Target="../tags/tag162.xml"/><Relationship Id="rId47" Type="http://schemas.openxmlformats.org/officeDocument/2006/relationships/tags" Target="../tags/tag183.xml"/><Relationship Id="rId68" Type="http://schemas.openxmlformats.org/officeDocument/2006/relationships/tags" Target="../tags/tag204.xml"/><Relationship Id="rId89" Type="http://schemas.openxmlformats.org/officeDocument/2006/relationships/tags" Target="../tags/tag225.xml"/><Relationship Id="rId112" Type="http://schemas.openxmlformats.org/officeDocument/2006/relationships/tags" Target="../tags/tag248.xml"/><Relationship Id="rId133" Type="http://schemas.openxmlformats.org/officeDocument/2006/relationships/tags" Target="../tags/tag269.xml"/><Relationship Id="rId16" Type="http://schemas.openxmlformats.org/officeDocument/2006/relationships/tags" Target="../tags/tag152.xml"/><Relationship Id="rId37" Type="http://schemas.openxmlformats.org/officeDocument/2006/relationships/tags" Target="../tags/tag173.xml"/><Relationship Id="rId58" Type="http://schemas.openxmlformats.org/officeDocument/2006/relationships/tags" Target="../tags/tag194.xml"/><Relationship Id="rId79" Type="http://schemas.openxmlformats.org/officeDocument/2006/relationships/tags" Target="../tags/tag215.xml"/><Relationship Id="rId102" Type="http://schemas.openxmlformats.org/officeDocument/2006/relationships/tags" Target="../tags/tag238.xml"/><Relationship Id="rId123" Type="http://schemas.openxmlformats.org/officeDocument/2006/relationships/tags" Target="../tags/tag259.xml"/><Relationship Id="rId14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79.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6.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28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13" Type="http://schemas.openxmlformats.org/officeDocument/2006/relationships/tags" Target="../tags/tag293.xml"/><Relationship Id="rId18" Type="http://schemas.openxmlformats.org/officeDocument/2006/relationships/tags" Target="../tags/tag298.xml"/><Relationship Id="rId26" Type="http://schemas.openxmlformats.org/officeDocument/2006/relationships/tags" Target="../tags/tag306.xml"/><Relationship Id="rId21" Type="http://schemas.openxmlformats.org/officeDocument/2006/relationships/tags" Target="../tags/tag301.xml"/><Relationship Id="rId34" Type="http://schemas.openxmlformats.org/officeDocument/2006/relationships/image" Target="../media/image10.png"/><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5" Type="http://schemas.openxmlformats.org/officeDocument/2006/relationships/tags" Target="../tags/tag305.xml"/><Relationship Id="rId33" Type="http://schemas.openxmlformats.org/officeDocument/2006/relationships/notesSlide" Target="../notesSlides/notesSlide17.xml"/><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tags" Target="../tags/tag300.xml"/><Relationship Id="rId29" Type="http://schemas.openxmlformats.org/officeDocument/2006/relationships/tags" Target="../tags/tag309.xml"/><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tags" Target="../tags/tag291.xml"/><Relationship Id="rId24" Type="http://schemas.openxmlformats.org/officeDocument/2006/relationships/tags" Target="../tags/tag304.xml"/><Relationship Id="rId32" Type="http://schemas.openxmlformats.org/officeDocument/2006/relationships/slideLayout" Target="../slideLayouts/slideLayout2.xml"/><Relationship Id="rId37" Type="http://schemas.openxmlformats.org/officeDocument/2006/relationships/image" Target="../media/image40.png"/><Relationship Id="rId5" Type="http://schemas.openxmlformats.org/officeDocument/2006/relationships/tags" Target="../tags/tag285.xml"/><Relationship Id="rId15" Type="http://schemas.openxmlformats.org/officeDocument/2006/relationships/tags" Target="../tags/tag295.xml"/><Relationship Id="rId23" Type="http://schemas.openxmlformats.org/officeDocument/2006/relationships/tags" Target="../tags/tag303.xml"/><Relationship Id="rId28" Type="http://schemas.openxmlformats.org/officeDocument/2006/relationships/tags" Target="../tags/tag308.xml"/><Relationship Id="rId36" Type="http://schemas.openxmlformats.org/officeDocument/2006/relationships/image" Target="../media/image39.png"/><Relationship Id="rId10" Type="http://schemas.openxmlformats.org/officeDocument/2006/relationships/tags" Target="../tags/tag290.xml"/><Relationship Id="rId19" Type="http://schemas.openxmlformats.org/officeDocument/2006/relationships/tags" Target="../tags/tag299.xml"/><Relationship Id="rId31" Type="http://schemas.openxmlformats.org/officeDocument/2006/relationships/tags" Target="../tags/tag311.xml"/><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tags" Target="../tags/tag302.xml"/><Relationship Id="rId27" Type="http://schemas.openxmlformats.org/officeDocument/2006/relationships/tags" Target="../tags/tag307.xml"/><Relationship Id="rId30" Type="http://schemas.openxmlformats.org/officeDocument/2006/relationships/tags" Target="../tags/tag310.xml"/><Relationship Id="rId35" Type="http://schemas.openxmlformats.org/officeDocument/2006/relationships/image" Target="../media/image38.png"/><Relationship Id="rId8" Type="http://schemas.openxmlformats.org/officeDocument/2006/relationships/tags" Target="../tags/tag288.xml"/><Relationship Id="rId3" Type="http://schemas.openxmlformats.org/officeDocument/2006/relationships/tags" Target="../tags/tag28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1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315.xml"/><Relationship Id="rId7" Type="http://schemas.openxmlformats.org/officeDocument/2006/relationships/slideLayout" Target="../slideLayouts/slideLayout2.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tags" Target="../tags/tag326.xml"/><Relationship Id="rId13" Type="http://schemas.openxmlformats.org/officeDocument/2006/relationships/tags" Target="../tags/tag331.xml"/><Relationship Id="rId18" Type="http://schemas.openxmlformats.org/officeDocument/2006/relationships/tags" Target="../tags/tag336.xml"/><Relationship Id="rId3" Type="http://schemas.openxmlformats.org/officeDocument/2006/relationships/tags" Target="../tags/tag321.xml"/><Relationship Id="rId21" Type="http://schemas.openxmlformats.org/officeDocument/2006/relationships/tags" Target="../tags/tag339.xml"/><Relationship Id="rId7" Type="http://schemas.openxmlformats.org/officeDocument/2006/relationships/tags" Target="../tags/tag325.xml"/><Relationship Id="rId12" Type="http://schemas.openxmlformats.org/officeDocument/2006/relationships/tags" Target="../tags/tag330.xml"/><Relationship Id="rId17" Type="http://schemas.openxmlformats.org/officeDocument/2006/relationships/tags" Target="../tags/tag335.xml"/><Relationship Id="rId2" Type="http://schemas.openxmlformats.org/officeDocument/2006/relationships/tags" Target="../tags/tag320.xml"/><Relationship Id="rId16" Type="http://schemas.openxmlformats.org/officeDocument/2006/relationships/tags" Target="../tags/tag334.xml"/><Relationship Id="rId20" Type="http://schemas.openxmlformats.org/officeDocument/2006/relationships/tags" Target="../tags/tag338.xml"/><Relationship Id="rId1" Type="http://schemas.openxmlformats.org/officeDocument/2006/relationships/tags" Target="../tags/tag319.xml"/><Relationship Id="rId6" Type="http://schemas.openxmlformats.org/officeDocument/2006/relationships/tags" Target="../tags/tag324.xml"/><Relationship Id="rId11" Type="http://schemas.openxmlformats.org/officeDocument/2006/relationships/tags" Target="../tags/tag329.xml"/><Relationship Id="rId5" Type="http://schemas.openxmlformats.org/officeDocument/2006/relationships/tags" Target="../tags/tag323.xml"/><Relationship Id="rId15" Type="http://schemas.openxmlformats.org/officeDocument/2006/relationships/tags" Target="../tags/tag333.xml"/><Relationship Id="rId23" Type="http://schemas.openxmlformats.org/officeDocument/2006/relationships/notesSlide" Target="../notesSlides/notesSlide20.xml"/><Relationship Id="rId10" Type="http://schemas.openxmlformats.org/officeDocument/2006/relationships/tags" Target="../tags/tag328.xml"/><Relationship Id="rId19" Type="http://schemas.openxmlformats.org/officeDocument/2006/relationships/tags" Target="../tags/tag337.xml"/><Relationship Id="rId4" Type="http://schemas.openxmlformats.org/officeDocument/2006/relationships/tags" Target="../tags/tag322.xml"/><Relationship Id="rId9" Type="http://schemas.openxmlformats.org/officeDocument/2006/relationships/tags" Target="../tags/tag327.xml"/><Relationship Id="rId14" Type="http://schemas.openxmlformats.org/officeDocument/2006/relationships/tags" Target="../tags/tag332.xml"/><Relationship Id="rId2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21" Type="http://schemas.openxmlformats.org/officeDocument/2006/relationships/tags" Target="../tags/tag25.xml"/><Relationship Id="rId34" Type="http://schemas.openxmlformats.org/officeDocument/2006/relationships/image" Target="../media/image10.png"/><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notesSlide" Target="../notesSlides/notesSlide4.xml"/><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tags" Target="../tags/tag33.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slideLayout" Target="../slideLayouts/slideLayout2.xml"/><Relationship Id="rId37" Type="http://schemas.openxmlformats.org/officeDocument/2006/relationships/image" Target="../media/image22.png"/><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image" Target="../media/image21.png"/><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tags" Target="../tags/tag35.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image" Target="../media/image20.png"/><Relationship Id="rId8" Type="http://schemas.openxmlformats.org/officeDocument/2006/relationships/tags" Target="../tags/tag12.xml"/><Relationship Id="rId3" Type="http://schemas.openxmlformats.org/officeDocument/2006/relationships/tags" Target="../tags/tag7.xml"/></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38.xml"/><Relationship Id="rId7" Type="http://schemas.openxmlformats.org/officeDocument/2006/relationships/image" Target="../media/image24.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23.png"/><Relationship Id="rId5" Type="http://schemas.openxmlformats.org/officeDocument/2006/relationships/notesSlide" Target="../notesSlides/notesSlide5.xml"/><Relationship Id="rId4" Type="http://schemas.openxmlformats.org/officeDocument/2006/relationships/slideLayout" Target="../slideLayouts/slideLayout2.xml"/><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8.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13" Type="http://schemas.openxmlformats.org/officeDocument/2006/relationships/tags" Target="../tags/tag54.xml"/><Relationship Id="rId18" Type="http://schemas.openxmlformats.org/officeDocument/2006/relationships/tags" Target="../tags/tag59.xml"/><Relationship Id="rId26" Type="http://schemas.openxmlformats.org/officeDocument/2006/relationships/tags" Target="../tags/tag67.xml"/><Relationship Id="rId21" Type="http://schemas.openxmlformats.org/officeDocument/2006/relationships/tags" Target="../tags/tag62.xml"/><Relationship Id="rId34" Type="http://schemas.openxmlformats.org/officeDocument/2006/relationships/image" Target="../media/image10.png"/><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tags" Target="../tags/tag66.xml"/><Relationship Id="rId33" Type="http://schemas.openxmlformats.org/officeDocument/2006/relationships/notesSlide" Target="../notesSlides/notesSlide9.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29" Type="http://schemas.openxmlformats.org/officeDocument/2006/relationships/tags" Target="../tags/tag70.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tags" Target="../tags/tag65.xml"/><Relationship Id="rId32" Type="http://schemas.openxmlformats.org/officeDocument/2006/relationships/slideLayout" Target="../slideLayouts/slideLayout2.xml"/><Relationship Id="rId37" Type="http://schemas.openxmlformats.org/officeDocument/2006/relationships/image" Target="../media/image29.png"/><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tags" Target="../tags/tag64.xml"/><Relationship Id="rId28" Type="http://schemas.openxmlformats.org/officeDocument/2006/relationships/tags" Target="../tags/tag69.xml"/><Relationship Id="rId36" Type="http://schemas.openxmlformats.org/officeDocument/2006/relationships/image" Target="../media/image28.png"/><Relationship Id="rId10" Type="http://schemas.openxmlformats.org/officeDocument/2006/relationships/tags" Target="../tags/tag51.xml"/><Relationship Id="rId19" Type="http://schemas.openxmlformats.org/officeDocument/2006/relationships/tags" Target="../tags/tag60.xml"/><Relationship Id="rId31" Type="http://schemas.openxmlformats.org/officeDocument/2006/relationships/tags" Target="../tags/tag72.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 Id="rId27" Type="http://schemas.openxmlformats.org/officeDocument/2006/relationships/tags" Target="../tags/tag68.xml"/><Relationship Id="rId30" Type="http://schemas.openxmlformats.org/officeDocument/2006/relationships/tags" Target="../tags/tag71.xml"/><Relationship Id="rId35" Type="http://schemas.openxmlformats.org/officeDocument/2006/relationships/image" Target="../media/image6.png"/><Relationship Id="rId8" Type="http://schemas.openxmlformats.org/officeDocument/2006/relationships/tags" Target="../tags/tag49.xml"/><Relationship Id="rId3"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 xmlns:a16="http://schemas.microsoft.com/office/drawing/2014/main" id="{3767A7F3-B806-4E87-9CA0-DC5327355EBF}"/>
              </a:ext>
            </a:extLst>
          </p:cNvPr>
          <p:cNvSpPr/>
          <p:nvPr/>
        </p:nvSpPr>
        <p:spPr>
          <a:xfrm>
            <a:off x="1181100" y="1134319"/>
            <a:ext cx="19311938" cy="10206781"/>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 xmlns:ask="http://schemas.microsoft.com/office/drawing/2018/sketchyshape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32" name="任意多边形: 形状 31">
            <a:extLst>
              <a:ext uri="{FF2B5EF4-FFF2-40B4-BE49-F238E27FC236}">
                <a16:creationId xmlns="" xmlns:a16="http://schemas.microsoft.com/office/drawing/2014/main" id="{F23C1121-0153-499B-9788-3E5E5BD6DB08}"/>
              </a:ext>
            </a:extLst>
          </p:cNvPr>
          <p:cNvSpPr/>
          <p:nvPr/>
        </p:nvSpPr>
        <p:spPr>
          <a:xfrm rot="16200000" flipV="1">
            <a:off x="5733680" y="-3418259"/>
            <a:ext cx="10206781" cy="19311937"/>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30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sp>
        <p:nvSpPr>
          <p:cNvPr id="24" name="文本框 23">
            <a:extLst>
              <a:ext uri="{FF2B5EF4-FFF2-40B4-BE49-F238E27FC236}">
                <a16:creationId xmlns="" xmlns:a16="http://schemas.microsoft.com/office/drawing/2014/main" id="{2F3AD5B9-74A9-41C9-BD84-4E7B45D41BFE}"/>
              </a:ext>
            </a:extLst>
          </p:cNvPr>
          <p:cNvSpPr txBox="1"/>
          <p:nvPr/>
        </p:nvSpPr>
        <p:spPr>
          <a:xfrm>
            <a:off x="3935392" y="7500395"/>
            <a:ext cx="1881428"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清明</a:t>
            </a:r>
          </a:p>
        </p:txBody>
      </p:sp>
      <p:sp>
        <p:nvSpPr>
          <p:cNvPr id="23" name="文本框 22">
            <a:extLst>
              <a:ext uri="{FF2B5EF4-FFF2-40B4-BE49-F238E27FC236}">
                <a16:creationId xmlns="" xmlns:a16="http://schemas.microsoft.com/office/drawing/2014/main" id="{E3D114A1-05AB-4624-B630-D8DB2D1CE1D5}"/>
              </a:ext>
            </a:extLst>
          </p:cNvPr>
          <p:cNvSpPr txBox="1"/>
          <p:nvPr/>
        </p:nvSpPr>
        <p:spPr>
          <a:xfrm>
            <a:off x="2058221" y="7106854"/>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端午</a:t>
            </a:r>
          </a:p>
        </p:txBody>
      </p:sp>
      <p:sp>
        <p:nvSpPr>
          <p:cNvPr id="10" name="矩形: 圆角 9">
            <a:extLst>
              <a:ext uri="{FF2B5EF4-FFF2-40B4-BE49-F238E27FC236}">
                <a16:creationId xmlns="" xmlns:a16="http://schemas.microsoft.com/office/drawing/2014/main" id="{0D8C1B3B-500F-4928-AA68-8D4DB4BFDC85}"/>
              </a:ext>
            </a:extLst>
          </p:cNvPr>
          <p:cNvSpPr/>
          <p:nvPr/>
        </p:nvSpPr>
        <p:spPr>
          <a:xfrm>
            <a:off x="4734046" y="5660021"/>
            <a:ext cx="11991372" cy="1157468"/>
          </a:xfrm>
          <a:prstGeom prst="roundRect">
            <a:avLst>
              <a:gd name="adj" fmla="val 11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4800">
                <a:solidFill>
                  <a:schemeClr val="bg1"/>
                </a:solidFill>
                <a:latin typeface="+mj-ea"/>
                <a:ea typeface="+mj-ea"/>
              </a:rPr>
              <a:t>传统节日科普模板</a:t>
            </a:r>
            <a:endParaRPr lang="zh-CN" altLang="en-US" sz="4800" dirty="0">
              <a:solidFill>
                <a:schemeClr val="bg1"/>
              </a:solidFill>
              <a:latin typeface="+mj-ea"/>
              <a:ea typeface="+mj-ea"/>
            </a:endParaRPr>
          </a:p>
        </p:txBody>
      </p:sp>
      <p:sp>
        <p:nvSpPr>
          <p:cNvPr id="2" name="文本框 1">
            <a:extLst>
              <a:ext uri="{FF2B5EF4-FFF2-40B4-BE49-F238E27FC236}">
                <a16:creationId xmlns="" xmlns:a16="http://schemas.microsoft.com/office/drawing/2014/main" id="{3A3247D7-8CF1-44FF-B99E-62C0EC3B9B95}"/>
              </a:ext>
            </a:extLst>
          </p:cNvPr>
          <p:cNvSpPr txBox="1"/>
          <p:nvPr/>
        </p:nvSpPr>
        <p:spPr>
          <a:xfrm>
            <a:off x="4722471" y="3043017"/>
            <a:ext cx="12229196" cy="2646878"/>
          </a:xfrm>
          <a:prstGeom prst="rect">
            <a:avLst/>
          </a:prstGeom>
          <a:noFill/>
        </p:spPr>
        <p:txBody>
          <a:bodyPr wrap="square" rtlCol="0">
            <a:spAutoFit/>
          </a:bodyPr>
          <a:lstStyle/>
          <a:p>
            <a:pPr algn="dist"/>
            <a:r>
              <a:rPr lang="zh-CN" altLang="en-US" sz="16600" dirty="0">
                <a:latin typeface="+mj-ea"/>
                <a:ea typeface="+mj-ea"/>
              </a:rPr>
              <a:t>我们的节日</a:t>
            </a:r>
          </a:p>
        </p:txBody>
      </p:sp>
      <p:grpSp>
        <p:nvGrpSpPr>
          <p:cNvPr id="8" name="组合 7">
            <a:extLst>
              <a:ext uri="{FF2B5EF4-FFF2-40B4-BE49-F238E27FC236}">
                <a16:creationId xmlns="" xmlns:a16="http://schemas.microsoft.com/office/drawing/2014/main" id="{6BB7D7DD-793C-4CF2-8DF2-465B8EEFADB1}"/>
              </a:ext>
            </a:extLst>
          </p:cNvPr>
          <p:cNvGrpSpPr/>
          <p:nvPr/>
        </p:nvGrpSpPr>
        <p:grpSpPr>
          <a:xfrm>
            <a:off x="11949262" y="4525654"/>
            <a:ext cx="615553" cy="1022478"/>
            <a:chOff x="1615430" y="4575810"/>
            <a:chExt cx="1349538" cy="2241678"/>
          </a:xfrm>
        </p:grpSpPr>
        <p:pic>
          <p:nvPicPr>
            <p:cNvPr id="5" name="PA-图片 32" descr="图片包含 树, 鸟&#10;&#10;描述已自动生成">
              <a:extLst>
                <a:ext uri="{FF2B5EF4-FFF2-40B4-BE49-F238E27FC236}">
                  <a16:creationId xmlns="" xmlns:a16="http://schemas.microsoft.com/office/drawing/2014/main" id="{63198F2A-1319-46DD-8139-B009200591EE}"/>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rcRect/>
            <a:stretch>
              <a:fillRect/>
            </a:stretch>
          </p:blipFill>
          <p:spPr>
            <a:xfrm>
              <a:off x="1737361" y="4575810"/>
              <a:ext cx="1165740" cy="2241678"/>
            </a:xfrm>
            <a:custGeom>
              <a:avLst/>
              <a:gdLst>
                <a:gd name="connsiteX0" fmla="*/ 112922 w 256056"/>
                <a:gd name="connsiteY0" fmla="*/ 15 h 648362"/>
                <a:gd name="connsiteX1" fmla="*/ 256056 w 256056"/>
                <a:gd name="connsiteY1" fmla="*/ 324182 h 648362"/>
                <a:gd name="connsiteX2" fmla="*/ 112922 w 256056"/>
                <a:gd name="connsiteY2" fmla="*/ 648348 h 648362"/>
                <a:gd name="connsiteX3" fmla="*/ 1427 w 256056"/>
                <a:gd name="connsiteY3" fmla="*/ 324182 h 648362"/>
                <a:gd name="connsiteX4" fmla="*/ 112922 w 256056"/>
                <a:gd name="connsiteY4" fmla="*/ 15 h 648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056" h="648362">
                  <a:moveTo>
                    <a:pt x="112922" y="15"/>
                  </a:moveTo>
                  <a:cubicBezTo>
                    <a:pt x="246950" y="1680"/>
                    <a:pt x="256056" y="145149"/>
                    <a:pt x="256056" y="324182"/>
                  </a:cubicBezTo>
                  <a:cubicBezTo>
                    <a:pt x="256056" y="503214"/>
                    <a:pt x="220306" y="646683"/>
                    <a:pt x="112922" y="648348"/>
                  </a:cubicBezTo>
                  <a:cubicBezTo>
                    <a:pt x="5538" y="650013"/>
                    <a:pt x="1427" y="503214"/>
                    <a:pt x="1427" y="324182"/>
                  </a:cubicBezTo>
                  <a:cubicBezTo>
                    <a:pt x="1427" y="145149"/>
                    <a:pt x="-21107" y="-1650"/>
                    <a:pt x="112922" y="15"/>
                  </a:cubicBezTo>
                  <a:close/>
                </a:path>
              </a:pathLst>
            </a:custGeom>
          </p:spPr>
        </p:pic>
        <p:sp>
          <p:nvSpPr>
            <p:cNvPr id="7" name="文本框 6">
              <a:extLst>
                <a:ext uri="{FF2B5EF4-FFF2-40B4-BE49-F238E27FC236}">
                  <a16:creationId xmlns="" xmlns:a16="http://schemas.microsoft.com/office/drawing/2014/main" id="{50C9FED7-F8BA-4475-9E6B-EAF4D7ECD637}"/>
                </a:ext>
              </a:extLst>
            </p:cNvPr>
            <p:cNvSpPr txBox="1"/>
            <p:nvPr/>
          </p:nvSpPr>
          <p:spPr>
            <a:xfrm>
              <a:off x="1615430" y="4764959"/>
              <a:ext cx="1349538" cy="1875098"/>
            </a:xfrm>
            <a:prstGeom prst="rect">
              <a:avLst/>
            </a:prstGeom>
            <a:noFill/>
          </p:spPr>
          <p:txBody>
            <a:bodyPr vert="eaVert" wrap="square" rtlCol="0">
              <a:spAutoFit/>
            </a:bodyPr>
            <a:lstStyle/>
            <a:p>
              <a:pPr algn="dist"/>
              <a:r>
                <a:rPr lang="zh-CN" altLang="en-US" sz="2800" dirty="0">
                  <a:solidFill>
                    <a:schemeClr val="bg1"/>
                  </a:solidFill>
                  <a:latin typeface="+mj-ea"/>
                  <a:ea typeface="+mj-ea"/>
                </a:rPr>
                <a:t>传统</a:t>
              </a:r>
            </a:p>
          </p:txBody>
        </p:sp>
      </p:grpSp>
      <p:sp>
        <p:nvSpPr>
          <p:cNvPr id="25" name="文本框 24">
            <a:extLst>
              <a:ext uri="{FF2B5EF4-FFF2-40B4-BE49-F238E27FC236}">
                <a16:creationId xmlns="" xmlns:a16="http://schemas.microsoft.com/office/drawing/2014/main" id="{8B684622-5620-4058-9790-C5C58C259747}"/>
              </a:ext>
            </a:extLst>
          </p:cNvPr>
          <p:cNvSpPr txBox="1"/>
          <p:nvPr/>
        </p:nvSpPr>
        <p:spPr>
          <a:xfrm>
            <a:off x="11618910" y="7824484"/>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重阳</a:t>
            </a:r>
          </a:p>
        </p:txBody>
      </p:sp>
      <p:sp>
        <p:nvSpPr>
          <p:cNvPr id="26" name="文本框 25">
            <a:extLst>
              <a:ext uri="{FF2B5EF4-FFF2-40B4-BE49-F238E27FC236}">
                <a16:creationId xmlns="" xmlns:a16="http://schemas.microsoft.com/office/drawing/2014/main" id="{7175DCAF-8D4D-4897-BD1A-624CBE30AD2A}"/>
              </a:ext>
            </a:extLst>
          </p:cNvPr>
          <p:cNvSpPr txBox="1"/>
          <p:nvPr/>
        </p:nvSpPr>
        <p:spPr>
          <a:xfrm>
            <a:off x="16480277" y="7674013"/>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元宵</a:t>
            </a:r>
          </a:p>
        </p:txBody>
      </p:sp>
      <p:sp>
        <p:nvSpPr>
          <p:cNvPr id="27" name="文本框 26">
            <a:extLst>
              <a:ext uri="{FF2B5EF4-FFF2-40B4-BE49-F238E27FC236}">
                <a16:creationId xmlns="" xmlns:a16="http://schemas.microsoft.com/office/drawing/2014/main" id="{4F96C8D4-58FB-4717-A5AE-7EE90691E8E0}"/>
              </a:ext>
            </a:extLst>
          </p:cNvPr>
          <p:cNvSpPr txBox="1"/>
          <p:nvPr/>
        </p:nvSpPr>
        <p:spPr>
          <a:xfrm>
            <a:off x="18447973" y="6007258"/>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春节</a:t>
            </a:r>
          </a:p>
        </p:txBody>
      </p:sp>
      <p:pic>
        <p:nvPicPr>
          <p:cNvPr id="16" name="图片 15" descr="图片包含 伞, 装饰品, 玩具, 雨&#10;&#10;描述已自动生成">
            <a:extLst>
              <a:ext uri="{FF2B5EF4-FFF2-40B4-BE49-F238E27FC236}">
                <a16:creationId xmlns="" xmlns:a16="http://schemas.microsoft.com/office/drawing/2014/main" id="{1F78EEB9-A9EF-4CC4-ABD9-350512F9FD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28396" y="6821347"/>
            <a:ext cx="8055979" cy="5370653"/>
          </a:xfrm>
          <a:prstGeom prst="rect">
            <a:avLst/>
          </a:prstGeom>
          <a:effectLst>
            <a:outerShdw dist="50800" dir="18900000" algn="bl" rotWithShape="0">
              <a:prstClr val="black"/>
            </a:outerShdw>
          </a:effectLst>
        </p:spPr>
      </p:pic>
      <p:pic>
        <p:nvPicPr>
          <p:cNvPr id="12" name="图片 11" descr="图片包含 桌子, 碗, 食物, 水果&#10;&#10;描述已自动生成">
            <a:extLst>
              <a:ext uri="{FF2B5EF4-FFF2-40B4-BE49-F238E27FC236}">
                <a16:creationId xmlns="" xmlns:a16="http://schemas.microsoft.com/office/drawing/2014/main" id="{6AF2A408-222B-47E3-B8F8-E25E253170B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035540" y="7130005"/>
            <a:ext cx="5389954" cy="5389954"/>
          </a:xfrm>
          <a:prstGeom prst="rect">
            <a:avLst/>
          </a:prstGeom>
          <a:effectLst>
            <a:outerShdw dist="50800" dir="18900000" algn="bl" rotWithShape="0">
              <a:prstClr val="black"/>
            </a:outerShdw>
          </a:effectLst>
        </p:spPr>
      </p:pic>
      <p:pic>
        <p:nvPicPr>
          <p:cNvPr id="14" name="图片 13" descr="图片包含 女孩, 小, 桌子, 女人&#10;&#10;描述已自动生成">
            <a:extLst>
              <a:ext uri="{FF2B5EF4-FFF2-40B4-BE49-F238E27FC236}">
                <a16:creationId xmlns="" xmlns:a16="http://schemas.microsoft.com/office/drawing/2014/main" id="{416CE551-9240-47AA-BE7F-F9BE7BEF746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5817" y="6450952"/>
            <a:ext cx="6096012" cy="6096012"/>
          </a:xfrm>
          <a:prstGeom prst="rect">
            <a:avLst/>
          </a:prstGeom>
          <a:effectLst>
            <a:outerShdw dist="50800" dir="18900000" algn="bl" rotWithShape="0">
              <a:prstClr val="black"/>
            </a:outerShdw>
          </a:effectLst>
        </p:spPr>
      </p:pic>
      <p:pic>
        <p:nvPicPr>
          <p:cNvPr id="18" name="图片 17" descr="图片包含 游戏机, 房间, 标志&#10;&#10;描述已自动生成">
            <a:extLst>
              <a:ext uri="{FF2B5EF4-FFF2-40B4-BE49-F238E27FC236}">
                <a16:creationId xmlns="" xmlns:a16="http://schemas.microsoft.com/office/drawing/2014/main" id="{5E031D98-CA92-492D-A545-35CEE522B4D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758668" y="6630670"/>
            <a:ext cx="4616450" cy="4616450"/>
          </a:xfrm>
          <a:prstGeom prst="rect">
            <a:avLst/>
          </a:prstGeom>
          <a:effectLst>
            <a:outerShdw dist="50800" dir="18900000" algn="bl" rotWithShape="0">
              <a:prstClr val="black"/>
            </a:outerShdw>
          </a:effectLst>
        </p:spPr>
      </p:pic>
      <p:pic>
        <p:nvPicPr>
          <p:cNvPr id="20" name="图片 19" descr="图片包含 游戏机, 伞, 房间&#10;&#10;描述已自动生成">
            <a:extLst>
              <a:ext uri="{FF2B5EF4-FFF2-40B4-BE49-F238E27FC236}">
                <a16:creationId xmlns="" xmlns:a16="http://schemas.microsoft.com/office/drawing/2014/main" id="{2FC7E898-B7A5-4635-8948-0A18BE05B04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7498079"/>
            <a:ext cx="5284241" cy="5284241"/>
          </a:xfrm>
          <a:prstGeom prst="rect">
            <a:avLst/>
          </a:prstGeom>
          <a:effectLst>
            <a:outerShdw dist="50800" dir="18900000" algn="bl" rotWithShape="0">
              <a:prstClr val="black"/>
            </a:outerShdw>
          </a:effectLst>
        </p:spPr>
      </p:pic>
    </p:spTree>
    <p:extLst>
      <p:ext uri="{BB962C8B-B14F-4D97-AF65-F5344CB8AC3E}">
        <p14:creationId xmlns:p14="http://schemas.microsoft.com/office/powerpoint/2010/main" val="3694111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壹</a:t>
            </a:r>
          </a:p>
        </p:txBody>
      </p:sp>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伍</a:t>
            </a:r>
          </a:p>
        </p:txBody>
      </p:sp>
      <p:sp>
        <p:nvSpPr>
          <p:cNvPr id="3" name="矩形 2">
            <a:extLst>
              <a:ext uri="{FF2B5EF4-FFF2-40B4-BE49-F238E27FC236}">
                <a16:creationId xmlns:a16="http://schemas.microsoft.com/office/drawing/2014/main" xmlns="" id="{5E891CF8-5162-4A8B-A108-3C72DD9D3779}"/>
              </a:ext>
            </a:extLst>
          </p:cNvPr>
          <p:cNvSpPr/>
          <p:nvPr/>
        </p:nvSpPr>
        <p:spPr>
          <a:xfrm>
            <a:off x="6476798" y="8387305"/>
            <a:ext cx="2217195" cy="2217195"/>
          </a:xfrm>
          <a:prstGeom prst="rect">
            <a:avLst/>
          </a:prstGeom>
          <a:blipFill dpi="0" rotWithShape="1">
            <a:blip r:embed="rId5">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62F8983-612B-4DFE-9034-C35E91744CEE}"/>
              </a:ext>
            </a:extLst>
          </p:cNvPr>
          <p:cNvSpPr/>
          <p:nvPr/>
        </p:nvSpPr>
        <p:spPr>
          <a:xfrm>
            <a:off x="9950804" y="8738726"/>
            <a:ext cx="1865774" cy="1865774"/>
          </a:xfrm>
          <a:prstGeom prst="rect">
            <a:avLst/>
          </a:prstGeom>
          <a:blipFill dpi="0" rotWithShape="1">
            <a:blip r:embed="rId6"/>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F4196F-1793-4BBB-80D1-BE63EE4CC03E}"/>
              </a:ext>
            </a:extLst>
          </p:cNvPr>
          <p:cNvSpPr/>
          <p:nvPr/>
        </p:nvSpPr>
        <p:spPr>
          <a:xfrm>
            <a:off x="13004802" y="8552180"/>
            <a:ext cx="2311400" cy="2311400"/>
          </a:xfrm>
          <a:prstGeom prst="rect">
            <a:avLst/>
          </a:prstGeom>
          <a:blipFill dpi="0" rotWithShape="1">
            <a:blip r:embed="rId7">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1B7A76D-A5B5-40F4-9724-5E2219CAD015}"/>
              </a:ext>
            </a:extLst>
          </p:cNvPr>
          <p:cNvSpPr/>
          <p:nvPr/>
        </p:nvSpPr>
        <p:spPr>
          <a:xfrm>
            <a:off x="16148081" y="8076552"/>
            <a:ext cx="2375548" cy="2375548"/>
          </a:xfrm>
          <a:prstGeom prst="rect">
            <a:avLst/>
          </a:prstGeom>
          <a:blipFill dpi="0" rotWithShape="1">
            <a:blip r:embed="rId8">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2CAD437C-7922-4430-AB35-1E0004815D64}"/>
              </a:ext>
            </a:extLst>
          </p:cNvPr>
          <p:cNvSpPr/>
          <p:nvPr/>
        </p:nvSpPr>
        <p:spPr>
          <a:xfrm>
            <a:off x="3269903" y="8497570"/>
            <a:ext cx="2180332" cy="2180332"/>
          </a:xfrm>
          <a:prstGeom prst="rect">
            <a:avLst/>
          </a:prstGeom>
          <a:blipFill dpi="0" rotWithShape="1">
            <a:blip r:embed="rId9">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1981825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B8C1903D-B0EE-4B5B-A635-9DBFA6635FF1}"/>
              </a:ext>
            </a:extLst>
          </p:cNvPr>
          <p:cNvGrpSpPr/>
          <p:nvPr/>
        </p:nvGrpSpPr>
        <p:grpSpPr>
          <a:xfrm>
            <a:off x="8733882" y="2992474"/>
            <a:ext cx="4206374" cy="1845745"/>
            <a:chOff x="5833641" y="2992474"/>
            <a:chExt cx="4206374" cy="1845745"/>
          </a:xfrm>
        </p:grpSpPr>
        <p:sp>
          <p:nvSpPr>
            <p:cNvPr id="2" name="矩形: 圆角 1">
              <a:extLst>
                <a:ext uri="{FF2B5EF4-FFF2-40B4-BE49-F238E27FC236}">
                  <a16:creationId xmlns:a16="http://schemas.microsoft.com/office/drawing/2014/main" xmlns="" id="{FEEDA020-2436-4FC1-B920-165EDE8158D3}"/>
                </a:ext>
              </a:extLst>
            </p:cNvPr>
            <p:cNvSpPr/>
            <p:nvPr/>
          </p:nvSpPr>
          <p:spPr>
            <a:xfrm>
              <a:off x="5833641" y="3697733"/>
              <a:ext cx="4206374" cy="1140486"/>
            </a:xfrm>
            <a:prstGeom prst="roundRect">
              <a:avLst>
                <a:gd name="adj" fmla="val 12997"/>
              </a:avLst>
            </a:prstGeom>
            <a:blipFill dpi="0" rotWithShape="1">
              <a:blip r:embed="rId3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r>
                <a:rPr lang="zh-CN" altLang="en-US" sz="6000" dirty="0">
                  <a:solidFill>
                    <a:schemeClr val="tx1"/>
                  </a:solidFill>
                  <a:latin typeface="+mj-ea"/>
                  <a:ea typeface="+mj-ea"/>
                </a:rPr>
                <a:t>清  明  节</a:t>
              </a:r>
            </a:p>
          </p:txBody>
        </p:sp>
        <p:sp>
          <p:nvSpPr>
            <p:cNvPr id="3" name="椭圆 2">
              <a:extLst>
                <a:ext uri="{FF2B5EF4-FFF2-40B4-BE49-F238E27FC236}">
                  <a16:creationId xmlns:a16="http://schemas.microsoft.com/office/drawing/2014/main" xmlns="" id="{AAB57CBC-BD58-4850-A191-D423163301BF}"/>
                </a:ext>
              </a:extLst>
            </p:cNvPr>
            <p:cNvSpPr/>
            <p:nvPr/>
          </p:nvSpPr>
          <p:spPr>
            <a:xfrm>
              <a:off x="7479628" y="2992474"/>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叁</a:t>
              </a:r>
            </a:p>
          </p:txBody>
        </p:sp>
      </p:grpSp>
      <p:sp>
        <p:nvSpPr>
          <p:cNvPr id="12" name="文本框 11">
            <a:extLst>
              <a:ext uri="{FF2B5EF4-FFF2-40B4-BE49-F238E27FC236}">
                <a16:creationId xmlns:a16="http://schemas.microsoft.com/office/drawing/2014/main" xmlns="" id="{AE71CD99-E057-49ED-85A4-91E8D4E1846E}"/>
              </a:ext>
            </a:extLst>
          </p:cNvPr>
          <p:cNvSpPr txBox="1"/>
          <p:nvPr/>
        </p:nvSpPr>
        <p:spPr>
          <a:xfrm>
            <a:off x="5509549" y="7491957"/>
            <a:ext cx="10995949" cy="3670236"/>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清明节，又称踏青节、行清节、三月节、祭祖节等，节期在仲春与暮春之交。清明节源自上古时代的祖先信仰与春祭礼俗，兼具自然与人文两大内涵，既是自然节气点，也是传统节日。扫墓祭祖与踏青郊游是清明节的两大礼俗主题，中国自古传承，至今不辍。</a:t>
            </a:r>
          </a:p>
        </p:txBody>
      </p:sp>
      <p:cxnSp>
        <p:nvCxnSpPr>
          <p:cNvPr id="16" name="直接连接符 15">
            <a:extLst>
              <a:ext uri="{FF2B5EF4-FFF2-40B4-BE49-F238E27FC236}">
                <a16:creationId xmlns:a16="http://schemas.microsoft.com/office/drawing/2014/main" xmlns="" id="{DE14C215-0B19-4DCA-A3E9-E0E4C8A6A668}"/>
              </a:ext>
            </a:extLst>
          </p:cNvPr>
          <p:cNvCxnSpPr/>
          <p:nvPr/>
        </p:nvCxnSpPr>
        <p:spPr>
          <a:xfrm>
            <a:off x="5613722" y="8252747"/>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77E1C12F-7451-4EBB-9365-683970EC0536}"/>
              </a:ext>
            </a:extLst>
          </p:cNvPr>
          <p:cNvCxnSpPr/>
          <p:nvPr/>
        </p:nvCxnSpPr>
        <p:spPr>
          <a:xfrm>
            <a:off x="5613722" y="903982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0AE2695B-205A-451C-A5E1-DFF24A138FC0}"/>
              </a:ext>
            </a:extLst>
          </p:cNvPr>
          <p:cNvCxnSpPr/>
          <p:nvPr/>
        </p:nvCxnSpPr>
        <p:spPr>
          <a:xfrm>
            <a:off x="5613722" y="9809542"/>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xmlns="" id="{355EACF8-5DE8-44EE-BF6B-78D8EBAD46DB}"/>
              </a:ext>
            </a:extLst>
          </p:cNvPr>
          <p:cNvSpPr txBox="1"/>
          <p:nvPr/>
        </p:nvSpPr>
        <p:spPr>
          <a:xfrm>
            <a:off x="1276109" y="2066609"/>
            <a:ext cx="6421056" cy="5401479"/>
          </a:xfrm>
          <a:prstGeom prst="rect">
            <a:avLst/>
          </a:prstGeom>
          <a:noFill/>
        </p:spPr>
        <p:txBody>
          <a:bodyPr wrap="square">
            <a:spAutoFit/>
          </a:bodyPr>
          <a:lstStyle/>
          <a:p>
            <a:pPr algn="just"/>
            <a:r>
              <a:rPr lang="en-US" altLang="zh-CN" sz="11500" b="0" i="0" dirty="0">
                <a:solidFill>
                  <a:schemeClr val="accent4">
                    <a:lumMod val="50000"/>
                    <a:alpha val="10000"/>
                  </a:schemeClr>
                </a:solidFill>
                <a:effectLst/>
                <a:latin typeface="+mj-lt"/>
                <a:ea typeface="幼圆" panose="02010509060101010101" pitchFamily="49" charset="-122"/>
              </a:rPr>
              <a:t>Tomb-Sweeping Day</a:t>
            </a:r>
            <a:endParaRPr lang="zh-CN" altLang="en-US" sz="11500" dirty="0">
              <a:solidFill>
                <a:schemeClr val="accent4">
                  <a:lumMod val="50000"/>
                  <a:alpha val="10000"/>
                </a:schemeClr>
              </a:solidFill>
              <a:latin typeface="+mj-lt"/>
              <a:ea typeface="幼圆" panose="02010509060101010101" pitchFamily="49" charset="-122"/>
            </a:endParaRPr>
          </a:p>
        </p:txBody>
      </p:sp>
      <p:grpSp>
        <p:nvGrpSpPr>
          <p:cNvPr id="131" name="组合 130">
            <a:extLst>
              <a:ext uri="{FF2B5EF4-FFF2-40B4-BE49-F238E27FC236}">
                <a16:creationId xmlns:a16="http://schemas.microsoft.com/office/drawing/2014/main" xmlns="" id="{6A60D8BB-6B4C-4E80-91B8-0EAE4BA47CED}"/>
              </a:ext>
            </a:extLst>
          </p:cNvPr>
          <p:cNvGrpSpPr/>
          <p:nvPr/>
        </p:nvGrpSpPr>
        <p:grpSpPr>
          <a:xfrm>
            <a:off x="7221178" y="5750075"/>
            <a:ext cx="2316882" cy="1077576"/>
            <a:chOff x="6074643" y="6078627"/>
            <a:chExt cx="2316882" cy="1077576"/>
          </a:xfrm>
        </p:grpSpPr>
        <p:grpSp>
          <p:nvGrpSpPr>
            <p:cNvPr id="159" name="组合 158">
              <a:extLst>
                <a:ext uri="{FF2B5EF4-FFF2-40B4-BE49-F238E27FC236}">
                  <a16:creationId xmlns:a16="http://schemas.microsoft.com/office/drawing/2014/main" xmlns="" id="{16DC4010-D7CF-4C5A-9A47-35D78A202559}"/>
                </a:ext>
              </a:extLst>
            </p:cNvPr>
            <p:cNvGrpSpPr/>
            <p:nvPr/>
          </p:nvGrpSpPr>
          <p:grpSpPr>
            <a:xfrm>
              <a:off x="6074643" y="6078628"/>
              <a:ext cx="1095536" cy="1077575"/>
              <a:chOff x="6880860" y="-1408063"/>
              <a:chExt cx="929640" cy="914400"/>
            </a:xfrm>
          </p:grpSpPr>
          <p:sp>
            <p:nvSpPr>
              <p:cNvPr id="166" name="PA-矩形 170">
                <a:extLst>
                  <a:ext uri="{FF2B5EF4-FFF2-40B4-BE49-F238E27FC236}">
                    <a16:creationId xmlns:a16="http://schemas.microsoft.com/office/drawing/2014/main" xmlns="" id="{13C015DE-5084-47AD-9403-F5952D269570}"/>
                  </a:ext>
                </a:extLst>
              </p:cNvPr>
              <p:cNvSpPr/>
              <p:nvPr>
                <p:custDataLst>
                  <p:tags r:id="rId2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7" name="PA-直接连接符 171">
                <a:extLst>
                  <a:ext uri="{FF2B5EF4-FFF2-40B4-BE49-F238E27FC236}">
                    <a16:creationId xmlns:a16="http://schemas.microsoft.com/office/drawing/2014/main" xmlns="" id="{CEC3D157-A6E7-443F-A86E-B0C1D91C8E7E}"/>
                  </a:ext>
                </a:extLst>
              </p:cNvPr>
              <p:cNvCxnSpPr/>
              <p:nvPr>
                <p:custDataLst>
                  <p:tags r:id="rId2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8" name="PA-直接连接符 172">
                <a:extLst>
                  <a:ext uri="{FF2B5EF4-FFF2-40B4-BE49-F238E27FC236}">
                    <a16:creationId xmlns:a16="http://schemas.microsoft.com/office/drawing/2014/main" xmlns="" id="{36FE4CF8-AA72-4120-9082-038785CDC925}"/>
                  </a:ext>
                </a:extLst>
              </p:cNvPr>
              <p:cNvCxnSpPr/>
              <p:nvPr>
                <p:custDataLst>
                  <p:tags r:id="rId2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9" name="PA-直接连接符 173">
                <a:extLst>
                  <a:ext uri="{FF2B5EF4-FFF2-40B4-BE49-F238E27FC236}">
                    <a16:creationId xmlns:a16="http://schemas.microsoft.com/office/drawing/2014/main" xmlns="" id="{2648DB47-5F68-4766-ADB0-AFADD9E89D7F}"/>
                  </a:ext>
                </a:extLst>
              </p:cNvPr>
              <p:cNvCxnSpPr>
                <a:cxnSpLocks/>
                <a:stCxn id="166" idx="1"/>
                <a:endCxn id="166" idx="3"/>
              </p:cNvCxnSpPr>
              <p:nvPr>
                <p:custDataLst>
                  <p:tags r:id="rId3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70" name="PA-直接连接符 174">
                <a:extLst>
                  <a:ext uri="{FF2B5EF4-FFF2-40B4-BE49-F238E27FC236}">
                    <a16:creationId xmlns:a16="http://schemas.microsoft.com/office/drawing/2014/main" xmlns="" id="{E3A3C219-C019-4AD8-BFF7-703722C3A2BC}"/>
                  </a:ext>
                </a:extLst>
              </p:cNvPr>
              <p:cNvCxnSpPr>
                <a:cxnSpLocks/>
                <a:stCxn id="166" idx="0"/>
                <a:endCxn id="166" idx="2"/>
              </p:cNvCxnSpPr>
              <p:nvPr>
                <p:custDataLst>
                  <p:tags r:id="rId3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xmlns="" id="{66AE7F57-D282-41F2-AC69-2DCAECC9A987}"/>
                </a:ext>
              </a:extLst>
            </p:cNvPr>
            <p:cNvGrpSpPr/>
            <p:nvPr/>
          </p:nvGrpSpPr>
          <p:grpSpPr>
            <a:xfrm>
              <a:off x="7295989" y="6078627"/>
              <a:ext cx="1095536" cy="1077575"/>
              <a:chOff x="6880860" y="-1408063"/>
              <a:chExt cx="929640" cy="914400"/>
            </a:xfrm>
          </p:grpSpPr>
          <p:sp>
            <p:nvSpPr>
              <p:cNvPr id="161" name="PA-矩形 165">
                <a:extLst>
                  <a:ext uri="{FF2B5EF4-FFF2-40B4-BE49-F238E27FC236}">
                    <a16:creationId xmlns:a16="http://schemas.microsoft.com/office/drawing/2014/main" xmlns="" id="{1D6383AA-517A-44B5-8741-F0F970B5F423}"/>
                  </a:ext>
                </a:extLst>
              </p:cNvPr>
              <p:cNvSpPr/>
              <p:nvPr>
                <p:custDataLst>
                  <p:tags r:id="rId2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2" name="PA-直接连接符 166">
                <a:extLst>
                  <a:ext uri="{FF2B5EF4-FFF2-40B4-BE49-F238E27FC236}">
                    <a16:creationId xmlns:a16="http://schemas.microsoft.com/office/drawing/2014/main" xmlns="" id="{C9B46B14-5465-4ED3-8C27-C58142992A09}"/>
                  </a:ext>
                </a:extLst>
              </p:cNvPr>
              <p:cNvCxnSpPr/>
              <p:nvPr>
                <p:custDataLst>
                  <p:tags r:id="rId2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3" name="PA-直接连接符 167">
                <a:extLst>
                  <a:ext uri="{FF2B5EF4-FFF2-40B4-BE49-F238E27FC236}">
                    <a16:creationId xmlns:a16="http://schemas.microsoft.com/office/drawing/2014/main" xmlns="" id="{C74472CD-BA85-4894-A5D2-D4802ECFD41D}"/>
                  </a:ext>
                </a:extLst>
              </p:cNvPr>
              <p:cNvCxnSpPr/>
              <p:nvPr>
                <p:custDataLst>
                  <p:tags r:id="rId2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4" name="PA-直接连接符 168">
                <a:extLst>
                  <a:ext uri="{FF2B5EF4-FFF2-40B4-BE49-F238E27FC236}">
                    <a16:creationId xmlns:a16="http://schemas.microsoft.com/office/drawing/2014/main" xmlns="" id="{D9D324D0-3B54-4CA3-8BC1-9F374F1D70CE}"/>
                  </a:ext>
                </a:extLst>
              </p:cNvPr>
              <p:cNvCxnSpPr>
                <a:cxnSpLocks/>
                <a:stCxn id="161" idx="1"/>
                <a:endCxn id="161" idx="3"/>
              </p:cNvCxnSpPr>
              <p:nvPr>
                <p:custDataLst>
                  <p:tags r:id="rId2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5" name="PA-直接连接符 169">
                <a:extLst>
                  <a:ext uri="{FF2B5EF4-FFF2-40B4-BE49-F238E27FC236}">
                    <a16:creationId xmlns:a16="http://schemas.microsoft.com/office/drawing/2014/main" xmlns="" id="{83041AC9-D74C-4DDC-A7A4-C6846F5417C1}"/>
                  </a:ext>
                </a:extLst>
              </p:cNvPr>
              <p:cNvCxnSpPr>
                <a:cxnSpLocks/>
                <a:stCxn id="161" idx="0"/>
                <a:endCxn id="161" idx="2"/>
              </p:cNvCxnSpPr>
              <p:nvPr>
                <p:custDataLst>
                  <p:tags r:id="rId2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556E0DEE-6364-45A0-8913-AA22C2684292}"/>
              </a:ext>
            </a:extLst>
          </p:cNvPr>
          <p:cNvGrpSpPr/>
          <p:nvPr/>
        </p:nvGrpSpPr>
        <p:grpSpPr>
          <a:xfrm>
            <a:off x="9659578" y="5750075"/>
            <a:ext cx="2316882" cy="1077576"/>
            <a:chOff x="6074643" y="6078627"/>
            <a:chExt cx="2316882" cy="1077576"/>
          </a:xfrm>
        </p:grpSpPr>
        <p:grpSp>
          <p:nvGrpSpPr>
            <p:cNvPr id="147" name="组合 146">
              <a:extLst>
                <a:ext uri="{FF2B5EF4-FFF2-40B4-BE49-F238E27FC236}">
                  <a16:creationId xmlns:a16="http://schemas.microsoft.com/office/drawing/2014/main" xmlns="" id="{85DFFB24-2C06-48BE-B757-8D49A89060F1}"/>
                </a:ext>
              </a:extLst>
            </p:cNvPr>
            <p:cNvGrpSpPr/>
            <p:nvPr/>
          </p:nvGrpSpPr>
          <p:grpSpPr>
            <a:xfrm>
              <a:off x="6074643" y="6078628"/>
              <a:ext cx="1095536" cy="1077575"/>
              <a:chOff x="6880860" y="-1408063"/>
              <a:chExt cx="929640" cy="914400"/>
            </a:xfrm>
          </p:grpSpPr>
          <p:sp>
            <p:nvSpPr>
              <p:cNvPr id="154" name="PA-矩形 170">
                <a:extLst>
                  <a:ext uri="{FF2B5EF4-FFF2-40B4-BE49-F238E27FC236}">
                    <a16:creationId xmlns:a16="http://schemas.microsoft.com/office/drawing/2014/main" xmlns="" id="{B73E707F-304E-410C-864D-196700ABD92F}"/>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5" name="PA-直接连接符 171">
                <a:extLst>
                  <a:ext uri="{FF2B5EF4-FFF2-40B4-BE49-F238E27FC236}">
                    <a16:creationId xmlns:a16="http://schemas.microsoft.com/office/drawing/2014/main" xmlns="" id="{99D5443B-D07D-47D5-A4EA-3187669CC026}"/>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6" name="PA-直接连接符 172">
                <a:extLst>
                  <a:ext uri="{FF2B5EF4-FFF2-40B4-BE49-F238E27FC236}">
                    <a16:creationId xmlns:a16="http://schemas.microsoft.com/office/drawing/2014/main" xmlns="" id="{08BF0FDD-B118-47B6-8FA9-95F4C4D7FEA5}"/>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7" name="PA-直接连接符 173">
                <a:extLst>
                  <a:ext uri="{FF2B5EF4-FFF2-40B4-BE49-F238E27FC236}">
                    <a16:creationId xmlns:a16="http://schemas.microsoft.com/office/drawing/2014/main" xmlns="" id="{6F453AFE-708C-476A-97AA-B56815D5E8A1}"/>
                  </a:ext>
                </a:extLst>
              </p:cNvPr>
              <p:cNvCxnSpPr>
                <a:cxnSpLocks/>
                <a:stCxn id="154" idx="1"/>
                <a:endCxn id="154"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8" name="PA-直接连接符 174">
                <a:extLst>
                  <a:ext uri="{FF2B5EF4-FFF2-40B4-BE49-F238E27FC236}">
                    <a16:creationId xmlns:a16="http://schemas.microsoft.com/office/drawing/2014/main" xmlns="" id="{9A1D98F5-B713-42E8-8D3A-A609C76DCF6B}"/>
                  </a:ext>
                </a:extLst>
              </p:cNvPr>
              <p:cNvCxnSpPr>
                <a:cxnSpLocks/>
                <a:stCxn id="154" idx="0"/>
                <a:endCxn id="154"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a16="http://schemas.microsoft.com/office/drawing/2014/main" xmlns="" id="{9F18833D-DD10-4F73-A579-E68AD8DB7ED6}"/>
                </a:ext>
              </a:extLst>
            </p:cNvPr>
            <p:cNvGrpSpPr/>
            <p:nvPr/>
          </p:nvGrpSpPr>
          <p:grpSpPr>
            <a:xfrm>
              <a:off x="7295989" y="6078627"/>
              <a:ext cx="1095536" cy="1077575"/>
              <a:chOff x="6880860" y="-1408063"/>
              <a:chExt cx="929640" cy="914400"/>
            </a:xfrm>
          </p:grpSpPr>
          <p:sp>
            <p:nvSpPr>
              <p:cNvPr id="149" name="PA-矩形 165">
                <a:extLst>
                  <a:ext uri="{FF2B5EF4-FFF2-40B4-BE49-F238E27FC236}">
                    <a16:creationId xmlns:a16="http://schemas.microsoft.com/office/drawing/2014/main" xmlns="" id="{8E19DF8F-3644-4C4D-A740-2371A6755D5F}"/>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0" name="PA-直接连接符 166">
                <a:extLst>
                  <a:ext uri="{FF2B5EF4-FFF2-40B4-BE49-F238E27FC236}">
                    <a16:creationId xmlns:a16="http://schemas.microsoft.com/office/drawing/2014/main" xmlns="" id="{0CB846CD-8B55-42FE-BD7A-69D97A7F64FA}"/>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1" name="PA-直接连接符 167">
                <a:extLst>
                  <a:ext uri="{FF2B5EF4-FFF2-40B4-BE49-F238E27FC236}">
                    <a16:creationId xmlns:a16="http://schemas.microsoft.com/office/drawing/2014/main" xmlns="" id="{99FD76E6-84D1-46BF-B54F-F9FE49263052}"/>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2" name="PA-直接连接符 168">
                <a:extLst>
                  <a:ext uri="{FF2B5EF4-FFF2-40B4-BE49-F238E27FC236}">
                    <a16:creationId xmlns:a16="http://schemas.microsoft.com/office/drawing/2014/main" xmlns="" id="{ADDE9B8E-CD11-416D-8BEE-0EDC0A9C2647}"/>
                  </a:ext>
                </a:extLst>
              </p:cNvPr>
              <p:cNvCxnSpPr>
                <a:cxnSpLocks/>
                <a:stCxn id="149" idx="1"/>
                <a:endCxn id="149"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3" name="PA-直接连接符 169">
                <a:extLst>
                  <a:ext uri="{FF2B5EF4-FFF2-40B4-BE49-F238E27FC236}">
                    <a16:creationId xmlns:a16="http://schemas.microsoft.com/office/drawing/2014/main" xmlns="" id="{38A5E7A7-4EAC-489F-BAF6-1F98DC78EB4C}"/>
                  </a:ext>
                </a:extLst>
              </p:cNvPr>
              <p:cNvCxnSpPr>
                <a:cxnSpLocks/>
                <a:stCxn id="149" idx="0"/>
                <a:endCxn id="149"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4" name="组合 133">
            <a:extLst>
              <a:ext uri="{FF2B5EF4-FFF2-40B4-BE49-F238E27FC236}">
                <a16:creationId xmlns:a16="http://schemas.microsoft.com/office/drawing/2014/main" xmlns="" id="{72411885-8314-4F28-9E25-F49A45C41D5D}"/>
              </a:ext>
            </a:extLst>
          </p:cNvPr>
          <p:cNvGrpSpPr/>
          <p:nvPr/>
        </p:nvGrpSpPr>
        <p:grpSpPr>
          <a:xfrm>
            <a:off x="12136078" y="5750075"/>
            <a:ext cx="2316882" cy="1077576"/>
            <a:chOff x="6074643" y="6078627"/>
            <a:chExt cx="2316882" cy="1077576"/>
          </a:xfrm>
        </p:grpSpPr>
        <p:grpSp>
          <p:nvGrpSpPr>
            <p:cNvPr id="135" name="组合 134">
              <a:extLst>
                <a:ext uri="{FF2B5EF4-FFF2-40B4-BE49-F238E27FC236}">
                  <a16:creationId xmlns:a16="http://schemas.microsoft.com/office/drawing/2014/main" xmlns="" id="{9819BD48-5918-40D8-B0BE-4FF081C5237C}"/>
                </a:ext>
              </a:extLst>
            </p:cNvPr>
            <p:cNvGrpSpPr/>
            <p:nvPr/>
          </p:nvGrpSpPr>
          <p:grpSpPr>
            <a:xfrm>
              <a:off x="6074643" y="6078628"/>
              <a:ext cx="1095536" cy="1077575"/>
              <a:chOff x="6880860" y="-1408063"/>
              <a:chExt cx="929640" cy="914400"/>
            </a:xfrm>
          </p:grpSpPr>
          <p:sp>
            <p:nvSpPr>
              <p:cNvPr id="142" name="PA-矩形 170">
                <a:extLst>
                  <a:ext uri="{FF2B5EF4-FFF2-40B4-BE49-F238E27FC236}">
                    <a16:creationId xmlns:a16="http://schemas.microsoft.com/office/drawing/2014/main" xmlns="" id="{108C10E5-BEAF-4D12-B4AF-15CEABD6E0A0}"/>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43" name="PA-直接连接符 171">
                <a:extLst>
                  <a:ext uri="{FF2B5EF4-FFF2-40B4-BE49-F238E27FC236}">
                    <a16:creationId xmlns:a16="http://schemas.microsoft.com/office/drawing/2014/main" xmlns="" id="{EE2B0BEF-9E41-43B5-B988-C788C6D0E53D}"/>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4" name="PA-直接连接符 172">
                <a:extLst>
                  <a:ext uri="{FF2B5EF4-FFF2-40B4-BE49-F238E27FC236}">
                    <a16:creationId xmlns:a16="http://schemas.microsoft.com/office/drawing/2014/main" xmlns="" id="{A1F662D0-1D0D-4A3D-8B3C-DA56D631BC0D}"/>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5" name="PA-直接连接符 173">
                <a:extLst>
                  <a:ext uri="{FF2B5EF4-FFF2-40B4-BE49-F238E27FC236}">
                    <a16:creationId xmlns:a16="http://schemas.microsoft.com/office/drawing/2014/main" xmlns="" id="{08278E70-62D8-43D4-BA7D-1D4F30E86218}"/>
                  </a:ext>
                </a:extLst>
              </p:cNvPr>
              <p:cNvCxnSpPr>
                <a:cxnSpLocks/>
                <a:stCxn id="142" idx="1"/>
                <a:endCxn id="142"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6" name="PA-直接连接符 174">
                <a:extLst>
                  <a:ext uri="{FF2B5EF4-FFF2-40B4-BE49-F238E27FC236}">
                    <a16:creationId xmlns:a16="http://schemas.microsoft.com/office/drawing/2014/main" xmlns="" id="{380BD791-48AE-47BE-ADC0-F75CE41F6294}"/>
                  </a:ext>
                </a:extLst>
              </p:cNvPr>
              <p:cNvCxnSpPr>
                <a:cxnSpLocks/>
                <a:stCxn id="142" idx="0"/>
                <a:endCxn id="142"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xmlns="" id="{79EAB784-67FA-4D48-A81E-EFAA708A03DA}"/>
                </a:ext>
              </a:extLst>
            </p:cNvPr>
            <p:cNvGrpSpPr/>
            <p:nvPr/>
          </p:nvGrpSpPr>
          <p:grpSpPr>
            <a:xfrm>
              <a:off x="7295989" y="6078627"/>
              <a:ext cx="1095536" cy="1077575"/>
              <a:chOff x="6880860" y="-1408063"/>
              <a:chExt cx="929640" cy="914400"/>
            </a:xfrm>
          </p:grpSpPr>
          <p:sp>
            <p:nvSpPr>
              <p:cNvPr id="137" name="PA-矩形 165">
                <a:extLst>
                  <a:ext uri="{FF2B5EF4-FFF2-40B4-BE49-F238E27FC236}">
                    <a16:creationId xmlns:a16="http://schemas.microsoft.com/office/drawing/2014/main" xmlns="" id="{9A1D1DC3-DBCB-46BD-B759-0A560D993AE1}"/>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8" name="PA-直接连接符 166">
                <a:extLst>
                  <a:ext uri="{FF2B5EF4-FFF2-40B4-BE49-F238E27FC236}">
                    <a16:creationId xmlns:a16="http://schemas.microsoft.com/office/drawing/2014/main" xmlns="" id="{D2971E51-4547-4C28-9C2C-ACDD4830F760}"/>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9" name="PA-直接连接符 167">
                <a:extLst>
                  <a:ext uri="{FF2B5EF4-FFF2-40B4-BE49-F238E27FC236}">
                    <a16:creationId xmlns:a16="http://schemas.microsoft.com/office/drawing/2014/main" xmlns="" id="{5A3B9DBF-852B-4503-8965-DDF67295AE1E}"/>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0" name="PA-直接连接符 168">
                <a:extLst>
                  <a:ext uri="{FF2B5EF4-FFF2-40B4-BE49-F238E27FC236}">
                    <a16:creationId xmlns:a16="http://schemas.microsoft.com/office/drawing/2014/main" xmlns="" id="{03C323F8-F10C-4115-9E8A-2074D933B074}"/>
                  </a:ext>
                </a:extLst>
              </p:cNvPr>
              <p:cNvCxnSpPr>
                <a:cxnSpLocks/>
                <a:stCxn id="137" idx="1"/>
                <a:endCxn id="137"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1" name="PA-直接连接符 169">
                <a:extLst>
                  <a:ext uri="{FF2B5EF4-FFF2-40B4-BE49-F238E27FC236}">
                    <a16:creationId xmlns:a16="http://schemas.microsoft.com/office/drawing/2014/main" xmlns="" id="{ACFB72C8-4171-4E92-8353-2C82B71807E8}"/>
                  </a:ext>
                </a:extLst>
              </p:cNvPr>
              <p:cNvCxnSpPr>
                <a:cxnSpLocks/>
                <a:stCxn id="137" idx="0"/>
                <a:endCxn id="137"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32" name="文本框 131">
            <a:extLst>
              <a:ext uri="{FF2B5EF4-FFF2-40B4-BE49-F238E27FC236}">
                <a16:creationId xmlns:a16="http://schemas.microsoft.com/office/drawing/2014/main" xmlns="" id="{4E95889E-B0DB-4AE2-BBB8-1F5281345D72}"/>
              </a:ext>
            </a:extLst>
          </p:cNvPr>
          <p:cNvSpPr txBox="1"/>
          <p:nvPr/>
        </p:nvSpPr>
        <p:spPr>
          <a:xfrm>
            <a:off x="7475548" y="5903716"/>
            <a:ext cx="6653561"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公历</a:t>
            </a:r>
            <a:r>
              <a:rPr lang="en-US" altLang="zh-CN" sz="4800" dirty="0">
                <a:solidFill>
                  <a:schemeClr val="tx1"/>
                </a:solidFill>
                <a:latin typeface="+mj-ea"/>
                <a:ea typeface="+mj-ea"/>
              </a:rPr>
              <a:t>4</a:t>
            </a:r>
            <a:r>
              <a:rPr lang="zh-CN" altLang="en-US" sz="4800" dirty="0">
                <a:solidFill>
                  <a:schemeClr val="tx1"/>
                </a:solidFill>
                <a:latin typeface="+mj-ea"/>
                <a:ea typeface="+mj-ea"/>
              </a:rPr>
              <a:t>月</a:t>
            </a:r>
            <a:r>
              <a:rPr lang="en-US" altLang="zh-CN" sz="4800" dirty="0">
                <a:solidFill>
                  <a:schemeClr val="tx1"/>
                </a:solidFill>
                <a:latin typeface="+mj-ea"/>
                <a:ea typeface="+mj-ea"/>
              </a:rPr>
              <a:t>5</a:t>
            </a:r>
            <a:r>
              <a:rPr lang="zh-CN" altLang="en-US" sz="4800" dirty="0">
                <a:solidFill>
                  <a:schemeClr val="tx1"/>
                </a:solidFill>
                <a:latin typeface="+mj-ea"/>
                <a:ea typeface="+mj-ea"/>
              </a:rPr>
              <a:t>日</a:t>
            </a:r>
          </a:p>
        </p:txBody>
      </p:sp>
      <p:cxnSp>
        <p:nvCxnSpPr>
          <p:cNvPr id="171" name="直接连接符 170">
            <a:extLst>
              <a:ext uri="{FF2B5EF4-FFF2-40B4-BE49-F238E27FC236}">
                <a16:creationId xmlns:a16="http://schemas.microsoft.com/office/drawing/2014/main" xmlns="" id="{53B03AE6-F723-40A3-8D80-969B039728B1}"/>
              </a:ext>
            </a:extLst>
          </p:cNvPr>
          <p:cNvCxnSpPr/>
          <p:nvPr/>
        </p:nvCxnSpPr>
        <p:spPr>
          <a:xfrm>
            <a:off x="5613722" y="1056189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4" name="图片 3" descr="图片包含 伞, 装饰品, 玩具, 雨&#10;&#10;描述已自动生成">
            <a:extLst>
              <a:ext uri="{FF2B5EF4-FFF2-40B4-BE49-F238E27FC236}">
                <a16:creationId xmlns:a16="http://schemas.microsoft.com/office/drawing/2014/main" xmlns="" id="{C856747E-C19F-484A-84DF-05B53414DC01}"/>
              </a:ext>
            </a:extLst>
          </p:cNvPr>
          <p:cNvPicPr>
            <a:picLocks noChangeAspect="1"/>
          </p:cNvPicPr>
          <p:nvPr/>
        </p:nvPicPr>
        <p:blipFill rotWithShape="1">
          <a:blip r:embed="rId35" cstate="screen">
            <a:extLst>
              <a:ext uri="{28A0092B-C50C-407E-A947-70E740481C1C}">
                <a14:useLocalDpi xmlns:a14="http://schemas.microsoft.com/office/drawing/2010/main"/>
              </a:ext>
            </a:extLst>
          </a:blip>
          <a:srcRect b="-1311"/>
          <a:stretch/>
        </p:blipFill>
        <p:spPr>
          <a:xfrm rot="21441199">
            <a:off x="-1107745" y="7003159"/>
            <a:ext cx="7034709" cy="6206491"/>
          </a:xfrm>
          <a:custGeom>
            <a:avLst/>
            <a:gdLst>
              <a:gd name="connsiteX0" fmla="*/ 1117600 w 2235200"/>
              <a:gd name="connsiteY0" fmla="*/ 0 h 2235200"/>
              <a:gd name="connsiteX1" fmla="*/ 2235200 w 2235200"/>
              <a:gd name="connsiteY1" fmla="*/ 1117600 h 2235200"/>
              <a:gd name="connsiteX2" fmla="*/ 1117600 w 2235200"/>
              <a:gd name="connsiteY2" fmla="*/ 2235200 h 2235200"/>
              <a:gd name="connsiteX3" fmla="*/ 0 w 2235200"/>
              <a:gd name="connsiteY3" fmla="*/ 1117600 h 2235200"/>
              <a:gd name="connsiteX4" fmla="*/ 1117600 w 2235200"/>
              <a:gd name="connsiteY4" fmla="*/ 0 h 223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200" h="2235200">
                <a:moveTo>
                  <a:pt x="1117600" y="0"/>
                </a:moveTo>
                <a:cubicBezTo>
                  <a:pt x="1734833" y="0"/>
                  <a:pt x="2235200" y="500367"/>
                  <a:pt x="2235200" y="1117600"/>
                </a:cubicBezTo>
                <a:cubicBezTo>
                  <a:pt x="2235200" y="1734833"/>
                  <a:pt x="1734833" y="2235200"/>
                  <a:pt x="1117600" y="2235200"/>
                </a:cubicBezTo>
                <a:cubicBezTo>
                  <a:pt x="500367" y="2235200"/>
                  <a:pt x="0" y="1734833"/>
                  <a:pt x="0" y="1117600"/>
                </a:cubicBezTo>
                <a:cubicBezTo>
                  <a:pt x="0" y="500367"/>
                  <a:pt x="500367" y="0"/>
                  <a:pt x="1117600" y="0"/>
                </a:cubicBezTo>
                <a:close/>
              </a:path>
            </a:pathLst>
          </a:custGeom>
          <a:effectLst/>
        </p:spPr>
      </p:pic>
      <p:pic>
        <p:nvPicPr>
          <p:cNvPr id="8" name="图片 7" descr="图片包含 绿色, 食物, 桌子, 盘子&#10;&#10;描述已自动生成">
            <a:extLst>
              <a:ext uri="{FF2B5EF4-FFF2-40B4-BE49-F238E27FC236}">
                <a16:creationId xmlns:a16="http://schemas.microsoft.com/office/drawing/2014/main" xmlns="" id="{7A9846BB-2575-4406-8230-18177D120B5A}"/>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13837438" y="5829294"/>
            <a:ext cx="1850237" cy="1850237"/>
          </a:xfrm>
          <a:prstGeom prst="rect">
            <a:avLst/>
          </a:prstGeom>
        </p:spPr>
      </p:pic>
      <p:pic>
        <p:nvPicPr>
          <p:cNvPr id="11" name="图片 10" descr="图片包含 游戏机, 女人, 体育, 站&#10;&#10;描述已自动生成">
            <a:extLst>
              <a:ext uri="{FF2B5EF4-FFF2-40B4-BE49-F238E27FC236}">
                <a16:creationId xmlns:a16="http://schemas.microsoft.com/office/drawing/2014/main" xmlns="" id="{1AB41478-B973-4744-84AF-6CB1EB3A08F1}"/>
              </a:ext>
            </a:extLst>
          </p:cNvPr>
          <p:cNvPicPr>
            <a:picLocks noChangeAspect="1"/>
          </p:cNvPicPr>
          <p:nvPr/>
        </p:nvPicPr>
        <p:blipFill>
          <a:blip r:embed="rId37">
            <a:extLst>
              <a:ext uri="{28A0092B-C50C-407E-A947-70E740481C1C}">
                <a14:useLocalDpi xmlns:a14="http://schemas.microsoft.com/office/drawing/2010/main"/>
              </a:ext>
            </a:extLst>
          </a:blip>
          <a:stretch>
            <a:fillRect/>
          </a:stretch>
        </p:blipFill>
        <p:spPr>
          <a:xfrm flipH="1">
            <a:off x="15249524" y="5895975"/>
            <a:ext cx="6762753" cy="6762753"/>
          </a:xfrm>
          <a:prstGeom prst="rect">
            <a:avLst/>
          </a:prstGeom>
        </p:spPr>
      </p:pic>
      <p:pic>
        <p:nvPicPr>
          <p:cNvPr id="65" name="图片 64" descr="图片包含 黑暗, 树, 猫, 烟花&#10;&#10;描述已自动生成">
            <a:extLst>
              <a:ext uri="{FF2B5EF4-FFF2-40B4-BE49-F238E27FC236}">
                <a16:creationId xmlns:a16="http://schemas.microsoft.com/office/drawing/2014/main" xmlns="" id="{664D9158-6DA2-4F90-BE8F-D5BA2F546B22}"/>
              </a:ext>
            </a:extLst>
          </p:cNvPr>
          <p:cNvPicPr>
            <a:picLocks noChangeAspect="1"/>
          </p:cNvPicPr>
          <p:nvPr/>
        </p:nvPicPr>
        <p:blipFill>
          <a:blip r:embed="rId38" cstate="screen">
            <a:extLst>
              <a:ext uri="{28A0092B-C50C-407E-A947-70E740481C1C}">
                <a14:useLocalDpi xmlns:a14="http://schemas.microsoft.com/office/drawing/2010/main"/>
              </a:ext>
            </a:extLst>
          </a:blip>
          <a:srcRect/>
          <a:stretch>
            <a:fillRect/>
          </a:stretch>
        </p:blipFill>
        <p:spPr>
          <a:xfrm>
            <a:off x="14513926" y="2057279"/>
            <a:ext cx="5979112" cy="3991096"/>
          </a:xfrm>
          <a:custGeom>
            <a:avLst/>
            <a:gdLst>
              <a:gd name="connsiteX0" fmla="*/ 0 w 5979112"/>
              <a:gd name="connsiteY0" fmla="*/ 0 h 3991096"/>
              <a:gd name="connsiteX1" fmla="*/ 5662560 w 5979112"/>
              <a:gd name="connsiteY1" fmla="*/ 0 h 3991096"/>
              <a:gd name="connsiteX2" fmla="*/ 5668826 w 5979112"/>
              <a:gd name="connsiteY2" fmla="*/ 1945 h 3991096"/>
              <a:gd name="connsiteX3" fmla="*/ 5979112 w 5979112"/>
              <a:gd name="connsiteY3" fmla="*/ 470059 h 3991096"/>
              <a:gd name="connsiteX4" fmla="*/ 5979112 w 5979112"/>
              <a:gd name="connsiteY4" fmla="*/ 3991096 h 3991096"/>
              <a:gd name="connsiteX5" fmla="*/ 0 w 5979112"/>
              <a:gd name="connsiteY5" fmla="*/ 3991096 h 39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9112" h="3991096">
                <a:moveTo>
                  <a:pt x="0" y="0"/>
                </a:moveTo>
                <a:lnTo>
                  <a:pt x="5662560" y="0"/>
                </a:lnTo>
                <a:lnTo>
                  <a:pt x="5668826" y="1945"/>
                </a:lnTo>
                <a:cubicBezTo>
                  <a:pt x="5851168" y="79070"/>
                  <a:pt x="5979112" y="259623"/>
                  <a:pt x="5979112" y="470059"/>
                </a:cubicBezTo>
                <a:lnTo>
                  <a:pt x="5979112" y="3991096"/>
                </a:lnTo>
                <a:lnTo>
                  <a:pt x="0" y="3991096"/>
                </a:lnTo>
                <a:close/>
              </a:path>
            </a:pathLst>
          </a:custGeom>
        </p:spPr>
      </p:pic>
    </p:spTree>
    <p:custDataLst>
      <p:tags r:id="rId1"/>
    </p:custDataLst>
    <p:extLst>
      <p:ext uri="{BB962C8B-B14F-4D97-AF65-F5344CB8AC3E}">
        <p14:creationId xmlns:p14="http://schemas.microsoft.com/office/powerpoint/2010/main" val="30662902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壹</a:t>
            </a:r>
          </a:p>
        </p:txBody>
      </p:sp>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伍</a:t>
            </a:r>
          </a:p>
        </p:txBody>
      </p:sp>
      <p:sp>
        <p:nvSpPr>
          <p:cNvPr id="3" name="矩形 2">
            <a:extLst>
              <a:ext uri="{FF2B5EF4-FFF2-40B4-BE49-F238E27FC236}">
                <a16:creationId xmlns:a16="http://schemas.microsoft.com/office/drawing/2014/main" xmlns="" id="{5E891CF8-5162-4A8B-A108-3C72DD9D3779}"/>
              </a:ext>
            </a:extLst>
          </p:cNvPr>
          <p:cNvSpPr/>
          <p:nvPr/>
        </p:nvSpPr>
        <p:spPr>
          <a:xfrm>
            <a:off x="6476798" y="8387305"/>
            <a:ext cx="2217195" cy="2217195"/>
          </a:xfrm>
          <a:prstGeom prst="rect">
            <a:avLst/>
          </a:prstGeom>
          <a:blipFill dpi="0" rotWithShape="1">
            <a:blip r:embed="rId5">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62F8983-612B-4DFE-9034-C35E91744CEE}"/>
              </a:ext>
            </a:extLst>
          </p:cNvPr>
          <p:cNvSpPr/>
          <p:nvPr/>
        </p:nvSpPr>
        <p:spPr>
          <a:xfrm>
            <a:off x="9950804" y="8738726"/>
            <a:ext cx="1865774" cy="1865774"/>
          </a:xfrm>
          <a:prstGeom prst="rect">
            <a:avLst/>
          </a:prstGeom>
          <a:blipFill dpi="0" rotWithShape="1">
            <a:blip r:embed="rId6">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F4196F-1793-4BBB-80D1-BE63EE4CC03E}"/>
              </a:ext>
            </a:extLst>
          </p:cNvPr>
          <p:cNvSpPr/>
          <p:nvPr/>
        </p:nvSpPr>
        <p:spPr>
          <a:xfrm>
            <a:off x="13004802" y="8552180"/>
            <a:ext cx="2311400" cy="2311400"/>
          </a:xfrm>
          <a:prstGeom prst="rect">
            <a:avLst/>
          </a:prstGeom>
          <a:blipFill dpi="0" rotWithShape="1">
            <a:blip r:embed="rId7"/>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1B7A76D-A5B5-40F4-9724-5E2219CAD015}"/>
              </a:ext>
            </a:extLst>
          </p:cNvPr>
          <p:cNvSpPr/>
          <p:nvPr/>
        </p:nvSpPr>
        <p:spPr>
          <a:xfrm>
            <a:off x="16148081" y="8076552"/>
            <a:ext cx="2375548" cy="2375548"/>
          </a:xfrm>
          <a:prstGeom prst="rect">
            <a:avLst/>
          </a:prstGeom>
          <a:blipFill dpi="0" rotWithShape="1">
            <a:blip r:embed="rId8">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2CAD437C-7922-4430-AB35-1E0004815D64}"/>
              </a:ext>
            </a:extLst>
          </p:cNvPr>
          <p:cNvSpPr/>
          <p:nvPr/>
        </p:nvSpPr>
        <p:spPr>
          <a:xfrm>
            <a:off x="3269903" y="8497570"/>
            <a:ext cx="2180332" cy="2180332"/>
          </a:xfrm>
          <a:prstGeom prst="rect">
            <a:avLst/>
          </a:prstGeom>
          <a:blipFill dpi="0" rotWithShape="1">
            <a:blip r:embed="rId9">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894191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B8C1903D-B0EE-4B5B-A635-9DBFA6635FF1}"/>
              </a:ext>
            </a:extLst>
          </p:cNvPr>
          <p:cNvGrpSpPr/>
          <p:nvPr/>
        </p:nvGrpSpPr>
        <p:grpSpPr>
          <a:xfrm>
            <a:off x="8733882" y="2992474"/>
            <a:ext cx="4206374" cy="1845745"/>
            <a:chOff x="5833641" y="2992474"/>
            <a:chExt cx="4206374" cy="1845745"/>
          </a:xfrm>
        </p:grpSpPr>
        <p:sp>
          <p:nvSpPr>
            <p:cNvPr id="2" name="矩形: 圆角 1">
              <a:extLst>
                <a:ext uri="{FF2B5EF4-FFF2-40B4-BE49-F238E27FC236}">
                  <a16:creationId xmlns:a16="http://schemas.microsoft.com/office/drawing/2014/main" xmlns="" id="{FEEDA020-2436-4FC1-B920-165EDE8158D3}"/>
                </a:ext>
              </a:extLst>
            </p:cNvPr>
            <p:cNvSpPr/>
            <p:nvPr/>
          </p:nvSpPr>
          <p:spPr>
            <a:xfrm>
              <a:off x="5833641" y="3697733"/>
              <a:ext cx="4206374" cy="1140486"/>
            </a:xfrm>
            <a:prstGeom prst="roundRect">
              <a:avLst>
                <a:gd name="adj" fmla="val 12997"/>
              </a:avLst>
            </a:prstGeom>
            <a:blipFill dpi="0" rotWithShape="1">
              <a:blip r:embed="rId3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r>
                <a:rPr lang="zh-CN" altLang="en-US" sz="6000" dirty="0">
                  <a:solidFill>
                    <a:schemeClr val="tx1"/>
                  </a:solidFill>
                  <a:latin typeface="+mj-ea"/>
                  <a:ea typeface="+mj-ea"/>
                </a:rPr>
                <a:t>端  午  节</a:t>
              </a:r>
            </a:p>
          </p:txBody>
        </p:sp>
        <p:sp>
          <p:nvSpPr>
            <p:cNvPr id="3" name="椭圆 2">
              <a:extLst>
                <a:ext uri="{FF2B5EF4-FFF2-40B4-BE49-F238E27FC236}">
                  <a16:creationId xmlns:a16="http://schemas.microsoft.com/office/drawing/2014/main" xmlns="" id="{AAB57CBC-BD58-4850-A191-D423163301BF}"/>
                </a:ext>
              </a:extLst>
            </p:cNvPr>
            <p:cNvSpPr/>
            <p:nvPr/>
          </p:nvSpPr>
          <p:spPr>
            <a:xfrm>
              <a:off x="7479628" y="2992474"/>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肆</a:t>
              </a:r>
            </a:p>
          </p:txBody>
        </p:sp>
      </p:grpSp>
      <p:sp>
        <p:nvSpPr>
          <p:cNvPr id="12" name="文本框 11">
            <a:extLst>
              <a:ext uri="{FF2B5EF4-FFF2-40B4-BE49-F238E27FC236}">
                <a16:creationId xmlns:a16="http://schemas.microsoft.com/office/drawing/2014/main" xmlns="" id="{AE71CD99-E057-49ED-85A4-91E8D4E1846E}"/>
              </a:ext>
            </a:extLst>
          </p:cNvPr>
          <p:cNvSpPr txBox="1"/>
          <p:nvPr/>
        </p:nvSpPr>
        <p:spPr>
          <a:xfrm>
            <a:off x="5509549" y="7491957"/>
            <a:ext cx="10995949" cy="2981970"/>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端午节，又称端阳节、龙舟节、重午节、龙节、正阳节、天中节等，源自天象崇拜，由上古时代祭龙演变而来。端午日龙星既“得中”又“得正”，乃大吉大利之象。其起源涵盖了古老星象文化、人文哲学等方面内容</a:t>
            </a:r>
          </a:p>
        </p:txBody>
      </p:sp>
      <p:cxnSp>
        <p:nvCxnSpPr>
          <p:cNvPr id="16" name="直接连接符 15">
            <a:extLst>
              <a:ext uri="{FF2B5EF4-FFF2-40B4-BE49-F238E27FC236}">
                <a16:creationId xmlns:a16="http://schemas.microsoft.com/office/drawing/2014/main" xmlns="" id="{DE14C215-0B19-4DCA-A3E9-E0E4C8A6A668}"/>
              </a:ext>
            </a:extLst>
          </p:cNvPr>
          <p:cNvCxnSpPr/>
          <p:nvPr/>
        </p:nvCxnSpPr>
        <p:spPr>
          <a:xfrm>
            <a:off x="5613722" y="8252747"/>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77E1C12F-7451-4EBB-9365-683970EC0536}"/>
              </a:ext>
            </a:extLst>
          </p:cNvPr>
          <p:cNvCxnSpPr/>
          <p:nvPr/>
        </p:nvCxnSpPr>
        <p:spPr>
          <a:xfrm>
            <a:off x="5613722" y="903982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0AE2695B-205A-451C-A5E1-DFF24A138FC0}"/>
              </a:ext>
            </a:extLst>
          </p:cNvPr>
          <p:cNvCxnSpPr/>
          <p:nvPr/>
        </p:nvCxnSpPr>
        <p:spPr>
          <a:xfrm>
            <a:off x="5613722" y="9809542"/>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xmlns="" id="{355EACF8-5DE8-44EE-BF6B-78D8EBAD46DB}"/>
              </a:ext>
            </a:extLst>
          </p:cNvPr>
          <p:cNvSpPr txBox="1"/>
          <p:nvPr/>
        </p:nvSpPr>
        <p:spPr>
          <a:xfrm>
            <a:off x="1276109" y="2066609"/>
            <a:ext cx="6421056" cy="5401479"/>
          </a:xfrm>
          <a:prstGeom prst="rect">
            <a:avLst/>
          </a:prstGeom>
          <a:noFill/>
        </p:spPr>
        <p:txBody>
          <a:bodyPr wrap="square">
            <a:spAutoFit/>
          </a:bodyPr>
          <a:lstStyle/>
          <a:p>
            <a:pPr algn="just"/>
            <a:r>
              <a:rPr lang="en-US" altLang="zh-CN" sz="11500" b="0" i="0" dirty="0">
                <a:solidFill>
                  <a:schemeClr val="accent4">
                    <a:lumMod val="50000"/>
                    <a:alpha val="10000"/>
                  </a:schemeClr>
                </a:solidFill>
                <a:effectLst/>
                <a:latin typeface="+mj-lt"/>
                <a:ea typeface="幼圆" panose="02010509060101010101" pitchFamily="49" charset="-122"/>
              </a:rPr>
              <a:t>Dragon Boat Festival</a:t>
            </a:r>
            <a:endParaRPr lang="zh-CN" altLang="en-US" sz="11500" dirty="0">
              <a:solidFill>
                <a:schemeClr val="accent4">
                  <a:lumMod val="50000"/>
                  <a:alpha val="10000"/>
                </a:schemeClr>
              </a:solidFill>
              <a:latin typeface="+mj-lt"/>
              <a:ea typeface="幼圆" panose="02010509060101010101" pitchFamily="49" charset="-122"/>
            </a:endParaRPr>
          </a:p>
        </p:txBody>
      </p:sp>
      <p:grpSp>
        <p:nvGrpSpPr>
          <p:cNvPr id="131" name="组合 130">
            <a:extLst>
              <a:ext uri="{FF2B5EF4-FFF2-40B4-BE49-F238E27FC236}">
                <a16:creationId xmlns:a16="http://schemas.microsoft.com/office/drawing/2014/main" xmlns="" id="{6A60D8BB-6B4C-4E80-91B8-0EAE4BA47CED}"/>
              </a:ext>
            </a:extLst>
          </p:cNvPr>
          <p:cNvGrpSpPr/>
          <p:nvPr/>
        </p:nvGrpSpPr>
        <p:grpSpPr>
          <a:xfrm>
            <a:off x="7221178" y="5750075"/>
            <a:ext cx="2316882" cy="1077576"/>
            <a:chOff x="6074643" y="6078627"/>
            <a:chExt cx="2316882" cy="1077576"/>
          </a:xfrm>
        </p:grpSpPr>
        <p:grpSp>
          <p:nvGrpSpPr>
            <p:cNvPr id="159" name="组合 158">
              <a:extLst>
                <a:ext uri="{FF2B5EF4-FFF2-40B4-BE49-F238E27FC236}">
                  <a16:creationId xmlns:a16="http://schemas.microsoft.com/office/drawing/2014/main" xmlns="" id="{16DC4010-D7CF-4C5A-9A47-35D78A202559}"/>
                </a:ext>
              </a:extLst>
            </p:cNvPr>
            <p:cNvGrpSpPr/>
            <p:nvPr/>
          </p:nvGrpSpPr>
          <p:grpSpPr>
            <a:xfrm>
              <a:off x="6074643" y="6078628"/>
              <a:ext cx="1095536" cy="1077575"/>
              <a:chOff x="6880860" y="-1408063"/>
              <a:chExt cx="929640" cy="914400"/>
            </a:xfrm>
          </p:grpSpPr>
          <p:sp>
            <p:nvSpPr>
              <p:cNvPr id="166" name="PA-矩形 170">
                <a:extLst>
                  <a:ext uri="{FF2B5EF4-FFF2-40B4-BE49-F238E27FC236}">
                    <a16:creationId xmlns:a16="http://schemas.microsoft.com/office/drawing/2014/main" xmlns="" id="{13C015DE-5084-47AD-9403-F5952D269570}"/>
                  </a:ext>
                </a:extLst>
              </p:cNvPr>
              <p:cNvSpPr/>
              <p:nvPr>
                <p:custDataLst>
                  <p:tags r:id="rId2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7" name="PA-直接连接符 171">
                <a:extLst>
                  <a:ext uri="{FF2B5EF4-FFF2-40B4-BE49-F238E27FC236}">
                    <a16:creationId xmlns:a16="http://schemas.microsoft.com/office/drawing/2014/main" xmlns="" id="{CEC3D157-A6E7-443F-A86E-B0C1D91C8E7E}"/>
                  </a:ext>
                </a:extLst>
              </p:cNvPr>
              <p:cNvCxnSpPr/>
              <p:nvPr>
                <p:custDataLst>
                  <p:tags r:id="rId2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8" name="PA-直接连接符 172">
                <a:extLst>
                  <a:ext uri="{FF2B5EF4-FFF2-40B4-BE49-F238E27FC236}">
                    <a16:creationId xmlns:a16="http://schemas.microsoft.com/office/drawing/2014/main" xmlns="" id="{36FE4CF8-AA72-4120-9082-038785CDC925}"/>
                  </a:ext>
                </a:extLst>
              </p:cNvPr>
              <p:cNvCxnSpPr/>
              <p:nvPr>
                <p:custDataLst>
                  <p:tags r:id="rId2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9" name="PA-直接连接符 173">
                <a:extLst>
                  <a:ext uri="{FF2B5EF4-FFF2-40B4-BE49-F238E27FC236}">
                    <a16:creationId xmlns:a16="http://schemas.microsoft.com/office/drawing/2014/main" xmlns="" id="{2648DB47-5F68-4766-ADB0-AFADD9E89D7F}"/>
                  </a:ext>
                </a:extLst>
              </p:cNvPr>
              <p:cNvCxnSpPr>
                <a:cxnSpLocks/>
                <a:stCxn id="166" idx="1"/>
                <a:endCxn id="166" idx="3"/>
              </p:cNvCxnSpPr>
              <p:nvPr>
                <p:custDataLst>
                  <p:tags r:id="rId3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70" name="PA-直接连接符 174">
                <a:extLst>
                  <a:ext uri="{FF2B5EF4-FFF2-40B4-BE49-F238E27FC236}">
                    <a16:creationId xmlns:a16="http://schemas.microsoft.com/office/drawing/2014/main" xmlns="" id="{E3A3C219-C019-4AD8-BFF7-703722C3A2BC}"/>
                  </a:ext>
                </a:extLst>
              </p:cNvPr>
              <p:cNvCxnSpPr>
                <a:cxnSpLocks/>
                <a:stCxn id="166" idx="0"/>
                <a:endCxn id="166" idx="2"/>
              </p:cNvCxnSpPr>
              <p:nvPr>
                <p:custDataLst>
                  <p:tags r:id="rId3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xmlns="" id="{66AE7F57-D282-41F2-AC69-2DCAECC9A987}"/>
                </a:ext>
              </a:extLst>
            </p:cNvPr>
            <p:cNvGrpSpPr/>
            <p:nvPr/>
          </p:nvGrpSpPr>
          <p:grpSpPr>
            <a:xfrm>
              <a:off x="7295989" y="6078627"/>
              <a:ext cx="1095536" cy="1077575"/>
              <a:chOff x="6880860" y="-1408063"/>
              <a:chExt cx="929640" cy="914400"/>
            </a:xfrm>
          </p:grpSpPr>
          <p:sp>
            <p:nvSpPr>
              <p:cNvPr id="161" name="PA-矩形 165">
                <a:extLst>
                  <a:ext uri="{FF2B5EF4-FFF2-40B4-BE49-F238E27FC236}">
                    <a16:creationId xmlns:a16="http://schemas.microsoft.com/office/drawing/2014/main" xmlns="" id="{1D6383AA-517A-44B5-8741-F0F970B5F423}"/>
                  </a:ext>
                </a:extLst>
              </p:cNvPr>
              <p:cNvSpPr/>
              <p:nvPr>
                <p:custDataLst>
                  <p:tags r:id="rId2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2" name="PA-直接连接符 166">
                <a:extLst>
                  <a:ext uri="{FF2B5EF4-FFF2-40B4-BE49-F238E27FC236}">
                    <a16:creationId xmlns:a16="http://schemas.microsoft.com/office/drawing/2014/main" xmlns="" id="{C9B46B14-5465-4ED3-8C27-C58142992A09}"/>
                  </a:ext>
                </a:extLst>
              </p:cNvPr>
              <p:cNvCxnSpPr/>
              <p:nvPr>
                <p:custDataLst>
                  <p:tags r:id="rId2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3" name="PA-直接连接符 167">
                <a:extLst>
                  <a:ext uri="{FF2B5EF4-FFF2-40B4-BE49-F238E27FC236}">
                    <a16:creationId xmlns:a16="http://schemas.microsoft.com/office/drawing/2014/main" xmlns="" id="{C74472CD-BA85-4894-A5D2-D4802ECFD41D}"/>
                  </a:ext>
                </a:extLst>
              </p:cNvPr>
              <p:cNvCxnSpPr/>
              <p:nvPr>
                <p:custDataLst>
                  <p:tags r:id="rId2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4" name="PA-直接连接符 168">
                <a:extLst>
                  <a:ext uri="{FF2B5EF4-FFF2-40B4-BE49-F238E27FC236}">
                    <a16:creationId xmlns:a16="http://schemas.microsoft.com/office/drawing/2014/main" xmlns="" id="{D9D324D0-3B54-4CA3-8BC1-9F374F1D70CE}"/>
                  </a:ext>
                </a:extLst>
              </p:cNvPr>
              <p:cNvCxnSpPr>
                <a:cxnSpLocks/>
                <a:stCxn id="161" idx="1"/>
                <a:endCxn id="161" idx="3"/>
              </p:cNvCxnSpPr>
              <p:nvPr>
                <p:custDataLst>
                  <p:tags r:id="rId2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5" name="PA-直接连接符 169">
                <a:extLst>
                  <a:ext uri="{FF2B5EF4-FFF2-40B4-BE49-F238E27FC236}">
                    <a16:creationId xmlns:a16="http://schemas.microsoft.com/office/drawing/2014/main" xmlns="" id="{83041AC9-D74C-4DDC-A7A4-C6846F5417C1}"/>
                  </a:ext>
                </a:extLst>
              </p:cNvPr>
              <p:cNvCxnSpPr>
                <a:cxnSpLocks/>
                <a:stCxn id="161" idx="0"/>
                <a:endCxn id="161" idx="2"/>
              </p:cNvCxnSpPr>
              <p:nvPr>
                <p:custDataLst>
                  <p:tags r:id="rId2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556E0DEE-6364-45A0-8913-AA22C2684292}"/>
              </a:ext>
            </a:extLst>
          </p:cNvPr>
          <p:cNvGrpSpPr/>
          <p:nvPr/>
        </p:nvGrpSpPr>
        <p:grpSpPr>
          <a:xfrm>
            <a:off x="9659578" y="5750075"/>
            <a:ext cx="2316882" cy="1077576"/>
            <a:chOff x="6074643" y="6078627"/>
            <a:chExt cx="2316882" cy="1077576"/>
          </a:xfrm>
        </p:grpSpPr>
        <p:grpSp>
          <p:nvGrpSpPr>
            <p:cNvPr id="147" name="组合 146">
              <a:extLst>
                <a:ext uri="{FF2B5EF4-FFF2-40B4-BE49-F238E27FC236}">
                  <a16:creationId xmlns:a16="http://schemas.microsoft.com/office/drawing/2014/main" xmlns="" id="{85DFFB24-2C06-48BE-B757-8D49A89060F1}"/>
                </a:ext>
              </a:extLst>
            </p:cNvPr>
            <p:cNvGrpSpPr/>
            <p:nvPr/>
          </p:nvGrpSpPr>
          <p:grpSpPr>
            <a:xfrm>
              <a:off x="6074643" y="6078628"/>
              <a:ext cx="1095536" cy="1077575"/>
              <a:chOff x="6880860" y="-1408063"/>
              <a:chExt cx="929640" cy="914400"/>
            </a:xfrm>
          </p:grpSpPr>
          <p:sp>
            <p:nvSpPr>
              <p:cNvPr id="154" name="PA-矩形 170">
                <a:extLst>
                  <a:ext uri="{FF2B5EF4-FFF2-40B4-BE49-F238E27FC236}">
                    <a16:creationId xmlns:a16="http://schemas.microsoft.com/office/drawing/2014/main" xmlns="" id="{B73E707F-304E-410C-864D-196700ABD92F}"/>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5" name="PA-直接连接符 171">
                <a:extLst>
                  <a:ext uri="{FF2B5EF4-FFF2-40B4-BE49-F238E27FC236}">
                    <a16:creationId xmlns:a16="http://schemas.microsoft.com/office/drawing/2014/main" xmlns="" id="{99D5443B-D07D-47D5-A4EA-3187669CC026}"/>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6" name="PA-直接连接符 172">
                <a:extLst>
                  <a:ext uri="{FF2B5EF4-FFF2-40B4-BE49-F238E27FC236}">
                    <a16:creationId xmlns:a16="http://schemas.microsoft.com/office/drawing/2014/main" xmlns="" id="{08BF0FDD-B118-47B6-8FA9-95F4C4D7FEA5}"/>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7" name="PA-直接连接符 173">
                <a:extLst>
                  <a:ext uri="{FF2B5EF4-FFF2-40B4-BE49-F238E27FC236}">
                    <a16:creationId xmlns:a16="http://schemas.microsoft.com/office/drawing/2014/main" xmlns="" id="{6F453AFE-708C-476A-97AA-B56815D5E8A1}"/>
                  </a:ext>
                </a:extLst>
              </p:cNvPr>
              <p:cNvCxnSpPr>
                <a:cxnSpLocks/>
                <a:stCxn id="154" idx="1"/>
                <a:endCxn id="154"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8" name="PA-直接连接符 174">
                <a:extLst>
                  <a:ext uri="{FF2B5EF4-FFF2-40B4-BE49-F238E27FC236}">
                    <a16:creationId xmlns:a16="http://schemas.microsoft.com/office/drawing/2014/main" xmlns="" id="{9A1D98F5-B713-42E8-8D3A-A609C76DCF6B}"/>
                  </a:ext>
                </a:extLst>
              </p:cNvPr>
              <p:cNvCxnSpPr>
                <a:cxnSpLocks/>
                <a:stCxn id="154" idx="0"/>
                <a:endCxn id="154"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a16="http://schemas.microsoft.com/office/drawing/2014/main" xmlns="" id="{9F18833D-DD10-4F73-A579-E68AD8DB7ED6}"/>
                </a:ext>
              </a:extLst>
            </p:cNvPr>
            <p:cNvGrpSpPr/>
            <p:nvPr/>
          </p:nvGrpSpPr>
          <p:grpSpPr>
            <a:xfrm>
              <a:off x="7295989" y="6078627"/>
              <a:ext cx="1095536" cy="1077575"/>
              <a:chOff x="6880860" y="-1408063"/>
              <a:chExt cx="929640" cy="914400"/>
            </a:xfrm>
          </p:grpSpPr>
          <p:sp>
            <p:nvSpPr>
              <p:cNvPr id="149" name="PA-矩形 165">
                <a:extLst>
                  <a:ext uri="{FF2B5EF4-FFF2-40B4-BE49-F238E27FC236}">
                    <a16:creationId xmlns:a16="http://schemas.microsoft.com/office/drawing/2014/main" xmlns="" id="{8E19DF8F-3644-4C4D-A740-2371A6755D5F}"/>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0" name="PA-直接连接符 166">
                <a:extLst>
                  <a:ext uri="{FF2B5EF4-FFF2-40B4-BE49-F238E27FC236}">
                    <a16:creationId xmlns:a16="http://schemas.microsoft.com/office/drawing/2014/main" xmlns="" id="{0CB846CD-8B55-42FE-BD7A-69D97A7F64FA}"/>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1" name="PA-直接连接符 167">
                <a:extLst>
                  <a:ext uri="{FF2B5EF4-FFF2-40B4-BE49-F238E27FC236}">
                    <a16:creationId xmlns:a16="http://schemas.microsoft.com/office/drawing/2014/main" xmlns="" id="{99FD76E6-84D1-46BF-B54F-F9FE49263052}"/>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2" name="PA-直接连接符 168">
                <a:extLst>
                  <a:ext uri="{FF2B5EF4-FFF2-40B4-BE49-F238E27FC236}">
                    <a16:creationId xmlns:a16="http://schemas.microsoft.com/office/drawing/2014/main" xmlns="" id="{ADDE9B8E-CD11-416D-8BEE-0EDC0A9C2647}"/>
                  </a:ext>
                </a:extLst>
              </p:cNvPr>
              <p:cNvCxnSpPr>
                <a:cxnSpLocks/>
                <a:stCxn id="149" idx="1"/>
                <a:endCxn id="149"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3" name="PA-直接连接符 169">
                <a:extLst>
                  <a:ext uri="{FF2B5EF4-FFF2-40B4-BE49-F238E27FC236}">
                    <a16:creationId xmlns:a16="http://schemas.microsoft.com/office/drawing/2014/main" xmlns="" id="{38A5E7A7-4EAC-489F-BAF6-1F98DC78EB4C}"/>
                  </a:ext>
                </a:extLst>
              </p:cNvPr>
              <p:cNvCxnSpPr>
                <a:cxnSpLocks/>
                <a:stCxn id="149" idx="0"/>
                <a:endCxn id="149"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4" name="组合 133">
            <a:extLst>
              <a:ext uri="{FF2B5EF4-FFF2-40B4-BE49-F238E27FC236}">
                <a16:creationId xmlns:a16="http://schemas.microsoft.com/office/drawing/2014/main" xmlns="" id="{72411885-8314-4F28-9E25-F49A45C41D5D}"/>
              </a:ext>
            </a:extLst>
          </p:cNvPr>
          <p:cNvGrpSpPr/>
          <p:nvPr/>
        </p:nvGrpSpPr>
        <p:grpSpPr>
          <a:xfrm>
            <a:off x="12136078" y="5750075"/>
            <a:ext cx="2316882" cy="1077576"/>
            <a:chOff x="6074643" y="6078627"/>
            <a:chExt cx="2316882" cy="1077576"/>
          </a:xfrm>
        </p:grpSpPr>
        <p:grpSp>
          <p:nvGrpSpPr>
            <p:cNvPr id="135" name="组合 134">
              <a:extLst>
                <a:ext uri="{FF2B5EF4-FFF2-40B4-BE49-F238E27FC236}">
                  <a16:creationId xmlns:a16="http://schemas.microsoft.com/office/drawing/2014/main" xmlns="" id="{9819BD48-5918-40D8-B0BE-4FF081C5237C}"/>
                </a:ext>
              </a:extLst>
            </p:cNvPr>
            <p:cNvGrpSpPr/>
            <p:nvPr/>
          </p:nvGrpSpPr>
          <p:grpSpPr>
            <a:xfrm>
              <a:off x="6074643" y="6078628"/>
              <a:ext cx="1095536" cy="1077575"/>
              <a:chOff x="6880860" y="-1408063"/>
              <a:chExt cx="929640" cy="914400"/>
            </a:xfrm>
          </p:grpSpPr>
          <p:sp>
            <p:nvSpPr>
              <p:cNvPr id="142" name="PA-矩形 170">
                <a:extLst>
                  <a:ext uri="{FF2B5EF4-FFF2-40B4-BE49-F238E27FC236}">
                    <a16:creationId xmlns:a16="http://schemas.microsoft.com/office/drawing/2014/main" xmlns="" id="{108C10E5-BEAF-4D12-B4AF-15CEABD6E0A0}"/>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43" name="PA-直接连接符 171">
                <a:extLst>
                  <a:ext uri="{FF2B5EF4-FFF2-40B4-BE49-F238E27FC236}">
                    <a16:creationId xmlns:a16="http://schemas.microsoft.com/office/drawing/2014/main" xmlns="" id="{EE2B0BEF-9E41-43B5-B988-C788C6D0E53D}"/>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4" name="PA-直接连接符 172">
                <a:extLst>
                  <a:ext uri="{FF2B5EF4-FFF2-40B4-BE49-F238E27FC236}">
                    <a16:creationId xmlns:a16="http://schemas.microsoft.com/office/drawing/2014/main" xmlns="" id="{A1F662D0-1D0D-4A3D-8B3C-DA56D631BC0D}"/>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5" name="PA-直接连接符 173">
                <a:extLst>
                  <a:ext uri="{FF2B5EF4-FFF2-40B4-BE49-F238E27FC236}">
                    <a16:creationId xmlns:a16="http://schemas.microsoft.com/office/drawing/2014/main" xmlns="" id="{08278E70-62D8-43D4-BA7D-1D4F30E86218}"/>
                  </a:ext>
                </a:extLst>
              </p:cNvPr>
              <p:cNvCxnSpPr>
                <a:cxnSpLocks/>
                <a:stCxn id="142" idx="1"/>
                <a:endCxn id="142"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6" name="PA-直接连接符 174">
                <a:extLst>
                  <a:ext uri="{FF2B5EF4-FFF2-40B4-BE49-F238E27FC236}">
                    <a16:creationId xmlns:a16="http://schemas.microsoft.com/office/drawing/2014/main" xmlns="" id="{380BD791-48AE-47BE-ADC0-F75CE41F6294}"/>
                  </a:ext>
                </a:extLst>
              </p:cNvPr>
              <p:cNvCxnSpPr>
                <a:cxnSpLocks/>
                <a:stCxn id="142" idx="0"/>
                <a:endCxn id="142"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xmlns="" id="{79EAB784-67FA-4D48-A81E-EFAA708A03DA}"/>
                </a:ext>
              </a:extLst>
            </p:cNvPr>
            <p:cNvGrpSpPr/>
            <p:nvPr/>
          </p:nvGrpSpPr>
          <p:grpSpPr>
            <a:xfrm>
              <a:off x="7295989" y="6078627"/>
              <a:ext cx="1095536" cy="1077575"/>
              <a:chOff x="6880860" y="-1408063"/>
              <a:chExt cx="929640" cy="914400"/>
            </a:xfrm>
          </p:grpSpPr>
          <p:sp>
            <p:nvSpPr>
              <p:cNvPr id="137" name="PA-矩形 165">
                <a:extLst>
                  <a:ext uri="{FF2B5EF4-FFF2-40B4-BE49-F238E27FC236}">
                    <a16:creationId xmlns:a16="http://schemas.microsoft.com/office/drawing/2014/main" xmlns="" id="{9A1D1DC3-DBCB-46BD-B759-0A560D993AE1}"/>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8" name="PA-直接连接符 166">
                <a:extLst>
                  <a:ext uri="{FF2B5EF4-FFF2-40B4-BE49-F238E27FC236}">
                    <a16:creationId xmlns:a16="http://schemas.microsoft.com/office/drawing/2014/main" xmlns="" id="{D2971E51-4547-4C28-9C2C-ACDD4830F760}"/>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9" name="PA-直接连接符 167">
                <a:extLst>
                  <a:ext uri="{FF2B5EF4-FFF2-40B4-BE49-F238E27FC236}">
                    <a16:creationId xmlns:a16="http://schemas.microsoft.com/office/drawing/2014/main" xmlns="" id="{5A3B9DBF-852B-4503-8965-DDF67295AE1E}"/>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0" name="PA-直接连接符 168">
                <a:extLst>
                  <a:ext uri="{FF2B5EF4-FFF2-40B4-BE49-F238E27FC236}">
                    <a16:creationId xmlns:a16="http://schemas.microsoft.com/office/drawing/2014/main" xmlns="" id="{03C323F8-F10C-4115-9E8A-2074D933B074}"/>
                  </a:ext>
                </a:extLst>
              </p:cNvPr>
              <p:cNvCxnSpPr>
                <a:cxnSpLocks/>
                <a:stCxn id="137" idx="1"/>
                <a:endCxn id="137"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1" name="PA-直接连接符 169">
                <a:extLst>
                  <a:ext uri="{FF2B5EF4-FFF2-40B4-BE49-F238E27FC236}">
                    <a16:creationId xmlns:a16="http://schemas.microsoft.com/office/drawing/2014/main" xmlns="" id="{ACFB72C8-4171-4E92-8353-2C82B71807E8}"/>
                  </a:ext>
                </a:extLst>
              </p:cNvPr>
              <p:cNvCxnSpPr>
                <a:cxnSpLocks/>
                <a:stCxn id="137" idx="0"/>
                <a:endCxn id="137"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32" name="文本框 131">
            <a:extLst>
              <a:ext uri="{FF2B5EF4-FFF2-40B4-BE49-F238E27FC236}">
                <a16:creationId xmlns:a16="http://schemas.microsoft.com/office/drawing/2014/main" xmlns="" id="{4E95889E-B0DB-4AE2-BBB8-1F5281345D72}"/>
              </a:ext>
            </a:extLst>
          </p:cNvPr>
          <p:cNvSpPr txBox="1"/>
          <p:nvPr/>
        </p:nvSpPr>
        <p:spPr>
          <a:xfrm>
            <a:off x="7475548" y="5903716"/>
            <a:ext cx="6653561"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农历五月初五</a:t>
            </a:r>
          </a:p>
        </p:txBody>
      </p:sp>
      <p:cxnSp>
        <p:nvCxnSpPr>
          <p:cNvPr id="171" name="直接连接符 170">
            <a:extLst>
              <a:ext uri="{FF2B5EF4-FFF2-40B4-BE49-F238E27FC236}">
                <a16:creationId xmlns:a16="http://schemas.microsoft.com/office/drawing/2014/main" xmlns="" id="{53B03AE6-F723-40A3-8D80-969B039728B1}"/>
              </a:ext>
            </a:extLst>
          </p:cNvPr>
          <p:cNvCxnSpPr/>
          <p:nvPr/>
        </p:nvCxnSpPr>
        <p:spPr>
          <a:xfrm>
            <a:off x="5613722" y="1056189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9" name="图片 8" descr="图片包含 人, 穿着, 小, 游戏机&#10;&#10;描述已自动生成">
            <a:extLst>
              <a:ext uri="{FF2B5EF4-FFF2-40B4-BE49-F238E27FC236}">
                <a16:creationId xmlns:a16="http://schemas.microsoft.com/office/drawing/2014/main" xmlns="" id="{B88C652F-B94D-42CB-9B34-73597DAD6B3C}"/>
              </a:ext>
            </a:extLst>
          </p:cNvPr>
          <p:cNvPicPr>
            <a:picLocks noChangeAspect="1"/>
          </p:cNvPicPr>
          <p:nvPr/>
        </p:nvPicPr>
        <p:blipFill>
          <a:blip r:embed="rId35">
            <a:extLst>
              <a:ext uri="{28A0092B-C50C-407E-A947-70E740481C1C}">
                <a14:useLocalDpi xmlns:a14="http://schemas.microsoft.com/office/drawing/2010/main"/>
              </a:ext>
            </a:extLst>
          </a:blip>
          <a:stretch>
            <a:fillRect/>
          </a:stretch>
        </p:blipFill>
        <p:spPr>
          <a:xfrm>
            <a:off x="16019362" y="2523281"/>
            <a:ext cx="6157037" cy="6157037"/>
          </a:xfrm>
          <a:prstGeom prst="rect">
            <a:avLst/>
          </a:prstGeom>
        </p:spPr>
      </p:pic>
      <p:pic>
        <p:nvPicPr>
          <p:cNvPr id="13" name="图片 12" descr="图片包含 人, 男人, 穿着, 年轻&#10;&#10;描述已自动生成">
            <a:extLst>
              <a:ext uri="{FF2B5EF4-FFF2-40B4-BE49-F238E27FC236}">
                <a16:creationId xmlns:a16="http://schemas.microsoft.com/office/drawing/2014/main" xmlns="" id="{E7D838EB-566B-4B9C-B148-AEA4D62540EB}"/>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flipH="1">
            <a:off x="-381482" y="5486399"/>
            <a:ext cx="7693315" cy="7693315"/>
          </a:xfrm>
          <a:prstGeom prst="rect">
            <a:avLst/>
          </a:prstGeom>
        </p:spPr>
      </p:pic>
      <p:pic>
        <p:nvPicPr>
          <p:cNvPr id="6" name="图片 5" descr="图片包含 游戏机, 伞, 房间&#10;&#10;描述已自动生成">
            <a:extLst>
              <a:ext uri="{FF2B5EF4-FFF2-40B4-BE49-F238E27FC236}">
                <a16:creationId xmlns:a16="http://schemas.microsoft.com/office/drawing/2014/main" xmlns="" id="{EE131FE1-2C27-48F3-BF04-078067870DBC}"/>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flipH="1">
            <a:off x="16042509" y="6668400"/>
            <a:ext cx="6805915" cy="6805915"/>
          </a:xfrm>
          <a:prstGeom prst="rect">
            <a:avLst/>
          </a:prstGeom>
          <a:effectLst/>
        </p:spPr>
      </p:pic>
    </p:spTree>
    <p:custDataLst>
      <p:tags r:id="rId1"/>
    </p:custDataLst>
    <p:extLst>
      <p:ext uri="{BB962C8B-B14F-4D97-AF65-F5344CB8AC3E}">
        <p14:creationId xmlns:p14="http://schemas.microsoft.com/office/powerpoint/2010/main" val="2658827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7FF71A25-8846-4592-98F4-1D8CA1A67A23}"/>
              </a:ext>
            </a:extLst>
          </p:cNvPr>
          <p:cNvGrpSpPr/>
          <p:nvPr/>
        </p:nvGrpSpPr>
        <p:grpSpPr>
          <a:xfrm>
            <a:off x="8864477" y="2686718"/>
            <a:ext cx="5202484" cy="1250282"/>
            <a:chOff x="8864477" y="2686718"/>
            <a:chExt cx="5202484" cy="1250282"/>
          </a:xfrm>
        </p:grpSpPr>
        <p:sp>
          <p:nvSpPr>
            <p:cNvPr id="372" name="椭圆 371">
              <a:extLst>
                <a:ext uri="{FF2B5EF4-FFF2-40B4-BE49-F238E27FC236}">
                  <a16:creationId xmlns:a16="http://schemas.microsoft.com/office/drawing/2014/main" xmlns="" id="{5D7D6C65-028F-48FE-A969-6649746E1CC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73" name="菱形 372">
              <a:extLst>
                <a:ext uri="{FF2B5EF4-FFF2-40B4-BE49-F238E27FC236}">
                  <a16:creationId xmlns:a16="http://schemas.microsoft.com/office/drawing/2014/main" xmlns="" id="{1367D54E-DD55-41AF-94CB-0F2465A439AD}"/>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答</a:t>
              </a:r>
            </a:p>
          </p:txBody>
        </p:sp>
        <p:sp>
          <p:nvSpPr>
            <p:cNvPr id="336" name="椭圆 335">
              <a:extLst>
                <a:ext uri="{FF2B5EF4-FFF2-40B4-BE49-F238E27FC236}">
                  <a16:creationId xmlns:a16="http://schemas.microsoft.com/office/drawing/2014/main" xmlns="" id="{36490004-4578-485D-B5E6-92A3E667C56A}"/>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7" name="椭圆 336">
              <a:extLst>
                <a:ext uri="{FF2B5EF4-FFF2-40B4-BE49-F238E27FC236}">
                  <a16:creationId xmlns:a16="http://schemas.microsoft.com/office/drawing/2014/main" xmlns="" id="{87E56EC1-CC69-4174-95F3-DE0F0EFAD336}"/>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8" name="菱形 337">
              <a:extLst>
                <a:ext uri="{FF2B5EF4-FFF2-40B4-BE49-F238E27FC236}">
                  <a16:creationId xmlns:a16="http://schemas.microsoft.com/office/drawing/2014/main" xmlns="" id="{0CC2F0E9-E5E3-4700-8094-FB8B372E9D51}"/>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知</a:t>
              </a:r>
            </a:p>
          </p:txBody>
        </p:sp>
        <p:sp>
          <p:nvSpPr>
            <p:cNvPr id="339" name="菱形 338">
              <a:extLst>
                <a:ext uri="{FF2B5EF4-FFF2-40B4-BE49-F238E27FC236}">
                  <a16:creationId xmlns:a16="http://schemas.microsoft.com/office/drawing/2014/main" xmlns="" id="{562507A1-4234-47F5-A58E-1768D1FCE84D}"/>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识</a:t>
              </a:r>
            </a:p>
          </p:txBody>
        </p:sp>
        <p:sp>
          <p:nvSpPr>
            <p:cNvPr id="371" name="菱形 370">
              <a:extLst>
                <a:ext uri="{FF2B5EF4-FFF2-40B4-BE49-F238E27FC236}">
                  <a16:creationId xmlns:a16="http://schemas.microsoft.com/office/drawing/2014/main" xmlns="" id="{F615BB02-B676-4377-B844-4CD0A1D75967}"/>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竞</a:t>
              </a:r>
            </a:p>
          </p:txBody>
        </p:sp>
      </p:grpSp>
      <p:grpSp>
        <p:nvGrpSpPr>
          <p:cNvPr id="374" name="组合 373">
            <a:extLst>
              <a:ext uri="{FF2B5EF4-FFF2-40B4-BE49-F238E27FC236}">
                <a16:creationId xmlns:a16="http://schemas.microsoft.com/office/drawing/2014/main" xmlns="" id="{23255F2A-AD47-4C5F-9B1F-AAF7013E3F18}"/>
              </a:ext>
            </a:extLst>
          </p:cNvPr>
          <p:cNvGrpSpPr/>
          <p:nvPr/>
        </p:nvGrpSpPr>
        <p:grpSpPr>
          <a:xfrm>
            <a:off x="3767138" y="4675091"/>
            <a:ext cx="14139862" cy="1437209"/>
            <a:chOff x="1184669" y="2288971"/>
            <a:chExt cx="4488662" cy="1061806"/>
          </a:xfrm>
        </p:grpSpPr>
        <p:sp>
          <p:nvSpPr>
            <p:cNvPr id="375" name="矩形 374">
              <a:extLst>
                <a:ext uri="{FF2B5EF4-FFF2-40B4-BE49-F238E27FC236}">
                  <a16:creationId xmlns:a16="http://schemas.microsoft.com/office/drawing/2014/main" xmlns="" id="{01810ACB-EEE9-4A12-9E56-20D72956E2FE}"/>
                </a:ext>
              </a:extLst>
            </p:cNvPr>
            <p:cNvSpPr/>
            <p:nvPr/>
          </p:nvSpPr>
          <p:spPr>
            <a:xfrm>
              <a:off x="1184669" y="2288971"/>
              <a:ext cx="4488662" cy="1061806"/>
            </a:xfrm>
            <a:prstGeom prst="rect">
              <a:avLst/>
            </a:prstGeom>
            <a:solidFill>
              <a:schemeClr val="accent4">
                <a:lumMod val="60000"/>
                <a:lumOff val="40000"/>
              </a:schemeClr>
            </a:solidFill>
            <a:ln w="6667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dist"/>
              <a:endParaRPr lang="zh-CN" altLang="en-US" sz="4400" dirty="0">
                <a:solidFill>
                  <a:schemeClr val="tx1"/>
                </a:solidFill>
                <a:latin typeface="江西拙楷" panose="02010600040101010101" pitchFamily="2" charset="-122"/>
                <a:ea typeface="江西拙楷" panose="02010600040101010101" pitchFamily="2" charset="-122"/>
              </a:endParaRPr>
            </a:p>
          </p:txBody>
        </p:sp>
        <p:sp>
          <p:nvSpPr>
            <p:cNvPr id="376" name="矩形: 圆角 375">
              <a:extLst>
                <a:ext uri="{FF2B5EF4-FFF2-40B4-BE49-F238E27FC236}">
                  <a16:creationId xmlns:a16="http://schemas.microsoft.com/office/drawing/2014/main" xmlns="" id="{F55CE1D4-5DB8-4C20-8D5B-B712A9E1A218}"/>
                </a:ext>
              </a:extLst>
            </p:cNvPr>
            <p:cNvSpPr/>
            <p:nvPr/>
          </p:nvSpPr>
          <p:spPr>
            <a:xfrm>
              <a:off x="1219200" y="2365592"/>
              <a:ext cx="4404360" cy="896188"/>
            </a:xfrm>
            <a:prstGeom prst="roundRect">
              <a:avLst/>
            </a:prstGeom>
            <a:solidFill>
              <a:schemeClr val="accent4">
                <a:lumMod val="60000"/>
                <a:lumOff val="40000"/>
              </a:schemeClr>
            </a:solidFill>
            <a:ln w="31750" cmpd="sng">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zh-CN" altLang="en-US" sz="4400" spc="600" dirty="0">
                  <a:solidFill>
                    <a:schemeClr val="tx1"/>
                  </a:solidFill>
                  <a:latin typeface="江西拙楷" panose="02010600040101010101" pitchFamily="2" charset="-122"/>
                  <a:ea typeface="江西拙楷" panose="02010600040101010101" pitchFamily="2" charset="-122"/>
                </a:rPr>
                <a:t>问题</a:t>
              </a:r>
              <a:r>
                <a:rPr lang="en-US" altLang="zh-CN" sz="4400" spc="600" dirty="0">
                  <a:solidFill>
                    <a:schemeClr val="tx1"/>
                  </a:solidFill>
                  <a:latin typeface="江西拙楷" panose="02010600040101010101" pitchFamily="2" charset="-122"/>
                  <a:ea typeface="江西拙楷" panose="02010600040101010101" pitchFamily="2" charset="-122"/>
                </a:rPr>
                <a:t>1</a:t>
              </a:r>
              <a:r>
                <a:rPr lang="zh-CN" altLang="en-US" sz="4400" spc="600" dirty="0">
                  <a:solidFill>
                    <a:schemeClr val="tx1"/>
                  </a:solidFill>
                  <a:latin typeface="江西拙楷" panose="02010600040101010101" pitchFamily="2" charset="-122"/>
                  <a:ea typeface="江西拙楷" panose="02010600040101010101" pitchFamily="2" charset="-122"/>
                </a:rPr>
                <a:t>：为啥五月初五叫端午？</a:t>
              </a:r>
            </a:p>
          </p:txBody>
        </p:sp>
      </p:grpSp>
      <p:sp>
        <p:nvSpPr>
          <p:cNvPr id="377" name="矩形: 圆角 376">
            <a:extLst>
              <a:ext uri="{FF2B5EF4-FFF2-40B4-BE49-F238E27FC236}">
                <a16:creationId xmlns:a16="http://schemas.microsoft.com/office/drawing/2014/main" xmlns="" id="{B5341CA9-777E-42EC-A541-310675598BF9}"/>
              </a:ext>
            </a:extLst>
          </p:cNvPr>
          <p:cNvSpPr/>
          <p:nvPr/>
        </p:nvSpPr>
        <p:spPr>
          <a:xfrm>
            <a:off x="11212315" y="9438943"/>
            <a:ext cx="5814044" cy="945650"/>
          </a:xfrm>
          <a:prstGeom prst="roundRect">
            <a:avLst/>
          </a:prstGeom>
          <a:blipFill>
            <a:blip r:embed="rId145"/>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just"/>
            <a:r>
              <a:rPr lang="en-US" altLang="zh-CN" sz="3200" dirty="0">
                <a:solidFill>
                  <a:schemeClr val="tx1"/>
                </a:solidFill>
                <a:latin typeface="幼圆" panose="02010509060101010101" pitchFamily="49" charset="-122"/>
                <a:ea typeface="幼圆" panose="02010509060101010101" pitchFamily="49" charset="-122"/>
              </a:rPr>
              <a:t>C : </a:t>
            </a:r>
            <a:r>
              <a:rPr lang="zh-CN" altLang="en-US" sz="3200" dirty="0">
                <a:solidFill>
                  <a:schemeClr val="tx1"/>
                </a:solidFill>
                <a:latin typeface="幼圆" panose="02010509060101010101" pitchFamily="49" charset="-122"/>
                <a:ea typeface="幼圆" panose="02010509060101010101" pitchFamily="49" charset="-122"/>
              </a:rPr>
              <a:t>不知道，不然叫啥</a:t>
            </a:r>
          </a:p>
        </p:txBody>
      </p:sp>
      <p:sp>
        <p:nvSpPr>
          <p:cNvPr id="378" name="矩形: 圆角 377">
            <a:extLst>
              <a:ext uri="{FF2B5EF4-FFF2-40B4-BE49-F238E27FC236}">
                <a16:creationId xmlns:a16="http://schemas.microsoft.com/office/drawing/2014/main" xmlns="" id="{59B1689D-39A4-48CA-AD5F-2049A49030A1}"/>
              </a:ext>
            </a:extLst>
          </p:cNvPr>
          <p:cNvSpPr/>
          <p:nvPr/>
        </p:nvSpPr>
        <p:spPr>
          <a:xfrm>
            <a:off x="11212315" y="8124502"/>
            <a:ext cx="5814044" cy="945650"/>
          </a:xfrm>
          <a:prstGeom prst="roundRect">
            <a:avLst/>
          </a:prstGeom>
          <a:blipFill>
            <a:blip r:embed="rId145"/>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just"/>
            <a:r>
              <a:rPr lang="en-US" altLang="zh-CN" sz="3200" dirty="0">
                <a:solidFill>
                  <a:schemeClr val="tx1"/>
                </a:solidFill>
                <a:latin typeface="幼圆" panose="02010509060101010101" pitchFamily="49" charset="-122"/>
                <a:ea typeface="幼圆" panose="02010509060101010101" pitchFamily="49" charset="-122"/>
              </a:rPr>
              <a:t>B : </a:t>
            </a:r>
            <a:r>
              <a:rPr lang="zh-CN" altLang="en-US" sz="3200" dirty="0">
                <a:solidFill>
                  <a:schemeClr val="tx1"/>
                </a:solidFill>
                <a:latin typeface="幼圆" panose="02010509060101010101" pitchFamily="49" charset="-122"/>
                <a:ea typeface="幼圆" panose="02010509060101010101" pitchFamily="49" charset="-122"/>
              </a:rPr>
              <a:t>初五是五月的第一个午日</a:t>
            </a:r>
          </a:p>
        </p:txBody>
      </p:sp>
      <p:sp>
        <p:nvSpPr>
          <p:cNvPr id="379" name="矩形: 圆角 378">
            <a:extLst>
              <a:ext uri="{FF2B5EF4-FFF2-40B4-BE49-F238E27FC236}">
                <a16:creationId xmlns:a16="http://schemas.microsoft.com/office/drawing/2014/main" xmlns="" id="{D27F4927-F242-407C-BED1-828107F863D6}"/>
              </a:ext>
            </a:extLst>
          </p:cNvPr>
          <p:cNvSpPr/>
          <p:nvPr/>
        </p:nvSpPr>
        <p:spPr>
          <a:xfrm>
            <a:off x="11212315" y="6810061"/>
            <a:ext cx="5814044" cy="945650"/>
          </a:xfrm>
          <a:prstGeom prst="roundRect">
            <a:avLst/>
          </a:prstGeom>
          <a:blipFill>
            <a:blip r:embed="rId145"/>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just"/>
            <a:r>
              <a:rPr lang="en-US" altLang="zh-CN" sz="3200" dirty="0">
                <a:solidFill>
                  <a:schemeClr val="tx1"/>
                </a:solidFill>
                <a:latin typeface="幼圆" panose="02010509060101010101" pitchFamily="49" charset="-122"/>
                <a:ea typeface="幼圆" panose="02010509060101010101" pitchFamily="49" charset="-122"/>
              </a:rPr>
              <a:t>A : </a:t>
            </a:r>
            <a:r>
              <a:rPr lang="zh-CN" altLang="en-US" sz="3200" dirty="0">
                <a:solidFill>
                  <a:schemeClr val="tx1"/>
                </a:solidFill>
                <a:latin typeface="幼圆" panose="02010509060101010101" pitchFamily="49" charset="-122"/>
                <a:ea typeface="幼圆" panose="02010509060101010101" pitchFamily="49" charset="-122"/>
              </a:rPr>
              <a:t>老师教的</a:t>
            </a:r>
          </a:p>
        </p:txBody>
      </p:sp>
      <p:grpSp>
        <p:nvGrpSpPr>
          <p:cNvPr id="380" name="组合 379">
            <a:extLst>
              <a:ext uri="{FF2B5EF4-FFF2-40B4-BE49-F238E27FC236}">
                <a16:creationId xmlns:a16="http://schemas.microsoft.com/office/drawing/2014/main" xmlns="" id="{EAE3F2F5-EFB0-4AAA-8EB5-8768F5BCE474}"/>
              </a:ext>
            </a:extLst>
          </p:cNvPr>
          <p:cNvGrpSpPr/>
          <p:nvPr/>
        </p:nvGrpSpPr>
        <p:grpSpPr>
          <a:xfrm>
            <a:off x="5058137" y="6844188"/>
            <a:ext cx="3990757" cy="3551726"/>
            <a:chOff x="2021961" y="3795846"/>
            <a:chExt cx="2500184" cy="2225133"/>
          </a:xfrm>
        </p:grpSpPr>
        <p:sp>
          <p:nvSpPr>
            <p:cNvPr id="381" name="PA-任意多边形 1532">
              <a:extLst>
                <a:ext uri="{FF2B5EF4-FFF2-40B4-BE49-F238E27FC236}">
                  <a16:creationId xmlns:a16="http://schemas.microsoft.com/office/drawing/2014/main" xmlns="" id="{405B7E54-66AB-4ECE-BAA1-4FF9B2219A99}"/>
                </a:ext>
              </a:extLst>
            </p:cNvPr>
            <p:cNvSpPr/>
            <p:nvPr>
              <p:custDataLst>
                <p:tags r:id="rId2"/>
              </p:custDataLst>
            </p:nvPr>
          </p:nvSpPr>
          <p:spPr bwMode="auto">
            <a:xfrm>
              <a:off x="2027586" y="3795846"/>
              <a:ext cx="2488935" cy="2225133"/>
            </a:xfrm>
            <a:custGeom>
              <a:avLst/>
              <a:gdLst>
                <a:gd name="connsiteX0" fmla="*/ 534461 w 2488935"/>
                <a:gd name="connsiteY0" fmla="*/ 1337986 h 2225133"/>
                <a:gd name="connsiteX1" fmla="*/ 523279 w 2488935"/>
                <a:gd name="connsiteY1" fmla="*/ 1342820 h 2225133"/>
                <a:gd name="connsiteX2" fmla="*/ 529044 w 2488935"/>
                <a:gd name="connsiteY2" fmla="*/ 1340915 h 2225133"/>
                <a:gd name="connsiteX3" fmla="*/ 930230 w 2488935"/>
                <a:gd name="connsiteY3" fmla="*/ 0 h 2225133"/>
                <a:gd name="connsiteX4" fmla="*/ 965255 w 2488935"/>
                <a:gd name="connsiteY4" fmla="*/ 35124 h 2225133"/>
                <a:gd name="connsiteX5" fmla="*/ 965255 w 2488935"/>
                <a:gd name="connsiteY5" fmla="*/ 54598 h 2225133"/>
                <a:gd name="connsiteX6" fmla="*/ 970406 w 2488935"/>
                <a:gd name="connsiteY6" fmla="*/ 54598 h 2225133"/>
                <a:gd name="connsiteX7" fmla="*/ 978068 w 2488935"/>
                <a:gd name="connsiteY7" fmla="*/ 54598 h 2225133"/>
                <a:gd name="connsiteX8" fmla="*/ 979162 w 2488935"/>
                <a:gd name="connsiteY8" fmla="*/ 54598 h 2225133"/>
                <a:gd name="connsiteX9" fmla="*/ 1118627 w 2488935"/>
                <a:gd name="connsiteY9" fmla="*/ 54598 h 2225133"/>
                <a:gd name="connsiteX10" fmla="*/ 1301312 w 2488935"/>
                <a:gd name="connsiteY10" fmla="*/ 54598 h 2225133"/>
                <a:gd name="connsiteX11" fmla="*/ 1310871 w 2488935"/>
                <a:gd name="connsiteY11" fmla="*/ 54598 h 2225133"/>
                <a:gd name="connsiteX12" fmla="*/ 1310871 w 2488935"/>
                <a:gd name="connsiteY12" fmla="*/ 46432 h 2225133"/>
                <a:gd name="connsiteX13" fmla="*/ 1310871 w 2488935"/>
                <a:gd name="connsiteY13" fmla="*/ 35124 h 2225133"/>
                <a:gd name="connsiteX14" fmla="*/ 1346154 w 2488935"/>
                <a:gd name="connsiteY14" fmla="*/ 0 h 2225133"/>
                <a:gd name="connsiteX15" fmla="*/ 1381437 w 2488935"/>
                <a:gd name="connsiteY15" fmla="*/ 35124 h 2225133"/>
                <a:gd name="connsiteX16" fmla="*/ 1381437 w 2488935"/>
                <a:gd name="connsiteY16" fmla="*/ 54598 h 2225133"/>
                <a:gd name="connsiteX17" fmla="*/ 1386073 w 2488935"/>
                <a:gd name="connsiteY17" fmla="*/ 54598 h 2225133"/>
                <a:gd name="connsiteX18" fmla="*/ 1393735 w 2488935"/>
                <a:gd name="connsiteY18" fmla="*/ 54598 h 2225133"/>
                <a:gd name="connsiteX19" fmla="*/ 1394829 w 2488935"/>
                <a:gd name="connsiteY19" fmla="*/ 54598 h 2225133"/>
                <a:gd name="connsiteX20" fmla="*/ 1461193 w 2488935"/>
                <a:gd name="connsiteY20" fmla="*/ 54598 h 2225133"/>
                <a:gd name="connsiteX21" fmla="*/ 1690686 w 2488935"/>
                <a:gd name="connsiteY21" fmla="*/ 54598 h 2225133"/>
                <a:gd name="connsiteX22" fmla="*/ 1701815 w 2488935"/>
                <a:gd name="connsiteY22" fmla="*/ 54598 h 2225133"/>
                <a:gd name="connsiteX23" fmla="*/ 1701815 w 2488935"/>
                <a:gd name="connsiteY23" fmla="*/ 46432 h 2225133"/>
                <a:gd name="connsiteX24" fmla="*/ 1701815 w 2488935"/>
                <a:gd name="connsiteY24" fmla="*/ 35124 h 2225133"/>
                <a:gd name="connsiteX25" fmla="*/ 1736841 w 2488935"/>
                <a:gd name="connsiteY25" fmla="*/ 0 h 2225133"/>
                <a:gd name="connsiteX26" fmla="*/ 1771866 w 2488935"/>
                <a:gd name="connsiteY26" fmla="*/ 35124 h 2225133"/>
                <a:gd name="connsiteX27" fmla="*/ 1771866 w 2488935"/>
                <a:gd name="connsiteY27" fmla="*/ 54598 h 2225133"/>
                <a:gd name="connsiteX28" fmla="*/ 1774956 w 2488935"/>
                <a:gd name="connsiteY28" fmla="*/ 54598 h 2225133"/>
                <a:gd name="connsiteX29" fmla="*/ 1782618 w 2488935"/>
                <a:gd name="connsiteY29" fmla="*/ 54598 h 2225133"/>
                <a:gd name="connsiteX30" fmla="*/ 1783536 w 2488935"/>
                <a:gd name="connsiteY30" fmla="*/ 54598 h 2225133"/>
                <a:gd name="connsiteX31" fmla="*/ 1783712 w 2488935"/>
                <a:gd name="connsiteY31" fmla="*/ 54598 h 2225133"/>
                <a:gd name="connsiteX32" fmla="*/ 1863145 w 2488935"/>
                <a:gd name="connsiteY32" fmla="*/ 54598 h 2225133"/>
                <a:gd name="connsiteX33" fmla="*/ 2084851 w 2488935"/>
                <a:gd name="connsiteY33" fmla="*/ 54598 h 2225133"/>
                <a:gd name="connsiteX34" fmla="*/ 2092243 w 2488935"/>
                <a:gd name="connsiteY34" fmla="*/ 54598 h 2225133"/>
                <a:gd name="connsiteX35" fmla="*/ 2092243 w 2488935"/>
                <a:gd name="connsiteY35" fmla="*/ 46432 h 2225133"/>
                <a:gd name="connsiteX36" fmla="*/ 2092243 w 2488935"/>
                <a:gd name="connsiteY36" fmla="*/ 35124 h 2225133"/>
                <a:gd name="connsiteX37" fmla="*/ 2127526 w 2488935"/>
                <a:gd name="connsiteY37" fmla="*/ 0 h 2225133"/>
                <a:gd name="connsiteX38" fmla="*/ 2162809 w 2488935"/>
                <a:gd name="connsiteY38" fmla="*/ 35124 h 2225133"/>
                <a:gd name="connsiteX39" fmla="*/ 2162809 w 2488935"/>
                <a:gd name="connsiteY39" fmla="*/ 54323 h 2225133"/>
                <a:gd name="connsiteX40" fmla="*/ 2168706 w 2488935"/>
                <a:gd name="connsiteY40" fmla="*/ 54764 h 2225133"/>
                <a:gd name="connsiteX41" fmla="*/ 2175171 w 2488935"/>
                <a:gd name="connsiteY41" fmla="*/ 55317 h 2225133"/>
                <a:gd name="connsiteX42" fmla="*/ 2175171 w 2488935"/>
                <a:gd name="connsiteY42" fmla="*/ 56498 h 2225133"/>
                <a:gd name="connsiteX43" fmla="*/ 2203362 w 2488935"/>
                <a:gd name="connsiteY43" fmla="*/ 59360 h 2225133"/>
                <a:gd name="connsiteX44" fmla="*/ 2389957 w 2488935"/>
                <a:gd name="connsiteY44" fmla="*/ 287974 h 2225133"/>
                <a:gd name="connsiteX45" fmla="*/ 2389957 w 2488935"/>
                <a:gd name="connsiteY45" fmla="*/ 288130 h 2225133"/>
                <a:gd name="connsiteX46" fmla="*/ 2389957 w 2488935"/>
                <a:gd name="connsiteY46" fmla="*/ 459449 h 2225133"/>
                <a:gd name="connsiteX47" fmla="*/ 2389957 w 2488935"/>
                <a:gd name="connsiteY47" fmla="*/ 495569 h 2225133"/>
                <a:gd name="connsiteX48" fmla="*/ 2389957 w 2488935"/>
                <a:gd name="connsiteY48" fmla="*/ 677249 h 2225133"/>
                <a:gd name="connsiteX49" fmla="*/ 2389957 w 2488935"/>
                <a:gd name="connsiteY49" fmla="*/ 789722 h 2225133"/>
                <a:gd name="connsiteX50" fmla="*/ 2397108 w 2488935"/>
                <a:gd name="connsiteY50" fmla="*/ 831493 h 2225133"/>
                <a:gd name="connsiteX51" fmla="*/ 2486894 w 2488935"/>
                <a:gd name="connsiteY51" fmla="*/ 1355961 h 2225133"/>
                <a:gd name="connsiteX52" fmla="*/ 2422339 w 2488935"/>
                <a:gd name="connsiteY52" fmla="*/ 1501464 h 2225133"/>
                <a:gd name="connsiteX53" fmla="*/ 2389741 w 2488935"/>
                <a:gd name="connsiteY53" fmla="*/ 1514083 h 2225133"/>
                <a:gd name="connsiteX54" fmla="*/ 2385992 w 2488935"/>
                <a:gd name="connsiteY54" fmla="*/ 1520956 h 2225133"/>
                <a:gd name="connsiteX55" fmla="*/ 2372652 w 2488935"/>
                <a:gd name="connsiteY55" fmla="*/ 1531945 h 2225133"/>
                <a:gd name="connsiteX56" fmla="*/ 2347651 w 2488935"/>
                <a:gd name="connsiteY56" fmla="*/ 1568902 h 2225133"/>
                <a:gd name="connsiteX57" fmla="*/ 2301863 w 2488935"/>
                <a:gd name="connsiteY57" fmla="*/ 1599809 h 2225133"/>
                <a:gd name="connsiteX58" fmla="*/ 2255293 w 2488935"/>
                <a:gd name="connsiteY58" fmla="*/ 1609265 h 2225133"/>
                <a:gd name="connsiteX59" fmla="*/ 2247518 w 2488935"/>
                <a:gd name="connsiteY59" fmla="*/ 1634694 h 2225133"/>
                <a:gd name="connsiteX60" fmla="*/ 2107004 w 2488935"/>
                <a:gd name="connsiteY60" fmla="*/ 1709681 h 2225133"/>
                <a:gd name="connsiteX61" fmla="*/ 1686109 w 2488935"/>
                <a:gd name="connsiteY61" fmla="*/ 1648459 h 2225133"/>
                <a:gd name="connsiteX62" fmla="*/ 1655241 w 2488935"/>
                <a:gd name="connsiteY62" fmla="*/ 1643969 h 2225133"/>
                <a:gd name="connsiteX63" fmla="*/ 1577728 w 2488935"/>
                <a:gd name="connsiteY63" fmla="*/ 1657207 h 2225133"/>
                <a:gd name="connsiteX64" fmla="*/ 950907 w 2488935"/>
                <a:gd name="connsiteY64" fmla="*/ 1764256 h 2225133"/>
                <a:gd name="connsiteX65" fmla="*/ 843584 w 2488935"/>
                <a:gd name="connsiteY65" fmla="*/ 1739702 h 2225133"/>
                <a:gd name="connsiteX66" fmla="*/ 810131 w 2488935"/>
                <a:gd name="connsiteY66" fmla="*/ 1704791 h 2225133"/>
                <a:gd name="connsiteX67" fmla="*/ 799899 w 2488935"/>
                <a:gd name="connsiteY67" fmla="*/ 1703714 h 2225133"/>
                <a:gd name="connsiteX68" fmla="*/ 699571 w 2488935"/>
                <a:gd name="connsiteY68" fmla="*/ 1580184 h 2225133"/>
                <a:gd name="connsiteX69" fmla="*/ 699406 w 2488935"/>
                <a:gd name="connsiteY69" fmla="*/ 1572433 h 2225133"/>
                <a:gd name="connsiteX70" fmla="*/ 699149 w 2488935"/>
                <a:gd name="connsiteY70" fmla="*/ 1559181 h 2225133"/>
                <a:gd name="connsiteX71" fmla="*/ 683955 w 2488935"/>
                <a:gd name="connsiteY71" fmla="*/ 1536720 h 2225133"/>
                <a:gd name="connsiteX72" fmla="*/ 676092 w 2488935"/>
                <a:gd name="connsiteY72" fmla="*/ 1549166 h 2225133"/>
                <a:gd name="connsiteX73" fmla="*/ 610801 w 2488935"/>
                <a:gd name="connsiteY73" fmla="*/ 1632088 h 2225133"/>
                <a:gd name="connsiteX74" fmla="*/ 608631 w 2488935"/>
                <a:gd name="connsiteY74" fmla="*/ 1634390 h 2225133"/>
                <a:gd name="connsiteX75" fmla="*/ 541899 w 2488935"/>
                <a:gd name="connsiteY75" fmla="*/ 1703178 h 2225133"/>
                <a:gd name="connsiteX76" fmla="*/ 532812 w 2488935"/>
                <a:gd name="connsiteY76" fmla="*/ 1713740 h 2225133"/>
                <a:gd name="connsiteX77" fmla="*/ 516737 w 2488935"/>
                <a:gd name="connsiteY77" fmla="*/ 1742470 h 2225133"/>
                <a:gd name="connsiteX78" fmla="*/ 515994 w 2488935"/>
                <a:gd name="connsiteY78" fmla="*/ 1743798 h 2225133"/>
                <a:gd name="connsiteX79" fmla="*/ 575402 w 2488935"/>
                <a:gd name="connsiteY79" fmla="*/ 1776540 h 2225133"/>
                <a:gd name="connsiteX80" fmla="*/ 596018 w 2488935"/>
                <a:gd name="connsiteY80" fmla="*/ 1847630 h 2225133"/>
                <a:gd name="connsiteX81" fmla="*/ 528474 w 2488935"/>
                <a:gd name="connsiteY81" fmla="*/ 1969635 h 2225133"/>
                <a:gd name="connsiteX82" fmla="*/ 477092 w 2488935"/>
                <a:gd name="connsiteY82" fmla="*/ 1996427 h 2225133"/>
                <a:gd name="connsiteX83" fmla="*/ 461953 w 2488935"/>
                <a:gd name="connsiteY83" fmla="*/ 1991685 h 2225133"/>
                <a:gd name="connsiteX84" fmla="*/ 332740 w 2488935"/>
                <a:gd name="connsiteY84" fmla="*/ 2225133 h 2225133"/>
                <a:gd name="connsiteX85" fmla="*/ 331709 w 2488935"/>
                <a:gd name="connsiteY85" fmla="*/ 2225133 h 2225133"/>
                <a:gd name="connsiteX86" fmla="*/ 54083 w 2488935"/>
                <a:gd name="connsiteY86" fmla="*/ 2225133 h 2225133"/>
                <a:gd name="connsiteX87" fmla="*/ 0 w 2488935"/>
                <a:gd name="connsiteY87" fmla="*/ 2225133 h 2225133"/>
                <a:gd name="connsiteX88" fmla="*/ 0 w 2488935"/>
                <a:gd name="connsiteY88" fmla="*/ 1886213 h 2225133"/>
                <a:gd name="connsiteX89" fmla="*/ 63526 w 2488935"/>
                <a:gd name="connsiteY89" fmla="*/ 1771326 h 2225133"/>
                <a:gd name="connsiteX90" fmla="*/ 41429 w 2488935"/>
                <a:gd name="connsiteY90" fmla="*/ 1743585 h 2225133"/>
                <a:gd name="connsiteX91" fmla="*/ 45769 w 2488935"/>
                <a:gd name="connsiteY91" fmla="*/ 1703825 h 2225133"/>
                <a:gd name="connsiteX92" fmla="*/ 113313 w 2488935"/>
                <a:gd name="connsiteY92" fmla="*/ 1581685 h 2225133"/>
                <a:gd name="connsiteX93" fmla="*/ 184518 w 2488935"/>
                <a:gd name="connsiteY93" fmla="*/ 1561103 h 2225133"/>
                <a:gd name="connsiteX94" fmla="*/ 233378 w 2488935"/>
                <a:gd name="connsiteY94" fmla="*/ 1588033 h 2225133"/>
                <a:gd name="connsiteX95" fmla="*/ 248148 w 2488935"/>
                <a:gd name="connsiteY95" fmla="*/ 1596173 h 2225133"/>
                <a:gd name="connsiteX96" fmla="*/ 250693 w 2488935"/>
                <a:gd name="connsiteY96" fmla="*/ 1591600 h 2225133"/>
                <a:gd name="connsiteX97" fmla="*/ 252728 w 2488935"/>
                <a:gd name="connsiteY97" fmla="*/ 1587944 h 2225133"/>
                <a:gd name="connsiteX98" fmla="*/ 256254 w 2488935"/>
                <a:gd name="connsiteY98" fmla="*/ 1564789 h 2225133"/>
                <a:gd name="connsiteX99" fmla="*/ 230755 w 2488935"/>
                <a:gd name="connsiteY99" fmla="*/ 1444274 h 2225133"/>
                <a:gd name="connsiteX100" fmla="*/ 231435 w 2488935"/>
                <a:gd name="connsiteY100" fmla="*/ 1443964 h 2225133"/>
                <a:gd name="connsiteX101" fmla="*/ 218035 w 2488935"/>
                <a:gd name="connsiteY101" fmla="*/ 1390836 h 2225133"/>
                <a:gd name="connsiteX102" fmla="*/ 210798 w 2488935"/>
                <a:gd name="connsiteY102" fmla="*/ 1362141 h 2225133"/>
                <a:gd name="connsiteX103" fmla="*/ 192947 w 2488935"/>
                <a:gd name="connsiteY103" fmla="*/ 1366141 h 2225133"/>
                <a:gd name="connsiteX104" fmla="*/ 133546 w 2488935"/>
                <a:gd name="connsiteY104" fmla="*/ 1330903 h 2225133"/>
                <a:gd name="connsiteX105" fmla="*/ 171108 w 2488935"/>
                <a:gd name="connsiteY105" fmla="*/ 1249180 h 2225133"/>
                <a:gd name="connsiteX106" fmla="*/ 185194 w 2488935"/>
                <a:gd name="connsiteY106" fmla="*/ 1243183 h 2225133"/>
                <a:gd name="connsiteX107" fmla="*/ 184457 w 2488935"/>
                <a:gd name="connsiteY107" fmla="*/ 1235211 h 2225133"/>
                <a:gd name="connsiteX108" fmla="*/ 215370 w 2488935"/>
                <a:gd name="connsiteY108" fmla="*/ 1145674 h 2225133"/>
                <a:gd name="connsiteX109" fmla="*/ 410447 w 2488935"/>
                <a:gd name="connsiteY109" fmla="*/ 927549 h 2225133"/>
                <a:gd name="connsiteX110" fmla="*/ 449245 w 2488935"/>
                <a:gd name="connsiteY110" fmla="*/ 897607 h 2225133"/>
                <a:gd name="connsiteX111" fmla="*/ 528605 w 2488935"/>
                <a:gd name="connsiteY111" fmla="*/ 882027 h 2225133"/>
                <a:gd name="connsiteX112" fmla="*/ 648252 w 2488935"/>
                <a:gd name="connsiteY112" fmla="*/ 901301 h 2225133"/>
                <a:gd name="connsiteX113" fmla="*/ 663419 w 2488935"/>
                <a:gd name="connsiteY113" fmla="*/ 903744 h 2225133"/>
                <a:gd name="connsiteX114" fmla="*/ 663419 w 2488935"/>
                <a:gd name="connsiteY114" fmla="*/ 821318 h 2225133"/>
                <a:gd name="connsiteX115" fmla="*/ 663419 w 2488935"/>
                <a:gd name="connsiteY115" fmla="*/ 497872 h 2225133"/>
                <a:gd name="connsiteX116" fmla="*/ 663419 w 2488935"/>
                <a:gd name="connsiteY116" fmla="*/ 459449 h 2225133"/>
                <a:gd name="connsiteX117" fmla="*/ 663419 w 2488935"/>
                <a:gd name="connsiteY117" fmla="*/ 435392 h 2225133"/>
                <a:gd name="connsiteX118" fmla="*/ 663419 w 2488935"/>
                <a:gd name="connsiteY118" fmla="*/ 402900 h 2225133"/>
                <a:gd name="connsiteX119" fmla="*/ 663419 w 2488935"/>
                <a:gd name="connsiteY119" fmla="*/ 386733 h 2225133"/>
                <a:gd name="connsiteX120" fmla="*/ 663419 w 2488935"/>
                <a:gd name="connsiteY120" fmla="*/ 360405 h 2225133"/>
                <a:gd name="connsiteX121" fmla="*/ 663419 w 2488935"/>
                <a:gd name="connsiteY121" fmla="*/ 350166 h 2225133"/>
                <a:gd name="connsiteX122" fmla="*/ 663419 w 2488935"/>
                <a:gd name="connsiteY122" fmla="*/ 329956 h 2225133"/>
                <a:gd name="connsiteX123" fmla="*/ 663419 w 2488935"/>
                <a:gd name="connsiteY123" fmla="*/ 323965 h 2225133"/>
                <a:gd name="connsiteX124" fmla="*/ 663419 w 2488935"/>
                <a:gd name="connsiteY124" fmla="*/ 309545 h 2225133"/>
                <a:gd name="connsiteX125" fmla="*/ 663419 w 2488935"/>
                <a:gd name="connsiteY125" fmla="*/ 306401 h 2225133"/>
                <a:gd name="connsiteX126" fmla="*/ 663419 w 2488935"/>
                <a:gd name="connsiteY126" fmla="*/ 297164 h 2225133"/>
                <a:gd name="connsiteX127" fmla="*/ 663419 w 2488935"/>
                <a:gd name="connsiteY127" fmla="*/ 290807 h 2225133"/>
                <a:gd name="connsiteX128" fmla="*/ 663419 w 2488935"/>
                <a:gd name="connsiteY128" fmla="*/ 290278 h 2225133"/>
                <a:gd name="connsiteX129" fmla="*/ 663419 w 2488935"/>
                <a:gd name="connsiteY129" fmla="*/ 288130 h 2225133"/>
                <a:gd name="connsiteX130" fmla="*/ 663419 w 2488935"/>
                <a:gd name="connsiteY130" fmla="*/ 287974 h 2225133"/>
                <a:gd name="connsiteX131" fmla="*/ 850014 w 2488935"/>
                <a:gd name="connsiteY131" fmla="*/ 59360 h 2225133"/>
                <a:gd name="connsiteX132" fmla="*/ 895204 w 2488935"/>
                <a:gd name="connsiteY132" fmla="*/ 54772 h 2225133"/>
                <a:gd name="connsiteX133" fmla="*/ 895204 w 2488935"/>
                <a:gd name="connsiteY133" fmla="*/ 46432 h 2225133"/>
                <a:gd name="connsiteX134" fmla="*/ 895204 w 2488935"/>
                <a:gd name="connsiteY134" fmla="*/ 35124 h 2225133"/>
                <a:gd name="connsiteX135" fmla="*/ 930230 w 2488935"/>
                <a:gd name="connsiteY135" fmla="*/ 0 h 2225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488935" h="2225133">
                  <a:moveTo>
                    <a:pt x="534461" y="1337986"/>
                  </a:moveTo>
                  <a:lnTo>
                    <a:pt x="523279" y="1342820"/>
                  </a:lnTo>
                  <a:lnTo>
                    <a:pt x="529044" y="1340915"/>
                  </a:lnTo>
                  <a:close/>
                  <a:moveTo>
                    <a:pt x="930230" y="0"/>
                  </a:moveTo>
                  <a:cubicBezTo>
                    <a:pt x="949568" y="0"/>
                    <a:pt x="965255" y="15731"/>
                    <a:pt x="965255" y="35124"/>
                  </a:cubicBezTo>
                  <a:lnTo>
                    <a:pt x="965255" y="54598"/>
                  </a:lnTo>
                  <a:lnTo>
                    <a:pt x="970406" y="54598"/>
                  </a:lnTo>
                  <a:lnTo>
                    <a:pt x="978068" y="54598"/>
                  </a:lnTo>
                  <a:lnTo>
                    <a:pt x="979162" y="54598"/>
                  </a:lnTo>
                  <a:lnTo>
                    <a:pt x="1118627" y="54598"/>
                  </a:lnTo>
                  <a:cubicBezTo>
                    <a:pt x="1183492" y="54598"/>
                    <a:pt x="1244302" y="54598"/>
                    <a:pt x="1301312" y="54598"/>
                  </a:cubicBezTo>
                  <a:lnTo>
                    <a:pt x="1310871" y="54598"/>
                  </a:lnTo>
                  <a:lnTo>
                    <a:pt x="1310871" y="46432"/>
                  </a:lnTo>
                  <a:cubicBezTo>
                    <a:pt x="1310871" y="35124"/>
                    <a:pt x="1310871" y="35124"/>
                    <a:pt x="1310871" y="35124"/>
                  </a:cubicBezTo>
                  <a:cubicBezTo>
                    <a:pt x="1310871" y="15731"/>
                    <a:pt x="1326810" y="0"/>
                    <a:pt x="1346154" y="0"/>
                  </a:cubicBezTo>
                  <a:cubicBezTo>
                    <a:pt x="1365635" y="0"/>
                    <a:pt x="1381437" y="15731"/>
                    <a:pt x="1381437" y="35124"/>
                  </a:cubicBezTo>
                  <a:lnTo>
                    <a:pt x="1381437" y="54598"/>
                  </a:lnTo>
                  <a:lnTo>
                    <a:pt x="1386073" y="54598"/>
                  </a:lnTo>
                  <a:lnTo>
                    <a:pt x="1393735" y="54598"/>
                  </a:lnTo>
                  <a:lnTo>
                    <a:pt x="1394829" y="54598"/>
                  </a:lnTo>
                  <a:lnTo>
                    <a:pt x="1461193" y="54598"/>
                  </a:lnTo>
                  <a:cubicBezTo>
                    <a:pt x="1548102" y="54598"/>
                    <a:pt x="1624147" y="54598"/>
                    <a:pt x="1690686" y="54598"/>
                  </a:cubicBezTo>
                  <a:lnTo>
                    <a:pt x="1701815" y="54598"/>
                  </a:lnTo>
                  <a:lnTo>
                    <a:pt x="1701815" y="46432"/>
                  </a:lnTo>
                  <a:cubicBezTo>
                    <a:pt x="1701815" y="35124"/>
                    <a:pt x="1701815" y="35124"/>
                    <a:pt x="1701815" y="35124"/>
                  </a:cubicBezTo>
                  <a:cubicBezTo>
                    <a:pt x="1701815" y="15731"/>
                    <a:pt x="1717637" y="0"/>
                    <a:pt x="1736841" y="0"/>
                  </a:cubicBezTo>
                  <a:cubicBezTo>
                    <a:pt x="1756179" y="0"/>
                    <a:pt x="1771866" y="15731"/>
                    <a:pt x="1771866" y="35124"/>
                  </a:cubicBezTo>
                  <a:lnTo>
                    <a:pt x="1771866" y="54598"/>
                  </a:lnTo>
                  <a:lnTo>
                    <a:pt x="1774956" y="54598"/>
                  </a:lnTo>
                  <a:lnTo>
                    <a:pt x="1782618" y="54598"/>
                  </a:lnTo>
                  <a:lnTo>
                    <a:pt x="1783536" y="54598"/>
                  </a:lnTo>
                  <a:lnTo>
                    <a:pt x="1783712" y="54598"/>
                  </a:lnTo>
                  <a:lnTo>
                    <a:pt x="1863145" y="54598"/>
                  </a:lnTo>
                  <a:cubicBezTo>
                    <a:pt x="1973139" y="54598"/>
                    <a:pt x="2041885" y="54598"/>
                    <a:pt x="2084851" y="54598"/>
                  </a:cubicBezTo>
                  <a:lnTo>
                    <a:pt x="2092243" y="54598"/>
                  </a:lnTo>
                  <a:lnTo>
                    <a:pt x="2092243" y="46432"/>
                  </a:lnTo>
                  <a:cubicBezTo>
                    <a:pt x="2092243" y="35124"/>
                    <a:pt x="2092243" y="35124"/>
                    <a:pt x="2092243" y="35124"/>
                  </a:cubicBezTo>
                  <a:cubicBezTo>
                    <a:pt x="2092243" y="15731"/>
                    <a:pt x="2108182" y="0"/>
                    <a:pt x="2127526" y="0"/>
                  </a:cubicBezTo>
                  <a:cubicBezTo>
                    <a:pt x="2147007" y="0"/>
                    <a:pt x="2162809" y="15731"/>
                    <a:pt x="2162809" y="35124"/>
                  </a:cubicBezTo>
                  <a:lnTo>
                    <a:pt x="2162809" y="54323"/>
                  </a:lnTo>
                  <a:lnTo>
                    <a:pt x="2168706" y="54764"/>
                  </a:lnTo>
                  <a:cubicBezTo>
                    <a:pt x="2172708" y="55092"/>
                    <a:pt x="2175171" y="55317"/>
                    <a:pt x="2175171" y="55317"/>
                  </a:cubicBezTo>
                  <a:lnTo>
                    <a:pt x="2175171" y="56498"/>
                  </a:lnTo>
                  <a:lnTo>
                    <a:pt x="2203362" y="59360"/>
                  </a:lnTo>
                  <a:cubicBezTo>
                    <a:pt x="2309500" y="81207"/>
                    <a:pt x="2389957" y="175621"/>
                    <a:pt x="2389957" y="287974"/>
                  </a:cubicBezTo>
                  <a:lnTo>
                    <a:pt x="2389957" y="288130"/>
                  </a:lnTo>
                  <a:lnTo>
                    <a:pt x="2389957" y="459449"/>
                  </a:lnTo>
                  <a:lnTo>
                    <a:pt x="2389957" y="495569"/>
                  </a:lnTo>
                  <a:cubicBezTo>
                    <a:pt x="2389957" y="560352"/>
                    <a:pt x="2389957" y="620816"/>
                    <a:pt x="2389957" y="677249"/>
                  </a:cubicBezTo>
                  <a:lnTo>
                    <a:pt x="2389957" y="789722"/>
                  </a:lnTo>
                  <a:lnTo>
                    <a:pt x="2397108" y="831493"/>
                  </a:lnTo>
                  <a:cubicBezTo>
                    <a:pt x="2486894" y="1355961"/>
                    <a:pt x="2486894" y="1355961"/>
                    <a:pt x="2486894" y="1355961"/>
                  </a:cubicBezTo>
                  <a:cubicBezTo>
                    <a:pt x="2496862" y="1414482"/>
                    <a:pt x="2469526" y="1471175"/>
                    <a:pt x="2422339" y="1501464"/>
                  </a:cubicBezTo>
                  <a:lnTo>
                    <a:pt x="2389741" y="1514083"/>
                  </a:lnTo>
                  <a:lnTo>
                    <a:pt x="2385992" y="1520956"/>
                  </a:lnTo>
                  <a:lnTo>
                    <a:pt x="2372652" y="1531945"/>
                  </a:lnTo>
                  <a:lnTo>
                    <a:pt x="2347651" y="1568902"/>
                  </a:lnTo>
                  <a:cubicBezTo>
                    <a:pt x="2334600" y="1581938"/>
                    <a:pt x="2319075" y="1592503"/>
                    <a:pt x="2301863" y="1599809"/>
                  </a:cubicBezTo>
                  <a:lnTo>
                    <a:pt x="2255293" y="1609265"/>
                  </a:lnTo>
                  <a:lnTo>
                    <a:pt x="2247518" y="1634694"/>
                  </a:lnTo>
                  <a:cubicBezTo>
                    <a:pt x="2220743" y="1683955"/>
                    <a:pt x="2166200" y="1715370"/>
                    <a:pt x="2107004" y="1709681"/>
                  </a:cubicBezTo>
                  <a:cubicBezTo>
                    <a:pt x="2107004" y="1709681"/>
                    <a:pt x="2107004" y="1709681"/>
                    <a:pt x="1686109" y="1648459"/>
                  </a:cubicBezTo>
                  <a:lnTo>
                    <a:pt x="1655241" y="1643969"/>
                  </a:lnTo>
                  <a:lnTo>
                    <a:pt x="1577728" y="1657207"/>
                  </a:lnTo>
                  <a:cubicBezTo>
                    <a:pt x="950907" y="1764256"/>
                    <a:pt x="950907" y="1764256"/>
                    <a:pt x="950907" y="1764256"/>
                  </a:cubicBezTo>
                  <a:cubicBezTo>
                    <a:pt x="911918" y="1770894"/>
                    <a:pt x="873708" y="1761004"/>
                    <a:pt x="843584" y="1739702"/>
                  </a:cubicBezTo>
                  <a:lnTo>
                    <a:pt x="810131" y="1704791"/>
                  </a:lnTo>
                  <a:lnTo>
                    <a:pt x="799899" y="1703714"/>
                  </a:lnTo>
                  <a:cubicBezTo>
                    <a:pt x="746433" y="1686806"/>
                    <a:pt x="705267" y="1639210"/>
                    <a:pt x="699571" y="1580184"/>
                  </a:cubicBezTo>
                  <a:cubicBezTo>
                    <a:pt x="699571" y="1580184"/>
                    <a:pt x="699511" y="1577525"/>
                    <a:pt x="699406" y="1572433"/>
                  </a:cubicBezTo>
                  <a:lnTo>
                    <a:pt x="699149" y="1559181"/>
                  </a:lnTo>
                  <a:lnTo>
                    <a:pt x="683955" y="1536720"/>
                  </a:lnTo>
                  <a:lnTo>
                    <a:pt x="676092" y="1549166"/>
                  </a:lnTo>
                  <a:cubicBezTo>
                    <a:pt x="658409" y="1575859"/>
                    <a:pt x="634740" y="1608459"/>
                    <a:pt x="610801" y="1632088"/>
                  </a:cubicBezTo>
                  <a:cubicBezTo>
                    <a:pt x="609987" y="1632900"/>
                    <a:pt x="609309" y="1633577"/>
                    <a:pt x="608631" y="1634390"/>
                  </a:cubicBezTo>
                  <a:cubicBezTo>
                    <a:pt x="602120" y="1642108"/>
                    <a:pt x="564821" y="1685981"/>
                    <a:pt x="541899" y="1703178"/>
                  </a:cubicBezTo>
                  <a:cubicBezTo>
                    <a:pt x="538101" y="1706022"/>
                    <a:pt x="534982" y="1709542"/>
                    <a:pt x="532812" y="1713740"/>
                  </a:cubicBezTo>
                  <a:cubicBezTo>
                    <a:pt x="525860" y="1726164"/>
                    <a:pt x="520647" y="1735482"/>
                    <a:pt x="516737" y="1742470"/>
                  </a:cubicBezTo>
                  <a:lnTo>
                    <a:pt x="515994" y="1743798"/>
                  </a:lnTo>
                  <a:lnTo>
                    <a:pt x="575402" y="1776540"/>
                  </a:lnTo>
                  <a:cubicBezTo>
                    <a:pt x="600629" y="1790352"/>
                    <a:pt x="609852" y="1822444"/>
                    <a:pt x="596018" y="1847630"/>
                  </a:cubicBezTo>
                  <a:cubicBezTo>
                    <a:pt x="596018" y="1847630"/>
                    <a:pt x="596018" y="1847630"/>
                    <a:pt x="528474" y="1969635"/>
                  </a:cubicBezTo>
                  <a:cubicBezTo>
                    <a:pt x="518098" y="1988524"/>
                    <a:pt x="497424" y="1998502"/>
                    <a:pt x="477092" y="1996427"/>
                  </a:cubicBezTo>
                  <a:lnTo>
                    <a:pt x="461953" y="1991685"/>
                  </a:lnTo>
                  <a:lnTo>
                    <a:pt x="332740" y="2225133"/>
                  </a:lnTo>
                  <a:lnTo>
                    <a:pt x="331709" y="2225133"/>
                  </a:lnTo>
                  <a:lnTo>
                    <a:pt x="54083" y="2225133"/>
                  </a:lnTo>
                  <a:lnTo>
                    <a:pt x="0" y="2225133"/>
                  </a:lnTo>
                  <a:lnTo>
                    <a:pt x="0" y="1886213"/>
                  </a:lnTo>
                  <a:lnTo>
                    <a:pt x="63526" y="1771326"/>
                  </a:lnTo>
                  <a:lnTo>
                    <a:pt x="41429" y="1743585"/>
                  </a:lnTo>
                  <a:cubicBezTo>
                    <a:pt x="37699" y="1730704"/>
                    <a:pt x="38852" y="1716418"/>
                    <a:pt x="45769" y="1703825"/>
                  </a:cubicBezTo>
                  <a:cubicBezTo>
                    <a:pt x="45769" y="1703825"/>
                    <a:pt x="45769" y="1703825"/>
                    <a:pt x="113313" y="1581685"/>
                  </a:cubicBezTo>
                  <a:cubicBezTo>
                    <a:pt x="127147" y="1556499"/>
                    <a:pt x="159291" y="1547291"/>
                    <a:pt x="184518" y="1561103"/>
                  </a:cubicBezTo>
                  <a:cubicBezTo>
                    <a:pt x="184518" y="1561103"/>
                    <a:pt x="184518" y="1561103"/>
                    <a:pt x="233378" y="1588033"/>
                  </a:cubicBezTo>
                  <a:lnTo>
                    <a:pt x="248148" y="1596173"/>
                  </a:lnTo>
                  <a:lnTo>
                    <a:pt x="250693" y="1591600"/>
                  </a:lnTo>
                  <a:cubicBezTo>
                    <a:pt x="252728" y="1587944"/>
                    <a:pt x="252728" y="1587944"/>
                    <a:pt x="252728" y="1587944"/>
                  </a:cubicBezTo>
                  <a:cubicBezTo>
                    <a:pt x="256661" y="1580903"/>
                    <a:pt x="257882" y="1572778"/>
                    <a:pt x="256254" y="1564789"/>
                  </a:cubicBezTo>
                  <a:cubicBezTo>
                    <a:pt x="230755" y="1444274"/>
                    <a:pt x="230755" y="1444274"/>
                    <a:pt x="230755" y="1444274"/>
                  </a:cubicBezTo>
                  <a:lnTo>
                    <a:pt x="231435" y="1443964"/>
                  </a:lnTo>
                  <a:lnTo>
                    <a:pt x="218035" y="1390836"/>
                  </a:lnTo>
                  <a:lnTo>
                    <a:pt x="210798" y="1362141"/>
                  </a:lnTo>
                  <a:lnTo>
                    <a:pt x="192947" y="1366141"/>
                  </a:lnTo>
                  <a:cubicBezTo>
                    <a:pt x="167388" y="1367029"/>
                    <a:pt x="143411" y="1353837"/>
                    <a:pt x="133546" y="1330903"/>
                  </a:cubicBezTo>
                  <a:cubicBezTo>
                    <a:pt x="120528" y="1300325"/>
                    <a:pt x="137343" y="1263522"/>
                    <a:pt x="171108" y="1249180"/>
                  </a:cubicBezTo>
                  <a:lnTo>
                    <a:pt x="185194" y="1243183"/>
                  </a:lnTo>
                  <a:lnTo>
                    <a:pt x="184457" y="1235211"/>
                  </a:lnTo>
                  <a:cubicBezTo>
                    <a:pt x="184440" y="1208097"/>
                    <a:pt x="190613" y="1173922"/>
                    <a:pt x="215370" y="1145674"/>
                  </a:cubicBezTo>
                  <a:cubicBezTo>
                    <a:pt x="410447" y="927549"/>
                    <a:pt x="410447" y="927549"/>
                    <a:pt x="410447" y="927549"/>
                  </a:cubicBezTo>
                  <a:cubicBezTo>
                    <a:pt x="410447" y="927549"/>
                    <a:pt x="426454" y="911562"/>
                    <a:pt x="449245" y="897607"/>
                  </a:cubicBezTo>
                  <a:cubicBezTo>
                    <a:pt x="472849" y="883111"/>
                    <a:pt x="501066" y="877691"/>
                    <a:pt x="528605" y="882027"/>
                  </a:cubicBezTo>
                  <a:cubicBezTo>
                    <a:pt x="573915" y="889326"/>
                    <a:pt x="613561" y="895713"/>
                    <a:pt x="648252" y="901301"/>
                  </a:cubicBezTo>
                  <a:lnTo>
                    <a:pt x="663419" y="903744"/>
                  </a:lnTo>
                  <a:lnTo>
                    <a:pt x="663419" y="821318"/>
                  </a:lnTo>
                  <a:cubicBezTo>
                    <a:pt x="663419" y="678822"/>
                    <a:pt x="663419" y="574397"/>
                    <a:pt x="663419" y="497872"/>
                  </a:cubicBezTo>
                  <a:lnTo>
                    <a:pt x="663419" y="459449"/>
                  </a:lnTo>
                  <a:lnTo>
                    <a:pt x="663419" y="435392"/>
                  </a:lnTo>
                  <a:lnTo>
                    <a:pt x="663419" y="402900"/>
                  </a:lnTo>
                  <a:lnTo>
                    <a:pt x="663419" y="386733"/>
                  </a:lnTo>
                  <a:lnTo>
                    <a:pt x="663419" y="360405"/>
                  </a:lnTo>
                  <a:lnTo>
                    <a:pt x="663419" y="350166"/>
                  </a:lnTo>
                  <a:lnTo>
                    <a:pt x="663419" y="329956"/>
                  </a:lnTo>
                  <a:lnTo>
                    <a:pt x="663419" y="323965"/>
                  </a:lnTo>
                  <a:lnTo>
                    <a:pt x="663419" y="309545"/>
                  </a:lnTo>
                  <a:lnTo>
                    <a:pt x="663419" y="306401"/>
                  </a:lnTo>
                  <a:lnTo>
                    <a:pt x="663419" y="297164"/>
                  </a:lnTo>
                  <a:lnTo>
                    <a:pt x="663419" y="290807"/>
                  </a:lnTo>
                  <a:lnTo>
                    <a:pt x="663419" y="290278"/>
                  </a:lnTo>
                  <a:lnTo>
                    <a:pt x="663419" y="288130"/>
                  </a:lnTo>
                  <a:lnTo>
                    <a:pt x="663419" y="287974"/>
                  </a:lnTo>
                  <a:cubicBezTo>
                    <a:pt x="663419" y="175621"/>
                    <a:pt x="743876" y="81207"/>
                    <a:pt x="850014" y="59360"/>
                  </a:cubicBezTo>
                  <a:lnTo>
                    <a:pt x="895204" y="54772"/>
                  </a:lnTo>
                  <a:lnTo>
                    <a:pt x="895204" y="46432"/>
                  </a:lnTo>
                  <a:cubicBezTo>
                    <a:pt x="895204" y="35124"/>
                    <a:pt x="895204" y="35124"/>
                    <a:pt x="895204" y="35124"/>
                  </a:cubicBezTo>
                  <a:cubicBezTo>
                    <a:pt x="895204" y="15731"/>
                    <a:pt x="911026" y="0"/>
                    <a:pt x="930230" y="0"/>
                  </a:cubicBezTo>
                  <a:close/>
                </a:path>
              </a:pathLst>
            </a:custGeom>
            <a:solidFill>
              <a:srgbClr val="C8C8C8"/>
            </a:solidFill>
            <a:ln w="88900">
              <a:solidFill>
                <a:schemeClr val="tx1"/>
              </a:solidFill>
              <a:round/>
              <a:headEnd/>
              <a:tailEnd/>
            </a:ln>
          </p:spPr>
          <p:txBody>
            <a:bodyPr wrap="square" anchor="ctr">
              <a:noAutofit/>
            </a:bodyPr>
            <a:lstStyle/>
            <a:p>
              <a:pPr algn="ctr"/>
              <a:endParaRPr dirty="0">
                <a:latin typeface="幼圆" panose="02010509060101010101" pitchFamily="49" charset="-122"/>
                <a:ea typeface="幼圆" panose="02010509060101010101" pitchFamily="49" charset="-122"/>
              </a:endParaRPr>
            </a:p>
          </p:txBody>
        </p:sp>
        <p:grpSp>
          <p:nvGrpSpPr>
            <p:cNvPr id="382" name="组合 38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73A80BB4-0A8A-455E-8A39-2C06B404E5AA}"/>
                </a:ext>
              </a:extLst>
            </p:cNvPr>
            <p:cNvGrpSpPr/>
            <p:nvPr/>
          </p:nvGrpSpPr>
          <p:grpSpPr>
            <a:xfrm>
              <a:off x="2021961" y="3795846"/>
              <a:ext cx="2500184" cy="2225133"/>
              <a:chOff x="14785" y="1030558"/>
              <a:chExt cx="5869968" cy="5224199"/>
            </a:xfrm>
          </p:grpSpPr>
          <p:sp>
            <p:nvSpPr>
              <p:cNvPr id="385" name="PA-ísľîḋè">
                <a:extLst>
                  <a:ext uri="{FF2B5EF4-FFF2-40B4-BE49-F238E27FC236}">
                    <a16:creationId xmlns:a16="http://schemas.microsoft.com/office/drawing/2014/main" xmlns="" id="{74079B5D-DFC0-44A2-A453-6AA3DAB410DE}"/>
                  </a:ext>
                </a:extLst>
              </p:cNvPr>
              <p:cNvSpPr/>
              <p:nvPr>
                <p:custDataLst>
                  <p:tags r:id="rId5"/>
                </p:custDataLst>
              </p:nvPr>
            </p:nvSpPr>
            <p:spPr bwMode="auto">
              <a:xfrm>
                <a:off x="1531254" y="1130931"/>
                <a:ext cx="4353499" cy="4072940"/>
              </a:xfrm>
              <a:custGeom>
                <a:avLst/>
                <a:gdLst>
                  <a:gd name="T0" fmla="*/ 12707 w 13673"/>
                  <a:gd name="T1" fmla="*/ 10920 h 12806"/>
                  <a:gd name="T2" fmla="*/ 2249 w 13673"/>
                  <a:gd name="T3" fmla="*/ 12708 h 12806"/>
                  <a:gd name="T4" fmla="*/ 1024 w 13673"/>
                  <a:gd name="T5" fmla="*/ 11840 h 12806"/>
                  <a:gd name="T6" fmla="*/ 933 w 13673"/>
                  <a:gd name="T7" fmla="*/ 1092 h 12806"/>
                  <a:gd name="T8" fmla="*/ 12077 w 13673"/>
                  <a:gd name="T9" fmla="*/ 934 h 12806"/>
                  <a:gd name="T10" fmla="*/ 13575 w 13673"/>
                  <a:gd name="T11" fmla="*/ 9694 h 12806"/>
                  <a:gd name="T12" fmla="*/ 12707 w 13673"/>
                  <a:gd name="T13" fmla="*/ 10920 h 12806"/>
                </a:gdLst>
                <a:ahLst/>
                <a:cxnLst>
                  <a:cxn ang="0">
                    <a:pos x="T0" y="T1"/>
                  </a:cxn>
                  <a:cxn ang="0">
                    <a:pos x="T2" y="T3"/>
                  </a:cxn>
                  <a:cxn ang="0">
                    <a:pos x="T4" y="T5"/>
                  </a:cxn>
                  <a:cxn ang="0">
                    <a:pos x="T6" y="T7"/>
                  </a:cxn>
                  <a:cxn ang="0">
                    <a:pos x="T8" y="T9"/>
                  </a:cxn>
                  <a:cxn ang="0">
                    <a:pos x="T10" y="T11"/>
                  </a:cxn>
                  <a:cxn ang="0">
                    <a:pos x="T12" y="T13"/>
                  </a:cxn>
                </a:cxnLst>
                <a:rect l="0" t="0" r="r" b="b"/>
                <a:pathLst>
                  <a:path w="13673" h="12806">
                    <a:moveTo>
                      <a:pt x="12707" y="10920"/>
                    </a:moveTo>
                    <a:cubicBezTo>
                      <a:pt x="2249" y="12708"/>
                      <a:pt x="2249" y="12708"/>
                      <a:pt x="2249" y="12708"/>
                    </a:cubicBezTo>
                    <a:cubicBezTo>
                      <a:pt x="1674" y="12806"/>
                      <a:pt x="1122" y="12416"/>
                      <a:pt x="1024" y="11840"/>
                    </a:cubicBezTo>
                    <a:cubicBezTo>
                      <a:pt x="1024" y="11840"/>
                      <a:pt x="0" y="1251"/>
                      <a:pt x="933" y="1092"/>
                    </a:cubicBezTo>
                    <a:cubicBezTo>
                      <a:pt x="933" y="1092"/>
                      <a:pt x="11917" y="0"/>
                      <a:pt x="12077" y="934"/>
                    </a:cubicBezTo>
                    <a:cubicBezTo>
                      <a:pt x="13575" y="9694"/>
                      <a:pt x="13575" y="9694"/>
                      <a:pt x="13575" y="9694"/>
                    </a:cubicBezTo>
                    <a:cubicBezTo>
                      <a:pt x="13673" y="10270"/>
                      <a:pt x="13282" y="10822"/>
                      <a:pt x="12707" y="1092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86" name="PA-íŝḷïḋe">
                <a:extLst>
                  <a:ext uri="{FF2B5EF4-FFF2-40B4-BE49-F238E27FC236}">
                    <a16:creationId xmlns:a16="http://schemas.microsoft.com/office/drawing/2014/main" xmlns="" id="{0F84BD9C-C9D1-4CF7-9CDE-3AF059B3EFEB}"/>
                  </a:ext>
                </a:extLst>
              </p:cNvPr>
              <p:cNvSpPr/>
              <p:nvPr>
                <p:custDataLst>
                  <p:tags r:id="rId6"/>
                </p:custDataLst>
              </p:nvPr>
            </p:nvSpPr>
            <p:spPr bwMode="auto">
              <a:xfrm>
                <a:off x="1580836" y="1240977"/>
                <a:ext cx="4129778" cy="3821404"/>
              </a:xfrm>
              <a:custGeom>
                <a:avLst/>
                <a:gdLst>
                  <a:gd name="T0" fmla="*/ 11959 w 12971"/>
                  <a:gd name="T1" fmla="*/ 10949 h 12016"/>
                  <a:gd name="T2" fmla="*/ 1398 w 12971"/>
                  <a:gd name="T3" fmla="*/ 11960 h 12016"/>
                  <a:gd name="T4" fmla="*/ 240 w 12971"/>
                  <a:gd name="T5" fmla="*/ 11004 h 12016"/>
                  <a:gd name="T6" fmla="*/ 943 w 12971"/>
                  <a:gd name="T7" fmla="*/ 278 h 12016"/>
                  <a:gd name="T8" fmla="*/ 12068 w 12971"/>
                  <a:gd name="T9" fmla="*/ 943 h 12016"/>
                  <a:gd name="T10" fmla="*/ 12915 w 12971"/>
                  <a:gd name="T11" fmla="*/ 9790 h 12016"/>
                  <a:gd name="T12" fmla="*/ 11959 w 12971"/>
                  <a:gd name="T13" fmla="*/ 10949 h 12016"/>
                </a:gdLst>
                <a:ahLst/>
                <a:cxnLst>
                  <a:cxn ang="0">
                    <a:pos x="T0" y="T1"/>
                  </a:cxn>
                  <a:cxn ang="0">
                    <a:pos x="T2" y="T3"/>
                  </a:cxn>
                  <a:cxn ang="0">
                    <a:pos x="T4" y="T5"/>
                  </a:cxn>
                  <a:cxn ang="0">
                    <a:pos x="T6" y="T7"/>
                  </a:cxn>
                  <a:cxn ang="0">
                    <a:pos x="T8" y="T9"/>
                  </a:cxn>
                  <a:cxn ang="0">
                    <a:pos x="T10" y="T11"/>
                  </a:cxn>
                  <a:cxn ang="0">
                    <a:pos x="T12" y="T13"/>
                  </a:cxn>
                </a:cxnLst>
                <a:rect l="0" t="0" r="r" b="b"/>
                <a:pathLst>
                  <a:path w="12971" h="12016">
                    <a:moveTo>
                      <a:pt x="11959" y="10949"/>
                    </a:moveTo>
                    <a:cubicBezTo>
                      <a:pt x="1398" y="11960"/>
                      <a:pt x="1398" y="11960"/>
                      <a:pt x="1398" y="11960"/>
                    </a:cubicBezTo>
                    <a:cubicBezTo>
                      <a:pt x="817" y="12016"/>
                      <a:pt x="296" y="11585"/>
                      <a:pt x="240" y="11004"/>
                    </a:cubicBezTo>
                    <a:cubicBezTo>
                      <a:pt x="240" y="11004"/>
                      <a:pt x="0" y="369"/>
                      <a:pt x="943" y="278"/>
                    </a:cubicBezTo>
                    <a:cubicBezTo>
                      <a:pt x="943" y="278"/>
                      <a:pt x="11978" y="0"/>
                      <a:pt x="12068" y="943"/>
                    </a:cubicBezTo>
                    <a:cubicBezTo>
                      <a:pt x="12915" y="9790"/>
                      <a:pt x="12915" y="9790"/>
                      <a:pt x="12915" y="9790"/>
                    </a:cubicBezTo>
                    <a:cubicBezTo>
                      <a:pt x="12971" y="10372"/>
                      <a:pt x="12540" y="10893"/>
                      <a:pt x="11959" y="10949"/>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87" name="PA-ïśľiḋè">
                <a:extLst>
                  <a:ext uri="{FF2B5EF4-FFF2-40B4-BE49-F238E27FC236}">
                    <a16:creationId xmlns:a16="http://schemas.microsoft.com/office/drawing/2014/main" xmlns="" id="{C43E388F-05CC-4360-AC01-775D6696305D}"/>
                  </a:ext>
                </a:extLst>
              </p:cNvPr>
              <p:cNvSpPr/>
              <p:nvPr>
                <p:custDataLst>
                  <p:tags r:id="rId7"/>
                </p:custDataLst>
              </p:nvPr>
            </p:nvSpPr>
            <p:spPr bwMode="auto">
              <a:xfrm>
                <a:off x="1735627" y="1253070"/>
                <a:ext cx="3671451" cy="3809311"/>
              </a:xfrm>
              <a:custGeom>
                <a:avLst/>
                <a:gdLst>
                  <a:gd name="T0" fmla="*/ 581 w 11531"/>
                  <a:gd name="T1" fmla="*/ 10532 h 11979"/>
                  <a:gd name="T2" fmla="*/ 10132 w 11531"/>
                  <a:gd name="T3" fmla="*/ 11923 h 11979"/>
                  <a:gd name="T4" fmla="*/ 11291 w 11531"/>
                  <a:gd name="T5" fmla="*/ 10967 h 11979"/>
                  <a:gd name="T6" fmla="*/ 10588 w 11531"/>
                  <a:gd name="T7" fmla="*/ 241 h 11979"/>
                  <a:gd name="T8" fmla="*/ 1051 w 11531"/>
                  <a:gd name="T9" fmla="*/ 943 h 11979"/>
                  <a:gd name="T10" fmla="*/ 59 w 11531"/>
                  <a:gd name="T11" fmla="*/ 9018 h 11979"/>
                  <a:gd name="T12" fmla="*/ 581 w 11531"/>
                  <a:gd name="T13" fmla="*/ 10532 h 11979"/>
                </a:gdLst>
                <a:ahLst/>
                <a:cxnLst>
                  <a:cxn ang="0">
                    <a:pos x="T0" y="T1"/>
                  </a:cxn>
                  <a:cxn ang="0">
                    <a:pos x="T2" y="T3"/>
                  </a:cxn>
                  <a:cxn ang="0">
                    <a:pos x="T4" y="T5"/>
                  </a:cxn>
                  <a:cxn ang="0">
                    <a:pos x="T6" y="T7"/>
                  </a:cxn>
                  <a:cxn ang="0">
                    <a:pos x="T8" y="T9"/>
                  </a:cxn>
                  <a:cxn ang="0">
                    <a:pos x="T10" y="T11"/>
                  </a:cxn>
                  <a:cxn ang="0">
                    <a:pos x="T12" y="T13"/>
                  </a:cxn>
                </a:cxnLst>
                <a:rect l="0" t="0" r="r" b="b"/>
                <a:pathLst>
                  <a:path w="11531" h="11979">
                    <a:moveTo>
                      <a:pt x="581" y="10532"/>
                    </a:moveTo>
                    <a:cubicBezTo>
                      <a:pt x="10132" y="11923"/>
                      <a:pt x="10132" y="11923"/>
                      <a:pt x="10132" y="11923"/>
                    </a:cubicBezTo>
                    <a:cubicBezTo>
                      <a:pt x="10714" y="11979"/>
                      <a:pt x="11235" y="11548"/>
                      <a:pt x="11291" y="10967"/>
                    </a:cubicBezTo>
                    <a:cubicBezTo>
                      <a:pt x="11291" y="10967"/>
                      <a:pt x="11531" y="332"/>
                      <a:pt x="10588" y="241"/>
                    </a:cubicBezTo>
                    <a:cubicBezTo>
                      <a:pt x="10588" y="241"/>
                      <a:pt x="1142" y="0"/>
                      <a:pt x="1051" y="943"/>
                    </a:cubicBezTo>
                    <a:cubicBezTo>
                      <a:pt x="59" y="9018"/>
                      <a:pt x="59" y="9018"/>
                      <a:pt x="59" y="9018"/>
                    </a:cubicBezTo>
                    <a:cubicBezTo>
                      <a:pt x="4" y="9600"/>
                      <a:pt x="0" y="10477"/>
                      <a:pt x="581" y="1053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88" name="PA-ïṡḻíḋè">
                <a:extLst>
                  <a:ext uri="{FF2B5EF4-FFF2-40B4-BE49-F238E27FC236}">
                    <a16:creationId xmlns:a16="http://schemas.microsoft.com/office/drawing/2014/main" xmlns="" id="{459D0811-8102-4EE3-8AE7-B5E74446B7A2}"/>
                  </a:ext>
                </a:extLst>
              </p:cNvPr>
              <p:cNvSpPr/>
              <p:nvPr>
                <p:custDataLst>
                  <p:tags r:id="rId8"/>
                </p:custDataLst>
              </p:nvPr>
            </p:nvSpPr>
            <p:spPr bwMode="auto">
              <a:xfrm>
                <a:off x="1572370" y="1158744"/>
                <a:ext cx="4053591" cy="3654520"/>
              </a:xfrm>
              <a:custGeom>
                <a:avLst/>
                <a:gdLst>
                  <a:gd name="T0" fmla="*/ 11671 w 12733"/>
                  <a:gd name="T1" fmla="*/ 11492 h 11492"/>
                  <a:gd name="T2" fmla="*/ 1062 w 12733"/>
                  <a:gd name="T3" fmla="*/ 11492 h 11492"/>
                  <a:gd name="T4" fmla="*/ 0 w 12733"/>
                  <a:gd name="T5" fmla="*/ 10430 h 11492"/>
                  <a:gd name="T6" fmla="*/ 0 w 12733"/>
                  <a:gd name="T7" fmla="*/ 1723 h 11492"/>
                  <a:gd name="T8" fmla="*/ 1722 w 12733"/>
                  <a:gd name="T9" fmla="*/ 0 h 11492"/>
                  <a:gd name="T10" fmla="*/ 11011 w 12733"/>
                  <a:gd name="T11" fmla="*/ 0 h 11492"/>
                  <a:gd name="T12" fmla="*/ 12733 w 12733"/>
                  <a:gd name="T13" fmla="*/ 1723 h 11492"/>
                  <a:gd name="T14" fmla="*/ 12733 w 12733"/>
                  <a:gd name="T15" fmla="*/ 10430 h 11492"/>
                  <a:gd name="T16" fmla="*/ 11671 w 12733"/>
                  <a:gd name="T17" fmla="*/ 11492 h 1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33" h="11492">
                    <a:moveTo>
                      <a:pt x="11671" y="11492"/>
                    </a:moveTo>
                    <a:cubicBezTo>
                      <a:pt x="1062" y="11492"/>
                      <a:pt x="1062" y="11492"/>
                      <a:pt x="1062" y="11492"/>
                    </a:cubicBezTo>
                    <a:cubicBezTo>
                      <a:pt x="478" y="11492"/>
                      <a:pt x="0" y="11014"/>
                      <a:pt x="0" y="10430"/>
                    </a:cubicBezTo>
                    <a:cubicBezTo>
                      <a:pt x="0" y="1723"/>
                      <a:pt x="0" y="1723"/>
                      <a:pt x="0" y="1723"/>
                    </a:cubicBezTo>
                    <a:cubicBezTo>
                      <a:pt x="0" y="775"/>
                      <a:pt x="775" y="0"/>
                      <a:pt x="1722" y="0"/>
                    </a:cubicBezTo>
                    <a:cubicBezTo>
                      <a:pt x="11011" y="0"/>
                      <a:pt x="11011" y="0"/>
                      <a:pt x="11011" y="0"/>
                    </a:cubicBezTo>
                    <a:cubicBezTo>
                      <a:pt x="11958" y="0"/>
                      <a:pt x="12733" y="775"/>
                      <a:pt x="12733" y="1723"/>
                    </a:cubicBezTo>
                    <a:cubicBezTo>
                      <a:pt x="12733" y="10430"/>
                      <a:pt x="12733" y="10430"/>
                      <a:pt x="12733" y="10430"/>
                    </a:cubicBezTo>
                    <a:cubicBezTo>
                      <a:pt x="12733" y="11014"/>
                      <a:pt x="12255" y="11492"/>
                      <a:pt x="11671" y="114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89" name="PA-ïṥľîḋê">
                <a:extLst>
                  <a:ext uri="{FF2B5EF4-FFF2-40B4-BE49-F238E27FC236}">
                    <a16:creationId xmlns:a16="http://schemas.microsoft.com/office/drawing/2014/main" xmlns="" id="{19710D67-3C1A-48AD-B5C4-E479D07B66C4}"/>
                  </a:ext>
                </a:extLst>
              </p:cNvPr>
              <p:cNvSpPr/>
              <p:nvPr>
                <p:custDataLst>
                  <p:tags r:id="rId9"/>
                </p:custDataLst>
              </p:nvPr>
            </p:nvSpPr>
            <p:spPr bwMode="auto">
              <a:xfrm>
                <a:off x="1572370" y="1158744"/>
                <a:ext cx="4053591" cy="950514"/>
              </a:xfrm>
              <a:custGeom>
                <a:avLst/>
                <a:gdLst>
                  <a:gd name="T0" fmla="*/ 12733 w 12733"/>
                  <a:gd name="T1" fmla="*/ 2987 h 2987"/>
                  <a:gd name="T2" fmla="*/ 0 w 12733"/>
                  <a:gd name="T3" fmla="*/ 2987 h 2987"/>
                  <a:gd name="T4" fmla="*/ 0 w 12733"/>
                  <a:gd name="T5" fmla="*/ 1723 h 2987"/>
                  <a:gd name="T6" fmla="*/ 1722 w 12733"/>
                  <a:gd name="T7" fmla="*/ 0 h 2987"/>
                  <a:gd name="T8" fmla="*/ 11011 w 12733"/>
                  <a:gd name="T9" fmla="*/ 0 h 2987"/>
                  <a:gd name="T10" fmla="*/ 12733 w 12733"/>
                  <a:gd name="T11" fmla="*/ 1723 h 2987"/>
                  <a:gd name="T12" fmla="*/ 12733 w 12733"/>
                  <a:gd name="T13" fmla="*/ 2987 h 2987"/>
                </a:gdLst>
                <a:ahLst/>
                <a:cxnLst>
                  <a:cxn ang="0">
                    <a:pos x="T0" y="T1"/>
                  </a:cxn>
                  <a:cxn ang="0">
                    <a:pos x="T2" y="T3"/>
                  </a:cxn>
                  <a:cxn ang="0">
                    <a:pos x="T4" y="T5"/>
                  </a:cxn>
                  <a:cxn ang="0">
                    <a:pos x="T6" y="T7"/>
                  </a:cxn>
                  <a:cxn ang="0">
                    <a:pos x="T8" y="T9"/>
                  </a:cxn>
                  <a:cxn ang="0">
                    <a:pos x="T10" y="T11"/>
                  </a:cxn>
                  <a:cxn ang="0">
                    <a:pos x="T12" y="T13"/>
                  </a:cxn>
                </a:cxnLst>
                <a:rect l="0" t="0" r="r" b="b"/>
                <a:pathLst>
                  <a:path w="12733" h="2987">
                    <a:moveTo>
                      <a:pt x="12733" y="2987"/>
                    </a:moveTo>
                    <a:cubicBezTo>
                      <a:pt x="0" y="2987"/>
                      <a:pt x="0" y="2987"/>
                      <a:pt x="0" y="2987"/>
                    </a:cubicBezTo>
                    <a:cubicBezTo>
                      <a:pt x="0" y="1723"/>
                      <a:pt x="0" y="1723"/>
                      <a:pt x="0" y="1723"/>
                    </a:cubicBezTo>
                    <a:cubicBezTo>
                      <a:pt x="0" y="775"/>
                      <a:pt x="775" y="0"/>
                      <a:pt x="1722" y="0"/>
                    </a:cubicBezTo>
                    <a:cubicBezTo>
                      <a:pt x="11011" y="0"/>
                      <a:pt x="11011" y="0"/>
                      <a:pt x="11011" y="0"/>
                    </a:cubicBezTo>
                    <a:cubicBezTo>
                      <a:pt x="11958" y="0"/>
                      <a:pt x="12733" y="775"/>
                      <a:pt x="12733" y="1723"/>
                    </a:cubicBezTo>
                    <a:lnTo>
                      <a:pt x="12733" y="2987"/>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0" name="PA-í$ľiďê">
                <a:extLst>
                  <a:ext uri="{FF2B5EF4-FFF2-40B4-BE49-F238E27FC236}">
                    <a16:creationId xmlns:a16="http://schemas.microsoft.com/office/drawing/2014/main" xmlns="" id="{DD2D075C-4C00-4C47-9CC9-718F393E2AC9}"/>
                  </a:ext>
                </a:extLst>
              </p:cNvPr>
              <p:cNvSpPr/>
              <p:nvPr>
                <p:custDataLst>
                  <p:tags r:id="rId10"/>
                </p:custDataLst>
              </p:nvPr>
            </p:nvSpPr>
            <p:spPr bwMode="auto">
              <a:xfrm>
                <a:off x="2149209" y="1158744"/>
                <a:ext cx="164466" cy="276931"/>
              </a:xfrm>
              <a:custGeom>
                <a:avLst/>
                <a:gdLst>
                  <a:gd name="T0" fmla="*/ 259 w 518"/>
                  <a:gd name="T1" fmla="*/ 869 h 869"/>
                  <a:gd name="T2" fmla="*/ 259 w 518"/>
                  <a:gd name="T3" fmla="*/ 869 h 869"/>
                  <a:gd name="T4" fmla="*/ 0 w 518"/>
                  <a:gd name="T5" fmla="*/ 610 h 869"/>
                  <a:gd name="T6" fmla="*/ 0 w 518"/>
                  <a:gd name="T7" fmla="*/ 0 h 869"/>
                  <a:gd name="T8" fmla="*/ 518 w 518"/>
                  <a:gd name="T9" fmla="*/ 0 h 869"/>
                  <a:gd name="T10" fmla="*/ 518 w 518"/>
                  <a:gd name="T11" fmla="*/ 610 h 869"/>
                  <a:gd name="T12" fmla="*/ 259 w 518"/>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518" h="869">
                    <a:moveTo>
                      <a:pt x="259" y="869"/>
                    </a:moveTo>
                    <a:cubicBezTo>
                      <a:pt x="259" y="869"/>
                      <a:pt x="259" y="869"/>
                      <a:pt x="259" y="869"/>
                    </a:cubicBezTo>
                    <a:cubicBezTo>
                      <a:pt x="117" y="869"/>
                      <a:pt x="0" y="753"/>
                      <a:pt x="0" y="610"/>
                    </a:cubicBezTo>
                    <a:cubicBezTo>
                      <a:pt x="0" y="0"/>
                      <a:pt x="0" y="0"/>
                      <a:pt x="0" y="0"/>
                    </a:cubicBezTo>
                    <a:cubicBezTo>
                      <a:pt x="518" y="0"/>
                      <a:pt x="518" y="0"/>
                      <a:pt x="518" y="0"/>
                    </a:cubicBezTo>
                    <a:cubicBezTo>
                      <a:pt x="518" y="610"/>
                      <a:pt x="518" y="610"/>
                      <a:pt x="518" y="610"/>
                    </a:cubicBezTo>
                    <a:cubicBezTo>
                      <a:pt x="518" y="753"/>
                      <a:pt x="402" y="869"/>
                      <a:pt x="259" y="869"/>
                    </a:cubicBezTo>
                    <a:close/>
                  </a:path>
                </a:pathLst>
              </a:custGeom>
              <a:solidFill>
                <a:srgbClr val="BF3A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1" name="PA-íşḷîḓê">
                <a:extLst>
                  <a:ext uri="{FF2B5EF4-FFF2-40B4-BE49-F238E27FC236}">
                    <a16:creationId xmlns:a16="http://schemas.microsoft.com/office/drawing/2014/main" xmlns="" id="{35DDDDBF-A7F4-49C7-92B0-E7EBE5C9D511}"/>
                  </a:ext>
                </a:extLst>
              </p:cNvPr>
              <p:cNvSpPr/>
              <p:nvPr>
                <p:custDataLst>
                  <p:tags r:id="rId11"/>
                </p:custDataLst>
              </p:nvPr>
            </p:nvSpPr>
            <p:spPr bwMode="auto">
              <a:xfrm>
                <a:off x="3125118" y="1158744"/>
                <a:ext cx="164466" cy="276931"/>
              </a:xfrm>
              <a:custGeom>
                <a:avLst/>
                <a:gdLst>
                  <a:gd name="T0" fmla="*/ 259 w 518"/>
                  <a:gd name="T1" fmla="*/ 869 h 869"/>
                  <a:gd name="T2" fmla="*/ 259 w 518"/>
                  <a:gd name="T3" fmla="*/ 869 h 869"/>
                  <a:gd name="T4" fmla="*/ 0 w 518"/>
                  <a:gd name="T5" fmla="*/ 610 h 869"/>
                  <a:gd name="T6" fmla="*/ 0 w 518"/>
                  <a:gd name="T7" fmla="*/ 0 h 869"/>
                  <a:gd name="T8" fmla="*/ 518 w 518"/>
                  <a:gd name="T9" fmla="*/ 0 h 869"/>
                  <a:gd name="T10" fmla="*/ 518 w 518"/>
                  <a:gd name="T11" fmla="*/ 610 h 869"/>
                  <a:gd name="T12" fmla="*/ 259 w 518"/>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518" h="869">
                    <a:moveTo>
                      <a:pt x="259" y="869"/>
                    </a:moveTo>
                    <a:cubicBezTo>
                      <a:pt x="259" y="869"/>
                      <a:pt x="259" y="869"/>
                      <a:pt x="259" y="869"/>
                    </a:cubicBezTo>
                    <a:cubicBezTo>
                      <a:pt x="117" y="869"/>
                      <a:pt x="0" y="753"/>
                      <a:pt x="0" y="610"/>
                    </a:cubicBezTo>
                    <a:cubicBezTo>
                      <a:pt x="0" y="0"/>
                      <a:pt x="0" y="0"/>
                      <a:pt x="0" y="0"/>
                    </a:cubicBezTo>
                    <a:cubicBezTo>
                      <a:pt x="518" y="0"/>
                      <a:pt x="518" y="0"/>
                      <a:pt x="518" y="0"/>
                    </a:cubicBezTo>
                    <a:cubicBezTo>
                      <a:pt x="518" y="610"/>
                      <a:pt x="518" y="610"/>
                      <a:pt x="518" y="610"/>
                    </a:cubicBezTo>
                    <a:cubicBezTo>
                      <a:pt x="518" y="753"/>
                      <a:pt x="402" y="869"/>
                      <a:pt x="259" y="869"/>
                    </a:cubicBezTo>
                    <a:close/>
                  </a:path>
                </a:pathLst>
              </a:custGeom>
              <a:solidFill>
                <a:srgbClr val="BF3A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2" name="PA-íṧlïḍe">
                <a:extLst>
                  <a:ext uri="{FF2B5EF4-FFF2-40B4-BE49-F238E27FC236}">
                    <a16:creationId xmlns:a16="http://schemas.microsoft.com/office/drawing/2014/main" xmlns="" id="{C6915B2D-8D0C-4A1F-99BE-7E812C986898}"/>
                  </a:ext>
                </a:extLst>
              </p:cNvPr>
              <p:cNvSpPr/>
              <p:nvPr>
                <p:custDataLst>
                  <p:tags r:id="rId12"/>
                </p:custDataLst>
              </p:nvPr>
            </p:nvSpPr>
            <p:spPr bwMode="auto">
              <a:xfrm>
                <a:off x="4038144" y="1158744"/>
                <a:ext cx="164466" cy="276931"/>
              </a:xfrm>
              <a:custGeom>
                <a:avLst/>
                <a:gdLst>
                  <a:gd name="T0" fmla="*/ 259 w 518"/>
                  <a:gd name="T1" fmla="*/ 869 h 869"/>
                  <a:gd name="T2" fmla="*/ 259 w 518"/>
                  <a:gd name="T3" fmla="*/ 869 h 869"/>
                  <a:gd name="T4" fmla="*/ 0 w 518"/>
                  <a:gd name="T5" fmla="*/ 610 h 869"/>
                  <a:gd name="T6" fmla="*/ 0 w 518"/>
                  <a:gd name="T7" fmla="*/ 0 h 869"/>
                  <a:gd name="T8" fmla="*/ 518 w 518"/>
                  <a:gd name="T9" fmla="*/ 0 h 869"/>
                  <a:gd name="T10" fmla="*/ 518 w 518"/>
                  <a:gd name="T11" fmla="*/ 610 h 869"/>
                  <a:gd name="T12" fmla="*/ 259 w 518"/>
                  <a:gd name="T13" fmla="*/ 869 h 869"/>
                </a:gdLst>
                <a:ahLst/>
                <a:cxnLst>
                  <a:cxn ang="0">
                    <a:pos x="T0" y="T1"/>
                  </a:cxn>
                  <a:cxn ang="0">
                    <a:pos x="T2" y="T3"/>
                  </a:cxn>
                  <a:cxn ang="0">
                    <a:pos x="T4" y="T5"/>
                  </a:cxn>
                  <a:cxn ang="0">
                    <a:pos x="T6" y="T7"/>
                  </a:cxn>
                  <a:cxn ang="0">
                    <a:pos x="T8" y="T9"/>
                  </a:cxn>
                  <a:cxn ang="0">
                    <a:pos x="T10" y="T11"/>
                  </a:cxn>
                  <a:cxn ang="0">
                    <a:pos x="T12" y="T13"/>
                  </a:cxn>
                </a:cxnLst>
                <a:rect l="0" t="0" r="r" b="b"/>
                <a:pathLst>
                  <a:path w="518" h="869">
                    <a:moveTo>
                      <a:pt x="259" y="869"/>
                    </a:moveTo>
                    <a:cubicBezTo>
                      <a:pt x="259" y="869"/>
                      <a:pt x="259" y="869"/>
                      <a:pt x="259" y="869"/>
                    </a:cubicBezTo>
                    <a:cubicBezTo>
                      <a:pt x="117" y="869"/>
                      <a:pt x="0" y="753"/>
                      <a:pt x="0" y="610"/>
                    </a:cubicBezTo>
                    <a:cubicBezTo>
                      <a:pt x="0" y="0"/>
                      <a:pt x="0" y="0"/>
                      <a:pt x="0" y="0"/>
                    </a:cubicBezTo>
                    <a:cubicBezTo>
                      <a:pt x="518" y="0"/>
                      <a:pt x="518" y="0"/>
                      <a:pt x="518" y="0"/>
                    </a:cubicBezTo>
                    <a:cubicBezTo>
                      <a:pt x="518" y="610"/>
                      <a:pt x="518" y="610"/>
                      <a:pt x="518" y="610"/>
                    </a:cubicBezTo>
                    <a:cubicBezTo>
                      <a:pt x="518" y="753"/>
                      <a:pt x="402" y="869"/>
                      <a:pt x="259" y="869"/>
                    </a:cubicBezTo>
                    <a:close/>
                  </a:path>
                </a:pathLst>
              </a:custGeom>
              <a:solidFill>
                <a:srgbClr val="BF3A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3" name="PA-iṧḻïďé">
                <a:extLst>
                  <a:ext uri="{FF2B5EF4-FFF2-40B4-BE49-F238E27FC236}">
                    <a16:creationId xmlns:a16="http://schemas.microsoft.com/office/drawing/2014/main" xmlns="" id="{6B5942FD-8190-4234-9ED6-B5D816507427}"/>
                  </a:ext>
                </a:extLst>
              </p:cNvPr>
              <p:cNvSpPr/>
              <p:nvPr>
                <p:custDataLst>
                  <p:tags r:id="rId13"/>
                </p:custDataLst>
              </p:nvPr>
            </p:nvSpPr>
            <p:spPr bwMode="auto">
              <a:xfrm>
                <a:off x="4957216" y="1145442"/>
                <a:ext cx="164466" cy="290233"/>
              </a:xfrm>
              <a:custGeom>
                <a:avLst/>
                <a:gdLst>
                  <a:gd name="T0" fmla="*/ 259 w 518"/>
                  <a:gd name="T1" fmla="*/ 910 h 910"/>
                  <a:gd name="T2" fmla="*/ 259 w 518"/>
                  <a:gd name="T3" fmla="*/ 910 h 910"/>
                  <a:gd name="T4" fmla="*/ 0 w 518"/>
                  <a:gd name="T5" fmla="*/ 651 h 910"/>
                  <a:gd name="T6" fmla="*/ 0 w 518"/>
                  <a:gd name="T7" fmla="*/ 41 h 910"/>
                  <a:gd name="T8" fmla="*/ 518 w 518"/>
                  <a:gd name="T9" fmla="*/ 47 h 910"/>
                  <a:gd name="T10" fmla="*/ 518 w 518"/>
                  <a:gd name="T11" fmla="*/ 651 h 910"/>
                  <a:gd name="T12" fmla="*/ 259 w 518"/>
                  <a:gd name="T13" fmla="*/ 910 h 910"/>
                </a:gdLst>
                <a:ahLst/>
                <a:cxnLst>
                  <a:cxn ang="0">
                    <a:pos x="T0" y="T1"/>
                  </a:cxn>
                  <a:cxn ang="0">
                    <a:pos x="T2" y="T3"/>
                  </a:cxn>
                  <a:cxn ang="0">
                    <a:pos x="T4" y="T5"/>
                  </a:cxn>
                  <a:cxn ang="0">
                    <a:pos x="T6" y="T7"/>
                  </a:cxn>
                  <a:cxn ang="0">
                    <a:pos x="T8" y="T9"/>
                  </a:cxn>
                  <a:cxn ang="0">
                    <a:pos x="T10" y="T11"/>
                  </a:cxn>
                  <a:cxn ang="0">
                    <a:pos x="T12" y="T13"/>
                  </a:cxn>
                </a:cxnLst>
                <a:rect l="0" t="0" r="r" b="b"/>
                <a:pathLst>
                  <a:path w="518" h="910">
                    <a:moveTo>
                      <a:pt x="259" y="910"/>
                    </a:moveTo>
                    <a:cubicBezTo>
                      <a:pt x="259" y="910"/>
                      <a:pt x="259" y="910"/>
                      <a:pt x="259" y="910"/>
                    </a:cubicBezTo>
                    <a:cubicBezTo>
                      <a:pt x="117" y="910"/>
                      <a:pt x="0" y="794"/>
                      <a:pt x="0" y="651"/>
                    </a:cubicBezTo>
                    <a:cubicBezTo>
                      <a:pt x="0" y="651"/>
                      <a:pt x="0" y="86"/>
                      <a:pt x="0" y="41"/>
                    </a:cubicBezTo>
                    <a:cubicBezTo>
                      <a:pt x="0" y="0"/>
                      <a:pt x="518" y="47"/>
                      <a:pt x="518" y="47"/>
                    </a:cubicBezTo>
                    <a:cubicBezTo>
                      <a:pt x="518" y="651"/>
                      <a:pt x="518" y="651"/>
                      <a:pt x="518" y="651"/>
                    </a:cubicBezTo>
                    <a:cubicBezTo>
                      <a:pt x="518" y="794"/>
                      <a:pt x="402" y="910"/>
                      <a:pt x="259" y="910"/>
                    </a:cubicBezTo>
                    <a:close/>
                  </a:path>
                </a:pathLst>
              </a:custGeom>
              <a:solidFill>
                <a:srgbClr val="BF3A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4" name="PA-ísḻïḑé">
                <a:extLst>
                  <a:ext uri="{FF2B5EF4-FFF2-40B4-BE49-F238E27FC236}">
                    <a16:creationId xmlns:a16="http://schemas.microsoft.com/office/drawing/2014/main" xmlns="" id="{F5A6381D-C025-46E8-8AC0-140737437907}"/>
                  </a:ext>
                </a:extLst>
              </p:cNvPr>
              <p:cNvSpPr/>
              <p:nvPr>
                <p:custDataLst>
                  <p:tags r:id="rId14"/>
                </p:custDataLst>
              </p:nvPr>
            </p:nvSpPr>
            <p:spPr bwMode="auto">
              <a:xfrm>
                <a:off x="3092467" y="1030558"/>
                <a:ext cx="165675" cy="377303"/>
              </a:xfrm>
              <a:custGeom>
                <a:avLst/>
                <a:gdLst>
                  <a:gd name="T0" fmla="*/ 259 w 518"/>
                  <a:gd name="T1" fmla="*/ 1185 h 1185"/>
                  <a:gd name="T2" fmla="*/ 259 w 518"/>
                  <a:gd name="T3" fmla="*/ 1185 h 1185"/>
                  <a:gd name="T4" fmla="*/ 0 w 518"/>
                  <a:gd name="T5" fmla="*/ 926 h 1185"/>
                  <a:gd name="T6" fmla="*/ 0 w 518"/>
                  <a:gd name="T7" fmla="*/ 259 h 1185"/>
                  <a:gd name="T8" fmla="*/ 259 w 518"/>
                  <a:gd name="T9" fmla="*/ 0 h 1185"/>
                  <a:gd name="T10" fmla="*/ 259 w 518"/>
                  <a:gd name="T11" fmla="*/ 0 h 1185"/>
                  <a:gd name="T12" fmla="*/ 518 w 518"/>
                  <a:gd name="T13" fmla="*/ 259 h 1185"/>
                  <a:gd name="T14" fmla="*/ 518 w 518"/>
                  <a:gd name="T15" fmla="*/ 926 h 1185"/>
                  <a:gd name="T16" fmla="*/ 259 w 518"/>
                  <a:gd name="T17" fmla="*/ 118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8" h="1185">
                    <a:moveTo>
                      <a:pt x="259" y="1185"/>
                    </a:moveTo>
                    <a:cubicBezTo>
                      <a:pt x="259" y="1185"/>
                      <a:pt x="259" y="1185"/>
                      <a:pt x="259" y="1185"/>
                    </a:cubicBezTo>
                    <a:cubicBezTo>
                      <a:pt x="117" y="1185"/>
                      <a:pt x="0" y="1069"/>
                      <a:pt x="0" y="926"/>
                    </a:cubicBezTo>
                    <a:cubicBezTo>
                      <a:pt x="0" y="259"/>
                      <a:pt x="0" y="259"/>
                      <a:pt x="0" y="259"/>
                    </a:cubicBezTo>
                    <a:cubicBezTo>
                      <a:pt x="0" y="116"/>
                      <a:pt x="117" y="0"/>
                      <a:pt x="259" y="0"/>
                    </a:cubicBezTo>
                    <a:cubicBezTo>
                      <a:pt x="259" y="0"/>
                      <a:pt x="259" y="0"/>
                      <a:pt x="259" y="0"/>
                    </a:cubicBezTo>
                    <a:cubicBezTo>
                      <a:pt x="402" y="0"/>
                      <a:pt x="518" y="116"/>
                      <a:pt x="518" y="259"/>
                    </a:cubicBezTo>
                    <a:cubicBezTo>
                      <a:pt x="518" y="926"/>
                      <a:pt x="518" y="926"/>
                      <a:pt x="518" y="926"/>
                    </a:cubicBezTo>
                    <a:cubicBezTo>
                      <a:pt x="518" y="1069"/>
                      <a:pt x="402" y="1185"/>
                      <a:pt x="259" y="1185"/>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5" name="PA-ïŝļïḑê">
                <a:extLst>
                  <a:ext uri="{FF2B5EF4-FFF2-40B4-BE49-F238E27FC236}">
                    <a16:creationId xmlns:a16="http://schemas.microsoft.com/office/drawing/2014/main" xmlns="" id="{FA86D752-6588-45ED-ADCC-446EFEBE8D07}"/>
                  </a:ext>
                </a:extLst>
              </p:cNvPr>
              <p:cNvSpPr/>
              <p:nvPr>
                <p:custDataLst>
                  <p:tags r:id="rId15"/>
                </p:custDataLst>
              </p:nvPr>
            </p:nvSpPr>
            <p:spPr bwMode="auto">
              <a:xfrm>
                <a:off x="4010330" y="1030558"/>
                <a:ext cx="164466" cy="377303"/>
              </a:xfrm>
              <a:custGeom>
                <a:avLst/>
                <a:gdLst>
                  <a:gd name="T0" fmla="*/ 259 w 518"/>
                  <a:gd name="T1" fmla="*/ 1185 h 1185"/>
                  <a:gd name="T2" fmla="*/ 259 w 518"/>
                  <a:gd name="T3" fmla="*/ 1185 h 1185"/>
                  <a:gd name="T4" fmla="*/ 0 w 518"/>
                  <a:gd name="T5" fmla="*/ 926 h 1185"/>
                  <a:gd name="T6" fmla="*/ 0 w 518"/>
                  <a:gd name="T7" fmla="*/ 259 h 1185"/>
                  <a:gd name="T8" fmla="*/ 259 w 518"/>
                  <a:gd name="T9" fmla="*/ 0 h 1185"/>
                  <a:gd name="T10" fmla="*/ 259 w 518"/>
                  <a:gd name="T11" fmla="*/ 0 h 1185"/>
                  <a:gd name="T12" fmla="*/ 518 w 518"/>
                  <a:gd name="T13" fmla="*/ 259 h 1185"/>
                  <a:gd name="T14" fmla="*/ 518 w 518"/>
                  <a:gd name="T15" fmla="*/ 926 h 1185"/>
                  <a:gd name="T16" fmla="*/ 259 w 518"/>
                  <a:gd name="T17" fmla="*/ 118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8" h="1185">
                    <a:moveTo>
                      <a:pt x="259" y="1185"/>
                    </a:moveTo>
                    <a:cubicBezTo>
                      <a:pt x="259" y="1185"/>
                      <a:pt x="259" y="1185"/>
                      <a:pt x="259" y="1185"/>
                    </a:cubicBezTo>
                    <a:cubicBezTo>
                      <a:pt x="117" y="1185"/>
                      <a:pt x="0" y="1069"/>
                      <a:pt x="0" y="926"/>
                    </a:cubicBezTo>
                    <a:cubicBezTo>
                      <a:pt x="0" y="259"/>
                      <a:pt x="0" y="259"/>
                      <a:pt x="0" y="259"/>
                    </a:cubicBezTo>
                    <a:cubicBezTo>
                      <a:pt x="0" y="116"/>
                      <a:pt x="117" y="0"/>
                      <a:pt x="259" y="0"/>
                    </a:cubicBezTo>
                    <a:cubicBezTo>
                      <a:pt x="259" y="0"/>
                      <a:pt x="259" y="0"/>
                      <a:pt x="259" y="0"/>
                    </a:cubicBezTo>
                    <a:cubicBezTo>
                      <a:pt x="402" y="0"/>
                      <a:pt x="518" y="116"/>
                      <a:pt x="518" y="259"/>
                    </a:cubicBezTo>
                    <a:cubicBezTo>
                      <a:pt x="518" y="926"/>
                      <a:pt x="518" y="926"/>
                      <a:pt x="518" y="926"/>
                    </a:cubicBezTo>
                    <a:cubicBezTo>
                      <a:pt x="518" y="1069"/>
                      <a:pt x="402" y="1185"/>
                      <a:pt x="259" y="1185"/>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6" name="PA-ïŝľîḓe">
                <a:extLst>
                  <a:ext uri="{FF2B5EF4-FFF2-40B4-BE49-F238E27FC236}">
                    <a16:creationId xmlns:a16="http://schemas.microsoft.com/office/drawing/2014/main" xmlns="" id="{C2FAFDD9-499B-4278-A8FA-F11A24DC59F0}"/>
                  </a:ext>
                </a:extLst>
              </p:cNvPr>
              <p:cNvSpPr/>
              <p:nvPr>
                <p:custDataLst>
                  <p:tags r:id="rId16"/>
                </p:custDataLst>
              </p:nvPr>
            </p:nvSpPr>
            <p:spPr bwMode="auto">
              <a:xfrm>
                <a:off x="4926983" y="1030558"/>
                <a:ext cx="165675" cy="377303"/>
              </a:xfrm>
              <a:custGeom>
                <a:avLst/>
                <a:gdLst>
                  <a:gd name="T0" fmla="*/ 259 w 518"/>
                  <a:gd name="T1" fmla="*/ 1185 h 1185"/>
                  <a:gd name="T2" fmla="*/ 259 w 518"/>
                  <a:gd name="T3" fmla="*/ 1185 h 1185"/>
                  <a:gd name="T4" fmla="*/ 0 w 518"/>
                  <a:gd name="T5" fmla="*/ 926 h 1185"/>
                  <a:gd name="T6" fmla="*/ 0 w 518"/>
                  <a:gd name="T7" fmla="*/ 259 h 1185"/>
                  <a:gd name="T8" fmla="*/ 259 w 518"/>
                  <a:gd name="T9" fmla="*/ 0 h 1185"/>
                  <a:gd name="T10" fmla="*/ 259 w 518"/>
                  <a:gd name="T11" fmla="*/ 0 h 1185"/>
                  <a:gd name="T12" fmla="*/ 518 w 518"/>
                  <a:gd name="T13" fmla="*/ 259 h 1185"/>
                  <a:gd name="T14" fmla="*/ 518 w 518"/>
                  <a:gd name="T15" fmla="*/ 926 h 1185"/>
                  <a:gd name="T16" fmla="*/ 259 w 518"/>
                  <a:gd name="T17" fmla="*/ 118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8" h="1185">
                    <a:moveTo>
                      <a:pt x="259" y="1185"/>
                    </a:moveTo>
                    <a:cubicBezTo>
                      <a:pt x="259" y="1185"/>
                      <a:pt x="259" y="1185"/>
                      <a:pt x="259" y="1185"/>
                    </a:cubicBezTo>
                    <a:cubicBezTo>
                      <a:pt x="117" y="1185"/>
                      <a:pt x="0" y="1069"/>
                      <a:pt x="0" y="926"/>
                    </a:cubicBezTo>
                    <a:cubicBezTo>
                      <a:pt x="0" y="259"/>
                      <a:pt x="0" y="259"/>
                      <a:pt x="0" y="259"/>
                    </a:cubicBezTo>
                    <a:cubicBezTo>
                      <a:pt x="0" y="116"/>
                      <a:pt x="117" y="0"/>
                      <a:pt x="259" y="0"/>
                    </a:cubicBezTo>
                    <a:cubicBezTo>
                      <a:pt x="259" y="0"/>
                      <a:pt x="259" y="0"/>
                      <a:pt x="259" y="0"/>
                    </a:cubicBezTo>
                    <a:cubicBezTo>
                      <a:pt x="402" y="0"/>
                      <a:pt x="518" y="116"/>
                      <a:pt x="518" y="259"/>
                    </a:cubicBezTo>
                    <a:cubicBezTo>
                      <a:pt x="518" y="926"/>
                      <a:pt x="518" y="926"/>
                      <a:pt x="518" y="926"/>
                    </a:cubicBezTo>
                    <a:cubicBezTo>
                      <a:pt x="518" y="1069"/>
                      <a:pt x="402" y="1185"/>
                      <a:pt x="259" y="1185"/>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7" name="PA-îṡļiďè">
                <a:extLst>
                  <a:ext uri="{FF2B5EF4-FFF2-40B4-BE49-F238E27FC236}">
                    <a16:creationId xmlns:a16="http://schemas.microsoft.com/office/drawing/2014/main" xmlns="" id="{0CB24BDD-6959-4284-B203-3675676EADD0}"/>
                  </a:ext>
                </a:extLst>
              </p:cNvPr>
              <p:cNvSpPr/>
              <p:nvPr>
                <p:custDataLst>
                  <p:tags r:id="rId17"/>
                </p:custDataLst>
              </p:nvPr>
            </p:nvSpPr>
            <p:spPr bwMode="auto">
              <a:xfrm>
                <a:off x="4324749" y="3796239"/>
                <a:ext cx="960188" cy="1007352"/>
              </a:xfrm>
              <a:custGeom>
                <a:avLst/>
                <a:gdLst>
                  <a:gd name="T0" fmla="*/ 3012 w 3012"/>
                  <a:gd name="T1" fmla="*/ 0 h 3167"/>
                  <a:gd name="T2" fmla="*/ 0 w 3012"/>
                  <a:gd name="T3" fmla="*/ 3167 h 3167"/>
                  <a:gd name="T4" fmla="*/ 115 w 3012"/>
                  <a:gd name="T5" fmla="*/ 2259 h 3167"/>
                  <a:gd name="T6" fmla="*/ 55 w 3012"/>
                  <a:gd name="T7" fmla="*/ 1522 h 3167"/>
                  <a:gd name="T8" fmla="*/ 776 w 3012"/>
                  <a:gd name="T9" fmla="*/ 265 h 3167"/>
                  <a:gd name="T10" fmla="*/ 2140 w 3012"/>
                  <a:gd name="T11" fmla="*/ 188 h 3167"/>
                  <a:gd name="T12" fmla="*/ 3012 w 3012"/>
                  <a:gd name="T13" fmla="*/ 0 h 3167"/>
                </a:gdLst>
                <a:ahLst/>
                <a:cxnLst>
                  <a:cxn ang="0">
                    <a:pos x="T0" y="T1"/>
                  </a:cxn>
                  <a:cxn ang="0">
                    <a:pos x="T2" y="T3"/>
                  </a:cxn>
                  <a:cxn ang="0">
                    <a:pos x="T4" y="T5"/>
                  </a:cxn>
                  <a:cxn ang="0">
                    <a:pos x="T6" y="T7"/>
                  </a:cxn>
                  <a:cxn ang="0">
                    <a:pos x="T8" y="T9"/>
                  </a:cxn>
                  <a:cxn ang="0">
                    <a:pos x="T10" y="T11"/>
                  </a:cxn>
                  <a:cxn ang="0">
                    <a:pos x="T12" y="T13"/>
                  </a:cxn>
                </a:cxnLst>
                <a:rect l="0" t="0" r="r" b="b"/>
                <a:pathLst>
                  <a:path w="3012" h="3167">
                    <a:moveTo>
                      <a:pt x="3012" y="0"/>
                    </a:moveTo>
                    <a:cubicBezTo>
                      <a:pt x="0" y="3167"/>
                      <a:pt x="0" y="3167"/>
                      <a:pt x="0" y="3167"/>
                    </a:cubicBezTo>
                    <a:cubicBezTo>
                      <a:pt x="0" y="3167"/>
                      <a:pt x="114" y="2609"/>
                      <a:pt x="115" y="2259"/>
                    </a:cubicBezTo>
                    <a:cubicBezTo>
                      <a:pt x="116" y="2036"/>
                      <a:pt x="70" y="1842"/>
                      <a:pt x="55" y="1522"/>
                    </a:cubicBezTo>
                    <a:cubicBezTo>
                      <a:pt x="12" y="626"/>
                      <a:pt x="531" y="397"/>
                      <a:pt x="776" y="265"/>
                    </a:cubicBezTo>
                    <a:cubicBezTo>
                      <a:pt x="1152" y="61"/>
                      <a:pt x="1769" y="212"/>
                      <a:pt x="2140" y="188"/>
                    </a:cubicBezTo>
                    <a:cubicBezTo>
                      <a:pt x="2297" y="177"/>
                      <a:pt x="2895" y="151"/>
                      <a:pt x="3012"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8" name="PA-íş1íḍè">
                <a:extLst>
                  <a:ext uri="{FF2B5EF4-FFF2-40B4-BE49-F238E27FC236}">
                    <a16:creationId xmlns:a16="http://schemas.microsoft.com/office/drawing/2014/main" xmlns="" id="{34D6AD85-B150-40EF-9A7E-ED54C6DA8ED9}"/>
                  </a:ext>
                </a:extLst>
              </p:cNvPr>
              <p:cNvSpPr/>
              <p:nvPr>
                <p:custDataLst>
                  <p:tags r:id="rId18"/>
                </p:custDataLst>
              </p:nvPr>
            </p:nvSpPr>
            <p:spPr bwMode="auto">
              <a:xfrm>
                <a:off x="4324749" y="3688611"/>
                <a:ext cx="1277026" cy="1114979"/>
              </a:xfrm>
              <a:custGeom>
                <a:avLst/>
                <a:gdLst>
                  <a:gd name="T0" fmla="*/ 4010 w 4010"/>
                  <a:gd name="T1" fmla="*/ 140 h 3507"/>
                  <a:gd name="T2" fmla="*/ 0 w 4010"/>
                  <a:gd name="T3" fmla="*/ 3507 h 3507"/>
                  <a:gd name="T4" fmla="*/ 239 w 4010"/>
                  <a:gd name="T5" fmla="*/ 2456 h 3507"/>
                  <a:gd name="T6" fmla="*/ 246 w 4010"/>
                  <a:gd name="T7" fmla="*/ 1587 h 3507"/>
                  <a:gd name="T8" fmla="*/ 1260 w 4010"/>
                  <a:gd name="T9" fmla="*/ 196 h 3507"/>
                  <a:gd name="T10" fmla="*/ 2929 w 4010"/>
                  <a:gd name="T11" fmla="*/ 261 h 3507"/>
                  <a:gd name="T12" fmla="*/ 4010 w 4010"/>
                  <a:gd name="T13" fmla="*/ 140 h 3507"/>
                </a:gdLst>
                <a:ahLst/>
                <a:cxnLst>
                  <a:cxn ang="0">
                    <a:pos x="T0" y="T1"/>
                  </a:cxn>
                  <a:cxn ang="0">
                    <a:pos x="T2" y="T3"/>
                  </a:cxn>
                  <a:cxn ang="0">
                    <a:pos x="T4" y="T5"/>
                  </a:cxn>
                  <a:cxn ang="0">
                    <a:pos x="T6" y="T7"/>
                  </a:cxn>
                  <a:cxn ang="0">
                    <a:pos x="T8" y="T9"/>
                  </a:cxn>
                  <a:cxn ang="0">
                    <a:pos x="T10" y="T11"/>
                  </a:cxn>
                  <a:cxn ang="0">
                    <a:pos x="T12" y="T13"/>
                  </a:cxn>
                </a:cxnLst>
                <a:rect l="0" t="0" r="r" b="b"/>
                <a:pathLst>
                  <a:path w="4010" h="3507">
                    <a:moveTo>
                      <a:pt x="4010" y="140"/>
                    </a:moveTo>
                    <a:cubicBezTo>
                      <a:pt x="0" y="3507"/>
                      <a:pt x="0" y="3507"/>
                      <a:pt x="0" y="3507"/>
                    </a:cubicBezTo>
                    <a:cubicBezTo>
                      <a:pt x="0" y="3507"/>
                      <a:pt x="200" y="2867"/>
                      <a:pt x="239" y="2456"/>
                    </a:cubicBezTo>
                    <a:cubicBezTo>
                      <a:pt x="264" y="2196"/>
                      <a:pt x="229" y="1963"/>
                      <a:pt x="246" y="1587"/>
                    </a:cubicBezTo>
                    <a:cubicBezTo>
                      <a:pt x="291" y="532"/>
                      <a:pt x="948" y="324"/>
                      <a:pt x="1260" y="196"/>
                    </a:cubicBezTo>
                    <a:cubicBezTo>
                      <a:pt x="1740" y="0"/>
                      <a:pt x="2474" y="247"/>
                      <a:pt x="2929" y="261"/>
                    </a:cubicBezTo>
                    <a:cubicBezTo>
                      <a:pt x="3121" y="267"/>
                      <a:pt x="3851" y="305"/>
                      <a:pt x="4010" y="140"/>
                    </a:cubicBez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399" name="PA-iṩľïḑé">
                <a:extLst>
                  <a:ext uri="{FF2B5EF4-FFF2-40B4-BE49-F238E27FC236}">
                    <a16:creationId xmlns:a16="http://schemas.microsoft.com/office/drawing/2014/main" xmlns="" id="{B8D54C42-5E5E-4409-B3A5-B5D939283172}"/>
                  </a:ext>
                </a:extLst>
              </p:cNvPr>
              <p:cNvSpPr/>
              <p:nvPr>
                <p:custDataLst>
                  <p:tags r:id="rId19"/>
                </p:custDataLst>
              </p:nvPr>
            </p:nvSpPr>
            <p:spPr bwMode="auto">
              <a:xfrm>
                <a:off x="1990790" y="2640144"/>
                <a:ext cx="540560" cy="350698"/>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0" name="PA-ïṥľiḓe">
                <a:extLst>
                  <a:ext uri="{FF2B5EF4-FFF2-40B4-BE49-F238E27FC236}">
                    <a16:creationId xmlns:a16="http://schemas.microsoft.com/office/drawing/2014/main" xmlns="" id="{82586B88-C9D1-4E8D-873A-AF8187F305C5}"/>
                  </a:ext>
                </a:extLst>
              </p:cNvPr>
              <p:cNvSpPr/>
              <p:nvPr>
                <p:custDataLst>
                  <p:tags r:id="rId20"/>
                </p:custDataLst>
              </p:nvPr>
            </p:nvSpPr>
            <p:spPr bwMode="auto">
              <a:xfrm>
                <a:off x="1990790" y="3264145"/>
                <a:ext cx="540560"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1" name="PA-íṣlidê">
                <a:extLst>
                  <a:ext uri="{FF2B5EF4-FFF2-40B4-BE49-F238E27FC236}">
                    <a16:creationId xmlns:a16="http://schemas.microsoft.com/office/drawing/2014/main" xmlns="" id="{3085151F-8E9A-41B5-B82F-C5205E1B7CBC}"/>
                  </a:ext>
                </a:extLst>
              </p:cNvPr>
              <p:cNvSpPr/>
              <p:nvPr>
                <p:custDataLst>
                  <p:tags r:id="rId21"/>
                </p:custDataLst>
              </p:nvPr>
            </p:nvSpPr>
            <p:spPr bwMode="auto">
              <a:xfrm>
                <a:off x="2850606" y="3264145"/>
                <a:ext cx="541769"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2" name="PA-îṩ1ïḋè">
                <a:extLst>
                  <a:ext uri="{FF2B5EF4-FFF2-40B4-BE49-F238E27FC236}">
                    <a16:creationId xmlns:a16="http://schemas.microsoft.com/office/drawing/2014/main" xmlns="" id="{B276447F-0210-4187-ABB7-316F221F7497}"/>
                  </a:ext>
                </a:extLst>
              </p:cNvPr>
              <p:cNvSpPr/>
              <p:nvPr>
                <p:custDataLst>
                  <p:tags r:id="rId22"/>
                </p:custDataLst>
              </p:nvPr>
            </p:nvSpPr>
            <p:spPr bwMode="auto">
              <a:xfrm>
                <a:off x="3711632" y="3264145"/>
                <a:ext cx="540560"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3" name="PA-ïṡlíḑé">
                <a:extLst>
                  <a:ext uri="{FF2B5EF4-FFF2-40B4-BE49-F238E27FC236}">
                    <a16:creationId xmlns:a16="http://schemas.microsoft.com/office/drawing/2014/main" xmlns="" id="{59B778A6-180A-4259-96DA-E0942C3FBBC7}"/>
                  </a:ext>
                </a:extLst>
              </p:cNvPr>
              <p:cNvSpPr/>
              <p:nvPr>
                <p:custDataLst>
                  <p:tags r:id="rId23"/>
                </p:custDataLst>
              </p:nvPr>
            </p:nvSpPr>
            <p:spPr bwMode="auto">
              <a:xfrm>
                <a:off x="4555727" y="3264145"/>
                <a:ext cx="540560"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4" name="PA-îṥliḓe">
                <a:extLst>
                  <a:ext uri="{FF2B5EF4-FFF2-40B4-BE49-F238E27FC236}">
                    <a16:creationId xmlns:a16="http://schemas.microsoft.com/office/drawing/2014/main" xmlns="" id="{98850D98-43F2-4DD2-9760-532189752673}"/>
                  </a:ext>
                </a:extLst>
              </p:cNvPr>
              <p:cNvSpPr/>
              <p:nvPr>
                <p:custDataLst>
                  <p:tags r:id="rId24"/>
                </p:custDataLst>
              </p:nvPr>
            </p:nvSpPr>
            <p:spPr bwMode="auto">
              <a:xfrm>
                <a:off x="1990790" y="3886937"/>
                <a:ext cx="540560"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5" name="PA-îş1ïďe">
                <a:extLst>
                  <a:ext uri="{FF2B5EF4-FFF2-40B4-BE49-F238E27FC236}">
                    <a16:creationId xmlns:a16="http://schemas.microsoft.com/office/drawing/2014/main" xmlns="" id="{CFF781C7-29E0-4E83-8429-A8E40B91C592}"/>
                  </a:ext>
                </a:extLst>
              </p:cNvPr>
              <p:cNvSpPr/>
              <p:nvPr>
                <p:custDataLst>
                  <p:tags r:id="rId25"/>
                </p:custDataLst>
              </p:nvPr>
            </p:nvSpPr>
            <p:spPr bwMode="auto">
              <a:xfrm>
                <a:off x="2850606" y="3886937"/>
                <a:ext cx="541769"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6" name="PA-ïṥḷíďè">
                <a:extLst>
                  <a:ext uri="{FF2B5EF4-FFF2-40B4-BE49-F238E27FC236}">
                    <a16:creationId xmlns:a16="http://schemas.microsoft.com/office/drawing/2014/main" xmlns="" id="{F56B186A-348C-41FF-BEDB-0E8E0BA2850A}"/>
                  </a:ext>
                </a:extLst>
              </p:cNvPr>
              <p:cNvSpPr/>
              <p:nvPr>
                <p:custDataLst>
                  <p:tags r:id="rId26"/>
                </p:custDataLst>
              </p:nvPr>
            </p:nvSpPr>
            <p:spPr bwMode="auto">
              <a:xfrm>
                <a:off x="3711632" y="3886937"/>
                <a:ext cx="540560" cy="349490"/>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7" name="PA-ísḷíḑe">
                <a:extLst>
                  <a:ext uri="{FF2B5EF4-FFF2-40B4-BE49-F238E27FC236}">
                    <a16:creationId xmlns:a16="http://schemas.microsoft.com/office/drawing/2014/main" xmlns="" id="{3A388219-A1C2-43FD-99A0-9CBD89AEF631}"/>
                  </a:ext>
                </a:extLst>
              </p:cNvPr>
              <p:cNvSpPr/>
              <p:nvPr>
                <p:custDataLst>
                  <p:tags r:id="rId27"/>
                </p:custDataLst>
              </p:nvPr>
            </p:nvSpPr>
            <p:spPr bwMode="auto">
              <a:xfrm>
                <a:off x="2850606" y="2640144"/>
                <a:ext cx="541769" cy="350698"/>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8" name="PA-i$lïďè">
                <a:extLst>
                  <a:ext uri="{FF2B5EF4-FFF2-40B4-BE49-F238E27FC236}">
                    <a16:creationId xmlns:a16="http://schemas.microsoft.com/office/drawing/2014/main" xmlns="" id="{A735901A-F7DF-42B0-AD80-F4256303A5B8}"/>
                  </a:ext>
                </a:extLst>
              </p:cNvPr>
              <p:cNvSpPr/>
              <p:nvPr>
                <p:custDataLst>
                  <p:tags r:id="rId28"/>
                </p:custDataLst>
              </p:nvPr>
            </p:nvSpPr>
            <p:spPr bwMode="auto">
              <a:xfrm>
                <a:off x="3711632" y="2640144"/>
                <a:ext cx="540560" cy="350698"/>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09" name="PA-îṩḻîḑe">
                <a:extLst>
                  <a:ext uri="{FF2B5EF4-FFF2-40B4-BE49-F238E27FC236}">
                    <a16:creationId xmlns:a16="http://schemas.microsoft.com/office/drawing/2014/main" xmlns="" id="{EC02042A-E800-45C9-9AD6-BBC2676CA229}"/>
                  </a:ext>
                </a:extLst>
              </p:cNvPr>
              <p:cNvSpPr/>
              <p:nvPr>
                <p:custDataLst>
                  <p:tags r:id="rId29"/>
                </p:custDataLst>
              </p:nvPr>
            </p:nvSpPr>
            <p:spPr bwMode="auto">
              <a:xfrm>
                <a:off x="4572657" y="2640144"/>
                <a:ext cx="540560" cy="350698"/>
              </a:xfrm>
              <a:prstGeom prst="rect">
                <a:avLst/>
              </a:prstGeom>
              <a:solidFill>
                <a:srgbClr val="EB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0" name="PA-ïSḻiḑe">
                <a:extLst>
                  <a:ext uri="{FF2B5EF4-FFF2-40B4-BE49-F238E27FC236}">
                    <a16:creationId xmlns:a16="http://schemas.microsoft.com/office/drawing/2014/main" xmlns="" id="{EDEC78B7-9E95-46FF-A5E5-7458CE3C13BC}"/>
                  </a:ext>
                </a:extLst>
              </p:cNvPr>
              <p:cNvSpPr/>
              <p:nvPr>
                <p:custDataLst>
                  <p:tags r:id="rId30"/>
                </p:custDataLst>
              </p:nvPr>
            </p:nvSpPr>
            <p:spPr bwMode="auto">
              <a:xfrm>
                <a:off x="2116558" y="1030558"/>
                <a:ext cx="164466" cy="377303"/>
              </a:xfrm>
              <a:custGeom>
                <a:avLst/>
                <a:gdLst>
                  <a:gd name="T0" fmla="*/ 259 w 518"/>
                  <a:gd name="T1" fmla="*/ 1185 h 1185"/>
                  <a:gd name="T2" fmla="*/ 259 w 518"/>
                  <a:gd name="T3" fmla="*/ 1185 h 1185"/>
                  <a:gd name="T4" fmla="*/ 0 w 518"/>
                  <a:gd name="T5" fmla="*/ 926 h 1185"/>
                  <a:gd name="T6" fmla="*/ 0 w 518"/>
                  <a:gd name="T7" fmla="*/ 259 h 1185"/>
                  <a:gd name="T8" fmla="*/ 259 w 518"/>
                  <a:gd name="T9" fmla="*/ 0 h 1185"/>
                  <a:gd name="T10" fmla="*/ 259 w 518"/>
                  <a:gd name="T11" fmla="*/ 0 h 1185"/>
                  <a:gd name="T12" fmla="*/ 518 w 518"/>
                  <a:gd name="T13" fmla="*/ 259 h 1185"/>
                  <a:gd name="T14" fmla="*/ 518 w 518"/>
                  <a:gd name="T15" fmla="*/ 926 h 1185"/>
                  <a:gd name="T16" fmla="*/ 259 w 518"/>
                  <a:gd name="T17" fmla="*/ 118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8" h="1185">
                    <a:moveTo>
                      <a:pt x="259" y="1185"/>
                    </a:moveTo>
                    <a:cubicBezTo>
                      <a:pt x="259" y="1185"/>
                      <a:pt x="259" y="1185"/>
                      <a:pt x="259" y="1185"/>
                    </a:cubicBezTo>
                    <a:cubicBezTo>
                      <a:pt x="117" y="1185"/>
                      <a:pt x="0" y="1069"/>
                      <a:pt x="0" y="926"/>
                    </a:cubicBezTo>
                    <a:cubicBezTo>
                      <a:pt x="0" y="259"/>
                      <a:pt x="0" y="259"/>
                      <a:pt x="0" y="259"/>
                    </a:cubicBezTo>
                    <a:cubicBezTo>
                      <a:pt x="0" y="116"/>
                      <a:pt x="117" y="0"/>
                      <a:pt x="259" y="0"/>
                    </a:cubicBezTo>
                    <a:cubicBezTo>
                      <a:pt x="259" y="0"/>
                      <a:pt x="259" y="0"/>
                      <a:pt x="259" y="0"/>
                    </a:cubicBezTo>
                    <a:cubicBezTo>
                      <a:pt x="402" y="0"/>
                      <a:pt x="518" y="116"/>
                      <a:pt x="518" y="259"/>
                    </a:cubicBezTo>
                    <a:cubicBezTo>
                      <a:pt x="518" y="926"/>
                      <a:pt x="518" y="926"/>
                      <a:pt x="518" y="926"/>
                    </a:cubicBezTo>
                    <a:cubicBezTo>
                      <a:pt x="518" y="1069"/>
                      <a:pt x="402" y="1185"/>
                      <a:pt x="259" y="1185"/>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1" name="PA-îşļïďé">
                <a:extLst>
                  <a:ext uri="{FF2B5EF4-FFF2-40B4-BE49-F238E27FC236}">
                    <a16:creationId xmlns:a16="http://schemas.microsoft.com/office/drawing/2014/main" xmlns="" id="{D72F30FE-753F-49AD-B2F7-9E48D95793ED}"/>
                  </a:ext>
                </a:extLst>
              </p:cNvPr>
              <p:cNvSpPr/>
              <p:nvPr>
                <p:custDataLst>
                  <p:tags r:id="rId31"/>
                </p:custDataLst>
              </p:nvPr>
            </p:nvSpPr>
            <p:spPr bwMode="auto">
              <a:xfrm>
                <a:off x="3108188" y="2874749"/>
                <a:ext cx="10884" cy="10884"/>
              </a:xfrm>
              <a:custGeom>
                <a:avLst/>
                <a:gdLst>
                  <a:gd name="T0" fmla="*/ 6 w 34"/>
                  <a:gd name="T1" fmla="*/ 7 h 35"/>
                  <a:gd name="T2" fmla="*/ 20 w 34"/>
                  <a:gd name="T3" fmla="*/ 32 h 35"/>
                  <a:gd name="T4" fmla="*/ 34 w 34"/>
                  <a:gd name="T5" fmla="*/ 0 h 35"/>
                  <a:gd name="T6" fmla="*/ 6 w 34"/>
                  <a:gd name="T7" fmla="*/ 7 h 35"/>
                </a:gdLst>
                <a:ahLst/>
                <a:cxnLst>
                  <a:cxn ang="0">
                    <a:pos x="T0" y="T1"/>
                  </a:cxn>
                  <a:cxn ang="0">
                    <a:pos x="T2" y="T3"/>
                  </a:cxn>
                  <a:cxn ang="0">
                    <a:pos x="T4" y="T5"/>
                  </a:cxn>
                  <a:cxn ang="0">
                    <a:pos x="T6" y="T7"/>
                  </a:cxn>
                </a:cxnLst>
                <a:rect l="0" t="0" r="r" b="b"/>
                <a:pathLst>
                  <a:path w="34" h="35">
                    <a:moveTo>
                      <a:pt x="6" y="7"/>
                    </a:moveTo>
                    <a:cubicBezTo>
                      <a:pt x="0" y="16"/>
                      <a:pt x="2" y="35"/>
                      <a:pt x="20" y="32"/>
                    </a:cubicBezTo>
                    <a:cubicBezTo>
                      <a:pt x="34" y="0"/>
                      <a:pt x="34" y="0"/>
                      <a:pt x="34" y="0"/>
                    </a:cubicBezTo>
                    <a:lnTo>
                      <a:pt x="6" y="7"/>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2" name="PA-ïṩļïdè">
                <a:extLst>
                  <a:ext uri="{FF2B5EF4-FFF2-40B4-BE49-F238E27FC236}">
                    <a16:creationId xmlns:a16="http://schemas.microsoft.com/office/drawing/2014/main" xmlns="" id="{DC636001-7F0E-43F5-ABA5-3BE53B8DAD21}"/>
                  </a:ext>
                </a:extLst>
              </p:cNvPr>
              <p:cNvSpPr/>
              <p:nvPr>
                <p:custDataLst>
                  <p:tags r:id="rId32"/>
                </p:custDataLst>
              </p:nvPr>
            </p:nvSpPr>
            <p:spPr bwMode="auto">
              <a:xfrm>
                <a:off x="3121491" y="2877167"/>
                <a:ext cx="37489" cy="21767"/>
              </a:xfrm>
              <a:custGeom>
                <a:avLst/>
                <a:gdLst>
                  <a:gd name="T0" fmla="*/ 75 w 119"/>
                  <a:gd name="T1" fmla="*/ 70 h 70"/>
                  <a:gd name="T2" fmla="*/ 106 w 119"/>
                  <a:gd name="T3" fmla="*/ 42 h 70"/>
                  <a:gd name="T4" fmla="*/ 114 w 119"/>
                  <a:gd name="T5" fmla="*/ 0 h 70"/>
                  <a:gd name="T6" fmla="*/ 88 w 119"/>
                  <a:gd name="T7" fmla="*/ 23 h 70"/>
                  <a:gd name="T8" fmla="*/ 62 w 119"/>
                  <a:gd name="T9" fmla="*/ 51 h 70"/>
                  <a:gd name="T10" fmla="*/ 37 w 119"/>
                  <a:gd name="T11" fmla="*/ 26 h 70"/>
                  <a:gd name="T12" fmla="*/ 20 w 119"/>
                  <a:gd name="T13" fmla="*/ 26 h 70"/>
                  <a:gd name="T14" fmla="*/ 0 w 119"/>
                  <a:gd name="T15" fmla="*/ 37 h 70"/>
                  <a:gd name="T16" fmla="*/ 79 w 119"/>
                  <a:gd name="T17" fmla="*/ 48 h 70"/>
                  <a:gd name="T18" fmla="*/ 75 w 119"/>
                  <a:gd name="T1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70">
                    <a:moveTo>
                      <a:pt x="75" y="70"/>
                    </a:moveTo>
                    <a:cubicBezTo>
                      <a:pt x="86" y="63"/>
                      <a:pt x="98" y="54"/>
                      <a:pt x="106" y="42"/>
                    </a:cubicBezTo>
                    <a:cubicBezTo>
                      <a:pt x="114" y="30"/>
                      <a:pt x="119" y="16"/>
                      <a:pt x="114" y="0"/>
                    </a:cubicBezTo>
                    <a:cubicBezTo>
                      <a:pt x="102" y="15"/>
                      <a:pt x="95" y="18"/>
                      <a:pt x="88" y="23"/>
                    </a:cubicBezTo>
                    <a:cubicBezTo>
                      <a:pt x="81" y="27"/>
                      <a:pt x="74" y="33"/>
                      <a:pt x="62" y="51"/>
                    </a:cubicBezTo>
                    <a:cubicBezTo>
                      <a:pt x="44" y="53"/>
                      <a:pt x="33" y="37"/>
                      <a:pt x="37" y="26"/>
                    </a:cubicBezTo>
                    <a:cubicBezTo>
                      <a:pt x="33" y="30"/>
                      <a:pt x="27" y="27"/>
                      <a:pt x="20" y="26"/>
                    </a:cubicBezTo>
                    <a:cubicBezTo>
                      <a:pt x="13" y="26"/>
                      <a:pt x="5" y="27"/>
                      <a:pt x="0" y="37"/>
                    </a:cubicBezTo>
                    <a:cubicBezTo>
                      <a:pt x="21" y="63"/>
                      <a:pt x="48" y="67"/>
                      <a:pt x="79" y="48"/>
                    </a:cubicBezTo>
                    <a:cubicBezTo>
                      <a:pt x="84" y="56"/>
                      <a:pt x="78" y="64"/>
                      <a:pt x="75" y="7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3" name="PA-ï$ḻíďé">
                <a:extLst>
                  <a:ext uri="{FF2B5EF4-FFF2-40B4-BE49-F238E27FC236}">
                    <a16:creationId xmlns:a16="http://schemas.microsoft.com/office/drawing/2014/main" xmlns="" id="{415C2566-520D-4B5F-BDA7-8940CC56E8E8}"/>
                  </a:ext>
                </a:extLst>
              </p:cNvPr>
              <p:cNvSpPr/>
              <p:nvPr>
                <p:custDataLst>
                  <p:tags r:id="rId33"/>
                </p:custDataLst>
              </p:nvPr>
            </p:nvSpPr>
            <p:spPr bwMode="auto">
              <a:xfrm>
                <a:off x="3564096" y="3167401"/>
                <a:ext cx="0" cy="2419"/>
              </a:xfrm>
              <a:custGeom>
                <a:avLst/>
                <a:gdLst>
                  <a:gd name="T0" fmla="*/ 3 w 3"/>
                  <a:gd name="T1" fmla="*/ 10 h 10"/>
                  <a:gd name="T2" fmla="*/ 1 w 3"/>
                  <a:gd name="T3" fmla="*/ 0 h 10"/>
                  <a:gd name="T4" fmla="*/ 3 w 3"/>
                  <a:gd name="T5" fmla="*/ 10 h 10"/>
                </a:gdLst>
                <a:ahLst/>
                <a:cxnLst>
                  <a:cxn ang="0">
                    <a:pos x="T0" y="T1"/>
                  </a:cxn>
                  <a:cxn ang="0">
                    <a:pos x="T2" y="T3"/>
                  </a:cxn>
                  <a:cxn ang="0">
                    <a:pos x="T4" y="T5"/>
                  </a:cxn>
                </a:cxnLst>
                <a:rect l="0" t="0" r="r" b="b"/>
                <a:pathLst>
                  <a:path w="3" h="10">
                    <a:moveTo>
                      <a:pt x="3" y="10"/>
                    </a:moveTo>
                    <a:cubicBezTo>
                      <a:pt x="1" y="0"/>
                      <a:pt x="1" y="0"/>
                      <a:pt x="1" y="0"/>
                    </a:cubicBezTo>
                    <a:cubicBezTo>
                      <a:pt x="0" y="3"/>
                      <a:pt x="1" y="7"/>
                      <a:pt x="3"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4" name="PA-ïṧḻïḋè">
                <a:extLst>
                  <a:ext uri="{FF2B5EF4-FFF2-40B4-BE49-F238E27FC236}">
                    <a16:creationId xmlns:a16="http://schemas.microsoft.com/office/drawing/2014/main" xmlns="" id="{6146EB5B-79B6-43FB-B574-552E8A539D29}"/>
                  </a:ext>
                </a:extLst>
              </p:cNvPr>
              <p:cNvSpPr/>
              <p:nvPr>
                <p:custDataLst>
                  <p:tags r:id="rId34"/>
                </p:custDataLst>
              </p:nvPr>
            </p:nvSpPr>
            <p:spPr bwMode="auto">
              <a:xfrm>
                <a:off x="3647538" y="3463680"/>
                <a:ext cx="2419" cy="3628"/>
              </a:xfrm>
              <a:custGeom>
                <a:avLst/>
                <a:gdLst>
                  <a:gd name="T0" fmla="*/ 8 w 8"/>
                  <a:gd name="T1" fmla="*/ 10 h 12"/>
                  <a:gd name="T2" fmla="*/ 0 w 8"/>
                  <a:gd name="T3" fmla="*/ 0 h 12"/>
                  <a:gd name="T4" fmla="*/ 8 w 8"/>
                  <a:gd name="T5" fmla="*/ 10 h 12"/>
                </a:gdLst>
                <a:ahLst/>
                <a:cxnLst>
                  <a:cxn ang="0">
                    <a:pos x="T0" y="T1"/>
                  </a:cxn>
                  <a:cxn ang="0">
                    <a:pos x="T2" y="T3"/>
                  </a:cxn>
                  <a:cxn ang="0">
                    <a:pos x="T4" y="T5"/>
                  </a:cxn>
                </a:cxnLst>
                <a:rect l="0" t="0" r="r" b="b"/>
                <a:pathLst>
                  <a:path w="8" h="12">
                    <a:moveTo>
                      <a:pt x="8" y="10"/>
                    </a:moveTo>
                    <a:cubicBezTo>
                      <a:pt x="6" y="3"/>
                      <a:pt x="3" y="0"/>
                      <a:pt x="0" y="0"/>
                    </a:cubicBezTo>
                    <a:cubicBezTo>
                      <a:pt x="3" y="6"/>
                      <a:pt x="5" y="12"/>
                      <a:pt x="8"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5" name="PA-isḻîḓê">
                <a:extLst>
                  <a:ext uri="{FF2B5EF4-FFF2-40B4-BE49-F238E27FC236}">
                    <a16:creationId xmlns:a16="http://schemas.microsoft.com/office/drawing/2014/main" xmlns="" id="{F9D5440C-6F45-4B45-9E17-F0A34D3D6A73}"/>
                  </a:ext>
                </a:extLst>
              </p:cNvPr>
              <p:cNvSpPr/>
              <p:nvPr>
                <p:custDataLst>
                  <p:tags r:id="rId35"/>
                </p:custDataLst>
              </p:nvPr>
            </p:nvSpPr>
            <p:spPr bwMode="auto">
              <a:xfrm>
                <a:off x="3636655" y="3516889"/>
                <a:ext cx="2419" cy="2419"/>
              </a:xfrm>
              <a:custGeom>
                <a:avLst/>
                <a:gdLst>
                  <a:gd name="T0" fmla="*/ 2 w 5"/>
                  <a:gd name="T1" fmla="*/ 9 h 9"/>
                  <a:gd name="T2" fmla="*/ 5 w 5"/>
                  <a:gd name="T3" fmla="*/ 0 h 9"/>
                  <a:gd name="T4" fmla="*/ 2 w 5"/>
                  <a:gd name="T5" fmla="*/ 9 h 9"/>
                </a:gdLst>
                <a:ahLst/>
                <a:cxnLst>
                  <a:cxn ang="0">
                    <a:pos x="T0" y="T1"/>
                  </a:cxn>
                  <a:cxn ang="0">
                    <a:pos x="T2" y="T3"/>
                  </a:cxn>
                  <a:cxn ang="0">
                    <a:pos x="T4" y="T5"/>
                  </a:cxn>
                </a:cxnLst>
                <a:rect l="0" t="0" r="r" b="b"/>
                <a:pathLst>
                  <a:path w="5" h="9">
                    <a:moveTo>
                      <a:pt x="2" y="9"/>
                    </a:moveTo>
                    <a:cubicBezTo>
                      <a:pt x="4" y="6"/>
                      <a:pt x="4" y="3"/>
                      <a:pt x="5" y="0"/>
                    </a:cubicBezTo>
                    <a:cubicBezTo>
                      <a:pt x="2" y="3"/>
                      <a:pt x="0" y="7"/>
                      <a:pt x="2" y="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6" name="PA-ísļîḑé">
                <a:extLst>
                  <a:ext uri="{FF2B5EF4-FFF2-40B4-BE49-F238E27FC236}">
                    <a16:creationId xmlns:a16="http://schemas.microsoft.com/office/drawing/2014/main" xmlns="" id="{393D7FBB-4C11-40D6-876C-E5D743B3319A}"/>
                  </a:ext>
                </a:extLst>
              </p:cNvPr>
              <p:cNvSpPr/>
              <p:nvPr>
                <p:custDataLst>
                  <p:tags r:id="rId36"/>
                </p:custDataLst>
              </p:nvPr>
            </p:nvSpPr>
            <p:spPr bwMode="auto">
              <a:xfrm>
                <a:off x="3564096" y="3169819"/>
                <a:ext cx="6047" cy="9674"/>
              </a:xfrm>
              <a:custGeom>
                <a:avLst/>
                <a:gdLst>
                  <a:gd name="T0" fmla="*/ 0 w 16"/>
                  <a:gd name="T1" fmla="*/ 0 h 28"/>
                  <a:gd name="T2" fmla="*/ 3 w 16"/>
                  <a:gd name="T3" fmla="*/ 14 h 28"/>
                  <a:gd name="T4" fmla="*/ 6 w 16"/>
                  <a:gd name="T5" fmla="*/ 28 h 28"/>
                  <a:gd name="T6" fmla="*/ 0 w 16"/>
                  <a:gd name="T7" fmla="*/ 0 h 28"/>
                </a:gdLst>
                <a:ahLst/>
                <a:cxnLst>
                  <a:cxn ang="0">
                    <a:pos x="T0" y="T1"/>
                  </a:cxn>
                  <a:cxn ang="0">
                    <a:pos x="T2" y="T3"/>
                  </a:cxn>
                  <a:cxn ang="0">
                    <a:pos x="T4" y="T5"/>
                  </a:cxn>
                  <a:cxn ang="0">
                    <a:pos x="T6" y="T7"/>
                  </a:cxn>
                </a:cxnLst>
                <a:rect l="0" t="0" r="r" b="b"/>
                <a:pathLst>
                  <a:path w="16" h="28">
                    <a:moveTo>
                      <a:pt x="0" y="0"/>
                    </a:moveTo>
                    <a:cubicBezTo>
                      <a:pt x="0" y="0"/>
                      <a:pt x="2" y="7"/>
                      <a:pt x="3" y="14"/>
                    </a:cubicBezTo>
                    <a:cubicBezTo>
                      <a:pt x="4" y="21"/>
                      <a:pt x="6" y="28"/>
                      <a:pt x="6" y="28"/>
                    </a:cubicBezTo>
                    <a:cubicBezTo>
                      <a:pt x="16" y="24"/>
                      <a:pt x="5" y="12"/>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7" name="PA-íślîdè">
                <a:extLst>
                  <a:ext uri="{FF2B5EF4-FFF2-40B4-BE49-F238E27FC236}">
                    <a16:creationId xmlns:a16="http://schemas.microsoft.com/office/drawing/2014/main" xmlns="" id="{DBEA9995-84E8-4D99-8DB4-FE2DA361DA99}"/>
                  </a:ext>
                </a:extLst>
              </p:cNvPr>
              <p:cNvSpPr/>
              <p:nvPr>
                <p:custDataLst>
                  <p:tags r:id="rId37"/>
                </p:custDataLst>
              </p:nvPr>
            </p:nvSpPr>
            <p:spPr bwMode="auto">
              <a:xfrm>
                <a:off x="3217025" y="2886842"/>
                <a:ext cx="4837" cy="1210"/>
              </a:xfrm>
              <a:custGeom>
                <a:avLst/>
                <a:gdLst>
                  <a:gd name="T0" fmla="*/ 16 w 16"/>
                  <a:gd name="T1" fmla="*/ 0 h 5"/>
                  <a:gd name="T2" fmla="*/ 0 w 16"/>
                  <a:gd name="T3" fmla="*/ 5 h 5"/>
                  <a:gd name="T4" fmla="*/ 14 w 16"/>
                  <a:gd name="T5" fmla="*/ 5 h 5"/>
                  <a:gd name="T6" fmla="*/ 16 w 16"/>
                  <a:gd name="T7" fmla="*/ 0 h 5"/>
                </a:gdLst>
                <a:ahLst/>
                <a:cxnLst>
                  <a:cxn ang="0">
                    <a:pos x="T0" y="T1"/>
                  </a:cxn>
                  <a:cxn ang="0">
                    <a:pos x="T2" y="T3"/>
                  </a:cxn>
                  <a:cxn ang="0">
                    <a:pos x="T4" y="T5"/>
                  </a:cxn>
                  <a:cxn ang="0">
                    <a:pos x="T6" y="T7"/>
                  </a:cxn>
                </a:cxnLst>
                <a:rect l="0" t="0" r="r" b="b"/>
                <a:pathLst>
                  <a:path w="16" h="5">
                    <a:moveTo>
                      <a:pt x="16" y="0"/>
                    </a:moveTo>
                    <a:cubicBezTo>
                      <a:pt x="10" y="0"/>
                      <a:pt x="5" y="2"/>
                      <a:pt x="0" y="5"/>
                    </a:cubicBezTo>
                    <a:cubicBezTo>
                      <a:pt x="5" y="5"/>
                      <a:pt x="9" y="4"/>
                      <a:pt x="14" y="5"/>
                    </a:cubicBezTo>
                    <a:cubicBezTo>
                      <a:pt x="15" y="3"/>
                      <a:pt x="16" y="2"/>
                      <a:pt x="16"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8" name="PA-ïŝľíďè">
                <a:extLst>
                  <a:ext uri="{FF2B5EF4-FFF2-40B4-BE49-F238E27FC236}">
                    <a16:creationId xmlns:a16="http://schemas.microsoft.com/office/drawing/2014/main" xmlns="" id="{A000E230-1130-433F-B5B8-D14C47AF41DB}"/>
                  </a:ext>
                </a:extLst>
              </p:cNvPr>
              <p:cNvSpPr/>
              <p:nvPr>
                <p:custDataLst>
                  <p:tags r:id="rId38"/>
                </p:custDataLst>
              </p:nvPr>
            </p:nvSpPr>
            <p:spPr bwMode="auto">
              <a:xfrm>
                <a:off x="3462515" y="3069446"/>
                <a:ext cx="6047" cy="2419"/>
              </a:xfrm>
              <a:custGeom>
                <a:avLst/>
                <a:gdLst>
                  <a:gd name="T0" fmla="*/ 19 w 19"/>
                  <a:gd name="T1" fmla="*/ 5 h 5"/>
                  <a:gd name="T2" fmla="*/ 13 w 19"/>
                  <a:gd name="T3" fmla="*/ 0 h 5"/>
                  <a:gd name="T4" fmla="*/ 0 w 19"/>
                  <a:gd name="T5" fmla="*/ 5 h 5"/>
                  <a:gd name="T6" fmla="*/ 10 w 19"/>
                  <a:gd name="T7" fmla="*/ 5 h 5"/>
                  <a:gd name="T8" fmla="*/ 19 w 19"/>
                  <a:gd name="T9" fmla="*/ 5 h 5"/>
                </a:gdLst>
                <a:ahLst/>
                <a:cxnLst>
                  <a:cxn ang="0">
                    <a:pos x="T0" y="T1"/>
                  </a:cxn>
                  <a:cxn ang="0">
                    <a:pos x="T2" y="T3"/>
                  </a:cxn>
                  <a:cxn ang="0">
                    <a:pos x="T4" y="T5"/>
                  </a:cxn>
                  <a:cxn ang="0">
                    <a:pos x="T6" y="T7"/>
                  </a:cxn>
                  <a:cxn ang="0">
                    <a:pos x="T8" y="T9"/>
                  </a:cxn>
                </a:cxnLst>
                <a:rect l="0" t="0" r="r" b="b"/>
                <a:pathLst>
                  <a:path w="19" h="5">
                    <a:moveTo>
                      <a:pt x="19" y="5"/>
                    </a:moveTo>
                    <a:cubicBezTo>
                      <a:pt x="13" y="0"/>
                      <a:pt x="13" y="0"/>
                      <a:pt x="13" y="0"/>
                    </a:cubicBezTo>
                    <a:cubicBezTo>
                      <a:pt x="9" y="1"/>
                      <a:pt x="5" y="3"/>
                      <a:pt x="0" y="5"/>
                    </a:cubicBezTo>
                    <a:cubicBezTo>
                      <a:pt x="0" y="5"/>
                      <a:pt x="5" y="5"/>
                      <a:pt x="10" y="5"/>
                    </a:cubicBezTo>
                    <a:cubicBezTo>
                      <a:pt x="14" y="5"/>
                      <a:pt x="19" y="5"/>
                      <a:pt x="19" y="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19" name="PA-iṥ1íḋé">
                <a:extLst>
                  <a:ext uri="{FF2B5EF4-FFF2-40B4-BE49-F238E27FC236}">
                    <a16:creationId xmlns:a16="http://schemas.microsoft.com/office/drawing/2014/main" xmlns="" id="{2AF7A201-9C98-4258-833D-B4688B2B6011}"/>
                  </a:ext>
                </a:extLst>
              </p:cNvPr>
              <p:cNvSpPr/>
              <p:nvPr>
                <p:custDataLst>
                  <p:tags r:id="rId39"/>
                </p:custDataLst>
              </p:nvPr>
            </p:nvSpPr>
            <p:spPr bwMode="auto">
              <a:xfrm>
                <a:off x="3383910" y="3001725"/>
                <a:ext cx="10884" cy="9674"/>
              </a:xfrm>
              <a:custGeom>
                <a:avLst/>
                <a:gdLst>
                  <a:gd name="T0" fmla="*/ 0 w 32"/>
                  <a:gd name="T1" fmla="*/ 26 h 31"/>
                  <a:gd name="T2" fmla="*/ 32 w 32"/>
                  <a:gd name="T3" fmla="*/ 0 h 31"/>
                  <a:gd name="T4" fmla="*/ 8 w 32"/>
                  <a:gd name="T5" fmla="*/ 8 h 31"/>
                  <a:gd name="T6" fmla="*/ 0 w 32"/>
                  <a:gd name="T7" fmla="*/ 26 h 31"/>
                </a:gdLst>
                <a:ahLst/>
                <a:cxnLst>
                  <a:cxn ang="0">
                    <a:pos x="T0" y="T1"/>
                  </a:cxn>
                  <a:cxn ang="0">
                    <a:pos x="T2" y="T3"/>
                  </a:cxn>
                  <a:cxn ang="0">
                    <a:pos x="T4" y="T5"/>
                  </a:cxn>
                  <a:cxn ang="0">
                    <a:pos x="T6" y="T7"/>
                  </a:cxn>
                </a:cxnLst>
                <a:rect l="0" t="0" r="r" b="b"/>
                <a:pathLst>
                  <a:path w="32" h="31">
                    <a:moveTo>
                      <a:pt x="0" y="26"/>
                    </a:moveTo>
                    <a:cubicBezTo>
                      <a:pt x="6" y="31"/>
                      <a:pt x="23" y="9"/>
                      <a:pt x="32" y="0"/>
                    </a:cubicBezTo>
                    <a:cubicBezTo>
                      <a:pt x="22" y="8"/>
                      <a:pt x="14" y="9"/>
                      <a:pt x="8" y="8"/>
                    </a:cubicBezTo>
                    <a:cubicBezTo>
                      <a:pt x="5" y="12"/>
                      <a:pt x="2" y="18"/>
                      <a:pt x="0" y="2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0" name="PA-išḷiḓê">
                <a:extLst>
                  <a:ext uri="{FF2B5EF4-FFF2-40B4-BE49-F238E27FC236}">
                    <a16:creationId xmlns:a16="http://schemas.microsoft.com/office/drawing/2014/main" xmlns="" id="{A81ED5A0-A9BA-4AE3-9C86-D2FB9157AF0A}"/>
                  </a:ext>
                </a:extLst>
              </p:cNvPr>
              <p:cNvSpPr/>
              <p:nvPr>
                <p:custDataLst>
                  <p:tags r:id="rId40"/>
                </p:custDataLst>
              </p:nvPr>
            </p:nvSpPr>
            <p:spPr bwMode="auto">
              <a:xfrm>
                <a:off x="3233956" y="2927958"/>
                <a:ext cx="3628" cy="0"/>
              </a:xfrm>
              <a:custGeom>
                <a:avLst/>
                <a:gdLst>
                  <a:gd name="T0" fmla="*/ 10 w 10"/>
                  <a:gd name="T1" fmla="*/ 0 h 1"/>
                  <a:gd name="T2" fmla="*/ 5 w 10"/>
                  <a:gd name="T3" fmla="*/ 1 h 1"/>
                  <a:gd name="T4" fmla="*/ 0 w 10"/>
                  <a:gd name="T5" fmla="*/ 1 h 1"/>
                  <a:gd name="T6" fmla="*/ 10 w 10"/>
                  <a:gd name="T7" fmla="*/ 0 h 1"/>
                </a:gdLst>
                <a:ahLst/>
                <a:cxnLst>
                  <a:cxn ang="0">
                    <a:pos x="T0" y="T1"/>
                  </a:cxn>
                  <a:cxn ang="0">
                    <a:pos x="T2" y="T3"/>
                  </a:cxn>
                  <a:cxn ang="0">
                    <a:pos x="T4" y="T5"/>
                  </a:cxn>
                  <a:cxn ang="0">
                    <a:pos x="T6" y="T7"/>
                  </a:cxn>
                </a:cxnLst>
                <a:rect l="0" t="0" r="r" b="b"/>
                <a:pathLst>
                  <a:path w="10" h="1">
                    <a:moveTo>
                      <a:pt x="10" y="0"/>
                    </a:moveTo>
                    <a:cubicBezTo>
                      <a:pt x="10" y="0"/>
                      <a:pt x="8" y="0"/>
                      <a:pt x="5" y="1"/>
                    </a:cubicBezTo>
                    <a:cubicBezTo>
                      <a:pt x="2" y="1"/>
                      <a:pt x="0" y="1"/>
                      <a:pt x="0" y="1"/>
                    </a:cubicBezTo>
                    <a:cubicBezTo>
                      <a:pt x="3" y="1"/>
                      <a:pt x="7" y="1"/>
                      <a:pt x="1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1" name="PA-ï$ḷîḍê">
                <a:extLst>
                  <a:ext uri="{FF2B5EF4-FFF2-40B4-BE49-F238E27FC236}">
                    <a16:creationId xmlns:a16="http://schemas.microsoft.com/office/drawing/2014/main" xmlns="" id="{C2DF65E8-C903-4BFC-B124-07CD8D675CDB}"/>
                  </a:ext>
                </a:extLst>
              </p:cNvPr>
              <p:cNvSpPr/>
              <p:nvPr>
                <p:custDataLst>
                  <p:tags r:id="rId41"/>
                </p:custDataLst>
              </p:nvPr>
            </p:nvSpPr>
            <p:spPr bwMode="auto">
              <a:xfrm>
                <a:off x="3516933" y="3126284"/>
                <a:ext cx="2419" cy="3628"/>
              </a:xfrm>
              <a:custGeom>
                <a:avLst/>
                <a:gdLst>
                  <a:gd name="T0" fmla="*/ 6 w 6"/>
                  <a:gd name="T1" fmla="*/ 0 h 9"/>
                  <a:gd name="T2" fmla="*/ 0 w 6"/>
                  <a:gd name="T3" fmla="*/ 9 h 9"/>
                  <a:gd name="T4" fmla="*/ 6 w 6"/>
                  <a:gd name="T5" fmla="*/ 0 h 9"/>
                </a:gdLst>
                <a:ahLst/>
                <a:cxnLst>
                  <a:cxn ang="0">
                    <a:pos x="T0" y="T1"/>
                  </a:cxn>
                  <a:cxn ang="0">
                    <a:pos x="T2" y="T3"/>
                  </a:cxn>
                  <a:cxn ang="0">
                    <a:pos x="T4" y="T5"/>
                  </a:cxn>
                </a:cxnLst>
                <a:rect l="0" t="0" r="r" b="b"/>
                <a:pathLst>
                  <a:path w="6" h="9">
                    <a:moveTo>
                      <a:pt x="6" y="0"/>
                    </a:moveTo>
                    <a:cubicBezTo>
                      <a:pt x="3" y="3"/>
                      <a:pt x="1" y="6"/>
                      <a:pt x="0" y="9"/>
                    </a:cubicBezTo>
                    <a:cubicBezTo>
                      <a:pt x="3" y="7"/>
                      <a:pt x="5" y="4"/>
                      <a:pt x="6"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2" name="PA-ï$ļiďé">
                <a:extLst>
                  <a:ext uri="{FF2B5EF4-FFF2-40B4-BE49-F238E27FC236}">
                    <a16:creationId xmlns:a16="http://schemas.microsoft.com/office/drawing/2014/main" xmlns="" id="{5B88C076-8726-45EF-A057-613FCB156C09}"/>
                  </a:ext>
                </a:extLst>
              </p:cNvPr>
              <p:cNvSpPr/>
              <p:nvPr>
                <p:custDataLst>
                  <p:tags r:id="rId42"/>
                </p:custDataLst>
              </p:nvPr>
            </p:nvSpPr>
            <p:spPr bwMode="auto">
              <a:xfrm>
                <a:off x="3056188" y="2937633"/>
                <a:ext cx="1210" cy="2419"/>
              </a:xfrm>
              <a:custGeom>
                <a:avLst/>
                <a:gdLst>
                  <a:gd name="T0" fmla="*/ 0 w 2"/>
                  <a:gd name="T1" fmla="*/ 0 h 5"/>
                  <a:gd name="T2" fmla="*/ 0 w 2"/>
                  <a:gd name="T3" fmla="*/ 5 h 5"/>
                  <a:gd name="T4" fmla="*/ 0 w 2"/>
                  <a:gd name="T5" fmla="*/ 0 h 5"/>
                </a:gdLst>
                <a:ahLst/>
                <a:cxnLst>
                  <a:cxn ang="0">
                    <a:pos x="T0" y="T1"/>
                  </a:cxn>
                  <a:cxn ang="0">
                    <a:pos x="T2" y="T3"/>
                  </a:cxn>
                  <a:cxn ang="0">
                    <a:pos x="T4" y="T5"/>
                  </a:cxn>
                </a:cxnLst>
                <a:rect l="0" t="0" r="r" b="b"/>
                <a:pathLst>
                  <a:path w="2" h="5">
                    <a:moveTo>
                      <a:pt x="0" y="0"/>
                    </a:moveTo>
                    <a:cubicBezTo>
                      <a:pt x="0" y="2"/>
                      <a:pt x="0" y="3"/>
                      <a:pt x="0" y="5"/>
                    </a:cubicBezTo>
                    <a:cubicBezTo>
                      <a:pt x="2" y="2"/>
                      <a:pt x="2"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3" name="PA-íśḷîdè">
                <a:extLst>
                  <a:ext uri="{FF2B5EF4-FFF2-40B4-BE49-F238E27FC236}">
                    <a16:creationId xmlns:a16="http://schemas.microsoft.com/office/drawing/2014/main" xmlns="" id="{52458055-BAFE-44B2-A6CC-B3E3CAFB134C}"/>
                  </a:ext>
                </a:extLst>
              </p:cNvPr>
              <p:cNvSpPr/>
              <p:nvPr>
                <p:custDataLst>
                  <p:tags r:id="rId43"/>
                </p:custDataLst>
              </p:nvPr>
            </p:nvSpPr>
            <p:spPr bwMode="auto">
              <a:xfrm>
                <a:off x="3184375" y="2975121"/>
                <a:ext cx="1210" cy="4837"/>
              </a:xfrm>
              <a:custGeom>
                <a:avLst/>
                <a:gdLst>
                  <a:gd name="T0" fmla="*/ 6 w 6"/>
                  <a:gd name="T1" fmla="*/ 0 h 17"/>
                  <a:gd name="T2" fmla="*/ 0 w 6"/>
                  <a:gd name="T3" fmla="*/ 2 h 17"/>
                  <a:gd name="T4" fmla="*/ 0 w 6"/>
                  <a:gd name="T5" fmla="*/ 17 h 17"/>
                  <a:gd name="T6" fmla="*/ 6 w 6"/>
                  <a:gd name="T7" fmla="*/ 0 h 17"/>
                </a:gdLst>
                <a:ahLst/>
                <a:cxnLst>
                  <a:cxn ang="0">
                    <a:pos x="T0" y="T1"/>
                  </a:cxn>
                  <a:cxn ang="0">
                    <a:pos x="T2" y="T3"/>
                  </a:cxn>
                  <a:cxn ang="0">
                    <a:pos x="T4" y="T5"/>
                  </a:cxn>
                  <a:cxn ang="0">
                    <a:pos x="T6" y="T7"/>
                  </a:cxn>
                </a:cxnLst>
                <a:rect l="0" t="0" r="r" b="b"/>
                <a:pathLst>
                  <a:path w="6" h="17">
                    <a:moveTo>
                      <a:pt x="6" y="0"/>
                    </a:moveTo>
                    <a:cubicBezTo>
                      <a:pt x="0" y="2"/>
                      <a:pt x="0" y="2"/>
                      <a:pt x="0" y="2"/>
                    </a:cubicBezTo>
                    <a:cubicBezTo>
                      <a:pt x="0" y="7"/>
                      <a:pt x="0" y="12"/>
                      <a:pt x="0" y="17"/>
                    </a:cubicBezTo>
                    <a:lnTo>
                      <a:pt x="6"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4" name="PA-iṧlîḍe">
                <a:extLst>
                  <a:ext uri="{FF2B5EF4-FFF2-40B4-BE49-F238E27FC236}">
                    <a16:creationId xmlns:a16="http://schemas.microsoft.com/office/drawing/2014/main" xmlns="" id="{8CF356F4-501F-4991-AB3F-1AEE6798C6D9}"/>
                  </a:ext>
                </a:extLst>
              </p:cNvPr>
              <p:cNvSpPr/>
              <p:nvPr>
                <p:custDataLst>
                  <p:tags r:id="rId44"/>
                </p:custDataLst>
              </p:nvPr>
            </p:nvSpPr>
            <p:spPr bwMode="auto">
              <a:xfrm>
                <a:off x="3612469" y="3607588"/>
                <a:ext cx="0" cy="3628"/>
              </a:xfrm>
              <a:custGeom>
                <a:avLst/>
                <a:gdLst>
                  <a:gd name="T0" fmla="*/ 1 w 1"/>
                  <a:gd name="T1" fmla="*/ 10 h 10"/>
                  <a:gd name="T2" fmla="*/ 1 w 1"/>
                  <a:gd name="T3" fmla="*/ 8 h 10"/>
                  <a:gd name="T4" fmla="*/ 1 w 1"/>
                  <a:gd name="T5" fmla="*/ 10 h 10"/>
                </a:gdLst>
                <a:ahLst/>
                <a:cxnLst>
                  <a:cxn ang="0">
                    <a:pos x="T0" y="T1"/>
                  </a:cxn>
                  <a:cxn ang="0">
                    <a:pos x="T2" y="T3"/>
                  </a:cxn>
                  <a:cxn ang="0">
                    <a:pos x="T4" y="T5"/>
                  </a:cxn>
                </a:cxnLst>
                <a:rect l="0" t="0" r="r" b="b"/>
                <a:pathLst>
                  <a:path w="1" h="10">
                    <a:moveTo>
                      <a:pt x="1" y="10"/>
                    </a:moveTo>
                    <a:cubicBezTo>
                      <a:pt x="1" y="9"/>
                      <a:pt x="1" y="9"/>
                      <a:pt x="1" y="8"/>
                    </a:cubicBezTo>
                    <a:cubicBezTo>
                      <a:pt x="0" y="0"/>
                      <a:pt x="0" y="5"/>
                      <a:pt x="1"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5" name="PA-îsḻïḍê">
                <a:extLst>
                  <a:ext uri="{FF2B5EF4-FFF2-40B4-BE49-F238E27FC236}">
                    <a16:creationId xmlns:a16="http://schemas.microsoft.com/office/drawing/2014/main" xmlns="" id="{A4E502E5-20C8-4D99-B2DA-502EFC5A37ED}"/>
                  </a:ext>
                </a:extLst>
              </p:cNvPr>
              <p:cNvSpPr/>
              <p:nvPr>
                <p:custDataLst>
                  <p:tags r:id="rId45"/>
                </p:custDataLst>
              </p:nvPr>
            </p:nvSpPr>
            <p:spPr bwMode="auto">
              <a:xfrm>
                <a:off x="2909862" y="3908704"/>
                <a:ext cx="18140" cy="18140"/>
              </a:xfrm>
              <a:custGeom>
                <a:avLst/>
                <a:gdLst>
                  <a:gd name="T0" fmla="*/ 39 w 56"/>
                  <a:gd name="T1" fmla="*/ 0 h 57"/>
                  <a:gd name="T2" fmla="*/ 24 w 56"/>
                  <a:gd name="T3" fmla="*/ 26 h 57"/>
                  <a:gd name="T4" fmla="*/ 20 w 56"/>
                  <a:gd name="T5" fmla="*/ 57 h 57"/>
                  <a:gd name="T6" fmla="*/ 42 w 56"/>
                  <a:gd name="T7" fmla="*/ 34 h 57"/>
                  <a:gd name="T8" fmla="*/ 39 w 56"/>
                  <a:gd name="T9" fmla="*/ 0 h 57"/>
                </a:gdLst>
                <a:ahLst/>
                <a:cxnLst>
                  <a:cxn ang="0">
                    <a:pos x="T0" y="T1"/>
                  </a:cxn>
                  <a:cxn ang="0">
                    <a:pos x="T2" y="T3"/>
                  </a:cxn>
                  <a:cxn ang="0">
                    <a:pos x="T4" y="T5"/>
                  </a:cxn>
                  <a:cxn ang="0">
                    <a:pos x="T6" y="T7"/>
                  </a:cxn>
                  <a:cxn ang="0">
                    <a:pos x="T8" y="T9"/>
                  </a:cxn>
                </a:cxnLst>
                <a:rect l="0" t="0" r="r" b="b"/>
                <a:pathLst>
                  <a:path w="56" h="57">
                    <a:moveTo>
                      <a:pt x="39" y="0"/>
                    </a:moveTo>
                    <a:cubicBezTo>
                      <a:pt x="51" y="16"/>
                      <a:pt x="36" y="21"/>
                      <a:pt x="24" y="26"/>
                    </a:cubicBezTo>
                    <a:cubicBezTo>
                      <a:pt x="11" y="31"/>
                      <a:pt x="0" y="37"/>
                      <a:pt x="20" y="57"/>
                    </a:cubicBezTo>
                    <a:cubicBezTo>
                      <a:pt x="19" y="51"/>
                      <a:pt x="33" y="43"/>
                      <a:pt x="42" y="34"/>
                    </a:cubicBezTo>
                    <a:cubicBezTo>
                      <a:pt x="51" y="24"/>
                      <a:pt x="56" y="13"/>
                      <a:pt x="39"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6" name="PA-ï$ļíḓê">
                <a:extLst>
                  <a:ext uri="{FF2B5EF4-FFF2-40B4-BE49-F238E27FC236}">
                    <a16:creationId xmlns:a16="http://schemas.microsoft.com/office/drawing/2014/main" xmlns="" id="{C5CD40B5-1456-4903-8862-FC2F7C38F7A0}"/>
                  </a:ext>
                </a:extLst>
              </p:cNvPr>
              <p:cNvSpPr/>
              <p:nvPr>
                <p:custDataLst>
                  <p:tags r:id="rId46"/>
                </p:custDataLst>
              </p:nvPr>
            </p:nvSpPr>
            <p:spPr bwMode="auto">
              <a:xfrm>
                <a:off x="3224281" y="2888051"/>
                <a:ext cx="4837" cy="1210"/>
              </a:xfrm>
              <a:custGeom>
                <a:avLst/>
                <a:gdLst>
                  <a:gd name="T0" fmla="*/ 0 w 14"/>
                  <a:gd name="T1" fmla="*/ 1 h 4"/>
                  <a:gd name="T2" fmla="*/ 14 w 14"/>
                  <a:gd name="T3" fmla="*/ 4 h 4"/>
                  <a:gd name="T4" fmla="*/ 0 w 14"/>
                  <a:gd name="T5" fmla="*/ 1 h 4"/>
                </a:gdLst>
                <a:ahLst/>
                <a:cxnLst>
                  <a:cxn ang="0">
                    <a:pos x="T0" y="T1"/>
                  </a:cxn>
                  <a:cxn ang="0">
                    <a:pos x="T2" y="T3"/>
                  </a:cxn>
                  <a:cxn ang="0">
                    <a:pos x="T4" y="T5"/>
                  </a:cxn>
                </a:cxnLst>
                <a:rect l="0" t="0" r="r" b="b"/>
                <a:pathLst>
                  <a:path w="14" h="4">
                    <a:moveTo>
                      <a:pt x="0" y="1"/>
                    </a:moveTo>
                    <a:cubicBezTo>
                      <a:pt x="4" y="1"/>
                      <a:pt x="9" y="2"/>
                      <a:pt x="14" y="4"/>
                    </a:cubicBezTo>
                    <a:cubicBezTo>
                      <a:pt x="8" y="1"/>
                      <a:pt x="3" y="0"/>
                      <a:pt x="0" y="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7" name="PA-îSľíḑé">
                <a:extLst>
                  <a:ext uri="{FF2B5EF4-FFF2-40B4-BE49-F238E27FC236}">
                    <a16:creationId xmlns:a16="http://schemas.microsoft.com/office/drawing/2014/main" xmlns="" id="{053C3B5E-EC8A-45FA-9336-5C0E11A14C9D}"/>
                  </a:ext>
                </a:extLst>
              </p:cNvPr>
              <p:cNvSpPr/>
              <p:nvPr>
                <p:custDataLst>
                  <p:tags r:id="rId47"/>
                </p:custDataLst>
              </p:nvPr>
            </p:nvSpPr>
            <p:spPr bwMode="auto">
              <a:xfrm>
                <a:off x="2917118" y="3926844"/>
                <a:ext cx="1210" cy="1210"/>
              </a:xfrm>
              <a:custGeom>
                <a:avLst/>
                <a:gdLst>
                  <a:gd name="T0" fmla="*/ 0 w 4"/>
                  <a:gd name="T1" fmla="*/ 0 h 4"/>
                  <a:gd name="T2" fmla="*/ 0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cubicBezTo>
                      <a:pt x="0" y="0"/>
                      <a:pt x="0" y="0"/>
                      <a:pt x="0" y="0"/>
                    </a:cubicBezTo>
                    <a:cubicBezTo>
                      <a:pt x="4" y="4"/>
                      <a:pt x="4" y="4"/>
                      <a:pt x="4" y="4"/>
                    </a:cubicBezTo>
                    <a:cubicBezTo>
                      <a:pt x="2" y="2"/>
                      <a:pt x="1" y="1"/>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8" name="PA-ïşḷídê">
                <a:extLst>
                  <a:ext uri="{FF2B5EF4-FFF2-40B4-BE49-F238E27FC236}">
                    <a16:creationId xmlns:a16="http://schemas.microsoft.com/office/drawing/2014/main" xmlns="" id="{9A1F6436-0A91-4B80-A157-B6A3B0580438}"/>
                  </a:ext>
                </a:extLst>
              </p:cNvPr>
              <p:cNvSpPr/>
              <p:nvPr>
                <p:custDataLst>
                  <p:tags r:id="rId48"/>
                </p:custDataLst>
              </p:nvPr>
            </p:nvSpPr>
            <p:spPr bwMode="auto">
              <a:xfrm>
                <a:off x="3527817" y="3807123"/>
                <a:ext cx="3628" cy="0"/>
              </a:xfrm>
              <a:custGeom>
                <a:avLst/>
                <a:gdLst>
                  <a:gd name="T0" fmla="*/ 0 w 14"/>
                  <a:gd name="T1" fmla="*/ 0 h 2"/>
                  <a:gd name="T2" fmla="*/ 14 w 14"/>
                  <a:gd name="T3" fmla="*/ 2 h 2"/>
                  <a:gd name="T4" fmla="*/ 0 w 14"/>
                  <a:gd name="T5" fmla="*/ 0 h 2"/>
                </a:gdLst>
                <a:ahLst/>
                <a:cxnLst>
                  <a:cxn ang="0">
                    <a:pos x="T0" y="T1"/>
                  </a:cxn>
                  <a:cxn ang="0">
                    <a:pos x="T2" y="T3"/>
                  </a:cxn>
                  <a:cxn ang="0">
                    <a:pos x="T4" y="T5"/>
                  </a:cxn>
                </a:cxnLst>
                <a:rect l="0" t="0" r="r" b="b"/>
                <a:pathLst>
                  <a:path w="14" h="2">
                    <a:moveTo>
                      <a:pt x="0" y="0"/>
                    </a:moveTo>
                    <a:cubicBezTo>
                      <a:pt x="5" y="2"/>
                      <a:pt x="9" y="2"/>
                      <a:pt x="14" y="2"/>
                    </a:cubicBezTo>
                    <a:cubicBezTo>
                      <a:pt x="12" y="1"/>
                      <a:pt x="8"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29" name="PA-iŝḻíḋê">
                <a:extLst>
                  <a:ext uri="{FF2B5EF4-FFF2-40B4-BE49-F238E27FC236}">
                    <a16:creationId xmlns:a16="http://schemas.microsoft.com/office/drawing/2014/main" xmlns="" id="{F24E7AED-CA3A-49F5-9300-05E179F648B5}"/>
                  </a:ext>
                </a:extLst>
              </p:cNvPr>
              <p:cNvSpPr/>
              <p:nvPr>
                <p:custDataLst>
                  <p:tags r:id="rId49"/>
                </p:custDataLst>
              </p:nvPr>
            </p:nvSpPr>
            <p:spPr bwMode="auto">
              <a:xfrm>
                <a:off x="3612469" y="3669262"/>
                <a:ext cx="2419" cy="3628"/>
              </a:xfrm>
              <a:custGeom>
                <a:avLst/>
                <a:gdLst>
                  <a:gd name="T0" fmla="*/ 8 w 8"/>
                  <a:gd name="T1" fmla="*/ 0 h 10"/>
                  <a:gd name="T2" fmla="*/ 0 w 8"/>
                  <a:gd name="T3" fmla="*/ 10 h 10"/>
                  <a:gd name="T4" fmla="*/ 8 w 8"/>
                  <a:gd name="T5" fmla="*/ 0 h 10"/>
                </a:gdLst>
                <a:ahLst/>
                <a:cxnLst>
                  <a:cxn ang="0">
                    <a:pos x="T0" y="T1"/>
                  </a:cxn>
                  <a:cxn ang="0">
                    <a:pos x="T2" y="T3"/>
                  </a:cxn>
                  <a:cxn ang="0">
                    <a:pos x="T4" y="T5"/>
                  </a:cxn>
                </a:cxnLst>
                <a:rect l="0" t="0" r="r" b="b"/>
                <a:pathLst>
                  <a:path w="8" h="10">
                    <a:moveTo>
                      <a:pt x="8" y="0"/>
                    </a:moveTo>
                    <a:cubicBezTo>
                      <a:pt x="0" y="10"/>
                      <a:pt x="0" y="10"/>
                      <a:pt x="0" y="10"/>
                    </a:cubicBezTo>
                    <a:cubicBezTo>
                      <a:pt x="4" y="6"/>
                      <a:pt x="6" y="3"/>
                      <a:pt x="8"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0" name="PA-î$ḻîde">
                <a:extLst>
                  <a:ext uri="{FF2B5EF4-FFF2-40B4-BE49-F238E27FC236}">
                    <a16:creationId xmlns:a16="http://schemas.microsoft.com/office/drawing/2014/main" xmlns="" id="{B849CFAE-DC2C-4CD8-9D6B-373DA50C0880}"/>
                  </a:ext>
                </a:extLst>
              </p:cNvPr>
              <p:cNvSpPr/>
              <p:nvPr>
                <p:custDataLst>
                  <p:tags r:id="rId50"/>
                </p:custDataLst>
              </p:nvPr>
            </p:nvSpPr>
            <p:spPr bwMode="auto">
              <a:xfrm>
                <a:off x="3474608" y="3876053"/>
                <a:ext cx="4837" cy="2419"/>
              </a:xfrm>
              <a:custGeom>
                <a:avLst/>
                <a:gdLst>
                  <a:gd name="T0" fmla="*/ 15 w 15"/>
                  <a:gd name="T1" fmla="*/ 0 h 11"/>
                  <a:gd name="T2" fmla="*/ 0 w 15"/>
                  <a:gd name="T3" fmla="*/ 10 h 11"/>
                  <a:gd name="T4" fmla="*/ 4 w 15"/>
                  <a:gd name="T5" fmla="*/ 11 h 11"/>
                  <a:gd name="T6" fmla="*/ 15 w 15"/>
                  <a:gd name="T7" fmla="*/ 0 h 11"/>
                </a:gdLst>
                <a:ahLst/>
                <a:cxnLst>
                  <a:cxn ang="0">
                    <a:pos x="T0" y="T1"/>
                  </a:cxn>
                  <a:cxn ang="0">
                    <a:pos x="T2" y="T3"/>
                  </a:cxn>
                  <a:cxn ang="0">
                    <a:pos x="T4" y="T5"/>
                  </a:cxn>
                  <a:cxn ang="0">
                    <a:pos x="T6" y="T7"/>
                  </a:cxn>
                </a:cxnLst>
                <a:rect l="0" t="0" r="r" b="b"/>
                <a:pathLst>
                  <a:path w="15" h="11">
                    <a:moveTo>
                      <a:pt x="15" y="0"/>
                    </a:moveTo>
                    <a:cubicBezTo>
                      <a:pt x="9" y="3"/>
                      <a:pt x="4" y="1"/>
                      <a:pt x="0" y="10"/>
                    </a:cubicBezTo>
                    <a:cubicBezTo>
                      <a:pt x="1" y="10"/>
                      <a:pt x="2" y="11"/>
                      <a:pt x="4" y="11"/>
                    </a:cubicBezTo>
                    <a:cubicBezTo>
                      <a:pt x="4" y="6"/>
                      <a:pt x="6" y="2"/>
                      <a:pt x="15"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1" name="PA-isḻïḋé">
                <a:extLst>
                  <a:ext uri="{FF2B5EF4-FFF2-40B4-BE49-F238E27FC236}">
                    <a16:creationId xmlns:a16="http://schemas.microsoft.com/office/drawing/2014/main" xmlns="" id="{C72911A1-FF19-4833-A75F-EB08EC5F67E6}"/>
                  </a:ext>
                </a:extLst>
              </p:cNvPr>
              <p:cNvSpPr/>
              <p:nvPr>
                <p:custDataLst>
                  <p:tags r:id="rId51"/>
                </p:custDataLst>
              </p:nvPr>
            </p:nvSpPr>
            <p:spPr bwMode="auto">
              <a:xfrm>
                <a:off x="3406887" y="3920797"/>
                <a:ext cx="3628" cy="1210"/>
              </a:xfrm>
              <a:custGeom>
                <a:avLst/>
                <a:gdLst>
                  <a:gd name="T0" fmla="*/ 0 w 14"/>
                  <a:gd name="T1" fmla="*/ 2 h 5"/>
                  <a:gd name="T2" fmla="*/ 7 w 14"/>
                  <a:gd name="T3" fmla="*/ 5 h 5"/>
                  <a:gd name="T4" fmla="*/ 14 w 14"/>
                  <a:gd name="T5" fmla="*/ 0 h 5"/>
                  <a:gd name="T6" fmla="*/ 0 w 14"/>
                  <a:gd name="T7" fmla="*/ 2 h 5"/>
                </a:gdLst>
                <a:ahLst/>
                <a:cxnLst>
                  <a:cxn ang="0">
                    <a:pos x="T0" y="T1"/>
                  </a:cxn>
                  <a:cxn ang="0">
                    <a:pos x="T2" y="T3"/>
                  </a:cxn>
                  <a:cxn ang="0">
                    <a:pos x="T4" y="T5"/>
                  </a:cxn>
                  <a:cxn ang="0">
                    <a:pos x="T6" y="T7"/>
                  </a:cxn>
                </a:cxnLst>
                <a:rect l="0" t="0" r="r" b="b"/>
                <a:pathLst>
                  <a:path w="14" h="5">
                    <a:moveTo>
                      <a:pt x="0" y="2"/>
                    </a:moveTo>
                    <a:cubicBezTo>
                      <a:pt x="2" y="3"/>
                      <a:pt x="4" y="4"/>
                      <a:pt x="7" y="5"/>
                    </a:cubicBezTo>
                    <a:cubicBezTo>
                      <a:pt x="9" y="3"/>
                      <a:pt x="12" y="2"/>
                      <a:pt x="14" y="0"/>
                    </a:cubicBezTo>
                    <a:lnTo>
                      <a:pt x="0"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2" name="PA-iṧľïḓê">
                <a:extLst>
                  <a:ext uri="{FF2B5EF4-FFF2-40B4-BE49-F238E27FC236}">
                    <a16:creationId xmlns:a16="http://schemas.microsoft.com/office/drawing/2014/main" xmlns="" id="{EE5BFD15-E8EB-4BB4-BAE5-1C84B3BD1D1D}"/>
                  </a:ext>
                </a:extLst>
              </p:cNvPr>
              <p:cNvSpPr/>
              <p:nvPr>
                <p:custDataLst>
                  <p:tags r:id="rId52"/>
                </p:custDataLst>
              </p:nvPr>
            </p:nvSpPr>
            <p:spPr bwMode="auto">
              <a:xfrm>
                <a:off x="2768374" y="2989632"/>
                <a:ext cx="16930" cy="12093"/>
              </a:xfrm>
              <a:custGeom>
                <a:avLst/>
                <a:gdLst>
                  <a:gd name="T0" fmla="*/ 0 w 52"/>
                  <a:gd name="T1" fmla="*/ 19 h 38"/>
                  <a:gd name="T2" fmla="*/ 22 w 52"/>
                  <a:gd name="T3" fmla="*/ 38 h 38"/>
                  <a:gd name="T4" fmla="*/ 0 w 52"/>
                  <a:gd name="T5" fmla="*/ 19 h 38"/>
                </a:gdLst>
                <a:ahLst/>
                <a:cxnLst>
                  <a:cxn ang="0">
                    <a:pos x="T0" y="T1"/>
                  </a:cxn>
                  <a:cxn ang="0">
                    <a:pos x="T2" y="T3"/>
                  </a:cxn>
                  <a:cxn ang="0">
                    <a:pos x="T4" y="T5"/>
                  </a:cxn>
                </a:cxnLst>
                <a:rect l="0" t="0" r="r" b="b"/>
                <a:pathLst>
                  <a:path w="52" h="38">
                    <a:moveTo>
                      <a:pt x="0" y="19"/>
                    </a:moveTo>
                    <a:cubicBezTo>
                      <a:pt x="9" y="24"/>
                      <a:pt x="16" y="31"/>
                      <a:pt x="22" y="38"/>
                    </a:cubicBezTo>
                    <a:cubicBezTo>
                      <a:pt x="11" y="21"/>
                      <a:pt x="52" y="0"/>
                      <a:pt x="0" y="1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3" name="PA-iŝlîḓè">
                <a:extLst>
                  <a:ext uri="{FF2B5EF4-FFF2-40B4-BE49-F238E27FC236}">
                    <a16:creationId xmlns:a16="http://schemas.microsoft.com/office/drawing/2014/main" xmlns="" id="{F122A2A8-1967-4F3E-A0B1-8068DEF7D079}"/>
                  </a:ext>
                </a:extLst>
              </p:cNvPr>
              <p:cNvSpPr/>
              <p:nvPr>
                <p:custDataLst>
                  <p:tags r:id="rId53"/>
                </p:custDataLst>
              </p:nvPr>
            </p:nvSpPr>
            <p:spPr bwMode="auto">
              <a:xfrm>
                <a:off x="3220654" y="2888051"/>
                <a:ext cx="3628" cy="3628"/>
              </a:xfrm>
              <a:custGeom>
                <a:avLst/>
                <a:gdLst>
                  <a:gd name="T0" fmla="*/ 1 w 13"/>
                  <a:gd name="T1" fmla="*/ 10 h 10"/>
                  <a:gd name="T2" fmla="*/ 13 w 13"/>
                  <a:gd name="T3" fmla="*/ 1 h 10"/>
                  <a:gd name="T4" fmla="*/ 2 w 13"/>
                  <a:gd name="T5" fmla="*/ 0 h 10"/>
                  <a:gd name="T6" fmla="*/ 1 w 13"/>
                  <a:gd name="T7" fmla="*/ 10 h 10"/>
                </a:gdLst>
                <a:ahLst/>
                <a:cxnLst>
                  <a:cxn ang="0">
                    <a:pos x="T0" y="T1"/>
                  </a:cxn>
                  <a:cxn ang="0">
                    <a:pos x="T2" y="T3"/>
                  </a:cxn>
                  <a:cxn ang="0">
                    <a:pos x="T4" y="T5"/>
                  </a:cxn>
                  <a:cxn ang="0">
                    <a:pos x="T6" y="T7"/>
                  </a:cxn>
                </a:cxnLst>
                <a:rect l="0" t="0" r="r" b="b"/>
                <a:pathLst>
                  <a:path w="13" h="10">
                    <a:moveTo>
                      <a:pt x="1" y="10"/>
                    </a:moveTo>
                    <a:cubicBezTo>
                      <a:pt x="4" y="4"/>
                      <a:pt x="8" y="1"/>
                      <a:pt x="13" y="1"/>
                    </a:cubicBezTo>
                    <a:cubicBezTo>
                      <a:pt x="9" y="0"/>
                      <a:pt x="6" y="0"/>
                      <a:pt x="2" y="0"/>
                    </a:cubicBezTo>
                    <a:cubicBezTo>
                      <a:pt x="1" y="4"/>
                      <a:pt x="0" y="7"/>
                      <a:pt x="1"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4" name="PA-íṡ1ïḓé">
                <a:extLst>
                  <a:ext uri="{FF2B5EF4-FFF2-40B4-BE49-F238E27FC236}">
                    <a16:creationId xmlns:a16="http://schemas.microsoft.com/office/drawing/2014/main" xmlns="" id="{FB2B5BEC-904F-47FA-8BF5-65AE9A70EE16}"/>
                  </a:ext>
                </a:extLst>
              </p:cNvPr>
              <p:cNvSpPr/>
              <p:nvPr>
                <p:custDataLst>
                  <p:tags r:id="rId54"/>
                </p:custDataLst>
              </p:nvPr>
            </p:nvSpPr>
            <p:spPr bwMode="auto">
              <a:xfrm>
                <a:off x="3506050" y="3931681"/>
                <a:ext cx="14512" cy="8466"/>
              </a:xfrm>
              <a:custGeom>
                <a:avLst/>
                <a:gdLst>
                  <a:gd name="T0" fmla="*/ 44 w 44"/>
                  <a:gd name="T1" fmla="*/ 0 h 29"/>
                  <a:gd name="T2" fmla="*/ 22 w 44"/>
                  <a:gd name="T3" fmla="*/ 15 h 29"/>
                  <a:gd name="T4" fmla="*/ 7 w 44"/>
                  <a:gd name="T5" fmla="*/ 25 h 29"/>
                  <a:gd name="T6" fmla="*/ 0 w 44"/>
                  <a:gd name="T7" fmla="*/ 29 h 29"/>
                  <a:gd name="T8" fmla="*/ 44 w 44"/>
                  <a:gd name="T9" fmla="*/ 0 h 29"/>
                </a:gdLst>
                <a:ahLst/>
                <a:cxnLst>
                  <a:cxn ang="0">
                    <a:pos x="T0" y="T1"/>
                  </a:cxn>
                  <a:cxn ang="0">
                    <a:pos x="T2" y="T3"/>
                  </a:cxn>
                  <a:cxn ang="0">
                    <a:pos x="T4" y="T5"/>
                  </a:cxn>
                  <a:cxn ang="0">
                    <a:pos x="T6" y="T7"/>
                  </a:cxn>
                  <a:cxn ang="0">
                    <a:pos x="T8" y="T9"/>
                  </a:cxn>
                </a:cxnLst>
                <a:rect l="0" t="0" r="r" b="b"/>
                <a:pathLst>
                  <a:path w="44" h="29">
                    <a:moveTo>
                      <a:pt x="44" y="0"/>
                    </a:moveTo>
                    <a:cubicBezTo>
                      <a:pt x="44" y="0"/>
                      <a:pt x="33" y="8"/>
                      <a:pt x="22" y="15"/>
                    </a:cubicBezTo>
                    <a:cubicBezTo>
                      <a:pt x="17" y="19"/>
                      <a:pt x="12" y="22"/>
                      <a:pt x="7" y="25"/>
                    </a:cubicBezTo>
                    <a:cubicBezTo>
                      <a:pt x="3" y="28"/>
                      <a:pt x="0" y="29"/>
                      <a:pt x="0" y="29"/>
                    </a:cubicBezTo>
                    <a:cubicBezTo>
                      <a:pt x="14" y="23"/>
                      <a:pt x="29" y="12"/>
                      <a:pt x="44"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5" name="PA-ïŝ1îḓé">
                <a:extLst>
                  <a:ext uri="{FF2B5EF4-FFF2-40B4-BE49-F238E27FC236}">
                    <a16:creationId xmlns:a16="http://schemas.microsoft.com/office/drawing/2014/main" xmlns="" id="{B8FF1624-7C01-4AE2-837B-9E7F7194B0A8}"/>
                  </a:ext>
                </a:extLst>
              </p:cNvPr>
              <p:cNvSpPr/>
              <p:nvPr>
                <p:custDataLst>
                  <p:tags r:id="rId55"/>
                </p:custDataLst>
              </p:nvPr>
            </p:nvSpPr>
            <p:spPr bwMode="auto">
              <a:xfrm>
                <a:off x="2428558" y="3551960"/>
                <a:ext cx="1210" cy="2419"/>
              </a:xfrm>
              <a:custGeom>
                <a:avLst/>
                <a:gdLst>
                  <a:gd name="T0" fmla="*/ 6 w 6"/>
                  <a:gd name="T1" fmla="*/ 11 h 11"/>
                  <a:gd name="T2" fmla="*/ 0 w 6"/>
                  <a:gd name="T3" fmla="*/ 0 h 11"/>
                  <a:gd name="T4" fmla="*/ 6 w 6"/>
                  <a:gd name="T5" fmla="*/ 11 h 11"/>
                </a:gdLst>
                <a:ahLst/>
                <a:cxnLst>
                  <a:cxn ang="0">
                    <a:pos x="T0" y="T1"/>
                  </a:cxn>
                  <a:cxn ang="0">
                    <a:pos x="T2" y="T3"/>
                  </a:cxn>
                  <a:cxn ang="0">
                    <a:pos x="T4" y="T5"/>
                  </a:cxn>
                </a:cxnLst>
                <a:rect l="0" t="0" r="r" b="b"/>
                <a:pathLst>
                  <a:path w="6" h="11">
                    <a:moveTo>
                      <a:pt x="6" y="11"/>
                    </a:moveTo>
                    <a:cubicBezTo>
                      <a:pt x="0" y="0"/>
                      <a:pt x="0" y="0"/>
                      <a:pt x="0" y="0"/>
                    </a:cubicBezTo>
                    <a:cubicBezTo>
                      <a:pt x="0" y="5"/>
                      <a:pt x="2" y="9"/>
                      <a:pt x="6" y="1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6" name="PA-iS1iḋè">
                <a:extLst>
                  <a:ext uri="{FF2B5EF4-FFF2-40B4-BE49-F238E27FC236}">
                    <a16:creationId xmlns:a16="http://schemas.microsoft.com/office/drawing/2014/main" xmlns="" id="{5FF584FC-55ED-46C6-AAAF-31A4E9AB049F}"/>
                  </a:ext>
                </a:extLst>
              </p:cNvPr>
              <p:cNvSpPr/>
              <p:nvPr>
                <p:custDataLst>
                  <p:tags r:id="rId56"/>
                </p:custDataLst>
              </p:nvPr>
            </p:nvSpPr>
            <p:spPr bwMode="auto">
              <a:xfrm>
                <a:off x="3452840" y="3967961"/>
                <a:ext cx="12093" cy="3628"/>
              </a:xfrm>
              <a:custGeom>
                <a:avLst/>
                <a:gdLst>
                  <a:gd name="T0" fmla="*/ 38 w 38"/>
                  <a:gd name="T1" fmla="*/ 4 h 11"/>
                  <a:gd name="T2" fmla="*/ 3 w 38"/>
                  <a:gd name="T3" fmla="*/ 2 h 11"/>
                  <a:gd name="T4" fmla="*/ 1 w 38"/>
                  <a:gd name="T5" fmla="*/ 11 h 11"/>
                  <a:gd name="T6" fmla="*/ 38 w 38"/>
                  <a:gd name="T7" fmla="*/ 4 h 11"/>
                </a:gdLst>
                <a:ahLst/>
                <a:cxnLst>
                  <a:cxn ang="0">
                    <a:pos x="T0" y="T1"/>
                  </a:cxn>
                  <a:cxn ang="0">
                    <a:pos x="T2" y="T3"/>
                  </a:cxn>
                  <a:cxn ang="0">
                    <a:pos x="T4" y="T5"/>
                  </a:cxn>
                  <a:cxn ang="0">
                    <a:pos x="T6" y="T7"/>
                  </a:cxn>
                </a:cxnLst>
                <a:rect l="0" t="0" r="r" b="b"/>
                <a:pathLst>
                  <a:path w="38" h="11">
                    <a:moveTo>
                      <a:pt x="38" y="4"/>
                    </a:moveTo>
                    <a:cubicBezTo>
                      <a:pt x="25" y="1"/>
                      <a:pt x="13" y="0"/>
                      <a:pt x="3" y="2"/>
                    </a:cubicBezTo>
                    <a:cubicBezTo>
                      <a:pt x="2" y="5"/>
                      <a:pt x="0" y="8"/>
                      <a:pt x="1" y="11"/>
                    </a:cubicBezTo>
                    <a:lnTo>
                      <a:pt x="38" y="4"/>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7" name="PA-ïşḷidè">
                <a:extLst>
                  <a:ext uri="{FF2B5EF4-FFF2-40B4-BE49-F238E27FC236}">
                    <a16:creationId xmlns:a16="http://schemas.microsoft.com/office/drawing/2014/main" xmlns="" id="{2E57F29A-9C19-4273-8032-E785FD2AF014}"/>
                  </a:ext>
                </a:extLst>
              </p:cNvPr>
              <p:cNvSpPr/>
              <p:nvPr>
                <p:custDataLst>
                  <p:tags r:id="rId57"/>
                </p:custDataLst>
              </p:nvPr>
            </p:nvSpPr>
            <p:spPr bwMode="auto">
              <a:xfrm>
                <a:off x="2775629" y="30017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8" name="PA-í$ḻïdé">
                <a:extLst>
                  <a:ext uri="{FF2B5EF4-FFF2-40B4-BE49-F238E27FC236}">
                    <a16:creationId xmlns:a16="http://schemas.microsoft.com/office/drawing/2014/main" xmlns="" id="{08962A12-D799-47D1-959A-AF6B1AB30050}"/>
                  </a:ext>
                </a:extLst>
              </p:cNvPr>
              <p:cNvSpPr/>
              <p:nvPr>
                <p:custDataLst>
                  <p:tags r:id="rId58"/>
                </p:custDataLst>
              </p:nvPr>
            </p:nvSpPr>
            <p:spPr bwMode="auto">
              <a:xfrm>
                <a:off x="2412838" y="2882005"/>
                <a:ext cx="1290329" cy="1147631"/>
              </a:xfrm>
              <a:custGeom>
                <a:avLst/>
                <a:gdLst>
                  <a:gd name="T0" fmla="*/ 1159 w 4052"/>
                  <a:gd name="T1" fmla="*/ 422 h 3609"/>
                  <a:gd name="T2" fmla="*/ 1066 w 4052"/>
                  <a:gd name="T3" fmla="*/ 353 h 3609"/>
                  <a:gd name="T4" fmla="*/ 676 w 4052"/>
                  <a:gd name="T5" fmla="*/ 603 h 3609"/>
                  <a:gd name="T6" fmla="*/ 235 w 4052"/>
                  <a:gd name="T7" fmla="*/ 975 h 3609"/>
                  <a:gd name="T8" fmla="*/ 89 w 4052"/>
                  <a:gd name="T9" fmla="*/ 1354 h 3609"/>
                  <a:gd name="T10" fmla="*/ 27 w 4052"/>
                  <a:gd name="T11" fmla="*/ 1839 h 3609"/>
                  <a:gd name="T12" fmla="*/ 64 w 4052"/>
                  <a:gd name="T13" fmla="*/ 2077 h 3609"/>
                  <a:gd name="T14" fmla="*/ 128 w 4052"/>
                  <a:gd name="T15" fmla="*/ 2345 h 3609"/>
                  <a:gd name="T16" fmla="*/ 309 w 4052"/>
                  <a:gd name="T17" fmla="*/ 2672 h 3609"/>
                  <a:gd name="T18" fmla="*/ 635 w 4052"/>
                  <a:gd name="T19" fmla="*/ 2999 h 3609"/>
                  <a:gd name="T20" fmla="*/ 983 w 4052"/>
                  <a:gd name="T21" fmla="*/ 3206 h 3609"/>
                  <a:gd name="T22" fmla="*/ 1538 w 4052"/>
                  <a:gd name="T23" fmla="*/ 3438 h 3609"/>
                  <a:gd name="T24" fmla="*/ 2690 w 4052"/>
                  <a:gd name="T25" fmla="*/ 3567 h 3609"/>
                  <a:gd name="T26" fmla="*/ 3076 w 4052"/>
                  <a:gd name="T27" fmla="*/ 3515 h 3609"/>
                  <a:gd name="T28" fmla="*/ 3516 w 4052"/>
                  <a:gd name="T29" fmla="*/ 3257 h 3609"/>
                  <a:gd name="T30" fmla="*/ 3867 w 4052"/>
                  <a:gd name="T31" fmla="*/ 2753 h 3609"/>
                  <a:gd name="T32" fmla="*/ 3998 w 4052"/>
                  <a:gd name="T33" fmla="*/ 2382 h 3609"/>
                  <a:gd name="T34" fmla="*/ 4043 w 4052"/>
                  <a:gd name="T35" fmla="*/ 1937 h 3609"/>
                  <a:gd name="T36" fmla="*/ 3986 w 4052"/>
                  <a:gd name="T37" fmla="*/ 1743 h 3609"/>
                  <a:gd name="T38" fmla="*/ 3940 w 4052"/>
                  <a:gd name="T39" fmla="*/ 1417 h 3609"/>
                  <a:gd name="T40" fmla="*/ 3707 w 4052"/>
                  <a:gd name="T41" fmla="*/ 885 h 3609"/>
                  <a:gd name="T42" fmla="*/ 3485 w 4052"/>
                  <a:gd name="T43" fmla="*/ 603 h 3609"/>
                  <a:gd name="T44" fmla="*/ 3288 w 4052"/>
                  <a:gd name="T45" fmla="*/ 458 h 3609"/>
                  <a:gd name="T46" fmla="*/ 3168 w 4052"/>
                  <a:gd name="T47" fmla="*/ 299 h 3609"/>
                  <a:gd name="T48" fmla="*/ 2955 w 4052"/>
                  <a:gd name="T49" fmla="*/ 168 h 3609"/>
                  <a:gd name="T50" fmla="*/ 2544 w 4052"/>
                  <a:gd name="T51" fmla="*/ 42 h 3609"/>
                  <a:gd name="T52" fmla="*/ 2533 w 4052"/>
                  <a:gd name="T53" fmla="*/ 64 h 3609"/>
                  <a:gd name="T54" fmla="*/ 2696 w 4052"/>
                  <a:gd name="T55" fmla="*/ 190 h 3609"/>
                  <a:gd name="T56" fmla="*/ 2979 w 4052"/>
                  <a:gd name="T57" fmla="*/ 334 h 3609"/>
                  <a:gd name="T58" fmla="*/ 3327 w 4052"/>
                  <a:gd name="T59" fmla="*/ 613 h 3609"/>
                  <a:gd name="T60" fmla="*/ 3512 w 4052"/>
                  <a:gd name="T61" fmla="*/ 790 h 3609"/>
                  <a:gd name="T62" fmla="*/ 3694 w 4052"/>
                  <a:gd name="T63" fmla="*/ 1029 h 3609"/>
                  <a:gd name="T64" fmla="*/ 3777 w 4052"/>
                  <a:gd name="T65" fmla="*/ 1286 h 3609"/>
                  <a:gd name="T66" fmla="*/ 3846 w 4052"/>
                  <a:gd name="T67" fmla="*/ 1578 h 3609"/>
                  <a:gd name="T68" fmla="*/ 3921 w 4052"/>
                  <a:gd name="T69" fmla="*/ 1840 h 3609"/>
                  <a:gd name="T70" fmla="*/ 3872 w 4052"/>
                  <a:gd name="T71" fmla="*/ 2038 h 3609"/>
                  <a:gd name="T72" fmla="*/ 3840 w 4052"/>
                  <a:gd name="T73" fmla="*/ 2257 h 3609"/>
                  <a:gd name="T74" fmla="*/ 3779 w 4052"/>
                  <a:gd name="T75" fmla="*/ 2494 h 3609"/>
                  <a:gd name="T76" fmla="*/ 3688 w 4052"/>
                  <a:gd name="T77" fmla="*/ 2629 h 3609"/>
                  <a:gd name="T78" fmla="*/ 3565 w 4052"/>
                  <a:gd name="T79" fmla="*/ 2865 h 3609"/>
                  <a:gd name="T80" fmla="*/ 3402 w 4052"/>
                  <a:gd name="T81" fmla="*/ 3084 h 3609"/>
                  <a:gd name="T82" fmla="*/ 3151 w 4052"/>
                  <a:gd name="T83" fmla="*/ 3274 h 3609"/>
                  <a:gd name="T84" fmla="*/ 2897 w 4052"/>
                  <a:gd name="T85" fmla="*/ 3329 h 3609"/>
                  <a:gd name="T86" fmla="*/ 2520 w 4052"/>
                  <a:gd name="T87" fmla="*/ 3373 h 3609"/>
                  <a:gd name="T88" fmla="*/ 2192 w 4052"/>
                  <a:gd name="T89" fmla="*/ 3349 h 3609"/>
                  <a:gd name="T90" fmla="*/ 1655 w 4052"/>
                  <a:gd name="T91" fmla="*/ 3266 h 3609"/>
                  <a:gd name="T92" fmla="*/ 1295 w 4052"/>
                  <a:gd name="T93" fmla="*/ 3109 h 3609"/>
                  <a:gd name="T94" fmla="*/ 917 w 4052"/>
                  <a:gd name="T95" fmla="*/ 2918 h 3609"/>
                  <a:gd name="T96" fmla="*/ 625 w 4052"/>
                  <a:gd name="T97" fmla="*/ 2671 h 3609"/>
                  <a:gd name="T98" fmla="*/ 367 w 4052"/>
                  <a:gd name="T99" fmla="*/ 2256 h 3609"/>
                  <a:gd name="T100" fmla="*/ 223 w 4052"/>
                  <a:gd name="T101" fmla="*/ 1891 h 3609"/>
                  <a:gd name="T102" fmla="*/ 229 w 4052"/>
                  <a:gd name="T103" fmla="*/ 1628 h 3609"/>
                  <a:gd name="T104" fmla="*/ 300 w 4052"/>
                  <a:gd name="T105" fmla="*/ 1405 h 3609"/>
                  <a:gd name="T106" fmla="*/ 366 w 4052"/>
                  <a:gd name="T107" fmla="*/ 1143 h 3609"/>
                  <a:gd name="T108" fmla="*/ 520 w 4052"/>
                  <a:gd name="T109" fmla="*/ 955 h 3609"/>
                  <a:gd name="T110" fmla="*/ 680 w 4052"/>
                  <a:gd name="T111" fmla="*/ 811 h 3609"/>
                  <a:gd name="T112" fmla="*/ 1030 w 4052"/>
                  <a:gd name="T113" fmla="*/ 587 h 3609"/>
                  <a:gd name="T114" fmla="*/ 1505 w 4052"/>
                  <a:gd name="T115" fmla="*/ 433 h 3609"/>
                  <a:gd name="T116" fmla="*/ 2187 w 4052"/>
                  <a:gd name="T117" fmla="*/ 349 h 3609"/>
                  <a:gd name="T118" fmla="*/ 2220 w 4052"/>
                  <a:gd name="T119" fmla="*/ 165 h 3609"/>
                  <a:gd name="T120" fmla="*/ 1601 w 4052"/>
                  <a:gd name="T121" fmla="*/ 247 h 3609"/>
                  <a:gd name="T122" fmla="*/ 487 w 4052"/>
                  <a:gd name="T123" fmla="*/ 769 h 3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2" h="3609">
                    <a:moveTo>
                      <a:pt x="1430" y="227"/>
                    </a:moveTo>
                    <a:cubicBezTo>
                      <a:pt x="1384" y="237"/>
                      <a:pt x="1416" y="267"/>
                      <a:pt x="1411" y="290"/>
                    </a:cubicBezTo>
                    <a:cubicBezTo>
                      <a:pt x="1360" y="312"/>
                      <a:pt x="1381" y="269"/>
                      <a:pt x="1358" y="255"/>
                    </a:cubicBezTo>
                    <a:cubicBezTo>
                      <a:pt x="1354" y="258"/>
                      <a:pt x="1350" y="260"/>
                      <a:pt x="1346" y="263"/>
                    </a:cubicBezTo>
                    <a:cubicBezTo>
                      <a:pt x="1343" y="265"/>
                      <a:pt x="1340" y="269"/>
                      <a:pt x="1336" y="272"/>
                    </a:cubicBezTo>
                    <a:cubicBezTo>
                      <a:pt x="1330" y="278"/>
                      <a:pt x="1324" y="285"/>
                      <a:pt x="1318" y="291"/>
                    </a:cubicBezTo>
                    <a:cubicBezTo>
                      <a:pt x="1307" y="304"/>
                      <a:pt x="1296" y="315"/>
                      <a:pt x="1284" y="317"/>
                    </a:cubicBezTo>
                    <a:cubicBezTo>
                      <a:pt x="1280" y="312"/>
                      <a:pt x="1275" y="311"/>
                      <a:pt x="1279" y="303"/>
                    </a:cubicBezTo>
                    <a:cubicBezTo>
                      <a:pt x="1272" y="312"/>
                      <a:pt x="1262" y="319"/>
                      <a:pt x="1250" y="324"/>
                    </a:cubicBezTo>
                    <a:cubicBezTo>
                      <a:pt x="1239" y="330"/>
                      <a:pt x="1226" y="334"/>
                      <a:pt x="1213" y="339"/>
                    </a:cubicBezTo>
                    <a:cubicBezTo>
                      <a:pt x="1206" y="341"/>
                      <a:pt x="1199" y="343"/>
                      <a:pt x="1193" y="346"/>
                    </a:cubicBezTo>
                    <a:cubicBezTo>
                      <a:pt x="1186" y="349"/>
                      <a:pt x="1180" y="352"/>
                      <a:pt x="1174" y="355"/>
                    </a:cubicBezTo>
                    <a:cubicBezTo>
                      <a:pt x="1163" y="362"/>
                      <a:pt x="1152" y="371"/>
                      <a:pt x="1145" y="383"/>
                    </a:cubicBezTo>
                    <a:cubicBezTo>
                      <a:pt x="1141" y="381"/>
                      <a:pt x="1139" y="379"/>
                      <a:pt x="1137" y="376"/>
                    </a:cubicBezTo>
                    <a:cubicBezTo>
                      <a:pt x="1150" y="391"/>
                      <a:pt x="1157" y="409"/>
                      <a:pt x="1159" y="422"/>
                    </a:cubicBezTo>
                    <a:cubicBezTo>
                      <a:pt x="1150" y="425"/>
                      <a:pt x="1143" y="433"/>
                      <a:pt x="1136" y="438"/>
                    </a:cubicBezTo>
                    <a:cubicBezTo>
                      <a:pt x="1130" y="444"/>
                      <a:pt x="1124" y="445"/>
                      <a:pt x="1116" y="436"/>
                    </a:cubicBezTo>
                    <a:cubicBezTo>
                      <a:pt x="1128" y="432"/>
                      <a:pt x="1126" y="423"/>
                      <a:pt x="1129" y="414"/>
                    </a:cubicBezTo>
                    <a:cubicBezTo>
                      <a:pt x="1129" y="414"/>
                      <a:pt x="1125" y="418"/>
                      <a:pt x="1121" y="422"/>
                    </a:cubicBezTo>
                    <a:cubicBezTo>
                      <a:pt x="1117" y="426"/>
                      <a:pt x="1112" y="431"/>
                      <a:pt x="1112" y="431"/>
                    </a:cubicBezTo>
                    <a:cubicBezTo>
                      <a:pt x="1082" y="405"/>
                      <a:pt x="1136" y="409"/>
                      <a:pt x="1128" y="386"/>
                    </a:cubicBezTo>
                    <a:cubicBezTo>
                      <a:pt x="1119" y="392"/>
                      <a:pt x="1110" y="399"/>
                      <a:pt x="1101" y="407"/>
                    </a:cubicBezTo>
                    <a:cubicBezTo>
                      <a:pt x="1092" y="414"/>
                      <a:pt x="1083" y="422"/>
                      <a:pt x="1074" y="430"/>
                    </a:cubicBezTo>
                    <a:cubicBezTo>
                      <a:pt x="1065" y="437"/>
                      <a:pt x="1056" y="443"/>
                      <a:pt x="1048" y="448"/>
                    </a:cubicBezTo>
                    <a:cubicBezTo>
                      <a:pt x="1039" y="453"/>
                      <a:pt x="1031" y="457"/>
                      <a:pt x="1023" y="458"/>
                    </a:cubicBezTo>
                    <a:cubicBezTo>
                      <a:pt x="1013" y="443"/>
                      <a:pt x="1030" y="434"/>
                      <a:pt x="1042" y="426"/>
                    </a:cubicBezTo>
                    <a:cubicBezTo>
                      <a:pt x="1055" y="419"/>
                      <a:pt x="1063" y="413"/>
                      <a:pt x="1037" y="407"/>
                    </a:cubicBezTo>
                    <a:cubicBezTo>
                      <a:pt x="1037" y="407"/>
                      <a:pt x="1050" y="406"/>
                      <a:pt x="1063" y="404"/>
                    </a:cubicBezTo>
                    <a:cubicBezTo>
                      <a:pt x="1076" y="402"/>
                      <a:pt x="1089" y="401"/>
                      <a:pt x="1089" y="401"/>
                    </a:cubicBezTo>
                    <a:cubicBezTo>
                      <a:pt x="1034" y="365"/>
                      <a:pt x="1120" y="394"/>
                      <a:pt x="1066" y="353"/>
                    </a:cubicBezTo>
                    <a:cubicBezTo>
                      <a:pt x="1033" y="361"/>
                      <a:pt x="1017" y="372"/>
                      <a:pt x="1001" y="383"/>
                    </a:cubicBezTo>
                    <a:cubicBezTo>
                      <a:pt x="985" y="394"/>
                      <a:pt x="969" y="405"/>
                      <a:pt x="936" y="414"/>
                    </a:cubicBezTo>
                    <a:cubicBezTo>
                      <a:pt x="930" y="438"/>
                      <a:pt x="952" y="438"/>
                      <a:pt x="946" y="461"/>
                    </a:cubicBezTo>
                    <a:cubicBezTo>
                      <a:pt x="928" y="478"/>
                      <a:pt x="913" y="484"/>
                      <a:pt x="900" y="485"/>
                    </a:cubicBezTo>
                    <a:cubicBezTo>
                      <a:pt x="893" y="485"/>
                      <a:pt x="886" y="483"/>
                      <a:pt x="880" y="482"/>
                    </a:cubicBezTo>
                    <a:cubicBezTo>
                      <a:pt x="874" y="480"/>
                      <a:pt x="868" y="477"/>
                      <a:pt x="862" y="474"/>
                    </a:cubicBezTo>
                    <a:cubicBezTo>
                      <a:pt x="840" y="464"/>
                      <a:pt x="820" y="453"/>
                      <a:pt x="799" y="490"/>
                    </a:cubicBezTo>
                    <a:cubicBezTo>
                      <a:pt x="796" y="504"/>
                      <a:pt x="799" y="521"/>
                      <a:pt x="795" y="536"/>
                    </a:cubicBezTo>
                    <a:cubicBezTo>
                      <a:pt x="792" y="550"/>
                      <a:pt x="782" y="561"/>
                      <a:pt x="755" y="564"/>
                    </a:cubicBezTo>
                    <a:cubicBezTo>
                      <a:pt x="755" y="564"/>
                      <a:pt x="754" y="554"/>
                      <a:pt x="753" y="543"/>
                    </a:cubicBezTo>
                    <a:cubicBezTo>
                      <a:pt x="752" y="533"/>
                      <a:pt x="750" y="523"/>
                      <a:pt x="750" y="523"/>
                    </a:cubicBezTo>
                    <a:cubicBezTo>
                      <a:pt x="721" y="538"/>
                      <a:pt x="720" y="554"/>
                      <a:pt x="718" y="569"/>
                    </a:cubicBezTo>
                    <a:cubicBezTo>
                      <a:pt x="717" y="576"/>
                      <a:pt x="715" y="583"/>
                      <a:pt x="709" y="588"/>
                    </a:cubicBezTo>
                    <a:cubicBezTo>
                      <a:pt x="707" y="591"/>
                      <a:pt x="703" y="594"/>
                      <a:pt x="697" y="596"/>
                    </a:cubicBezTo>
                    <a:cubicBezTo>
                      <a:pt x="692" y="599"/>
                      <a:pt x="685" y="601"/>
                      <a:pt x="676" y="603"/>
                    </a:cubicBezTo>
                    <a:cubicBezTo>
                      <a:pt x="677" y="594"/>
                      <a:pt x="686" y="584"/>
                      <a:pt x="694" y="577"/>
                    </a:cubicBezTo>
                    <a:cubicBezTo>
                      <a:pt x="701" y="570"/>
                      <a:pt x="707" y="566"/>
                      <a:pt x="702" y="566"/>
                    </a:cubicBezTo>
                    <a:cubicBezTo>
                      <a:pt x="675" y="565"/>
                      <a:pt x="671" y="575"/>
                      <a:pt x="671" y="586"/>
                    </a:cubicBezTo>
                    <a:cubicBezTo>
                      <a:pt x="670" y="597"/>
                      <a:pt x="673" y="610"/>
                      <a:pt x="659" y="620"/>
                    </a:cubicBezTo>
                    <a:cubicBezTo>
                      <a:pt x="634" y="596"/>
                      <a:pt x="634" y="596"/>
                      <a:pt x="634" y="596"/>
                    </a:cubicBezTo>
                    <a:cubicBezTo>
                      <a:pt x="621" y="607"/>
                      <a:pt x="607" y="620"/>
                      <a:pt x="595" y="633"/>
                    </a:cubicBezTo>
                    <a:cubicBezTo>
                      <a:pt x="588" y="640"/>
                      <a:pt x="582" y="646"/>
                      <a:pt x="575" y="653"/>
                    </a:cubicBezTo>
                    <a:cubicBezTo>
                      <a:pt x="569" y="661"/>
                      <a:pt x="563" y="668"/>
                      <a:pt x="557" y="675"/>
                    </a:cubicBezTo>
                    <a:cubicBezTo>
                      <a:pt x="550" y="682"/>
                      <a:pt x="544" y="690"/>
                      <a:pt x="538" y="697"/>
                    </a:cubicBezTo>
                    <a:cubicBezTo>
                      <a:pt x="532" y="704"/>
                      <a:pt x="525" y="712"/>
                      <a:pt x="519" y="719"/>
                    </a:cubicBezTo>
                    <a:cubicBezTo>
                      <a:pt x="507" y="734"/>
                      <a:pt x="494" y="748"/>
                      <a:pt x="481" y="762"/>
                    </a:cubicBezTo>
                    <a:cubicBezTo>
                      <a:pt x="477" y="752"/>
                      <a:pt x="480" y="735"/>
                      <a:pt x="460" y="740"/>
                    </a:cubicBezTo>
                    <a:cubicBezTo>
                      <a:pt x="429" y="779"/>
                      <a:pt x="391" y="814"/>
                      <a:pt x="351" y="849"/>
                    </a:cubicBezTo>
                    <a:cubicBezTo>
                      <a:pt x="312" y="884"/>
                      <a:pt x="271" y="918"/>
                      <a:pt x="234" y="952"/>
                    </a:cubicBezTo>
                    <a:cubicBezTo>
                      <a:pt x="234" y="952"/>
                      <a:pt x="234" y="963"/>
                      <a:pt x="235" y="975"/>
                    </a:cubicBezTo>
                    <a:cubicBezTo>
                      <a:pt x="235" y="981"/>
                      <a:pt x="235" y="987"/>
                      <a:pt x="235" y="991"/>
                    </a:cubicBezTo>
                    <a:cubicBezTo>
                      <a:pt x="236" y="996"/>
                      <a:pt x="236" y="998"/>
                      <a:pt x="236" y="998"/>
                    </a:cubicBezTo>
                    <a:cubicBezTo>
                      <a:pt x="231" y="1005"/>
                      <a:pt x="216" y="1004"/>
                      <a:pt x="217" y="993"/>
                    </a:cubicBezTo>
                    <a:cubicBezTo>
                      <a:pt x="186" y="1018"/>
                      <a:pt x="231" y="1005"/>
                      <a:pt x="230" y="1026"/>
                    </a:cubicBezTo>
                    <a:cubicBezTo>
                      <a:pt x="220" y="1045"/>
                      <a:pt x="201" y="1041"/>
                      <a:pt x="201" y="1025"/>
                    </a:cubicBezTo>
                    <a:cubicBezTo>
                      <a:pt x="193" y="1059"/>
                      <a:pt x="180" y="1106"/>
                      <a:pt x="164" y="1151"/>
                    </a:cubicBezTo>
                    <a:cubicBezTo>
                      <a:pt x="147" y="1195"/>
                      <a:pt x="128" y="1238"/>
                      <a:pt x="101" y="1265"/>
                    </a:cubicBezTo>
                    <a:cubicBezTo>
                      <a:pt x="101" y="1265"/>
                      <a:pt x="100" y="1261"/>
                      <a:pt x="99" y="1257"/>
                    </a:cubicBezTo>
                    <a:cubicBezTo>
                      <a:pt x="98" y="1253"/>
                      <a:pt x="98" y="1249"/>
                      <a:pt x="98" y="1249"/>
                    </a:cubicBezTo>
                    <a:cubicBezTo>
                      <a:pt x="90" y="1260"/>
                      <a:pt x="88" y="1271"/>
                      <a:pt x="89" y="1281"/>
                    </a:cubicBezTo>
                    <a:cubicBezTo>
                      <a:pt x="90" y="1292"/>
                      <a:pt x="94" y="1301"/>
                      <a:pt x="98" y="1310"/>
                    </a:cubicBezTo>
                    <a:cubicBezTo>
                      <a:pt x="99" y="1315"/>
                      <a:pt x="101" y="1319"/>
                      <a:pt x="102" y="1323"/>
                    </a:cubicBezTo>
                    <a:cubicBezTo>
                      <a:pt x="104" y="1328"/>
                      <a:pt x="105" y="1332"/>
                      <a:pt x="105" y="1337"/>
                    </a:cubicBezTo>
                    <a:cubicBezTo>
                      <a:pt x="105" y="1345"/>
                      <a:pt x="101" y="1354"/>
                      <a:pt x="91" y="1364"/>
                    </a:cubicBezTo>
                    <a:cubicBezTo>
                      <a:pt x="89" y="1354"/>
                      <a:pt x="89" y="1354"/>
                      <a:pt x="89" y="1354"/>
                    </a:cubicBezTo>
                    <a:cubicBezTo>
                      <a:pt x="76" y="1380"/>
                      <a:pt x="69" y="1409"/>
                      <a:pt x="61" y="1438"/>
                    </a:cubicBezTo>
                    <a:cubicBezTo>
                      <a:pt x="55" y="1467"/>
                      <a:pt x="49" y="1496"/>
                      <a:pt x="45" y="1525"/>
                    </a:cubicBezTo>
                    <a:cubicBezTo>
                      <a:pt x="44" y="1532"/>
                      <a:pt x="43" y="1539"/>
                      <a:pt x="41" y="1546"/>
                    </a:cubicBezTo>
                    <a:cubicBezTo>
                      <a:pt x="41" y="1550"/>
                      <a:pt x="40" y="1553"/>
                      <a:pt x="39" y="1556"/>
                    </a:cubicBezTo>
                    <a:cubicBezTo>
                      <a:pt x="39" y="1560"/>
                      <a:pt x="38" y="1563"/>
                      <a:pt x="38" y="1567"/>
                    </a:cubicBezTo>
                    <a:cubicBezTo>
                      <a:pt x="35" y="1580"/>
                      <a:pt x="32" y="1594"/>
                      <a:pt x="29" y="1607"/>
                    </a:cubicBezTo>
                    <a:cubicBezTo>
                      <a:pt x="27" y="1613"/>
                      <a:pt x="26" y="1620"/>
                      <a:pt x="24" y="1626"/>
                    </a:cubicBezTo>
                    <a:cubicBezTo>
                      <a:pt x="22" y="1632"/>
                      <a:pt x="20" y="1638"/>
                      <a:pt x="18" y="1644"/>
                    </a:cubicBezTo>
                    <a:cubicBezTo>
                      <a:pt x="14" y="1656"/>
                      <a:pt x="9" y="1668"/>
                      <a:pt x="3" y="1679"/>
                    </a:cubicBezTo>
                    <a:cubicBezTo>
                      <a:pt x="13" y="1684"/>
                      <a:pt x="17" y="1693"/>
                      <a:pt x="18" y="1705"/>
                    </a:cubicBezTo>
                    <a:cubicBezTo>
                      <a:pt x="18" y="1711"/>
                      <a:pt x="18" y="1717"/>
                      <a:pt x="18" y="1724"/>
                    </a:cubicBezTo>
                    <a:cubicBezTo>
                      <a:pt x="17" y="1727"/>
                      <a:pt x="17" y="1731"/>
                      <a:pt x="17" y="1734"/>
                    </a:cubicBezTo>
                    <a:cubicBezTo>
                      <a:pt x="16" y="1738"/>
                      <a:pt x="16" y="1741"/>
                      <a:pt x="16" y="1745"/>
                    </a:cubicBezTo>
                    <a:cubicBezTo>
                      <a:pt x="14" y="1772"/>
                      <a:pt x="14" y="1799"/>
                      <a:pt x="43" y="1801"/>
                    </a:cubicBezTo>
                    <a:cubicBezTo>
                      <a:pt x="37" y="1818"/>
                      <a:pt x="32" y="1829"/>
                      <a:pt x="27" y="1839"/>
                    </a:cubicBezTo>
                    <a:cubicBezTo>
                      <a:pt x="23" y="1848"/>
                      <a:pt x="18" y="1855"/>
                      <a:pt x="15" y="1863"/>
                    </a:cubicBezTo>
                    <a:cubicBezTo>
                      <a:pt x="12" y="1871"/>
                      <a:pt x="9" y="1880"/>
                      <a:pt x="6" y="1893"/>
                    </a:cubicBezTo>
                    <a:cubicBezTo>
                      <a:pt x="4" y="1899"/>
                      <a:pt x="3" y="1907"/>
                      <a:pt x="2" y="1916"/>
                    </a:cubicBezTo>
                    <a:cubicBezTo>
                      <a:pt x="1" y="1925"/>
                      <a:pt x="0" y="1935"/>
                      <a:pt x="0" y="1947"/>
                    </a:cubicBezTo>
                    <a:cubicBezTo>
                      <a:pt x="0" y="1960"/>
                      <a:pt x="11" y="1968"/>
                      <a:pt x="22" y="1976"/>
                    </a:cubicBezTo>
                    <a:cubicBezTo>
                      <a:pt x="34" y="1984"/>
                      <a:pt x="47" y="1993"/>
                      <a:pt x="53" y="2007"/>
                    </a:cubicBezTo>
                    <a:cubicBezTo>
                      <a:pt x="24" y="2014"/>
                      <a:pt x="24" y="2014"/>
                      <a:pt x="24" y="2014"/>
                    </a:cubicBezTo>
                    <a:cubicBezTo>
                      <a:pt x="24" y="2014"/>
                      <a:pt x="33" y="2023"/>
                      <a:pt x="43" y="2031"/>
                    </a:cubicBezTo>
                    <a:cubicBezTo>
                      <a:pt x="48" y="2036"/>
                      <a:pt x="53" y="2040"/>
                      <a:pt x="57" y="2043"/>
                    </a:cubicBezTo>
                    <a:cubicBezTo>
                      <a:pt x="61" y="2046"/>
                      <a:pt x="63" y="2048"/>
                      <a:pt x="63" y="2048"/>
                    </a:cubicBezTo>
                    <a:cubicBezTo>
                      <a:pt x="63" y="2048"/>
                      <a:pt x="56" y="2056"/>
                      <a:pt x="48" y="2063"/>
                    </a:cubicBezTo>
                    <a:cubicBezTo>
                      <a:pt x="41" y="2071"/>
                      <a:pt x="33" y="2078"/>
                      <a:pt x="33" y="2078"/>
                    </a:cubicBezTo>
                    <a:cubicBezTo>
                      <a:pt x="33" y="2078"/>
                      <a:pt x="37" y="2085"/>
                      <a:pt x="40" y="2091"/>
                    </a:cubicBezTo>
                    <a:cubicBezTo>
                      <a:pt x="44" y="2098"/>
                      <a:pt x="48" y="2104"/>
                      <a:pt x="48" y="2104"/>
                    </a:cubicBezTo>
                    <a:cubicBezTo>
                      <a:pt x="46" y="2093"/>
                      <a:pt x="55" y="2077"/>
                      <a:pt x="64" y="2077"/>
                    </a:cubicBezTo>
                    <a:cubicBezTo>
                      <a:pt x="67" y="2082"/>
                      <a:pt x="69" y="2087"/>
                      <a:pt x="71" y="2093"/>
                    </a:cubicBezTo>
                    <a:cubicBezTo>
                      <a:pt x="73" y="2099"/>
                      <a:pt x="74" y="2105"/>
                      <a:pt x="75" y="2111"/>
                    </a:cubicBezTo>
                    <a:cubicBezTo>
                      <a:pt x="77" y="2123"/>
                      <a:pt x="77" y="2136"/>
                      <a:pt x="75" y="2148"/>
                    </a:cubicBezTo>
                    <a:cubicBezTo>
                      <a:pt x="73" y="2171"/>
                      <a:pt x="66" y="2191"/>
                      <a:pt x="59" y="2194"/>
                    </a:cubicBezTo>
                    <a:cubicBezTo>
                      <a:pt x="59" y="2194"/>
                      <a:pt x="63" y="2200"/>
                      <a:pt x="68" y="2209"/>
                    </a:cubicBezTo>
                    <a:cubicBezTo>
                      <a:pt x="73" y="2218"/>
                      <a:pt x="81" y="2229"/>
                      <a:pt x="89" y="2241"/>
                    </a:cubicBezTo>
                    <a:cubicBezTo>
                      <a:pt x="96" y="2252"/>
                      <a:pt x="104" y="2264"/>
                      <a:pt x="109" y="2272"/>
                    </a:cubicBezTo>
                    <a:cubicBezTo>
                      <a:pt x="115" y="2281"/>
                      <a:pt x="119" y="2286"/>
                      <a:pt x="119" y="2286"/>
                    </a:cubicBezTo>
                    <a:cubicBezTo>
                      <a:pt x="107" y="2289"/>
                      <a:pt x="96" y="2274"/>
                      <a:pt x="84" y="2263"/>
                    </a:cubicBezTo>
                    <a:cubicBezTo>
                      <a:pt x="90" y="2268"/>
                      <a:pt x="95" y="2273"/>
                      <a:pt x="97" y="2276"/>
                    </a:cubicBezTo>
                    <a:cubicBezTo>
                      <a:pt x="100" y="2280"/>
                      <a:pt x="101" y="2282"/>
                      <a:pt x="102" y="2285"/>
                    </a:cubicBezTo>
                    <a:cubicBezTo>
                      <a:pt x="102" y="2289"/>
                      <a:pt x="99" y="2292"/>
                      <a:pt x="95" y="2294"/>
                    </a:cubicBezTo>
                    <a:cubicBezTo>
                      <a:pt x="88" y="2299"/>
                      <a:pt x="81" y="2304"/>
                      <a:pt x="104" y="2323"/>
                    </a:cubicBezTo>
                    <a:cubicBezTo>
                      <a:pt x="108" y="2314"/>
                      <a:pt x="122" y="2319"/>
                      <a:pt x="128" y="2318"/>
                    </a:cubicBezTo>
                    <a:cubicBezTo>
                      <a:pt x="126" y="2326"/>
                      <a:pt x="127" y="2335"/>
                      <a:pt x="128" y="2345"/>
                    </a:cubicBezTo>
                    <a:cubicBezTo>
                      <a:pt x="130" y="2355"/>
                      <a:pt x="133" y="2366"/>
                      <a:pt x="138" y="2377"/>
                    </a:cubicBezTo>
                    <a:cubicBezTo>
                      <a:pt x="142" y="2388"/>
                      <a:pt x="147" y="2399"/>
                      <a:pt x="153" y="2410"/>
                    </a:cubicBezTo>
                    <a:cubicBezTo>
                      <a:pt x="159" y="2421"/>
                      <a:pt x="166" y="2431"/>
                      <a:pt x="172" y="2440"/>
                    </a:cubicBezTo>
                    <a:cubicBezTo>
                      <a:pt x="150" y="2442"/>
                      <a:pt x="150" y="2442"/>
                      <a:pt x="150" y="2442"/>
                    </a:cubicBezTo>
                    <a:cubicBezTo>
                      <a:pt x="154" y="2451"/>
                      <a:pt x="158" y="2460"/>
                      <a:pt x="163" y="2469"/>
                    </a:cubicBezTo>
                    <a:cubicBezTo>
                      <a:pt x="168" y="2478"/>
                      <a:pt x="173" y="2487"/>
                      <a:pt x="178" y="2496"/>
                    </a:cubicBezTo>
                    <a:cubicBezTo>
                      <a:pt x="183" y="2506"/>
                      <a:pt x="189" y="2515"/>
                      <a:pt x="195" y="2523"/>
                    </a:cubicBezTo>
                    <a:cubicBezTo>
                      <a:pt x="201" y="2532"/>
                      <a:pt x="207" y="2541"/>
                      <a:pt x="213" y="2550"/>
                    </a:cubicBezTo>
                    <a:cubicBezTo>
                      <a:pt x="219" y="2559"/>
                      <a:pt x="225" y="2568"/>
                      <a:pt x="232" y="2577"/>
                    </a:cubicBezTo>
                    <a:cubicBezTo>
                      <a:pt x="238" y="2586"/>
                      <a:pt x="245" y="2595"/>
                      <a:pt x="251" y="2604"/>
                    </a:cubicBezTo>
                    <a:cubicBezTo>
                      <a:pt x="264" y="2622"/>
                      <a:pt x="278" y="2639"/>
                      <a:pt x="290" y="2658"/>
                    </a:cubicBezTo>
                    <a:cubicBezTo>
                      <a:pt x="280" y="2626"/>
                      <a:pt x="315" y="2612"/>
                      <a:pt x="332" y="2631"/>
                    </a:cubicBezTo>
                    <a:cubicBezTo>
                      <a:pt x="311" y="2658"/>
                      <a:pt x="311" y="2658"/>
                      <a:pt x="311" y="2658"/>
                    </a:cubicBezTo>
                    <a:cubicBezTo>
                      <a:pt x="337" y="2660"/>
                      <a:pt x="305" y="2629"/>
                      <a:pt x="345" y="2643"/>
                    </a:cubicBezTo>
                    <a:cubicBezTo>
                      <a:pt x="361" y="2671"/>
                      <a:pt x="329" y="2682"/>
                      <a:pt x="309" y="2672"/>
                    </a:cubicBezTo>
                    <a:cubicBezTo>
                      <a:pt x="341" y="2698"/>
                      <a:pt x="341" y="2698"/>
                      <a:pt x="341" y="2698"/>
                    </a:cubicBezTo>
                    <a:cubicBezTo>
                      <a:pt x="335" y="2706"/>
                      <a:pt x="326" y="2702"/>
                      <a:pt x="314" y="2707"/>
                    </a:cubicBezTo>
                    <a:cubicBezTo>
                      <a:pt x="327" y="2708"/>
                      <a:pt x="331" y="2726"/>
                      <a:pt x="338" y="2745"/>
                    </a:cubicBezTo>
                    <a:cubicBezTo>
                      <a:pt x="341" y="2754"/>
                      <a:pt x="345" y="2763"/>
                      <a:pt x="351" y="2770"/>
                    </a:cubicBezTo>
                    <a:cubicBezTo>
                      <a:pt x="356" y="2777"/>
                      <a:pt x="364" y="2780"/>
                      <a:pt x="374" y="2780"/>
                    </a:cubicBezTo>
                    <a:cubicBezTo>
                      <a:pt x="368" y="2787"/>
                      <a:pt x="368" y="2787"/>
                      <a:pt x="368" y="2787"/>
                    </a:cubicBezTo>
                    <a:cubicBezTo>
                      <a:pt x="397" y="2822"/>
                      <a:pt x="421" y="2845"/>
                      <a:pt x="444" y="2865"/>
                    </a:cubicBezTo>
                    <a:cubicBezTo>
                      <a:pt x="456" y="2875"/>
                      <a:pt x="467" y="2885"/>
                      <a:pt x="479" y="2895"/>
                    </a:cubicBezTo>
                    <a:cubicBezTo>
                      <a:pt x="482" y="2898"/>
                      <a:pt x="484" y="2900"/>
                      <a:pt x="487" y="2903"/>
                    </a:cubicBezTo>
                    <a:cubicBezTo>
                      <a:pt x="491" y="2906"/>
                      <a:pt x="494" y="2908"/>
                      <a:pt x="497" y="2911"/>
                    </a:cubicBezTo>
                    <a:cubicBezTo>
                      <a:pt x="503" y="2916"/>
                      <a:pt x="509" y="2922"/>
                      <a:pt x="516" y="2928"/>
                    </a:cubicBezTo>
                    <a:cubicBezTo>
                      <a:pt x="526" y="2919"/>
                      <a:pt x="535" y="2920"/>
                      <a:pt x="546" y="2924"/>
                    </a:cubicBezTo>
                    <a:cubicBezTo>
                      <a:pt x="556" y="2927"/>
                      <a:pt x="568" y="2932"/>
                      <a:pt x="584" y="2931"/>
                    </a:cubicBezTo>
                    <a:cubicBezTo>
                      <a:pt x="592" y="2941"/>
                      <a:pt x="600" y="2953"/>
                      <a:pt x="608" y="2964"/>
                    </a:cubicBezTo>
                    <a:cubicBezTo>
                      <a:pt x="617" y="2976"/>
                      <a:pt x="625" y="2988"/>
                      <a:pt x="635" y="2999"/>
                    </a:cubicBezTo>
                    <a:cubicBezTo>
                      <a:pt x="637" y="3002"/>
                      <a:pt x="639" y="3005"/>
                      <a:pt x="642" y="3008"/>
                    </a:cubicBezTo>
                    <a:cubicBezTo>
                      <a:pt x="644" y="3011"/>
                      <a:pt x="647" y="3014"/>
                      <a:pt x="649" y="3017"/>
                    </a:cubicBezTo>
                    <a:cubicBezTo>
                      <a:pt x="654" y="3022"/>
                      <a:pt x="659" y="3028"/>
                      <a:pt x="665" y="3033"/>
                    </a:cubicBezTo>
                    <a:cubicBezTo>
                      <a:pt x="670" y="3039"/>
                      <a:pt x="676" y="3044"/>
                      <a:pt x="682" y="3049"/>
                    </a:cubicBezTo>
                    <a:cubicBezTo>
                      <a:pt x="688" y="3054"/>
                      <a:pt x="694" y="3059"/>
                      <a:pt x="701" y="3063"/>
                    </a:cubicBezTo>
                    <a:cubicBezTo>
                      <a:pt x="744" y="3079"/>
                      <a:pt x="725" y="3052"/>
                      <a:pt x="750" y="3051"/>
                    </a:cubicBezTo>
                    <a:cubicBezTo>
                      <a:pt x="738" y="3073"/>
                      <a:pt x="791" y="3107"/>
                      <a:pt x="754" y="3103"/>
                    </a:cubicBezTo>
                    <a:cubicBezTo>
                      <a:pt x="786" y="3123"/>
                      <a:pt x="808" y="3135"/>
                      <a:pt x="832" y="3147"/>
                    </a:cubicBezTo>
                    <a:cubicBezTo>
                      <a:pt x="844" y="3153"/>
                      <a:pt x="857" y="3158"/>
                      <a:pt x="873" y="3164"/>
                    </a:cubicBezTo>
                    <a:cubicBezTo>
                      <a:pt x="881" y="3167"/>
                      <a:pt x="889" y="3170"/>
                      <a:pt x="899" y="3174"/>
                    </a:cubicBezTo>
                    <a:cubicBezTo>
                      <a:pt x="908" y="3177"/>
                      <a:pt x="919" y="3180"/>
                      <a:pt x="930" y="3184"/>
                    </a:cubicBezTo>
                    <a:cubicBezTo>
                      <a:pt x="926" y="3170"/>
                      <a:pt x="919" y="3160"/>
                      <a:pt x="928" y="3156"/>
                    </a:cubicBezTo>
                    <a:cubicBezTo>
                      <a:pt x="945" y="3160"/>
                      <a:pt x="956" y="3184"/>
                      <a:pt x="949" y="3193"/>
                    </a:cubicBezTo>
                    <a:cubicBezTo>
                      <a:pt x="943" y="3194"/>
                      <a:pt x="943" y="3194"/>
                      <a:pt x="943" y="3194"/>
                    </a:cubicBezTo>
                    <a:cubicBezTo>
                      <a:pt x="957" y="3196"/>
                      <a:pt x="971" y="3200"/>
                      <a:pt x="983" y="3206"/>
                    </a:cubicBezTo>
                    <a:cubicBezTo>
                      <a:pt x="990" y="3209"/>
                      <a:pt x="996" y="3213"/>
                      <a:pt x="1002" y="3217"/>
                    </a:cubicBezTo>
                    <a:cubicBezTo>
                      <a:pt x="1008" y="3220"/>
                      <a:pt x="1014" y="3224"/>
                      <a:pt x="1020" y="3228"/>
                    </a:cubicBezTo>
                    <a:cubicBezTo>
                      <a:pt x="1032" y="3237"/>
                      <a:pt x="1044" y="3247"/>
                      <a:pt x="1056" y="3257"/>
                    </a:cubicBezTo>
                    <a:cubicBezTo>
                      <a:pt x="1068" y="3266"/>
                      <a:pt x="1079" y="3276"/>
                      <a:pt x="1091" y="3287"/>
                    </a:cubicBezTo>
                    <a:cubicBezTo>
                      <a:pt x="1137" y="3326"/>
                      <a:pt x="1185" y="3362"/>
                      <a:pt x="1234" y="3352"/>
                    </a:cubicBezTo>
                    <a:cubicBezTo>
                      <a:pt x="1228" y="3353"/>
                      <a:pt x="1228" y="3353"/>
                      <a:pt x="1228" y="3353"/>
                    </a:cubicBezTo>
                    <a:cubicBezTo>
                      <a:pt x="1228" y="3353"/>
                      <a:pt x="1234" y="3354"/>
                      <a:pt x="1243" y="3354"/>
                    </a:cubicBezTo>
                    <a:cubicBezTo>
                      <a:pt x="1251" y="3355"/>
                      <a:pt x="1263" y="3356"/>
                      <a:pt x="1274" y="3356"/>
                    </a:cubicBezTo>
                    <a:cubicBezTo>
                      <a:pt x="1297" y="3357"/>
                      <a:pt x="1320" y="3358"/>
                      <a:pt x="1320" y="3358"/>
                    </a:cubicBezTo>
                    <a:cubicBezTo>
                      <a:pt x="1338" y="3367"/>
                      <a:pt x="1331" y="3369"/>
                      <a:pt x="1322" y="3373"/>
                    </a:cubicBezTo>
                    <a:cubicBezTo>
                      <a:pt x="1313" y="3376"/>
                      <a:pt x="1302" y="3380"/>
                      <a:pt x="1314" y="3393"/>
                    </a:cubicBezTo>
                    <a:cubicBezTo>
                      <a:pt x="1340" y="3390"/>
                      <a:pt x="1361" y="3392"/>
                      <a:pt x="1381" y="3397"/>
                    </a:cubicBezTo>
                    <a:cubicBezTo>
                      <a:pt x="1400" y="3401"/>
                      <a:pt x="1417" y="3407"/>
                      <a:pt x="1433" y="3414"/>
                    </a:cubicBezTo>
                    <a:cubicBezTo>
                      <a:pt x="1450" y="3421"/>
                      <a:pt x="1465" y="3427"/>
                      <a:pt x="1482" y="3432"/>
                    </a:cubicBezTo>
                    <a:cubicBezTo>
                      <a:pt x="1499" y="3437"/>
                      <a:pt x="1517" y="3439"/>
                      <a:pt x="1538" y="3438"/>
                    </a:cubicBezTo>
                    <a:cubicBezTo>
                      <a:pt x="1547" y="3460"/>
                      <a:pt x="1566" y="3473"/>
                      <a:pt x="1588" y="3483"/>
                    </a:cubicBezTo>
                    <a:cubicBezTo>
                      <a:pt x="1600" y="3487"/>
                      <a:pt x="1612" y="3491"/>
                      <a:pt x="1625" y="3494"/>
                    </a:cubicBezTo>
                    <a:cubicBezTo>
                      <a:pt x="1638" y="3496"/>
                      <a:pt x="1652" y="3499"/>
                      <a:pt x="1666" y="3500"/>
                    </a:cubicBezTo>
                    <a:cubicBezTo>
                      <a:pt x="1680" y="3502"/>
                      <a:pt x="1694" y="3504"/>
                      <a:pt x="1708" y="3505"/>
                    </a:cubicBezTo>
                    <a:cubicBezTo>
                      <a:pt x="1722" y="3507"/>
                      <a:pt x="1736" y="3509"/>
                      <a:pt x="1749" y="3512"/>
                    </a:cubicBezTo>
                    <a:cubicBezTo>
                      <a:pt x="1775" y="3517"/>
                      <a:pt x="1799" y="3525"/>
                      <a:pt x="1817" y="3540"/>
                    </a:cubicBezTo>
                    <a:cubicBezTo>
                      <a:pt x="1815" y="3522"/>
                      <a:pt x="1815" y="3522"/>
                      <a:pt x="1815" y="3522"/>
                    </a:cubicBezTo>
                    <a:cubicBezTo>
                      <a:pt x="1838" y="3509"/>
                      <a:pt x="1838" y="3536"/>
                      <a:pt x="1853" y="3543"/>
                    </a:cubicBezTo>
                    <a:cubicBezTo>
                      <a:pt x="1853" y="3529"/>
                      <a:pt x="1833" y="3523"/>
                      <a:pt x="1847" y="3516"/>
                    </a:cubicBezTo>
                    <a:cubicBezTo>
                      <a:pt x="1936" y="3519"/>
                      <a:pt x="2025" y="3537"/>
                      <a:pt x="2115" y="3556"/>
                    </a:cubicBezTo>
                    <a:cubicBezTo>
                      <a:pt x="2205" y="3575"/>
                      <a:pt x="2297" y="3596"/>
                      <a:pt x="2387" y="3606"/>
                    </a:cubicBezTo>
                    <a:cubicBezTo>
                      <a:pt x="2420" y="3609"/>
                      <a:pt x="2430" y="3586"/>
                      <a:pt x="2442" y="3568"/>
                    </a:cubicBezTo>
                    <a:cubicBezTo>
                      <a:pt x="2454" y="3550"/>
                      <a:pt x="2467" y="3537"/>
                      <a:pt x="2509" y="3558"/>
                    </a:cubicBezTo>
                    <a:cubicBezTo>
                      <a:pt x="2485" y="3591"/>
                      <a:pt x="2485" y="3591"/>
                      <a:pt x="2485" y="3591"/>
                    </a:cubicBezTo>
                    <a:cubicBezTo>
                      <a:pt x="2552" y="3572"/>
                      <a:pt x="2621" y="3570"/>
                      <a:pt x="2690" y="3567"/>
                    </a:cubicBezTo>
                    <a:cubicBezTo>
                      <a:pt x="2707" y="3566"/>
                      <a:pt x="2725" y="3565"/>
                      <a:pt x="2742" y="3563"/>
                    </a:cubicBezTo>
                    <a:cubicBezTo>
                      <a:pt x="2760" y="3562"/>
                      <a:pt x="2777" y="3560"/>
                      <a:pt x="2794" y="3557"/>
                    </a:cubicBezTo>
                    <a:cubicBezTo>
                      <a:pt x="2811" y="3554"/>
                      <a:pt x="2828" y="3551"/>
                      <a:pt x="2845" y="3546"/>
                    </a:cubicBezTo>
                    <a:cubicBezTo>
                      <a:pt x="2862" y="3542"/>
                      <a:pt x="2878" y="3536"/>
                      <a:pt x="2894" y="3529"/>
                    </a:cubicBezTo>
                    <a:cubicBezTo>
                      <a:pt x="2887" y="3538"/>
                      <a:pt x="2889" y="3547"/>
                      <a:pt x="2876" y="3549"/>
                    </a:cubicBezTo>
                    <a:cubicBezTo>
                      <a:pt x="2884" y="3554"/>
                      <a:pt x="2894" y="3555"/>
                      <a:pt x="2906" y="3554"/>
                    </a:cubicBezTo>
                    <a:cubicBezTo>
                      <a:pt x="2917" y="3553"/>
                      <a:pt x="2930" y="3549"/>
                      <a:pt x="2940" y="3545"/>
                    </a:cubicBezTo>
                    <a:cubicBezTo>
                      <a:pt x="2946" y="3542"/>
                      <a:pt x="2951" y="3540"/>
                      <a:pt x="2956" y="3537"/>
                    </a:cubicBezTo>
                    <a:cubicBezTo>
                      <a:pt x="2960" y="3534"/>
                      <a:pt x="2965" y="3531"/>
                      <a:pt x="2968" y="3528"/>
                    </a:cubicBezTo>
                    <a:cubicBezTo>
                      <a:pt x="2975" y="3522"/>
                      <a:pt x="2978" y="3516"/>
                      <a:pt x="2977" y="3511"/>
                    </a:cubicBezTo>
                    <a:cubicBezTo>
                      <a:pt x="2999" y="3508"/>
                      <a:pt x="2986" y="3527"/>
                      <a:pt x="3002" y="3533"/>
                    </a:cubicBezTo>
                    <a:cubicBezTo>
                      <a:pt x="3010" y="3535"/>
                      <a:pt x="3018" y="3533"/>
                      <a:pt x="3026" y="3529"/>
                    </a:cubicBezTo>
                    <a:cubicBezTo>
                      <a:pt x="3034" y="3524"/>
                      <a:pt x="3041" y="3519"/>
                      <a:pt x="3048" y="3513"/>
                    </a:cubicBezTo>
                    <a:cubicBezTo>
                      <a:pt x="3063" y="3503"/>
                      <a:pt x="3076" y="3493"/>
                      <a:pt x="3087" y="3502"/>
                    </a:cubicBezTo>
                    <a:cubicBezTo>
                      <a:pt x="3091" y="3505"/>
                      <a:pt x="3081" y="3512"/>
                      <a:pt x="3076" y="3515"/>
                    </a:cubicBezTo>
                    <a:cubicBezTo>
                      <a:pt x="3080" y="3511"/>
                      <a:pt x="3088" y="3507"/>
                      <a:pt x="3096" y="3504"/>
                    </a:cubicBezTo>
                    <a:cubicBezTo>
                      <a:pt x="3105" y="3500"/>
                      <a:pt x="3114" y="3498"/>
                      <a:pt x="3122" y="3494"/>
                    </a:cubicBezTo>
                    <a:cubicBezTo>
                      <a:pt x="3139" y="3486"/>
                      <a:pt x="3150" y="3479"/>
                      <a:pt x="3137" y="3469"/>
                    </a:cubicBezTo>
                    <a:cubicBezTo>
                      <a:pt x="3164" y="3467"/>
                      <a:pt x="3186" y="3453"/>
                      <a:pt x="3207" y="3442"/>
                    </a:cubicBezTo>
                    <a:cubicBezTo>
                      <a:pt x="3212" y="3439"/>
                      <a:pt x="3217" y="3435"/>
                      <a:pt x="3222" y="3433"/>
                    </a:cubicBezTo>
                    <a:cubicBezTo>
                      <a:pt x="3227" y="3430"/>
                      <a:pt x="3232" y="3427"/>
                      <a:pt x="3238" y="3424"/>
                    </a:cubicBezTo>
                    <a:cubicBezTo>
                      <a:pt x="3248" y="3420"/>
                      <a:pt x="3258" y="3416"/>
                      <a:pt x="3270" y="3415"/>
                    </a:cubicBezTo>
                    <a:cubicBezTo>
                      <a:pt x="3272" y="3405"/>
                      <a:pt x="3279" y="3398"/>
                      <a:pt x="3287" y="3393"/>
                    </a:cubicBezTo>
                    <a:cubicBezTo>
                      <a:pt x="3295" y="3387"/>
                      <a:pt x="3306" y="3383"/>
                      <a:pt x="3315" y="3379"/>
                    </a:cubicBezTo>
                    <a:cubicBezTo>
                      <a:pt x="3333" y="3370"/>
                      <a:pt x="3349" y="3361"/>
                      <a:pt x="3341" y="3341"/>
                    </a:cubicBezTo>
                    <a:cubicBezTo>
                      <a:pt x="3351" y="3361"/>
                      <a:pt x="3375" y="3355"/>
                      <a:pt x="3399" y="3340"/>
                    </a:cubicBezTo>
                    <a:cubicBezTo>
                      <a:pt x="3410" y="3332"/>
                      <a:pt x="3422" y="3322"/>
                      <a:pt x="3431" y="3311"/>
                    </a:cubicBezTo>
                    <a:cubicBezTo>
                      <a:pt x="3440" y="3301"/>
                      <a:pt x="3446" y="3289"/>
                      <a:pt x="3450" y="3280"/>
                    </a:cubicBezTo>
                    <a:cubicBezTo>
                      <a:pt x="3449" y="3298"/>
                      <a:pt x="3481" y="3273"/>
                      <a:pt x="3483" y="3296"/>
                    </a:cubicBezTo>
                    <a:cubicBezTo>
                      <a:pt x="3497" y="3283"/>
                      <a:pt x="3510" y="3269"/>
                      <a:pt x="3516" y="3257"/>
                    </a:cubicBezTo>
                    <a:cubicBezTo>
                      <a:pt x="3522" y="3245"/>
                      <a:pt x="3522" y="3234"/>
                      <a:pt x="3512" y="3228"/>
                    </a:cubicBezTo>
                    <a:cubicBezTo>
                      <a:pt x="3522" y="3227"/>
                      <a:pt x="3532" y="3224"/>
                      <a:pt x="3540" y="3220"/>
                    </a:cubicBezTo>
                    <a:cubicBezTo>
                      <a:pt x="3548" y="3216"/>
                      <a:pt x="3555" y="3211"/>
                      <a:pt x="3561" y="3205"/>
                    </a:cubicBezTo>
                    <a:cubicBezTo>
                      <a:pt x="3566" y="3199"/>
                      <a:pt x="3571" y="3192"/>
                      <a:pt x="3576" y="3185"/>
                    </a:cubicBezTo>
                    <a:cubicBezTo>
                      <a:pt x="3580" y="3178"/>
                      <a:pt x="3584" y="3170"/>
                      <a:pt x="3588" y="3163"/>
                    </a:cubicBezTo>
                    <a:cubicBezTo>
                      <a:pt x="3595" y="3149"/>
                      <a:pt x="3602" y="3136"/>
                      <a:pt x="3611" y="3127"/>
                    </a:cubicBezTo>
                    <a:cubicBezTo>
                      <a:pt x="3621" y="3118"/>
                      <a:pt x="3633" y="3114"/>
                      <a:pt x="3653" y="3118"/>
                    </a:cubicBezTo>
                    <a:cubicBezTo>
                      <a:pt x="3679" y="3067"/>
                      <a:pt x="3703" y="3019"/>
                      <a:pt x="3725" y="2972"/>
                    </a:cubicBezTo>
                    <a:cubicBezTo>
                      <a:pt x="3747" y="2926"/>
                      <a:pt x="3767" y="2881"/>
                      <a:pt x="3786" y="2836"/>
                    </a:cubicBezTo>
                    <a:cubicBezTo>
                      <a:pt x="3805" y="2849"/>
                      <a:pt x="3792" y="2873"/>
                      <a:pt x="3780" y="2896"/>
                    </a:cubicBezTo>
                    <a:cubicBezTo>
                      <a:pt x="3768" y="2918"/>
                      <a:pt x="3756" y="2940"/>
                      <a:pt x="3776" y="2951"/>
                    </a:cubicBezTo>
                    <a:cubicBezTo>
                      <a:pt x="3794" y="2907"/>
                      <a:pt x="3801" y="2868"/>
                      <a:pt x="3809" y="2831"/>
                    </a:cubicBezTo>
                    <a:cubicBezTo>
                      <a:pt x="3813" y="2813"/>
                      <a:pt x="3818" y="2795"/>
                      <a:pt x="3825" y="2777"/>
                    </a:cubicBezTo>
                    <a:cubicBezTo>
                      <a:pt x="3831" y="2759"/>
                      <a:pt x="3840" y="2741"/>
                      <a:pt x="3852" y="2722"/>
                    </a:cubicBezTo>
                    <a:cubicBezTo>
                      <a:pt x="3867" y="2703"/>
                      <a:pt x="3864" y="2742"/>
                      <a:pt x="3867" y="2753"/>
                    </a:cubicBezTo>
                    <a:cubicBezTo>
                      <a:pt x="3870" y="2741"/>
                      <a:pt x="3873" y="2730"/>
                      <a:pt x="3877" y="2719"/>
                    </a:cubicBezTo>
                    <a:cubicBezTo>
                      <a:pt x="3881" y="2709"/>
                      <a:pt x="3885" y="2698"/>
                      <a:pt x="3889" y="2688"/>
                    </a:cubicBezTo>
                    <a:cubicBezTo>
                      <a:pt x="3897" y="2667"/>
                      <a:pt x="3906" y="2647"/>
                      <a:pt x="3914" y="2627"/>
                    </a:cubicBezTo>
                    <a:cubicBezTo>
                      <a:pt x="3922" y="2607"/>
                      <a:pt x="3930" y="2587"/>
                      <a:pt x="3936" y="2567"/>
                    </a:cubicBezTo>
                    <a:cubicBezTo>
                      <a:pt x="3941" y="2547"/>
                      <a:pt x="3945" y="2526"/>
                      <a:pt x="3946" y="2505"/>
                    </a:cubicBezTo>
                    <a:cubicBezTo>
                      <a:pt x="3950" y="2506"/>
                      <a:pt x="3951" y="2516"/>
                      <a:pt x="3952" y="2525"/>
                    </a:cubicBezTo>
                    <a:cubicBezTo>
                      <a:pt x="3956" y="2510"/>
                      <a:pt x="3970" y="2492"/>
                      <a:pt x="3950" y="2487"/>
                    </a:cubicBezTo>
                    <a:cubicBezTo>
                      <a:pt x="3951" y="2504"/>
                      <a:pt x="3951" y="2504"/>
                      <a:pt x="3951" y="2504"/>
                    </a:cubicBezTo>
                    <a:cubicBezTo>
                      <a:pt x="3941" y="2508"/>
                      <a:pt x="3935" y="2504"/>
                      <a:pt x="3929" y="2498"/>
                    </a:cubicBezTo>
                    <a:cubicBezTo>
                      <a:pt x="3924" y="2491"/>
                      <a:pt x="3919" y="2480"/>
                      <a:pt x="3916" y="2469"/>
                    </a:cubicBezTo>
                    <a:cubicBezTo>
                      <a:pt x="3908" y="2447"/>
                      <a:pt x="3904" y="2422"/>
                      <a:pt x="3896" y="2419"/>
                    </a:cubicBezTo>
                    <a:cubicBezTo>
                      <a:pt x="3921" y="2440"/>
                      <a:pt x="3929" y="2422"/>
                      <a:pt x="3939" y="2406"/>
                    </a:cubicBezTo>
                    <a:cubicBezTo>
                      <a:pt x="3949" y="2391"/>
                      <a:pt x="3961" y="2377"/>
                      <a:pt x="3991" y="2407"/>
                    </a:cubicBezTo>
                    <a:cubicBezTo>
                      <a:pt x="3990" y="2396"/>
                      <a:pt x="3984" y="2381"/>
                      <a:pt x="3970" y="2380"/>
                    </a:cubicBezTo>
                    <a:cubicBezTo>
                      <a:pt x="3978" y="2366"/>
                      <a:pt x="3986" y="2363"/>
                      <a:pt x="3998" y="2382"/>
                    </a:cubicBezTo>
                    <a:cubicBezTo>
                      <a:pt x="3999" y="2352"/>
                      <a:pt x="3993" y="2342"/>
                      <a:pt x="3989" y="2332"/>
                    </a:cubicBezTo>
                    <a:cubicBezTo>
                      <a:pt x="3984" y="2322"/>
                      <a:pt x="3981" y="2313"/>
                      <a:pt x="3986" y="2288"/>
                    </a:cubicBezTo>
                    <a:cubicBezTo>
                      <a:pt x="3996" y="2290"/>
                      <a:pt x="3997" y="2301"/>
                      <a:pt x="4007" y="2309"/>
                    </a:cubicBezTo>
                    <a:cubicBezTo>
                      <a:pt x="4001" y="2294"/>
                      <a:pt x="3994" y="2279"/>
                      <a:pt x="3991" y="2263"/>
                    </a:cubicBezTo>
                    <a:cubicBezTo>
                      <a:pt x="3988" y="2247"/>
                      <a:pt x="3988" y="2230"/>
                      <a:pt x="3996" y="2209"/>
                    </a:cubicBezTo>
                    <a:cubicBezTo>
                      <a:pt x="4001" y="2213"/>
                      <a:pt x="4010" y="2209"/>
                      <a:pt x="4008" y="2222"/>
                    </a:cubicBezTo>
                    <a:cubicBezTo>
                      <a:pt x="4010" y="2203"/>
                      <a:pt x="4009" y="2185"/>
                      <a:pt x="4007" y="2168"/>
                    </a:cubicBezTo>
                    <a:cubicBezTo>
                      <a:pt x="4006" y="2160"/>
                      <a:pt x="4004" y="2151"/>
                      <a:pt x="4003" y="2143"/>
                    </a:cubicBezTo>
                    <a:cubicBezTo>
                      <a:pt x="4001" y="2134"/>
                      <a:pt x="4000" y="2126"/>
                      <a:pt x="3998" y="2118"/>
                    </a:cubicBezTo>
                    <a:cubicBezTo>
                      <a:pt x="3996" y="2109"/>
                      <a:pt x="3995" y="2101"/>
                      <a:pt x="3994" y="2092"/>
                    </a:cubicBezTo>
                    <a:cubicBezTo>
                      <a:pt x="3993" y="2084"/>
                      <a:pt x="3992" y="2075"/>
                      <a:pt x="3992" y="2067"/>
                    </a:cubicBezTo>
                    <a:cubicBezTo>
                      <a:pt x="3991" y="2049"/>
                      <a:pt x="3994" y="2031"/>
                      <a:pt x="4000" y="2011"/>
                    </a:cubicBezTo>
                    <a:cubicBezTo>
                      <a:pt x="4041" y="2038"/>
                      <a:pt x="4015" y="1984"/>
                      <a:pt x="4052" y="1982"/>
                    </a:cubicBezTo>
                    <a:cubicBezTo>
                      <a:pt x="4052" y="1982"/>
                      <a:pt x="4050" y="1971"/>
                      <a:pt x="4048" y="1959"/>
                    </a:cubicBezTo>
                    <a:cubicBezTo>
                      <a:pt x="4045" y="1948"/>
                      <a:pt x="4043" y="1937"/>
                      <a:pt x="4043" y="1937"/>
                    </a:cubicBezTo>
                    <a:cubicBezTo>
                      <a:pt x="4024" y="1954"/>
                      <a:pt x="4024" y="1954"/>
                      <a:pt x="4024" y="1954"/>
                    </a:cubicBezTo>
                    <a:cubicBezTo>
                      <a:pt x="4025" y="1935"/>
                      <a:pt x="4019" y="1917"/>
                      <a:pt x="4014" y="1899"/>
                    </a:cubicBezTo>
                    <a:cubicBezTo>
                      <a:pt x="4009" y="1882"/>
                      <a:pt x="4005" y="1865"/>
                      <a:pt x="4011" y="1849"/>
                    </a:cubicBezTo>
                    <a:cubicBezTo>
                      <a:pt x="4026" y="1877"/>
                      <a:pt x="4026" y="1877"/>
                      <a:pt x="4026" y="1877"/>
                    </a:cubicBezTo>
                    <a:cubicBezTo>
                      <a:pt x="4026" y="1877"/>
                      <a:pt x="4024" y="1859"/>
                      <a:pt x="4022" y="1841"/>
                    </a:cubicBezTo>
                    <a:cubicBezTo>
                      <a:pt x="4022" y="1832"/>
                      <a:pt x="4020" y="1823"/>
                      <a:pt x="4019" y="1816"/>
                    </a:cubicBezTo>
                    <a:cubicBezTo>
                      <a:pt x="4018" y="1810"/>
                      <a:pt x="4018" y="1805"/>
                      <a:pt x="4018" y="1805"/>
                    </a:cubicBezTo>
                    <a:cubicBezTo>
                      <a:pt x="4018" y="1805"/>
                      <a:pt x="4015" y="1816"/>
                      <a:pt x="4012" y="1826"/>
                    </a:cubicBezTo>
                    <a:cubicBezTo>
                      <a:pt x="4010" y="1831"/>
                      <a:pt x="4008" y="1836"/>
                      <a:pt x="4007" y="1840"/>
                    </a:cubicBezTo>
                    <a:cubicBezTo>
                      <a:pt x="4006" y="1844"/>
                      <a:pt x="4005" y="1846"/>
                      <a:pt x="4005" y="1846"/>
                    </a:cubicBezTo>
                    <a:cubicBezTo>
                      <a:pt x="4000" y="1837"/>
                      <a:pt x="3995" y="1832"/>
                      <a:pt x="3990" y="1830"/>
                    </a:cubicBezTo>
                    <a:cubicBezTo>
                      <a:pt x="3984" y="1828"/>
                      <a:pt x="3980" y="1829"/>
                      <a:pt x="3975" y="1828"/>
                    </a:cubicBezTo>
                    <a:cubicBezTo>
                      <a:pt x="3967" y="1828"/>
                      <a:pt x="3963" y="1826"/>
                      <a:pt x="3967" y="1801"/>
                    </a:cubicBezTo>
                    <a:cubicBezTo>
                      <a:pt x="3969" y="1806"/>
                      <a:pt x="3969" y="1797"/>
                      <a:pt x="3971" y="1784"/>
                    </a:cubicBezTo>
                    <a:cubicBezTo>
                      <a:pt x="3973" y="1771"/>
                      <a:pt x="3976" y="1753"/>
                      <a:pt x="3986" y="1743"/>
                    </a:cubicBezTo>
                    <a:cubicBezTo>
                      <a:pt x="3986" y="1743"/>
                      <a:pt x="3986" y="1743"/>
                      <a:pt x="3986" y="1743"/>
                    </a:cubicBezTo>
                    <a:cubicBezTo>
                      <a:pt x="3979" y="1734"/>
                      <a:pt x="3973" y="1725"/>
                      <a:pt x="3969" y="1715"/>
                    </a:cubicBezTo>
                    <a:cubicBezTo>
                      <a:pt x="3964" y="1705"/>
                      <a:pt x="3962" y="1693"/>
                      <a:pt x="3965" y="1679"/>
                    </a:cubicBezTo>
                    <a:cubicBezTo>
                      <a:pt x="3976" y="1670"/>
                      <a:pt x="4006" y="1680"/>
                      <a:pt x="4014" y="1675"/>
                    </a:cubicBezTo>
                    <a:cubicBezTo>
                      <a:pt x="4005" y="1671"/>
                      <a:pt x="4000" y="1664"/>
                      <a:pt x="3997" y="1654"/>
                    </a:cubicBezTo>
                    <a:cubicBezTo>
                      <a:pt x="3993" y="1645"/>
                      <a:pt x="3990" y="1634"/>
                      <a:pt x="3987" y="1623"/>
                    </a:cubicBezTo>
                    <a:cubicBezTo>
                      <a:pt x="3984" y="1612"/>
                      <a:pt x="3982" y="1600"/>
                      <a:pt x="3977" y="1591"/>
                    </a:cubicBezTo>
                    <a:cubicBezTo>
                      <a:pt x="3973" y="1581"/>
                      <a:pt x="3966" y="1573"/>
                      <a:pt x="3957" y="1569"/>
                    </a:cubicBezTo>
                    <a:cubicBezTo>
                      <a:pt x="3966" y="1575"/>
                      <a:pt x="3985" y="1572"/>
                      <a:pt x="3989" y="1569"/>
                    </a:cubicBezTo>
                    <a:cubicBezTo>
                      <a:pt x="3962" y="1558"/>
                      <a:pt x="3962" y="1558"/>
                      <a:pt x="3962" y="1558"/>
                    </a:cubicBezTo>
                    <a:cubicBezTo>
                      <a:pt x="3967" y="1539"/>
                      <a:pt x="3970" y="1536"/>
                      <a:pt x="3986" y="1536"/>
                    </a:cubicBezTo>
                    <a:cubicBezTo>
                      <a:pt x="3983" y="1509"/>
                      <a:pt x="3972" y="1516"/>
                      <a:pt x="3963" y="1521"/>
                    </a:cubicBezTo>
                    <a:cubicBezTo>
                      <a:pt x="3954" y="1525"/>
                      <a:pt x="3947" y="1528"/>
                      <a:pt x="3951" y="1496"/>
                    </a:cubicBezTo>
                    <a:cubicBezTo>
                      <a:pt x="3954" y="1500"/>
                      <a:pt x="3957" y="1497"/>
                      <a:pt x="3963" y="1507"/>
                    </a:cubicBezTo>
                    <a:cubicBezTo>
                      <a:pt x="3962" y="1474"/>
                      <a:pt x="3951" y="1445"/>
                      <a:pt x="3940" y="1417"/>
                    </a:cubicBezTo>
                    <a:cubicBezTo>
                      <a:pt x="3929" y="1389"/>
                      <a:pt x="3919" y="1362"/>
                      <a:pt x="3916" y="1333"/>
                    </a:cubicBezTo>
                    <a:cubicBezTo>
                      <a:pt x="3931" y="1319"/>
                      <a:pt x="3937" y="1331"/>
                      <a:pt x="3942" y="1342"/>
                    </a:cubicBezTo>
                    <a:cubicBezTo>
                      <a:pt x="3947" y="1354"/>
                      <a:pt x="3951" y="1365"/>
                      <a:pt x="3964" y="1352"/>
                    </a:cubicBezTo>
                    <a:cubicBezTo>
                      <a:pt x="3956" y="1332"/>
                      <a:pt x="3946" y="1312"/>
                      <a:pt x="3936" y="1292"/>
                    </a:cubicBezTo>
                    <a:cubicBezTo>
                      <a:pt x="3925" y="1273"/>
                      <a:pt x="3913" y="1254"/>
                      <a:pt x="3902" y="1235"/>
                    </a:cubicBezTo>
                    <a:cubicBezTo>
                      <a:pt x="3890" y="1216"/>
                      <a:pt x="3879" y="1197"/>
                      <a:pt x="3868" y="1179"/>
                    </a:cubicBezTo>
                    <a:cubicBezTo>
                      <a:pt x="3863" y="1169"/>
                      <a:pt x="3859" y="1160"/>
                      <a:pt x="3854" y="1150"/>
                    </a:cubicBezTo>
                    <a:cubicBezTo>
                      <a:pt x="3850" y="1141"/>
                      <a:pt x="3847" y="1131"/>
                      <a:pt x="3844" y="1122"/>
                    </a:cubicBezTo>
                    <a:cubicBezTo>
                      <a:pt x="3844" y="1122"/>
                      <a:pt x="3844" y="1125"/>
                      <a:pt x="3845" y="1129"/>
                    </a:cubicBezTo>
                    <a:cubicBezTo>
                      <a:pt x="3845" y="1133"/>
                      <a:pt x="3846" y="1137"/>
                      <a:pt x="3846" y="1137"/>
                    </a:cubicBezTo>
                    <a:cubicBezTo>
                      <a:pt x="3820" y="1142"/>
                      <a:pt x="3820" y="1126"/>
                      <a:pt x="3821" y="1105"/>
                    </a:cubicBezTo>
                    <a:cubicBezTo>
                      <a:pt x="3822" y="1094"/>
                      <a:pt x="3823" y="1082"/>
                      <a:pt x="3821" y="1072"/>
                    </a:cubicBezTo>
                    <a:cubicBezTo>
                      <a:pt x="3819" y="1061"/>
                      <a:pt x="3815" y="1051"/>
                      <a:pt x="3804" y="1045"/>
                    </a:cubicBezTo>
                    <a:cubicBezTo>
                      <a:pt x="3812" y="1052"/>
                      <a:pt x="3836" y="1044"/>
                      <a:pt x="3830" y="1044"/>
                    </a:cubicBezTo>
                    <a:cubicBezTo>
                      <a:pt x="3813" y="989"/>
                      <a:pt x="3766" y="947"/>
                      <a:pt x="3707" y="885"/>
                    </a:cubicBezTo>
                    <a:cubicBezTo>
                      <a:pt x="3724" y="886"/>
                      <a:pt x="3724" y="886"/>
                      <a:pt x="3724" y="886"/>
                    </a:cubicBezTo>
                    <a:cubicBezTo>
                      <a:pt x="3723" y="878"/>
                      <a:pt x="3719" y="869"/>
                      <a:pt x="3715" y="859"/>
                    </a:cubicBezTo>
                    <a:cubicBezTo>
                      <a:pt x="3710" y="850"/>
                      <a:pt x="3705" y="841"/>
                      <a:pt x="3699" y="831"/>
                    </a:cubicBezTo>
                    <a:cubicBezTo>
                      <a:pt x="3693" y="822"/>
                      <a:pt x="3687" y="812"/>
                      <a:pt x="3682" y="803"/>
                    </a:cubicBezTo>
                    <a:cubicBezTo>
                      <a:pt x="3676" y="794"/>
                      <a:pt x="3671" y="786"/>
                      <a:pt x="3667" y="778"/>
                    </a:cubicBezTo>
                    <a:cubicBezTo>
                      <a:pt x="3650" y="777"/>
                      <a:pt x="3640" y="759"/>
                      <a:pt x="3631" y="781"/>
                    </a:cubicBezTo>
                    <a:cubicBezTo>
                      <a:pt x="3631" y="777"/>
                      <a:pt x="3631" y="773"/>
                      <a:pt x="3630" y="769"/>
                    </a:cubicBezTo>
                    <a:cubicBezTo>
                      <a:pt x="3630" y="765"/>
                      <a:pt x="3629" y="761"/>
                      <a:pt x="3629" y="757"/>
                    </a:cubicBezTo>
                    <a:cubicBezTo>
                      <a:pt x="3627" y="750"/>
                      <a:pt x="3625" y="743"/>
                      <a:pt x="3623" y="737"/>
                    </a:cubicBezTo>
                    <a:cubicBezTo>
                      <a:pt x="3620" y="730"/>
                      <a:pt x="3617" y="724"/>
                      <a:pt x="3614" y="718"/>
                    </a:cubicBezTo>
                    <a:cubicBezTo>
                      <a:pt x="3613" y="715"/>
                      <a:pt x="3611" y="712"/>
                      <a:pt x="3609" y="709"/>
                    </a:cubicBezTo>
                    <a:cubicBezTo>
                      <a:pt x="3607" y="706"/>
                      <a:pt x="3605" y="704"/>
                      <a:pt x="3603" y="701"/>
                    </a:cubicBezTo>
                    <a:cubicBezTo>
                      <a:pt x="3587" y="681"/>
                      <a:pt x="3567" y="664"/>
                      <a:pt x="3545" y="649"/>
                    </a:cubicBezTo>
                    <a:cubicBezTo>
                      <a:pt x="3535" y="642"/>
                      <a:pt x="3524" y="634"/>
                      <a:pt x="3514" y="627"/>
                    </a:cubicBezTo>
                    <a:cubicBezTo>
                      <a:pt x="3504" y="619"/>
                      <a:pt x="3494" y="612"/>
                      <a:pt x="3485" y="603"/>
                    </a:cubicBezTo>
                    <a:cubicBezTo>
                      <a:pt x="3481" y="599"/>
                      <a:pt x="3477" y="594"/>
                      <a:pt x="3473" y="589"/>
                    </a:cubicBezTo>
                    <a:cubicBezTo>
                      <a:pt x="3469" y="585"/>
                      <a:pt x="3465" y="580"/>
                      <a:pt x="3462" y="574"/>
                    </a:cubicBezTo>
                    <a:cubicBezTo>
                      <a:pt x="3456" y="564"/>
                      <a:pt x="3451" y="552"/>
                      <a:pt x="3448" y="537"/>
                    </a:cubicBezTo>
                    <a:cubicBezTo>
                      <a:pt x="3456" y="545"/>
                      <a:pt x="3476" y="549"/>
                      <a:pt x="3469" y="542"/>
                    </a:cubicBezTo>
                    <a:cubicBezTo>
                      <a:pt x="3469" y="542"/>
                      <a:pt x="3465" y="539"/>
                      <a:pt x="3459" y="534"/>
                    </a:cubicBezTo>
                    <a:cubicBezTo>
                      <a:pt x="3455" y="532"/>
                      <a:pt x="3452" y="529"/>
                      <a:pt x="3448" y="526"/>
                    </a:cubicBezTo>
                    <a:cubicBezTo>
                      <a:pt x="3444" y="523"/>
                      <a:pt x="3439" y="520"/>
                      <a:pt x="3435" y="517"/>
                    </a:cubicBezTo>
                    <a:cubicBezTo>
                      <a:pt x="3418" y="506"/>
                      <a:pt x="3401" y="494"/>
                      <a:pt x="3401" y="494"/>
                    </a:cubicBezTo>
                    <a:cubicBezTo>
                      <a:pt x="3390" y="515"/>
                      <a:pt x="3399" y="511"/>
                      <a:pt x="3400" y="536"/>
                    </a:cubicBezTo>
                    <a:cubicBezTo>
                      <a:pt x="3383" y="539"/>
                      <a:pt x="3359" y="531"/>
                      <a:pt x="3344" y="518"/>
                    </a:cubicBezTo>
                    <a:cubicBezTo>
                      <a:pt x="3382" y="531"/>
                      <a:pt x="3369" y="491"/>
                      <a:pt x="3365" y="470"/>
                    </a:cubicBezTo>
                    <a:cubicBezTo>
                      <a:pt x="3362" y="477"/>
                      <a:pt x="3353" y="480"/>
                      <a:pt x="3349" y="486"/>
                    </a:cubicBezTo>
                    <a:cubicBezTo>
                      <a:pt x="3348" y="471"/>
                      <a:pt x="3345" y="466"/>
                      <a:pt x="3341" y="465"/>
                    </a:cubicBezTo>
                    <a:cubicBezTo>
                      <a:pt x="3337" y="464"/>
                      <a:pt x="3332" y="468"/>
                      <a:pt x="3326" y="472"/>
                    </a:cubicBezTo>
                    <a:cubicBezTo>
                      <a:pt x="3315" y="479"/>
                      <a:pt x="3301" y="487"/>
                      <a:pt x="3288" y="458"/>
                    </a:cubicBezTo>
                    <a:cubicBezTo>
                      <a:pt x="3298" y="451"/>
                      <a:pt x="3298" y="451"/>
                      <a:pt x="3298" y="451"/>
                    </a:cubicBezTo>
                    <a:cubicBezTo>
                      <a:pt x="3292" y="449"/>
                      <a:pt x="3287" y="447"/>
                      <a:pt x="3281" y="445"/>
                    </a:cubicBezTo>
                    <a:cubicBezTo>
                      <a:pt x="3276" y="444"/>
                      <a:pt x="3270" y="443"/>
                      <a:pt x="3265" y="441"/>
                    </a:cubicBezTo>
                    <a:cubicBezTo>
                      <a:pt x="3254" y="438"/>
                      <a:pt x="3243" y="434"/>
                      <a:pt x="3235" y="425"/>
                    </a:cubicBezTo>
                    <a:cubicBezTo>
                      <a:pt x="3244" y="399"/>
                      <a:pt x="3261" y="430"/>
                      <a:pt x="3275" y="414"/>
                    </a:cubicBezTo>
                    <a:cubicBezTo>
                      <a:pt x="3269" y="409"/>
                      <a:pt x="3260" y="406"/>
                      <a:pt x="3251" y="405"/>
                    </a:cubicBezTo>
                    <a:cubicBezTo>
                      <a:pt x="3247" y="404"/>
                      <a:pt x="3242" y="404"/>
                      <a:pt x="3237" y="403"/>
                    </a:cubicBezTo>
                    <a:cubicBezTo>
                      <a:pt x="3233" y="403"/>
                      <a:pt x="3228" y="402"/>
                      <a:pt x="3223" y="402"/>
                    </a:cubicBezTo>
                    <a:cubicBezTo>
                      <a:pt x="3205" y="400"/>
                      <a:pt x="3190" y="395"/>
                      <a:pt x="3185" y="376"/>
                    </a:cubicBezTo>
                    <a:cubicBezTo>
                      <a:pt x="3201" y="378"/>
                      <a:pt x="3217" y="390"/>
                      <a:pt x="3233" y="392"/>
                    </a:cubicBezTo>
                    <a:cubicBezTo>
                      <a:pt x="3229" y="370"/>
                      <a:pt x="3225" y="360"/>
                      <a:pt x="3220" y="353"/>
                    </a:cubicBezTo>
                    <a:cubicBezTo>
                      <a:pt x="3215" y="347"/>
                      <a:pt x="3208" y="343"/>
                      <a:pt x="3200" y="334"/>
                    </a:cubicBezTo>
                    <a:cubicBezTo>
                      <a:pt x="3201" y="336"/>
                      <a:pt x="3201" y="336"/>
                      <a:pt x="3201" y="336"/>
                    </a:cubicBezTo>
                    <a:cubicBezTo>
                      <a:pt x="3201" y="336"/>
                      <a:pt x="3192" y="325"/>
                      <a:pt x="3182" y="314"/>
                    </a:cubicBezTo>
                    <a:cubicBezTo>
                      <a:pt x="3177" y="309"/>
                      <a:pt x="3172" y="303"/>
                      <a:pt x="3168" y="299"/>
                    </a:cubicBezTo>
                    <a:cubicBezTo>
                      <a:pt x="3165" y="295"/>
                      <a:pt x="3162" y="293"/>
                      <a:pt x="3162" y="293"/>
                    </a:cubicBezTo>
                    <a:cubicBezTo>
                      <a:pt x="3162" y="293"/>
                      <a:pt x="3164" y="296"/>
                      <a:pt x="3166" y="300"/>
                    </a:cubicBezTo>
                    <a:cubicBezTo>
                      <a:pt x="3168" y="304"/>
                      <a:pt x="3170" y="308"/>
                      <a:pt x="3170" y="308"/>
                    </a:cubicBezTo>
                    <a:cubicBezTo>
                      <a:pt x="3151" y="316"/>
                      <a:pt x="3137" y="318"/>
                      <a:pt x="3126" y="317"/>
                    </a:cubicBezTo>
                    <a:cubicBezTo>
                      <a:pt x="3114" y="315"/>
                      <a:pt x="3104" y="310"/>
                      <a:pt x="3095" y="304"/>
                    </a:cubicBezTo>
                    <a:cubicBezTo>
                      <a:pt x="3085" y="298"/>
                      <a:pt x="3075" y="292"/>
                      <a:pt x="3063" y="287"/>
                    </a:cubicBezTo>
                    <a:cubicBezTo>
                      <a:pt x="3057" y="285"/>
                      <a:pt x="3051" y="283"/>
                      <a:pt x="3044" y="283"/>
                    </a:cubicBezTo>
                    <a:cubicBezTo>
                      <a:pt x="3037" y="282"/>
                      <a:pt x="3029" y="282"/>
                      <a:pt x="3020" y="284"/>
                    </a:cubicBezTo>
                    <a:cubicBezTo>
                      <a:pt x="3037" y="281"/>
                      <a:pt x="3047" y="279"/>
                      <a:pt x="3052" y="276"/>
                    </a:cubicBezTo>
                    <a:cubicBezTo>
                      <a:pt x="3058" y="274"/>
                      <a:pt x="3059" y="271"/>
                      <a:pt x="3058" y="268"/>
                    </a:cubicBezTo>
                    <a:cubicBezTo>
                      <a:pt x="3057" y="262"/>
                      <a:pt x="3050" y="254"/>
                      <a:pt x="3059" y="243"/>
                    </a:cubicBezTo>
                    <a:cubicBezTo>
                      <a:pt x="3050" y="228"/>
                      <a:pt x="3036" y="210"/>
                      <a:pt x="3045" y="205"/>
                    </a:cubicBezTo>
                    <a:cubicBezTo>
                      <a:pt x="3027" y="209"/>
                      <a:pt x="3020" y="200"/>
                      <a:pt x="3010" y="191"/>
                    </a:cubicBezTo>
                    <a:cubicBezTo>
                      <a:pt x="3001" y="182"/>
                      <a:pt x="2989" y="174"/>
                      <a:pt x="2964" y="181"/>
                    </a:cubicBezTo>
                    <a:cubicBezTo>
                      <a:pt x="2966" y="176"/>
                      <a:pt x="2959" y="173"/>
                      <a:pt x="2955" y="168"/>
                    </a:cubicBezTo>
                    <a:cubicBezTo>
                      <a:pt x="2950" y="164"/>
                      <a:pt x="2947" y="158"/>
                      <a:pt x="2955" y="148"/>
                    </a:cubicBezTo>
                    <a:cubicBezTo>
                      <a:pt x="2920" y="140"/>
                      <a:pt x="2955" y="167"/>
                      <a:pt x="2947" y="176"/>
                    </a:cubicBezTo>
                    <a:cubicBezTo>
                      <a:pt x="2916" y="180"/>
                      <a:pt x="2892" y="157"/>
                      <a:pt x="2864" y="136"/>
                    </a:cubicBezTo>
                    <a:cubicBezTo>
                      <a:pt x="2857" y="131"/>
                      <a:pt x="2849" y="125"/>
                      <a:pt x="2842" y="120"/>
                    </a:cubicBezTo>
                    <a:cubicBezTo>
                      <a:pt x="2834" y="115"/>
                      <a:pt x="2826" y="111"/>
                      <a:pt x="2817" y="108"/>
                    </a:cubicBezTo>
                    <a:cubicBezTo>
                      <a:pt x="2809" y="104"/>
                      <a:pt x="2800" y="102"/>
                      <a:pt x="2790" y="100"/>
                    </a:cubicBezTo>
                    <a:cubicBezTo>
                      <a:pt x="2780" y="99"/>
                      <a:pt x="2770" y="100"/>
                      <a:pt x="2759" y="102"/>
                    </a:cubicBezTo>
                    <a:cubicBezTo>
                      <a:pt x="2742" y="100"/>
                      <a:pt x="2727" y="101"/>
                      <a:pt x="2715" y="103"/>
                    </a:cubicBezTo>
                    <a:cubicBezTo>
                      <a:pt x="2702" y="105"/>
                      <a:pt x="2691" y="108"/>
                      <a:pt x="2680" y="111"/>
                    </a:cubicBezTo>
                    <a:cubicBezTo>
                      <a:pt x="2669" y="114"/>
                      <a:pt x="2659" y="117"/>
                      <a:pt x="2647" y="119"/>
                    </a:cubicBezTo>
                    <a:cubicBezTo>
                      <a:pt x="2635" y="121"/>
                      <a:pt x="2622" y="123"/>
                      <a:pt x="2607" y="123"/>
                    </a:cubicBezTo>
                    <a:cubicBezTo>
                      <a:pt x="2600" y="112"/>
                      <a:pt x="2606" y="105"/>
                      <a:pt x="2614" y="100"/>
                    </a:cubicBezTo>
                    <a:cubicBezTo>
                      <a:pt x="2623" y="96"/>
                      <a:pt x="2633" y="94"/>
                      <a:pt x="2633" y="94"/>
                    </a:cubicBezTo>
                    <a:cubicBezTo>
                      <a:pt x="2605" y="70"/>
                      <a:pt x="2580" y="67"/>
                      <a:pt x="2547" y="70"/>
                    </a:cubicBezTo>
                    <a:cubicBezTo>
                      <a:pt x="2555" y="63"/>
                      <a:pt x="2551" y="54"/>
                      <a:pt x="2544" y="42"/>
                    </a:cubicBezTo>
                    <a:cubicBezTo>
                      <a:pt x="2519" y="39"/>
                      <a:pt x="2520" y="72"/>
                      <a:pt x="2491" y="51"/>
                    </a:cubicBezTo>
                    <a:cubicBezTo>
                      <a:pt x="2498" y="42"/>
                      <a:pt x="2509" y="27"/>
                      <a:pt x="2524" y="19"/>
                    </a:cubicBezTo>
                    <a:cubicBezTo>
                      <a:pt x="2492" y="21"/>
                      <a:pt x="2460" y="33"/>
                      <a:pt x="2428" y="36"/>
                    </a:cubicBezTo>
                    <a:cubicBezTo>
                      <a:pt x="2423" y="18"/>
                      <a:pt x="2451" y="14"/>
                      <a:pt x="2464" y="6"/>
                    </a:cubicBezTo>
                    <a:cubicBezTo>
                      <a:pt x="2455" y="6"/>
                      <a:pt x="2445" y="6"/>
                      <a:pt x="2434" y="6"/>
                    </a:cubicBezTo>
                    <a:cubicBezTo>
                      <a:pt x="2424" y="6"/>
                      <a:pt x="2413" y="7"/>
                      <a:pt x="2403" y="9"/>
                    </a:cubicBezTo>
                    <a:cubicBezTo>
                      <a:pt x="2382" y="12"/>
                      <a:pt x="2365" y="18"/>
                      <a:pt x="2358" y="30"/>
                    </a:cubicBezTo>
                    <a:cubicBezTo>
                      <a:pt x="2358" y="30"/>
                      <a:pt x="2363" y="33"/>
                      <a:pt x="2368" y="36"/>
                    </a:cubicBezTo>
                    <a:cubicBezTo>
                      <a:pt x="2373" y="40"/>
                      <a:pt x="2378" y="43"/>
                      <a:pt x="2378" y="43"/>
                    </a:cubicBezTo>
                    <a:cubicBezTo>
                      <a:pt x="2366" y="42"/>
                      <a:pt x="2375" y="19"/>
                      <a:pt x="2385" y="16"/>
                    </a:cubicBezTo>
                    <a:cubicBezTo>
                      <a:pt x="2418" y="0"/>
                      <a:pt x="2426" y="32"/>
                      <a:pt x="2426" y="41"/>
                    </a:cubicBezTo>
                    <a:cubicBezTo>
                      <a:pt x="2403" y="44"/>
                      <a:pt x="2403" y="44"/>
                      <a:pt x="2403" y="44"/>
                    </a:cubicBezTo>
                    <a:cubicBezTo>
                      <a:pt x="2407" y="59"/>
                      <a:pt x="2414" y="67"/>
                      <a:pt x="2423" y="70"/>
                    </a:cubicBezTo>
                    <a:cubicBezTo>
                      <a:pt x="2432" y="74"/>
                      <a:pt x="2444" y="73"/>
                      <a:pt x="2456" y="71"/>
                    </a:cubicBezTo>
                    <a:cubicBezTo>
                      <a:pt x="2482" y="66"/>
                      <a:pt x="2512" y="58"/>
                      <a:pt x="2533" y="64"/>
                    </a:cubicBezTo>
                    <a:cubicBezTo>
                      <a:pt x="2533" y="64"/>
                      <a:pt x="2526" y="73"/>
                      <a:pt x="2519" y="82"/>
                    </a:cubicBezTo>
                    <a:cubicBezTo>
                      <a:pt x="2512" y="91"/>
                      <a:pt x="2506" y="100"/>
                      <a:pt x="2506" y="100"/>
                    </a:cubicBezTo>
                    <a:cubicBezTo>
                      <a:pt x="2506" y="100"/>
                      <a:pt x="2518" y="94"/>
                      <a:pt x="2531" y="88"/>
                    </a:cubicBezTo>
                    <a:cubicBezTo>
                      <a:pt x="2537" y="85"/>
                      <a:pt x="2544" y="82"/>
                      <a:pt x="2549" y="80"/>
                    </a:cubicBezTo>
                    <a:cubicBezTo>
                      <a:pt x="2553" y="78"/>
                      <a:pt x="2557" y="77"/>
                      <a:pt x="2557" y="77"/>
                    </a:cubicBezTo>
                    <a:cubicBezTo>
                      <a:pt x="2563" y="90"/>
                      <a:pt x="2564" y="114"/>
                      <a:pt x="2542" y="114"/>
                    </a:cubicBezTo>
                    <a:cubicBezTo>
                      <a:pt x="2554" y="128"/>
                      <a:pt x="2561" y="126"/>
                      <a:pt x="2568" y="124"/>
                    </a:cubicBezTo>
                    <a:cubicBezTo>
                      <a:pt x="2575" y="123"/>
                      <a:pt x="2582" y="121"/>
                      <a:pt x="2591" y="135"/>
                    </a:cubicBezTo>
                    <a:cubicBezTo>
                      <a:pt x="2593" y="140"/>
                      <a:pt x="2591" y="141"/>
                      <a:pt x="2588" y="142"/>
                    </a:cubicBezTo>
                    <a:cubicBezTo>
                      <a:pt x="2620" y="139"/>
                      <a:pt x="2620" y="139"/>
                      <a:pt x="2620" y="139"/>
                    </a:cubicBezTo>
                    <a:cubicBezTo>
                      <a:pt x="2612" y="145"/>
                      <a:pt x="2616" y="168"/>
                      <a:pt x="2601" y="157"/>
                    </a:cubicBezTo>
                    <a:cubicBezTo>
                      <a:pt x="2612" y="166"/>
                      <a:pt x="2623" y="171"/>
                      <a:pt x="2633" y="173"/>
                    </a:cubicBezTo>
                    <a:cubicBezTo>
                      <a:pt x="2644" y="175"/>
                      <a:pt x="2654" y="174"/>
                      <a:pt x="2664" y="174"/>
                    </a:cubicBezTo>
                    <a:cubicBezTo>
                      <a:pt x="2682" y="173"/>
                      <a:pt x="2697" y="171"/>
                      <a:pt x="2701" y="189"/>
                    </a:cubicBezTo>
                    <a:cubicBezTo>
                      <a:pt x="2696" y="190"/>
                      <a:pt x="2696" y="190"/>
                      <a:pt x="2696" y="190"/>
                    </a:cubicBezTo>
                    <a:cubicBezTo>
                      <a:pt x="2732" y="196"/>
                      <a:pt x="2737" y="190"/>
                      <a:pt x="2740" y="180"/>
                    </a:cubicBezTo>
                    <a:cubicBezTo>
                      <a:pt x="2741" y="175"/>
                      <a:pt x="2743" y="169"/>
                      <a:pt x="2747" y="164"/>
                    </a:cubicBezTo>
                    <a:cubicBezTo>
                      <a:pt x="2752" y="159"/>
                      <a:pt x="2761" y="154"/>
                      <a:pt x="2777" y="151"/>
                    </a:cubicBezTo>
                    <a:cubicBezTo>
                      <a:pt x="2777" y="151"/>
                      <a:pt x="2780" y="172"/>
                      <a:pt x="2781" y="192"/>
                    </a:cubicBezTo>
                    <a:cubicBezTo>
                      <a:pt x="2783" y="213"/>
                      <a:pt x="2785" y="234"/>
                      <a:pt x="2785" y="234"/>
                    </a:cubicBezTo>
                    <a:cubicBezTo>
                      <a:pt x="2803" y="208"/>
                      <a:pt x="2803" y="208"/>
                      <a:pt x="2803" y="208"/>
                    </a:cubicBezTo>
                    <a:cubicBezTo>
                      <a:pt x="2809" y="212"/>
                      <a:pt x="2822" y="221"/>
                      <a:pt x="2815" y="231"/>
                    </a:cubicBezTo>
                    <a:cubicBezTo>
                      <a:pt x="2849" y="223"/>
                      <a:pt x="2816" y="217"/>
                      <a:pt x="2839" y="205"/>
                    </a:cubicBezTo>
                    <a:cubicBezTo>
                      <a:pt x="2844" y="215"/>
                      <a:pt x="2853" y="222"/>
                      <a:pt x="2863" y="227"/>
                    </a:cubicBezTo>
                    <a:cubicBezTo>
                      <a:pt x="2873" y="233"/>
                      <a:pt x="2884" y="237"/>
                      <a:pt x="2894" y="242"/>
                    </a:cubicBezTo>
                    <a:cubicBezTo>
                      <a:pt x="2915" y="250"/>
                      <a:pt x="2930" y="261"/>
                      <a:pt x="2923" y="284"/>
                    </a:cubicBezTo>
                    <a:cubicBezTo>
                      <a:pt x="2945" y="269"/>
                      <a:pt x="2899" y="252"/>
                      <a:pt x="2942" y="256"/>
                    </a:cubicBezTo>
                    <a:cubicBezTo>
                      <a:pt x="2935" y="281"/>
                      <a:pt x="2946" y="284"/>
                      <a:pt x="2961" y="286"/>
                    </a:cubicBezTo>
                    <a:cubicBezTo>
                      <a:pt x="2976" y="287"/>
                      <a:pt x="2996" y="288"/>
                      <a:pt x="3004" y="306"/>
                    </a:cubicBezTo>
                    <a:cubicBezTo>
                      <a:pt x="2982" y="324"/>
                      <a:pt x="2962" y="297"/>
                      <a:pt x="2979" y="334"/>
                    </a:cubicBezTo>
                    <a:cubicBezTo>
                      <a:pt x="2989" y="326"/>
                      <a:pt x="2997" y="325"/>
                      <a:pt x="3005" y="328"/>
                    </a:cubicBezTo>
                    <a:cubicBezTo>
                      <a:pt x="3012" y="330"/>
                      <a:pt x="3018" y="337"/>
                      <a:pt x="3023" y="344"/>
                    </a:cubicBezTo>
                    <a:cubicBezTo>
                      <a:pt x="3034" y="359"/>
                      <a:pt x="3044" y="378"/>
                      <a:pt x="3058" y="382"/>
                    </a:cubicBezTo>
                    <a:cubicBezTo>
                      <a:pt x="3068" y="367"/>
                      <a:pt x="3083" y="372"/>
                      <a:pt x="3101" y="382"/>
                    </a:cubicBezTo>
                    <a:cubicBezTo>
                      <a:pt x="3110" y="388"/>
                      <a:pt x="3119" y="395"/>
                      <a:pt x="3130" y="401"/>
                    </a:cubicBezTo>
                    <a:cubicBezTo>
                      <a:pt x="3140" y="408"/>
                      <a:pt x="3151" y="414"/>
                      <a:pt x="3162" y="419"/>
                    </a:cubicBezTo>
                    <a:cubicBezTo>
                      <a:pt x="3158" y="423"/>
                      <a:pt x="3173" y="440"/>
                      <a:pt x="3192" y="460"/>
                    </a:cubicBezTo>
                    <a:cubicBezTo>
                      <a:pt x="3211" y="481"/>
                      <a:pt x="3235" y="506"/>
                      <a:pt x="3247" y="525"/>
                    </a:cubicBezTo>
                    <a:cubicBezTo>
                      <a:pt x="3242" y="528"/>
                      <a:pt x="3242" y="528"/>
                      <a:pt x="3242" y="528"/>
                    </a:cubicBezTo>
                    <a:cubicBezTo>
                      <a:pt x="3257" y="517"/>
                      <a:pt x="3272" y="520"/>
                      <a:pt x="3287" y="528"/>
                    </a:cubicBezTo>
                    <a:cubicBezTo>
                      <a:pt x="3302" y="536"/>
                      <a:pt x="3317" y="548"/>
                      <a:pt x="3332" y="556"/>
                    </a:cubicBezTo>
                    <a:cubicBezTo>
                      <a:pt x="3316" y="572"/>
                      <a:pt x="3306" y="574"/>
                      <a:pt x="3287" y="570"/>
                    </a:cubicBezTo>
                    <a:cubicBezTo>
                      <a:pt x="3309" y="590"/>
                      <a:pt x="3309" y="590"/>
                      <a:pt x="3309" y="590"/>
                    </a:cubicBezTo>
                    <a:cubicBezTo>
                      <a:pt x="3322" y="586"/>
                      <a:pt x="3334" y="588"/>
                      <a:pt x="3351" y="599"/>
                    </a:cubicBezTo>
                    <a:cubicBezTo>
                      <a:pt x="3327" y="613"/>
                      <a:pt x="3327" y="613"/>
                      <a:pt x="3327" y="613"/>
                    </a:cubicBezTo>
                    <a:cubicBezTo>
                      <a:pt x="3334" y="620"/>
                      <a:pt x="3343" y="625"/>
                      <a:pt x="3353" y="630"/>
                    </a:cubicBezTo>
                    <a:cubicBezTo>
                      <a:pt x="3362" y="635"/>
                      <a:pt x="3372" y="640"/>
                      <a:pt x="3382" y="646"/>
                    </a:cubicBezTo>
                    <a:cubicBezTo>
                      <a:pt x="3401" y="657"/>
                      <a:pt x="3419" y="673"/>
                      <a:pt x="3431" y="698"/>
                    </a:cubicBezTo>
                    <a:cubicBezTo>
                      <a:pt x="3441" y="690"/>
                      <a:pt x="3447" y="671"/>
                      <a:pt x="3456" y="657"/>
                    </a:cubicBezTo>
                    <a:cubicBezTo>
                      <a:pt x="3465" y="643"/>
                      <a:pt x="3479" y="634"/>
                      <a:pt x="3504" y="649"/>
                    </a:cubicBezTo>
                    <a:cubicBezTo>
                      <a:pt x="3496" y="660"/>
                      <a:pt x="3480" y="677"/>
                      <a:pt x="3466" y="670"/>
                    </a:cubicBezTo>
                    <a:cubicBezTo>
                      <a:pt x="3470" y="672"/>
                      <a:pt x="3486" y="675"/>
                      <a:pt x="3488" y="687"/>
                    </a:cubicBezTo>
                    <a:cubicBezTo>
                      <a:pt x="3456" y="685"/>
                      <a:pt x="3456" y="685"/>
                      <a:pt x="3456" y="685"/>
                    </a:cubicBezTo>
                    <a:cubicBezTo>
                      <a:pt x="3464" y="710"/>
                      <a:pt x="3479" y="682"/>
                      <a:pt x="3490" y="698"/>
                    </a:cubicBezTo>
                    <a:cubicBezTo>
                      <a:pt x="3475" y="710"/>
                      <a:pt x="3489" y="718"/>
                      <a:pt x="3475" y="726"/>
                    </a:cubicBezTo>
                    <a:cubicBezTo>
                      <a:pt x="3471" y="723"/>
                      <a:pt x="3470" y="708"/>
                      <a:pt x="3460" y="707"/>
                    </a:cubicBezTo>
                    <a:cubicBezTo>
                      <a:pt x="3466" y="717"/>
                      <a:pt x="3471" y="728"/>
                      <a:pt x="3474" y="739"/>
                    </a:cubicBezTo>
                    <a:cubicBezTo>
                      <a:pt x="3476" y="750"/>
                      <a:pt x="3477" y="761"/>
                      <a:pt x="3474" y="769"/>
                    </a:cubicBezTo>
                    <a:cubicBezTo>
                      <a:pt x="3481" y="761"/>
                      <a:pt x="3494" y="752"/>
                      <a:pt x="3506" y="763"/>
                    </a:cubicBezTo>
                    <a:cubicBezTo>
                      <a:pt x="3519" y="778"/>
                      <a:pt x="3517" y="784"/>
                      <a:pt x="3512" y="790"/>
                    </a:cubicBezTo>
                    <a:cubicBezTo>
                      <a:pt x="3507" y="796"/>
                      <a:pt x="3500" y="801"/>
                      <a:pt x="3503" y="813"/>
                    </a:cubicBezTo>
                    <a:cubicBezTo>
                      <a:pt x="3520" y="812"/>
                      <a:pt x="3525" y="841"/>
                      <a:pt x="3548" y="824"/>
                    </a:cubicBezTo>
                    <a:cubicBezTo>
                      <a:pt x="3555" y="834"/>
                      <a:pt x="3546" y="844"/>
                      <a:pt x="3542" y="852"/>
                    </a:cubicBezTo>
                    <a:cubicBezTo>
                      <a:pt x="3548" y="854"/>
                      <a:pt x="3554" y="860"/>
                      <a:pt x="3561" y="867"/>
                    </a:cubicBezTo>
                    <a:cubicBezTo>
                      <a:pt x="3568" y="874"/>
                      <a:pt x="3575" y="883"/>
                      <a:pt x="3582" y="890"/>
                    </a:cubicBezTo>
                    <a:cubicBezTo>
                      <a:pt x="3595" y="903"/>
                      <a:pt x="3607" y="911"/>
                      <a:pt x="3613" y="893"/>
                    </a:cubicBezTo>
                    <a:cubicBezTo>
                      <a:pt x="3612" y="887"/>
                      <a:pt x="3612" y="887"/>
                      <a:pt x="3612" y="887"/>
                    </a:cubicBezTo>
                    <a:cubicBezTo>
                      <a:pt x="3613" y="888"/>
                      <a:pt x="3613" y="889"/>
                      <a:pt x="3615" y="889"/>
                    </a:cubicBezTo>
                    <a:cubicBezTo>
                      <a:pt x="3615" y="889"/>
                      <a:pt x="3615" y="889"/>
                      <a:pt x="3615" y="889"/>
                    </a:cubicBezTo>
                    <a:cubicBezTo>
                      <a:pt x="3615" y="889"/>
                      <a:pt x="3615" y="889"/>
                      <a:pt x="3615" y="889"/>
                    </a:cubicBezTo>
                    <a:cubicBezTo>
                      <a:pt x="3623" y="895"/>
                      <a:pt x="3630" y="901"/>
                      <a:pt x="3636" y="907"/>
                    </a:cubicBezTo>
                    <a:cubicBezTo>
                      <a:pt x="3642" y="914"/>
                      <a:pt x="3647" y="921"/>
                      <a:pt x="3652" y="929"/>
                    </a:cubicBezTo>
                    <a:cubicBezTo>
                      <a:pt x="3657" y="936"/>
                      <a:pt x="3661" y="944"/>
                      <a:pt x="3665" y="953"/>
                    </a:cubicBezTo>
                    <a:cubicBezTo>
                      <a:pt x="3669" y="961"/>
                      <a:pt x="3672" y="969"/>
                      <a:pt x="3675" y="978"/>
                    </a:cubicBezTo>
                    <a:cubicBezTo>
                      <a:pt x="3682" y="995"/>
                      <a:pt x="3688" y="1012"/>
                      <a:pt x="3694" y="1029"/>
                    </a:cubicBezTo>
                    <a:cubicBezTo>
                      <a:pt x="3697" y="1038"/>
                      <a:pt x="3701" y="1046"/>
                      <a:pt x="3705" y="1053"/>
                    </a:cubicBezTo>
                    <a:cubicBezTo>
                      <a:pt x="3707" y="1057"/>
                      <a:pt x="3709" y="1061"/>
                      <a:pt x="3712" y="1065"/>
                    </a:cubicBezTo>
                    <a:cubicBezTo>
                      <a:pt x="3714" y="1068"/>
                      <a:pt x="3716" y="1072"/>
                      <a:pt x="3719" y="1076"/>
                    </a:cubicBezTo>
                    <a:cubicBezTo>
                      <a:pt x="3710" y="1080"/>
                      <a:pt x="3710" y="1080"/>
                      <a:pt x="3710" y="1080"/>
                    </a:cubicBezTo>
                    <a:cubicBezTo>
                      <a:pt x="3724" y="1096"/>
                      <a:pt x="3736" y="1115"/>
                      <a:pt x="3747" y="1134"/>
                    </a:cubicBezTo>
                    <a:cubicBezTo>
                      <a:pt x="3753" y="1143"/>
                      <a:pt x="3759" y="1152"/>
                      <a:pt x="3765" y="1160"/>
                    </a:cubicBezTo>
                    <a:cubicBezTo>
                      <a:pt x="3772" y="1167"/>
                      <a:pt x="3778" y="1174"/>
                      <a:pt x="3786" y="1179"/>
                    </a:cubicBezTo>
                    <a:cubicBezTo>
                      <a:pt x="3791" y="1190"/>
                      <a:pt x="3780" y="1212"/>
                      <a:pt x="3768" y="1212"/>
                    </a:cubicBezTo>
                    <a:cubicBezTo>
                      <a:pt x="3777" y="1225"/>
                      <a:pt x="3784" y="1231"/>
                      <a:pt x="3789" y="1241"/>
                    </a:cubicBezTo>
                    <a:cubicBezTo>
                      <a:pt x="3792" y="1245"/>
                      <a:pt x="3794" y="1250"/>
                      <a:pt x="3796" y="1258"/>
                    </a:cubicBezTo>
                    <a:cubicBezTo>
                      <a:pt x="3797" y="1265"/>
                      <a:pt x="3798" y="1274"/>
                      <a:pt x="3798" y="1286"/>
                    </a:cubicBezTo>
                    <a:cubicBezTo>
                      <a:pt x="3791" y="1280"/>
                      <a:pt x="3787" y="1278"/>
                      <a:pt x="3785" y="1277"/>
                    </a:cubicBezTo>
                    <a:cubicBezTo>
                      <a:pt x="3782" y="1277"/>
                      <a:pt x="3782" y="1278"/>
                      <a:pt x="3781" y="1279"/>
                    </a:cubicBezTo>
                    <a:cubicBezTo>
                      <a:pt x="3780" y="1281"/>
                      <a:pt x="3781" y="1280"/>
                      <a:pt x="3775" y="1260"/>
                    </a:cubicBezTo>
                    <a:cubicBezTo>
                      <a:pt x="3777" y="1270"/>
                      <a:pt x="3777" y="1278"/>
                      <a:pt x="3777" y="1286"/>
                    </a:cubicBezTo>
                    <a:cubicBezTo>
                      <a:pt x="3778" y="1293"/>
                      <a:pt x="3778" y="1300"/>
                      <a:pt x="3779" y="1306"/>
                    </a:cubicBezTo>
                    <a:cubicBezTo>
                      <a:pt x="3780" y="1313"/>
                      <a:pt x="3783" y="1319"/>
                      <a:pt x="3787" y="1325"/>
                    </a:cubicBezTo>
                    <a:cubicBezTo>
                      <a:pt x="3792" y="1332"/>
                      <a:pt x="3798" y="1339"/>
                      <a:pt x="3808" y="1347"/>
                    </a:cubicBezTo>
                    <a:cubicBezTo>
                      <a:pt x="3793" y="1344"/>
                      <a:pt x="3788" y="1353"/>
                      <a:pt x="3788" y="1366"/>
                    </a:cubicBezTo>
                    <a:cubicBezTo>
                      <a:pt x="3788" y="1378"/>
                      <a:pt x="3793" y="1393"/>
                      <a:pt x="3799" y="1401"/>
                    </a:cubicBezTo>
                    <a:cubicBezTo>
                      <a:pt x="3799" y="1401"/>
                      <a:pt x="3801" y="1393"/>
                      <a:pt x="3803" y="1385"/>
                    </a:cubicBezTo>
                    <a:cubicBezTo>
                      <a:pt x="3806" y="1377"/>
                      <a:pt x="3808" y="1369"/>
                      <a:pt x="3808" y="1369"/>
                    </a:cubicBezTo>
                    <a:cubicBezTo>
                      <a:pt x="3818" y="1389"/>
                      <a:pt x="3820" y="1408"/>
                      <a:pt x="3823" y="1427"/>
                    </a:cubicBezTo>
                    <a:cubicBezTo>
                      <a:pt x="3789" y="1425"/>
                      <a:pt x="3789" y="1425"/>
                      <a:pt x="3789" y="1425"/>
                    </a:cubicBezTo>
                    <a:cubicBezTo>
                      <a:pt x="3787" y="1436"/>
                      <a:pt x="3786" y="1446"/>
                      <a:pt x="3788" y="1456"/>
                    </a:cubicBezTo>
                    <a:cubicBezTo>
                      <a:pt x="3789" y="1466"/>
                      <a:pt x="3792" y="1475"/>
                      <a:pt x="3796" y="1483"/>
                    </a:cubicBezTo>
                    <a:cubicBezTo>
                      <a:pt x="3799" y="1492"/>
                      <a:pt x="3804" y="1500"/>
                      <a:pt x="3809" y="1508"/>
                    </a:cubicBezTo>
                    <a:cubicBezTo>
                      <a:pt x="3814" y="1516"/>
                      <a:pt x="3819" y="1524"/>
                      <a:pt x="3824" y="1531"/>
                    </a:cubicBezTo>
                    <a:cubicBezTo>
                      <a:pt x="3829" y="1539"/>
                      <a:pt x="3834" y="1547"/>
                      <a:pt x="3838" y="1555"/>
                    </a:cubicBezTo>
                    <a:cubicBezTo>
                      <a:pt x="3842" y="1562"/>
                      <a:pt x="3845" y="1570"/>
                      <a:pt x="3846" y="1578"/>
                    </a:cubicBezTo>
                    <a:cubicBezTo>
                      <a:pt x="3848" y="1586"/>
                      <a:pt x="3848" y="1595"/>
                      <a:pt x="3845" y="1603"/>
                    </a:cubicBezTo>
                    <a:cubicBezTo>
                      <a:pt x="3844" y="1607"/>
                      <a:pt x="3843" y="1611"/>
                      <a:pt x="3840" y="1616"/>
                    </a:cubicBezTo>
                    <a:cubicBezTo>
                      <a:pt x="3838" y="1620"/>
                      <a:pt x="3835" y="1624"/>
                      <a:pt x="3832" y="1629"/>
                    </a:cubicBezTo>
                    <a:cubicBezTo>
                      <a:pt x="3844" y="1638"/>
                      <a:pt x="3847" y="1626"/>
                      <a:pt x="3850" y="1614"/>
                    </a:cubicBezTo>
                    <a:cubicBezTo>
                      <a:pt x="3852" y="1602"/>
                      <a:pt x="3855" y="1590"/>
                      <a:pt x="3870" y="1597"/>
                    </a:cubicBezTo>
                    <a:cubicBezTo>
                      <a:pt x="3871" y="1602"/>
                      <a:pt x="3870" y="1607"/>
                      <a:pt x="3869" y="1612"/>
                    </a:cubicBezTo>
                    <a:cubicBezTo>
                      <a:pt x="3868" y="1617"/>
                      <a:pt x="3867" y="1622"/>
                      <a:pt x="3865" y="1627"/>
                    </a:cubicBezTo>
                    <a:cubicBezTo>
                      <a:pt x="3861" y="1637"/>
                      <a:pt x="3856" y="1647"/>
                      <a:pt x="3851" y="1655"/>
                    </a:cubicBezTo>
                    <a:cubicBezTo>
                      <a:pt x="3841" y="1673"/>
                      <a:pt x="3830" y="1686"/>
                      <a:pt x="3831" y="1692"/>
                    </a:cubicBezTo>
                    <a:cubicBezTo>
                      <a:pt x="3824" y="1719"/>
                      <a:pt x="3838" y="1729"/>
                      <a:pt x="3851" y="1740"/>
                    </a:cubicBezTo>
                    <a:cubicBezTo>
                      <a:pt x="3858" y="1746"/>
                      <a:pt x="3865" y="1752"/>
                      <a:pt x="3870" y="1760"/>
                    </a:cubicBezTo>
                    <a:cubicBezTo>
                      <a:pt x="3872" y="1763"/>
                      <a:pt x="3874" y="1768"/>
                      <a:pt x="3875" y="1773"/>
                    </a:cubicBezTo>
                    <a:cubicBezTo>
                      <a:pt x="3876" y="1778"/>
                      <a:pt x="3876" y="1784"/>
                      <a:pt x="3874" y="1791"/>
                    </a:cubicBezTo>
                    <a:cubicBezTo>
                      <a:pt x="3886" y="1784"/>
                      <a:pt x="3917" y="1775"/>
                      <a:pt x="3929" y="1816"/>
                    </a:cubicBezTo>
                    <a:cubicBezTo>
                      <a:pt x="3929" y="1826"/>
                      <a:pt x="3926" y="1834"/>
                      <a:pt x="3921" y="1840"/>
                    </a:cubicBezTo>
                    <a:cubicBezTo>
                      <a:pt x="3916" y="1846"/>
                      <a:pt x="3910" y="1850"/>
                      <a:pt x="3903" y="1852"/>
                    </a:cubicBezTo>
                    <a:cubicBezTo>
                      <a:pt x="3890" y="1856"/>
                      <a:pt x="3877" y="1853"/>
                      <a:pt x="3872" y="1841"/>
                    </a:cubicBezTo>
                    <a:cubicBezTo>
                      <a:pt x="3871" y="1832"/>
                      <a:pt x="3874" y="1827"/>
                      <a:pt x="3878" y="1828"/>
                    </a:cubicBezTo>
                    <a:cubicBezTo>
                      <a:pt x="3873" y="1815"/>
                      <a:pt x="3868" y="1800"/>
                      <a:pt x="3856" y="1815"/>
                    </a:cubicBezTo>
                    <a:cubicBezTo>
                      <a:pt x="3867" y="1820"/>
                      <a:pt x="3867" y="1820"/>
                      <a:pt x="3867" y="1820"/>
                    </a:cubicBezTo>
                    <a:cubicBezTo>
                      <a:pt x="3865" y="1824"/>
                      <a:pt x="3863" y="1831"/>
                      <a:pt x="3861" y="1838"/>
                    </a:cubicBezTo>
                    <a:cubicBezTo>
                      <a:pt x="3859" y="1846"/>
                      <a:pt x="3858" y="1854"/>
                      <a:pt x="3856" y="1861"/>
                    </a:cubicBezTo>
                    <a:cubicBezTo>
                      <a:pt x="3853" y="1874"/>
                      <a:pt x="3848" y="1884"/>
                      <a:pt x="3839" y="1878"/>
                    </a:cubicBezTo>
                    <a:cubicBezTo>
                      <a:pt x="3850" y="1906"/>
                      <a:pt x="3858" y="1890"/>
                      <a:pt x="3864" y="1869"/>
                    </a:cubicBezTo>
                    <a:cubicBezTo>
                      <a:pt x="3856" y="1893"/>
                      <a:pt x="3855" y="1912"/>
                      <a:pt x="3856" y="1931"/>
                    </a:cubicBezTo>
                    <a:cubicBezTo>
                      <a:pt x="3856" y="1950"/>
                      <a:pt x="3856" y="1969"/>
                      <a:pt x="3849" y="1994"/>
                    </a:cubicBezTo>
                    <a:cubicBezTo>
                      <a:pt x="3856" y="1986"/>
                      <a:pt x="3870" y="1980"/>
                      <a:pt x="3870" y="1988"/>
                    </a:cubicBezTo>
                    <a:cubicBezTo>
                      <a:pt x="3867" y="1997"/>
                      <a:pt x="3866" y="2004"/>
                      <a:pt x="3865" y="2010"/>
                    </a:cubicBezTo>
                    <a:cubicBezTo>
                      <a:pt x="3864" y="2016"/>
                      <a:pt x="3864" y="2020"/>
                      <a:pt x="3865" y="2024"/>
                    </a:cubicBezTo>
                    <a:cubicBezTo>
                      <a:pt x="3865" y="2031"/>
                      <a:pt x="3869" y="2035"/>
                      <a:pt x="3872" y="2038"/>
                    </a:cubicBezTo>
                    <a:cubicBezTo>
                      <a:pt x="3880" y="2044"/>
                      <a:pt x="3890" y="2047"/>
                      <a:pt x="3891" y="2072"/>
                    </a:cubicBezTo>
                    <a:cubicBezTo>
                      <a:pt x="3870" y="2099"/>
                      <a:pt x="3849" y="2058"/>
                      <a:pt x="3859" y="2109"/>
                    </a:cubicBezTo>
                    <a:cubicBezTo>
                      <a:pt x="3843" y="2138"/>
                      <a:pt x="3827" y="2111"/>
                      <a:pt x="3819" y="2099"/>
                    </a:cubicBezTo>
                    <a:cubicBezTo>
                      <a:pt x="3821" y="2104"/>
                      <a:pt x="3822" y="2110"/>
                      <a:pt x="3823" y="2116"/>
                    </a:cubicBezTo>
                    <a:cubicBezTo>
                      <a:pt x="3823" y="2121"/>
                      <a:pt x="3823" y="2126"/>
                      <a:pt x="3822" y="2131"/>
                    </a:cubicBezTo>
                    <a:cubicBezTo>
                      <a:pt x="3820" y="2142"/>
                      <a:pt x="3816" y="2151"/>
                      <a:pt x="3811" y="2160"/>
                    </a:cubicBezTo>
                    <a:cubicBezTo>
                      <a:pt x="3806" y="2168"/>
                      <a:pt x="3801" y="2176"/>
                      <a:pt x="3796" y="2183"/>
                    </a:cubicBezTo>
                    <a:cubicBezTo>
                      <a:pt x="3790" y="2190"/>
                      <a:pt x="3786" y="2197"/>
                      <a:pt x="3784" y="2203"/>
                    </a:cubicBezTo>
                    <a:cubicBezTo>
                      <a:pt x="3779" y="2178"/>
                      <a:pt x="3779" y="2178"/>
                      <a:pt x="3779" y="2178"/>
                    </a:cubicBezTo>
                    <a:cubicBezTo>
                      <a:pt x="3782" y="2193"/>
                      <a:pt x="3780" y="2204"/>
                      <a:pt x="3778" y="2215"/>
                    </a:cubicBezTo>
                    <a:cubicBezTo>
                      <a:pt x="3803" y="2206"/>
                      <a:pt x="3803" y="2206"/>
                      <a:pt x="3803" y="2206"/>
                    </a:cubicBezTo>
                    <a:cubicBezTo>
                      <a:pt x="3800" y="2213"/>
                      <a:pt x="3798" y="2219"/>
                      <a:pt x="3795" y="2223"/>
                    </a:cubicBezTo>
                    <a:cubicBezTo>
                      <a:pt x="3793" y="2227"/>
                      <a:pt x="3790" y="2229"/>
                      <a:pt x="3785" y="2228"/>
                    </a:cubicBezTo>
                    <a:cubicBezTo>
                      <a:pt x="3791" y="2237"/>
                      <a:pt x="3801" y="2236"/>
                      <a:pt x="3811" y="2237"/>
                    </a:cubicBezTo>
                    <a:cubicBezTo>
                      <a:pt x="3822" y="2238"/>
                      <a:pt x="3833" y="2241"/>
                      <a:pt x="3840" y="2257"/>
                    </a:cubicBezTo>
                    <a:cubicBezTo>
                      <a:pt x="3832" y="2265"/>
                      <a:pt x="3833" y="2280"/>
                      <a:pt x="3830" y="2293"/>
                    </a:cubicBezTo>
                    <a:cubicBezTo>
                      <a:pt x="3828" y="2305"/>
                      <a:pt x="3824" y="2316"/>
                      <a:pt x="3808" y="2315"/>
                    </a:cubicBezTo>
                    <a:cubicBezTo>
                      <a:pt x="3820" y="2288"/>
                      <a:pt x="3812" y="2288"/>
                      <a:pt x="3802" y="2288"/>
                    </a:cubicBezTo>
                    <a:cubicBezTo>
                      <a:pt x="3797" y="2289"/>
                      <a:pt x="3791" y="2289"/>
                      <a:pt x="3787" y="2286"/>
                    </a:cubicBezTo>
                    <a:cubicBezTo>
                      <a:pt x="3784" y="2283"/>
                      <a:pt x="3781" y="2278"/>
                      <a:pt x="3783" y="2266"/>
                    </a:cubicBezTo>
                    <a:cubicBezTo>
                      <a:pt x="3784" y="2276"/>
                      <a:pt x="3781" y="2287"/>
                      <a:pt x="3774" y="2299"/>
                    </a:cubicBezTo>
                    <a:cubicBezTo>
                      <a:pt x="3770" y="2300"/>
                      <a:pt x="3768" y="2296"/>
                      <a:pt x="3768" y="2292"/>
                    </a:cubicBezTo>
                    <a:cubicBezTo>
                      <a:pt x="3728" y="2338"/>
                      <a:pt x="3796" y="2325"/>
                      <a:pt x="3780" y="2380"/>
                    </a:cubicBezTo>
                    <a:cubicBezTo>
                      <a:pt x="3765" y="2368"/>
                      <a:pt x="3745" y="2384"/>
                      <a:pt x="3745" y="2394"/>
                    </a:cubicBezTo>
                    <a:cubicBezTo>
                      <a:pt x="3753" y="2372"/>
                      <a:pt x="3777" y="2391"/>
                      <a:pt x="3783" y="2416"/>
                    </a:cubicBezTo>
                    <a:cubicBezTo>
                      <a:pt x="3771" y="2431"/>
                      <a:pt x="3771" y="2442"/>
                      <a:pt x="3772" y="2451"/>
                    </a:cubicBezTo>
                    <a:cubicBezTo>
                      <a:pt x="3773" y="2459"/>
                      <a:pt x="3777" y="2467"/>
                      <a:pt x="3773" y="2476"/>
                    </a:cubicBezTo>
                    <a:cubicBezTo>
                      <a:pt x="3786" y="2456"/>
                      <a:pt x="3786" y="2456"/>
                      <a:pt x="3786" y="2456"/>
                    </a:cubicBezTo>
                    <a:cubicBezTo>
                      <a:pt x="3800" y="2469"/>
                      <a:pt x="3792" y="2486"/>
                      <a:pt x="3788" y="2513"/>
                    </a:cubicBezTo>
                    <a:cubicBezTo>
                      <a:pt x="3775" y="2511"/>
                      <a:pt x="3787" y="2487"/>
                      <a:pt x="3779" y="2494"/>
                    </a:cubicBezTo>
                    <a:cubicBezTo>
                      <a:pt x="3781" y="2499"/>
                      <a:pt x="3782" y="2503"/>
                      <a:pt x="3782" y="2508"/>
                    </a:cubicBezTo>
                    <a:cubicBezTo>
                      <a:pt x="3782" y="2512"/>
                      <a:pt x="3781" y="2515"/>
                      <a:pt x="3779" y="2519"/>
                    </a:cubicBezTo>
                    <a:cubicBezTo>
                      <a:pt x="3774" y="2526"/>
                      <a:pt x="3767" y="2533"/>
                      <a:pt x="3760" y="2540"/>
                    </a:cubicBezTo>
                    <a:cubicBezTo>
                      <a:pt x="3745" y="2553"/>
                      <a:pt x="3728" y="2566"/>
                      <a:pt x="3730" y="2589"/>
                    </a:cubicBezTo>
                    <a:cubicBezTo>
                      <a:pt x="3711" y="2602"/>
                      <a:pt x="3699" y="2578"/>
                      <a:pt x="3685" y="2589"/>
                    </a:cubicBezTo>
                    <a:cubicBezTo>
                      <a:pt x="3686" y="2614"/>
                      <a:pt x="3676" y="2623"/>
                      <a:pt x="3665" y="2631"/>
                    </a:cubicBezTo>
                    <a:cubicBezTo>
                      <a:pt x="3662" y="2633"/>
                      <a:pt x="3659" y="2635"/>
                      <a:pt x="3656" y="2637"/>
                    </a:cubicBezTo>
                    <a:cubicBezTo>
                      <a:pt x="3654" y="2640"/>
                      <a:pt x="3651" y="2642"/>
                      <a:pt x="3649" y="2645"/>
                    </a:cubicBezTo>
                    <a:cubicBezTo>
                      <a:pt x="3644" y="2651"/>
                      <a:pt x="3641" y="2660"/>
                      <a:pt x="3640" y="2672"/>
                    </a:cubicBezTo>
                    <a:cubicBezTo>
                      <a:pt x="3667" y="2671"/>
                      <a:pt x="3663" y="2666"/>
                      <a:pt x="3668" y="2706"/>
                    </a:cubicBezTo>
                    <a:cubicBezTo>
                      <a:pt x="3668" y="2706"/>
                      <a:pt x="3669" y="2705"/>
                      <a:pt x="3669" y="2703"/>
                    </a:cubicBezTo>
                    <a:cubicBezTo>
                      <a:pt x="3670" y="2701"/>
                      <a:pt x="3670" y="2698"/>
                      <a:pt x="3671" y="2694"/>
                    </a:cubicBezTo>
                    <a:cubicBezTo>
                      <a:pt x="3673" y="2687"/>
                      <a:pt x="3676" y="2677"/>
                      <a:pt x="3678" y="2668"/>
                    </a:cubicBezTo>
                    <a:cubicBezTo>
                      <a:pt x="3681" y="2658"/>
                      <a:pt x="3683" y="2648"/>
                      <a:pt x="3685" y="2641"/>
                    </a:cubicBezTo>
                    <a:cubicBezTo>
                      <a:pt x="3686" y="2634"/>
                      <a:pt x="3688" y="2629"/>
                      <a:pt x="3688" y="2629"/>
                    </a:cubicBezTo>
                    <a:cubicBezTo>
                      <a:pt x="3688" y="2629"/>
                      <a:pt x="3688" y="2633"/>
                      <a:pt x="3689" y="2638"/>
                    </a:cubicBezTo>
                    <a:cubicBezTo>
                      <a:pt x="3690" y="2644"/>
                      <a:pt x="3692" y="2652"/>
                      <a:pt x="3692" y="2659"/>
                    </a:cubicBezTo>
                    <a:cubicBezTo>
                      <a:pt x="3694" y="2674"/>
                      <a:pt x="3697" y="2689"/>
                      <a:pt x="3697" y="2689"/>
                    </a:cubicBezTo>
                    <a:cubicBezTo>
                      <a:pt x="3702" y="2678"/>
                      <a:pt x="3705" y="2666"/>
                      <a:pt x="3706" y="2654"/>
                    </a:cubicBezTo>
                    <a:cubicBezTo>
                      <a:pt x="3708" y="2642"/>
                      <a:pt x="3710" y="2632"/>
                      <a:pt x="3715" y="2627"/>
                    </a:cubicBezTo>
                    <a:cubicBezTo>
                      <a:pt x="3722" y="2656"/>
                      <a:pt x="3718" y="2652"/>
                      <a:pt x="3740" y="2650"/>
                    </a:cubicBezTo>
                    <a:cubicBezTo>
                      <a:pt x="3729" y="2653"/>
                      <a:pt x="3722" y="2659"/>
                      <a:pt x="3719" y="2667"/>
                    </a:cubicBezTo>
                    <a:cubicBezTo>
                      <a:pt x="3715" y="2674"/>
                      <a:pt x="3714" y="2683"/>
                      <a:pt x="3713" y="2692"/>
                    </a:cubicBezTo>
                    <a:cubicBezTo>
                      <a:pt x="3712" y="2701"/>
                      <a:pt x="3712" y="2710"/>
                      <a:pt x="3709" y="2719"/>
                    </a:cubicBezTo>
                    <a:cubicBezTo>
                      <a:pt x="3706" y="2727"/>
                      <a:pt x="3701" y="2735"/>
                      <a:pt x="3691" y="2740"/>
                    </a:cubicBezTo>
                    <a:cubicBezTo>
                      <a:pt x="3640" y="2712"/>
                      <a:pt x="3640" y="2712"/>
                      <a:pt x="3640" y="2712"/>
                    </a:cubicBezTo>
                    <a:cubicBezTo>
                      <a:pt x="3628" y="2721"/>
                      <a:pt x="3621" y="2731"/>
                      <a:pt x="3615" y="2743"/>
                    </a:cubicBezTo>
                    <a:cubicBezTo>
                      <a:pt x="3610" y="2755"/>
                      <a:pt x="3607" y="2768"/>
                      <a:pt x="3604" y="2782"/>
                    </a:cubicBezTo>
                    <a:cubicBezTo>
                      <a:pt x="3601" y="2795"/>
                      <a:pt x="3598" y="2810"/>
                      <a:pt x="3592" y="2824"/>
                    </a:cubicBezTo>
                    <a:cubicBezTo>
                      <a:pt x="3586" y="2838"/>
                      <a:pt x="3578" y="2852"/>
                      <a:pt x="3565" y="2865"/>
                    </a:cubicBezTo>
                    <a:cubicBezTo>
                      <a:pt x="3565" y="2865"/>
                      <a:pt x="3570" y="2862"/>
                      <a:pt x="3576" y="2858"/>
                    </a:cubicBezTo>
                    <a:cubicBezTo>
                      <a:pt x="3581" y="2855"/>
                      <a:pt x="3586" y="2851"/>
                      <a:pt x="3586" y="2851"/>
                    </a:cubicBezTo>
                    <a:cubicBezTo>
                      <a:pt x="3593" y="2862"/>
                      <a:pt x="3588" y="2872"/>
                      <a:pt x="3579" y="2882"/>
                    </a:cubicBezTo>
                    <a:cubicBezTo>
                      <a:pt x="3571" y="2892"/>
                      <a:pt x="3561" y="2902"/>
                      <a:pt x="3557" y="2915"/>
                    </a:cubicBezTo>
                    <a:cubicBezTo>
                      <a:pt x="3543" y="2901"/>
                      <a:pt x="3529" y="2909"/>
                      <a:pt x="3513" y="2909"/>
                    </a:cubicBezTo>
                    <a:cubicBezTo>
                      <a:pt x="3519" y="2913"/>
                      <a:pt x="3511" y="2923"/>
                      <a:pt x="3504" y="2936"/>
                    </a:cubicBezTo>
                    <a:cubicBezTo>
                      <a:pt x="3498" y="2948"/>
                      <a:pt x="3493" y="2964"/>
                      <a:pt x="3506" y="2979"/>
                    </a:cubicBezTo>
                    <a:cubicBezTo>
                      <a:pt x="3506" y="2979"/>
                      <a:pt x="3496" y="2981"/>
                      <a:pt x="3486" y="2983"/>
                    </a:cubicBezTo>
                    <a:cubicBezTo>
                      <a:pt x="3476" y="2985"/>
                      <a:pt x="3465" y="2986"/>
                      <a:pt x="3465" y="2986"/>
                    </a:cubicBezTo>
                    <a:cubicBezTo>
                      <a:pt x="3463" y="2989"/>
                      <a:pt x="3460" y="2991"/>
                      <a:pt x="3458" y="2993"/>
                    </a:cubicBezTo>
                    <a:cubicBezTo>
                      <a:pt x="3456" y="2996"/>
                      <a:pt x="3454" y="2998"/>
                      <a:pt x="3452" y="3001"/>
                    </a:cubicBezTo>
                    <a:cubicBezTo>
                      <a:pt x="3449" y="3005"/>
                      <a:pt x="3447" y="3010"/>
                      <a:pt x="3445" y="3015"/>
                    </a:cubicBezTo>
                    <a:cubicBezTo>
                      <a:pt x="3442" y="3026"/>
                      <a:pt x="3441" y="3037"/>
                      <a:pt x="3441" y="3047"/>
                    </a:cubicBezTo>
                    <a:cubicBezTo>
                      <a:pt x="3440" y="3069"/>
                      <a:pt x="3439" y="3091"/>
                      <a:pt x="3416" y="3108"/>
                    </a:cubicBezTo>
                    <a:cubicBezTo>
                      <a:pt x="3415" y="3095"/>
                      <a:pt x="3407" y="3090"/>
                      <a:pt x="3402" y="3084"/>
                    </a:cubicBezTo>
                    <a:cubicBezTo>
                      <a:pt x="3397" y="3078"/>
                      <a:pt x="3394" y="3070"/>
                      <a:pt x="3402" y="3052"/>
                    </a:cubicBezTo>
                    <a:cubicBezTo>
                      <a:pt x="3389" y="3065"/>
                      <a:pt x="3374" y="3073"/>
                      <a:pt x="3383" y="3083"/>
                    </a:cubicBezTo>
                    <a:cubicBezTo>
                      <a:pt x="3379" y="3083"/>
                      <a:pt x="3376" y="3086"/>
                      <a:pt x="3373" y="3091"/>
                    </a:cubicBezTo>
                    <a:cubicBezTo>
                      <a:pt x="3370" y="3096"/>
                      <a:pt x="3367" y="3103"/>
                      <a:pt x="3364" y="3109"/>
                    </a:cubicBezTo>
                    <a:cubicBezTo>
                      <a:pt x="3360" y="3116"/>
                      <a:pt x="3357" y="3122"/>
                      <a:pt x="3353" y="3127"/>
                    </a:cubicBezTo>
                    <a:cubicBezTo>
                      <a:pt x="3348" y="3132"/>
                      <a:pt x="3343" y="3135"/>
                      <a:pt x="3337" y="3134"/>
                    </a:cubicBezTo>
                    <a:cubicBezTo>
                      <a:pt x="3336" y="3145"/>
                      <a:pt x="3347" y="3163"/>
                      <a:pt x="3329" y="3175"/>
                    </a:cubicBezTo>
                    <a:cubicBezTo>
                      <a:pt x="3325" y="3173"/>
                      <a:pt x="3323" y="3167"/>
                      <a:pt x="3323" y="3167"/>
                    </a:cubicBezTo>
                    <a:cubicBezTo>
                      <a:pt x="3329" y="3175"/>
                      <a:pt x="3305" y="3197"/>
                      <a:pt x="3332" y="3203"/>
                    </a:cubicBezTo>
                    <a:cubicBezTo>
                      <a:pt x="3322" y="3202"/>
                      <a:pt x="3312" y="3202"/>
                      <a:pt x="3303" y="3204"/>
                    </a:cubicBezTo>
                    <a:cubicBezTo>
                      <a:pt x="3293" y="3205"/>
                      <a:pt x="3284" y="3208"/>
                      <a:pt x="3276" y="3212"/>
                    </a:cubicBezTo>
                    <a:cubicBezTo>
                      <a:pt x="3259" y="3220"/>
                      <a:pt x="3242" y="3230"/>
                      <a:pt x="3226" y="3241"/>
                    </a:cubicBezTo>
                    <a:cubicBezTo>
                      <a:pt x="3217" y="3247"/>
                      <a:pt x="3209" y="3252"/>
                      <a:pt x="3201" y="3257"/>
                    </a:cubicBezTo>
                    <a:cubicBezTo>
                      <a:pt x="3193" y="3261"/>
                      <a:pt x="3184" y="3266"/>
                      <a:pt x="3176" y="3269"/>
                    </a:cubicBezTo>
                    <a:cubicBezTo>
                      <a:pt x="3167" y="3271"/>
                      <a:pt x="3159" y="3273"/>
                      <a:pt x="3151" y="3274"/>
                    </a:cubicBezTo>
                    <a:cubicBezTo>
                      <a:pt x="3147" y="3274"/>
                      <a:pt x="3142" y="3274"/>
                      <a:pt x="3138" y="3273"/>
                    </a:cubicBezTo>
                    <a:cubicBezTo>
                      <a:pt x="3134" y="3272"/>
                      <a:pt x="3130" y="3271"/>
                      <a:pt x="3126" y="3269"/>
                    </a:cubicBezTo>
                    <a:cubicBezTo>
                      <a:pt x="3117" y="3274"/>
                      <a:pt x="3108" y="3280"/>
                      <a:pt x="3099" y="3286"/>
                    </a:cubicBezTo>
                    <a:cubicBezTo>
                      <a:pt x="3094" y="3289"/>
                      <a:pt x="3089" y="3291"/>
                      <a:pt x="3084" y="3294"/>
                    </a:cubicBezTo>
                    <a:cubicBezTo>
                      <a:pt x="3079" y="3296"/>
                      <a:pt x="3074" y="3299"/>
                      <a:pt x="3070" y="3301"/>
                    </a:cubicBezTo>
                    <a:cubicBezTo>
                      <a:pt x="3050" y="3312"/>
                      <a:pt x="3030" y="3319"/>
                      <a:pt x="3012" y="3326"/>
                    </a:cubicBezTo>
                    <a:cubicBezTo>
                      <a:pt x="3013" y="3320"/>
                      <a:pt x="3010" y="3317"/>
                      <a:pt x="3017" y="3316"/>
                    </a:cubicBezTo>
                    <a:cubicBezTo>
                      <a:pt x="3004" y="3316"/>
                      <a:pt x="2996" y="3319"/>
                      <a:pt x="2991" y="3325"/>
                    </a:cubicBezTo>
                    <a:cubicBezTo>
                      <a:pt x="2986" y="3330"/>
                      <a:pt x="2984" y="3338"/>
                      <a:pt x="2981" y="3346"/>
                    </a:cubicBezTo>
                    <a:cubicBezTo>
                      <a:pt x="2979" y="3354"/>
                      <a:pt x="2976" y="3362"/>
                      <a:pt x="2970" y="3367"/>
                    </a:cubicBezTo>
                    <a:cubicBezTo>
                      <a:pt x="2964" y="3373"/>
                      <a:pt x="2954" y="3376"/>
                      <a:pt x="2938" y="3374"/>
                    </a:cubicBezTo>
                    <a:cubicBezTo>
                      <a:pt x="2902" y="3351"/>
                      <a:pt x="2965" y="3351"/>
                      <a:pt x="2944" y="3343"/>
                    </a:cubicBezTo>
                    <a:cubicBezTo>
                      <a:pt x="2938" y="3328"/>
                      <a:pt x="2931" y="3322"/>
                      <a:pt x="2923" y="3321"/>
                    </a:cubicBezTo>
                    <a:cubicBezTo>
                      <a:pt x="2919" y="3321"/>
                      <a:pt x="2915" y="3321"/>
                      <a:pt x="2911" y="3323"/>
                    </a:cubicBezTo>
                    <a:cubicBezTo>
                      <a:pt x="2906" y="3324"/>
                      <a:pt x="2902" y="3326"/>
                      <a:pt x="2897" y="3329"/>
                    </a:cubicBezTo>
                    <a:cubicBezTo>
                      <a:pt x="2887" y="3334"/>
                      <a:pt x="2876" y="3339"/>
                      <a:pt x="2865" y="3342"/>
                    </a:cubicBezTo>
                    <a:cubicBezTo>
                      <a:pt x="2854" y="3344"/>
                      <a:pt x="2842" y="3344"/>
                      <a:pt x="2831" y="3336"/>
                    </a:cubicBezTo>
                    <a:cubicBezTo>
                      <a:pt x="2840" y="3331"/>
                      <a:pt x="2840" y="3331"/>
                      <a:pt x="2840" y="3331"/>
                    </a:cubicBezTo>
                    <a:cubicBezTo>
                      <a:pt x="2831" y="3327"/>
                      <a:pt x="2823" y="3327"/>
                      <a:pt x="2814" y="3329"/>
                    </a:cubicBezTo>
                    <a:cubicBezTo>
                      <a:pt x="2806" y="3332"/>
                      <a:pt x="2797" y="3337"/>
                      <a:pt x="2787" y="3342"/>
                    </a:cubicBezTo>
                    <a:cubicBezTo>
                      <a:pt x="2782" y="3345"/>
                      <a:pt x="2777" y="3348"/>
                      <a:pt x="2772" y="3350"/>
                    </a:cubicBezTo>
                    <a:cubicBezTo>
                      <a:pt x="2767" y="3353"/>
                      <a:pt x="2761" y="3356"/>
                      <a:pt x="2756" y="3358"/>
                    </a:cubicBezTo>
                    <a:cubicBezTo>
                      <a:pt x="2745" y="3362"/>
                      <a:pt x="2733" y="3366"/>
                      <a:pt x="2720" y="3366"/>
                    </a:cubicBezTo>
                    <a:cubicBezTo>
                      <a:pt x="2720" y="3366"/>
                      <a:pt x="2722" y="3360"/>
                      <a:pt x="2720" y="3356"/>
                    </a:cubicBezTo>
                    <a:cubicBezTo>
                      <a:pt x="2704" y="3373"/>
                      <a:pt x="2680" y="3387"/>
                      <a:pt x="2654" y="3396"/>
                    </a:cubicBezTo>
                    <a:cubicBezTo>
                      <a:pt x="2628" y="3405"/>
                      <a:pt x="2599" y="3411"/>
                      <a:pt x="2575" y="3417"/>
                    </a:cubicBezTo>
                    <a:cubicBezTo>
                      <a:pt x="2589" y="3391"/>
                      <a:pt x="2596" y="3403"/>
                      <a:pt x="2586" y="3377"/>
                    </a:cubicBezTo>
                    <a:cubicBezTo>
                      <a:pt x="2565" y="3382"/>
                      <a:pt x="2594" y="3418"/>
                      <a:pt x="2550" y="3426"/>
                    </a:cubicBezTo>
                    <a:cubicBezTo>
                      <a:pt x="2536" y="3413"/>
                      <a:pt x="2504" y="3401"/>
                      <a:pt x="2500" y="3374"/>
                    </a:cubicBezTo>
                    <a:cubicBezTo>
                      <a:pt x="2500" y="3374"/>
                      <a:pt x="2510" y="3373"/>
                      <a:pt x="2520" y="3373"/>
                    </a:cubicBezTo>
                    <a:cubicBezTo>
                      <a:pt x="2525" y="3373"/>
                      <a:pt x="2530" y="3373"/>
                      <a:pt x="2534" y="3372"/>
                    </a:cubicBezTo>
                    <a:cubicBezTo>
                      <a:pt x="2538" y="3372"/>
                      <a:pt x="2541" y="3372"/>
                      <a:pt x="2541" y="3372"/>
                    </a:cubicBezTo>
                    <a:cubicBezTo>
                      <a:pt x="2530" y="3355"/>
                      <a:pt x="2517" y="3355"/>
                      <a:pt x="2504" y="3359"/>
                    </a:cubicBezTo>
                    <a:cubicBezTo>
                      <a:pt x="2490" y="3363"/>
                      <a:pt x="2477" y="3371"/>
                      <a:pt x="2466" y="3367"/>
                    </a:cubicBezTo>
                    <a:cubicBezTo>
                      <a:pt x="2469" y="3352"/>
                      <a:pt x="2469" y="3352"/>
                      <a:pt x="2469" y="3352"/>
                    </a:cubicBezTo>
                    <a:cubicBezTo>
                      <a:pt x="2453" y="3353"/>
                      <a:pt x="2441" y="3356"/>
                      <a:pt x="2431" y="3360"/>
                    </a:cubicBezTo>
                    <a:cubicBezTo>
                      <a:pt x="2421" y="3365"/>
                      <a:pt x="2413" y="3370"/>
                      <a:pt x="2404" y="3374"/>
                    </a:cubicBezTo>
                    <a:cubicBezTo>
                      <a:pt x="2388" y="3384"/>
                      <a:pt x="2370" y="3393"/>
                      <a:pt x="2336" y="3390"/>
                    </a:cubicBezTo>
                    <a:cubicBezTo>
                      <a:pt x="2343" y="3402"/>
                      <a:pt x="2343" y="3402"/>
                      <a:pt x="2343" y="3402"/>
                    </a:cubicBezTo>
                    <a:cubicBezTo>
                      <a:pt x="2304" y="3439"/>
                      <a:pt x="2312" y="3379"/>
                      <a:pt x="2274" y="3406"/>
                    </a:cubicBezTo>
                    <a:cubicBezTo>
                      <a:pt x="2264" y="3366"/>
                      <a:pt x="2264" y="3366"/>
                      <a:pt x="2264" y="3366"/>
                    </a:cubicBezTo>
                    <a:cubicBezTo>
                      <a:pt x="2252" y="3370"/>
                      <a:pt x="2230" y="3378"/>
                      <a:pt x="2205" y="3386"/>
                    </a:cubicBezTo>
                    <a:cubicBezTo>
                      <a:pt x="2181" y="3393"/>
                      <a:pt x="2154" y="3400"/>
                      <a:pt x="2131" y="3402"/>
                    </a:cubicBezTo>
                    <a:cubicBezTo>
                      <a:pt x="2159" y="3375"/>
                      <a:pt x="2211" y="3364"/>
                      <a:pt x="2244" y="3349"/>
                    </a:cubicBezTo>
                    <a:cubicBezTo>
                      <a:pt x="2232" y="3348"/>
                      <a:pt x="2211" y="3348"/>
                      <a:pt x="2192" y="3349"/>
                    </a:cubicBezTo>
                    <a:cubicBezTo>
                      <a:pt x="2173" y="3351"/>
                      <a:pt x="2155" y="3355"/>
                      <a:pt x="2148" y="3364"/>
                    </a:cubicBezTo>
                    <a:cubicBezTo>
                      <a:pt x="2158" y="3361"/>
                      <a:pt x="2171" y="3353"/>
                      <a:pt x="2180" y="3360"/>
                    </a:cubicBezTo>
                    <a:cubicBezTo>
                      <a:pt x="2164" y="3374"/>
                      <a:pt x="2146" y="3384"/>
                      <a:pt x="2125" y="3389"/>
                    </a:cubicBezTo>
                    <a:cubicBezTo>
                      <a:pt x="2105" y="3395"/>
                      <a:pt x="2083" y="3397"/>
                      <a:pt x="2058" y="3394"/>
                    </a:cubicBezTo>
                    <a:cubicBezTo>
                      <a:pt x="2067" y="3356"/>
                      <a:pt x="2036" y="3349"/>
                      <a:pt x="2000" y="3341"/>
                    </a:cubicBezTo>
                    <a:cubicBezTo>
                      <a:pt x="1981" y="3338"/>
                      <a:pt x="1962" y="3334"/>
                      <a:pt x="1945" y="3328"/>
                    </a:cubicBezTo>
                    <a:cubicBezTo>
                      <a:pt x="1929" y="3322"/>
                      <a:pt x="1915" y="3312"/>
                      <a:pt x="1909" y="3296"/>
                    </a:cubicBezTo>
                    <a:cubicBezTo>
                      <a:pt x="1898" y="3298"/>
                      <a:pt x="1887" y="3299"/>
                      <a:pt x="1876" y="3299"/>
                    </a:cubicBezTo>
                    <a:cubicBezTo>
                      <a:pt x="1866" y="3299"/>
                      <a:pt x="1855" y="3297"/>
                      <a:pt x="1845" y="3296"/>
                    </a:cubicBezTo>
                    <a:cubicBezTo>
                      <a:pt x="1834" y="3294"/>
                      <a:pt x="1824" y="3292"/>
                      <a:pt x="1813" y="3289"/>
                    </a:cubicBezTo>
                    <a:cubicBezTo>
                      <a:pt x="1803" y="3286"/>
                      <a:pt x="1793" y="3283"/>
                      <a:pt x="1782" y="3280"/>
                    </a:cubicBezTo>
                    <a:cubicBezTo>
                      <a:pt x="1761" y="3273"/>
                      <a:pt x="1741" y="3264"/>
                      <a:pt x="1719" y="3257"/>
                    </a:cubicBezTo>
                    <a:cubicBezTo>
                      <a:pt x="1708" y="3254"/>
                      <a:pt x="1697" y="3250"/>
                      <a:pt x="1686" y="3247"/>
                    </a:cubicBezTo>
                    <a:cubicBezTo>
                      <a:pt x="1674" y="3243"/>
                      <a:pt x="1663" y="3241"/>
                      <a:pt x="1651" y="3238"/>
                    </a:cubicBezTo>
                    <a:cubicBezTo>
                      <a:pt x="1656" y="3255"/>
                      <a:pt x="1656" y="3263"/>
                      <a:pt x="1655" y="3266"/>
                    </a:cubicBezTo>
                    <a:cubicBezTo>
                      <a:pt x="1653" y="3270"/>
                      <a:pt x="1648" y="3269"/>
                      <a:pt x="1643" y="3268"/>
                    </a:cubicBezTo>
                    <a:cubicBezTo>
                      <a:pt x="1632" y="3266"/>
                      <a:pt x="1618" y="3263"/>
                      <a:pt x="1614" y="3293"/>
                    </a:cubicBezTo>
                    <a:cubicBezTo>
                      <a:pt x="1590" y="3291"/>
                      <a:pt x="1582" y="3288"/>
                      <a:pt x="1581" y="3284"/>
                    </a:cubicBezTo>
                    <a:cubicBezTo>
                      <a:pt x="1581" y="3284"/>
                      <a:pt x="1566" y="3271"/>
                      <a:pt x="1552" y="3257"/>
                    </a:cubicBezTo>
                    <a:cubicBezTo>
                      <a:pt x="1545" y="3251"/>
                      <a:pt x="1537" y="3244"/>
                      <a:pt x="1532" y="3239"/>
                    </a:cubicBezTo>
                    <a:cubicBezTo>
                      <a:pt x="1527" y="3234"/>
                      <a:pt x="1523" y="3231"/>
                      <a:pt x="1523" y="3231"/>
                    </a:cubicBezTo>
                    <a:cubicBezTo>
                      <a:pt x="1512" y="3209"/>
                      <a:pt x="1548" y="3224"/>
                      <a:pt x="1549" y="3210"/>
                    </a:cubicBezTo>
                    <a:cubicBezTo>
                      <a:pt x="1503" y="3192"/>
                      <a:pt x="1536" y="3180"/>
                      <a:pt x="1510" y="3156"/>
                    </a:cubicBezTo>
                    <a:cubicBezTo>
                      <a:pt x="1510" y="3178"/>
                      <a:pt x="1485" y="3180"/>
                      <a:pt x="1460" y="3164"/>
                    </a:cubicBezTo>
                    <a:cubicBezTo>
                      <a:pt x="1490" y="3202"/>
                      <a:pt x="1490" y="3202"/>
                      <a:pt x="1490" y="3202"/>
                    </a:cubicBezTo>
                    <a:cubicBezTo>
                      <a:pt x="1452" y="3207"/>
                      <a:pt x="1441" y="3191"/>
                      <a:pt x="1431" y="3174"/>
                    </a:cubicBezTo>
                    <a:cubicBezTo>
                      <a:pt x="1421" y="3157"/>
                      <a:pt x="1411" y="3140"/>
                      <a:pt x="1373" y="3143"/>
                    </a:cubicBezTo>
                    <a:cubicBezTo>
                      <a:pt x="1400" y="3133"/>
                      <a:pt x="1400" y="3133"/>
                      <a:pt x="1400" y="3133"/>
                    </a:cubicBezTo>
                    <a:cubicBezTo>
                      <a:pt x="1382" y="3132"/>
                      <a:pt x="1351" y="3121"/>
                      <a:pt x="1319" y="3114"/>
                    </a:cubicBezTo>
                    <a:cubicBezTo>
                      <a:pt x="1311" y="3112"/>
                      <a:pt x="1303" y="3110"/>
                      <a:pt x="1295" y="3109"/>
                    </a:cubicBezTo>
                    <a:cubicBezTo>
                      <a:pt x="1287" y="3108"/>
                      <a:pt x="1279" y="3107"/>
                      <a:pt x="1271" y="3107"/>
                    </a:cubicBezTo>
                    <a:cubicBezTo>
                      <a:pt x="1256" y="3107"/>
                      <a:pt x="1241" y="3110"/>
                      <a:pt x="1228" y="3117"/>
                    </a:cubicBezTo>
                    <a:cubicBezTo>
                      <a:pt x="1225" y="3108"/>
                      <a:pt x="1224" y="3090"/>
                      <a:pt x="1240" y="3092"/>
                    </a:cubicBezTo>
                    <a:cubicBezTo>
                      <a:pt x="1222" y="3082"/>
                      <a:pt x="1200" y="3075"/>
                      <a:pt x="1178" y="3069"/>
                    </a:cubicBezTo>
                    <a:cubicBezTo>
                      <a:pt x="1167" y="3066"/>
                      <a:pt x="1156" y="3063"/>
                      <a:pt x="1144" y="3061"/>
                    </a:cubicBezTo>
                    <a:cubicBezTo>
                      <a:pt x="1133" y="3058"/>
                      <a:pt x="1122" y="3055"/>
                      <a:pt x="1111" y="3052"/>
                    </a:cubicBezTo>
                    <a:cubicBezTo>
                      <a:pt x="1088" y="3047"/>
                      <a:pt x="1067" y="3040"/>
                      <a:pt x="1048" y="3032"/>
                    </a:cubicBezTo>
                    <a:cubicBezTo>
                      <a:pt x="1030" y="3023"/>
                      <a:pt x="1014" y="3011"/>
                      <a:pt x="1004" y="2997"/>
                    </a:cubicBezTo>
                    <a:cubicBezTo>
                      <a:pt x="1017" y="2987"/>
                      <a:pt x="1017" y="2987"/>
                      <a:pt x="1017" y="2987"/>
                    </a:cubicBezTo>
                    <a:cubicBezTo>
                      <a:pt x="1001" y="2983"/>
                      <a:pt x="979" y="2997"/>
                      <a:pt x="970" y="2974"/>
                    </a:cubicBezTo>
                    <a:cubicBezTo>
                      <a:pt x="974" y="2969"/>
                      <a:pt x="983" y="2965"/>
                      <a:pt x="977" y="2960"/>
                    </a:cubicBezTo>
                    <a:cubicBezTo>
                      <a:pt x="972" y="2960"/>
                      <a:pt x="960" y="2961"/>
                      <a:pt x="947" y="2958"/>
                    </a:cubicBezTo>
                    <a:cubicBezTo>
                      <a:pt x="935" y="2955"/>
                      <a:pt x="921" y="2950"/>
                      <a:pt x="915" y="2941"/>
                    </a:cubicBezTo>
                    <a:cubicBezTo>
                      <a:pt x="939" y="2937"/>
                      <a:pt x="939" y="2937"/>
                      <a:pt x="939" y="2937"/>
                    </a:cubicBezTo>
                    <a:cubicBezTo>
                      <a:pt x="932" y="2929"/>
                      <a:pt x="924" y="2923"/>
                      <a:pt x="917" y="2918"/>
                    </a:cubicBezTo>
                    <a:cubicBezTo>
                      <a:pt x="910" y="2913"/>
                      <a:pt x="902" y="2908"/>
                      <a:pt x="894" y="2905"/>
                    </a:cubicBezTo>
                    <a:cubicBezTo>
                      <a:pt x="887" y="2901"/>
                      <a:pt x="879" y="2899"/>
                      <a:pt x="871" y="2896"/>
                    </a:cubicBezTo>
                    <a:cubicBezTo>
                      <a:pt x="863" y="2894"/>
                      <a:pt x="855" y="2892"/>
                      <a:pt x="847" y="2891"/>
                    </a:cubicBezTo>
                    <a:cubicBezTo>
                      <a:pt x="814" y="2884"/>
                      <a:pt x="781" y="2880"/>
                      <a:pt x="751" y="2862"/>
                    </a:cubicBezTo>
                    <a:cubicBezTo>
                      <a:pt x="764" y="2845"/>
                      <a:pt x="761" y="2824"/>
                      <a:pt x="752" y="2804"/>
                    </a:cubicBezTo>
                    <a:cubicBezTo>
                      <a:pt x="748" y="2794"/>
                      <a:pt x="742" y="2784"/>
                      <a:pt x="737" y="2775"/>
                    </a:cubicBezTo>
                    <a:cubicBezTo>
                      <a:pt x="731" y="2765"/>
                      <a:pt x="725" y="2757"/>
                      <a:pt x="721" y="2751"/>
                    </a:cubicBezTo>
                    <a:cubicBezTo>
                      <a:pt x="726" y="2747"/>
                      <a:pt x="726" y="2747"/>
                      <a:pt x="726" y="2747"/>
                    </a:cubicBezTo>
                    <a:cubicBezTo>
                      <a:pt x="718" y="2739"/>
                      <a:pt x="710" y="2731"/>
                      <a:pt x="701" y="2724"/>
                    </a:cubicBezTo>
                    <a:cubicBezTo>
                      <a:pt x="697" y="2720"/>
                      <a:pt x="693" y="2717"/>
                      <a:pt x="689" y="2714"/>
                    </a:cubicBezTo>
                    <a:cubicBezTo>
                      <a:pt x="687" y="2712"/>
                      <a:pt x="685" y="2710"/>
                      <a:pt x="683" y="2709"/>
                    </a:cubicBezTo>
                    <a:cubicBezTo>
                      <a:pt x="681" y="2707"/>
                      <a:pt x="679" y="2706"/>
                      <a:pt x="676" y="2704"/>
                    </a:cubicBezTo>
                    <a:cubicBezTo>
                      <a:pt x="668" y="2698"/>
                      <a:pt x="660" y="2692"/>
                      <a:pt x="651" y="2687"/>
                    </a:cubicBezTo>
                    <a:cubicBezTo>
                      <a:pt x="647" y="2684"/>
                      <a:pt x="642" y="2681"/>
                      <a:pt x="638" y="2679"/>
                    </a:cubicBezTo>
                    <a:cubicBezTo>
                      <a:pt x="634" y="2676"/>
                      <a:pt x="629" y="2673"/>
                      <a:pt x="625" y="2671"/>
                    </a:cubicBezTo>
                    <a:cubicBezTo>
                      <a:pt x="608" y="2660"/>
                      <a:pt x="589" y="2650"/>
                      <a:pt x="572" y="2639"/>
                    </a:cubicBezTo>
                    <a:cubicBezTo>
                      <a:pt x="563" y="2633"/>
                      <a:pt x="554" y="2627"/>
                      <a:pt x="546" y="2621"/>
                    </a:cubicBezTo>
                    <a:cubicBezTo>
                      <a:pt x="537" y="2614"/>
                      <a:pt x="528" y="2607"/>
                      <a:pt x="520" y="2600"/>
                    </a:cubicBezTo>
                    <a:cubicBezTo>
                      <a:pt x="520" y="2591"/>
                      <a:pt x="519" y="2582"/>
                      <a:pt x="516" y="2572"/>
                    </a:cubicBezTo>
                    <a:cubicBezTo>
                      <a:pt x="514" y="2563"/>
                      <a:pt x="511" y="2553"/>
                      <a:pt x="506" y="2543"/>
                    </a:cubicBezTo>
                    <a:cubicBezTo>
                      <a:pt x="504" y="2538"/>
                      <a:pt x="502" y="2533"/>
                      <a:pt x="499" y="2528"/>
                    </a:cubicBezTo>
                    <a:cubicBezTo>
                      <a:pt x="496" y="2523"/>
                      <a:pt x="494" y="2518"/>
                      <a:pt x="491" y="2513"/>
                    </a:cubicBezTo>
                    <a:cubicBezTo>
                      <a:pt x="485" y="2502"/>
                      <a:pt x="479" y="2492"/>
                      <a:pt x="472" y="2481"/>
                    </a:cubicBezTo>
                    <a:cubicBezTo>
                      <a:pt x="447" y="2438"/>
                      <a:pt x="419" y="2392"/>
                      <a:pt x="411" y="2347"/>
                    </a:cubicBezTo>
                    <a:cubicBezTo>
                      <a:pt x="410" y="2362"/>
                      <a:pt x="380" y="2361"/>
                      <a:pt x="369" y="2349"/>
                    </a:cubicBezTo>
                    <a:cubicBezTo>
                      <a:pt x="368" y="2338"/>
                      <a:pt x="355" y="2328"/>
                      <a:pt x="347" y="2320"/>
                    </a:cubicBezTo>
                    <a:cubicBezTo>
                      <a:pt x="339" y="2311"/>
                      <a:pt x="335" y="2304"/>
                      <a:pt x="354" y="2297"/>
                    </a:cubicBezTo>
                    <a:cubicBezTo>
                      <a:pt x="356" y="2303"/>
                      <a:pt x="356" y="2303"/>
                      <a:pt x="356" y="2303"/>
                    </a:cubicBezTo>
                    <a:cubicBezTo>
                      <a:pt x="363" y="2296"/>
                      <a:pt x="367" y="2288"/>
                      <a:pt x="368" y="2280"/>
                    </a:cubicBezTo>
                    <a:cubicBezTo>
                      <a:pt x="370" y="2272"/>
                      <a:pt x="369" y="2264"/>
                      <a:pt x="367" y="2256"/>
                    </a:cubicBezTo>
                    <a:cubicBezTo>
                      <a:pt x="365" y="2248"/>
                      <a:pt x="361" y="2240"/>
                      <a:pt x="357" y="2233"/>
                    </a:cubicBezTo>
                    <a:cubicBezTo>
                      <a:pt x="354" y="2225"/>
                      <a:pt x="350" y="2217"/>
                      <a:pt x="347" y="2209"/>
                    </a:cubicBezTo>
                    <a:cubicBezTo>
                      <a:pt x="297" y="2224"/>
                      <a:pt x="297" y="2224"/>
                      <a:pt x="297" y="2224"/>
                    </a:cubicBezTo>
                    <a:cubicBezTo>
                      <a:pt x="306" y="2196"/>
                      <a:pt x="305" y="2170"/>
                      <a:pt x="298" y="2146"/>
                    </a:cubicBezTo>
                    <a:cubicBezTo>
                      <a:pt x="295" y="2133"/>
                      <a:pt x="291" y="2121"/>
                      <a:pt x="286" y="2109"/>
                    </a:cubicBezTo>
                    <a:cubicBezTo>
                      <a:pt x="283" y="2102"/>
                      <a:pt x="280" y="2096"/>
                      <a:pt x="278" y="2090"/>
                    </a:cubicBezTo>
                    <a:cubicBezTo>
                      <a:pt x="275" y="2084"/>
                      <a:pt x="273" y="2078"/>
                      <a:pt x="270" y="2073"/>
                    </a:cubicBezTo>
                    <a:cubicBezTo>
                      <a:pt x="265" y="2061"/>
                      <a:pt x="259" y="2049"/>
                      <a:pt x="255" y="2038"/>
                    </a:cubicBezTo>
                    <a:cubicBezTo>
                      <a:pt x="251" y="2027"/>
                      <a:pt x="247" y="2016"/>
                      <a:pt x="245" y="2005"/>
                    </a:cubicBezTo>
                    <a:cubicBezTo>
                      <a:pt x="244" y="2000"/>
                      <a:pt x="244" y="1995"/>
                      <a:pt x="244" y="1990"/>
                    </a:cubicBezTo>
                    <a:cubicBezTo>
                      <a:pt x="244" y="1985"/>
                      <a:pt x="244" y="1981"/>
                      <a:pt x="245" y="1976"/>
                    </a:cubicBezTo>
                    <a:cubicBezTo>
                      <a:pt x="247" y="1967"/>
                      <a:pt x="252" y="1959"/>
                      <a:pt x="259" y="1952"/>
                    </a:cubicBezTo>
                    <a:cubicBezTo>
                      <a:pt x="255" y="1947"/>
                      <a:pt x="251" y="1943"/>
                      <a:pt x="248" y="1937"/>
                    </a:cubicBezTo>
                    <a:cubicBezTo>
                      <a:pt x="246" y="1932"/>
                      <a:pt x="243" y="1927"/>
                      <a:pt x="241" y="1921"/>
                    </a:cubicBezTo>
                    <a:cubicBezTo>
                      <a:pt x="236" y="1911"/>
                      <a:pt x="231" y="1900"/>
                      <a:pt x="223" y="1891"/>
                    </a:cubicBezTo>
                    <a:cubicBezTo>
                      <a:pt x="251" y="1888"/>
                      <a:pt x="251" y="1888"/>
                      <a:pt x="251" y="1888"/>
                    </a:cubicBezTo>
                    <a:cubicBezTo>
                      <a:pt x="251" y="1874"/>
                      <a:pt x="251" y="1861"/>
                      <a:pt x="251" y="1850"/>
                    </a:cubicBezTo>
                    <a:cubicBezTo>
                      <a:pt x="251" y="1844"/>
                      <a:pt x="251" y="1838"/>
                      <a:pt x="251" y="1833"/>
                    </a:cubicBezTo>
                    <a:cubicBezTo>
                      <a:pt x="251" y="1827"/>
                      <a:pt x="251" y="1822"/>
                      <a:pt x="251" y="1816"/>
                    </a:cubicBezTo>
                    <a:cubicBezTo>
                      <a:pt x="250" y="1805"/>
                      <a:pt x="249" y="1793"/>
                      <a:pt x="248" y="1780"/>
                    </a:cubicBezTo>
                    <a:cubicBezTo>
                      <a:pt x="247" y="1767"/>
                      <a:pt x="246" y="1753"/>
                      <a:pt x="244" y="1736"/>
                    </a:cubicBezTo>
                    <a:cubicBezTo>
                      <a:pt x="264" y="1749"/>
                      <a:pt x="264" y="1749"/>
                      <a:pt x="264" y="1749"/>
                    </a:cubicBezTo>
                    <a:cubicBezTo>
                      <a:pt x="264" y="1745"/>
                      <a:pt x="263" y="1740"/>
                      <a:pt x="261" y="1736"/>
                    </a:cubicBezTo>
                    <a:cubicBezTo>
                      <a:pt x="259" y="1732"/>
                      <a:pt x="256" y="1729"/>
                      <a:pt x="252" y="1725"/>
                    </a:cubicBezTo>
                    <a:cubicBezTo>
                      <a:pt x="245" y="1718"/>
                      <a:pt x="235" y="1712"/>
                      <a:pt x="225" y="1706"/>
                    </a:cubicBezTo>
                    <a:cubicBezTo>
                      <a:pt x="214" y="1700"/>
                      <a:pt x="204" y="1693"/>
                      <a:pt x="196" y="1686"/>
                    </a:cubicBezTo>
                    <a:cubicBezTo>
                      <a:pt x="188" y="1679"/>
                      <a:pt x="184" y="1671"/>
                      <a:pt x="184" y="1662"/>
                    </a:cubicBezTo>
                    <a:cubicBezTo>
                      <a:pt x="184" y="1662"/>
                      <a:pt x="195" y="1660"/>
                      <a:pt x="205" y="1657"/>
                    </a:cubicBezTo>
                    <a:cubicBezTo>
                      <a:pt x="216" y="1655"/>
                      <a:pt x="226" y="1653"/>
                      <a:pt x="226" y="1653"/>
                    </a:cubicBezTo>
                    <a:cubicBezTo>
                      <a:pt x="227" y="1645"/>
                      <a:pt x="228" y="1636"/>
                      <a:pt x="229" y="1628"/>
                    </a:cubicBezTo>
                    <a:cubicBezTo>
                      <a:pt x="231" y="1619"/>
                      <a:pt x="233" y="1611"/>
                      <a:pt x="236" y="1603"/>
                    </a:cubicBezTo>
                    <a:cubicBezTo>
                      <a:pt x="239" y="1590"/>
                      <a:pt x="239" y="1590"/>
                      <a:pt x="239" y="1590"/>
                    </a:cubicBezTo>
                    <a:cubicBezTo>
                      <a:pt x="240" y="1586"/>
                      <a:pt x="242" y="1582"/>
                      <a:pt x="243" y="1578"/>
                    </a:cubicBezTo>
                    <a:cubicBezTo>
                      <a:pt x="246" y="1570"/>
                      <a:pt x="249" y="1562"/>
                      <a:pt x="251" y="1554"/>
                    </a:cubicBezTo>
                    <a:cubicBezTo>
                      <a:pt x="252" y="1550"/>
                      <a:pt x="253" y="1545"/>
                      <a:pt x="254" y="1541"/>
                    </a:cubicBezTo>
                    <a:cubicBezTo>
                      <a:pt x="256" y="1535"/>
                      <a:pt x="256" y="1535"/>
                      <a:pt x="256" y="1535"/>
                    </a:cubicBezTo>
                    <a:cubicBezTo>
                      <a:pt x="257" y="1529"/>
                      <a:pt x="257" y="1529"/>
                      <a:pt x="257" y="1529"/>
                    </a:cubicBezTo>
                    <a:cubicBezTo>
                      <a:pt x="259" y="1521"/>
                      <a:pt x="261" y="1513"/>
                      <a:pt x="262" y="1504"/>
                    </a:cubicBezTo>
                    <a:cubicBezTo>
                      <a:pt x="262" y="1500"/>
                      <a:pt x="262" y="1496"/>
                      <a:pt x="262" y="1492"/>
                    </a:cubicBezTo>
                    <a:cubicBezTo>
                      <a:pt x="262" y="1490"/>
                      <a:pt x="262" y="1487"/>
                      <a:pt x="262" y="1485"/>
                    </a:cubicBezTo>
                    <a:cubicBezTo>
                      <a:pt x="262" y="1483"/>
                      <a:pt x="262" y="1481"/>
                      <a:pt x="262" y="1479"/>
                    </a:cubicBezTo>
                    <a:cubicBezTo>
                      <a:pt x="262" y="1470"/>
                      <a:pt x="260" y="1461"/>
                      <a:pt x="258" y="1452"/>
                    </a:cubicBezTo>
                    <a:cubicBezTo>
                      <a:pt x="263" y="1454"/>
                      <a:pt x="275" y="1459"/>
                      <a:pt x="274" y="1470"/>
                    </a:cubicBezTo>
                    <a:cubicBezTo>
                      <a:pt x="276" y="1463"/>
                      <a:pt x="281" y="1452"/>
                      <a:pt x="285" y="1440"/>
                    </a:cubicBezTo>
                    <a:cubicBezTo>
                      <a:pt x="291" y="1429"/>
                      <a:pt x="297" y="1416"/>
                      <a:pt x="300" y="1405"/>
                    </a:cubicBezTo>
                    <a:cubicBezTo>
                      <a:pt x="304" y="1393"/>
                      <a:pt x="306" y="1382"/>
                      <a:pt x="304" y="1373"/>
                    </a:cubicBezTo>
                    <a:cubicBezTo>
                      <a:pt x="301" y="1364"/>
                      <a:pt x="294" y="1358"/>
                      <a:pt x="279" y="1355"/>
                    </a:cubicBezTo>
                    <a:cubicBezTo>
                      <a:pt x="288" y="1359"/>
                      <a:pt x="294" y="1356"/>
                      <a:pt x="298" y="1350"/>
                    </a:cubicBezTo>
                    <a:cubicBezTo>
                      <a:pt x="301" y="1347"/>
                      <a:pt x="302" y="1343"/>
                      <a:pt x="303" y="1339"/>
                    </a:cubicBezTo>
                    <a:cubicBezTo>
                      <a:pt x="305" y="1334"/>
                      <a:pt x="306" y="1329"/>
                      <a:pt x="307" y="1323"/>
                    </a:cubicBezTo>
                    <a:cubicBezTo>
                      <a:pt x="308" y="1318"/>
                      <a:pt x="308" y="1312"/>
                      <a:pt x="308" y="1305"/>
                    </a:cubicBezTo>
                    <a:cubicBezTo>
                      <a:pt x="309" y="1299"/>
                      <a:pt x="309" y="1293"/>
                      <a:pt x="310" y="1286"/>
                    </a:cubicBezTo>
                    <a:cubicBezTo>
                      <a:pt x="310" y="1274"/>
                      <a:pt x="310" y="1261"/>
                      <a:pt x="311" y="1251"/>
                    </a:cubicBezTo>
                    <a:cubicBezTo>
                      <a:pt x="333" y="1268"/>
                      <a:pt x="333" y="1268"/>
                      <a:pt x="333" y="1268"/>
                    </a:cubicBezTo>
                    <a:cubicBezTo>
                      <a:pt x="324" y="1247"/>
                      <a:pt x="318" y="1234"/>
                      <a:pt x="315" y="1222"/>
                    </a:cubicBezTo>
                    <a:cubicBezTo>
                      <a:pt x="313" y="1209"/>
                      <a:pt x="314" y="1197"/>
                      <a:pt x="322" y="1174"/>
                    </a:cubicBezTo>
                    <a:cubicBezTo>
                      <a:pt x="330" y="1167"/>
                      <a:pt x="345" y="1178"/>
                      <a:pt x="332" y="1186"/>
                    </a:cubicBezTo>
                    <a:cubicBezTo>
                      <a:pt x="347" y="1175"/>
                      <a:pt x="345" y="1165"/>
                      <a:pt x="344" y="1155"/>
                    </a:cubicBezTo>
                    <a:cubicBezTo>
                      <a:pt x="342" y="1145"/>
                      <a:pt x="342" y="1134"/>
                      <a:pt x="360" y="1120"/>
                    </a:cubicBezTo>
                    <a:cubicBezTo>
                      <a:pt x="366" y="1143"/>
                      <a:pt x="366" y="1143"/>
                      <a:pt x="366" y="1143"/>
                    </a:cubicBezTo>
                    <a:cubicBezTo>
                      <a:pt x="371" y="1136"/>
                      <a:pt x="374" y="1130"/>
                      <a:pt x="377" y="1125"/>
                    </a:cubicBezTo>
                    <a:cubicBezTo>
                      <a:pt x="379" y="1120"/>
                      <a:pt x="380" y="1116"/>
                      <a:pt x="379" y="1112"/>
                    </a:cubicBezTo>
                    <a:cubicBezTo>
                      <a:pt x="379" y="1105"/>
                      <a:pt x="376" y="1097"/>
                      <a:pt x="373" y="1082"/>
                    </a:cubicBezTo>
                    <a:cubicBezTo>
                      <a:pt x="375" y="1070"/>
                      <a:pt x="387" y="1056"/>
                      <a:pt x="402" y="1048"/>
                    </a:cubicBezTo>
                    <a:cubicBezTo>
                      <a:pt x="416" y="1039"/>
                      <a:pt x="433" y="1036"/>
                      <a:pt x="444" y="1042"/>
                    </a:cubicBezTo>
                    <a:cubicBezTo>
                      <a:pt x="439" y="1035"/>
                      <a:pt x="437" y="1025"/>
                      <a:pt x="437" y="1014"/>
                    </a:cubicBezTo>
                    <a:cubicBezTo>
                      <a:pt x="438" y="1004"/>
                      <a:pt x="442" y="993"/>
                      <a:pt x="452" y="988"/>
                    </a:cubicBezTo>
                    <a:cubicBezTo>
                      <a:pt x="461" y="992"/>
                      <a:pt x="460" y="1001"/>
                      <a:pt x="460" y="1006"/>
                    </a:cubicBezTo>
                    <a:cubicBezTo>
                      <a:pt x="474" y="998"/>
                      <a:pt x="483" y="988"/>
                      <a:pt x="490" y="978"/>
                    </a:cubicBezTo>
                    <a:cubicBezTo>
                      <a:pt x="497" y="968"/>
                      <a:pt x="501" y="957"/>
                      <a:pt x="506" y="947"/>
                    </a:cubicBezTo>
                    <a:cubicBezTo>
                      <a:pt x="510" y="937"/>
                      <a:pt x="515" y="928"/>
                      <a:pt x="521" y="921"/>
                    </a:cubicBezTo>
                    <a:cubicBezTo>
                      <a:pt x="525" y="917"/>
                      <a:pt x="528" y="914"/>
                      <a:pt x="533" y="911"/>
                    </a:cubicBezTo>
                    <a:cubicBezTo>
                      <a:pt x="537" y="909"/>
                      <a:pt x="543" y="907"/>
                      <a:pt x="549" y="905"/>
                    </a:cubicBezTo>
                    <a:cubicBezTo>
                      <a:pt x="556" y="911"/>
                      <a:pt x="561" y="913"/>
                      <a:pt x="565" y="912"/>
                    </a:cubicBezTo>
                    <a:cubicBezTo>
                      <a:pt x="547" y="929"/>
                      <a:pt x="532" y="944"/>
                      <a:pt x="520" y="955"/>
                    </a:cubicBezTo>
                    <a:cubicBezTo>
                      <a:pt x="509" y="965"/>
                      <a:pt x="502" y="971"/>
                      <a:pt x="503" y="969"/>
                    </a:cubicBezTo>
                    <a:cubicBezTo>
                      <a:pt x="512" y="978"/>
                      <a:pt x="524" y="976"/>
                      <a:pt x="535" y="978"/>
                    </a:cubicBezTo>
                    <a:cubicBezTo>
                      <a:pt x="545" y="979"/>
                      <a:pt x="553" y="985"/>
                      <a:pt x="556" y="1008"/>
                    </a:cubicBezTo>
                    <a:cubicBezTo>
                      <a:pt x="557" y="999"/>
                      <a:pt x="559" y="988"/>
                      <a:pt x="561" y="977"/>
                    </a:cubicBezTo>
                    <a:cubicBezTo>
                      <a:pt x="564" y="966"/>
                      <a:pt x="566" y="953"/>
                      <a:pt x="570" y="942"/>
                    </a:cubicBezTo>
                    <a:cubicBezTo>
                      <a:pt x="574" y="930"/>
                      <a:pt x="579" y="919"/>
                      <a:pt x="585" y="910"/>
                    </a:cubicBezTo>
                    <a:cubicBezTo>
                      <a:pt x="592" y="901"/>
                      <a:pt x="599" y="893"/>
                      <a:pt x="608" y="889"/>
                    </a:cubicBezTo>
                    <a:cubicBezTo>
                      <a:pt x="611" y="890"/>
                      <a:pt x="614" y="890"/>
                      <a:pt x="618" y="892"/>
                    </a:cubicBezTo>
                    <a:cubicBezTo>
                      <a:pt x="617" y="897"/>
                      <a:pt x="617" y="897"/>
                      <a:pt x="617" y="897"/>
                    </a:cubicBezTo>
                    <a:cubicBezTo>
                      <a:pt x="625" y="893"/>
                      <a:pt x="629" y="886"/>
                      <a:pt x="632" y="878"/>
                    </a:cubicBezTo>
                    <a:cubicBezTo>
                      <a:pt x="644" y="874"/>
                      <a:pt x="652" y="871"/>
                      <a:pt x="661" y="864"/>
                    </a:cubicBezTo>
                    <a:cubicBezTo>
                      <a:pt x="670" y="871"/>
                      <a:pt x="680" y="866"/>
                      <a:pt x="690" y="858"/>
                    </a:cubicBezTo>
                    <a:cubicBezTo>
                      <a:pt x="701" y="851"/>
                      <a:pt x="711" y="840"/>
                      <a:pt x="719" y="834"/>
                    </a:cubicBezTo>
                    <a:cubicBezTo>
                      <a:pt x="701" y="813"/>
                      <a:pt x="724" y="802"/>
                      <a:pt x="691" y="797"/>
                    </a:cubicBezTo>
                    <a:cubicBezTo>
                      <a:pt x="695" y="797"/>
                      <a:pt x="690" y="802"/>
                      <a:pt x="680" y="811"/>
                    </a:cubicBezTo>
                    <a:cubicBezTo>
                      <a:pt x="679" y="814"/>
                      <a:pt x="676" y="816"/>
                      <a:pt x="676" y="819"/>
                    </a:cubicBezTo>
                    <a:cubicBezTo>
                      <a:pt x="675" y="818"/>
                      <a:pt x="675" y="817"/>
                      <a:pt x="675" y="816"/>
                    </a:cubicBezTo>
                    <a:cubicBezTo>
                      <a:pt x="665" y="824"/>
                      <a:pt x="652" y="835"/>
                      <a:pt x="638" y="848"/>
                    </a:cubicBezTo>
                    <a:cubicBezTo>
                      <a:pt x="641" y="827"/>
                      <a:pt x="646" y="807"/>
                      <a:pt x="673" y="806"/>
                    </a:cubicBezTo>
                    <a:cubicBezTo>
                      <a:pt x="671" y="786"/>
                      <a:pt x="669" y="764"/>
                      <a:pt x="669" y="754"/>
                    </a:cubicBezTo>
                    <a:cubicBezTo>
                      <a:pt x="714" y="768"/>
                      <a:pt x="769" y="756"/>
                      <a:pt x="788" y="772"/>
                    </a:cubicBezTo>
                    <a:cubicBezTo>
                      <a:pt x="808" y="749"/>
                      <a:pt x="837" y="728"/>
                      <a:pt x="862" y="705"/>
                    </a:cubicBezTo>
                    <a:cubicBezTo>
                      <a:pt x="874" y="694"/>
                      <a:pt x="885" y="682"/>
                      <a:pt x="894" y="669"/>
                    </a:cubicBezTo>
                    <a:cubicBezTo>
                      <a:pt x="903" y="657"/>
                      <a:pt x="910" y="642"/>
                      <a:pt x="912" y="626"/>
                    </a:cubicBezTo>
                    <a:cubicBezTo>
                      <a:pt x="925" y="612"/>
                      <a:pt x="937" y="630"/>
                      <a:pt x="946" y="635"/>
                    </a:cubicBezTo>
                    <a:cubicBezTo>
                      <a:pt x="940" y="644"/>
                      <a:pt x="929" y="649"/>
                      <a:pt x="928" y="658"/>
                    </a:cubicBezTo>
                    <a:cubicBezTo>
                      <a:pt x="934" y="651"/>
                      <a:pt x="942" y="644"/>
                      <a:pt x="952" y="637"/>
                    </a:cubicBezTo>
                    <a:cubicBezTo>
                      <a:pt x="961" y="631"/>
                      <a:pt x="971" y="625"/>
                      <a:pt x="981" y="618"/>
                    </a:cubicBezTo>
                    <a:cubicBezTo>
                      <a:pt x="999" y="604"/>
                      <a:pt x="1014" y="590"/>
                      <a:pt x="1010" y="572"/>
                    </a:cubicBezTo>
                    <a:cubicBezTo>
                      <a:pt x="1034" y="570"/>
                      <a:pt x="1031" y="580"/>
                      <a:pt x="1030" y="587"/>
                    </a:cubicBezTo>
                    <a:cubicBezTo>
                      <a:pt x="1028" y="594"/>
                      <a:pt x="1027" y="597"/>
                      <a:pt x="1054" y="582"/>
                    </a:cubicBezTo>
                    <a:cubicBezTo>
                      <a:pt x="1051" y="596"/>
                      <a:pt x="1051" y="596"/>
                      <a:pt x="1051" y="596"/>
                    </a:cubicBezTo>
                    <a:cubicBezTo>
                      <a:pt x="1067" y="597"/>
                      <a:pt x="1082" y="595"/>
                      <a:pt x="1095" y="591"/>
                    </a:cubicBezTo>
                    <a:cubicBezTo>
                      <a:pt x="1108" y="588"/>
                      <a:pt x="1119" y="582"/>
                      <a:pt x="1130" y="576"/>
                    </a:cubicBezTo>
                    <a:cubicBezTo>
                      <a:pt x="1141" y="569"/>
                      <a:pt x="1152" y="561"/>
                      <a:pt x="1162" y="552"/>
                    </a:cubicBezTo>
                    <a:cubicBezTo>
                      <a:pt x="1172" y="543"/>
                      <a:pt x="1182" y="534"/>
                      <a:pt x="1192" y="525"/>
                    </a:cubicBezTo>
                    <a:cubicBezTo>
                      <a:pt x="1202" y="516"/>
                      <a:pt x="1212" y="508"/>
                      <a:pt x="1224" y="499"/>
                    </a:cubicBezTo>
                    <a:cubicBezTo>
                      <a:pt x="1229" y="495"/>
                      <a:pt x="1235" y="491"/>
                      <a:pt x="1241" y="488"/>
                    </a:cubicBezTo>
                    <a:cubicBezTo>
                      <a:pt x="1247" y="485"/>
                      <a:pt x="1253" y="482"/>
                      <a:pt x="1259" y="479"/>
                    </a:cubicBezTo>
                    <a:cubicBezTo>
                      <a:pt x="1285" y="469"/>
                      <a:pt x="1315" y="464"/>
                      <a:pt x="1352" y="474"/>
                    </a:cubicBezTo>
                    <a:cubicBezTo>
                      <a:pt x="1342" y="472"/>
                      <a:pt x="1337" y="471"/>
                      <a:pt x="1334" y="466"/>
                    </a:cubicBezTo>
                    <a:cubicBezTo>
                      <a:pt x="1353" y="465"/>
                      <a:pt x="1372" y="463"/>
                      <a:pt x="1391" y="459"/>
                    </a:cubicBezTo>
                    <a:cubicBezTo>
                      <a:pt x="1410" y="456"/>
                      <a:pt x="1429" y="452"/>
                      <a:pt x="1448" y="448"/>
                    </a:cubicBezTo>
                    <a:cubicBezTo>
                      <a:pt x="1458" y="445"/>
                      <a:pt x="1467" y="443"/>
                      <a:pt x="1477" y="440"/>
                    </a:cubicBezTo>
                    <a:cubicBezTo>
                      <a:pt x="1486" y="438"/>
                      <a:pt x="1496" y="436"/>
                      <a:pt x="1505" y="433"/>
                    </a:cubicBezTo>
                    <a:cubicBezTo>
                      <a:pt x="1533" y="425"/>
                      <a:pt x="1533" y="425"/>
                      <a:pt x="1533" y="425"/>
                    </a:cubicBezTo>
                    <a:cubicBezTo>
                      <a:pt x="1548" y="421"/>
                      <a:pt x="1548" y="421"/>
                      <a:pt x="1548" y="421"/>
                    </a:cubicBezTo>
                    <a:cubicBezTo>
                      <a:pt x="1562" y="418"/>
                      <a:pt x="1562" y="418"/>
                      <a:pt x="1562" y="418"/>
                    </a:cubicBezTo>
                    <a:cubicBezTo>
                      <a:pt x="1581" y="413"/>
                      <a:pt x="1600" y="408"/>
                      <a:pt x="1619" y="404"/>
                    </a:cubicBezTo>
                    <a:cubicBezTo>
                      <a:pt x="1638" y="401"/>
                      <a:pt x="1658" y="398"/>
                      <a:pt x="1677" y="396"/>
                    </a:cubicBezTo>
                    <a:cubicBezTo>
                      <a:pt x="1687" y="395"/>
                      <a:pt x="1697" y="394"/>
                      <a:pt x="1706" y="394"/>
                    </a:cubicBezTo>
                    <a:cubicBezTo>
                      <a:pt x="1716" y="393"/>
                      <a:pt x="1726" y="393"/>
                      <a:pt x="1735" y="394"/>
                    </a:cubicBezTo>
                    <a:cubicBezTo>
                      <a:pt x="1755" y="394"/>
                      <a:pt x="1774" y="396"/>
                      <a:pt x="1794" y="401"/>
                    </a:cubicBezTo>
                    <a:cubicBezTo>
                      <a:pt x="1838" y="406"/>
                      <a:pt x="1840" y="383"/>
                      <a:pt x="1864" y="362"/>
                    </a:cubicBezTo>
                    <a:cubicBezTo>
                      <a:pt x="1876" y="391"/>
                      <a:pt x="1876" y="391"/>
                      <a:pt x="1876" y="391"/>
                    </a:cubicBezTo>
                    <a:cubicBezTo>
                      <a:pt x="1918" y="352"/>
                      <a:pt x="1918" y="352"/>
                      <a:pt x="1918" y="352"/>
                    </a:cubicBezTo>
                    <a:cubicBezTo>
                      <a:pt x="1949" y="337"/>
                      <a:pt x="1978" y="353"/>
                      <a:pt x="2009" y="366"/>
                    </a:cubicBezTo>
                    <a:cubicBezTo>
                      <a:pt x="2040" y="379"/>
                      <a:pt x="2072" y="389"/>
                      <a:pt x="2111" y="363"/>
                    </a:cubicBezTo>
                    <a:cubicBezTo>
                      <a:pt x="2099" y="343"/>
                      <a:pt x="2099" y="343"/>
                      <a:pt x="2099" y="343"/>
                    </a:cubicBezTo>
                    <a:cubicBezTo>
                      <a:pt x="2129" y="345"/>
                      <a:pt x="2191" y="326"/>
                      <a:pt x="2187" y="349"/>
                    </a:cubicBezTo>
                    <a:cubicBezTo>
                      <a:pt x="2190" y="345"/>
                      <a:pt x="2196" y="328"/>
                      <a:pt x="2208" y="338"/>
                    </a:cubicBezTo>
                    <a:cubicBezTo>
                      <a:pt x="2209" y="353"/>
                      <a:pt x="2209" y="353"/>
                      <a:pt x="2209" y="353"/>
                    </a:cubicBezTo>
                    <a:cubicBezTo>
                      <a:pt x="2280" y="323"/>
                      <a:pt x="2280" y="323"/>
                      <a:pt x="2280" y="323"/>
                    </a:cubicBezTo>
                    <a:cubicBezTo>
                      <a:pt x="2336" y="331"/>
                      <a:pt x="2274" y="385"/>
                      <a:pt x="2355" y="384"/>
                    </a:cubicBezTo>
                    <a:cubicBezTo>
                      <a:pt x="2385" y="377"/>
                      <a:pt x="2439" y="335"/>
                      <a:pt x="2427" y="325"/>
                    </a:cubicBezTo>
                    <a:cubicBezTo>
                      <a:pt x="2415" y="325"/>
                      <a:pt x="2396" y="317"/>
                      <a:pt x="2394" y="301"/>
                    </a:cubicBezTo>
                    <a:cubicBezTo>
                      <a:pt x="2421" y="292"/>
                      <a:pt x="2421" y="292"/>
                      <a:pt x="2421" y="292"/>
                    </a:cubicBezTo>
                    <a:cubicBezTo>
                      <a:pt x="2424" y="246"/>
                      <a:pt x="2444" y="198"/>
                      <a:pt x="2374" y="169"/>
                    </a:cubicBezTo>
                    <a:cubicBezTo>
                      <a:pt x="2328" y="199"/>
                      <a:pt x="2328" y="199"/>
                      <a:pt x="2328" y="199"/>
                    </a:cubicBezTo>
                    <a:cubicBezTo>
                      <a:pt x="2312" y="177"/>
                      <a:pt x="2312" y="177"/>
                      <a:pt x="2312" y="177"/>
                    </a:cubicBezTo>
                    <a:cubicBezTo>
                      <a:pt x="2352" y="174"/>
                      <a:pt x="2352" y="174"/>
                      <a:pt x="2352" y="174"/>
                    </a:cubicBezTo>
                    <a:cubicBezTo>
                      <a:pt x="2328" y="154"/>
                      <a:pt x="2314" y="173"/>
                      <a:pt x="2299" y="187"/>
                    </a:cubicBezTo>
                    <a:cubicBezTo>
                      <a:pt x="2294" y="175"/>
                      <a:pt x="2287" y="167"/>
                      <a:pt x="2278" y="163"/>
                    </a:cubicBezTo>
                    <a:cubicBezTo>
                      <a:pt x="2233" y="210"/>
                      <a:pt x="2233" y="210"/>
                      <a:pt x="2233" y="210"/>
                    </a:cubicBezTo>
                    <a:cubicBezTo>
                      <a:pt x="2226" y="192"/>
                      <a:pt x="2252" y="173"/>
                      <a:pt x="2220" y="165"/>
                    </a:cubicBezTo>
                    <a:cubicBezTo>
                      <a:pt x="2199" y="186"/>
                      <a:pt x="2243" y="204"/>
                      <a:pt x="2208" y="219"/>
                    </a:cubicBezTo>
                    <a:cubicBezTo>
                      <a:pt x="2184" y="199"/>
                      <a:pt x="2190" y="182"/>
                      <a:pt x="2164" y="201"/>
                    </a:cubicBezTo>
                    <a:cubicBezTo>
                      <a:pt x="2159" y="190"/>
                      <a:pt x="2165" y="182"/>
                      <a:pt x="2175" y="176"/>
                    </a:cubicBezTo>
                    <a:cubicBezTo>
                      <a:pt x="2152" y="192"/>
                      <a:pt x="2112" y="186"/>
                      <a:pt x="2101" y="211"/>
                    </a:cubicBezTo>
                    <a:cubicBezTo>
                      <a:pt x="2076" y="187"/>
                      <a:pt x="2021" y="224"/>
                      <a:pt x="2020" y="180"/>
                    </a:cubicBezTo>
                    <a:cubicBezTo>
                      <a:pt x="2013" y="191"/>
                      <a:pt x="1981" y="217"/>
                      <a:pt x="1959" y="221"/>
                    </a:cubicBezTo>
                    <a:cubicBezTo>
                      <a:pt x="1977" y="193"/>
                      <a:pt x="1956" y="194"/>
                      <a:pt x="1931" y="195"/>
                    </a:cubicBezTo>
                    <a:cubicBezTo>
                      <a:pt x="1907" y="196"/>
                      <a:pt x="1879" y="197"/>
                      <a:pt x="1881" y="169"/>
                    </a:cubicBezTo>
                    <a:cubicBezTo>
                      <a:pt x="1869" y="194"/>
                      <a:pt x="1842" y="201"/>
                      <a:pt x="1812" y="208"/>
                    </a:cubicBezTo>
                    <a:cubicBezTo>
                      <a:pt x="1798" y="211"/>
                      <a:pt x="1782" y="213"/>
                      <a:pt x="1767" y="217"/>
                    </a:cubicBezTo>
                    <a:cubicBezTo>
                      <a:pt x="1752" y="221"/>
                      <a:pt x="1738" y="226"/>
                      <a:pt x="1725" y="234"/>
                    </a:cubicBezTo>
                    <a:cubicBezTo>
                      <a:pt x="1728" y="230"/>
                      <a:pt x="1732" y="222"/>
                      <a:pt x="1737" y="223"/>
                    </a:cubicBezTo>
                    <a:cubicBezTo>
                      <a:pt x="1707" y="224"/>
                      <a:pt x="1697" y="211"/>
                      <a:pt x="1676" y="205"/>
                    </a:cubicBezTo>
                    <a:cubicBezTo>
                      <a:pt x="1678" y="243"/>
                      <a:pt x="1633" y="259"/>
                      <a:pt x="1612" y="287"/>
                    </a:cubicBezTo>
                    <a:cubicBezTo>
                      <a:pt x="1591" y="271"/>
                      <a:pt x="1594" y="259"/>
                      <a:pt x="1601" y="247"/>
                    </a:cubicBezTo>
                    <a:cubicBezTo>
                      <a:pt x="1608" y="234"/>
                      <a:pt x="1618" y="222"/>
                      <a:pt x="1609" y="205"/>
                    </a:cubicBezTo>
                    <a:cubicBezTo>
                      <a:pt x="1613" y="220"/>
                      <a:pt x="1598" y="230"/>
                      <a:pt x="1585" y="240"/>
                    </a:cubicBezTo>
                    <a:cubicBezTo>
                      <a:pt x="1571" y="249"/>
                      <a:pt x="1559" y="258"/>
                      <a:pt x="1568" y="270"/>
                    </a:cubicBezTo>
                    <a:cubicBezTo>
                      <a:pt x="1536" y="252"/>
                      <a:pt x="1542" y="263"/>
                      <a:pt x="1521" y="234"/>
                    </a:cubicBezTo>
                    <a:cubicBezTo>
                      <a:pt x="1525" y="282"/>
                      <a:pt x="1497" y="247"/>
                      <a:pt x="1480" y="281"/>
                    </a:cubicBezTo>
                    <a:cubicBezTo>
                      <a:pt x="1457" y="274"/>
                      <a:pt x="1452" y="263"/>
                      <a:pt x="1448" y="257"/>
                    </a:cubicBezTo>
                    <a:cubicBezTo>
                      <a:pt x="1445" y="254"/>
                      <a:pt x="1443" y="253"/>
                      <a:pt x="1439" y="253"/>
                    </a:cubicBezTo>
                    <a:cubicBezTo>
                      <a:pt x="1435" y="254"/>
                      <a:pt x="1429" y="256"/>
                      <a:pt x="1418" y="263"/>
                    </a:cubicBezTo>
                    <a:cubicBezTo>
                      <a:pt x="1406" y="258"/>
                      <a:pt x="1409" y="249"/>
                      <a:pt x="1415" y="241"/>
                    </a:cubicBezTo>
                    <a:cubicBezTo>
                      <a:pt x="1418" y="238"/>
                      <a:pt x="1422" y="234"/>
                      <a:pt x="1425" y="231"/>
                    </a:cubicBezTo>
                    <a:cubicBezTo>
                      <a:pt x="1428" y="229"/>
                      <a:pt x="1430" y="227"/>
                      <a:pt x="1430" y="227"/>
                    </a:cubicBezTo>
                    <a:close/>
                    <a:moveTo>
                      <a:pt x="487" y="769"/>
                    </a:moveTo>
                    <a:cubicBezTo>
                      <a:pt x="487" y="769"/>
                      <a:pt x="487" y="769"/>
                      <a:pt x="487" y="769"/>
                    </a:cubicBezTo>
                    <a:cubicBezTo>
                      <a:pt x="493" y="762"/>
                      <a:pt x="499" y="756"/>
                      <a:pt x="502" y="753"/>
                    </a:cubicBezTo>
                    <a:cubicBezTo>
                      <a:pt x="499" y="756"/>
                      <a:pt x="495" y="761"/>
                      <a:pt x="487" y="769"/>
                    </a:cubicBezTo>
                    <a:close/>
                    <a:moveTo>
                      <a:pt x="421" y="833"/>
                    </a:moveTo>
                    <a:cubicBezTo>
                      <a:pt x="429" y="825"/>
                      <a:pt x="439" y="816"/>
                      <a:pt x="450" y="805"/>
                    </a:cubicBezTo>
                    <a:cubicBezTo>
                      <a:pt x="459" y="810"/>
                      <a:pt x="463" y="820"/>
                      <a:pt x="456" y="826"/>
                    </a:cubicBezTo>
                    <a:cubicBezTo>
                      <a:pt x="456" y="822"/>
                      <a:pt x="451" y="822"/>
                      <a:pt x="444" y="824"/>
                    </a:cubicBezTo>
                    <a:cubicBezTo>
                      <a:pt x="437" y="827"/>
                      <a:pt x="429" y="831"/>
                      <a:pt x="421" y="833"/>
                    </a:cubicBezTo>
                    <a:close/>
                    <a:moveTo>
                      <a:pt x="684" y="854"/>
                    </a:moveTo>
                    <a:cubicBezTo>
                      <a:pt x="677" y="865"/>
                      <a:pt x="670" y="864"/>
                      <a:pt x="665" y="861"/>
                    </a:cubicBezTo>
                    <a:cubicBezTo>
                      <a:pt x="670" y="856"/>
                      <a:pt x="674" y="851"/>
                      <a:pt x="681" y="844"/>
                    </a:cubicBezTo>
                    <a:cubicBezTo>
                      <a:pt x="680" y="843"/>
                      <a:pt x="680" y="841"/>
                      <a:pt x="680" y="840"/>
                    </a:cubicBezTo>
                    <a:cubicBezTo>
                      <a:pt x="682" y="845"/>
                      <a:pt x="684" y="850"/>
                      <a:pt x="684" y="854"/>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39" name="PA-ïSļíḋé">
                <a:extLst>
                  <a:ext uri="{FF2B5EF4-FFF2-40B4-BE49-F238E27FC236}">
                    <a16:creationId xmlns:a16="http://schemas.microsoft.com/office/drawing/2014/main" xmlns="" id="{55C6AFDC-3035-43C1-AD99-4E22BFAB4F02}"/>
                  </a:ext>
                </a:extLst>
              </p:cNvPr>
              <p:cNvSpPr/>
              <p:nvPr>
                <p:custDataLst>
                  <p:tags r:id="rId59"/>
                </p:custDataLst>
              </p:nvPr>
            </p:nvSpPr>
            <p:spPr bwMode="auto">
              <a:xfrm>
                <a:off x="2626884" y="3138377"/>
                <a:ext cx="3628" cy="3628"/>
              </a:xfrm>
              <a:custGeom>
                <a:avLst/>
                <a:gdLst>
                  <a:gd name="T0" fmla="*/ 7 w 10"/>
                  <a:gd name="T1" fmla="*/ 5 h 10"/>
                  <a:gd name="T2" fmla="*/ 10 w 10"/>
                  <a:gd name="T3" fmla="*/ 0 h 10"/>
                  <a:gd name="T4" fmla="*/ 0 w 10"/>
                  <a:gd name="T5" fmla="*/ 0 h 10"/>
                  <a:gd name="T6" fmla="*/ 2 w 10"/>
                  <a:gd name="T7" fmla="*/ 10 h 10"/>
                  <a:gd name="T8" fmla="*/ 7 w 10"/>
                  <a:gd name="T9" fmla="*/ 5 h 10"/>
                </a:gdLst>
                <a:ahLst/>
                <a:cxnLst>
                  <a:cxn ang="0">
                    <a:pos x="T0" y="T1"/>
                  </a:cxn>
                  <a:cxn ang="0">
                    <a:pos x="T2" y="T3"/>
                  </a:cxn>
                  <a:cxn ang="0">
                    <a:pos x="T4" y="T5"/>
                  </a:cxn>
                  <a:cxn ang="0">
                    <a:pos x="T6" y="T7"/>
                  </a:cxn>
                  <a:cxn ang="0">
                    <a:pos x="T8" y="T9"/>
                  </a:cxn>
                </a:cxnLst>
                <a:rect l="0" t="0" r="r" b="b"/>
                <a:pathLst>
                  <a:path w="10" h="10">
                    <a:moveTo>
                      <a:pt x="7" y="5"/>
                    </a:moveTo>
                    <a:cubicBezTo>
                      <a:pt x="9" y="4"/>
                      <a:pt x="9" y="2"/>
                      <a:pt x="10" y="0"/>
                    </a:cubicBezTo>
                    <a:cubicBezTo>
                      <a:pt x="7" y="0"/>
                      <a:pt x="4" y="0"/>
                      <a:pt x="0" y="0"/>
                    </a:cubicBezTo>
                    <a:cubicBezTo>
                      <a:pt x="1" y="4"/>
                      <a:pt x="1" y="7"/>
                      <a:pt x="2" y="10"/>
                    </a:cubicBezTo>
                    <a:cubicBezTo>
                      <a:pt x="4" y="8"/>
                      <a:pt x="6" y="7"/>
                      <a:pt x="7" y="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0" name="PA-isliďé">
                <a:extLst>
                  <a:ext uri="{FF2B5EF4-FFF2-40B4-BE49-F238E27FC236}">
                    <a16:creationId xmlns:a16="http://schemas.microsoft.com/office/drawing/2014/main" xmlns="" id="{BDD28AE8-FAC3-4E13-9247-56150735AA0C}"/>
                  </a:ext>
                </a:extLst>
              </p:cNvPr>
              <p:cNvSpPr/>
              <p:nvPr>
                <p:custDataLst>
                  <p:tags r:id="rId60"/>
                </p:custDataLst>
              </p:nvPr>
            </p:nvSpPr>
            <p:spPr bwMode="auto">
              <a:xfrm>
                <a:off x="3564096" y="3164982"/>
                <a:ext cx="0" cy="2419"/>
              </a:xfrm>
              <a:custGeom>
                <a:avLst/>
                <a:gdLst>
                  <a:gd name="T0" fmla="*/ 0 w 2"/>
                  <a:gd name="T1" fmla="*/ 4 h 6"/>
                  <a:gd name="T2" fmla="*/ 1 w 2"/>
                  <a:gd name="T3" fmla="*/ 6 h 6"/>
                  <a:gd name="T4" fmla="*/ 2 w 2"/>
                  <a:gd name="T5" fmla="*/ 0 h 6"/>
                  <a:gd name="T6" fmla="*/ 0 w 2"/>
                  <a:gd name="T7" fmla="*/ 4 h 6"/>
                </a:gdLst>
                <a:ahLst/>
                <a:cxnLst>
                  <a:cxn ang="0">
                    <a:pos x="T0" y="T1"/>
                  </a:cxn>
                  <a:cxn ang="0">
                    <a:pos x="T2" y="T3"/>
                  </a:cxn>
                  <a:cxn ang="0">
                    <a:pos x="T4" y="T5"/>
                  </a:cxn>
                  <a:cxn ang="0">
                    <a:pos x="T6" y="T7"/>
                  </a:cxn>
                </a:cxnLst>
                <a:rect l="0" t="0" r="r" b="b"/>
                <a:pathLst>
                  <a:path w="2" h="6">
                    <a:moveTo>
                      <a:pt x="0" y="4"/>
                    </a:moveTo>
                    <a:cubicBezTo>
                      <a:pt x="1" y="6"/>
                      <a:pt x="1" y="6"/>
                      <a:pt x="1" y="6"/>
                    </a:cubicBezTo>
                    <a:cubicBezTo>
                      <a:pt x="1" y="4"/>
                      <a:pt x="1" y="2"/>
                      <a:pt x="2" y="0"/>
                    </a:cubicBezTo>
                    <a:cubicBezTo>
                      <a:pt x="1" y="2"/>
                      <a:pt x="1" y="3"/>
                      <a:pt x="0" y="4"/>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1" name="PA-îṣ1ïḓê">
                <a:extLst>
                  <a:ext uri="{FF2B5EF4-FFF2-40B4-BE49-F238E27FC236}">
                    <a16:creationId xmlns:a16="http://schemas.microsoft.com/office/drawing/2014/main" xmlns="" id="{55F71E57-BE02-4A2B-AD48-7E48AD94F303}"/>
                  </a:ext>
                </a:extLst>
              </p:cNvPr>
              <p:cNvSpPr/>
              <p:nvPr>
                <p:custDataLst>
                  <p:tags r:id="rId61"/>
                </p:custDataLst>
              </p:nvPr>
            </p:nvSpPr>
            <p:spPr bwMode="auto">
              <a:xfrm>
                <a:off x="2417675" y="3520518"/>
                <a:ext cx="3628" cy="2419"/>
              </a:xfrm>
              <a:custGeom>
                <a:avLst/>
                <a:gdLst>
                  <a:gd name="T0" fmla="*/ 1 w 3"/>
                  <a:gd name="T1" fmla="*/ 2 h 2"/>
                  <a:gd name="T2" fmla="*/ 3 w 3"/>
                  <a:gd name="T3" fmla="*/ 2 h 2"/>
                  <a:gd name="T4" fmla="*/ 0 w 3"/>
                  <a:gd name="T5" fmla="*/ 0 h 2"/>
                  <a:gd name="T6" fmla="*/ 1 w 3"/>
                  <a:gd name="T7" fmla="*/ 2 h 2"/>
                </a:gdLst>
                <a:ahLst/>
                <a:cxnLst>
                  <a:cxn ang="0">
                    <a:pos x="T0" y="T1"/>
                  </a:cxn>
                  <a:cxn ang="0">
                    <a:pos x="T2" y="T3"/>
                  </a:cxn>
                  <a:cxn ang="0">
                    <a:pos x="T4" y="T5"/>
                  </a:cxn>
                  <a:cxn ang="0">
                    <a:pos x="T6" y="T7"/>
                  </a:cxn>
                </a:cxnLst>
                <a:rect l="0" t="0" r="r" b="b"/>
                <a:pathLst>
                  <a:path w="3" h="2">
                    <a:moveTo>
                      <a:pt x="1" y="2"/>
                    </a:moveTo>
                    <a:lnTo>
                      <a:pt x="3" y="2"/>
                    </a:lnTo>
                    <a:lnTo>
                      <a:pt x="0" y="0"/>
                    </a:lnTo>
                    <a:lnTo>
                      <a:pt x="1"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2" name="PA-ïşľïḓé">
                <a:extLst>
                  <a:ext uri="{FF2B5EF4-FFF2-40B4-BE49-F238E27FC236}">
                    <a16:creationId xmlns:a16="http://schemas.microsoft.com/office/drawing/2014/main" xmlns="" id="{8CCABD4B-9D61-4F87-B52C-B590077E0E60}"/>
                  </a:ext>
                </a:extLst>
              </p:cNvPr>
              <p:cNvSpPr/>
              <p:nvPr>
                <p:custDataLst>
                  <p:tags r:id="rId62"/>
                </p:custDataLst>
              </p:nvPr>
            </p:nvSpPr>
            <p:spPr bwMode="auto">
              <a:xfrm>
                <a:off x="3484282" y="3028330"/>
                <a:ext cx="1210" cy="3628"/>
              </a:xfrm>
              <a:custGeom>
                <a:avLst/>
                <a:gdLst>
                  <a:gd name="T0" fmla="*/ 2 w 3"/>
                  <a:gd name="T1" fmla="*/ 9 h 9"/>
                  <a:gd name="T2" fmla="*/ 1 w 3"/>
                  <a:gd name="T3" fmla="*/ 0 h 9"/>
                  <a:gd name="T4" fmla="*/ 2 w 3"/>
                  <a:gd name="T5" fmla="*/ 9 h 9"/>
                </a:gdLst>
                <a:ahLst/>
                <a:cxnLst>
                  <a:cxn ang="0">
                    <a:pos x="T0" y="T1"/>
                  </a:cxn>
                  <a:cxn ang="0">
                    <a:pos x="T2" y="T3"/>
                  </a:cxn>
                  <a:cxn ang="0">
                    <a:pos x="T4" y="T5"/>
                  </a:cxn>
                </a:cxnLst>
                <a:rect l="0" t="0" r="r" b="b"/>
                <a:pathLst>
                  <a:path w="3" h="9">
                    <a:moveTo>
                      <a:pt x="2" y="9"/>
                    </a:moveTo>
                    <a:cubicBezTo>
                      <a:pt x="3" y="7"/>
                      <a:pt x="3" y="4"/>
                      <a:pt x="1" y="0"/>
                    </a:cubicBezTo>
                    <a:cubicBezTo>
                      <a:pt x="0" y="1"/>
                      <a:pt x="1" y="5"/>
                      <a:pt x="2" y="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3" name="PA-îṡlïḑé">
                <a:extLst>
                  <a:ext uri="{FF2B5EF4-FFF2-40B4-BE49-F238E27FC236}">
                    <a16:creationId xmlns:a16="http://schemas.microsoft.com/office/drawing/2014/main" xmlns="" id="{224C386A-BED3-4828-B122-39F93088EB9F}"/>
                  </a:ext>
                </a:extLst>
              </p:cNvPr>
              <p:cNvSpPr/>
              <p:nvPr>
                <p:custDataLst>
                  <p:tags r:id="rId63"/>
                </p:custDataLst>
              </p:nvPr>
            </p:nvSpPr>
            <p:spPr bwMode="auto">
              <a:xfrm>
                <a:off x="3426236" y="2981168"/>
                <a:ext cx="6047" cy="7256"/>
              </a:xfrm>
              <a:custGeom>
                <a:avLst/>
                <a:gdLst>
                  <a:gd name="T0" fmla="*/ 20 w 20"/>
                  <a:gd name="T1" fmla="*/ 25 h 25"/>
                  <a:gd name="T2" fmla="*/ 0 w 20"/>
                  <a:gd name="T3" fmla="*/ 0 h 25"/>
                  <a:gd name="T4" fmla="*/ 20 w 20"/>
                  <a:gd name="T5" fmla="*/ 25 h 25"/>
                </a:gdLst>
                <a:ahLst/>
                <a:cxnLst>
                  <a:cxn ang="0">
                    <a:pos x="T0" y="T1"/>
                  </a:cxn>
                  <a:cxn ang="0">
                    <a:pos x="T2" y="T3"/>
                  </a:cxn>
                  <a:cxn ang="0">
                    <a:pos x="T4" y="T5"/>
                  </a:cxn>
                </a:cxnLst>
                <a:rect l="0" t="0" r="r" b="b"/>
                <a:pathLst>
                  <a:path w="20" h="25">
                    <a:moveTo>
                      <a:pt x="20" y="25"/>
                    </a:moveTo>
                    <a:cubicBezTo>
                      <a:pt x="0" y="0"/>
                      <a:pt x="0" y="0"/>
                      <a:pt x="0" y="0"/>
                    </a:cubicBezTo>
                    <a:cubicBezTo>
                      <a:pt x="8" y="12"/>
                      <a:pt x="14" y="19"/>
                      <a:pt x="20" y="2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4" name="PA-ïšļîḓê">
                <a:extLst>
                  <a:ext uri="{FF2B5EF4-FFF2-40B4-BE49-F238E27FC236}">
                    <a16:creationId xmlns:a16="http://schemas.microsoft.com/office/drawing/2014/main" xmlns="" id="{281DF746-FF45-4D70-9384-824CD43F180B}"/>
                  </a:ext>
                </a:extLst>
              </p:cNvPr>
              <p:cNvSpPr/>
              <p:nvPr>
                <p:custDataLst>
                  <p:tags r:id="rId64"/>
                </p:custDataLst>
              </p:nvPr>
            </p:nvSpPr>
            <p:spPr bwMode="auto">
              <a:xfrm>
                <a:off x="3387538" y="2956981"/>
                <a:ext cx="2419" cy="2419"/>
              </a:xfrm>
              <a:custGeom>
                <a:avLst/>
                <a:gdLst>
                  <a:gd name="T0" fmla="*/ 8 w 8"/>
                  <a:gd name="T1" fmla="*/ 0 h 9"/>
                  <a:gd name="T2" fmla="*/ 0 w 8"/>
                  <a:gd name="T3" fmla="*/ 9 h 9"/>
                  <a:gd name="T4" fmla="*/ 0 w 8"/>
                  <a:gd name="T5" fmla="*/ 9 h 9"/>
                  <a:gd name="T6" fmla="*/ 8 w 8"/>
                  <a:gd name="T7" fmla="*/ 0 h 9"/>
                </a:gdLst>
                <a:ahLst/>
                <a:cxnLst>
                  <a:cxn ang="0">
                    <a:pos x="T0" y="T1"/>
                  </a:cxn>
                  <a:cxn ang="0">
                    <a:pos x="T2" y="T3"/>
                  </a:cxn>
                  <a:cxn ang="0">
                    <a:pos x="T4" y="T5"/>
                  </a:cxn>
                  <a:cxn ang="0">
                    <a:pos x="T6" y="T7"/>
                  </a:cxn>
                </a:cxnLst>
                <a:rect l="0" t="0" r="r" b="b"/>
                <a:pathLst>
                  <a:path w="8" h="9">
                    <a:moveTo>
                      <a:pt x="8" y="0"/>
                    </a:moveTo>
                    <a:cubicBezTo>
                      <a:pt x="4" y="3"/>
                      <a:pt x="2" y="6"/>
                      <a:pt x="0" y="9"/>
                    </a:cubicBezTo>
                    <a:cubicBezTo>
                      <a:pt x="0" y="9"/>
                      <a:pt x="0" y="9"/>
                      <a:pt x="0" y="9"/>
                    </a:cubicBezTo>
                    <a:lnTo>
                      <a:pt x="8"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5" name="PA-iṥḻíďe">
                <a:extLst>
                  <a:ext uri="{FF2B5EF4-FFF2-40B4-BE49-F238E27FC236}">
                    <a16:creationId xmlns:a16="http://schemas.microsoft.com/office/drawing/2014/main" xmlns="" id="{1FCCD548-ECAB-412B-94FB-8776E06D58CA}"/>
                  </a:ext>
                </a:extLst>
              </p:cNvPr>
              <p:cNvSpPr/>
              <p:nvPr>
                <p:custDataLst>
                  <p:tags r:id="rId65"/>
                </p:custDataLst>
              </p:nvPr>
            </p:nvSpPr>
            <p:spPr bwMode="auto">
              <a:xfrm>
                <a:off x="3671724" y="3684983"/>
                <a:ext cx="0" cy="7256"/>
              </a:xfrm>
              <a:custGeom>
                <a:avLst/>
                <a:gdLst>
                  <a:gd name="T0" fmla="*/ 1 w 1"/>
                  <a:gd name="T1" fmla="*/ 0 h 23"/>
                  <a:gd name="T2" fmla="*/ 0 w 1"/>
                  <a:gd name="T3" fmla="*/ 7 h 23"/>
                  <a:gd name="T4" fmla="*/ 1 w 1"/>
                  <a:gd name="T5" fmla="*/ 0 h 23"/>
                </a:gdLst>
                <a:ahLst/>
                <a:cxnLst>
                  <a:cxn ang="0">
                    <a:pos x="T0" y="T1"/>
                  </a:cxn>
                  <a:cxn ang="0">
                    <a:pos x="T2" y="T3"/>
                  </a:cxn>
                  <a:cxn ang="0">
                    <a:pos x="T4" y="T5"/>
                  </a:cxn>
                </a:cxnLst>
                <a:rect l="0" t="0" r="r" b="b"/>
                <a:pathLst>
                  <a:path w="1" h="23">
                    <a:moveTo>
                      <a:pt x="1" y="0"/>
                    </a:moveTo>
                    <a:cubicBezTo>
                      <a:pt x="0" y="2"/>
                      <a:pt x="0" y="5"/>
                      <a:pt x="0" y="7"/>
                    </a:cubicBezTo>
                    <a:cubicBezTo>
                      <a:pt x="0" y="23"/>
                      <a:pt x="1" y="12"/>
                      <a:pt x="1"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6" name="PA-iṣ1iḍé">
                <a:extLst>
                  <a:ext uri="{FF2B5EF4-FFF2-40B4-BE49-F238E27FC236}">
                    <a16:creationId xmlns:a16="http://schemas.microsoft.com/office/drawing/2014/main" xmlns="" id="{FF2D5A83-28DE-453C-802A-ADF40DBCC563}"/>
                  </a:ext>
                </a:extLst>
              </p:cNvPr>
              <p:cNvSpPr/>
              <p:nvPr>
                <p:custDataLst>
                  <p:tags r:id="rId66"/>
                </p:custDataLst>
              </p:nvPr>
            </p:nvSpPr>
            <p:spPr bwMode="auto">
              <a:xfrm>
                <a:off x="3682608" y="3435866"/>
                <a:ext cx="4837" cy="8466"/>
              </a:xfrm>
              <a:custGeom>
                <a:avLst/>
                <a:gdLst>
                  <a:gd name="T0" fmla="*/ 0 w 16"/>
                  <a:gd name="T1" fmla="*/ 1 h 25"/>
                  <a:gd name="T2" fmla="*/ 15 w 16"/>
                  <a:gd name="T3" fmla="*/ 25 h 25"/>
                  <a:gd name="T4" fmla="*/ 0 w 16"/>
                  <a:gd name="T5" fmla="*/ 1 h 25"/>
                </a:gdLst>
                <a:ahLst/>
                <a:cxnLst>
                  <a:cxn ang="0">
                    <a:pos x="T0" y="T1"/>
                  </a:cxn>
                  <a:cxn ang="0">
                    <a:pos x="T2" y="T3"/>
                  </a:cxn>
                  <a:cxn ang="0">
                    <a:pos x="T4" y="T5"/>
                  </a:cxn>
                </a:cxnLst>
                <a:rect l="0" t="0" r="r" b="b"/>
                <a:pathLst>
                  <a:path w="16" h="25">
                    <a:moveTo>
                      <a:pt x="0" y="1"/>
                    </a:moveTo>
                    <a:cubicBezTo>
                      <a:pt x="6" y="9"/>
                      <a:pt x="11" y="17"/>
                      <a:pt x="15" y="25"/>
                    </a:cubicBezTo>
                    <a:cubicBezTo>
                      <a:pt x="16" y="11"/>
                      <a:pt x="16" y="0"/>
                      <a:pt x="0" y="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7" name="PA-íṣľide">
                <a:extLst>
                  <a:ext uri="{FF2B5EF4-FFF2-40B4-BE49-F238E27FC236}">
                    <a16:creationId xmlns:a16="http://schemas.microsoft.com/office/drawing/2014/main" xmlns="" id="{4CEB49BD-1F6A-4121-B829-EC226D0E97F4}"/>
                  </a:ext>
                </a:extLst>
              </p:cNvPr>
              <p:cNvSpPr/>
              <p:nvPr>
                <p:custDataLst>
                  <p:tags r:id="rId67"/>
                </p:custDataLst>
              </p:nvPr>
            </p:nvSpPr>
            <p:spPr bwMode="auto">
              <a:xfrm>
                <a:off x="3520561" y="3930472"/>
                <a:ext cx="1210" cy="1210"/>
              </a:xfrm>
              <a:custGeom>
                <a:avLst/>
                <a:gdLst>
                  <a:gd name="T0" fmla="*/ 5 w 5"/>
                  <a:gd name="T1" fmla="*/ 0 h 3"/>
                  <a:gd name="T2" fmla="*/ 5 w 5"/>
                  <a:gd name="T3" fmla="*/ 0 h 3"/>
                  <a:gd name="T4" fmla="*/ 0 w 5"/>
                  <a:gd name="T5" fmla="*/ 3 h 3"/>
                  <a:gd name="T6" fmla="*/ 5 w 5"/>
                  <a:gd name="T7" fmla="*/ 0 h 3"/>
                </a:gdLst>
                <a:ahLst/>
                <a:cxnLst>
                  <a:cxn ang="0">
                    <a:pos x="T0" y="T1"/>
                  </a:cxn>
                  <a:cxn ang="0">
                    <a:pos x="T2" y="T3"/>
                  </a:cxn>
                  <a:cxn ang="0">
                    <a:pos x="T4" y="T5"/>
                  </a:cxn>
                  <a:cxn ang="0">
                    <a:pos x="T6" y="T7"/>
                  </a:cxn>
                </a:cxnLst>
                <a:rect l="0" t="0" r="r" b="b"/>
                <a:pathLst>
                  <a:path w="5" h="3">
                    <a:moveTo>
                      <a:pt x="5" y="0"/>
                    </a:moveTo>
                    <a:cubicBezTo>
                      <a:pt x="5" y="0"/>
                      <a:pt x="5" y="0"/>
                      <a:pt x="5" y="0"/>
                    </a:cubicBezTo>
                    <a:cubicBezTo>
                      <a:pt x="3" y="1"/>
                      <a:pt x="2" y="2"/>
                      <a:pt x="0" y="3"/>
                    </a:cubicBezTo>
                    <a:lnTo>
                      <a:pt x="5"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8" name="PA-işlïďê">
                <a:extLst>
                  <a:ext uri="{FF2B5EF4-FFF2-40B4-BE49-F238E27FC236}">
                    <a16:creationId xmlns:a16="http://schemas.microsoft.com/office/drawing/2014/main" xmlns="" id="{31FBBB35-004F-4927-AC57-0A4269D477C1}"/>
                  </a:ext>
                </a:extLst>
              </p:cNvPr>
              <p:cNvSpPr/>
              <p:nvPr>
                <p:custDataLst>
                  <p:tags r:id="rId68"/>
                </p:custDataLst>
              </p:nvPr>
            </p:nvSpPr>
            <p:spPr bwMode="auto">
              <a:xfrm>
                <a:off x="3686236" y="3444331"/>
                <a:ext cx="2419" cy="10884"/>
              </a:xfrm>
              <a:custGeom>
                <a:avLst/>
                <a:gdLst>
                  <a:gd name="T0" fmla="*/ 5 w 10"/>
                  <a:gd name="T1" fmla="*/ 36 h 36"/>
                  <a:gd name="T2" fmla="*/ 4 w 10"/>
                  <a:gd name="T3" fmla="*/ 0 h 36"/>
                  <a:gd name="T4" fmla="*/ 5 w 10"/>
                  <a:gd name="T5" fmla="*/ 36 h 36"/>
                </a:gdLst>
                <a:ahLst/>
                <a:cxnLst>
                  <a:cxn ang="0">
                    <a:pos x="T0" y="T1"/>
                  </a:cxn>
                  <a:cxn ang="0">
                    <a:pos x="T2" y="T3"/>
                  </a:cxn>
                  <a:cxn ang="0">
                    <a:pos x="T4" y="T5"/>
                  </a:cxn>
                </a:cxnLst>
                <a:rect l="0" t="0" r="r" b="b"/>
                <a:pathLst>
                  <a:path w="10" h="36">
                    <a:moveTo>
                      <a:pt x="5" y="36"/>
                    </a:moveTo>
                    <a:cubicBezTo>
                      <a:pt x="10" y="22"/>
                      <a:pt x="9" y="10"/>
                      <a:pt x="4" y="0"/>
                    </a:cubicBezTo>
                    <a:cubicBezTo>
                      <a:pt x="3" y="11"/>
                      <a:pt x="0" y="25"/>
                      <a:pt x="5" y="3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49" name="PA-íṩļîḍe">
                <a:extLst>
                  <a:ext uri="{FF2B5EF4-FFF2-40B4-BE49-F238E27FC236}">
                    <a16:creationId xmlns:a16="http://schemas.microsoft.com/office/drawing/2014/main" xmlns="" id="{0DE4C01E-91AC-4D24-B270-21E64AD3D4CF}"/>
                  </a:ext>
                </a:extLst>
              </p:cNvPr>
              <p:cNvSpPr/>
              <p:nvPr>
                <p:custDataLst>
                  <p:tags r:id="rId69"/>
                </p:custDataLst>
              </p:nvPr>
            </p:nvSpPr>
            <p:spPr bwMode="auto">
              <a:xfrm>
                <a:off x="3172282" y="2875958"/>
                <a:ext cx="3628" cy="1210"/>
              </a:xfrm>
              <a:custGeom>
                <a:avLst/>
                <a:gdLst>
                  <a:gd name="T0" fmla="*/ 9 w 9"/>
                  <a:gd name="T1" fmla="*/ 2 h 4"/>
                  <a:gd name="T2" fmla="*/ 2 w 9"/>
                  <a:gd name="T3" fmla="*/ 0 h 4"/>
                  <a:gd name="T4" fmla="*/ 0 w 9"/>
                  <a:gd name="T5" fmla="*/ 4 h 4"/>
                  <a:gd name="T6" fmla="*/ 9 w 9"/>
                  <a:gd name="T7" fmla="*/ 2 h 4"/>
                </a:gdLst>
                <a:ahLst/>
                <a:cxnLst>
                  <a:cxn ang="0">
                    <a:pos x="T0" y="T1"/>
                  </a:cxn>
                  <a:cxn ang="0">
                    <a:pos x="T2" y="T3"/>
                  </a:cxn>
                  <a:cxn ang="0">
                    <a:pos x="T4" y="T5"/>
                  </a:cxn>
                  <a:cxn ang="0">
                    <a:pos x="T6" y="T7"/>
                  </a:cxn>
                </a:cxnLst>
                <a:rect l="0" t="0" r="r" b="b"/>
                <a:pathLst>
                  <a:path w="9" h="4">
                    <a:moveTo>
                      <a:pt x="9" y="2"/>
                    </a:moveTo>
                    <a:cubicBezTo>
                      <a:pt x="2" y="0"/>
                      <a:pt x="2" y="0"/>
                      <a:pt x="2" y="0"/>
                    </a:cubicBezTo>
                    <a:cubicBezTo>
                      <a:pt x="2" y="2"/>
                      <a:pt x="1" y="3"/>
                      <a:pt x="0" y="4"/>
                    </a:cubicBezTo>
                    <a:lnTo>
                      <a:pt x="9"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0" name="PA-isḻiḓe">
                <a:extLst>
                  <a:ext uri="{FF2B5EF4-FFF2-40B4-BE49-F238E27FC236}">
                    <a16:creationId xmlns:a16="http://schemas.microsoft.com/office/drawing/2014/main" xmlns="" id="{C7332DC1-2EED-4C56-AA56-ECEE1292AD1A}"/>
                  </a:ext>
                </a:extLst>
              </p:cNvPr>
              <p:cNvSpPr/>
              <p:nvPr>
                <p:custDataLst>
                  <p:tags r:id="rId70"/>
                </p:custDataLst>
              </p:nvPr>
            </p:nvSpPr>
            <p:spPr bwMode="auto">
              <a:xfrm>
                <a:off x="3169863" y="2877167"/>
                <a:ext cx="2419" cy="1210"/>
              </a:xfrm>
              <a:custGeom>
                <a:avLst/>
                <a:gdLst>
                  <a:gd name="T0" fmla="*/ 9 w 9"/>
                  <a:gd name="T1" fmla="*/ 0 h 3"/>
                  <a:gd name="T2" fmla="*/ 0 w 9"/>
                  <a:gd name="T3" fmla="*/ 2 h 3"/>
                  <a:gd name="T4" fmla="*/ 9 w 9"/>
                  <a:gd name="T5" fmla="*/ 0 h 3"/>
                </a:gdLst>
                <a:ahLst/>
                <a:cxnLst>
                  <a:cxn ang="0">
                    <a:pos x="T0" y="T1"/>
                  </a:cxn>
                  <a:cxn ang="0">
                    <a:pos x="T2" y="T3"/>
                  </a:cxn>
                  <a:cxn ang="0">
                    <a:pos x="T4" y="T5"/>
                  </a:cxn>
                </a:cxnLst>
                <a:rect l="0" t="0" r="r" b="b"/>
                <a:pathLst>
                  <a:path w="9" h="3">
                    <a:moveTo>
                      <a:pt x="9" y="0"/>
                    </a:moveTo>
                    <a:cubicBezTo>
                      <a:pt x="0" y="2"/>
                      <a:pt x="0" y="2"/>
                      <a:pt x="0" y="2"/>
                    </a:cubicBezTo>
                    <a:cubicBezTo>
                      <a:pt x="4" y="3"/>
                      <a:pt x="7" y="3"/>
                      <a:pt x="9"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1" name="PA-ïṩ1iḓe">
                <a:extLst>
                  <a:ext uri="{FF2B5EF4-FFF2-40B4-BE49-F238E27FC236}">
                    <a16:creationId xmlns:a16="http://schemas.microsoft.com/office/drawing/2014/main" xmlns="" id="{A6C4C3F6-7EFD-4DC2-86CC-6C28D0B3E72B}"/>
                  </a:ext>
                </a:extLst>
              </p:cNvPr>
              <p:cNvSpPr/>
              <p:nvPr>
                <p:custDataLst>
                  <p:tags r:id="rId71"/>
                </p:custDataLst>
              </p:nvPr>
            </p:nvSpPr>
            <p:spPr bwMode="auto">
              <a:xfrm>
                <a:off x="3163816" y="2877167"/>
                <a:ext cx="6047" cy="2419"/>
              </a:xfrm>
              <a:custGeom>
                <a:avLst/>
                <a:gdLst>
                  <a:gd name="T0" fmla="*/ 0 w 20"/>
                  <a:gd name="T1" fmla="*/ 7 h 7"/>
                  <a:gd name="T2" fmla="*/ 10 w 20"/>
                  <a:gd name="T3" fmla="*/ 5 h 7"/>
                  <a:gd name="T4" fmla="*/ 17 w 20"/>
                  <a:gd name="T5" fmla="*/ 4 h 7"/>
                  <a:gd name="T6" fmla="*/ 20 w 20"/>
                  <a:gd name="T7" fmla="*/ 3 h 7"/>
                  <a:gd name="T8" fmla="*/ 0 w 20"/>
                  <a:gd name="T9" fmla="*/ 7 h 7"/>
                </a:gdLst>
                <a:ahLst/>
                <a:cxnLst>
                  <a:cxn ang="0">
                    <a:pos x="T0" y="T1"/>
                  </a:cxn>
                  <a:cxn ang="0">
                    <a:pos x="T2" y="T3"/>
                  </a:cxn>
                  <a:cxn ang="0">
                    <a:pos x="T4" y="T5"/>
                  </a:cxn>
                  <a:cxn ang="0">
                    <a:pos x="T6" y="T7"/>
                  </a:cxn>
                  <a:cxn ang="0">
                    <a:pos x="T8" y="T9"/>
                  </a:cxn>
                </a:cxnLst>
                <a:rect l="0" t="0" r="r" b="b"/>
                <a:pathLst>
                  <a:path w="20" h="7">
                    <a:moveTo>
                      <a:pt x="0" y="7"/>
                    </a:moveTo>
                    <a:cubicBezTo>
                      <a:pt x="0" y="7"/>
                      <a:pt x="5" y="6"/>
                      <a:pt x="10" y="5"/>
                    </a:cubicBezTo>
                    <a:cubicBezTo>
                      <a:pt x="12" y="5"/>
                      <a:pt x="15" y="4"/>
                      <a:pt x="17" y="4"/>
                    </a:cubicBezTo>
                    <a:cubicBezTo>
                      <a:pt x="19" y="3"/>
                      <a:pt x="20" y="3"/>
                      <a:pt x="20" y="3"/>
                    </a:cubicBezTo>
                    <a:cubicBezTo>
                      <a:pt x="13" y="2"/>
                      <a:pt x="5" y="0"/>
                      <a:pt x="0" y="7"/>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2" name="PA-îṥḻîḍê">
                <a:extLst>
                  <a:ext uri="{FF2B5EF4-FFF2-40B4-BE49-F238E27FC236}">
                    <a16:creationId xmlns:a16="http://schemas.microsoft.com/office/drawing/2014/main" xmlns="" id="{14FBCD72-417F-4F1F-BA34-A68F9F16E30E}"/>
                  </a:ext>
                </a:extLst>
              </p:cNvPr>
              <p:cNvSpPr/>
              <p:nvPr>
                <p:custDataLst>
                  <p:tags r:id="rId72"/>
                </p:custDataLst>
              </p:nvPr>
            </p:nvSpPr>
            <p:spPr bwMode="auto">
              <a:xfrm>
                <a:off x="3243630" y="2892888"/>
                <a:ext cx="1210" cy="2419"/>
              </a:xfrm>
              <a:custGeom>
                <a:avLst/>
                <a:gdLst>
                  <a:gd name="T0" fmla="*/ 0 w 5"/>
                  <a:gd name="T1" fmla="*/ 10 h 10"/>
                  <a:gd name="T2" fmla="*/ 5 w 5"/>
                  <a:gd name="T3" fmla="*/ 0 h 10"/>
                  <a:gd name="T4" fmla="*/ 0 w 5"/>
                  <a:gd name="T5" fmla="*/ 10 h 10"/>
                </a:gdLst>
                <a:ahLst/>
                <a:cxnLst>
                  <a:cxn ang="0">
                    <a:pos x="T0" y="T1"/>
                  </a:cxn>
                  <a:cxn ang="0">
                    <a:pos x="T2" y="T3"/>
                  </a:cxn>
                  <a:cxn ang="0">
                    <a:pos x="T4" y="T5"/>
                  </a:cxn>
                </a:cxnLst>
                <a:rect l="0" t="0" r="r" b="b"/>
                <a:pathLst>
                  <a:path w="5" h="10">
                    <a:moveTo>
                      <a:pt x="0" y="10"/>
                    </a:moveTo>
                    <a:cubicBezTo>
                      <a:pt x="5" y="0"/>
                      <a:pt x="5" y="0"/>
                      <a:pt x="5" y="0"/>
                    </a:cubicBezTo>
                    <a:cubicBezTo>
                      <a:pt x="3" y="2"/>
                      <a:pt x="1" y="5"/>
                      <a:pt x="0"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3" name="PA-iṣḻíḍê">
                <a:extLst>
                  <a:ext uri="{FF2B5EF4-FFF2-40B4-BE49-F238E27FC236}">
                    <a16:creationId xmlns:a16="http://schemas.microsoft.com/office/drawing/2014/main" xmlns="" id="{9789E57F-66AB-4088-817A-AA40AE64D2F9}"/>
                  </a:ext>
                </a:extLst>
              </p:cNvPr>
              <p:cNvSpPr/>
              <p:nvPr>
                <p:custDataLst>
                  <p:tags r:id="rId73"/>
                </p:custDataLst>
              </p:nvPr>
            </p:nvSpPr>
            <p:spPr bwMode="auto">
              <a:xfrm>
                <a:off x="3244840" y="2890469"/>
                <a:ext cx="19349" cy="12093"/>
              </a:xfrm>
              <a:custGeom>
                <a:avLst/>
                <a:gdLst>
                  <a:gd name="T0" fmla="*/ 60 w 60"/>
                  <a:gd name="T1" fmla="*/ 33 h 38"/>
                  <a:gd name="T2" fmla="*/ 4 w 60"/>
                  <a:gd name="T3" fmla="*/ 0 h 38"/>
                  <a:gd name="T4" fmla="*/ 0 w 60"/>
                  <a:gd name="T5" fmla="*/ 7 h 38"/>
                  <a:gd name="T6" fmla="*/ 28 w 60"/>
                  <a:gd name="T7" fmla="*/ 20 h 38"/>
                  <a:gd name="T8" fmla="*/ 60 w 60"/>
                  <a:gd name="T9" fmla="*/ 33 h 38"/>
                </a:gdLst>
                <a:ahLst/>
                <a:cxnLst>
                  <a:cxn ang="0">
                    <a:pos x="T0" y="T1"/>
                  </a:cxn>
                  <a:cxn ang="0">
                    <a:pos x="T2" y="T3"/>
                  </a:cxn>
                  <a:cxn ang="0">
                    <a:pos x="T4" y="T5"/>
                  </a:cxn>
                  <a:cxn ang="0">
                    <a:pos x="T6" y="T7"/>
                  </a:cxn>
                  <a:cxn ang="0">
                    <a:pos x="T8" y="T9"/>
                  </a:cxn>
                </a:cxnLst>
                <a:rect l="0" t="0" r="r" b="b"/>
                <a:pathLst>
                  <a:path w="60" h="38">
                    <a:moveTo>
                      <a:pt x="60" y="33"/>
                    </a:moveTo>
                    <a:cubicBezTo>
                      <a:pt x="45" y="26"/>
                      <a:pt x="27" y="1"/>
                      <a:pt x="4" y="0"/>
                    </a:cubicBezTo>
                    <a:cubicBezTo>
                      <a:pt x="0" y="7"/>
                      <a:pt x="0" y="7"/>
                      <a:pt x="0" y="7"/>
                    </a:cubicBezTo>
                    <a:cubicBezTo>
                      <a:pt x="7" y="2"/>
                      <a:pt x="17" y="11"/>
                      <a:pt x="28" y="20"/>
                    </a:cubicBezTo>
                    <a:cubicBezTo>
                      <a:pt x="39" y="29"/>
                      <a:pt x="50" y="38"/>
                      <a:pt x="60" y="33"/>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4" name="PA-íśḷiďè">
                <a:extLst>
                  <a:ext uri="{FF2B5EF4-FFF2-40B4-BE49-F238E27FC236}">
                    <a16:creationId xmlns:a16="http://schemas.microsoft.com/office/drawing/2014/main" xmlns="" id="{4DE51EF5-FD07-4CEE-A130-E636E9EC6D92}"/>
                  </a:ext>
                </a:extLst>
              </p:cNvPr>
              <p:cNvSpPr/>
              <p:nvPr>
                <p:custDataLst>
                  <p:tags r:id="rId74"/>
                </p:custDataLst>
              </p:nvPr>
            </p:nvSpPr>
            <p:spPr bwMode="auto">
              <a:xfrm>
                <a:off x="3311351" y="2959400"/>
                <a:ext cx="18140" cy="14512"/>
              </a:xfrm>
              <a:custGeom>
                <a:avLst/>
                <a:gdLst>
                  <a:gd name="T0" fmla="*/ 58 w 58"/>
                  <a:gd name="T1" fmla="*/ 29 h 44"/>
                  <a:gd name="T2" fmla="*/ 36 w 58"/>
                  <a:gd name="T3" fmla="*/ 14 h 44"/>
                  <a:gd name="T4" fmla="*/ 20 w 58"/>
                  <a:gd name="T5" fmla="*/ 4 h 44"/>
                  <a:gd name="T6" fmla="*/ 13 w 58"/>
                  <a:gd name="T7" fmla="*/ 0 h 44"/>
                  <a:gd name="T8" fmla="*/ 0 w 58"/>
                  <a:gd name="T9" fmla="*/ 24 h 44"/>
                  <a:gd name="T10" fmla="*/ 20 w 58"/>
                  <a:gd name="T11" fmla="*/ 44 h 44"/>
                  <a:gd name="T12" fmla="*/ 23 w 58"/>
                  <a:gd name="T13" fmla="*/ 35 h 44"/>
                  <a:gd name="T14" fmla="*/ 58 w 58"/>
                  <a:gd name="T15" fmla="*/ 29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4">
                    <a:moveTo>
                      <a:pt x="58" y="29"/>
                    </a:moveTo>
                    <a:cubicBezTo>
                      <a:pt x="58" y="29"/>
                      <a:pt x="47" y="22"/>
                      <a:pt x="36" y="14"/>
                    </a:cubicBezTo>
                    <a:cubicBezTo>
                      <a:pt x="30" y="10"/>
                      <a:pt x="24" y="7"/>
                      <a:pt x="20" y="4"/>
                    </a:cubicBezTo>
                    <a:cubicBezTo>
                      <a:pt x="16" y="1"/>
                      <a:pt x="13" y="0"/>
                      <a:pt x="13" y="0"/>
                    </a:cubicBezTo>
                    <a:cubicBezTo>
                      <a:pt x="17" y="13"/>
                      <a:pt x="22" y="31"/>
                      <a:pt x="0" y="24"/>
                    </a:cubicBezTo>
                    <a:cubicBezTo>
                      <a:pt x="11" y="38"/>
                      <a:pt x="17" y="43"/>
                      <a:pt x="20" y="44"/>
                    </a:cubicBezTo>
                    <a:cubicBezTo>
                      <a:pt x="23" y="44"/>
                      <a:pt x="23" y="40"/>
                      <a:pt x="23" y="35"/>
                    </a:cubicBezTo>
                    <a:cubicBezTo>
                      <a:pt x="25" y="25"/>
                      <a:pt x="27" y="12"/>
                      <a:pt x="58" y="2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5" name="PA-îṡ1ïdè">
                <a:extLst>
                  <a:ext uri="{FF2B5EF4-FFF2-40B4-BE49-F238E27FC236}">
                    <a16:creationId xmlns:a16="http://schemas.microsoft.com/office/drawing/2014/main" xmlns="" id="{D383533E-34CA-4BE3-B1A3-286BCE95F045}"/>
                  </a:ext>
                </a:extLst>
              </p:cNvPr>
              <p:cNvSpPr/>
              <p:nvPr>
                <p:custDataLst>
                  <p:tags r:id="rId75"/>
                </p:custDataLst>
              </p:nvPr>
            </p:nvSpPr>
            <p:spPr bwMode="auto">
              <a:xfrm>
                <a:off x="3364561" y="2994470"/>
                <a:ext cx="13303" cy="8466"/>
              </a:xfrm>
              <a:custGeom>
                <a:avLst/>
                <a:gdLst>
                  <a:gd name="T0" fmla="*/ 26 w 40"/>
                  <a:gd name="T1" fmla="*/ 10 h 29"/>
                  <a:gd name="T2" fmla="*/ 14 w 40"/>
                  <a:gd name="T3" fmla="*/ 28 h 29"/>
                  <a:gd name="T4" fmla="*/ 26 w 40"/>
                  <a:gd name="T5" fmla="*/ 10 h 29"/>
                </a:gdLst>
                <a:ahLst/>
                <a:cxnLst>
                  <a:cxn ang="0">
                    <a:pos x="T0" y="T1"/>
                  </a:cxn>
                  <a:cxn ang="0">
                    <a:pos x="T2" y="T3"/>
                  </a:cxn>
                  <a:cxn ang="0">
                    <a:pos x="T4" y="T5"/>
                  </a:cxn>
                </a:cxnLst>
                <a:rect l="0" t="0" r="r" b="b"/>
                <a:pathLst>
                  <a:path w="40" h="29">
                    <a:moveTo>
                      <a:pt x="26" y="10"/>
                    </a:moveTo>
                    <a:cubicBezTo>
                      <a:pt x="0" y="0"/>
                      <a:pt x="19" y="23"/>
                      <a:pt x="14" y="28"/>
                    </a:cubicBezTo>
                    <a:cubicBezTo>
                      <a:pt x="34" y="28"/>
                      <a:pt x="40" y="29"/>
                      <a:pt x="26"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6" name="PA-îSḷiḋé">
                <a:extLst>
                  <a:ext uri="{FF2B5EF4-FFF2-40B4-BE49-F238E27FC236}">
                    <a16:creationId xmlns:a16="http://schemas.microsoft.com/office/drawing/2014/main" xmlns="" id="{6727F9DB-7CB6-4351-8DB3-B11A23396D2B}"/>
                  </a:ext>
                </a:extLst>
              </p:cNvPr>
              <p:cNvSpPr/>
              <p:nvPr>
                <p:custDataLst>
                  <p:tags r:id="rId76"/>
                </p:custDataLst>
              </p:nvPr>
            </p:nvSpPr>
            <p:spPr bwMode="auto">
              <a:xfrm>
                <a:off x="3604003" y="3272610"/>
                <a:ext cx="7256" cy="7256"/>
              </a:xfrm>
              <a:custGeom>
                <a:avLst/>
                <a:gdLst>
                  <a:gd name="T0" fmla="*/ 25 w 25"/>
                  <a:gd name="T1" fmla="*/ 0 h 25"/>
                  <a:gd name="T2" fmla="*/ 0 w 25"/>
                  <a:gd name="T3" fmla="*/ 7 h 25"/>
                  <a:gd name="T4" fmla="*/ 25 w 25"/>
                  <a:gd name="T5" fmla="*/ 0 h 25"/>
                </a:gdLst>
                <a:ahLst/>
                <a:cxnLst>
                  <a:cxn ang="0">
                    <a:pos x="T0" y="T1"/>
                  </a:cxn>
                  <a:cxn ang="0">
                    <a:pos x="T2" y="T3"/>
                  </a:cxn>
                  <a:cxn ang="0">
                    <a:pos x="T4" y="T5"/>
                  </a:cxn>
                </a:cxnLst>
                <a:rect l="0" t="0" r="r" b="b"/>
                <a:pathLst>
                  <a:path w="25" h="25">
                    <a:moveTo>
                      <a:pt x="25" y="0"/>
                    </a:moveTo>
                    <a:cubicBezTo>
                      <a:pt x="0" y="7"/>
                      <a:pt x="0" y="7"/>
                      <a:pt x="0" y="7"/>
                    </a:cubicBezTo>
                    <a:cubicBezTo>
                      <a:pt x="12" y="25"/>
                      <a:pt x="10" y="3"/>
                      <a:pt x="25"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7" name="PA-išlidè">
                <a:extLst>
                  <a:ext uri="{FF2B5EF4-FFF2-40B4-BE49-F238E27FC236}">
                    <a16:creationId xmlns:a16="http://schemas.microsoft.com/office/drawing/2014/main" xmlns="" id="{5FA35D75-1C93-4FC1-AC6E-93D377D1DBF9}"/>
                  </a:ext>
                </a:extLst>
              </p:cNvPr>
              <p:cNvSpPr/>
              <p:nvPr>
                <p:custDataLst>
                  <p:tags r:id="rId77"/>
                </p:custDataLst>
              </p:nvPr>
            </p:nvSpPr>
            <p:spPr bwMode="auto">
              <a:xfrm>
                <a:off x="3668097" y="3319773"/>
                <a:ext cx="8466" cy="9674"/>
              </a:xfrm>
              <a:custGeom>
                <a:avLst/>
                <a:gdLst>
                  <a:gd name="T0" fmla="*/ 4 w 7"/>
                  <a:gd name="T1" fmla="*/ 8 h 8"/>
                  <a:gd name="T2" fmla="*/ 7 w 7"/>
                  <a:gd name="T3" fmla="*/ 1 h 8"/>
                  <a:gd name="T4" fmla="*/ 0 w 7"/>
                  <a:gd name="T5" fmla="*/ 0 h 8"/>
                  <a:gd name="T6" fmla="*/ 4 w 7"/>
                  <a:gd name="T7" fmla="*/ 8 h 8"/>
                </a:gdLst>
                <a:ahLst/>
                <a:cxnLst>
                  <a:cxn ang="0">
                    <a:pos x="T0" y="T1"/>
                  </a:cxn>
                  <a:cxn ang="0">
                    <a:pos x="T2" y="T3"/>
                  </a:cxn>
                  <a:cxn ang="0">
                    <a:pos x="T4" y="T5"/>
                  </a:cxn>
                  <a:cxn ang="0">
                    <a:pos x="T6" y="T7"/>
                  </a:cxn>
                </a:cxnLst>
                <a:rect l="0" t="0" r="r" b="b"/>
                <a:pathLst>
                  <a:path w="7" h="8">
                    <a:moveTo>
                      <a:pt x="4" y="8"/>
                    </a:moveTo>
                    <a:lnTo>
                      <a:pt x="7" y="1"/>
                    </a:lnTo>
                    <a:lnTo>
                      <a:pt x="0" y="0"/>
                    </a:lnTo>
                    <a:lnTo>
                      <a:pt x="4" y="8"/>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8" name="PA-ïṧḻîḑê">
                <a:extLst>
                  <a:ext uri="{FF2B5EF4-FFF2-40B4-BE49-F238E27FC236}">
                    <a16:creationId xmlns:a16="http://schemas.microsoft.com/office/drawing/2014/main" xmlns="" id="{E6760F4B-683B-48D2-86B1-D70B207F2891}"/>
                  </a:ext>
                </a:extLst>
              </p:cNvPr>
              <p:cNvSpPr/>
              <p:nvPr>
                <p:custDataLst>
                  <p:tags r:id="rId78"/>
                </p:custDataLst>
              </p:nvPr>
            </p:nvSpPr>
            <p:spPr bwMode="auto">
              <a:xfrm>
                <a:off x="3624562" y="3380238"/>
                <a:ext cx="4837" cy="10884"/>
              </a:xfrm>
              <a:custGeom>
                <a:avLst/>
                <a:gdLst>
                  <a:gd name="T0" fmla="*/ 1 w 4"/>
                  <a:gd name="T1" fmla="*/ 2 h 9"/>
                  <a:gd name="T2" fmla="*/ 0 w 4"/>
                  <a:gd name="T3" fmla="*/ 0 h 9"/>
                  <a:gd name="T4" fmla="*/ 4 w 4"/>
                  <a:gd name="T5" fmla="*/ 9 h 9"/>
                  <a:gd name="T6" fmla="*/ 1 w 4"/>
                  <a:gd name="T7" fmla="*/ 2 h 9"/>
                </a:gdLst>
                <a:ahLst/>
                <a:cxnLst>
                  <a:cxn ang="0">
                    <a:pos x="T0" y="T1"/>
                  </a:cxn>
                  <a:cxn ang="0">
                    <a:pos x="T2" y="T3"/>
                  </a:cxn>
                  <a:cxn ang="0">
                    <a:pos x="T4" y="T5"/>
                  </a:cxn>
                  <a:cxn ang="0">
                    <a:pos x="T6" y="T7"/>
                  </a:cxn>
                </a:cxnLst>
                <a:rect l="0" t="0" r="r" b="b"/>
                <a:pathLst>
                  <a:path w="4" h="9">
                    <a:moveTo>
                      <a:pt x="1" y="2"/>
                    </a:moveTo>
                    <a:lnTo>
                      <a:pt x="0" y="0"/>
                    </a:lnTo>
                    <a:lnTo>
                      <a:pt x="4" y="9"/>
                    </a:lnTo>
                    <a:lnTo>
                      <a:pt x="1"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59" name="PA-iŝḷiḓè">
                <a:extLst>
                  <a:ext uri="{FF2B5EF4-FFF2-40B4-BE49-F238E27FC236}">
                    <a16:creationId xmlns:a16="http://schemas.microsoft.com/office/drawing/2014/main" xmlns="" id="{3C3649C8-F8FE-4130-B2FD-1675C7995F4B}"/>
                  </a:ext>
                </a:extLst>
              </p:cNvPr>
              <p:cNvSpPr/>
              <p:nvPr>
                <p:custDataLst>
                  <p:tags r:id="rId79"/>
                </p:custDataLst>
              </p:nvPr>
            </p:nvSpPr>
            <p:spPr bwMode="auto">
              <a:xfrm>
                <a:off x="3416561" y="3905077"/>
                <a:ext cx="8466" cy="10884"/>
              </a:xfrm>
              <a:custGeom>
                <a:avLst/>
                <a:gdLst>
                  <a:gd name="T0" fmla="*/ 0 w 24"/>
                  <a:gd name="T1" fmla="*/ 6 h 31"/>
                  <a:gd name="T2" fmla="*/ 19 w 24"/>
                  <a:gd name="T3" fmla="*/ 31 h 31"/>
                  <a:gd name="T4" fmla="*/ 19 w 24"/>
                  <a:gd name="T5" fmla="*/ 7 h 31"/>
                  <a:gd name="T6" fmla="*/ 11 w 24"/>
                  <a:gd name="T7" fmla="*/ 0 h 31"/>
                  <a:gd name="T8" fmla="*/ 0 w 24"/>
                  <a:gd name="T9" fmla="*/ 6 h 31"/>
                </a:gdLst>
                <a:ahLst/>
                <a:cxnLst>
                  <a:cxn ang="0">
                    <a:pos x="T0" y="T1"/>
                  </a:cxn>
                  <a:cxn ang="0">
                    <a:pos x="T2" y="T3"/>
                  </a:cxn>
                  <a:cxn ang="0">
                    <a:pos x="T4" y="T5"/>
                  </a:cxn>
                  <a:cxn ang="0">
                    <a:pos x="T6" y="T7"/>
                  </a:cxn>
                  <a:cxn ang="0">
                    <a:pos x="T8" y="T9"/>
                  </a:cxn>
                </a:cxnLst>
                <a:rect l="0" t="0" r="r" b="b"/>
                <a:pathLst>
                  <a:path w="24" h="31">
                    <a:moveTo>
                      <a:pt x="0" y="6"/>
                    </a:moveTo>
                    <a:cubicBezTo>
                      <a:pt x="19" y="31"/>
                      <a:pt x="19" y="31"/>
                      <a:pt x="19" y="31"/>
                    </a:cubicBezTo>
                    <a:cubicBezTo>
                      <a:pt x="24" y="25"/>
                      <a:pt x="23" y="14"/>
                      <a:pt x="19" y="7"/>
                    </a:cubicBezTo>
                    <a:cubicBezTo>
                      <a:pt x="17" y="3"/>
                      <a:pt x="14" y="1"/>
                      <a:pt x="11" y="0"/>
                    </a:cubicBezTo>
                    <a:cubicBezTo>
                      <a:pt x="7" y="0"/>
                      <a:pt x="4" y="1"/>
                      <a:pt x="0" y="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0" name="PA-íŝļîḑè">
                <a:extLst>
                  <a:ext uri="{FF2B5EF4-FFF2-40B4-BE49-F238E27FC236}">
                    <a16:creationId xmlns:a16="http://schemas.microsoft.com/office/drawing/2014/main" xmlns="" id="{00C984AA-E610-4366-8523-E3413F28A9A5}"/>
                  </a:ext>
                </a:extLst>
              </p:cNvPr>
              <p:cNvSpPr/>
              <p:nvPr>
                <p:custDataLst>
                  <p:tags r:id="rId80"/>
                </p:custDataLst>
              </p:nvPr>
            </p:nvSpPr>
            <p:spPr bwMode="auto">
              <a:xfrm>
                <a:off x="3144467" y="3946193"/>
                <a:ext cx="14512" cy="9674"/>
              </a:xfrm>
              <a:custGeom>
                <a:avLst/>
                <a:gdLst>
                  <a:gd name="T0" fmla="*/ 48 w 48"/>
                  <a:gd name="T1" fmla="*/ 27 h 30"/>
                  <a:gd name="T2" fmla="*/ 0 w 48"/>
                  <a:gd name="T3" fmla="*/ 14 h 30"/>
                  <a:gd name="T4" fmla="*/ 48 w 48"/>
                  <a:gd name="T5" fmla="*/ 27 h 30"/>
                </a:gdLst>
                <a:ahLst/>
                <a:cxnLst>
                  <a:cxn ang="0">
                    <a:pos x="T0" y="T1"/>
                  </a:cxn>
                  <a:cxn ang="0">
                    <a:pos x="T2" y="T3"/>
                  </a:cxn>
                  <a:cxn ang="0">
                    <a:pos x="T4" y="T5"/>
                  </a:cxn>
                </a:cxnLst>
                <a:rect l="0" t="0" r="r" b="b"/>
                <a:pathLst>
                  <a:path w="48" h="30">
                    <a:moveTo>
                      <a:pt x="48" y="27"/>
                    </a:moveTo>
                    <a:cubicBezTo>
                      <a:pt x="39" y="11"/>
                      <a:pt x="16" y="0"/>
                      <a:pt x="0" y="14"/>
                    </a:cubicBezTo>
                    <a:cubicBezTo>
                      <a:pt x="19" y="18"/>
                      <a:pt x="38" y="30"/>
                      <a:pt x="48" y="27"/>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1" name="PA-iṧľîdè">
                <a:extLst>
                  <a:ext uri="{FF2B5EF4-FFF2-40B4-BE49-F238E27FC236}">
                    <a16:creationId xmlns:a16="http://schemas.microsoft.com/office/drawing/2014/main" xmlns="" id="{580CC7FD-6555-4DD7-82CD-107A6B5CB725}"/>
                  </a:ext>
                </a:extLst>
              </p:cNvPr>
              <p:cNvSpPr/>
              <p:nvPr>
                <p:custDataLst>
                  <p:tags r:id="rId81"/>
                </p:custDataLst>
              </p:nvPr>
            </p:nvSpPr>
            <p:spPr bwMode="auto">
              <a:xfrm>
                <a:off x="2513210" y="3567680"/>
                <a:ext cx="6047" cy="8466"/>
              </a:xfrm>
              <a:custGeom>
                <a:avLst/>
                <a:gdLst>
                  <a:gd name="T0" fmla="*/ 1 w 5"/>
                  <a:gd name="T1" fmla="*/ 4 h 7"/>
                  <a:gd name="T2" fmla="*/ 5 w 5"/>
                  <a:gd name="T3" fmla="*/ 7 h 7"/>
                  <a:gd name="T4" fmla="*/ 0 w 5"/>
                  <a:gd name="T5" fmla="*/ 0 h 7"/>
                  <a:gd name="T6" fmla="*/ 1 w 5"/>
                  <a:gd name="T7" fmla="*/ 4 h 7"/>
                </a:gdLst>
                <a:ahLst/>
                <a:cxnLst>
                  <a:cxn ang="0">
                    <a:pos x="T0" y="T1"/>
                  </a:cxn>
                  <a:cxn ang="0">
                    <a:pos x="T2" y="T3"/>
                  </a:cxn>
                  <a:cxn ang="0">
                    <a:pos x="T4" y="T5"/>
                  </a:cxn>
                  <a:cxn ang="0">
                    <a:pos x="T6" y="T7"/>
                  </a:cxn>
                </a:cxnLst>
                <a:rect l="0" t="0" r="r" b="b"/>
                <a:pathLst>
                  <a:path w="5" h="7">
                    <a:moveTo>
                      <a:pt x="1" y="4"/>
                    </a:moveTo>
                    <a:lnTo>
                      <a:pt x="5" y="7"/>
                    </a:lnTo>
                    <a:lnTo>
                      <a:pt x="0" y="0"/>
                    </a:lnTo>
                    <a:lnTo>
                      <a:pt x="1" y="4"/>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2" name="PA-iSľíḋé">
                <a:extLst>
                  <a:ext uri="{FF2B5EF4-FFF2-40B4-BE49-F238E27FC236}">
                    <a16:creationId xmlns:a16="http://schemas.microsoft.com/office/drawing/2014/main" xmlns="" id="{0254ED0F-ECB4-44E2-AECA-FBE914E26088}"/>
                  </a:ext>
                </a:extLst>
              </p:cNvPr>
              <p:cNvSpPr/>
              <p:nvPr>
                <p:custDataLst>
                  <p:tags r:id="rId82"/>
                </p:custDataLst>
              </p:nvPr>
            </p:nvSpPr>
            <p:spPr bwMode="auto">
              <a:xfrm>
                <a:off x="3108188" y="2874749"/>
                <a:ext cx="10884" cy="10884"/>
              </a:xfrm>
              <a:custGeom>
                <a:avLst/>
                <a:gdLst>
                  <a:gd name="T0" fmla="*/ 6 w 34"/>
                  <a:gd name="T1" fmla="*/ 7 h 35"/>
                  <a:gd name="T2" fmla="*/ 20 w 34"/>
                  <a:gd name="T3" fmla="*/ 32 h 35"/>
                  <a:gd name="T4" fmla="*/ 34 w 34"/>
                  <a:gd name="T5" fmla="*/ 0 h 35"/>
                  <a:gd name="T6" fmla="*/ 6 w 34"/>
                  <a:gd name="T7" fmla="*/ 7 h 35"/>
                </a:gdLst>
                <a:ahLst/>
                <a:cxnLst>
                  <a:cxn ang="0">
                    <a:pos x="T0" y="T1"/>
                  </a:cxn>
                  <a:cxn ang="0">
                    <a:pos x="T2" y="T3"/>
                  </a:cxn>
                  <a:cxn ang="0">
                    <a:pos x="T4" y="T5"/>
                  </a:cxn>
                  <a:cxn ang="0">
                    <a:pos x="T6" y="T7"/>
                  </a:cxn>
                </a:cxnLst>
                <a:rect l="0" t="0" r="r" b="b"/>
                <a:pathLst>
                  <a:path w="34" h="35">
                    <a:moveTo>
                      <a:pt x="6" y="7"/>
                    </a:moveTo>
                    <a:cubicBezTo>
                      <a:pt x="0" y="16"/>
                      <a:pt x="2" y="35"/>
                      <a:pt x="20" y="32"/>
                    </a:cubicBezTo>
                    <a:cubicBezTo>
                      <a:pt x="34" y="0"/>
                      <a:pt x="34" y="0"/>
                      <a:pt x="34" y="0"/>
                    </a:cubicBezTo>
                    <a:lnTo>
                      <a:pt x="6" y="7"/>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3" name="PA-îślíḋe">
                <a:extLst>
                  <a:ext uri="{FF2B5EF4-FFF2-40B4-BE49-F238E27FC236}">
                    <a16:creationId xmlns:a16="http://schemas.microsoft.com/office/drawing/2014/main" xmlns="" id="{8CEE7CA9-B1B8-49E2-B692-6B52E5A72376}"/>
                  </a:ext>
                </a:extLst>
              </p:cNvPr>
              <p:cNvSpPr/>
              <p:nvPr>
                <p:custDataLst>
                  <p:tags r:id="rId83"/>
                </p:custDataLst>
              </p:nvPr>
            </p:nvSpPr>
            <p:spPr bwMode="auto">
              <a:xfrm>
                <a:off x="3121491" y="2877167"/>
                <a:ext cx="37489" cy="21767"/>
              </a:xfrm>
              <a:custGeom>
                <a:avLst/>
                <a:gdLst>
                  <a:gd name="T0" fmla="*/ 75 w 119"/>
                  <a:gd name="T1" fmla="*/ 70 h 70"/>
                  <a:gd name="T2" fmla="*/ 106 w 119"/>
                  <a:gd name="T3" fmla="*/ 42 h 70"/>
                  <a:gd name="T4" fmla="*/ 114 w 119"/>
                  <a:gd name="T5" fmla="*/ 0 h 70"/>
                  <a:gd name="T6" fmla="*/ 88 w 119"/>
                  <a:gd name="T7" fmla="*/ 23 h 70"/>
                  <a:gd name="T8" fmla="*/ 62 w 119"/>
                  <a:gd name="T9" fmla="*/ 51 h 70"/>
                  <a:gd name="T10" fmla="*/ 37 w 119"/>
                  <a:gd name="T11" fmla="*/ 26 h 70"/>
                  <a:gd name="T12" fmla="*/ 20 w 119"/>
                  <a:gd name="T13" fmla="*/ 26 h 70"/>
                  <a:gd name="T14" fmla="*/ 0 w 119"/>
                  <a:gd name="T15" fmla="*/ 37 h 70"/>
                  <a:gd name="T16" fmla="*/ 79 w 119"/>
                  <a:gd name="T17" fmla="*/ 48 h 70"/>
                  <a:gd name="T18" fmla="*/ 75 w 119"/>
                  <a:gd name="T1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70">
                    <a:moveTo>
                      <a:pt x="75" y="70"/>
                    </a:moveTo>
                    <a:cubicBezTo>
                      <a:pt x="86" y="63"/>
                      <a:pt x="98" y="54"/>
                      <a:pt x="106" y="42"/>
                    </a:cubicBezTo>
                    <a:cubicBezTo>
                      <a:pt x="114" y="30"/>
                      <a:pt x="119" y="16"/>
                      <a:pt x="114" y="0"/>
                    </a:cubicBezTo>
                    <a:cubicBezTo>
                      <a:pt x="102" y="15"/>
                      <a:pt x="95" y="18"/>
                      <a:pt x="88" y="23"/>
                    </a:cubicBezTo>
                    <a:cubicBezTo>
                      <a:pt x="81" y="27"/>
                      <a:pt x="74" y="33"/>
                      <a:pt x="62" y="51"/>
                    </a:cubicBezTo>
                    <a:cubicBezTo>
                      <a:pt x="44" y="53"/>
                      <a:pt x="33" y="37"/>
                      <a:pt x="37" y="26"/>
                    </a:cubicBezTo>
                    <a:cubicBezTo>
                      <a:pt x="33" y="30"/>
                      <a:pt x="27" y="27"/>
                      <a:pt x="20" y="26"/>
                    </a:cubicBezTo>
                    <a:cubicBezTo>
                      <a:pt x="13" y="26"/>
                      <a:pt x="5" y="27"/>
                      <a:pt x="0" y="37"/>
                    </a:cubicBezTo>
                    <a:cubicBezTo>
                      <a:pt x="21" y="63"/>
                      <a:pt x="48" y="67"/>
                      <a:pt x="79" y="48"/>
                    </a:cubicBezTo>
                    <a:cubicBezTo>
                      <a:pt x="84" y="56"/>
                      <a:pt x="78" y="64"/>
                      <a:pt x="75" y="7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4" name="PA-íšḷíḓè">
                <a:extLst>
                  <a:ext uri="{FF2B5EF4-FFF2-40B4-BE49-F238E27FC236}">
                    <a16:creationId xmlns:a16="http://schemas.microsoft.com/office/drawing/2014/main" xmlns="" id="{5DFC51F7-61F6-4577-B671-7460B8E4577B}"/>
                  </a:ext>
                </a:extLst>
              </p:cNvPr>
              <p:cNvSpPr/>
              <p:nvPr>
                <p:custDataLst>
                  <p:tags r:id="rId84"/>
                </p:custDataLst>
              </p:nvPr>
            </p:nvSpPr>
            <p:spPr bwMode="auto">
              <a:xfrm>
                <a:off x="3564096" y="3167401"/>
                <a:ext cx="0" cy="2419"/>
              </a:xfrm>
              <a:custGeom>
                <a:avLst/>
                <a:gdLst>
                  <a:gd name="T0" fmla="*/ 3 w 3"/>
                  <a:gd name="T1" fmla="*/ 10 h 10"/>
                  <a:gd name="T2" fmla="*/ 1 w 3"/>
                  <a:gd name="T3" fmla="*/ 0 h 10"/>
                  <a:gd name="T4" fmla="*/ 3 w 3"/>
                  <a:gd name="T5" fmla="*/ 10 h 10"/>
                </a:gdLst>
                <a:ahLst/>
                <a:cxnLst>
                  <a:cxn ang="0">
                    <a:pos x="T0" y="T1"/>
                  </a:cxn>
                  <a:cxn ang="0">
                    <a:pos x="T2" y="T3"/>
                  </a:cxn>
                  <a:cxn ang="0">
                    <a:pos x="T4" y="T5"/>
                  </a:cxn>
                </a:cxnLst>
                <a:rect l="0" t="0" r="r" b="b"/>
                <a:pathLst>
                  <a:path w="3" h="10">
                    <a:moveTo>
                      <a:pt x="3" y="10"/>
                    </a:moveTo>
                    <a:cubicBezTo>
                      <a:pt x="1" y="0"/>
                      <a:pt x="1" y="0"/>
                      <a:pt x="1" y="0"/>
                    </a:cubicBezTo>
                    <a:cubicBezTo>
                      <a:pt x="0" y="3"/>
                      <a:pt x="1" y="7"/>
                      <a:pt x="3"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5" name="PA-îṥlíḓé">
                <a:extLst>
                  <a:ext uri="{FF2B5EF4-FFF2-40B4-BE49-F238E27FC236}">
                    <a16:creationId xmlns:a16="http://schemas.microsoft.com/office/drawing/2014/main" xmlns="" id="{403ADCC4-0CFB-4CB1-A943-4A4BF3FAD202}"/>
                  </a:ext>
                </a:extLst>
              </p:cNvPr>
              <p:cNvSpPr/>
              <p:nvPr>
                <p:custDataLst>
                  <p:tags r:id="rId85"/>
                </p:custDataLst>
              </p:nvPr>
            </p:nvSpPr>
            <p:spPr bwMode="auto">
              <a:xfrm>
                <a:off x="3647538" y="3463680"/>
                <a:ext cx="2419" cy="3628"/>
              </a:xfrm>
              <a:custGeom>
                <a:avLst/>
                <a:gdLst>
                  <a:gd name="T0" fmla="*/ 8 w 8"/>
                  <a:gd name="T1" fmla="*/ 10 h 12"/>
                  <a:gd name="T2" fmla="*/ 0 w 8"/>
                  <a:gd name="T3" fmla="*/ 0 h 12"/>
                  <a:gd name="T4" fmla="*/ 8 w 8"/>
                  <a:gd name="T5" fmla="*/ 10 h 12"/>
                </a:gdLst>
                <a:ahLst/>
                <a:cxnLst>
                  <a:cxn ang="0">
                    <a:pos x="T0" y="T1"/>
                  </a:cxn>
                  <a:cxn ang="0">
                    <a:pos x="T2" y="T3"/>
                  </a:cxn>
                  <a:cxn ang="0">
                    <a:pos x="T4" y="T5"/>
                  </a:cxn>
                </a:cxnLst>
                <a:rect l="0" t="0" r="r" b="b"/>
                <a:pathLst>
                  <a:path w="8" h="12">
                    <a:moveTo>
                      <a:pt x="8" y="10"/>
                    </a:moveTo>
                    <a:cubicBezTo>
                      <a:pt x="6" y="3"/>
                      <a:pt x="3" y="0"/>
                      <a:pt x="0" y="0"/>
                    </a:cubicBezTo>
                    <a:cubicBezTo>
                      <a:pt x="3" y="6"/>
                      <a:pt x="5" y="12"/>
                      <a:pt x="8"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6" name="PA-ïṩlïdè">
                <a:extLst>
                  <a:ext uri="{FF2B5EF4-FFF2-40B4-BE49-F238E27FC236}">
                    <a16:creationId xmlns:a16="http://schemas.microsoft.com/office/drawing/2014/main" xmlns="" id="{A1AC153B-A929-4C26-BCCF-0774D9AB0CED}"/>
                  </a:ext>
                </a:extLst>
              </p:cNvPr>
              <p:cNvSpPr/>
              <p:nvPr>
                <p:custDataLst>
                  <p:tags r:id="rId86"/>
                </p:custDataLst>
              </p:nvPr>
            </p:nvSpPr>
            <p:spPr bwMode="auto">
              <a:xfrm>
                <a:off x="3636655" y="3516889"/>
                <a:ext cx="2419" cy="2419"/>
              </a:xfrm>
              <a:custGeom>
                <a:avLst/>
                <a:gdLst>
                  <a:gd name="T0" fmla="*/ 2 w 5"/>
                  <a:gd name="T1" fmla="*/ 9 h 9"/>
                  <a:gd name="T2" fmla="*/ 5 w 5"/>
                  <a:gd name="T3" fmla="*/ 0 h 9"/>
                  <a:gd name="T4" fmla="*/ 2 w 5"/>
                  <a:gd name="T5" fmla="*/ 9 h 9"/>
                </a:gdLst>
                <a:ahLst/>
                <a:cxnLst>
                  <a:cxn ang="0">
                    <a:pos x="T0" y="T1"/>
                  </a:cxn>
                  <a:cxn ang="0">
                    <a:pos x="T2" y="T3"/>
                  </a:cxn>
                  <a:cxn ang="0">
                    <a:pos x="T4" y="T5"/>
                  </a:cxn>
                </a:cxnLst>
                <a:rect l="0" t="0" r="r" b="b"/>
                <a:pathLst>
                  <a:path w="5" h="9">
                    <a:moveTo>
                      <a:pt x="2" y="9"/>
                    </a:moveTo>
                    <a:cubicBezTo>
                      <a:pt x="4" y="6"/>
                      <a:pt x="4" y="3"/>
                      <a:pt x="5" y="0"/>
                    </a:cubicBezTo>
                    <a:cubicBezTo>
                      <a:pt x="2" y="3"/>
                      <a:pt x="0" y="7"/>
                      <a:pt x="2" y="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7" name="PA-ï$ḷîḑé">
                <a:extLst>
                  <a:ext uri="{FF2B5EF4-FFF2-40B4-BE49-F238E27FC236}">
                    <a16:creationId xmlns:a16="http://schemas.microsoft.com/office/drawing/2014/main" xmlns="" id="{195D43E9-FF13-4670-B19D-E46C9E28EACE}"/>
                  </a:ext>
                </a:extLst>
              </p:cNvPr>
              <p:cNvSpPr/>
              <p:nvPr>
                <p:custDataLst>
                  <p:tags r:id="rId87"/>
                </p:custDataLst>
              </p:nvPr>
            </p:nvSpPr>
            <p:spPr bwMode="auto">
              <a:xfrm>
                <a:off x="3564096" y="3169819"/>
                <a:ext cx="6047" cy="9674"/>
              </a:xfrm>
              <a:custGeom>
                <a:avLst/>
                <a:gdLst>
                  <a:gd name="T0" fmla="*/ 0 w 16"/>
                  <a:gd name="T1" fmla="*/ 0 h 28"/>
                  <a:gd name="T2" fmla="*/ 3 w 16"/>
                  <a:gd name="T3" fmla="*/ 14 h 28"/>
                  <a:gd name="T4" fmla="*/ 6 w 16"/>
                  <a:gd name="T5" fmla="*/ 28 h 28"/>
                  <a:gd name="T6" fmla="*/ 0 w 16"/>
                  <a:gd name="T7" fmla="*/ 0 h 28"/>
                </a:gdLst>
                <a:ahLst/>
                <a:cxnLst>
                  <a:cxn ang="0">
                    <a:pos x="T0" y="T1"/>
                  </a:cxn>
                  <a:cxn ang="0">
                    <a:pos x="T2" y="T3"/>
                  </a:cxn>
                  <a:cxn ang="0">
                    <a:pos x="T4" y="T5"/>
                  </a:cxn>
                  <a:cxn ang="0">
                    <a:pos x="T6" y="T7"/>
                  </a:cxn>
                </a:cxnLst>
                <a:rect l="0" t="0" r="r" b="b"/>
                <a:pathLst>
                  <a:path w="16" h="28">
                    <a:moveTo>
                      <a:pt x="0" y="0"/>
                    </a:moveTo>
                    <a:cubicBezTo>
                      <a:pt x="0" y="0"/>
                      <a:pt x="2" y="7"/>
                      <a:pt x="3" y="14"/>
                    </a:cubicBezTo>
                    <a:cubicBezTo>
                      <a:pt x="4" y="21"/>
                      <a:pt x="6" y="28"/>
                      <a:pt x="6" y="28"/>
                    </a:cubicBezTo>
                    <a:cubicBezTo>
                      <a:pt x="16" y="24"/>
                      <a:pt x="5" y="12"/>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8" name="PA-îşľiḑé">
                <a:extLst>
                  <a:ext uri="{FF2B5EF4-FFF2-40B4-BE49-F238E27FC236}">
                    <a16:creationId xmlns:a16="http://schemas.microsoft.com/office/drawing/2014/main" xmlns="" id="{DCA625D1-9FDB-4198-81C1-EAD6E2B716AA}"/>
                  </a:ext>
                </a:extLst>
              </p:cNvPr>
              <p:cNvSpPr/>
              <p:nvPr>
                <p:custDataLst>
                  <p:tags r:id="rId88"/>
                </p:custDataLst>
              </p:nvPr>
            </p:nvSpPr>
            <p:spPr bwMode="auto">
              <a:xfrm>
                <a:off x="3217025" y="2886842"/>
                <a:ext cx="4837" cy="1210"/>
              </a:xfrm>
              <a:custGeom>
                <a:avLst/>
                <a:gdLst>
                  <a:gd name="T0" fmla="*/ 16 w 16"/>
                  <a:gd name="T1" fmla="*/ 0 h 5"/>
                  <a:gd name="T2" fmla="*/ 0 w 16"/>
                  <a:gd name="T3" fmla="*/ 5 h 5"/>
                  <a:gd name="T4" fmla="*/ 14 w 16"/>
                  <a:gd name="T5" fmla="*/ 5 h 5"/>
                  <a:gd name="T6" fmla="*/ 16 w 16"/>
                  <a:gd name="T7" fmla="*/ 0 h 5"/>
                </a:gdLst>
                <a:ahLst/>
                <a:cxnLst>
                  <a:cxn ang="0">
                    <a:pos x="T0" y="T1"/>
                  </a:cxn>
                  <a:cxn ang="0">
                    <a:pos x="T2" y="T3"/>
                  </a:cxn>
                  <a:cxn ang="0">
                    <a:pos x="T4" y="T5"/>
                  </a:cxn>
                  <a:cxn ang="0">
                    <a:pos x="T6" y="T7"/>
                  </a:cxn>
                </a:cxnLst>
                <a:rect l="0" t="0" r="r" b="b"/>
                <a:pathLst>
                  <a:path w="16" h="5">
                    <a:moveTo>
                      <a:pt x="16" y="0"/>
                    </a:moveTo>
                    <a:cubicBezTo>
                      <a:pt x="10" y="0"/>
                      <a:pt x="5" y="2"/>
                      <a:pt x="0" y="5"/>
                    </a:cubicBezTo>
                    <a:cubicBezTo>
                      <a:pt x="5" y="5"/>
                      <a:pt x="9" y="4"/>
                      <a:pt x="14" y="5"/>
                    </a:cubicBezTo>
                    <a:cubicBezTo>
                      <a:pt x="15" y="3"/>
                      <a:pt x="16" y="2"/>
                      <a:pt x="16"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69" name="PA-isľîḋê">
                <a:extLst>
                  <a:ext uri="{FF2B5EF4-FFF2-40B4-BE49-F238E27FC236}">
                    <a16:creationId xmlns:a16="http://schemas.microsoft.com/office/drawing/2014/main" xmlns="" id="{7B4B5DC1-EC85-4C7B-A737-F26AE81AC7E7}"/>
                  </a:ext>
                </a:extLst>
              </p:cNvPr>
              <p:cNvSpPr/>
              <p:nvPr>
                <p:custDataLst>
                  <p:tags r:id="rId89"/>
                </p:custDataLst>
              </p:nvPr>
            </p:nvSpPr>
            <p:spPr bwMode="auto">
              <a:xfrm>
                <a:off x="3462515" y="3069446"/>
                <a:ext cx="6047" cy="2419"/>
              </a:xfrm>
              <a:custGeom>
                <a:avLst/>
                <a:gdLst>
                  <a:gd name="T0" fmla="*/ 19 w 19"/>
                  <a:gd name="T1" fmla="*/ 5 h 5"/>
                  <a:gd name="T2" fmla="*/ 13 w 19"/>
                  <a:gd name="T3" fmla="*/ 0 h 5"/>
                  <a:gd name="T4" fmla="*/ 0 w 19"/>
                  <a:gd name="T5" fmla="*/ 5 h 5"/>
                  <a:gd name="T6" fmla="*/ 10 w 19"/>
                  <a:gd name="T7" fmla="*/ 5 h 5"/>
                  <a:gd name="T8" fmla="*/ 19 w 19"/>
                  <a:gd name="T9" fmla="*/ 5 h 5"/>
                </a:gdLst>
                <a:ahLst/>
                <a:cxnLst>
                  <a:cxn ang="0">
                    <a:pos x="T0" y="T1"/>
                  </a:cxn>
                  <a:cxn ang="0">
                    <a:pos x="T2" y="T3"/>
                  </a:cxn>
                  <a:cxn ang="0">
                    <a:pos x="T4" y="T5"/>
                  </a:cxn>
                  <a:cxn ang="0">
                    <a:pos x="T6" y="T7"/>
                  </a:cxn>
                  <a:cxn ang="0">
                    <a:pos x="T8" y="T9"/>
                  </a:cxn>
                </a:cxnLst>
                <a:rect l="0" t="0" r="r" b="b"/>
                <a:pathLst>
                  <a:path w="19" h="5">
                    <a:moveTo>
                      <a:pt x="19" y="5"/>
                    </a:moveTo>
                    <a:cubicBezTo>
                      <a:pt x="13" y="0"/>
                      <a:pt x="13" y="0"/>
                      <a:pt x="13" y="0"/>
                    </a:cubicBezTo>
                    <a:cubicBezTo>
                      <a:pt x="9" y="1"/>
                      <a:pt x="5" y="3"/>
                      <a:pt x="0" y="5"/>
                    </a:cubicBezTo>
                    <a:cubicBezTo>
                      <a:pt x="0" y="5"/>
                      <a:pt x="5" y="5"/>
                      <a:pt x="10" y="5"/>
                    </a:cubicBezTo>
                    <a:cubicBezTo>
                      <a:pt x="14" y="5"/>
                      <a:pt x="19" y="5"/>
                      <a:pt x="19" y="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0" name="PA-îŝ1iďè">
                <a:extLst>
                  <a:ext uri="{FF2B5EF4-FFF2-40B4-BE49-F238E27FC236}">
                    <a16:creationId xmlns:a16="http://schemas.microsoft.com/office/drawing/2014/main" xmlns="" id="{0F0F9A9B-D927-4490-B76D-6F9D6F12B002}"/>
                  </a:ext>
                </a:extLst>
              </p:cNvPr>
              <p:cNvSpPr/>
              <p:nvPr>
                <p:custDataLst>
                  <p:tags r:id="rId90"/>
                </p:custDataLst>
              </p:nvPr>
            </p:nvSpPr>
            <p:spPr bwMode="auto">
              <a:xfrm>
                <a:off x="3383910" y="3001725"/>
                <a:ext cx="10884" cy="9674"/>
              </a:xfrm>
              <a:custGeom>
                <a:avLst/>
                <a:gdLst>
                  <a:gd name="T0" fmla="*/ 0 w 32"/>
                  <a:gd name="T1" fmla="*/ 26 h 31"/>
                  <a:gd name="T2" fmla="*/ 32 w 32"/>
                  <a:gd name="T3" fmla="*/ 0 h 31"/>
                  <a:gd name="T4" fmla="*/ 8 w 32"/>
                  <a:gd name="T5" fmla="*/ 8 h 31"/>
                  <a:gd name="T6" fmla="*/ 0 w 32"/>
                  <a:gd name="T7" fmla="*/ 26 h 31"/>
                </a:gdLst>
                <a:ahLst/>
                <a:cxnLst>
                  <a:cxn ang="0">
                    <a:pos x="T0" y="T1"/>
                  </a:cxn>
                  <a:cxn ang="0">
                    <a:pos x="T2" y="T3"/>
                  </a:cxn>
                  <a:cxn ang="0">
                    <a:pos x="T4" y="T5"/>
                  </a:cxn>
                  <a:cxn ang="0">
                    <a:pos x="T6" y="T7"/>
                  </a:cxn>
                </a:cxnLst>
                <a:rect l="0" t="0" r="r" b="b"/>
                <a:pathLst>
                  <a:path w="32" h="31">
                    <a:moveTo>
                      <a:pt x="0" y="26"/>
                    </a:moveTo>
                    <a:cubicBezTo>
                      <a:pt x="6" y="31"/>
                      <a:pt x="23" y="9"/>
                      <a:pt x="32" y="0"/>
                    </a:cubicBezTo>
                    <a:cubicBezTo>
                      <a:pt x="22" y="8"/>
                      <a:pt x="14" y="9"/>
                      <a:pt x="8" y="8"/>
                    </a:cubicBezTo>
                    <a:cubicBezTo>
                      <a:pt x="5" y="12"/>
                      <a:pt x="2" y="18"/>
                      <a:pt x="0" y="2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1" name="PA-íŝlïḋê">
                <a:extLst>
                  <a:ext uri="{FF2B5EF4-FFF2-40B4-BE49-F238E27FC236}">
                    <a16:creationId xmlns:a16="http://schemas.microsoft.com/office/drawing/2014/main" xmlns="" id="{440B165D-F591-4525-8457-C287C8D37DE1}"/>
                  </a:ext>
                </a:extLst>
              </p:cNvPr>
              <p:cNvSpPr/>
              <p:nvPr>
                <p:custDataLst>
                  <p:tags r:id="rId91"/>
                </p:custDataLst>
              </p:nvPr>
            </p:nvSpPr>
            <p:spPr bwMode="auto">
              <a:xfrm>
                <a:off x="3233956" y="2927958"/>
                <a:ext cx="3628" cy="0"/>
              </a:xfrm>
              <a:custGeom>
                <a:avLst/>
                <a:gdLst>
                  <a:gd name="T0" fmla="*/ 10 w 10"/>
                  <a:gd name="T1" fmla="*/ 0 h 1"/>
                  <a:gd name="T2" fmla="*/ 5 w 10"/>
                  <a:gd name="T3" fmla="*/ 1 h 1"/>
                  <a:gd name="T4" fmla="*/ 0 w 10"/>
                  <a:gd name="T5" fmla="*/ 1 h 1"/>
                  <a:gd name="T6" fmla="*/ 10 w 10"/>
                  <a:gd name="T7" fmla="*/ 0 h 1"/>
                </a:gdLst>
                <a:ahLst/>
                <a:cxnLst>
                  <a:cxn ang="0">
                    <a:pos x="T0" y="T1"/>
                  </a:cxn>
                  <a:cxn ang="0">
                    <a:pos x="T2" y="T3"/>
                  </a:cxn>
                  <a:cxn ang="0">
                    <a:pos x="T4" y="T5"/>
                  </a:cxn>
                  <a:cxn ang="0">
                    <a:pos x="T6" y="T7"/>
                  </a:cxn>
                </a:cxnLst>
                <a:rect l="0" t="0" r="r" b="b"/>
                <a:pathLst>
                  <a:path w="10" h="1">
                    <a:moveTo>
                      <a:pt x="10" y="0"/>
                    </a:moveTo>
                    <a:cubicBezTo>
                      <a:pt x="10" y="0"/>
                      <a:pt x="8" y="0"/>
                      <a:pt x="5" y="1"/>
                    </a:cubicBezTo>
                    <a:cubicBezTo>
                      <a:pt x="2" y="1"/>
                      <a:pt x="0" y="1"/>
                      <a:pt x="0" y="1"/>
                    </a:cubicBezTo>
                    <a:cubicBezTo>
                      <a:pt x="3" y="1"/>
                      <a:pt x="7" y="1"/>
                      <a:pt x="1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2" name="PA-íṣ1ïḑe">
                <a:extLst>
                  <a:ext uri="{FF2B5EF4-FFF2-40B4-BE49-F238E27FC236}">
                    <a16:creationId xmlns:a16="http://schemas.microsoft.com/office/drawing/2014/main" xmlns="" id="{62369FAB-E964-4DB8-92F2-75768ACF524F}"/>
                  </a:ext>
                </a:extLst>
              </p:cNvPr>
              <p:cNvSpPr/>
              <p:nvPr>
                <p:custDataLst>
                  <p:tags r:id="rId92"/>
                </p:custDataLst>
              </p:nvPr>
            </p:nvSpPr>
            <p:spPr bwMode="auto">
              <a:xfrm>
                <a:off x="3516933" y="3126284"/>
                <a:ext cx="2419" cy="3628"/>
              </a:xfrm>
              <a:custGeom>
                <a:avLst/>
                <a:gdLst>
                  <a:gd name="T0" fmla="*/ 6 w 6"/>
                  <a:gd name="T1" fmla="*/ 0 h 9"/>
                  <a:gd name="T2" fmla="*/ 0 w 6"/>
                  <a:gd name="T3" fmla="*/ 9 h 9"/>
                  <a:gd name="T4" fmla="*/ 6 w 6"/>
                  <a:gd name="T5" fmla="*/ 0 h 9"/>
                </a:gdLst>
                <a:ahLst/>
                <a:cxnLst>
                  <a:cxn ang="0">
                    <a:pos x="T0" y="T1"/>
                  </a:cxn>
                  <a:cxn ang="0">
                    <a:pos x="T2" y="T3"/>
                  </a:cxn>
                  <a:cxn ang="0">
                    <a:pos x="T4" y="T5"/>
                  </a:cxn>
                </a:cxnLst>
                <a:rect l="0" t="0" r="r" b="b"/>
                <a:pathLst>
                  <a:path w="6" h="9">
                    <a:moveTo>
                      <a:pt x="6" y="0"/>
                    </a:moveTo>
                    <a:cubicBezTo>
                      <a:pt x="3" y="3"/>
                      <a:pt x="1" y="6"/>
                      <a:pt x="0" y="9"/>
                    </a:cubicBezTo>
                    <a:cubicBezTo>
                      <a:pt x="3" y="7"/>
                      <a:pt x="5" y="4"/>
                      <a:pt x="6"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3" name="PA-íşlíḓê">
                <a:extLst>
                  <a:ext uri="{FF2B5EF4-FFF2-40B4-BE49-F238E27FC236}">
                    <a16:creationId xmlns:a16="http://schemas.microsoft.com/office/drawing/2014/main" xmlns="" id="{B9B70539-5F8C-4A1F-B7C4-D44E4F87692B}"/>
                  </a:ext>
                </a:extLst>
              </p:cNvPr>
              <p:cNvSpPr/>
              <p:nvPr>
                <p:custDataLst>
                  <p:tags r:id="rId93"/>
                </p:custDataLst>
              </p:nvPr>
            </p:nvSpPr>
            <p:spPr bwMode="auto">
              <a:xfrm>
                <a:off x="3056188" y="2937633"/>
                <a:ext cx="1210" cy="2419"/>
              </a:xfrm>
              <a:custGeom>
                <a:avLst/>
                <a:gdLst>
                  <a:gd name="T0" fmla="*/ 0 w 2"/>
                  <a:gd name="T1" fmla="*/ 0 h 5"/>
                  <a:gd name="T2" fmla="*/ 0 w 2"/>
                  <a:gd name="T3" fmla="*/ 5 h 5"/>
                  <a:gd name="T4" fmla="*/ 0 w 2"/>
                  <a:gd name="T5" fmla="*/ 0 h 5"/>
                </a:gdLst>
                <a:ahLst/>
                <a:cxnLst>
                  <a:cxn ang="0">
                    <a:pos x="T0" y="T1"/>
                  </a:cxn>
                  <a:cxn ang="0">
                    <a:pos x="T2" y="T3"/>
                  </a:cxn>
                  <a:cxn ang="0">
                    <a:pos x="T4" y="T5"/>
                  </a:cxn>
                </a:cxnLst>
                <a:rect l="0" t="0" r="r" b="b"/>
                <a:pathLst>
                  <a:path w="2" h="5">
                    <a:moveTo>
                      <a:pt x="0" y="0"/>
                    </a:moveTo>
                    <a:cubicBezTo>
                      <a:pt x="0" y="2"/>
                      <a:pt x="0" y="3"/>
                      <a:pt x="0" y="5"/>
                    </a:cubicBezTo>
                    <a:cubicBezTo>
                      <a:pt x="2" y="2"/>
                      <a:pt x="2"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4" name="PA-ïṥ1îdé">
                <a:extLst>
                  <a:ext uri="{FF2B5EF4-FFF2-40B4-BE49-F238E27FC236}">
                    <a16:creationId xmlns:a16="http://schemas.microsoft.com/office/drawing/2014/main" xmlns="" id="{54C77C35-DF03-449C-9EC7-58515AD9FAA8}"/>
                  </a:ext>
                </a:extLst>
              </p:cNvPr>
              <p:cNvSpPr/>
              <p:nvPr>
                <p:custDataLst>
                  <p:tags r:id="rId94"/>
                </p:custDataLst>
              </p:nvPr>
            </p:nvSpPr>
            <p:spPr bwMode="auto">
              <a:xfrm>
                <a:off x="3184375" y="2975121"/>
                <a:ext cx="1210" cy="4837"/>
              </a:xfrm>
              <a:custGeom>
                <a:avLst/>
                <a:gdLst>
                  <a:gd name="T0" fmla="*/ 6 w 6"/>
                  <a:gd name="T1" fmla="*/ 0 h 17"/>
                  <a:gd name="T2" fmla="*/ 0 w 6"/>
                  <a:gd name="T3" fmla="*/ 2 h 17"/>
                  <a:gd name="T4" fmla="*/ 0 w 6"/>
                  <a:gd name="T5" fmla="*/ 17 h 17"/>
                  <a:gd name="T6" fmla="*/ 6 w 6"/>
                  <a:gd name="T7" fmla="*/ 0 h 17"/>
                </a:gdLst>
                <a:ahLst/>
                <a:cxnLst>
                  <a:cxn ang="0">
                    <a:pos x="T0" y="T1"/>
                  </a:cxn>
                  <a:cxn ang="0">
                    <a:pos x="T2" y="T3"/>
                  </a:cxn>
                  <a:cxn ang="0">
                    <a:pos x="T4" y="T5"/>
                  </a:cxn>
                  <a:cxn ang="0">
                    <a:pos x="T6" y="T7"/>
                  </a:cxn>
                </a:cxnLst>
                <a:rect l="0" t="0" r="r" b="b"/>
                <a:pathLst>
                  <a:path w="6" h="17">
                    <a:moveTo>
                      <a:pt x="6" y="0"/>
                    </a:moveTo>
                    <a:cubicBezTo>
                      <a:pt x="0" y="2"/>
                      <a:pt x="0" y="2"/>
                      <a:pt x="0" y="2"/>
                    </a:cubicBezTo>
                    <a:cubicBezTo>
                      <a:pt x="0" y="7"/>
                      <a:pt x="0" y="12"/>
                      <a:pt x="0" y="17"/>
                    </a:cubicBezTo>
                    <a:lnTo>
                      <a:pt x="6"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5" name="PA-iṩlíḍè">
                <a:extLst>
                  <a:ext uri="{FF2B5EF4-FFF2-40B4-BE49-F238E27FC236}">
                    <a16:creationId xmlns:a16="http://schemas.microsoft.com/office/drawing/2014/main" xmlns="" id="{2EC068EE-CB25-4A24-BBFC-0B6841F94E0F}"/>
                  </a:ext>
                </a:extLst>
              </p:cNvPr>
              <p:cNvSpPr/>
              <p:nvPr>
                <p:custDataLst>
                  <p:tags r:id="rId95"/>
                </p:custDataLst>
              </p:nvPr>
            </p:nvSpPr>
            <p:spPr bwMode="auto">
              <a:xfrm>
                <a:off x="3612469" y="3607588"/>
                <a:ext cx="0" cy="3628"/>
              </a:xfrm>
              <a:custGeom>
                <a:avLst/>
                <a:gdLst>
                  <a:gd name="T0" fmla="*/ 1 w 1"/>
                  <a:gd name="T1" fmla="*/ 10 h 10"/>
                  <a:gd name="T2" fmla="*/ 1 w 1"/>
                  <a:gd name="T3" fmla="*/ 8 h 10"/>
                  <a:gd name="T4" fmla="*/ 1 w 1"/>
                  <a:gd name="T5" fmla="*/ 10 h 10"/>
                </a:gdLst>
                <a:ahLst/>
                <a:cxnLst>
                  <a:cxn ang="0">
                    <a:pos x="T0" y="T1"/>
                  </a:cxn>
                  <a:cxn ang="0">
                    <a:pos x="T2" y="T3"/>
                  </a:cxn>
                  <a:cxn ang="0">
                    <a:pos x="T4" y="T5"/>
                  </a:cxn>
                </a:cxnLst>
                <a:rect l="0" t="0" r="r" b="b"/>
                <a:pathLst>
                  <a:path w="1" h="10">
                    <a:moveTo>
                      <a:pt x="1" y="10"/>
                    </a:moveTo>
                    <a:cubicBezTo>
                      <a:pt x="1" y="9"/>
                      <a:pt x="1" y="9"/>
                      <a:pt x="1" y="8"/>
                    </a:cubicBezTo>
                    <a:cubicBezTo>
                      <a:pt x="0" y="0"/>
                      <a:pt x="0" y="5"/>
                      <a:pt x="1"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6" name="PA-íṧlíḋê">
                <a:extLst>
                  <a:ext uri="{FF2B5EF4-FFF2-40B4-BE49-F238E27FC236}">
                    <a16:creationId xmlns:a16="http://schemas.microsoft.com/office/drawing/2014/main" xmlns="" id="{513B0710-14F5-4F20-86C0-1FD1D20D9C31}"/>
                  </a:ext>
                </a:extLst>
              </p:cNvPr>
              <p:cNvSpPr/>
              <p:nvPr>
                <p:custDataLst>
                  <p:tags r:id="rId96"/>
                </p:custDataLst>
              </p:nvPr>
            </p:nvSpPr>
            <p:spPr bwMode="auto">
              <a:xfrm>
                <a:off x="2909862" y="3908704"/>
                <a:ext cx="18140" cy="18140"/>
              </a:xfrm>
              <a:custGeom>
                <a:avLst/>
                <a:gdLst>
                  <a:gd name="T0" fmla="*/ 39 w 56"/>
                  <a:gd name="T1" fmla="*/ 0 h 57"/>
                  <a:gd name="T2" fmla="*/ 24 w 56"/>
                  <a:gd name="T3" fmla="*/ 26 h 57"/>
                  <a:gd name="T4" fmla="*/ 20 w 56"/>
                  <a:gd name="T5" fmla="*/ 57 h 57"/>
                  <a:gd name="T6" fmla="*/ 42 w 56"/>
                  <a:gd name="T7" fmla="*/ 34 h 57"/>
                  <a:gd name="T8" fmla="*/ 39 w 56"/>
                  <a:gd name="T9" fmla="*/ 0 h 57"/>
                </a:gdLst>
                <a:ahLst/>
                <a:cxnLst>
                  <a:cxn ang="0">
                    <a:pos x="T0" y="T1"/>
                  </a:cxn>
                  <a:cxn ang="0">
                    <a:pos x="T2" y="T3"/>
                  </a:cxn>
                  <a:cxn ang="0">
                    <a:pos x="T4" y="T5"/>
                  </a:cxn>
                  <a:cxn ang="0">
                    <a:pos x="T6" y="T7"/>
                  </a:cxn>
                  <a:cxn ang="0">
                    <a:pos x="T8" y="T9"/>
                  </a:cxn>
                </a:cxnLst>
                <a:rect l="0" t="0" r="r" b="b"/>
                <a:pathLst>
                  <a:path w="56" h="57">
                    <a:moveTo>
                      <a:pt x="39" y="0"/>
                    </a:moveTo>
                    <a:cubicBezTo>
                      <a:pt x="51" y="16"/>
                      <a:pt x="36" y="21"/>
                      <a:pt x="24" y="26"/>
                    </a:cubicBezTo>
                    <a:cubicBezTo>
                      <a:pt x="11" y="31"/>
                      <a:pt x="0" y="37"/>
                      <a:pt x="20" y="57"/>
                    </a:cubicBezTo>
                    <a:cubicBezTo>
                      <a:pt x="19" y="51"/>
                      <a:pt x="33" y="43"/>
                      <a:pt x="42" y="34"/>
                    </a:cubicBezTo>
                    <a:cubicBezTo>
                      <a:pt x="51" y="24"/>
                      <a:pt x="56" y="13"/>
                      <a:pt x="39"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7" name="PA-iŝḷîḓê">
                <a:extLst>
                  <a:ext uri="{FF2B5EF4-FFF2-40B4-BE49-F238E27FC236}">
                    <a16:creationId xmlns:a16="http://schemas.microsoft.com/office/drawing/2014/main" xmlns="" id="{E29DBD01-EBA4-4580-99D2-C417A0C68D13}"/>
                  </a:ext>
                </a:extLst>
              </p:cNvPr>
              <p:cNvSpPr/>
              <p:nvPr>
                <p:custDataLst>
                  <p:tags r:id="rId97"/>
                </p:custDataLst>
              </p:nvPr>
            </p:nvSpPr>
            <p:spPr bwMode="auto">
              <a:xfrm>
                <a:off x="3224281" y="2888051"/>
                <a:ext cx="4837" cy="1210"/>
              </a:xfrm>
              <a:custGeom>
                <a:avLst/>
                <a:gdLst>
                  <a:gd name="T0" fmla="*/ 0 w 14"/>
                  <a:gd name="T1" fmla="*/ 1 h 4"/>
                  <a:gd name="T2" fmla="*/ 14 w 14"/>
                  <a:gd name="T3" fmla="*/ 4 h 4"/>
                  <a:gd name="T4" fmla="*/ 0 w 14"/>
                  <a:gd name="T5" fmla="*/ 1 h 4"/>
                </a:gdLst>
                <a:ahLst/>
                <a:cxnLst>
                  <a:cxn ang="0">
                    <a:pos x="T0" y="T1"/>
                  </a:cxn>
                  <a:cxn ang="0">
                    <a:pos x="T2" y="T3"/>
                  </a:cxn>
                  <a:cxn ang="0">
                    <a:pos x="T4" y="T5"/>
                  </a:cxn>
                </a:cxnLst>
                <a:rect l="0" t="0" r="r" b="b"/>
                <a:pathLst>
                  <a:path w="14" h="4">
                    <a:moveTo>
                      <a:pt x="0" y="1"/>
                    </a:moveTo>
                    <a:cubicBezTo>
                      <a:pt x="4" y="1"/>
                      <a:pt x="9" y="2"/>
                      <a:pt x="14" y="4"/>
                    </a:cubicBezTo>
                    <a:cubicBezTo>
                      <a:pt x="8" y="1"/>
                      <a:pt x="3" y="0"/>
                      <a:pt x="0" y="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8" name="PA-íśļíḋe">
                <a:extLst>
                  <a:ext uri="{FF2B5EF4-FFF2-40B4-BE49-F238E27FC236}">
                    <a16:creationId xmlns:a16="http://schemas.microsoft.com/office/drawing/2014/main" xmlns="" id="{AEDF4966-D94F-4DE3-B7BC-481EFCD27EF3}"/>
                  </a:ext>
                </a:extLst>
              </p:cNvPr>
              <p:cNvSpPr/>
              <p:nvPr>
                <p:custDataLst>
                  <p:tags r:id="rId98"/>
                </p:custDataLst>
              </p:nvPr>
            </p:nvSpPr>
            <p:spPr bwMode="auto">
              <a:xfrm>
                <a:off x="2917118" y="3926844"/>
                <a:ext cx="1210" cy="1210"/>
              </a:xfrm>
              <a:custGeom>
                <a:avLst/>
                <a:gdLst>
                  <a:gd name="T0" fmla="*/ 0 w 4"/>
                  <a:gd name="T1" fmla="*/ 0 h 4"/>
                  <a:gd name="T2" fmla="*/ 0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cubicBezTo>
                      <a:pt x="0" y="0"/>
                      <a:pt x="0" y="0"/>
                      <a:pt x="0" y="0"/>
                    </a:cubicBezTo>
                    <a:cubicBezTo>
                      <a:pt x="4" y="4"/>
                      <a:pt x="4" y="4"/>
                      <a:pt x="4" y="4"/>
                    </a:cubicBezTo>
                    <a:cubicBezTo>
                      <a:pt x="2" y="2"/>
                      <a:pt x="1" y="1"/>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79" name="PA-î$ḻidè">
                <a:extLst>
                  <a:ext uri="{FF2B5EF4-FFF2-40B4-BE49-F238E27FC236}">
                    <a16:creationId xmlns:a16="http://schemas.microsoft.com/office/drawing/2014/main" xmlns="" id="{130CB0DC-6A98-49B0-BED2-7B3B171276D9}"/>
                  </a:ext>
                </a:extLst>
              </p:cNvPr>
              <p:cNvSpPr/>
              <p:nvPr>
                <p:custDataLst>
                  <p:tags r:id="rId99"/>
                </p:custDataLst>
              </p:nvPr>
            </p:nvSpPr>
            <p:spPr bwMode="auto">
              <a:xfrm>
                <a:off x="3527817" y="3807123"/>
                <a:ext cx="3628" cy="0"/>
              </a:xfrm>
              <a:custGeom>
                <a:avLst/>
                <a:gdLst>
                  <a:gd name="T0" fmla="*/ 0 w 14"/>
                  <a:gd name="T1" fmla="*/ 0 h 2"/>
                  <a:gd name="T2" fmla="*/ 14 w 14"/>
                  <a:gd name="T3" fmla="*/ 2 h 2"/>
                  <a:gd name="T4" fmla="*/ 0 w 14"/>
                  <a:gd name="T5" fmla="*/ 0 h 2"/>
                </a:gdLst>
                <a:ahLst/>
                <a:cxnLst>
                  <a:cxn ang="0">
                    <a:pos x="T0" y="T1"/>
                  </a:cxn>
                  <a:cxn ang="0">
                    <a:pos x="T2" y="T3"/>
                  </a:cxn>
                  <a:cxn ang="0">
                    <a:pos x="T4" y="T5"/>
                  </a:cxn>
                </a:cxnLst>
                <a:rect l="0" t="0" r="r" b="b"/>
                <a:pathLst>
                  <a:path w="14" h="2">
                    <a:moveTo>
                      <a:pt x="0" y="0"/>
                    </a:moveTo>
                    <a:cubicBezTo>
                      <a:pt x="5" y="2"/>
                      <a:pt x="9" y="2"/>
                      <a:pt x="14" y="2"/>
                    </a:cubicBezTo>
                    <a:cubicBezTo>
                      <a:pt x="12" y="1"/>
                      <a:pt x="8"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0" name="PA-íṣļîḓê">
                <a:extLst>
                  <a:ext uri="{FF2B5EF4-FFF2-40B4-BE49-F238E27FC236}">
                    <a16:creationId xmlns:a16="http://schemas.microsoft.com/office/drawing/2014/main" xmlns="" id="{362BE443-4139-427B-8878-293CC1694E07}"/>
                  </a:ext>
                </a:extLst>
              </p:cNvPr>
              <p:cNvSpPr/>
              <p:nvPr>
                <p:custDataLst>
                  <p:tags r:id="rId100"/>
                </p:custDataLst>
              </p:nvPr>
            </p:nvSpPr>
            <p:spPr bwMode="auto">
              <a:xfrm>
                <a:off x="3612469" y="3669262"/>
                <a:ext cx="2419" cy="3628"/>
              </a:xfrm>
              <a:custGeom>
                <a:avLst/>
                <a:gdLst>
                  <a:gd name="T0" fmla="*/ 8 w 8"/>
                  <a:gd name="T1" fmla="*/ 0 h 10"/>
                  <a:gd name="T2" fmla="*/ 0 w 8"/>
                  <a:gd name="T3" fmla="*/ 10 h 10"/>
                  <a:gd name="T4" fmla="*/ 8 w 8"/>
                  <a:gd name="T5" fmla="*/ 0 h 10"/>
                </a:gdLst>
                <a:ahLst/>
                <a:cxnLst>
                  <a:cxn ang="0">
                    <a:pos x="T0" y="T1"/>
                  </a:cxn>
                  <a:cxn ang="0">
                    <a:pos x="T2" y="T3"/>
                  </a:cxn>
                  <a:cxn ang="0">
                    <a:pos x="T4" y="T5"/>
                  </a:cxn>
                </a:cxnLst>
                <a:rect l="0" t="0" r="r" b="b"/>
                <a:pathLst>
                  <a:path w="8" h="10">
                    <a:moveTo>
                      <a:pt x="8" y="0"/>
                    </a:moveTo>
                    <a:cubicBezTo>
                      <a:pt x="0" y="10"/>
                      <a:pt x="0" y="10"/>
                      <a:pt x="0" y="10"/>
                    </a:cubicBezTo>
                    <a:cubicBezTo>
                      <a:pt x="4" y="6"/>
                      <a:pt x="6" y="3"/>
                      <a:pt x="8"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1" name="PA-îş1ïḑé">
                <a:extLst>
                  <a:ext uri="{FF2B5EF4-FFF2-40B4-BE49-F238E27FC236}">
                    <a16:creationId xmlns:a16="http://schemas.microsoft.com/office/drawing/2014/main" xmlns="" id="{3730ADD9-ADEC-4A69-A830-E8DDA585E241}"/>
                  </a:ext>
                </a:extLst>
              </p:cNvPr>
              <p:cNvSpPr/>
              <p:nvPr>
                <p:custDataLst>
                  <p:tags r:id="rId101"/>
                </p:custDataLst>
              </p:nvPr>
            </p:nvSpPr>
            <p:spPr bwMode="auto">
              <a:xfrm>
                <a:off x="3474608" y="3876053"/>
                <a:ext cx="4837" cy="2419"/>
              </a:xfrm>
              <a:custGeom>
                <a:avLst/>
                <a:gdLst>
                  <a:gd name="T0" fmla="*/ 15 w 15"/>
                  <a:gd name="T1" fmla="*/ 0 h 11"/>
                  <a:gd name="T2" fmla="*/ 0 w 15"/>
                  <a:gd name="T3" fmla="*/ 10 h 11"/>
                  <a:gd name="T4" fmla="*/ 4 w 15"/>
                  <a:gd name="T5" fmla="*/ 11 h 11"/>
                  <a:gd name="T6" fmla="*/ 15 w 15"/>
                  <a:gd name="T7" fmla="*/ 0 h 11"/>
                </a:gdLst>
                <a:ahLst/>
                <a:cxnLst>
                  <a:cxn ang="0">
                    <a:pos x="T0" y="T1"/>
                  </a:cxn>
                  <a:cxn ang="0">
                    <a:pos x="T2" y="T3"/>
                  </a:cxn>
                  <a:cxn ang="0">
                    <a:pos x="T4" y="T5"/>
                  </a:cxn>
                  <a:cxn ang="0">
                    <a:pos x="T6" y="T7"/>
                  </a:cxn>
                </a:cxnLst>
                <a:rect l="0" t="0" r="r" b="b"/>
                <a:pathLst>
                  <a:path w="15" h="11">
                    <a:moveTo>
                      <a:pt x="15" y="0"/>
                    </a:moveTo>
                    <a:cubicBezTo>
                      <a:pt x="9" y="3"/>
                      <a:pt x="4" y="1"/>
                      <a:pt x="0" y="10"/>
                    </a:cubicBezTo>
                    <a:cubicBezTo>
                      <a:pt x="1" y="10"/>
                      <a:pt x="2" y="11"/>
                      <a:pt x="4" y="11"/>
                    </a:cubicBezTo>
                    <a:cubicBezTo>
                      <a:pt x="4" y="6"/>
                      <a:pt x="6" y="2"/>
                      <a:pt x="15"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2" name="PA-ïşḷíde">
                <a:extLst>
                  <a:ext uri="{FF2B5EF4-FFF2-40B4-BE49-F238E27FC236}">
                    <a16:creationId xmlns:a16="http://schemas.microsoft.com/office/drawing/2014/main" xmlns="" id="{99EBAAB0-1570-4699-9364-32253D9EE0E6}"/>
                  </a:ext>
                </a:extLst>
              </p:cNvPr>
              <p:cNvSpPr/>
              <p:nvPr>
                <p:custDataLst>
                  <p:tags r:id="rId102"/>
                </p:custDataLst>
              </p:nvPr>
            </p:nvSpPr>
            <p:spPr bwMode="auto">
              <a:xfrm>
                <a:off x="3406887" y="3920797"/>
                <a:ext cx="3628" cy="1210"/>
              </a:xfrm>
              <a:custGeom>
                <a:avLst/>
                <a:gdLst>
                  <a:gd name="T0" fmla="*/ 0 w 14"/>
                  <a:gd name="T1" fmla="*/ 2 h 5"/>
                  <a:gd name="T2" fmla="*/ 7 w 14"/>
                  <a:gd name="T3" fmla="*/ 5 h 5"/>
                  <a:gd name="T4" fmla="*/ 14 w 14"/>
                  <a:gd name="T5" fmla="*/ 0 h 5"/>
                  <a:gd name="T6" fmla="*/ 0 w 14"/>
                  <a:gd name="T7" fmla="*/ 2 h 5"/>
                </a:gdLst>
                <a:ahLst/>
                <a:cxnLst>
                  <a:cxn ang="0">
                    <a:pos x="T0" y="T1"/>
                  </a:cxn>
                  <a:cxn ang="0">
                    <a:pos x="T2" y="T3"/>
                  </a:cxn>
                  <a:cxn ang="0">
                    <a:pos x="T4" y="T5"/>
                  </a:cxn>
                  <a:cxn ang="0">
                    <a:pos x="T6" y="T7"/>
                  </a:cxn>
                </a:cxnLst>
                <a:rect l="0" t="0" r="r" b="b"/>
                <a:pathLst>
                  <a:path w="14" h="5">
                    <a:moveTo>
                      <a:pt x="0" y="2"/>
                    </a:moveTo>
                    <a:cubicBezTo>
                      <a:pt x="2" y="3"/>
                      <a:pt x="4" y="4"/>
                      <a:pt x="7" y="5"/>
                    </a:cubicBezTo>
                    <a:cubicBezTo>
                      <a:pt x="9" y="3"/>
                      <a:pt x="12" y="2"/>
                      <a:pt x="14" y="0"/>
                    </a:cubicBezTo>
                    <a:lnTo>
                      <a:pt x="0"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3" name="PA-iṩḷiḋê">
                <a:extLst>
                  <a:ext uri="{FF2B5EF4-FFF2-40B4-BE49-F238E27FC236}">
                    <a16:creationId xmlns:a16="http://schemas.microsoft.com/office/drawing/2014/main" xmlns="" id="{AB61DB44-EBB4-48A0-9462-27F54E5D2CF3}"/>
                  </a:ext>
                </a:extLst>
              </p:cNvPr>
              <p:cNvSpPr/>
              <p:nvPr>
                <p:custDataLst>
                  <p:tags r:id="rId103"/>
                </p:custDataLst>
              </p:nvPr>
            </p:nvSpPr>
            <p:spPr bwMode="auto">
              <a:xfrm>
                <a:off x="2768374" y="2989632"/>
                <a:ext cx="16930" cy="12093"/>
              </a:xfrm>
              <a:custGeom>
                <a:avLst/>
                <a:gdLst>
                  <a:gd name="T0" fmla="*/ 0 w 52"/>
                  <a:gd name="T1" fmla="*/ 19 h 38"/>
                  <a:gd name="T2" fmla="*/ 22 w 52"/>
                  <a:gd name="T3" fmla="*/ 38 h 38"/>
                  <a:gd name="T4" fmla="*/ 0 w 52"/>
                  <a:gd name="T5" fmla="*/ 19 h 38"/>
                </a:gdLst>
                <a:ahLst/>
                <a:cxnLst>
                  <a:cxn ang="0">
                    <a:pos x="T0" y="T1"/>
                  </a:cxn>
                  <a:cxn ang="0">
                    <a:pos x="T2" y="T3"/>
                  </a:cxn>
                  <a:cxn ang="0">
                    <a:pos x="T4" y="T5"/>
                  </a:cxn>
                </a:cxnLst>
                <a:rect l="0" t="0" r="r" b="b"/>
                <a:pathLst>
                  <a:path w="52" h="38">
                    <a:moveTo>
                      <a:pt x="0" y="19"/>
                    </a:moveTo>
                    <a:cubicBezTo>
                      <a:pt x="9" y="24"/>
                      <a:pt x="16" y="31"/>
                      <a:pt x="22" y="38"/>
                    </a:cubicBezTo>
                    <a:cubicBezTo>
                      <a:pt x="11" y="21"/>
                      <a:pt x="52" y="0"/>
                      <a:pt x="0" y="1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4" name="PA-iṧlïďe">
                <a:extLst>
                  <a:ext uri="{FF2B5EF4-FFF2-40B4-BE49-F238E27FC236}">
                    <a16:creationId xmlns:a16="http://schemas.microsoft.com/office/drawing/2014/main" xmlns="" id="{70087FE1-82A2-4BFE-A256-DC881A2AAC8F}"/>
                  </a:ext>
                </a:extLst>
              </p:cNvPr>
              <p:cNvSpPr/>
              <p:nvPr>
                <p:custDataLst>
                  <p:tags r:id="rId104"/>
                </p:custDataLst>
              </p:nvPr>
            </p:nvSpPr>
            <p:spPr bwMode="auto">
              <a:xfrm>
                <a:off x="3220654" y="2888051"/>
                <a:ext cx="3628" cy="3628"/>
              </a:xfrm>
              <a:custGeom>
                <a:avLst/>
                <a:gdLst>
                  <a:gd name="T0" fmla="*/ 1 w 13"/>
                  <a:gd name="T1" fmla="*/ 10 h 10"/>
                  <a:gd name="T2" fmla="*/ 13 w 13"/>
                  <a:gd name="T3" fmla="*/ 1 h 10"/>
                  <a:gd name="T4" fmla="*/ 2 w 13"/>
                  <a:gd name="T5" fmla="*/ 0 h 10"/>
                  <a:gd name="T6" fmla="*/ 1 w 13"/>
                  <a:gd name="T7" fmla="*/ 10 h 10"/>
                </a:gdLst>
                <a:ahLst/>
                <a:cxnLst>
                  <a:cxn ang="0">
                    <a:pos x="T0" y="T1"/>
                  </a:cxn>
                  <a:cxn ang="0">
                    <a:pos x="T2" y="T3"/>
                  </a:cxn>
                  <a:cxn ang="0">
                    <a:pos x="T4" y="T5"/>
                  </a:cxn>
                  <a:cxn ang="0">
                    <a:pos x="T6" y="T7"/>
                  </a:cxn>
                </a:cxnLst>
                <a:rect l="0" t="0" r="r" b="b"/>
                <a:pathLst>
                  <a:path w="13" h="10">
                    <a:moveTo>
                      <a:pt x="1" y="10"/>
                    </a:moveTo>
                    <a:cubicBezTo>
                      <a:pt x="4" y="4"/>
                      <a:pt x="8" y="1"/>
                      <a:pt x="13" y="1"/>
                    </a:cubicBezTo>
                    <a:cubicBezTo>
                      <a:pt x="9" y="0"/>
                      <a:pt x="6" y="0"/>
                      <a:pt x="2" y="0"/>
                    </a:cubicBezTo>
                    <a:cubicBezTo>
                      <a:pt x="1" y="4"/>
                      <a:pt x="0" y="7"/>
                      <a:pt x="1"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5" name="PA-íSļïďé">
                <a:extLst>
                  <a:ext uri="{FF2B5EF4-FFF2-40B4-BE49-F238E27FC236}">
                    <a16:creationId xmlns:a16="http://schemas.microsoft.com/office/drawing/2014/main" xmlns="" id="{ABFFBE1E-1F60-496C-A974-5D541248CD84}"/>
                  </a:ext>
                </a:extLst>
              </p:cNvPr>
              <p:cNvSpPr/>
              <p:nvPr>
                <p:custDataLst>
                  <p:tags r:id="rId105"/>
                </p:custDataLst>
              </p:nvPr>
            </p:nvSpPr>
            <p:spPr bwMode="auto">
              <a:xfrm>
                <a:off x="3506050" y="3931681"/>
                <a:ext cx="14512" cy="8466"/>
              </a:xfrm>
              <a:custGeom>
                <a:avLst/>
                <a:gdLst>
                  <a:gd name="T0" fmla="*/ 44 w 44"/>
                  <a:gd name="T1" fmla="*/ 0 h 29"/>
                  <a:gd name="T2" fmla="*/ 22 w 44"/>
                  <a:gd name="T3" fmla="*/ 15 h 29"/>
                  <a:gd name="T4" fmla="*/ 7 w 44"/>
                  <a:gd name="T5" fmla="*/ 25 h 29"/>
                  <a:gd name="T6" fmla="*/ 0 w 44"/>
                  <a:gd name="T7" fmla="*/ 29 h 29"/>
                  <a:gd name="T8" fmla="*/ 44 w 44"/>
                  <a:gd name="T9" fmla="*/ 0 h 29"/>
                </a:gdLst>
                <a:ahLst/>
                <a:cxnLst>
                  <a:cxn ang="0">
                    <a:pos x="T0" y="T1"/>
                  </a:cxn>
                  <a:cxn ang="0">
                    <a:pos x="T2" y="T3"/>
                  </a:cxn>
                  <a:cxn ang="0">
                    <a:pos x="T4" y="T5"/>
                  </a:cxn>
                  <a:cxn ang="0">
                    <a:pos x="T6" y="T7"/>
                  </a:cxn>
                  <a:cxn ang="0">
                    <a:pos x="T8" y="T9"/>
                  </a:cxn>
                </a:cxnLst>
                <a:rect l="0" t="0" r="r" b="b"/>
                <a:pathLst>
                  <a:path w="44" h="29">
                    <a:moveTo>
                      <a:pt x="44" y="0"/>
                    </a:moveTo>
                    <a:cubicBezTo>
                      <a:pt x="44" y="0"/>
                      <a:pt x="33" y="8"/>
                      <a:pt x="22" y="15"/>
                    </a:cubicBezTo>
                    <a:cubicBezTo>
                      <a:pt x="17" y="19"/>
                      <a:pt x="12" y="22"/>
                      <a:pt x="7" y="25"/>
                    </a:cubicBezTo>
                    <a:cubicBezTo>
                      <a:pt x="3" y="28"/>
                      <a:pt x="0" y="29"/>
                      <a:pt x="0" y="29"/>
                    </a:cubicBezTo>
                    <a:cubicBezTo>
                      <a:pt x="14" y="23"/>
                      <a:pt x="29" y="12"/>
                      <a:pt x="44"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6" name="PA-iṥ1ïďê">
                <a:extLst>
                  <a:ext uri="{FF2B5EF4-FFF2-40B4-BE49-F238E27FC236}">
                    <a16:creationId xmlns:a16="http://schemas.microsoft.com/office/drawing/2014/main" xmlns="" id="{02A769C4-B287-4694-B0BF-A92F3C37C5B0}"/>
                  </a:ext>
                </a:extLst>
              </p:cNvPr>
              <p:cNvSpPr/>
              <p:nvPr>
                <p:custDataLst>
                  <p:tags r:id="rId106"/>
                </p:custDataLst>
              </p:nvPr>
            </p:nvSpPr>
            <p:spPr bwMode="auto">
              <a:xfrm>
                <a:off x="2428558" y="3551960"/>
                <a:ext cx="1210" cy="2419"/>
              </a:xfrm>
              <a:custGeom>
                <a:avLst/>
                <a:gdLst>
                  <a:gd name="T0" fmla="*/ 6 w 6"/>
                  <a:gd name="T1" fmla="*/ 11 h 11"/>
                  <a:gd name="T2" fmla="*/ 0 w 6"/>
                  <a:gd name="T3" fmla="*/ 0 h 11"/>
                  <a:gd name="T4" fmla="*/ 6 w 6"/>
                  <a:gd name="T5" fmla="*/ 11 h 11"/>
                </a:gdLst>
                <a:ahLst/>
                <a:cxnLst>
                  <a:cxn ang="0">
                    <a:pos x="T0" y="T1"/>
                  </a:cxn>
                  <a:cxn ang="0">
                    <a:pos x="T2" y="T3"/>
                  </a:cxn>
                  <a:cxn ang="0">
                    <a:pos x="T4" y="T5"/>
                  </a:cxn>
                </a:cxnLst>
                <a:rect l="0" t="0" r="r" b="b"/>
                <a:pathLst>
                  <a:path w="6" h="11">
                    <a:moveTo>
                      <a:pt x="6" y="11"/>
                    </a:moveTo>
                    <a:cubicBezTo>
                      <a:pt x="0" y="0"/>
                      <a:pt x="0" y="0"/>
                      <a:pt x="0" y="0"/>
                    </a:cubicBezTo>
                    <a:cubicBezTo>
                      <a:pt x="0" y="5"/>
                      <a:pt x="2" y="9"/>
                      <a:pt x="6" y="1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7" name="PA-ïṣļïḍè">
                <a:extLst>
                  <a:ext uri="{FF2B5EF4-FFF2-40B4-BE49-F238E27FC236}">
                    <a16:creationId xmlns:a16="http://schemas.microsoft.com/office/drawing/2014/main" xmlns="" id="{1A1B7EA8-55D3-4812-855A-8C389E55F810}"/>
                  </a:ext>
                </a:extLst>
              </p:cNvPr>
              <p:cNvSpPr/>
              <p:nvPr>
                <p:custDataLst>
                  <p:tags r:id="rId107"/>
                </p:custDataLst>
              </p:nvPr>
            </p:nvSpPr>
            <p:spPr bwMode="auto">
              <a:xfrm>
                <a:off x="3452840" y="3967961"/>
                <a:ext cx="12093" cy="3628"/>
              </a:xfrm>
              <a:custGeom>
                <a:avLst/>
                <a:gdLst>
                  <a:gd name="T0" fmla="*/ 38 w 38"/>
                  <a:gd name="T1" fmla="*/ 4 h 11"/>
                  <a:gd name="T2" fmla="*/ 3 w 38"/>
                  <a:gd name="T3" fmla="*/ 2 h 11"/>
                  <a:gd name="T4" fmla="*/ 1 w 38"/>
                  <a:gd name="T5" fmla="*/ 11 h 11"/>
                  <a:gd name="T6" fmla="*/ 38 w 38"/>
                  <a:gd name="T7" fmla="*/ 4 h 11"/>
                </a:gdLst>
                <a:ahLst/>
                <a:cxnLst>
                  <a:cxn ang="0">
                    <a:pos x="T0" y="T1"/>
                  </a:cxn>
                  <a:cxn ang="0">
                    <a:pos x="T2" y="T3"/>
                  </a:cxn>
                  <a:cxn ang="0">
                    <a:pos x="T4" y="T5"/>
                  </a:cxn>
                  <a:cxn ang="0">
                    <a:pos x="T6" y="T7"/>
                  </a:cxn>
                </a:cxnLst>
                <a:rect l="0" t="0" r="r" b="b"/>
                <a:pathLst>
                  <a:path w="38" h="11">
                    <a:moveTo>
                      <a:pt x="38" y="4"/>
                    </a:moveTo>
                    <a:cubicBezTo>
                      <a:pt x="25" y="1"/>
                      <a:pt x="13" y="0"/>
                      <a:pt x="3" y="2"/>
                    </a:cubicBezTo>
                    <a:cubicBezTo>
                      <a:pt x="2" y="5"/>
                      <a:pt x="0" y="8"/>
                      <a:pt x="1" y="11"/>
                    </a:cubicBezTo>
                    <a:lnTo>
                      <a:pt x="38" y="4"/>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8" name="PA-îS1ïdé">
                <a:extLst>
                  <a:ext uri="{FF2B5EF4-FFF2-40B4-BE49-F238E27FC236}">
                    <a16:creationId xmlns:a16="http://schemas.microsoft.com/office/drawing/2014/main" xmlns="" id="{B56CEEB8-14AA-4C37-967B-77E74B6E8AAD}"/>
                  </a:ext>
                </a:extLst>
              </p:cNvPr>
              <p:cNvSpPr/>
              <p:nvPr>
                <p:custDataLst>
                  <p:tags r:id="rId108"/>
                </p:custDataLst>
              </p:nvPr>
            </p:nvSpPr>
            <p:spPr bwMode="auto">
              <a:xfrm>
                <a:off x="2775629" y="30017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89" name="PA-îślïḑê">
                <a:extLst>
                  <a:ext uri="{FF2B5EF4-FFF2-40B4-BE49-F238E27FC236}">
                    <a16:creationId xmlns:a16="http://schemas.microsoft.com/office/drawing/2014/main" xmlns="" id="{5063BE5B-0118-46B5-A27A-374175083EF8}"/>
                  </a:ext>
                </a:extLst>
              </p:cNvPr>
              <p:cNvSpPr/>
              <p:nvPr>
                <p:custDataLst>
                  <p:tags r:id="rId109"/>
                </p:custDataLst>
              </p:nvPr>
            </p:nvSpPr>
            <p:spPr bwMode="auto">
              <a:xfrm>
                <a:off x="2412838" y="2882005"/>
                <a:ext cx="1290329" cy="1147631"/>
              </a:xfrm>
              <a:custGeom>
                <a:avLst/>
                <a:gdLst>
                  <a:gd name="T0" fmla="*/ 1159 w 4052"/>
                  <a:gd name="T1" fmla="*/ 422 h 3609"/>
                  <a:gd name="T2" fmla="*/ 1066 w 4052"/>
                  <a:gd name="T3" fmla="*/ 353 h 3609"/>
                  <a:gd name="T4" fmla="*/ 676 w 4052"/>
                  <a:gd name="T5" fmla="*/ 603 h 3609"/>
                  <a:gd name="T6" fmla="*/ 235 w 4052"/>
                  <a:gd name="T7" fmla="*/ 975 h 3609"/>
                  <a:gd name="T8" fmla="*/ 89 w 4052"/>
                  <a:gd name="T9" fmla="*/ 1354 h 3609"/>
                  <a:gd name="T10" fmla="*/ 27 w 4052"/>
                  <a:gd name="T11" fmla="*/ 1839 h 3609"/>
                  <a:gd name="T12" fmla="*/ 64 w 4052"/>
                  <a:gd name="T13" fmla="*/ 2077 h 3609"/>
                  <a:gd name="T14" fmla="*/ 128 w 4052"/>
                  <a:gd name="T15" fmla="*/ 2345 h 3609"/>
                  <a:gd name="T16" fmla="*/ 309 w 4052"/>
                  <a:gd name="T17" fmla="*/ 2672 h 3609"/>
                  <a:gd name="T18" fmla="*/ 635 w 4052"/>
                  <a:gd name="T19" fmla="*/ 2999 h 3609"/>
                  <a:gd name="T20" fmla="*/ 983 w 4052"/>
                  <a:gd name="T21" fmla="*/ 3206 h 3609"/>
                  <a:gd name="T22" fmla="*/ 1538 w 4052"/>
                  <a:gd name="T23" fmla="*/ 3438 h 3609"/>
                  <a:gd name="T24" fmla="*/ 2690 w 4052"/>
                  <a:gd name="T25" fmla="*/ 3567 h 3609"/>
                  <a:gd name="T26" fmla="*/ 3076 w 4052"/>
                  <a:gd name="T27" fmla="*/ 3515 h 3609"/>
                  <a:gd name="T28" fmla="*/ 3516 w 4052"/>
                  <a:gd name="T29" fmla="*/ 3257 h 3609"/>
                  <a:gd name="T30" fmla="*/ 3867 w 4052"/>
                  <a:gd name="T31" fmla="*/ 2753 h 3609"/>
                  <a:gd name="T32" fmla="*/ 3998 w 4052"/>
                  <a:gd name="T33" fmla="*/ 2382 h 3609"/>
                  <a:gd name="T34" fmla="*/ 4043 w 4052"/>
                  <a:gd name="T35" fmla="*/ 1937 h 3609"/>
                  <a:gd name="T36" fmla="*/ 3986 w 4052"/>
                  <a:gd name="T37" fmla="*/ 1743 h 3609"/>
                  <a:gd name="T38" fmla="*/ 3940 w 4052"/>
                  <a:gd name="T39" fmla="*/ 1417 h 3609"/>
                  <a:gd name="T40" fmla="*/ 3707 w 4052"/>
                  <a:gd name="T41" fmla="*/ 885 h 3609"/>
                  <a:gd name="T42" fmla="*/ 3485 w 4052"/>
                  <a:gd name="T43" fmla="*/ 603 h 3609"/>
                  <a:gd name="T44" fmla="*/ 3288 w 4052"/>
                  <a:gd name="T45" fmla="*/ 458 h 3609"/>
                  <a:gd name="T46" fmla="*/ 3168 w 4052"/>
                  <a:gd name="T47" fmla="*/ 299 h 3609"/>
                  <a:gd name="T48" fmla="*/ 2955 w 4052"/>
                  <a:gd name="T49" fmla="*/ 168 h 3609"/>
                  <a:gd name="T50" fmla="*/ 2544 w 4052"/>
                  <a:gd name="T51" fmla="*/ 42 h 3609"/>
                  <a:gd name="T52" fmla="*/ 2533 w 4052"/>
                  <a:gd name="T53" fmla="*/ 64 h 3609"/>
                  <a:gd name="T54" fmla="*/ 2696 w 4052"/>
                  <a:gd name="T55" fmla="*/ 190 h 3609"/>
                  <a:gd name="T56" fmla="*/ 2979 w 4052"/>
                  <a:gd name="T57" fmla="*/ 334 h 3609"/>
                  <a:gd name="T58" fmla="*/ 3327 w 4052"/>
                  <a:gd name="T59" fmla="*/ 613 h 3609"/>
                  <a:gd name="T60" fmla="*/ 3512 w 4052"/>
                  <a:gd name="T61" fmla="*/ 790 h 3609"/>
                  <a:gd name="T62" fmla="*/ 3694 w 4052"/>
                  <a:gd name="T63" fmla="*/ 1029 h 3609"/>
                  <a:gd name="T64" fmla="*/ 3777 w 4052"/>
                  <a:gd name="T65" fmla="*/ 1286 h 3609"/>
                  <a:gd name="T66" fmla="*/ 3846 w 4052"/>
                  <a:gd name="T67" fmla="*/ 1578 h 3609"/>
                  <a:gd name="T68" fmla="*/ 3921 w 4052"/>
                  <a:gd name="T69" fmla="*/ 1840 h 3609"/>
                  <a:gd name="T70" fmla="*/ 3872 w 4052"/>
                  <a:gd name="T71" fmla="*/ 2038 h 3609"/>
                  <a:gd name="T72" fmla="*/ 3840 w 4052"/>
                  <a:gd name="T73" fmla="*/ 2257 h 3609"/>
                  <a:gd name="T74" fmla="*/ 3779 w 4052"/>
                  <a:gd name="T75" fmla="*/ 2494 h 3609"/>
                  <a:gd name="T76" fmla="*/ 3688 w 4052"/>
                  <a:gd name="T77" fmla="*/ 2629 h 3609"/>
                  <a:gd name="T78" fmla="*/ 3565 w 4052"/>
                  <a:gd name="T79" fmla="*/ 2865 h 3609"/>
                  <a:gd name="T80" fmla="*/ 3402 w 4052"/>
                  <a:gd name="T81" fmla="*/ 3084 h 3609"/>
                  <a:gd name="T82" fmla="*/ 3151 w 4052"/>
                  <a:gd name="T83" fmla="*/ 3274 h 3609"/>
                  <a:gd name="T84" fmla="*/ 2897 w 4052"/>
                  <a:gd name="T85" fmla="*/ 3329 h 3609"/>
                  <a:gd name="T86" fmla="*/ 2520 w 4052"/>
                  <a:gd name="T87" fmla="*/ 3373 h 3609"/>
                  <a:gd name="T88" fmla="*/ 2192 w 4052"/>
                  <a:gd name="T89" fmla="*/ 3349 h 3609"/>
                  <a:gd name="T90" fmla="*/ 1655 w 4052"/>
                  <a:gd name="T91" fmla="*/ 3266 h 3609"/>
                  <a:gd name="T92" fmla="*/ 1295 w 4052"/>
                  <a:gd name="T93" fmla="*/ 3109 h 3609"/>
                  <a:gd name="T94" fmla="*/ 917 w 4052"/>
                  <a:gd name="T95" fmla="*/ 2918 h 3609"/>
                  <a:gd name="T96" fmla="*/ 625 w 4052"/>
                  <a:gd name="T97" fmla="*/ 2671 h 3609"/>
                  <a:gd name="T98" fmla="*/ 367 w 4052"/>
                  <a:gd name="T99" fmla="*/ 2256 h 3609"/>
                  <a:gd name="T100" fmla="*/ 223 w 4052"/>
                  <a:gd name="T101" fmla="*/ 1891 h 3609"/>
                  <a:gd name="T102" fmla="*/ 229 w 4052"/>
                  <a:gd name="T103" fmla="*/ 1628 h 3609"/>
                  <a:gd name="T104" fmla="*/ 300 w 4052"/>
                  <a:gd name="T105" fmla="*/ 1405 h 3609"/>
                  <a:gd name="T106" fmla="*/ 366 w 4052"/>
                  <a:gd name="T107" fmla="*/ 1143 h 3609"/>
                  <a:gd name="T108" fmla="*/ 520 w 4052"/>
                  <a:gd name="T109" fmla="*/ 955 h 3609"/>
                  <a:gd name="T110" fmla="*/ 680 w 4052"/>
                  <a:gd name="T111" fmla="*/ 811 h 3609"/>
                  <a:gd name="T112" fmla="*/ 1030 w 4052"/>
                  <a:gd name="T113" fmla="*/ 587 h 3609"/>
                  <a:gd name="T114" fmla="*/ 1505 w 4052"/>
                  <a:gd name="T115" fmla="*/ 433 h 3609"/>
                  <a:gd name="T116" fmla="*/ 2187 w 4052"/>
                  <a:gd name="T117" fmla="*/ 349 h 3609"/>
                  <a:gd name="T118" fmla="*/ 2220 w 4052"/>
                  <a:gd name="T119" fmla="*/ 165 h 3609"/>
                  <a:gd name="T120" fmla="*/ 1601 w 4052"/>
                  <a:gd name="T121" fmla="*/ 247 h 3609"/>
                  <a:gd name="T122" fmla="*/ 487 w 4052"/>
                  <a:gd name="T123" fmla="*/ 769 h 3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2" h="3609">
                    <a:moveTo>
                      <a:pt x="1430" y="227"/>
                    </a:moveTo>
                    <a:cubicBezTo>
                      <a:pt x="1384" y="237"/>
                      <a:pt x="1416" y="267"/>
                      <a:pt x="1411" y="290"/>
                    </a:cubicBezTo>
                    <a:cubicBezTo>
                      <a:pt x="1360" y="312"/>
                      <a:pt x="1381" y="269"/>
                      <a:pt x="1358" y="255"/>
                    </a:cubicBezTo>
                    <a:cubicBezTo>
                      <a:pt x="1354" y="258"/>
                      <a:pt x="1350" y="260"/>
                      <a:pt x="1346" y="263"/>
                    </a:cubicBezTo>
                    <a:cubicBezTo>
                      <a:pt x="1343" y="265"/>
                      <a:pt x="1340" y="269"/>
                      <a:pt x="1336" y="272"/>
                    </a:cubicBezTo>
                    <a:cubicBezTo>
                      <a:pt x="1330" y="278"/>
                      <a:pt x="1324" y="285"/>
                      <a:pt x="1318" y="291"/>
                    </a:cubicBezTo>
                    <a:cubicBezTo>
                      <a:pt x="1307" y="304"/>
                      <a:pt x="1296" y="315"/>
                      <a:pt x="1284" y="317"/>
                    </a:cubicBezTo>
                    <a:cubicBezTo>
                      <a:pt x="1280" y="312"/>
                      <a:pt x="1275" y="311"/>
                      <a:pt x="1279" y="303"/>
                    </a:cubicBezTo>
                    <a:cubicBezTo>
                      <a:pt x="1272" y="312"/>
                      <a:pt x="1262" y="319"/>
                      <a:pt x="1250" y="324"/>
                    </a:cubicBezTo>
                    <a:cubicBezTo>
                      <a:pt x="1239" y="330"/>
                      <a:pt x="1226" y="334"/>
                      <a:pt x="1213" y="339"/>
                    </a:cubicBezTo>
                    <a:cubicBezTo>
                      <a:pt x="1206" y="341"/>
                      <a:pt x="1199" y="343"/>
                      <a:pt x="1193" y="346"/>
                    </a:cubicBezTo>
                    <a:cubicBezTo>
                      <a:pt x="1186" y="349"/>
                      <a:pt x="1180" y="352"/>
                      <a:pt x="1174" y="355"/>
                    </a:cubicBezTo>
                    <a:cubicBezTo>
                      <a:pt x="1163" y="362"/>
                      <a:pt x="1152" y="371"/>
                      <a:pt x="1145" y="383"/>
                    </a:cubicBezTo>
                    <a:cubicBezTo>
                      <a:pt x="1141" y="381"/>
                      <a:pt x="1139" y="379"/>
                      <a:pt x="1137" y="376"/>
                    </a:cubicBezTo>
                    <a:cubicBezTo>
                      <a:pt x="1150" y="391"/>
                      <a:pt x="1157" y="409"/>
                      <a:pt x="1159" y="422"/>
                    </a:cubicBezTo>
                    <a:cubicBezTo>
                      <a:pt x="1150" y="425"/>
                      <a:pt x="1143" y="433"/>
                      <a:pt x="1136" y="438"/>
                    </a:cubicBezTo>
                    <a:cubicBezTo>
                      <a:pt x="1130" y="444"/>
                      <a:pt x="1124" y="445"/>
                      <a:pt x="1116" y="436"/>
                    </a:cubicBezTo>
                    <a:cubicBezTo>
                      <a:pt x="1128" y="432"/>
                      <a:pt x="1126" y="423"/>
                      <a:pt x="1129" y="414"/>
                    </a:cubicBezTo>
                    <a:cubicBezTo>
                      <a:pt x="1129" y="414"/>
                      <a:pt x="1125" y="418"/>
                      <a:pt x="1121" y="422"/>
                    </a:cubicBezTo>
                    <a:cubicBezTo>
                      <a:pt x="1117" y="426"/>
                      <a:pt x="1112" y="431"/>
                      <a:pt x="1112" y="431"/>
                    </a:cubicBezTo>
                    <a:cubicBezTo>
                      <a:pt x="1082" y="405"/>
                      <a:pt x="1136" y="409"/>
                      <a:pt x="1128" y="386"/>
                    </a:cubicBezTo>
                    <a:cubicBezTo>
                      <a:pt x="1119" y="392"/>
                      <a:pt x="1110" y="399"/>
                      <a:pt x="1101" y="407"/>
                    </a:cubicBezTo>
                    <a:cubicBezTo>
                      <a:pt x="1092" y="414"/>
                      <a:pt x="1083" y="422"/>
                      <a:pt x="1074" y="430"/>
                    </a:cubicBezTo>
                    <a:cubicBezTo>
                      <a:pt x="1065" y="437"/>
                      <a:pt x="1056" y="443"/>
                      <a:pt x="1048" y="448"/>
                    </a:cubicBezTo>
                    <a:cubicBezTo>
                      <a:pt x="1039" y="453"/>
                      <a:pt x="1031" y="457"/>
                      <a:pt x="1023" y="458"/>
                    </a:cubicBezTo>
                    <a:cubicBezTo>
                      <a:pt x="1013" y="443"/>
                      <a:pt x="1030" y="434"/>
                      <a:pt x="1042" y="426"/>
                    </a:cubicBezTo>
                    <a:cubicBezTo>
                      <a:pt x="1055" y="419"/>
                      <a:pt x="1063" y="413"/>
                      <a:pt x="1037" y="407"/>
                    </a:cubicBezTo>
                    <a:cubicBezTo>
                      <a:pt x="1037" y="407"/>
                      <a:pt x="1050" y="406"/>
                      <a:pt x="1063" y="404"/>
                    </a:cubicBezTo>
                    <a:cubicBezTo>
                      <a:pt x="1076" y="402"/>
                      <a:pt x="1089" y="401"/>
                      <a:pt x="1089" y="401"/>
                    </a:cubicBezTo>
                    <a:cubicBezTo>
                      <a:pt x="1034" y="365"/>
                      <a:pt x="1120" y="394"/>
                      <a:pt x="1066" y="353"/>
                    </a:cubicBezTo>
                    <a:cubicBezTo>
                      <a:pt x="1033" y="361"/>
                      <a:pt x="1017" y="372"/>
                      <a:pt x="1001" y="383"/>
                    </a:cubicBezTo>
                    <a:cubicBezTo>
                      <a:pt x="985" y="394"/>
                      <a:pt x="969" y="405"/>
                      <a:pt x="936" y="414"/>
                    </a:cubicBezTo>
                    <a:cubicBezTo>
                      <a:pt x="930" y="438"/>
                      <a:pt x="952" y="438"/>
                      <a:pt x="946" y="461"/>
                    </a:cubicBezTo>
                    <a:cubicBezTo>
                      <a:pt x="928" y="478"/>
                      <a:pt x="913" y="484"/>
                      <a:pt x="900" y="485"/>
                    </a:cubicBezTo>
                    <a:cubicBezTo>
                      <a:pt x="893" y="485"/>
                      <a:pt x="886" y="483"/>
                      <a:pt x="880" y="482"/>
                    </a:cubicBezTo>
                    <a:cubicBezTo>
                      <a:pt x="874" y="480"/>
                      <a:pt x="868" y="477"/>
                      <a:pt x="862" y="474"/>
                    </a:cubicBezTo>
                    <a:cubicBezTo>
                      <a:pt x="840" y="464"/>
                      <a:pt x="820" y="453"/>
                      <a:pt x="799" y="490"/>
                    </a:cubicBezTo>
                    <a:cubicBezTo>
                      <a:pt x="796" y="504"/>
                      <a:pt x="799" y="521"/>
                      <a:pt x="795" y="536"/>
                    </a:cubicBezTo>
                    <a:cubicBezTo>
                      <a:pt x="792" y="550"/>
                      <a:pt x="782" y="561"/>
                      <a:pt x="755" y="564"/>
                    </a:cubicBezTo>
                    <a:cubicBezTo>
                      <a:pt x="755" y="564"/>
                      <a:pt x="754" y="554"/>
                      <a:pt x="753" y="543"/>
                    </a:cubicBezTo>
                    <a:cubicBezTo>
                      <a:pt x="752" y="533"/>
                      <a:pt x="750" y="523"/>
                      <a:pt x="750" y="523"/>
                    </a:cubicBezTo>
                    <a:cubicBezTo>
                      <a:pt x="721" y="538"/>
                      <a:pt x="720" y="554"/>
                      <a:pt x="718" y="569"/>
                    </a:cubicBezTo>
                    <a:cubicBezTo>
                      <a:pt x="717" y="576"/>
                      <a:pt x="715" y="583"/>
                      <a:pt x="709" y="588"/>
                    </a:cubicBezTo>
                    <a:cubicBezTo>
                      <a:pt x="707" y="591"/>
                      <a:pt x="703" y="594"/>
                      <a:pt x="697" y="596"/>
                    </a:cubicBezTo>
                    <a:cubicBezTo>
                      <a:pt x="692" y="599"/>
                      <a:pt x="685" y="601"/>
                      <a:pt x="676" y="603"/>
                    </a:cubicBezTo>
                    <a:cubicBezTo>
                      <a:pt x="677" y="594"/>
                      <a:pt x="686" y="584"/>
                      <a:pt x="694" y="577"/>
                    </a:cubicBezTo>
                    <a:cubicBezTo>
                      <a:pt x="701" y="570"/>
                      <a:pt x="707" y="566"/>
                      <a:pt x="702" y="566"/>
                    </a:cubicBezTo>
                    <a:cubicBezTo>
                      <a:pt x="675" y="565"/>
                      <a:pt x="671" y="575"/>
                      <a:pt x="671" y="586"/>
                    </a:cubicBezTo>
                    <a:cubicBezTo>
                      <a:pt x="670" y="597"/>
                      <a:pt x="673" y="610"/>
                      <a:pt x="659" y="620"/>
                    </a:cubicBezTo>
                    <a:cubicBezTo>
                      <a:pt x="634" y="596"/>
                      <a:pt x="634" y="596"/>
                      <a:pt x="634" y="596"/>
                    </a:cubicBezTo>
                    <a:cubicBezTo>
                      <a:pt x="621" y="607"/>
                      <a:pt x="607" y="620"/>
                      <a:pt x="595" y="633"/>
                    </a:cubicBezTo>
                    <a:cubicBezTo>
                      <a:pt x="588" y="640"/>
                      <a:pt x="582" y="646"/>
                      <a:pt x="575" y="653"/>
                    </a:cubicBezTo>
                    <a:cubicBezTo>
                      <a:pt x="569" y="661"/>
                      <a:pt x="563" y="668"/>
                      <a:pt x="557" y="675"/>
                    </a:cubicBezTo>
                    <a:cubicBezTo>
                      <a:pt x="550" y="682"/>
                      <a:pt x="544" y="690"/>
                      <a:pt x="538" y="697"/>
                    </a:cubicBezTo>
                    <a:cubicBezTo>
                      <a:pt x="532" y="704"/>
                      <a:pt x="525" y="712"/>
                      <a:pt x="519" y="719"/>
                    </a:cubicBezTo>
                    <a:cubicBezTo>
                      <a:pt x="507" y="734"/>
                      <a:pt x="494" y="748"/>
                      <a:pt x="481" y="762"/>
                    </a:cubicBezTo>
                    <a:cubicBezTo>
                      <a:pt x="477" y="752"/>
                      <a:pt x="480" y="735"/>
                      <a:pt x="460" y="740"/>
                    </a:cubicBezTo>
                    <a:cubicBezTo>
                      <a:pt x="429" y="779"/>
                      <a:pt x="391" y="814"/>
                      <a:pt x="351" y="849"/>
                    </a:cubicBezTo>
                    <a:cubicBezTo>
                      <a:pt x="312" y="884"/>
                      <a:pt x="271" y="918"/>
                      <a:pt x="234" y="952"/>
                    </a:cubicBezTo>
                    <a:cubicBezTo>
                      <a:pt x="234" y="952"/>
                      <a:pt x="234" y="963"/>
                      <a:pt x="235" y="975"/>
                    </a:cubicBezTo>
                    <a:cubicBezTo>
                      <a:pt x="235" y="981"/>
                      <a:pt x="235" y="987"/>
                      <a:pt x="235" y="991"/>
                    </a:cubicBezTo>
                    <a:cubicBezTo>
                      <a:pt x="236" y="996"/>
                      <a:pt x="236" y="998"/>
                      <a:pt x="236" y="998"/>
                    </a:cubicBezTo>
                    <a:cubicBezTo>
                      <a:pt x="231" y="1005"/>
                      <a:pt x="216" y="1004"/>
                      <a:pt x="217" y="993"/>
                    </a:cubicBezTo>
                    <a:cubicBezTo>
                      <a:pt x="186" y="1018"/>
                      <a:pt x="231" y="1005"/>
                      <a:pt x="230" y="1026"/>
                    </a:cubicBezTo>
                    <a:cubicBezTo>
                      <a:pt x="220" y="1045"/>
                      <a:pt x="201" y="1041"/>
                      <a:pt x="201" y="1025"/>
                    </a:cubicBezTo>
                    <a:cubicBezTo>
                      <a:pt x="193" y="1059"/>
                      <a:pt x="180" y="1106"/>
                      <a:pt x="164" y="1151"/>
                    </a:cubicBezTo>
                    <a:cubicBezTo>
                      <a:pt x="147" y="1195"/>
                      <a:pt x="128" y="1238"/>
                      <a:pt x="101" y="1265"/>
                    </a:cubicBezTo>
                    <a:cubicBezTo>
                      <a:pt x="101" y="1265"/>
                      <a:pt x="100" y="1261"/>
                      <a:pt x="99" y="1257"/>
                    </a:cubicBezTo>
                    <a:cubicBezTo>
                      <a:pt x="98" y="1253"/>
                      <a:pt x="98" y="1249"/>
                      <a:pt x="98" y="1249"/>
                    </a:cubicBezTo>
                    <a:cubicBezTo>
                      <a:pt x="90" y="1260"/>
                      <a:pt x="88" y="1271"/>
                      <a:pt x="89" y="1281"/>
                    </a:cubicBezTo>
                    <a:cubicBezTo>
                      <a:pt x="90" y="1292"/>
                      <a:pt x="94" y="1301"/>
                      <a:pt x="98" y="1310"/>
                    </a:cubicBezTo>
                    <a:cubicBezTo>
                      <a:pt x="99" y="1315"/>
                      <a:pt x="101" y="1319"/>
                      <a:pt x="102" y="1323"/>
                    </a:cubicBezTo>
                    <a:cubicBezTo>
                      <a:pt x="104" y="1328"/>
                      <a:pt x="105" y="1332"/>
                      <a:pt x="105" y="1337"/>
                    </a:cubicBezTo>
                    <a:cubicBezTo>
                      <a:pt x="105" y="1345"/>
                      <a:pt x="101" y="1354"/>
                      <a:pt x="91" y="1364"/>
                    </a:cubicBezTo>
                    <a:cubicBezTo>
                      <a:pt x="89" y="1354"/>
                      <a:pt x="89" y="1354"/>
                      <a:pt x="89" y="1354"/>
                    </a:cubicBezTo>
                    <a:cubicBezTo>
                      <a:pt x="76" y="1380"/>
                      <a:pt x="69" y="1409"/>
                      <a:pt x="61" y="1438"/>
                    </a:cubicBezTo>
                    <a:cubicBezTo>
                      <a:pt x="55" y="1467"/>
                      <a:pt x="49" y="1496"/>
                      <a:pt x="45" y="1525"/>
                    </a:cubicBezTo>
                    <a:cubicBezTo>
                      <a:pt x="44" y="1532"/>
                      <a:pt x="43" y="1539"/>
                      <a:pt x="41" y="1546"/>
                    </a:cubicBezTo>
                    <a:cubicBezTo>
                      <a:pt x="41" y="1550"/>
                      <a:pt x="40" y="1553"/>
                      <a:pt x="39" y="1556"/>
                    </a:cubicBezTo>
                    <a:cubicBezTo>
                      <a:pt x="39" y="1560"/>
                      <a:pt x="38" y="1563"/>
                      <a:pt x="38" y="1567"/>
                    </a:cubicBezTo>
                    <a:cubicBezTo>
                      <a:pt x="35" y="1580"/>
                      <a:pt x="32" y="1594"/>
                      <a:pt x="29" y="1607"/>
                    </a:cubicBezTo>
                    <a:cubicBezTo>
                      <a:pt x="27" y="1613"/>
                      <a:pt x="26" y="1620"/>
                      <a:pt x="24" y="1626"/>
                    </a:cubicBezTo>
                    <a:cubicBezTo>
                      <a:pt x="22" y="1632"/>
                      <a:pt x="20" y="1638"/>
                      <a:pt x="18" y="1644"/>
                    </a:cubicBezTo>
                    <a:cubicBezTo>
                      <a:pt x="14" y="1656"/>
                      <a:pt x="9" y="1668"/>
                      <a:pt x="3" y="1679"/>
                    </a:cubicBezTo>
                    <a:cubicBezTo>
                      <a:pt x="13" y="1684"/>
                      <a:pt x="17" y="1693"/>
                      <a:pt x="18" y="1705"/>
                    </a:cubicBezTo>
                    <a:cubicBezTo>
                      <a:pt x="18" y="1711"/>
                      <a:pt x="18" y="1717"/>
                      <a:pt x="18" y="1724"/>
                    </a:cubicBezTo>
                    <a:cubicBezTo>
                      <a:pt x="17" y="1727"/>
                      <a:pt x="17" y="1731"/>
                      <a:pt x="17" y="1734"/>
                    </a:cubicBezTo>
                    <a:cubicBezTo>
                      <a:pt x="16" y="1738"/>
                      <a:pt x="16" y="1741"/>
                      <a:pt x="16" y="1745"/>
                    </a:cubicBezTo>
                    <a:cubicBezTo>
                      <a:pt x="14" y="1772"/>
                      <a:pt x="14" y="1799"/>
                      <a:pt x="43" y="1801"/>
                    </a:cubicBezTo>
                    <a:cubicBezTo>
                      <a:pt x="37" y="1818"/>
                      <a:pt x="32" y="1829"/>
                      <a:pt x="27" y="1839"/>
                    </a:cubicBezTo>
                    <a:cubicBezTo>
                      <a:pt x="23" y="1848"/>
                      <a:pt x="18" y="1855"/>
                      <a:pt x="15" y="1863"/>
                    </a:cubicBezTo>
                    <a:cubicBezTo>
                      <a:pt x="12" y="1871"/>
                      <a:pt x="9" y="1880"/>
                      <a:pt x="6" y="1893"/>
                    </a:cubicBezTo>
                    <a:cubicBezTo>
                      <a:pt x="4" y="1899"/>
                      <a:pt x="3" y="1907"/>
                      <a:pt x="2" y="1916"/>
                    </a:cubicBezTo>
                    <a:cubicBezTo>
                      <a:pt x="1" y="1925"/>
                      <a:pt x="0" y="1935"/>
                      <a:pt x="0" y="1947"/>
                    </a:cubicBezTo>
                    <a:cubicBezTo>
                      <a:pt x="0" y="1960"/>
                      <a:pt x="11" y="1968"/>
                      <a:pt x="22" y="1976"/>
                    </a:cubicBezTo>
                    <a:cubicBezTo>
                      <a:pt x="34" y="1984"/>
                      <a:pt x="47" y="1993"/>
                      <a:pt x="53" y="2007"/>
                    </a:cubicBezTo>
                    <a:cubicBezTo>
                      <a:pt x="24" y="2014"/>
                      <a:pt x="24" y="2014"/>
                      <a:pt x="24" y="2014"/>
                    </a:cubicBezTo>
                    <a:cubicBezTo>
                      <a:pt x="24" y="2014"/>
                      <a:pt x="33" y="2023"/>
                      <a:pt x="43" y="2031"/>
                    </a:cubicBezTo>
                    <a:cubicBezTo>
                      <a:pt x="48" y="2036"/>
                      <a:pt x="53" y="2040"/>
                      <a:pt x="57" y="2043"/>
                    </a:cubicBezTo>
                    <a:cubicBezTo>
                      <a:pt x="61" y="2046"/>
                      <a:pt x="63" y="2048"/>
                      <a:pt x="63" y="2048"/>
                    </a:cubicBezTo>
                    <a:cubicBezTo>
                      <a:pt x="63" y="2048"/>
                      <a:pt x="56" y="2056"/>
                      <a:pt x="48" y="2063"/>
                    </a:cubicBezTo>
                    <a:cubicBezTo>
                      <a:pt x="41" y="2071"/>
                      <a:pt x="33" y="2078"/>
                      <a:pt x="33" y="2078"/>
                    </a:cubicBezTo>
                    <a:cubicBezTo>
                      <a:pt x="33" y="2078"/>
                      <a:pt x="37" y="2085"/>
                      <a:pt x="40" y="2091"/>
                    </a:cubicBezTo>
                    <a:cubicBezTo>
                      <a:pt x="44" y="2098"/>
                      <a:pt x="48" y="2104"/>
                      <a:pt x="48" y="2104"/>
                    </a:cubicBezTo>
                    <a:cubicBezTo>
                      <a:pt x="46" y="2093"/>
                      <a:pt x="55" y="2077"/>
                      <a:pt x="64" y="2077"/>
                    </a:cubicBezTo>
                    <a:cubicBezTo>
                      <a:pt x="67" y="2082"/>
                      <a:pt x="69" y="2087"/>
                      <a:pt x="71" y="2093"/>
                    </a:cubicBezTo>
                    <a:cubicBezTo>
                      <a:pt x="73" y="2099"/>
                      <a:pt x="74" y="2105"/>
                      <a:pt x="75" y="2111"/>
                    </a:cubicBezTo>
                    <a:cubicBezTo>
                      <a:pt x="77" y="2123"/>
                      <a:pt x="77" y="2136"/>
                      <a:pt x="75" y="2148"/>
                    </a:cubicBezTo>
                    <a:cubicBezTo>
                      <a:pt x="73" y="2171"/>
                      <a:pt x="66" y="2191"/>
                      <a:pt x="59" y="2194"/>
                    </a:cubicBezTo>
                    <a:cubicBezTo>
                      <a:pt x="59" y="2194"/>
                      <a:pt x="63" y="2200"/>
                      <a:pt x="68" y="2209"/>
                    </a:cubicBezTo>
                    <a:cubicBezTo>
                      <a:pt x="73" y="2218"/>
                      <a:pt x="81" y="2229"/>
                      <a:pt x="89" y="2241"/>
                    </a:cubicBezTo>
                    <a:cubicBezTo>
                      <a:pt x="96" y="2252"/>
                      <a:pt x="104" y="2264"/>
                      <a:pt x="109" y="2272"/>
                    </a:cubicBezTo>
                    <a:cubicBezTo>
                      <a:pt x="115" y="2281"/>
                      <a:pt x="119" y="2286"/>
                      <a:pt x="119" y="2286"/>
                    </a:cubicBezTo>
                    <a:cubicBezTo>
                      <a:pt x="107" y="2289"/>
                      <a:pt x="96" y="2274"/>
                      <a:pt x="84" y="2263"/>
                    </a:cubicBezTo>
                    <a:cubicBezTo>
                      <a:pt x="90" y="2268"/>
                      <a:pt x="95" y="2273"/>
                      <a:pt x="97" y="2276"/>
                    </a:cubicBezTo>
                    <a:cubicBezTo>
                      <a:pt x="100" y="2280"/>
                      <a:pt x="101" y="2282"/>
                      <a:pt x="102" y="2285"/>
                    </a:cubicBezTo>
                    <a:cubicBezTo>
                      <a:pt x="102" y="2289"/>
                      <a:pt x="99" y="2292"/>
                      <a:pt x="95" y="2294"/>
                    </a:cubicBezTo>
                    <a:cubicBezTo>
                      <a:pt x="88" y="2299"/>
                      <a:pt x="81" y="2304"/>
                      <a:pt x="104" y="2323"/>
                    </a:cubicBezTo>
                    <a:cubicBezTo>
                      <a:pt x="108" y="2314"/>
                      <a:pt x="122" y="2319"/>
                      <a:pt x="128" y="2318"/>
                    </a:cubicBezTo>
                    <a:cubicBezTo>
                      <a:pt x="126" y="2326"/>
                      <a:pt x="127" y="2335"/>
                      <a:pt x="128" y="2345"/>
                    </a:cubicBezTo>
                    <a:cubicBezTo>
                      <a:pt x="130" y="2355"/>
                      <a:pt x="133" y="2366"/>
                      <a:pt x="138" y="2377"/>
                    </a:cubicBezTo>
                    <a:cubicBezTo>
                      <a:pt x="142" y="2388"/>
                      <a:pt x="147" y="2399"/>
                      <a:pt x="153" y="2410"/>
                    </a:cubicBezTo>
                    <a:cubicBezTo>
                      <a:pt x="159" y="2421"/>
                      <a:pt x="166" y="2431"/>
                      <a:pt x="172" y="2440"/>
                    </a:cubicBezTo>
                    <a:cubicBezTo>
                      <a:pt x="150" y="2442"/>
                      <a:pt x="150" y="2442"/>
                      <a:pt x="150" y="2442"/>
                    </a:cubicBezTo>
                    <a:cubicBezTo>
                      <a:pt x="154" y="2451"/>
                      <a:pt x="158" y="2460"/>
                      <a:pt x="163" y="2469"/>
                    </a:cubicBezTo>
                    <a:cubicBezTo>
                      <a:pt x="168" y="2478"/>
                      <a:pt x="173" y="2487"/>
                      <a:pt x="178" y="2496"/>
                    </a:cubicBezTo>
                    <a:cubicBezTo>
                      <a:pt x="183" y="2506"/>
                      <a:pt x="189" y="2515"/>
                      <a:pt x="195" y="2523"/>
                    </a:cubicBezTo>
                    <a:cubicBezTo>
                      <a:pt x="201" y="2532"/>
                      <a:pt x="207" y="2541"/>
                      <a:pt x="213" y="2550"/>
                    </a:cubicBezTo>
                    <a:cubicBezTo>
                      <a:pt x="219" y="2559"/>
                      <a:pt x="225" y="2568"/>
                      <a:pt x="232" y="2577"/>
                    </a:cubicBezTo>
                    <a:cubicBezTo>
                      <a:pt x="238" y="2586"/>
                      <a:pt x="245" y="2595"/>
                      <a:pt x="251" y="2604"/>
                    </a:cubicBezTo>
                    <a:cubicBezTo>
                      <a:pt x="264" y="2622"/>
                      <a:pt x="278" y="2639"/>
                      <a:pt x="290" y="2658"/>
                    </a:cubicBezTo>
                    <a:cubicBezTo>
                      <a:pt x="280" y="2626"/>
                      <a:pt x="315" y="2612"/>
                      <a:pt x="332" y="2631"/>
                    </a:cubicBezTo>
                    <a:cubicBezTo>
                      <a:pt x="311" y="2658"/>
                      <a:pt x="311" y="2658"/>
                      <a:pt x="311" y="2658"/>
                    </a:cubicBezTo>
                    <a:cubicBezTo>
                      <a:pt x="337" y="2660"/>
                      <a:pt x="305" y="2629"/>
                      <a:pt x="345" y="2643"/>
                    </a:cubicBezTo>
                    <a:cubicBezTo>
                      <a:pt x="361" y="2671"/>
                      <a:pt x="329" y="2682"/>
                      <a:pt x="309" y="2672"/>
                    </a:cubicBezTo>
                    <a:cubicBezTo>
                      <a:pt x="341" y="2698"/>
                      <a:pt x="341" y="2698"/>
                      <a:pt x="341" y="2698"/>
                    </a:cubicBezTo>
                    <a:cubicBezTo>
                      <a:pt x="335" y="2706"/>
                      <a:pt x="326" y="2702"/>
                      <a:pt x="314" y="2707"/>
                    </a:cubicBezTo>
                    <a:cubicBezTo>
                      <a:pt x="327" y="2708"/>
                      <a:pt x="331" y="2726"/>
                      <a:pt x="338" y="2745"/>
                    </a:cubicBezTo>
                    <a:cubicBezTo>
                      <a:pt x="341" y="2754"/>
                      <a:pt x="345" y="2763"/>
                      <a:pt x="351" y="2770"/>
                    </a:cubicBezTo>
                    <a:cubicBezTo>
                      <a:pt x="356" y="2777"/>
                      <a:pt x="364" y="2780"/>
                      <a:pt x="374" y="2780"/>
                    </a:cubicBezTo>
                    <a:cubicBezTo>
                      <a:pt x="368" y="2787"/>
                      <a:pt x="368" y="2787"/>
                      <a:pt x="368" y="2787"/>
                    </a:cubicBezTo>
                    <a:cubicBezTo>
                      <a:pt x="397" y="2822"/>
                      <a:pt x="421" y="2845"/>
                      <a:pt x="444" y="2865"/>
                    </a:cubicBezTo>
                    <a:cubicBezTo>
                      <a:pt x="456" y="2875"/>
                      <a:pt x="467" y="2885"/>
                      <a:pt x="479" y="2895"/>
                    </a:cubicBezTo>
                    <a:cubicBezTo>
                      <a:pt x="482" y="2898"/>
                      <a:pt x="484" y="2900"/>
                      <a:pt x="487" y="2903"/>
                    </a:cubicBezTo>
                    <a:cubicBezTo>
                      <a:pt x="491" y="2906"/>
                      <a:pt x="494" y="2908"/>
                      <a:pt x="497" y="2911"/>
                    </a:cubicBezTo>
                    <a:cubicBezTo>
                      <a:pt x="503" y="2916"/>
                      <a:pt x="509" y="2922"/>
                      <a:pt x="516" y="2928"/>
                    </a:cubicBezTo>
                    <a:cubicBezTo>
                      <a:pt x="526" y="2919"/>
                      <a:pt x="535" y="2920"/>
                      <a:pt x="546" y="2924"/>
                    </a:cubicBezTo>
                    <a:cubicBezTo>
                      <a:pt x="556" y="2927"/>
                      <a:pt x="568" y="2932"/>
                      <a:pt x="584" y="2931"/>
                    </a:cubicBezTo>
                    <a:cubicBezTo>
                      <a:pt x="592" y="2941"/>
                      <a:pt x="600" y="2953"/>
                      <a:pt x="608" y="2964"/>
                    </a:cubicBezTo>
                    <a:cubicBezTo>
                      <a:pt x="617" y="2976"/>
                      <a:pt x="625" y="2988"/>
                      <a:pt x="635" y="2999"/>
                    </a:cubicBezTo>
                    <a:cubicBezTo>
                      <a:pt x="637" y="3002"/>
                      <a:pt x="639" y="3005"/>
                      <a:pt x="642" y="3008"/>
                    </a:cubicBezTo>
                    <a:cubicBezTo>
                      <a:pt x="644" y="3011"/>
                      <a:pt x="647" y="3014"/>
                      <a:pt x="649" y="3017"/>
                    </a:cubicBezTo>
                    <a:cubicBezTo>
                      <a:pt x="654" y="3022"/>
                      <a:pt x="659" y="3028"/>
                      <a:pt x="665" y="3033"/>
                    </a:cubicBezTo>
                    <a:cubicBezTo>
                      <a:pt x="670" y="3039"/>
                      <a:pt x="676" y="3044"/>
                      <a:pt x="682" y="3049"/>
                    </a:cubicBezTo>
                    <a:cubicBezTo>
                      <a:pt x="688" y="3054"/>
                      <a:pt x="694" y="3059"/>
                      <a:pt x="701" y="3063"/>
                    </a:cubicBezTo>
                    <a:cubicBezTo>
                      <a:pt x="744" y="3079"/>
                      <a:pt x="725" y="3052"/>
                      <a:pt x="750" y="3051"/>
                    </a:cubicBezTo>
                    <a:cubicBezTo>
                      <a:pt x="738" y="3073"/>
                      <a:pt x="791" y="3107"/>
                      <a:pt x="754" y="3103"/>
                    </a:cubicBezTo>
                    <a:cubicBezTo>
                      <a:pt x="786" y="3123"/>
                      <a:pt x="808" y="3135"/>
                      <a:pt x="832" y="3147"/>
                    </a:cubicBezTo>
                    <a:cubicBezTo>
                      <a:pt x="844" y="3153"/>
                      <a:pt x="857" y="3158"/>
                      <a:pt x="873" y="3164"/>
                    </a:cubicBezTo>
                    <a:cubicBezTo>
                      <a:pt x="881" y="3167"/>
                      <a:pt x="889" y="3170"/>
                      <a:pt x="899" y="3174"/>
                    </a:cubicBezTo>
                    <a:cubicBezTo>
                      <a:pt x="908" y="3177"/>
                      <a:pt x="919" y="3180"/>
                      <a:pt x="930" y="3184"/>
                    </a:cubicBezTo>
                    <a:cubicBezTo>
                      <a:pt x="926" y="3170"/>
                      <a:pt x="919" y="3160"/>
                      <a:pt x="928" y="3156"/>
                    </a:cubicBezTo>
                    <a:cubicBezTo>
                      <a:pt x="945" y="3160"/>
                      <a:pt x="956" y="3184"/>
                      <a:pt x="949" y="3193"/>
                    </a:cubicBezTo>
                    <a:cubicBezTo>
                      <a:pt x="943" y="3194"/>
                      <a:pt x="943" y="3194"/>
                      <a:pt x="943" y="3194"/>
                    </a:cubicBezTo>
                    <a:cubicBezTo>
                      <a:pt x="957" y="3196"/>
                      <a:pt x="971" y="3200"/>
                      <a:pt x="983" y="3206"/>
                    </a:cubicBezTo>
                    <a:cubicBezTo>
                      <a:pt x="990" y="3209"/>
                      <a:pt x="996" y="3213"/>
                      <a:pt x="1002" y="3217"/>
                    </a:cubicBezTo>
                    <a:cubicBezTo>
                      <a:pt x="1008" y="3220"/>
                      <a:pt x="1014" y="3224"/>
                      <a:pt x="1020" y="3228"/>
                    </a:cubicBezTo>
                    <a:cubicBezTo>
                      <a:pt x="1032" y="3237"/>
                      <a:pt x="1044" y="3247"/>
                      <a:pt x="1056" y="3257"/>
                    </a:cubicBezTo>
                    <a:cubicBezTo>
                      <a:pt x="1068" y="3266"/>
                      <a:pt x="1079" y="3276"/>
                      <a:pt x="1091" y="3287"/>
                    </a:cubicBezTo>
                    <a:cubicBezTo>
                      <a:pt x="1137" y="3326"/>
                      <a:pt x="1185" y="3362"/>
                      <a:pt x="1234" y="3352"/>
                    </a:cubicBezTo>
                    <a:cubicBezTo>
                      <a:pt x="1228" y="3353"/>
                      <a:pt x="1228" y="3353"/>
                      <a:pt x="1228" y="3353"/>
                    </a:cubicBezTo>
                    <a:cubicBezTo>
                      <a:pt x="1228" y="3353"/>
                      <a:pt x="1234" y="3354"/>
                      <a:pt x="1243" y="3354"/>
                    </a:cubicBezTo>
                    <a:cubicBezTo>
                      <a:pt x="1251" y="3355"/>
                      <a:pt x="1263" y="3356"/>
                      <a:pt x="1274" y="3356"/>
                    </a:cubicBezTo>
                    <a:cubicBezTo>
                      <a:pt x="1297" y="3357"/>
                      <a:pt x="1320" y="3358"/>
                      <a:pt x="1320" y="3358"/>
                    </a:cubicBezTo>
                    <a:cubicBezTo>
                      <a:pt x="1338" y="3367"/>
                      <a:pt x="1331" y="3369"/>
                      <a:pt x="1322" y="3373"/>
                    </a:cubicBezTo>
                    <a:cubicBezTo>
                      <a:pt x="1313" y="3376"/>
                      <a:pt x="1302" y="3380"/>
                      <a:pt x="1314" y="3393"/>
                    </a:cubicBezTo>
                    <a:cubicBezTo>
                      <a:pt x="1340" y="3390"/>
                      <a:pt x="1361" y="3392"/>
                      <a:pt x="1381" y="3397"/>
                    </a:cubicBezTo>
                    <a:cubicBezTo>
                      <a:pt x="1400" y="3401"/>
                      <a:pt x="1417" y="3407"/>
                      <a:pt x="1433" y="3414"/>
                    </a:cubicBezTo>
                    <a:cubicBezTo>
                      <a:pt x="1450" y="3421"/>
                      <a:pt x="1465" y="3427"/>
                      <a:pt x="1482" y="3432"/>
                    </a:cubicBezTo>
                    <a:cubicBezTo>
                      <a:pt x="1499" y="3437"/>
                      <a:pt x="1517" y="3439"/>
                      <a:pt x="1538" y="3438"/>
                    </a:cubicBezTo>
                    <a:cubicBezTo>
                      <a:pt x="1547" y="3460"/>
                      <a:pt x="1566" y="3473"/>
                      <a:pt x="1588" y="3483"/>
                    </a:cubicBezTo>
                    <a:cubicBezTo>
                      <a:pt x="1600" y="3487"/>
                      <a:pt x="1612" y="3491"/>
                      <a:pt x="1625" y="3494"/>
                    </a:cubicBezTo>
                    <a:cubicBezTo>
                      <a:pt x="1638" y="3496"/>
                      <a:pt x="1652" y="3499"/>
                      <a:pt x="1666" y="3500"/>
                    </a:cubicBezTo>
                    <a:cubicBezTo>
                      <a:pt x="1680" y="3502"/>
                      <a:pt x="1694" y="3504"/>
                      <a:pt x="1708" y="3505"/>
                    </a:cubicBezTo>
                    <a:cubicBezTo>
                      <a:pt x="1722" y="3507"/>
                      <a:pt x="1736" y="3509"/>
                      <a:pt x="1749" y="3512"/>
                    </a:cubicBezTo>
                    <a:cubicBezTo>
                      <a:pt x="1775" y="3517"/>
                      <a:pt x="1799" y="3525"/>
                      <a:pt x="1817" y="3540"/>
                    </a:cubicBezTo>
                    <a:cubicBezTo>
                      <a:pt x="1815" y="3522"/>
                      <a:pt x="1815" y="3522"/>
                      <a:pt x="1815" y="3522"/>
                    </a:cubicBezTo>
                    <a:cubicBezTo>
                      <a:pt x="1838" y="3509"/>
                      <a:pt x="1838" y="3536"/>
                      <a:pt x="1853" y="3543"/>
                    </a:cubicBezTo>
                    <a:cubicBezTo>
                      <a:pt x="1853" y="3529"/>
                      <a:pt x="1833" y="3523"/>
                      <a:pt x="1847" y="3516"/>
                    </a:cubicBezTo>
                    <a:cubicBezTo>
                      <a:pt x="1936" y="3519"/>
                      <a:pt x="2025" y="3537"/>
                      <a:pt x="2115" y="3556"/>
                    </a:cubicBezTo>
                    <a:cubicBezTo>
                      <a:pt x="2205" y="3575"/>
                      <a:pt x="2297" y="3596"/>
                      <a:pt x="2387" y="3606"/>
                    </a:cubicBezTo>
                    <a:cubicBezTo>
                      <a:pt x="2420" y="3609"/>
                      <a:pt x="2430" y="3586"/>
                      <a:pt x="2442" y="3568"/>
                    </a:cubicBezTo>
                    <a:cubicBezTo>
                      <a:pt x="2454" y="3550"/>
                      <a:pt x="2467" y="3537"/>
                      <a:pt x="2509" y="3558"/>
                    </a:cubicBezTo>
                    <a:cubicBezTo>
                      <a:pt x="2485" y="3591"/>
                      <a:pt x="2485" y="3591"/>
                      <a:pt x="2485" y="3591"/>
                    </a:cubicBezTo>
                    <a:cubicBezTo>
                      <a:pt x="2552" y="3572"/>
                      <a:pt x="2621" y="3570"/>
                      <a:pt x="2690" y="3567"/>
                    </a:cubicBezTo>
                    <a:cubicBezTo>
                      <a:pt x="2707" y="3566"/>
                      <a:pt x="2725" y="3565"/>
                      <a:pt x="2742" y="3563"/>
                    </a:cubicBezTo>
                    <a:cubicBezTo>
                      <a:pt x="2760" y="3562"/>
                      <a:pt x="2777" y="3560"/>
                      <a:pt x="2794" y="3557"/>
                    </a:cubicBezTo>
                    <a:cubicBezTo>
                      <a:pt x="2811" y="3554"/>
                      <a:pt x="2828" y="3551"/>
                      <a:pt x="2845" y="3546"/>
                    </a:cubicBezTo>
                    <a:cubicBezTo>
                      <a:pt x="2862" y="3542"/>
                      <a:pt x="2878" y="3536"/>
                      <a:pt x="2894" y="3529"/>
                    </a:cubicBezTo>
                    <a:cubicBezTo>
                      <a:pt x="2887" y="3538"/>
                      <a:pt x="2889" y="3547"/>
                      <a:pt x="2876" y="3549"/>
                    </a:cubicBezTo>
                    <a:cubicBezTo>
                      <a:pt x="2884" y="3554"/>
                      <a:pt x="2894" y="3555"/>
                      <a:pt x="2906" y="3554"/>
                    </a:cubicBezTo>
                    <a:cubicBezTo>
                      <a:pt x="2917" y="3553"/>
                      <a:pt x="2930" y="3549"/>
                      <a:pt x="2940" y="3545"/>
                    </a:cubicBezTo>
                    <a:cubicBezTo>
                      <a:pt x="2946" y="3542"/>
                      <a:pt x="2951" y="3540"/>
                      <a:pt x="2956" y="3537"/>
                    </a:cubicBezTo>
                    <a:cubicBezTo>
                      <a:pt x="2960" y="3534"/>
                      <a:pt x="2965" y="3531"/>
                      <a:pt x="2968" y="3528"/>
                    </a:cubicBezTo>
                    <a:cubicBezTo>
                      <a:pt x="2975" y="3522"/>
                      <a:pt x="2978" y="3516"/>
                      <a:pt x="2977" y="3511"/>
                    </a:cubicBezTo>
                    <a:cubicBezTo>
                      <a:pt x="2999" y="3508"/>
                      <a:pt x="2986" y="3527"/>
                      <a:pt x="3002" y="3533"/>
                    </a:cubicBezTo>
                    <a:cubicBezTo>
                      <a:pt x="3010" y="3535"/>
                      <a:pt x="3018" y="3533"/>
                      <a:pt x="3026" y="3529"/>
                    </a:cubicBezTo>
                    <a:cubicBezTo>
                      <a:pt x="3034" y="3524"/>
                      <a:pt x="3041" y="3519"/>
                      <a:pt x="3048" y="3513"/>
                    </a:cubicBezTo>
                    <a:cubicBezTo>
                      <a:pt x="3063" y="3503"/>
                      <a:pt x="3076" y="3493"/>
                      <a:pt x="3087" y="3502"/>
                    </a:cubicBezTo>
                    <a:cubicBezTo>
                      <a:pt x="3091" y="3505"/>
                      <a:pt x="3081" y="3512"/>
                      <a:pt x="3076" y="3515"/>
                    </a:cubicBezTo>
                    <a:cubicBezTo>
                      <a:pt x="3080" y="3511"/>
                      <a:pt x="3088" y="3507"/>
                      <a:pt x="3096" y="3504"/>
                    </a:cubicBezTo>
                    <a:cubicBezTo>
                      <a:pt x="3105" y="3500"/>
                      <a:pt x="3114" y="3498"/>
                      <a:pt x="3122" y="3494"/>
                    </a:cubicBezTo>
                    <a:cubicBezTo>
                      <a:pt x="3139" y="3486"/>
                      <a:pt x="3150" y="3479"/>
                      <a:pt x="3137" y="3469"/>
                    </a:cubicBezTo>
                    <a:cubicBezTo>
                      <a:pt x="3164" y="3467"/>
                      <a:pt x="3186" y="3453"/>
                      <a:pt x="3207" y="3442"/>
                    </a:cubicBezTo>
                    <a:cubicBezTo>
                      <a:pt x="3212" y="3439"/>
                      <a:pt x="3217" y="3435"/>
                      <a:pt x="3222" y="3433"/>
                    </a:cubicBezTo>
                    <a:cubicBezTo>
                      <a:pt x="3227" y="3430"/>
                      <a:pt x="3232" y="3427"/>
                      <a:pt x="3238" y="3424"/>
                    </a:cubicBezTo>
                    <a:cubicBezTo>
                      <a:pt x="3248" y="3420"/>
                      <a:pt x="3258" y="3416"/>
                      <a:pt x="3270" y="3415"/>
                    </a:cubicBezTo>
                    <a:cubicBezTo>
                      <a:pt x="3272" y="3405"/>
                      <a:pt x="3279" y="3398"/>
                      <a:pt x="3287" y="3393"/>
                    </a:cubicBezTo>
                    <a:cubicBezTo>
                      <a:pt x="3295" y="3387"/>
                      <a:pt x="3306" y="3383"/>
                      <a:pt x="3315" y="3379"/>
                    </a:cubicBezTo>
                    <a:cubicBezTo>
                      <a:pt x="3333" y="3370"/>
                      <a:pt x="3349" y="3361"/>
                      <a:pt x="3341" y="3341"/>
                    </a:cubicBezTo>
                    <a:cubicBezTo>
                      <a:pt x="3351" y="3361"/>
                      <a:pt x="3375" y="3355"/>
                      <a:pt x="3399" y="3340"/>
                    </a:cubicBezTo>
                    <a:cubicBezTo>
                      <a:pt x="3410" y="3332"/>
                      <a:pt x="3422" y="3322"/>
                      <a:pt x="3431" y="3311"/>
                    </a:cubicBezTo>
                    <a:cubicBezTo>
                      <a:pt x="3440" y="3301"/>
                      <a:pt x="3446" y="3289"/>
                      <a:pt x="3450" y="3280"/>
                    </a:cubicBezTo>
                    <a:cubicBezTo>
                      <a:pt x="3449" y="3298"/>
                      <a:pt x="3481" y="3273"/>
                      <a:pt x="3483" y="3296"/>
                    </a:cubicBezTo>
                    <a:cubicBezTo>
                      <a:pt x="3497" y="3283"/>
                      <a:pt x="3510" y="3269"/>
                      <a:pt x="3516" y="3257"/>
                    </a:cubicBezTo>
                    <a:cubicBezTo>
                      <a:pt x="3522" y="3245"/>
                      <a:pt x="3522" y="3234"/>
                      <a:pt x="3512" y="3228"/>
                    </a:cubicBezTo>
                    <a:cubicBezTo>
                      <a:pt x="3522" y="3227"/>
                      <a:pt x="3532" y="3224"/>
                      <a:pt x="3540" y="3220"/>
                    </a:cubicBezTo>
                    <a:cubicBezTo>
                      <a:pt x="3548" y="3216"/>
                      <a:pt x="3555" y="3211"/>
                      <a:pt x="3561" y="3205"/>
                    </a:cubicBezTo>
                    <a:cubicBezTo>
                      <a:pt x="3566" y="3199"/>
                      <a:pt x="3571" y="3192"/>
                      <a:pt x="3576" y="3185"/>
                    </a:cubicBezTo>
                    <a:cubicBezTo>
                      <a:pt x="3580" y="3178"/>
                      <a:pt x="3584" y="3170"/>
                      <a:pt x="3588" y="3163"/>
                    </a:cubicBezTo>
                    <a:cubicBezTo>
                      <a:pt x="3595" y="3149"/>
                      <a:pt x="3602" y="3136"/>
                      <a:pt x="3611" y="3127"/>
                    </a:cubicBezTo>
                    <a:cubicBezTo>
                      <a:pt x="3621" y="3118"/>
                      <a:pt x="3633" y="3114"/>
                      <a:pt x="3653" y="3118"/>
                    </a:cubicBezTo>
                    <a:cubicBezTo>
                      <a:pt x="3679" y="3067"/>
                      <a:pt x="3703" y="3019"/>
                      <a:pt x="3725" y="2972"/>
                    </a:cubicBezTo>
                    <a:cubicBezTo>
                      <a:pt x="3747" y="2926"/>
                      <a:pt x="3767" y="2881"/>
                      <a:pt x="3786" y="2836"/>
                    </a:cubicBezTo>
                    <a:cubicBezTo>
                      <a:pt x="3805" y="2849"/>
                      <a:pt x="3792" y="2873"/>
                      <a:pt x="3780" y="2896"/>
                    </a:cubicBezTo>
                    <a:cubicBezTo>
                      <a:pt x="3768" y="2918"/>
                      <a:pt x="3756" y="2940"/>
                      <a:pt x="3776" y="2951"/>
                    </a:cubicBezTo>
                    <a:cubicBezTo>
                      <a:pt x="3794" y="2907"/>
                      <a:pt x="3801" y="2868"/>
                      <a:pt x="3809" y="2831"/>
                    </a:cubicBezTo>
                    <a:cubicBezTo>
                      <a:pt x="3813" y="2813"/>
                      <a:pt x="3818" y="2795"/>
                      <a:pt x="3825" y="2777"/>
                    </a:cubicBezTo>
                    <a:cubicBezTo>
                      <a:pt x="3831" y="2759"/>
                      <a:pt x="3840" y="2741"/>
                      <a:pt x="3852" y="2722"/>
                    </a:cubicBezTo>
                    <a:cubicBezTo>
                      <a:pt x="3867" y="2703"/>
                      <a:pt x="3864" y="2742"/>
                      <a:pt x="3867" y="2753"/>
                    </a:cubicBezTo>
                    <a:cubicBezTo>
                      <a:pt x="3870" y="2741"/>
                      <a:pt x="3873" y="2730"/>
                      <a:pt x="3877" y="2719"/>
                    </a:cubicBezTo>
                    <a:cubicBezTo>
                      <a:pt x="3881" y="2709"/>
                      <a:pt x="3885" y="2698"/>
                      <a:pt x="3889" y="2688"/>
                    </a:cubicBezTo>
                    <a:cubicBezTo>
                      <a:pt x="3897" y="2667"/>
                      <a:pt x="3906" y="2647"/>
                      <a:pt x="3914" y="2627"/>
                    </a:cubicBezTo>
                    <a:cubicBezTo>
                      <a:pt x="3922" y="2607"/>
                      <a:pt x="3930" y="2587"/>
                      <a:pt x="3936" y="2567"/>
                    </a:cubicBezTo>
                    <a:cubicBezTo>
                      <a:pt x="3941" y="2547"/>
                      <a:pt x="3945" y="2526"/>
                      <a:pt x="3946" y="2505"/>
                    </a:cubicBezTo>
                    <a:cubicBezTo>
                      <a:pt x="3950" y="2506"/>
                      <a:pt x="3951" y="2516"/>
                      <a:pt x="3952" y="2525"/>
                    </a:cubicBezTo>
                    <a:cubicBezTo>
                      <a:pt x="3956" y="2510"/>
                      <a:pt x="3970" y="2492"/>
                      <a:pt x="3950" y="2487"/>
                    </a:cubicBezTo>
                    <a:cubicBezTo>
                      <a:pt x="3951" y="2504"/>
                      <a:pt x="3951" y="2504"/>
                      <a:pt x="3951" y="2504"/>
                    </a:cubicBezTo>
                    <a:cubicBezTo>
                      <a:pt x="3941" y="2508"/>
                      <a:pt x="3935" y="2504"/>
                      <a:pt x="3929" y="2498"/>
                    </a:cubicBezTo>
                    <a:cubicBezTo>
                      <a:pt x="3924" y="2491"/>
                      <a:pt x="3919" y="2480"/>
                      <a:pt x="3916" y="2469"/>
                    </a:cubicBezTo>
                    <a:cubicBezTo>
                      <a:pt x="3908" y="2447"/>
                      <a:pt x="3904" y="2422"/>
                      <a:pt x="3896" y="2419"/>
                    </a:cubicBezTo>
                    <a:cubicBezTo>
                      <a:pt x="3921" y="2440"/>
                      <a:pt x="3929" y="2422"/>
                      <a:pt x="3939" y="2406"/>
                    </a:cubicBezTo>
                    <a:cubicBezTo>
                      <a:pt x="3949" y="2391"/>
                      <a:pt x="3961" y="2377"/>
                      <a:pt x="3991" y="2407"/>
                    </a:cubicBezTo>
                    <a:cubicBezTo>
                      <a:pt x="3990" y="2396"/>
                      <a:pt x="3984" y="2381"/>
                      <a:pt x="3970" y="2380"/>
                    </a:cubicBezTo>
                    <a:cubicBezTo>
                      <a:pt x="3978" y="2366"/>
                      <a:pt x="3986" y="2363"/>
                      <a:pt x="3998" y="2382"/>
                    </a:cubicBezTo>
                    <a:cubicBezTo>
                      <a:pt x="3999" y="2352"/>
                      <a:pt x="3993" y="2342"/>
                      <a:pt x="3989" y="2332"/>
                    </a:cubicBezTo>
                    <a:cubicBezTo>
                      <a:pt x="3984" y="2322"/>
                      <a:pt x="3981" y="2313"/>
                      <a:pt x="3986" y="2288"/>
                    </a:cubicBezTo>
                    <a:cubicBezTo>
                      <a:pt x="3996" y="2290"/>
                      <a:pt x="3997" y="2301"/>
                      <a:pt x="4007" y="2309"/>
                    </a:cubicBezTo>
                    <a:cubicBezTo>
                      <a:pt x="4001" y="2294"/>
                      <a:pt x="3994" y="2279"/>
                      <a:pt x="3991" y="2263"/>
                    </a:cubicBezTo>
                    <a:cubicBezTo>
                      <a:pt x="3988" y="2247"/>
                      <a:pt x="3988" y="2230"/>
                      <a:pt x="3996" y="2209"/>
                    </a:cubicBezTo>
                    <a:cubicBezTo>
                      <a:pt x="4001" y="2213"/>
                      <a:pt x="4010" y="2209"/>
                      <a:pt x="4008" y="2222"/>
                    </a:cubicBezTo>
                    <a:cubicBezTo>
                      <a:pt x="4010" y="2203"/>
                      <a:pt x="4009" y="2185"/>
                      <a:pt x="4007" y="2168"/>
                    </a:cubicBezTo>
                    <a:cubicBezTo>
                      <a:pt x="4006" y="2160"/>
                      <a:pt x="4004" y="2151"/>
                      <a:pt x="4003" y="2143"/>
                    </a:cubicBezTo>
                    <a:cubicBezTo>
                      <a:pt x="4001" y="2134"/>
                      <a:pt x="4000" y="2126"/>
                      <a:pt x="3998" y="2118"/>
                    </a:cubicBezTo>
                    <a:cubicBezTo>
                      <a:pt x="3996" y="2109"/>
                      <a:pt x="3995" y="2101"/>
                      <a:pt x="3994" y="2092"/>
                    </a:cubicBezTo>
                    <a:cubicBezTo>
                      <a:pt x="3993" y="2084"/>
                      <a:pt x="3992" y="2075"/>
                      <a:pt x="3992" y="2067"/>
                    </a:cubicBezTo>
                    <a:cubicBezTo>
                      <a:pt x="3991" y="2049"/>
                      <a:pt x="3994" y="2031"/>
                      <a:pt x="4000" y="2011"/>
                    </a:cubicBezTo>
                    <a:cubicBezTo>
                      <a:pt x="4041" y="2038"/>
                      <a:pt x="4015" y="1984"/>
                      <a:pt x="4052" y="1982"/>
                    </a:cubicBezTo>
                    <a:cubicBezTo>
                      <a:pt x="4052" y="1982"/>
                      <a:pt x="4050" y="1971"/>
                      <a:pt x="4048" y="1959"/>
                    </a:cubicBezTo>
                    <a:cubicBezTo>
                      <a:pt x="4045" y="1948"/>
                      <a:pt x="4043" y="1937"/>
                      <a:pt x="4043" y="1937"/>
                    </a:cubicBezTo>
                    <a:cubicBezTo>
                      <a:pt x="4024" y="1954"/>
                      <a:pt x="4024" y="1954"/>
                      <a:pt x="4024" y="1954"/>
                    </a:cubicBezTo>
                    <a:cubicBezTo>
                      <a:pt x="4025" y="1935"/>
                      <a:pt x="4019" y="1917"/>
                      <a:pt x="4014" y="1899"/>
                    </a:cubicBezTo>
                    <a:cubicBezTo>
                      <a:pt x="4009" y="1882"/>
                      <a:pt x="4005" y="1865"/>
                      <a:pt x="4011" y="1849"/>
                    </a:cubicBezTo>
                    <a:cubicBezTo>
                      <a:pt x="4026" y="1877"/>
                      <a:pt x="4026" y="1877"/>
                      <a:pt x="4026" y="1877"/>
                    </a:cubicBezTo>
                    <a:cubicBezTo>
                      <a:pt x="4026" y="1877"/>
                      <a:pt x="4024" y="1859"/>
                      <a:pt x="4022" y="1841"/>
                    </a:cubicBezTo>
                    <a:cubicBezTo>
                      <a:pt x="4022" y="1832"/>
                      <a:pt x="4020" y="1823"/>
                      <a:pt x="4019" y="1816"/>
                    </a:cubicBezTo>
                    <a:cubicBezTo>
                      <a:pt x="4018" y="1810"/>
                      <a:pt x="4018" y="1805"/>
                      <a:pt x="4018" y="1805"/>
                    </a:cubicBezTo>
                    <a:cubicBezTo>
                      <a:pt x="4018" y="1805"/>
                      <a:pt x="4015" y="1816"/>
                      <a:pt x="4012" y="1826"/>
                    </a:cubicBezTo>
                    <a:cubicBezTo>
                      <a:pt x="4010" y="1831"/>
                      <a:pt x="4008" y="1836"/>
                      <a:pt x="4007" y="1840"/>
                    </a:cubicBezTo>
                    <a:cubicBezTo>
                      <a:pt x="4006" y="1844"/>
                      <a:pt x="4005" y="1846"/>
                      <a:pt x="4005" y="1846"/>
                    </a:cubicBezTo>
                    <a:cubicBezTo>
                      <a:pt x="4000" y="1837"/>
                      <a:pt x="3995" y="1832"/>
                      <a:pt x="3990" y="1830"/>
                    </a:cubicBezTo>
                    <a:cubicBezTo>
                      <a:pt x="3984" y="1828"/>
                      <a:pt x="3980" y="1829"/>
                      <a:pt x="3975" y="1828"/>
                    </a:cubicBezTo>
                    <a:cubicBezTo>
                      <a:pt x="3967" y="1828"/>
                      <a:pt x="3963" y="1826"/>
                      <a:pt x="3967" y="1801"/>
                    </a:cubicBezTo>
                    <a:cubicBezTo>
                      <a:pt x="3969" y="1806"/>
                      <a:pt x="3969" y="1797"/>
                      <a:pt x="3971" y="1784"/>
                    </a:cubicBezTo>
                    <a:cubicBezTo>
                      <a:pt x="3973" y="1771"/>
                      <a:pt x="3976" y="1753"/>
                      <a:pt x="3986" y="1743"/>
                    </a:cubicBezTo>
                    <a:cubicBezTo>
                      <a:pt x="3986" y="1743"/>
                      <a:pt x="3986" y="1743"/>
                      <a:pt x="3986" y="1743"/>
                    </a:cubicBezTo>
                    <a:cubicBezTo>
                      <a:pt x="3979" y="1734"/>
                      <a:pt x="3973" y="1725"/>
                      <a:pt x="3969" y="1715"/>
                    </a:cubicBezTo>
                    <a:cubicBezTo>
                      <a:pt x="3964" y="1705"/>
                      <a:pt x="3962" y="1693"/>
                      <a:pt x="3965" y="1679"/>
                    </a:cubicBezTo>
                    <a:cubicBezTo>
                      <a:pt x="3976" y="1670"/>
                      <a:pt x="4006" y="1680"/>
                      <a:pt x="4014" y="1675"/>
                    </a:cubicBezTo>
                    <a:cubicBezTo>
                      <a:pt x="4005" y="1671"/>
                      <a:pt x="4000" y="1664"/>
                      <a:pt x="3997" y="1654"/>
                    </a:cubicBezTo>
                    <a:cubicBezTo>
                      <a:pt x="3993" y="1645"/>
                      <a:pt x="3990" y="1634"/>
                      <a:pt x="3987" y="1623"/>
                    </a:cubicBezTo>
                    <a:cubicBezTo>
                      <a:pt x="3984" y="1612"/>
                      <a:pt x="3982" y="1600"/>
                      <a:pt x="3977" y="1591"/>
                    </a:cubicBezTo>
                    <a:cubicBezTo>
                      <a:pt x="3973" y="1581"/>
                      <a:pt x="3966" y="1573"/>
                      <a:pt x="3957" y="1569"/>
                    </a:cubicBezTo>
                    <a:cubicBezTo>
                      <a:pt x="3966" y="1575"/>
                      <a:pt x="3985" y="1572"/>
                      <a:pt x="3989" y="1569"/>
                    </a:cubicBezTo>
                    <a:cubicBezTo>
                      <a:pt x="3962" y="1558"/>
                      <a:pt x="3962" y="1558"/>
                      <a:pt x="3962" y="1558"/>
                    </a:cubicBezTo>
                    <a:cubicBezTo>
                      <a:pt x="3967" y="1539"/>
                      <a:pt x="3970" y="1536"/>
                      <a:pt x="3986" y="1536"/>
                    </a:cubicBezTo>
                    <a:cubicBezTo>
                      <a:pt x="3983" y="1509"/>
                      <a:pt x="3972" y="1516"/>
                      <a:pt x="3963" y="1521"/>
                    </a:cubicBezTo>
                    <a:cubicBezTo>
                      <a:pt x="3954" y="1525"/>
                      <a:pt x="3947" y="1528"/>
                      <a:pt x="3951" y="1496"/>
                    </a:cubicBezTo>
                    <a:cubicBezTo>
                      <a:pt x="3954" y="1500"/>
                      <a:pt x="3957" y="1497"/>
                      <a:pt x="3963" y="1507"/>
                    </a:cubicBezTo>
                    <a:cubicBezTo>
                      <a:pt x="3962" y="1474"/>
                      <a:pt x="3951" y="1445"/>
                      <a:pt x="3940" y="1417"/>
                    </a:cubicBezTo>
                    <a:cubicBezTo>
                      <a:pt x="3929" y="1389"/>
                      <a:pt x="3919" y="1362"/>
                      <a:pt x="3916" y="1333"/>
                    </a:cubicBezTo>
                    <a:cubicBezTo>
                      <a:pt x="3931" y="1319"/>
                      <a:pt x="3937" y="1331"/>
                      <a:pt x="3942" y="1342"/>
                    </a:cubicBezTo>
                    <a:cubicBezTo>
                      <a:pt x="3947" y="1354"/>
                      <a:pt x="3951" y="1365"/>
                      <a:pt x="3964" y="1352"/>
                    </a:cubicBezTo>
                    <a:cubicBezTo>
                      <a:pt x="3956" y="1332"/>
                      <a:pt x="3946" y="1312"/>
                      <a:pt x="3936" y="1292"/>
                    </a:cubicBezTo>
                    <a:cubicBezTo>
                      <a:pt x="3925" y="1273"/>
                      <a:pt x="3913" y="1254"/>
                      <a:pt x="3902" y="1235"/>
                    </a:cubicBezTo>
                    <a:cubicBezTo>
                      <a:pt x="3890" y="1216"/>
                      <a:pt x="3879" y="1197"/>
                      <a:pt x="3868" y="1179"/>
                    </a:cubicBezTo>
                    <a:cubicBezTo>
                      <a:pt x="3863" y="1169"/>
                      <a:pt x="3859" y="1160"/>
                      <a:pt x="3854" y="1150"/>
                    </a:cubicBezTo>
                    <a:cubicBezTo>
                      <a:pt x="3850" y="1141"/>
                      <a:pt x="3847" y="1131"/>
                      <a:pt x="3844" y="1122"/>
                    </a:cubicBezTo>
                    <a:cubicBezTo>
                      <a:pt x="3844" y="1122"/>
                      <a:pt x="3844" y="1125"/>
                      <a:pt x="3845" y="1129"/>
                    </a:cubicBezTo>
                    <a:cubicBezTo>
                      <a:pt x="3845" y="1133"/>
                      <a:pt x="3846" y="1137"/>
                      <a:pt x="3846" y="1137"/>
                    </a:cubicBezTo>
                    <a:cubicBezTo>
                      <a:pt x="3820" y="1142"/>
                      <a:pt x="3820" y="1126"/>
                      <a:pt x="3821" y="1105"/>
                    </a:cubicBezTo>
                    <a:cubicBezTo>
                      <a:pt x="3822" y="1094"/>
                      <a:pt x="3823" y="1082"/>
                      <a:pt x="3821" y="1072"/>
                    </a:cubicBezTo>
                    <a:cubicBezTo>
                      <a:pt x="3819" y="1061"/>
                      <a:pt x="3815" y="1051"/>
                      <a:pt x="3804" y="1045"/>
                    </a:cubicBezTo>
                    <a:cubicBezTo>
                      <a:pt x="3812" y="1052"/>
                      <a:pt x="3836" y="1044"/>
                      <a:pt x="3830" y="1044"/>
                    </a:cubicBezTo>
                    <a:cubicBezTo>
                      <a:pt x="3813" y="989"/>
                      <a:pt x="3766" y="947"/>
                      <a:pt x="3707" y="885"/>
                    </a:cubicBezTo>
                    <a:cubicBezTo>
                      <a:pt x="3724" y="886"/>
                      <a:pt x="3724" y="886"/>
                      <a:pt x="3724" y="886"/>
                    </a:cubicBezTo>
                    <a:cubicBezTo>
                      <a:pt x="3723" y="878"/>
                      <a:pt x="3719" y="869"/>
                      <a:pt x="3715" y="859"/>
                    </a:cubicBezTo>
                    <a:cubicBezTo>
                      <a:pt x="3710" y="850"/>
                      <a:pt x="3705" y="841"/>
                      <a:pt x="3699" y="831"/>
                    </a:cubicBezTo>
                    <a:cubicBezTo>
                      <a:pt x="3693" y="822"/>
                      <a:pt x="3687" y="812"/>
                      <a:pt x="3682" y="803"/>
                    </a:cubicBezTo>
                    <a:cubicBezTo>
                      <a:pt x="3676" y="794"/>
                      <a:pt x="3671" y="786"/>
                      <a:pt x="3667" y="778"/>
                    </a:cubicBezTo>
                    <a:cubicBezTo>
                      <a:pt x="3650" y="777"/>
                      <a:pt x="3640" y="759"/>
                      <a:pt x="3631" y="781"/>
                    </a:cubicBezTo>
                    <a:cubicBezTo>
                      <a:pt x="3631" y="777"/>
                      <a:pt x="3631" y="773"/>
                      <a:pt x="3630" y="769"/>
                    </a:cubicBezTo>
                    <a:cubicBezTo>
                      <a:pt x="3630" y="765"/>
                      <a:pt x="3629" y="761"/>
                      <a:pt x="3629" y="757"/>
                    </a:cubicBezTo>
                    <a:cubicBezTo>
                      <a:pt x="3627" y="750"/>
                      <a:pt x="3625" y="743"/>
                      <a:pt x="3623" y="737"/>
                    </a:cubicBezTo>
                    <a:cubicBezTo>
                      <a:pt x="3620" y="730"/>
                      <a:pt x="3617" y="724"/>
                      <a:pt x="3614" y="718"/>
                    </a:cubicBezTo>
                    <a:cubicBezTo>
                      <a:pt x="3613" y="715"/>
                      <a:pt x="3611" y="712"/>
                      <a:pt x="3609" y="709"/>
                    </a:cubicBezTo>
                    <a:cubicBezTo>
                      <a:pt x="3607" y="706"/>
                      <a:pt x="3605" y="704"/>
                      <a:pt x="3603" y="701"/>
                    </a:cubicBezTo>
                    <a:cubicBezTo>
                      <a:pt x="3587" y="681"/>
                      <a:pt x="3567" y="664"/>
                      <a:pt x="3545" y="649"/>
                    </a:cubicBezTo>
                    <a:cubicBezTo>
                      <a:pt x="3535" y="642"/>
                      <a:pt x="3524" y="634"/>
                      <a:pt x="3514" y="627"/>
                    </a:cubicBezTo>
                    <a:cubicBezTo>
                      <a:pt x="3504" y="619"/>
                      <a:pt x="3494" y="612"/>
                      <a:pt x="3485" y="603"/>
                    </a:cubicBezTo>
                    <a:cubicBezTo>
                      <a:pt x="3481" y="599"/>
                      <a:pt x="3477" y="594"/>
                      <a:pt x="3473" y="589"/>
                    </a:cubicBezTo>
                    <a:cubicBezTo>
                      <a:pt x="3469" y="585"/>
                      <a:pt x="3465" y="580"/>
                      <a:pt x="3462" y="574"/>
                    </a:cubicBezTo>
                    <a:cubicBezTo>
                      <a:pt x="3456" y="564"/>
                      <a:pt x="3451" y="552"/>
                      <a:pt x="3448" y="537"/>
                    </a:cubicBezTo>
                    <a:cubicBezTo>
                      <a:pt x="3456" y="545"/>
                      <a:pt x="3476" y="549"/>
                      <a:pt x="3469" y="542"/>
                    </a:cubicBezTo>
                    <a:cubicBezTo>
                      <a:pt x="3469" y="542"/>
                      <a:pt x="3465" y="539"/>
                      <a:pt x="3459" y="534"/>
                    </a:cubicBezTo>
                    <a:cubicBezTo>
                      <a:pt x="3455" y="532"/>
                      <a:pt x="3452" y="529"/>
                      <a:pt x="3448" y="526"/>
                    </a:cubicBezTo>
                    <a:cubicBezTo>
                      <a:pt x="3444" y="523"/>
                      <a:pt x="3439" y="520"/>
                      <a:pt x="3435" y="517"/>
                    </a:cubicBezTo>
                    <a:cubicBezTo>
                      <a:pt x="3418" y="506"/>
                      <a:pt x="3401" y="494"/>
                      <a:pt x="3401" y="494"/>
                    </a:cubicBezTo>
                    <a:cubicBezTo>
                      <a:pt x="3390" y="515"/>
                      <a:pt x="3399" y="511"/>
                      <a:pt x="3400" y="536"/>
                    </a:cubicBezTo>
                    <a:cubicBezTo>
                      <a:pt x="3383" y="539"/>
                      <a:pt x="3359" y="531"/>
                      <a:pt x="3344" y="518"/>
                    </a:cubicBezTo>
                    <a:cubicBezTo>
                      <a:pt x="3382" y="531"/>
                      <a:pt x="3369" y="491"/>
                      <a:pt x="3365" y="470"/>
                    </a:cubicBezTo>
                    <a:cubicBezTo>
                      <a:pt x="3362" y="477"/>
                      <a:pt x="3353" y="480"/>
                      <a:pt x="3349" y="486"/>
                    </a:cubicBezTo>
                    <a:cubicBezTo>
                      <a:pt x="3348" y="471"/>
                      <a:pt x="3345" y="466"/>
                      <a:pt x="3341" y="465"/>
                    </a:cubicBezTo>
                    <a:cubicBezTo>
                      <a:pt x="3337" y="464"/>
                      <a:pt x="3332" y="468"/>
                      <a:pt x="3326" y="472"/>
                    </a:cubicBezTo>
                    <a:cubicBezTo>
                      <a:pt x="3315" y="479"/>
                      <a:pt x="3301" y="487"/>
                      <a:pt x="3288" y="458"/>
                    </a:cubicBezTo>
                    <a:cubicBezTo>
                      <a:pt x="3298" y="451"/>
                      <a:pt x="3298" y="451"/>
                      <a:pt x="3298" y="451"/>
                    </a:cubicBezTo>
                    <a:cubicBezTo>
                      <a:pt x="3292" y="449"/>
                      <a:pt x="3287" y="447"/>
                      <a:pt x="3281" y="445"/>
                    </a:cubicBezTo>
                    <a:cubicBezTo>
                      <a:pt x="3276" y="444"/>
                      <a:pt x="3270" y="443"/>
                      <a:pt x="3265" y="441"/>
                    </a:cubicBezTo>
                    <a:cubicBezTo>
                      <a:pt x="3254" y="438"/>
                      <a:pt x="3243" y="434"/>
                      <a:pt x="3235" y="425"/>
                    </a:cubicBezTo>
                    <a:cubicBezTo>
                      <a:pt x="3244" y="399"/>
                      <a:pt x="3261" y="430"/>
                      <a:pt x="3275" y="414"/>
                    </a:cubicBezTo>
                    <a:cubicBezTo>
                      <a:pt x="3269" y="409"/>
                      <a:pt x="3260" y="406"/>
                      <a:pt x="3251" y="405"/>
                    </a:cubicBezTo>
                    <a:cubicBezTo>
                      <a:pt x="3247" y="404"/>
                      <a:pt x="3242" y="404"/>
                      <a:pt x="3237" y="403"/>
                    </a:cubicBezTo>
                    <a:cubicBezTo>
                      <a:pt x="3233" y="403"/>
                      <a:pt x="3228" y="402"/>
                      <a:pt x="3223" y="402"/>
                    </a:cubicBezTo>
                    <a:cubicBezTo>
                      <a:pt x="3205" y="400"/>
                      <a:pt x="3190" y="395"/>
                      <a:pt x="3185" y="376"/>
                    </a:cubicBezTo>
                    <a:cubicBezTo>
                      <a:pt x="3201" y="378"/>
                      <a:pt x="3217" y="390"/>
                      <a:pt x="3233" y="392"/>
                    </a:cubicBezTo>
                    <a:cubicBezTo>
                      <a:pt x="3229" y="370"/>
                      <a:pt x="3225" y="360"/>
                      <a:pt x="3220" y="353"/>
                    </a:cubicBezTo>
                    <a:cubicBezTo>
                      <a:pt x="3215" y="347"/>
                      <a:pt x="3208" y="343"/>
                      <a:pt x="3200" y="334"/>
                    </a:cubicBezTo>
                    <a:cubicBezTo>
                      <a:pt x="3201" y="336"/>
                      <a:pt x="3201" y="336"/>
                      <a:pt x="3201" y="336"/>
                    </a:cubicBezTo>
                    <a:cubicBezTo>
                      <a:pt x="3201" y="336"/>
                      <a:pt x="3192" y="325"/>
                      <a:pt x="3182" y="314"/>
                    </a:cubicBezTo>
                    <a:cubicBezTo>
                      <a:pt x="3177" y="309"/>
                      <a:pt x="3172" y="303"/>
                      <a:pt x="3168" y="299"/>
                    </a:cubicBezTo>
                    <a:cubicBezTo>
                      <a:pt x="3165" y="295"/>
                      <a:pt x="3162" y="293"/>
                      <a:pt x="3162" y="293"/>
                    </a:cubicBezTo>
                    <a:cubicBezTo>
                      <a:pt x="3162" y="293"/>
                      <a:pt x="3164" y="296"/>
                      <a:pt x="3166" y="300"/>
                    </a:cubicBezTo>
                    <a:cubicBezTo>
                      <a:pt x="3168" y="304"/>
                      <a:pt x="3170" y="308"/>
                      <a:pt x="3170" y="308"/>
                    </a:cubicBezTo>
                    <a:cubicBezTo>
                      <a:pt x="3151" y="316"/>
                      <a:pt x="3137" y="318"/>
                      <a:pt x="3126" y="317"/>
                    </a:cubicBezTo>
                    <a:cubicBezTo>
                      <a:pt x="3114" y="315"/>
                      <a:pt x="3104" y="310"/>
                      <a:pt x="3095" y="304"/>
                    </a:cubicBezTo>
                    <a:cubicBezTo>
                      <a:pt x="3085" y="298"/>
                      <a:pt x="3075" y="292"/>
                      <a:pt x="3063" y="287"/>
                    </a:cubicBezTo>
                    <a:cubicBezTo>
                      <a:pt x="3057" y="285"/>
                      <a:pt x="3051" y="283"/>
                      <a:pt x="3044" y="283"/>
                    </a:cubicBezTo>
                    <a:cubicBezTo>
                      <a:pt x="3037" y="282"/>
                      <a:pt x="3029" y="282"/>
                      <a:pt x="3020" y="284"/>
                    </a:cubicBezTo>
                    <a:cubicBezTo>
                      <a:pt x="3037" y="281"/>
                      <a:pt x="3047" y="279"/>
                      <a:pt x="3052" y="276"/>
                    </a:cubicBezTo>
                    <a:cubicBezTo>
                      <a:pt x="3058" y="274"/>
                      <a:pt x="3059" y="271"/>
                      <a:pt x="3058" y="268"/>
                    </a:cubicBezTo>
                    <a:cubicBezTo>
                      <a:pt x="3057" y="262"/>
                      <a:pt x="3050" y="254"/>
                      <a:pt x="3059" y="243"/>
                    </a:cubicBezTo>
                    <a:cubicBezTo>
                      <a:pt x="3050" y="228"/>
                      <a:pt x="3036" y="210"/>
                      <a:pt x="3045" y="205"/>
                    </a:cubicBezTo>
                    <a:cubicBezTo>
                      <a:pt x="3027" y="209"/>
                      <a:pt x="3020" y="200"/>
                      <a:pt x="3010" y="191"/>
                    </a:cubicBezTo>
                    <a:cubicBezTo>
                      <a:pt x="3001" y="182"/>
                      <a:pt x="2989" y="174"/>
                      <a:pt x="2964" y="181"/>
                    </a:cubicBezTo>
                    <a:cubicBezTo>
                      <a:pt x="2966" y="176"/>
                      <a:pt x="2959" y="173"/>
                      <a:pt x="2955" y="168"/>
                    </a:cubicBezTo>
                    <a:cubicBezTo>
                      <a:pt x="2950" y="164"/>
                      <a:pt x="2947" y="158"/>
                      <a:pt x="2955" y="148"/>
                    </a:cubicBezTo>
                    <a:cubicBezTo>
                      <a:pt x="2920" y="140"/>
                      <a:pt x="2955" y="167"/>
                      <a:pt x="2947" y="176"/>
                    </a:cubicBezTo>
                    <a:cubicBezTo>
                      <a:pt x="2916" y="180"/>
                      <a:pt x="2892" y="157"/>
                      <a:pt x="2864" y="136"/>
                    </a:cubicBezTo>
                    <a:cubicBezTo>
                      <a:pt x="2857" y="131"/>
                      <a:pt x="2849" y="125"/>
                      <a:pt x="2842" y="120"/>
                    </a:cubicBezTo>
                    <a:cubicBezTo>
                      <a:pt x="2834" y="115"/>
                      <a:pt x="2826" y="111"/>
                      <a:pt x="2817" y="108"/>
                    </a:cubicBezTo>
                    <a:cubicBezTo>
                      <a:pt x="2809" y="104"/>
                      <a:pt x="2800" y="102"/>
                      <a:pt x="2790" y="100"/>
                    </a:cubicBezTo>
                    <a:cubicBezTo>
                      <a:pt x="2780" y="99"/>
                      <a:pt x="2770" y="100"/>
                      <a:pt x="2759" y="102"/>
                    </a:cubicBezTo>
                    <a:cubicBezTo>
                      <a:pt x="2742" y="100"/>
                      <a:pt x="2727" y="101"/>
                      <a:pt x="2715" y="103"/>
                    </a:cubicBezTo>
                    <a:cubicBezTo>
                      <a:pt x="2702" y="105"/>
                      <a:pt x="2691" y="108"/>
                      <a:pt x="2680" y="111"/>
                    </a:cubicBezTo>
                    <a:cubicBezTo>
                      <a:pt x="2669" y="114"/>
                      <a:pt x="2659" y="117"/>
                      <a:pt x="2647" y="119"/>
                    </a:cubicBezTo>
                    <a:cubicBezTo>
                      <a:pt x="2635" y="121"/>
                      <a:pt x="2622" y="123"/>
                      <a:pt x="2607" y="123"/>
                    </a:cubicBezTo>
                    <a:cubicBezTo>
                      <a:pt x="2600" y="112"/>
                      <a:pt x="2606" y="105"/>
                      <a:pt x="2614" y="100"/>
                    </a:cubicBezTo>
                    <a:cubicBezTo>
                      <a:pt x="2623" y="96"/>
                      <a:pt x="2633" y="94"/>
                      <a:pt x="2633" y="94"/>
                    </a:cubicBezTo>
                    <a:cubicBezTo>
                      <a:pt x="2605" y="70"/>
                      <a:pt x="2580" y="67"/>
                      <a:pt x="2547" y="70"/>
                    </a:cubicBezTo>
                    <a:cubicBezTo>
                      <a:pt x="2555" y="63"/>
                      <a:pt x="2551" y="54"/>
                      <a:pt x="2544" y="42"/>
                    </a:cubicBezTo>
                    <a:cubicBezTo>
                      <a:pt x="2519" y="39"/>
                      <a:pt x="2520" y="72"/>
                      <a:pt x="2491" y="51"/>
                    </a:cubicBezTo>
                    <a:cubicBezTo>
                      <a:pt x="2498" y="42"/>
                      <a:pt x="2509" y="27"/>
                      <a:pt x="2524" y="19"/>
                    </a:cubicBezTo>
                    <a:cubicBezTo>
                      <a:pt x="2492" y="21"/>
                      <a:pt x="2460" y="33"/>
                      <a:pt x="2428" y="36"/>
                    </a:cubicBezTo>
                    <a:cubicBezTo>
                      <a:pt x="2423" y="18"/>
                      <a:pt x="2451" y="14"/>
                      <a:pt x="2464" y="6"/>
                    </a:cubicBezTo>
                    <a:cubicBezTo>
                      <a:pt x="2455" y="6"/>
                      <a:pt x="2445" y="6"/>
                      <a:pt x="2434" y="6"/>
                    </a:cubicBezTo>
                    <a:cubicBezTo>
                      <a:pt x="2424" y="6"/>
                      <a:pt x="2413" y="7"/>
                      <a:pt x="2403" y="9"/>
                    </a:cubicBezTo>
                    <a:cubicBezTo>
                      <a:pt x="2382" y="12"/>
                      <a:pt x="2365" y="18"/>
                      <a:pt x="2358" y="30"/>
                    </a:cubicBezTo>
                    <a:cubicBezTo>
                      <a:pt x="2358" y="30"/>
                      <a:pt x="2363" y="33"/>
                      <a:pt x="2368" y="36"/>
                    </a:cubicBezTo>
                    <a:cubicBezTo>
                      <a:pt x="2373" y="40"/>
                      <a:pt x="2378" y="43"/>
                      <a:pt x="2378" y="43"/>
                    </a:cubicBezTo>
                    <a:cubicBezTo>
                      <a:pt x="2366" y="42"/>
                      <a:pt x="2375" y="19"/>
                      <a:pt x="2385" y="16"/>
                    </a:cubicBezTo>
                    <a:cubicBezTo>
                      <a:pt x="2418" y="0"/>
                      <a:pt x="2426" y="32"/>
                      <a:pt x="2426" y="41"/>
                    </a:cubicBezTo>
                    <a:cubicBezTo>
                      <a:pt x="2403" y="44"/>
                      <a:pt x="2403" y="44"/>
                      <a:pt x="2403" y="44"/>
                    </a:cubicBezTo>
                    <a:cubicBezTo>
                      <a:pt x="2407" y="59"/>
                      <a:pt x="2414" y="67"/>
                      <a:pt x="2423" y="70"/>
                    </a:cubicBezTo>
                    <a:cubicBezTo>
                      <a:pt x="2432" y="74"/>
                      <a:pt x="2444" y="73"/>
                      <a:pt x="2456" y="71"/>
                    </a:cubicBezTo>
                    <a:cubicBezTo>
                      <a:pt x="2482" y="66"/>
                      <a:pt x="2512" y="58"/>
                      <a:pt x="2533" y="64"/>
                    </a:cubicBezTo>
                    <a:cubicBezTo>
                      <a:pt x="2533" y="64"/>
                      <a:pt x="2526" y="73"/>
                      <a:pt x="2519" y="82"/>
                    </a:cubicBezTo>
                    <a:cubicBezTo>
                      <a:pt x="2512" y="91"/>
                      <a:pt x="2506" y="100"/>
                      <a:pt x="2506" y="100"/>
                    </a:cubicBezTo>
                    <a:cubicBezTo>
                      <a:pt x="2506" y="100"/>
                      <a:pt x="2518" y="94"/>
                      <a:pt x="2531" y="88"/>
                    </a:cubicBezTo>
                    <a:cubicBezTo>
                      <a:pt x="2537" y="85"/>
                      <a:pt x="2544" y="82"/>
                      <a:pt x="2549" y="80"/>
                    </a:cubicBezTo>
                    <a:cubicBezTo>
                      <a:pt x="2553" y="78"/>
                      <a:pt x="2557" y="77"/>
                      <a:pt x="2557" y="77"/>
                    </a:cubicBezTo>
                    <a:cubicBezTo>
                      <a:pt x="2563" y="90"/>
                      <a:pt x="2564" y="114"/>
                      <a:pt x="2542" y="114"/>
                    </a:cubicBezTo>
                    <a:cubicBezTo>
                      <a:pt x="2554" y="128"/>
                      <a:pt x="2561" y="126"/>
                      <a:pt x="2568" y="124"/>
                    </a:cubicBezTo>
                    <a:cubicBezTo>
                      <a:pt x="2575" y="123"/>
                      <a:pt x="2582" y="121"/>
                      <a:pt x="2591" y="135"/>
                    </a:cubicBezTo>
                    <a:cubicBezTo>
                      <a:pt x="2593" y="140"/>
                      <a:pt x="2591" y="141"/>
                      <a:pt x="2588" y="142"/>
                    </a:cubicBezTo>
                    <a:cubicBezTo>
                      <a:pt x="2620" y="139"/>
                      <a:pt x="2620" y="139"/>
                      <a:pt x="2620" y="139"/>
                    </a:cubicBezTo>
                    <a:cubicBezTo>
                      <a:pt x="2612" y="145"/>
                      <a:pt x="2616" y="168"/>
                      <a:pt x="2601" y="157"/>
                    </a:cubicBezTo>
                    <a:cubicBezTo>
                      <a:pt x="2612" y="166"/>
                      <a:pt x="2623" y="171"/>
                      <a:pt x="2633" y="173"/>
                    </a:cubicBezTo>
                    <a:cubicBezTo>
                      <a:pt x="2644" y="175"/>
                      <a:pt x="2654" y="174"/>
                      <a:pt x="2664" y="174"/>
                    </a:cubicBezTo>
                    <a:cubicBezTo>
                      <a:pt x="2682" y="173"/>
                      <a:pt x="2697" y="171"/>
                      <a:pt x="2701" y="189"/>
                    </a:cubicBezTo>
                    <a:cubicBezTo>
                      <a:pt x="2696" y="190"/>
                      <a:pt x="2696" y="190"/>
                      <a:pt x="2696" y="190"/>
                    </a:cubicBezTo>
                    <a:cubicBezTo>
                      <a:pt x="2732" y="196"/>
                      <a:pt x="2737" y="190"/>
                      <a:pt x="2740" y="180"/>
                    </a:cubicBezTo>
                    <a:cubicBezTo>
                      <a:pt x="2741" y="175"/>
                      <a:pt x="2743" y="169"/>
                      <a:pt x="2747" y="164"/>
                    </a:cubicBezTo>
                    <a:cubicBezTo>
                      <a:pt x="2752" y="159"/>
                      <a:pt x="2761" y="154"/>
                      <a:pt x="2777" y="151"/>
                    </a:cubicBezTo>
                    <a:cubicBezTo>
                      <a:pt x="2777" y="151"/>
                      <a:pt x="2780" y="172"/>
                      <a:pt x="2781" y="192"/>
                    </a:cubicBezTo>
                    <a:cubicBezTo>
                      <a:pt x="2783" y="213"/>
                      <a:pt x="2785" y="234"/>
                      <a:pt x="2785" y="234"/>
                    </a:cubicBezTo>
                    <a:cubicBezTo>
                      <a:pt x="2803" y="208"/>
                      <a:pt x="2803" y="208"/>
                      <a:pt x="2803" y="208"/>
                    </a:cubicBezTo>
                    <a:cubicBezTo>
                      <a:pt x="2809" y="212"/>
                      <a:pt x="2822" y="221"/>
                      <a:pt x="2815" y="231"/>
                    </a:cubicBezTo>
                    <a:cubicBezTo>
                      <a:pt x="2849" y="223"/>
                      <a:pt x="2816" y="217"/>
                      <a:pt x="2839" y="205"/>
                    </a:cubicBezTo>
                    <a:cubicBezTo>
                      <a:pt x="2844" y="215"/>
                      <a:pt x="2853" y="222"/>
                      <a:pt x="2863" y="227"/>
                    </a:cubicBezTo>
                    <a:cubicBezTo>
                      <a:pt x="2873" y="233"/>
                      <a:pt x="2884" y="237"/>
                      <a:pt x="2894" y="242"/>
                    </a:cubicBezTo>
                    <a:cubicBezTo>
                      <a:pt x="2915" y="250"/>
                      <a:pt x="2930" y="261"/>
                      <a:pt x="2923" y="284"/>
                    </a:cubicBezTo>
                    <a:cubicBezTo>
                      <a:pt x="2945" y="269"/>
                      <a:pt x="2899" y="252"/>
                      <a:pt x="2942" y="256"/>
                    </a:cubicBezTo>
                    <a:cubicBezTo>
                      <a:pt x="2935" y="281"/>
                      <a:pt x="2946" y="284"/>
                      <a:pt x="2961" y="286"/>
                    </a:cubicBezTo>
                    <a:cubicBezTo>
                      <a:pt x="2976" y="287"/>
                      <a:pt x="2996" y="288"/>
                      <a:pt x="3004" y="306"/>
                    </a:cubicBezTo>
                    <a:cubicBezTo>
                      <a:pt x="2982" y="324"/>
                      <a:pt x="2962" y="297"/>
                      <a:pt x="2979" y="334"/>
                    </a:cubicBezTo>
                    <a:cubicBezTo>
                      <a:pt x="2989" y="326"/>
                      <a:pt x="2997" y="325"/>
                      <a:pt x="3005" y="328"/>
                    </a:cubicBezTo>
                    <a:cubicBezTo>
                      <a:pt x="3012" y="330"/>
                      <a:pt x="3018" y="337"/>
                      <a:pt x="3023" y="344"/>
                    </a:cubicBezTo>
                    <a:cubicBezTo>
                      <a:pt x="3034" y="359"/>
                      <a:pt x="3044" y="378"/>
                      <a:pt x="3058" y="382"/>
                    </a:cubicBezTo>
                    <a:cubicBezTo>
                      <a:pt x="3068" y="367"/>
                      <a:pt x="3083" y="372"/>
                      <a:pt x="3101" y="382"/>
                    </a:cubicBezTo>
                    <a:cubicBezTo>
                      <a:pt x="3110" y="388"/>
                      <a:pt x="3119" y="395"/>
                      <a:pt x="3130" y="401"/>
                    </a:cubicBezTo>
                    <a:cubicBezTo>
                      <a:pt x="3140" y="408"/>
                      <a:pt x="3151" y="414"/>
                      <a:pt x="3162" y="419"/>
                    </a:cubicBezTo>
                    <a:cubicBezTo>
                      <a:pt x="3158" y="423"/>
                      <a:pt x="3173" y="440"/>
                      <a:pt x="3192" y="460"/>
                    </a:cubicBezTo>
                    <a:cubicBezTo>
                      <a:pt x="3211" y="481"/>
                      <a:pt x="3235" y="506"/>
                      <a:pt x="3247" y="525"/>
                    </a:cubicBezTo>
                    <a:cubicBezTo>
                      <a:pt x="3242" y="528"/>
                      <a:pt x="3242" y="528"/>
                      <a:pt x="3242" y="528"/>
                    </a:cubicBezTo>
                    <a:cubicBezTo>
                      <a:pt x="3257" y="517"/>
                      <a:pt x="3272" y="520"/>
                      <a:pt x="3287" y="528"/>
                    </a:cubicBezTo>
                    <a:cubicBezTo>
                      <a:pt x="3302" y="536"/>
                      <a:pt x="3317" y="548"/>
                      <a:pt x="3332" y="556"/>
                    </a:cubicBezTo>
                    <a:cubicBezTo>
                      <a:pt x="3316" y="572"/>
                      <a:pt x="3306" y="574"/>
                      <a:pt x="3287" y="570"/>
                    </a:cubicBezTo>
                    <a:cubicBezTo>
                      <a:pt x="3309" y="590"/>
                      <a:pt x="3309" y="590"/>
                      <a:pt x="3309" y="590"/>
                    </a:cubicBezTo>
                    <a:cubicBezTo>
                      <a:pt x="3322" y="586"/>
                      <a:pt x="3334" y="588"/>
                      <a:pt x="3351" y="599"/>
                    </a:cubicBezTo>
                    <a:cubicBezTo>
                      <a:pt x="3327" y="613"/>
                      <a:pt x="3327" y="613"/>
                      <a:pt x="3327" y="613"/>
                    </a:cubicBezTo>
                    <a:cubicBezTo>
                      <a:pt x="3334" y="620"/>
                      <a:pt x="3343" y="625"/>
                      <a:pt x="3353" y="630"/>
                    </a:cubicBezTo>
                    <a:cubicBezTo>
                      <a:pt x="3362" y="635"/>
                      <a:pt x="3372" y="640"/>
                      <a:pt x="3382" y="646"/>
                    </a:cubicBezTo>
                    <a:cubicBezTo>
                      <a:pt x="3401" y="657"/>
                      <a:pt x="3419" y="673"/>
                      <a:pt x="3431" y="698"/>
                    </a:cubicBezTo>
                    <a:cubicBezTo>
                      <a:pt x="3441" y="690"/>
                      <a:pt x="3447" y="671"/>
                      <a:pt x="3456" y="657"/>
                    </a:cubicBezTo>
                    <a:cubicBezTo>
                      <a:pt x="3465" y="643"/>
                      <a:pt x="3479" y="634"/>
                      <a:pt x="3504" y="649"/>
                    </a:cubicBezTo>
                    <a:cubicBezTo>
                      <a:pt x="3496" y="660"/>
                      <a:pt x="3480" y="677"/>
                      <a:pt x="3466" y="670"/>
                    </a:cubicBezTo>
                    <a:cubicBezTo>
                      <a:pt x="3470" y="672"/>
                      <a:pt x="3486" y="675"/>
                      <a:pt x="3488" y="687"/>
                    </a:cubicBezTo>
                    <a:cubicBezTo>
                      <a:pt x="3456" y="685"/>
                      <a:pt x="3456" y="685"/>
                      <a:pt x="3456" y="685"/>
                    </a:cubicBezTo>
                    <a:cubicBezTo>
                      <a:pt x="3464" y="710"/>
                      <a:pt x="3479" y="682"/>
                      <a:pt x="3490" y="698"/>
                    </a:cubicBezTo>
                    <a:cubicBezTo>
                      <a:pt x="3475" y="710"/>
                      <a:pt x="3489" y="718"/>
                      <a:pt x="3475" y="726"/>
                    </a:cubicBezTo>
                    <a:cubicBezTo>
                      <a:pt x="3471" y="723"/>
                      <a:pt x="3470" y="708"/>
                      <a:pt x="3460" y="707"/>
                    </a:cubicBezTo>
                    <a:cubicBezTo>
                      <a:pt x="3466" y="717"/>
                      <a:pt x="3471" y="728"/>
                      <a:pt x="3474" y="739"/>
                    </a:cubicBezTo>
                    <a:cubicBezTo>
                      <a:pt x="3476" y="750"/>
                      <a:pt x="3477" y="761"/>
                      <a:pt x="3474" y="769"/>
                    </a:cubicBezTo>
                    <a:cubicBezTo>
                      <a:pt x="3481" y="761"/>
                      <a:pt x="3494" y="752"/>
                      <a:pt x="3506" y="763"/>
                    </a:cubicBezTo>
                    <a:cubicBezTo>
                      <a:pt x="3519" y="778"/>
                      <a:pt x="3517" y="784"/>
                      <a:pt x="3512" y="790"/>
                    </a:cubicBezTo>
                    <a:cubicBezTo>
                      <a:pt x="3507" y="796"/>
                      <a:pt x="3500" y="801"/>
                      <a:pt x="3503" y="813"/>
                    </a:cubicBezTo>
                    <a:cubicBezTo>
                      <a:pt x="3520" y="812"/>
                      <a:pt x="3525" y="841"/>
                      <a:pt x="3548" y="824"/>
                    </a:cubicBezTo>
                    <a:cubicBezTo>
                      <a:pt x="3555" y="834"/>
                      <a:pt x="3546" y="844"/>
                      <a:pt x="3542" y="852"/>
                    </a:cubicBezTo>
                    <a:cubicBezTo>
                      <a:pt x="3548" y="854"/>
                      <a:pt x="3554" y="860"/>
                      <a:pt x="3561" y="867"/>
                    </a:cubicBezTo>
                    <a:cubicBezTo>
                      <a:pt x="3568" y="874"/>
                      <a:pt x="3575" y="883"/>
                      <a:pt x="3582" y="890"/>
                    </a:cubicBezTo>
                    <a:cubicBezTo>
                      <a:pt x="3595" y="903"/>
                      <a:pt x="3607" y="911"/>
                      <a:pt x="3613" y="893"/>
                    </a:cubicBezTo>
                    <a:cubicBezTo>
                      <a:pt x="3612" y="887"/>
                      <a:pt x="3612" y="887"/>
                      <a:pt x="3612" y="887"/>
                    </a:cubicBezTo>
                    <a:cubicBezTo>
                      <a:pt x="3613" y="888"/>
                      <a:pt x="3613" y="889"/>
                      <a:pt x="3615" y="889"/>
                    </a:cubicBezTo>
                    <a:cubicBezTo>
                      <a:pt x="3615" y="889"/>
                      <a:pt x="3615" y="889"/>
                      <a:pt x="3615" y="889"/>
                    </a:cubicBezTo>
                    <a:cubicBezTo>
                      <a:pt x="3615" y="889"/>
                      <a:pt x="3615" y="889"/>
                      <a:pt x="3615" y="889"/>
                    </a:cubicBezTo>
                    <a:cubicBezTo>
                      <a:pt x="3623" y="895"/>
                      <a:pt x="3630" y="901"/>
                      <a:pt x="3636" y="907"/>
                    </a:cubicBezTo>
                    <a:cubicBezTo>
                      <a:pt x="3642" y="914"/>
                      <a:pt x="3647" y="921"/>
                      <a:pt x="3652" y="929"/>
                    </a:cubicBezTo>
                    <a:cubicBezTo>
                      <a:pt x="3657" y="936"/>
                      <a:pt x="3661" y="944"/>
                      <a:pt x="3665" y="953"/>
                    </a:cubicBezTo>
                    <a:cubicBezTo>
                      <a:pt x="3669" y="961"/>
                      <a:pt x="3672" y="969"/>
                      <a:pt x="3675" y="978"/>
                    </a:cubicBezTo>
                    <a:cubicBezTo>
                      <a:pt x="3682" y="995"/>
                      <a:pt x="3688" y="1012"/>
                      <a:pt x="3694" y="1029"/>
                    </a:cubicBezTo>
                    <a:cubicBezTo>
                      <a:pt x="3697" y="1038"/>
                      <a:pt x="3701" y="1046"/>
                      <a:pt x="3705" y="1053"/>
                    </a:cubicBezTo>
                    <a:cubicBezTo>
                      <a:pt x="3707" y="1057"/>
                      <a:pt x="3709" y="1061"/>
                      <a:pt x="3712" y="1065"/>
                    </a:cubicBezTo>
                    <a:cubicBezTo>
                      <a:pt x="3714" y="1068"/>
                      <a:pt x="3716" y="1072"/>
                      <a:pt x="3719" y="1076"/>
                    </a:cubicBezTo>
                    <a:cubicBezTo>
                      <a:pt x="3710" y="1080"/>
                      <a:pt x="3710" y="1080"/>
                      <a:pt x="3710" y="1080"/>
                    </a:cubicBezTo>
                    <a:cubicBezTo>
                      <a:pt x="3724" y="1096"/>
                      <a:pt x="3736" y="1115"/>
                      <a:pt x="3747" y="1134"/>
                    </a:cubicBezTo>
                    <a:cubicBezTo>
                      <a:pt x="3753" y="1143"/>
                      <a:pt x="3759" y="1152"/>
                      <a:pt x="3765" y="1160"/>
                    </a:cubicBezTo>
                    <a:cubicBezTo>
                      <a:pt x="3772" y="1167"/>
                      <a:pt x="3778" y="1174"/>
                      <a:pt x="3786" y="1179"/>
                    </a:cubicBezTo>
                    <a:cubicBezTo>
                      <a:pt x="3791" y="1190"/>
                      <a:pt x="3780" y="1212"/>
                      <a:pt x="3768" y="1212"/>
                    </a:cubicBezTo>
                    <a:cubicBezTo>
                      <a:pt x="3777" y="1225"/>
                      <a:pt x="3784" y="1231"/>
                      <a:pt x="3789" y="1241"/>
                    </a:cubicBezTo>
                    <a:cubicBezTo>
                      <a:pt x="3792" y="1245"/>
                      <a:pt x="3794" y="1250"/>
                      <a:pt x="3796" y="1258"/>
                    </a:cubicBezTo>
                    <a:cubicBezTo>
                      <a:pt x="3797" y="1265"/>
                      <a:pt x="3798" y="1274"/>
                      <a:pt x="3798" y="1286"/>
                    </a:cubicBezTo>
                    <a:cubicBezTo>
                      <a:pt x="3791" y="1280"/>
                      <a:pt x="3787" y="1278"/>
                      <a:pt x="3785" y="1277"/>
                    </a:cubicBezTo>
                    <a:cubicBezTo>
                      <a:pt x="3782" y="1277"/>
                      <a:pt x="3782" y="1278"/>
                      <a:pt x="3781" y="1279"/>
                    </a:cubicBezTo>
                    <a:cubicBezTo>
                      <a:pt x="3780" y="1281"/>
                      <a:pt x="3781" y="1280"/>
                      <a:pt x="3775" y="1260"/>
                    </a:cubicBezTo>
                    <a:cubicBezTo>
                      <a:pt x="3777" y="1270"/>
                      <a:pt x="3777" y="1278"/>
                      <a:pt x="3777" y="1286"/>
                    </a:cubicBezTo>
                    <a:cubicBezTo>
                      <a:pt x="3778" y="1293"/>
                      <a:pt x="3778" y="1300"/>
                      <a:pt x="3779" y="1306"/>
                    </a:cubicBezTo>
                    <a:cubicBezTo>
                      <a:pt x="3780" y="1313"/>
                      <a:pt x="3783" y="1319"/>
                      <a:pt x="3787" y="1325"/>
                    </a:cubicBezTo>
                    <a:cubicBezTo>
                      <a:pt x="3792" y="1332"/>
                      <a:pt x="3798" y="1339"/>
                      <a:pt x="3808" y="1347"/>
                    </a:cubicBezTo>
                    <a:cubicBezTo>
                      <a:pt x="3793" y="1344"/>
                      <a:pt x="3788" y="1353"/>
                      <a:pt x="3788" y="1366"/>
                    </a:cubicBezTo>
                    <a:cubicBezTo>
                      <a:pt x="3788" y="1378"/>
                      <a:pt x="3793" y="1393"/>
                      <a:pt x="3799" y="1401"/>
                    </a:cubicBezTo>
                    <a:cubicBezTo>
                      <a:pt x="3799" y="1401"/>
                      <a:pt x="3801" y="1393"/>
                      <a:pt x="3803" y="1385"/>
                    </a:cubicBezTo>
                    <a:cubicBezTo>
                      <a:pt x="3806" y="1377"/>
                      <a:pt x="3808" y="1369"/>
                      <a:pt x="3808" y="1369"/>
                    </a:cubicBezTo>
                    <a:cubicBezTo>
                      <a:pt x="3818" y="1389"/>
                      <a:pt x="3820" y="1408"/>
                      <a:pt x="3823" y="1427"/>
                    </a:cubicBezTo>
                    <a:cubicBezTo>
                      <a:pt x="3789" y="1425"/>
                      <a:pt x="3789" y="1425"/>
                      <a:pt x="3789" y="1425"/>
                    </a:cubicBezTo>
                    <a:cubicBezTo>
                      <a:pt x="3787" y="1436"/>
                      <a:pt x="3786" y="1446"/>
                      <a:pt x="3788" y="1456"/>
                    </a:cubicBezTo>
                    <a:cubicBezTo>
                      <a:pt x="3789" y="1466"/>
                      <a:pt x="3792" y="1475"/>
                      <a:pt x="3796" y="1483"/>
                    </a:cubicBezTo>
                    <a:cubicBezTo>
                      <a:pt x="3799" y="1492"/>
                      <a:pt x="3804" y="1500"/>
                      <a:pt x="3809" y="1508"/>
                    </a:cubicBezTo>
                    <a:cubicBezTo>
                      <a:pt x="3814" y="1516"/>
                      <a:pt x="3819" y="1524"/>
                      <a:pt x="3824" y="1531"/>
                    </a:cubicBezTo>
                    <a:cubicBezTo>
                      <a:pt x="3829" y="1539"/>
                      <a:pt x="3834" y="1547"/>
                      <a:pt x="3838" y="1555"/>
                    </a:cubicBezTo>
                    <a:cubicBezTo>
                      <a:pt x="3842" y="1562"/>
                      <a:pt x="3845" y="1570"/>
                      <a:pt x="3846" y="1578"/>
                    </a:cubicBezTo>
                    <a:cubicBezTo>
                      <a:pt x="3848" y="1586"/>
                      <a:pt x="3848" y="1595"/>
                      <a:pt x="3845" y="1603"/>
                    </a:cubicBezTo>
                    <a:cubicBezTo>
                      <a:pt x="3844" y="1607"/>
                      <a:pt x="3843" y="1611"/>
                      <a:pt x="3840" y="1616"/>
                    </a:cubicBezTo>
                    <a:cubicBezTo>
                      <a:pt x="3838" y="1620"/>
                      <a:pt x="3835" y="1624"/>
                      <a:pt x="3832" y="1629"/>
                    </a:cubicBezTo>
                    <a:cubicBezTo>
                      <a:pt x="3844" y="1638"/>
                      <a:pt x="3847" y="1626"/>
                      <a:pt x="3850" y="1614"/>
                    </a:cubicBezTo>
                    <a:cubicBezTo>
                      <a:pt x="3852" y="1602"/>
                      <a:pt x="3855" y="1590"/>
                      <a:pt x="3870" y="1597"/>
                    </a:cubicBezTo>
                    <a:cubicBezTo>
                      <a:pt x="3871" y="1602"/>
                      <a:pt x="3870" y="1607"/>
                      <a:pt x="3869" y="1612"/>
                    </a:cubicBezTo>
                    <a:cubicBezTo>
                      <a:pt x="3868" y="1617"/>
                      <a:pt x="3867" y="1622"/>
                      <a:pt x="3865" y="1627"/>
                    </a:cubicBezTo>
                    <a:cubicBezTo>
                      <a:pt x="3861" y="1637"/>
                      <a:pt x="3856" y="1647"/>
                      <a:pt x="3851" y="1655"/>
                    </a:cubicBezTo>
                    <a:cubicBezTo>
                      <a:pt x="3841" y="1673"/>
                      <a:pt x="3830" y="1686"/>
                      <a:pt x="3831" y="1692"/>
                    </a:cubicBezTo>
                    <a:cubicBezTo>
                      <a:pt x="3824" y="1719"/>
                      <a:pt x="3838" y="1729"/>
                      <a:pt x="3851" y="1740"/>
                    </a:cubicBezTo>
                    <a:cubicBezTo>
                      <a:pt x="3858" y="1746"/>
                      <a:pt x="3865" y="1752"/>
                      <a:pt x="3870" y="1760"/>
                    </a:cubicBezTo>
                    <a:cubicBezTo>
                      <a:pt x="3872" y="1763"/>
                      <a:pt x="3874" y="1768"/>
                      <a:pt x="3875" y="1773"/>
                    </a:cubicBezTo>
                    <a:cubicBezTo>
                      <a:pt x="3876" y="1778"/>
                      <a:pt x="3876" y="1784"/>
                      <a:pt x="3874" y="1791"/>
                    </a:cubicBezTo>
                    <a:cubicBezTo>
                      <a:pt x="3886" y="1784"/>
                      <a:pt x="3917" y="1775"/>
                      <a:pt x="3929" y="1816"/>
                    </a:cubicBezTo>
                    <a:cubicBezTo>
                      <a:pt x="3929" y="1826"/>
                      <a:pt x="3926" y="1834"/>
                      <a:pt x="3921" y="1840"/>
                    </a:cubicBezTo>
                    <a:cubicBezTo>
                      <a:pt x="3916" y="1846"/>
                      <a:pt x="3910" y="1850"/>
                      <a:pt x="3903" y="1852"/>
                    </a:cubicBezTo>
                    <a:cubicBezTo>
                      <a:pt x="3890" y="1856"/>
                      <a:pt x="3877" y="1853"/>
                      <a:pt x="3872" y="1841"/>
                    </a:cubicBezTo>
                    <a:cubicBezTo>
                      <a:pt x="3871" y="1832"/>
                      <a:pt x="3874" y="1827"/>
                      <a:pt x="3878" y="1828"/>
                    </a:cubicBezTo>
                    <a:cubicBezTo>
                      <a:pt x="3873" y="1815"/>
                      <a:pt x="3868" y="1800"/>
                      <a:pt x="3856" y="1815"/>
                    </a:cubicBezTo>
                    <a:cubicBezTo>
                      <a:pt x="3867" y="1820"/>
                      <a:pt x="3867" y="1820"/>
                      <a:pt x="3867" y="1820"/>
                    </a:cubicBezTo>
                    <a:cubicBezTo>
                      <a:pt x="3865" y="1824"/>
                      <a:pt x="3863" y="1831"/>
                      <a:pt x="3861" y="1838"/>
                    </a:cubicBezTo>
                    <a:cubicBezTo>
                      <a:pt x="3859" y="1846"/>
                      <a:pt x="3858" y="1854"/>
                      <a:pt x="3856" y="1861"/>
                    </a:cubicBezTo>
                    <a:cubicBezTo>
                      <a:pt x="3853" y="1874"/>
                      <a:pt x="3848" y="1884"/>
                      <a:pt x="3839" y="1878"/>
                    </a:cubicBezTo>
                    <a:cubicBezTo>
                      <a:pt x="3850" y="1906"/>
                      <a:pt x="3858" y="1890"/>
                      <a:pt x="3864" y="1869"/>
                    </a:cubicBezTo>
                    <a:cubicBezTo>
                      <a:pt x="3856" y="1893"/>
                      <a:pt x="3855" y="1912"/>
                      <a:pt x="3856" y="1931"/>
                    </a:cubicBezTo>
                    <a:cubicBezTo>
                      <a:pt x="3856" y="1950"/>
                      <a:pt x="3856" y="1969"/>
                      <a:pt x="3849" y="1994"/>
                    </a:cubicBezTo>
                    <a:cubicBezTo>
                      <a:pt x="3856" y="1986"/>
                      <a:pt x="3870" y="1980"/>
                      <a:pt x="3870" y="1988"/>
                    </a:cubicBezTo>
                    <a:cubicBezTo>
                      <a:pt x="3867" y="1997"/>
                      <a:pt x="3866" y="2004"/>
                      <a:pt x="3865" y="2010"/>
                    </a:cubicBezTo>
                    <a:cubicBezTo>
                      <a:pt x="3864" y="2016"/>
                      <a:pt x="3864" y="2020"/>
                      <a:pt x="3865" y="2024"/>
                    </a:cubicBezTo>
                    <a:cubicBezTo>
                      <a:pt x="3865" y="2031"/>
                      <a:pt x="3869" y="2035"/>
                      <a:pt x="3872" y="2038"/>
                    </a:cubicBezTo>
                    <a:cubicBezTo>
                      <a:pt x="3880" y="2044"/>
                      <a:pt x="3890" y="2047"/>
                      <a:pt x="3891" y="2072"/>
                    </a:cubicBezTo>
                    <a:cubicBezTo>
                      <a:pt x="3870" y="2099"/>
                      <a:pt x="3849" y="2058"/>
                      <a:pt x="3859" y="2109"/>
                    </a:cubicBezTo>
                    <a:cubicBezTo>
                      <a:pt x="3843" y="2138"/>
                      <a:pt x="3827" y="2111"/>
                      <a:pt x="3819" y="2099"/>
                    </a:cubicBezTo>
                    <a:cubicBezTo>
                      <a:pt x="3821" y="2104"/>
                      <a:pt x="3822" y="2110"/>
                      <a:pt x="3823" y="2116"/>
                    </a:cubicBezTo>
                    <a:cubicBezTo>
                      <a:pt x="3823" y="2121"/>
                      <a:pt x="3823" y="2126"/>
                      <a:pt x="3822" y="2131"/>
                    </a:cubicBezTo>
                    <a:cubicBezTo>
                      <a:pt x="3820" y="2142"/>
                      <a:pt x="3816" y="2151"/>
                      <a:pt x="3811" y="2160"/>
                    </a:cubicBezTo>
                    <a:cubicBezTo>
                      <a:pt x="3806" y="2168"/>
                      <a:pt x="3801" y="2176"/>
                      <a:pt x="3796" y="2183"/>
                    </a:cubicBezTo>
                    <a:cubicBezTo>
                      <a:pt x="3790" y="2190"/>
                      <a:pt x="3786" y="2197"/>
                      <a:pt x="3784" y="2203"/>
                    </a:cubicBezTo>
                    <a:cubicBezTo>
                      <a:pt x="3779" y="2178"/>
                      <a:pt x="3779" y="2178"/>
                      <a:pt x="3779" y="2178"/>
                    </a:cubicBezTo>
                    <a:cubicBezTo>
                      <a:pt x="3782" y="2193"/>
                      <a:pt x="3780" y="2204"/>
                      <a:pt x="3778" y="2215"/>
                    </a:cubicBezTo>
                    <a:cubicBezTo>
                      <a:pt x="3803" y="2206"/>
                      <a:pt x="3803" y="2206"/>
                      <a:pt x="3803" y="2206"/>
                    </a:cubicBezTo>
                    <a:cubicBezTo>
                      <a:pt x="3800" y="2213"/>
                      <a:pt x="3798" y="2219"/>
                      <a:pt x="3795" y="2223"/>
                    </a:cubicBezTo>
                    <a:cubicBezTo>
                      <a:pt x="3793" y="2227"/>
                      <a:pt x="3790" y="2229"/>
                      <a:pt x="3785" y="2228"/>
                    </a:cubicBezTo>
                    <a:cubicBezTo>
                      <a:pt x="3791" y="2237"/>
                      <a:pt x="3801" y="2236"/>
                      <a:pt x="3811" y="2237"/>
                    </a:cubicBezTo>
                    <a:cubicBezTo>
                      <a:pt x="3822" y="2238"/>
                      <a:pt x="3833" y="2241"/>
                      <a:pt x="3840" y="2257"/>
                    </a:cubicBezTo>
                    <a:cubicBezTo>
                      <a:pt x="3832" y="2265"/>
                      <a:pt x="3833" y="2280"/>
                      <a:pt x="3830" y="2293"/>
                    </a:cubicBezTo>
                    <a:cubicBezTo>
                      <a:pt x="3828" y="2305"/>
                      <a:pt x="3824" y="2316"/>
                      <a:pt x="3808" y="2315"/>
                    </a:cubicBezTo>
                    <a:cubicBezTo>
                      <a:pt x="3820" y="2288"/>
                      <a:pt x="3812" y="2288"/>
                      <a:pt x="3802" y="2288"/>
                    </a:cubicBezTo>
                    <a:cubicBezTo>
                      <a:pt x="3797" y="2289"/>
                      <a:pt x="3791" y="2289"/>
                      <a:pt x="3787" y="2286"/>
                    </a:cubicBezTo>
                    <a:cubicBezTo>
                      <a:pt x="3784" y="2283"/>
                      <a:pt x="3781" y="2278"/>
                      <a:pt x="3783" y="2266"/>
                    </a:cubicBezTo>
                    <a:cubicBezTo>
                      <a:pt x="3784" y="2276"/>
                      <a:pt x="3781" y="2287"/>
                      <a:pt x="3774" y="2299"/>
                    </a:cubicBezTo>
                    <a:cubicBezTo>
                      <a:pt x="3770" y="2300"/>
                      <a:pt x="3768" y="2296"/>
                      <a:pt x="3768" y="2292"/>
                    </a:cubicBezTo>
                    <a:cubicBezTo>
                      <a:pt x="3728" y="2338"/>
                      <a:pt x="3796" y="2325"/>
                      <a:pt x="3780" y="2380"/>
                    </a:cubicBezTo>
                    <a:cubicBezTo>
                      <a:pt x="3765" y="2368"/>
                      <a:pt x="3745" y="2384"/>
                      <a:pt x="3745" y="2394"/>
                    </a:cubicBezTo>
                    <a:cubicBezTo>
                      <a:pt x="3753" y="2372"/>
                      <a:pt x="3777" y="2391"/>
                      <a:pt x="3783" y="2416"/>
                    </a:cubicBezTo>
                    <a:cubicBezTo>
                      <a:pt x="3771" y="2431"/>
                      <a:pt x="3771" y="2442"/>
                      <a:pt x="3772" y="2451"/>
                    </a:cubicBezTo>
                    <a:cubicBezTo>
                      <a:pt x="3773" y="2459"/>
                      <a:pt x="3777" y="2467"/>
                      <a:pt x="3773" y="2476"/>
                    </a:cubicBezTo>
                    <a:cubicBezTo>
                      <a:pt x="3786" y="2456"/>
                      <a:pt x="3786" y="2456"/>
                      <a:pt x="3786" y="2456"/>
                    </a:cubicBezTo>
                    <a:cubicBezTo>
                      <a:pt x="3800" y="2469"/>
                      <a:pt x="3792" y="2486"/>
                      <a:pt x="3788" y="2513"/>
                    </a:cubicBezTo>
                    <a:cubicBezTo>
                      <a:pt x="3775" y="2511"/>
                      <a:pt x="3787" y="2487"/>
                      <a:pt x="3779" y="2494"/>
                    </a:cubicBezTo>
                    <a:cubicBezTo>
                      <a:pt x="3781" y="2499"/>
                      <a:pt x="3782" y="2503"/>
                      <a:pt x="3782" y="2508"/>
                    </a:cubicBezTo>
                    <a:cubicBezTo>
                      <a:pt x="3782" y="2512"/>
                      <a:pt x="3781" y="2515"/>
                      <a:pt x="3779" y="2519"/>
                    </a:cubicBezTo>
                    <a:cubicBezTo>
                      <a:pt x="3774" y="2526"/>
                      <a:pt x="3767" y="2533"/>
                      <a:pt x="3760" y="2540"/>
                    </a:cubicBezTo>
                    <a:cubicBezTo>
                      <a:pt x="3745" y="2553"/>
                      <a:pt x="3728" y="2566"/>
                      <a:pt x="3730" y="2589"/>
                    </a:cubicBezTo>
                    <a:cubicBezTo>
                      <a:pt x="3711" y="2602"/>
                      <a:pt x="3699" y="2578"/>
                      <a:pt x="3685" y="2589"/>
                    </a:cubicBezTo>
                    <a:cubicBezTo>
                      <a:pt x="3686" y="2614"/>
                      <a:pt x="3676" y="2623"/>
                      <a:pt x="3665" y="2631"/>
                    </a:cubicBezTo>
                    <a:cubicBezTo>
                      <a:pt x="3662" y="2633"/>
                      <a:pt x="3659" y="2635"/>
                      <a:pt x="3656" y="2637"/>
                    </a:cubicBezTo>
                    <a:cubicBezTo>
                      <a:pt x="3654" y="2640"/>
                      <a:pt x="3651" y="2642"/>
                      <a:pt x="3649" y="2645"/>
                    </a:cubicBezTo>
                    <a:cubicBezTo>
                      <a:pt x="3644" y="2651"/>
                      <a:pt x="3641" y="2660"/>
                      <a:pt x="3640" y="2672"/>
                    </a:cubicBezTo>
                    <a:cubicBezTo>
                      <a:pt x="3667" y="2671"/>
                      <a:pt x="3663" y="2666"/>
                      <a:pt x="3668" y="2706"/>
                    </a:cubicBezTo>
                    <a:cubicBezTo>
                      <a:pt x="3668" y="2706"/>
                      <a:pt x="3669" y="2705"/>
                      <a:pt x="3669" y="2703"/>
                    </a:cubicBezTo>
                    <a:cubicBezTo>
                      <a:pt x="3670" y="2701"/>
                      <a:pt x="3670" y="2698"/>
                      <a:pt x="3671" y="2694"/>
                    </a:cubicBezTo>
                    <a:cubicBezTo>
                      <a:pt x="3673" y="2687"/>
                      <a:pt x="3676" y="2677"/>
                      <a:pt x="3678" y="2668"/>
                    </a:cubicBezTo>
                    <a:cubicBezTo>
                      <a:pt x="3681" y="2658"/>
                      <a:pt x="3683" y="2648"/>
                      <a:pt x="3685" y="2641"/>
                    </a:cubicBezTo>
                    <a:cubicBezTo>
                      <a:pt x="3686" y="2634"/>
                      <a:pt x="3688" y="2629"/>
                      <a:pt x="3688" y="2629"/>
                    </a:cubicBezTo>
                    <a:cubicBezTo>
                      <a:pt x="3688" y="2629"/>
                      <a:pt x="3688" y="2633"/>
                      <a:pt x="3689" y="2638"/>
                    </a:cubicBezTo>
                    <a:cubicBezTo>
                      <a:pt x="3690" y="2644"/>
                      <a:pt x="3692" y="2652"/>
                      <a:pt x="3692" y="2659"/>
                    </a:cubicBezTo>
                    <a:cubicBezTo>
                      <a:pt x="3694" y="2674"/>
                      <a:pt x="3697" y="2689"/>
                      <a:pt x="3697" y="2689"/>
                    </a:cubicBezTo>
                    <a:cubicBezTo>
                      <a:pt x="3702" y="2678"/>
                      <a:pt x="3705" y="2666"/>
                      <a:pt x="3706" y="2654"/>
                    </a:cubicBezTo>
                    <a:cubicBezTo>
                      <a:pt x="3708" y="2642"/>
                      <a:pt x="3710" y="2632"/>
                      <a:pt x="3715" y="2627"/>
                    </a:cubicBezTo>
                    <a:cubicBezTo>
                      <a:pt x="3722" y="2656"/>
                      <a:pt x="3718" y="2652"/>
                      <a:pt x="3740" y="2650"/>
                    </a:cubicBezTo>
                    <a:cubicBezTo>
                      <a:pt x="3729" y="2653"/>
                      <a:pt x="3722" y="2659"/>
                      <a:pt x="3719" y="2667"/>
                    </a:cubicBezTo>
                    <a:cubicBezTo>
                      <a:pt x="3715" y="2674"/>
                      <a:pt x="3714" y="2683"/>
                      <a:pt x="3713" y="2692"/>
                    </a:cubicBezTo>
                    <a:cubicBezTo>
                      <a:pt x="3712" y="2701"/>
                      <a:pt x="3712" y="2710"/>
                      <a:pt x="3709" y="2719"/>
                    </a:cubicBezTo>
                    <a:cubicBezTo>
                      <a:pt x="3706" y="2727"/>
                      <a:pt x="3701" y="2735"/>
                      <a:pt x="3691" y="2740"/>
                    </a:cubicBezTo>
                    <a:cubicBezTo>
                      <a:pt x="3640" y="2712"/>
                      <a:pt x="3640" y="2712"/>
                      <a:pt x="3640" y="2712"/>
                    </a:cubicBezTo>
                    <a:cubicBezTo>
                      <a:pt x="3628" y="2721"/>
                      <a:pt x="3621" y="2731"/>
                      <a:pt x="3615" y="2743"/>
                    </a:cubicBezTo>
                    <a:cubicBezTo>
                      <a:pt x="3610" y="2755"/>
                      <a:pt x="3607" y="2768"/>
                      <a:pt x="3604" y="2782"/>
                    </a:cubicBezTo>
                    <a:cubicBezTo>
                      <a:pt x="3601" y="2795"/>
                      <a:pt x="3598" y="2810"/>
                      <a:pt x="3592" y="2824"/>
                    </a:cubicBezTo>
                    <a:cubicBezTo>
                      <a:pt x="3586" y="2838"/>
                      <a:pt x="3578" y="2852"/>
                      <a:pt x="3565" y="2865"/>
                    </a:cubicBezTo>
                    <a:cubicBezTo>
                      <a:pt x="3565" y="2865"/>
                      <a:pt x="3570" y="2862"/>
                      <a:pt x="3576" y="2858"/>
                    </a:cubicBezTo>
                    <a:cubicBezTo>
                      <a:pt x="3581" y="2855"/>
                      <a:pt x="3586" y="2851"/>
                      <a:pt x="3586" y="2851"/>
                    </a:cubicBezTo>
                    <a:cubicBezTo>
                      <a:pt x="3593" y="2862"/>
                      <a:pt x="3588" y="2872"/>
                      <a:pt x="3579" y="2882"/>
                    </a:cubicBezTo>
                    <a:cubicBezTo>
                      <a:pt x="3571" y="2892"/>
                      <a:pt x="3561" y="2902"/>
                      <a:pt x="3557" y="2915"/>
                    </a:cubicBezTo>
                    <a:cubicBezTo>
                      <a:pt x="3543" y="2901"/>
                      <a:pt x="3529" y="2909"/>
                      <a:pt x="3513" y="2909"/>
                    </a:cubicBezTo>
                    <a:cubicBezTo>
                      <a:pt x="3519" y="2913"/>
                      <a:pt x="3511" y="2923"/>
                      <a:pt x="3504" y="2936"/>
                    </a:cubicBezTo>
                    <a:cubicBezTo>
                      <a:pt x="3498" y="2948"/>
                      <a:pt x="3493" y="2964"/>
                      <a:pt x="3506" y="2979"/>
                    </a:cubicBezTo>
                    <a:cubicBezTo>
                      <a:pt x="3506" y="2979"/>
                      <a:pt x="3496" y="2981"/>
                      <a:pt x="3486" y="2983"/>
                    </a:cubicBezTo>
                    <a:cubicBezTo>
                      <a:pt x="3476" y="2985"/>
                      <a:pt x="3465" y="2986"/>
                      <a:pt x="3465" y="2986"/>
                    </a:cubicBezTo>
                    <a:cubicBezTo>
                      <a:pt x="3463" y="2989"/>
                      <a:pt x="3460" y="2991"/>
                      <a:pt x="3458" y="2993"/>
                    </a:cubicBezTo>
                    <a:cubicBezTo>
                      <a:pt x="3456" y="2996"/>
                      <a:pt x="3454" y="2998"/>
                      <a:pt x="3452" y="3001"/>
                    </a:cubicBezTo>
                    <a:cubicBezTo>
                      <a:pt x="3449" y="3005"/>
                      <a:pt x="3447" y="3010"/>
                      <a:pt x="3445" y="3015"/>
                    </a:cubicBezTo>
                    <a:cubicBezTo>
                      <a:pt x="3442" y="3026"/>
                      <a:pt x="3441" y="3037"/>
                      <a:pt x="3441" y="3047"/>
                    </a:cubicBezTo>
                    <a:cubicBezTo>
                      <a:pt x="3440" y="3069"/>
                      <a:pt x="3439" y="3091"/>
                      <a:pt x="3416" y="3108"/>
                    </a:cubicBezTo>
                    <a:cubicBezTo>
                      <a:pt x="3415" y="3095"/>
                      <a:pt x="3407" y="3090"/>
                      <a:pt x="3402" y="3084"/>
                    </a:cubicBezTo>
                    <a:cubicBezTo>
                      <a:pt x="3397" y="3078"/>
                      <a:pt x="3394" y="3070"/>
                      <a:pt x="3402" y="3052"/>
                    </a:cubicBezTo>
                    <a:cubicBezTo>
                      <a:pt x="3389" y="3065"/>
                      <a:pt x="3374" y="3073"/>
                      <a:pt x="3383" y="3083"/>
                    </a:cubicBezTo>
                    <a:cubicBezTo>
                      <a:pt x="3379" y="3083"/>
                      <a:pt x="3376" y="3086"/>
                      <a:pt x="3373" y="3091"/>
                    </a:cubicBezTo>
                    <a:cubicBezTo>
                      <a:pt x="3370" y="3096"/>
                      <a:pt x="3367" y="3103"/>
                      <a:pt x="3364" y="3109"/>
                    </a:cubicBezTo>
                    <a:cubicBezTo>
                      <a:pt x="3360" y="3116"/>
                      <a:pt x="3357" y="3122"/>
                      <a:pt x="3353" y="3127"/>
                    </a:cubicBezTo>
                    <a:cubicBezTo>
                      <a:pt x="3348" y="3132"/>
                      <a:pt x="3343" y="3135"/>
                      <a:pt x="3337" y="3134"/>
                    </a:cubicBezTo>
                    <a:cubicBezTo>
                      <a:pt x="3336" y="3145"/>
                      <a:pt x="3347" y="3163"/>
                      <a:pt x="3329" y="3175"/>
                    </a:cubicBezTo>
                    <a:cubicBezTo>
                      <a:pt x="3325" y="3173"/>
                      <a:pt x="3323" y="3167"/>
                      <a:pt x="3323" y="3167"/>
                    </a:cubicBezTo>
                    <a:cubicBezTo>
                      <a:pt x="3329" y="3175"/>
                      <a:pt x="3305" y="3197"/>
                      <a:pt x="3332" y="3203"/>
                    </a:cubicBezTo>
                    <a:cubicBezTo>
                      <a:pt x="3322" y="3202"/>
                      <a:pt x="3312" y="3202"/>
                      <a:pt x="3303" y="3204"/>
                    </a:cubicBezTo>
                    <a:cubicBezTo>
                      <a:pt x="3293" y="3205"/>
                      <a:pt x="3284" y="3208"/>
                      <a:pt x="3276" y="3212"/>
                    </a:cubicBezTo>
                    <a:cubicBezTo>
                      <a:pt x="3259" y="3220"/>
                      <a:pt x="3242" y="3230"/>
                      <a:pt x="3226" y="3241"/>
                    </a:cubicBezTo>
                    <a:cubicBezTo>
                      <a:pt x="3217" y="3247"/>
                      <a:pt x="3209" y="3252"/>
                      <a:pt x="3201" y="3257"/>
                    </a:cubicBezTo>
                    <a:cubicBezTo>
                      <a:pt x="3193" y="3261"/>
                      <a:pt x="3184" y="3266"/>
                      <a:pt x="3176" y="3269"/>
                    </a:cubicBezTo>
                    <a:cubicBezTo>
                      <a:pt x="3167" y="3271"/>
                      <a:pt x="3159" y="3273"/>
                      <a:pt x="3151" y="3274"/>
                    </a:cubicBezTo>
                    <a:cubicBezTo>
                      <a:pt x="3147" y="3274"/>
                      <a:pt x="3142" y="3274"/>
                      <a:pt x="3138" y="3273"/>
                    </a:cubicBezTo>
                    <a:cubicBezTo>
                      <a:pt x="3134" y="3272"/>
                      <a:pt x="3130" y="3271"/>
                      <a:pt x="3126" y="3269"/>
                    </a:cubicBezTo>
                    <a:cubicBezTo>
                      <a:pt x="3117" y="3274"/>
                      <a:pt x="3108" y="3280"/>
                      <a:pt x="3099" y="3286"/>
                    </a:cubicBezTo>
                    <a:cubicBezTo>
                      <a:pt x="3094" y="3289"/>
                      <a:pt x="3089" y="3291"/>
                      <a:pt x="3084" y="3294"/>
                    </a:cubicBezTo>
                    <a:cubicBezTo>
                      <a:pt x="3079" y="3296"/>
                      <a:pt x="3074" y="3299"/>
                      <a:pt x="3070" y="3301"/>
                    </a:cubicBezTo>
                    <a:cubicBezTo>
                      <a:pt x="3050" y="3312"/>
                      <a:pt x="3030" y="3319"/>
                      <a:pt x="3012" y="3326"/>
                    </a:cubicBezTo>
                    <a:cubicBezTo>
                      <a:pt x="3013" y="3320"/>
                      <a:pt x="3010" y="3317"/>
                      <a:pt x="3017" y="3316"/>
                    </a:cubicBezTo>
                    <a:cubicBezTo>
                      <a:pt x="3004" y="3316"/>
                      <a:pt x="2996" y="3319"/>
                      <a:pt x="2991" y="3325"/>
                    </a:cubicBezTo>
                    <a:cubicBezTo>
                      <a:pt x="2986" y="3330"/>
                      <a:pt x="2984" y="3338"/>
                      <a:pt x="2981" y="3346"/>
                    </a:cubicBezTo>
                    <a:cubicBezTo>
                      <a:pt x="2979" y="3354"/>
                      <a:pt x="2976" y="3362"/>
                      <a:pt x="2970" y="3367"/>
                    </a:cubicBezTo>
                    <a:cubicBezTo>
                      <a:pt x="2964" y="3373"/>
                      <a:pt x="2954" y="3376"/>
                      <a:pt x="2938" y="3374"/>
                    </a:cubicBezTo>
                    <a:cubicBezTo>
                      <a:pt x="2902" y="3351"/>
                      <a:pt x="2965" y="3351"/>
                      <a:pt x="2944" y="3343"/>
                    </a:cubicBezTo>
                    <a:cubicBezTo>
                      <a:pt x="2938" y="3328"/>
                      <a:pt x="2931" y="3322"/>
                      <a:pt x="2923" y="3321"/>
                    </a:cubicBezTo>
                    <a:cubicBezTo>
                      <a:pt x="2919" y="3321"/>
                      <a:pt x="2915" y="3321"/>
                      <a:pt x="2911" y="3323"/>
                    </a:cubicBezTo>
                    <a:cubicBezTo>
                      <a:pt x="2906" y="3324"/>
                      <a:pt x="2902" y="3326"/>
                      <a:pt x="2897" y="3329"/>
                    </a:cubicBezTo>
                    <a:cubicBezTo>
                      <a:pt x="2887" y="3334"/>
                      <a:pt x="2876" y="3339"/>
                      <a:pt x="2865" y="3342"/>
                    </a:cubicBezTo>
                    <a:cubicBezTo>
                      <a:pt x="2854" y="3344"/>
                      <a:pt x="2842" y="3344"/>
                      <a:pt x="2831" y="3336"/>
                    </a:cubicBezTo>
                    <a:cubicBezTo>
                      <a:pt x="2840" y="3331"/>
                      <a:pt x="2840" y="3331"/>
                      <a:pt x="2840" y="3331"/>
                    </a:cubicBezTo>
                    <a:cubicBezTo>
                      <a:pt x="2831" y="3327"/>
                      <a:pt x="2823" y="3327"/>
                      <a:pt x="2814" y="3329"/>
                    </a:cubicBezTo>
                    <a:cubicBezTo>
                      <a:pt x="2806" y="3332"/>
                      <a:pt x="2797" y="3337"/>
                      <a:pt x="2787" y="3342"/>
                    </a:cubicBezTo>
                    <a:cubicBezTo>
                      <a:pt x="2782" y="3345"/>
                      <a:pt x="2777" y="3348"/>
                      <a:pt x="2772" y="3350"/>
                    </a:cubicBezTo>
                    <a:cubicBezTo>
                      <a:pt x="2767" y="3353"/>
                      <a:pt x="2761" y="3356"/>
                      <a:pt x="2756" y="3358"/>
                    </a:cubicBezTo>
                    <a:cubicBezTo>
                      <a:pt x="2745" y="3362"/>
                      <a:pt x="2733" y="3366"/>
                      <a:pt x="2720" y="3366"/>
                    </a:cubicBezTo>
                    <a:cubicBezTo>
                      <a:pt x="2720" y="3366"/>
                      <a:pt x="2722" y="3360"/>
                      <a:pt x="2720" y="3356"/>
                    </a:cubicBezTo>
                    <a:cubicBezTo>
                      <a:pt x="2704" y="3373"/>
                      <a:pt x="2680" y="3387"/>
                      <a:pt x="2654" y="3396"/>
                    </a:cubicBezTo>
                    <a:cubicBezTo>
                      <a:pt x="2628" y="3405"/>
                      <a:pt x="2599" y="3411"/>
                      <a:pt x="2575" y="3417"/>
                    </a:cubicBezTo>
                    <a:cubicBezTo>
                      <a:pt x="2589" y="3391"/>
                      <a:pt x="2596" y="3403"/>
                      <a:pt x="2586" y="3377"/>
                    </a:cubicBezTo>
                    <a:cubicBezTo>
                      <a:pt x="2565" y="3382"/>
                      <a:pt x="2594" y="3418"/>
                      <a:pt x="2550" y="3426"/>
                    </a:cubicBezTo>
                    <a:cubicBezTo>
                      <a:pt x="2536" y="3413"/>
                      <a:pt x="2504" y="3401"/>
                      <a:pt x="2500" y="3374"/>
                    </a:cubicBezTo>
                    <a:cubicBezTo>
                      <a:pt x="2500" y="3374"/>
                      <a:pt x="2510" y="3373"/>
                      <a:pt x="2520" y="3373"/>
                    </a:cubicBezTo>
                    <a:cubicBezTo>
                      <a:pt x="2525" y="3373"/>
                      <a:pt x="2530" y="3373"/>
                      <a:pt x="2534" y="3372"/>
                    </a:cubicBezTo>
                    <a:cubicBezTo>
                      <a:pt x="2538" y="3372"/>
                      <a:pt x="2541" y="3372"/>
                      <a:pt x="2541" y="3372"/>
                    </a:cubicBezTo>
                    <a:cubicBezTo>
                      <a:pt x="2530" y="3355"/>
                      <a:pt x="2517" y="3355"/>
                      <a:pt x="2504" y="3359"/>
                    </a:cubicBezTo>
                    <a:cubicBezTo>
                      <a:pt x="2490" y="3363"/>
                      <a:pt x="2477" y="3371"/>
                      <a:pt x="2466" y="3367"/>
                    </a:cubicBezTo>
                    <a:cubicBezTo>
                      <a:pt x="2469" y="3352"/>
                      <a:pt x="2469" y="3352"/>
                      <a:pt x="2469" y="3352"/>
                    </a:cubicBezTo>
                    <a:cubicBezTo>
                      <a:pt x="2453" y="3353"/>
                      <a:pt x="2441" y="3356"/>
                      <a:pt x="2431" y="3360"/>
                    </a:cubicBezTo>
                    <a:cubicBezTo>
                      <a:pt x="2421" y="3365"/>
                      <a:pt x="2413" y="3370"/>
                      <a:pt x="2404" y="3374"/>
                    </a:cubicBezTo>
                    <a:cubicBezTo>
                      <a:pt x="2388" y="3384"/>
                      <a:pt x="2370" y="3393"/>
                      <a:pt x="2336" y="3390"/>
                    </a:cubicBezTo>
                    <a:cubicBezTo>
                      <a:pt x="2343" y="3402"/>
                      <a:pt x="2343" y="3402"/>
                      <a:pt x="2343" y="3402"/>
                    </a:cubicBezTo>
                    <a:cubicBezTo>
                      <a:pt x="2304" y="3439"/>
                      <a:pt x="2312" y="3379"/>
                      <a:pt x="2274" y="3406"/>
                    </a:cubicBezTo>
                    <a:cubicBezTo>
                      <a:pt x="2264" y="3366"/>
                      <a:pt x="2264" y="3366"/>
                      <a:pt x="2264" y="3366"/>
                    </a:cubicBezTo>
                    <a:cubicBezTo>
                      <a:pt x="2252" y="3370"/>
                      <a:pt x="2230" y="3378"/>
                      <a:pt x="2205" y="3386"/>
                    </a:cubicBezTo>
                    <a:cubicBezTo>
                      <a:pt x="2181" y="3393"/>
                      <a:pt x="2154" y="3400"/>
                      <a:pt x="2131" y="3402"/>
                    </a:cubicBezTo>
                    <a:cubicBezTo>
                      <a:pt x="2159" y="3375"/>
                      <a:pt x="2211" y="3364"/>
                      <a:pt x="2244" y="3349"/>
                    </a:cubicBezTo>
                    <a:cubicBezTo>
                      <a:pt x="2232" y="3348"/>
                      <a:pt x="2211" y="3348"/>
                      <a:pt x="2192" y="3349"/>
                    </a:cubicBezTo>
                    <a:cubicBezTo>
                      <a:pt x="2173" y="3351"/>
                      <a:pt x="2155" y="3355"/>
                      <a:pt x="2148" y="3364"/>
                    </a:cubicBezTo>
                    <a:cubicBezTo>
                      <a:pt x="2158" y="3361"/>
                      <a:pt x="2171" y="3353"/>
                      <a:pt x="2180" y="3360"/>
                    </a:cubicBezTo>
                    <a:cubicBezTo>
                      <a:pt x="2164" y="3374"/>
                      <a:pt x="2146" y="3384"/>
                      <a:pt x="2125" y="3389"/>
                    </a:cubicBezTo>
                    <a:cubicBezTo>
                      <a:pt x="2105" y="3395"/>
                      <a:pt x="2083" y="3397"/>
                      <a:pt x="2058" y="3394"/>
                    </a:cubicBezTo>
                    <a:cubicBezTo>
                      <a:pt x="2067" y="3356"/>
                      <a:pt x="2036" y="3349"/>
                      <a:pt x="2000" y="3341"/>
                    </a:cubicBezTo>
                    <a:cubicBezTo>
                      <a:pt x="1981" y="3338"/>
                      <a:pt x="1962" y="3334"/>
                      <a:pt x="1945" y="3328"/>
                    </a:cubicBezTo>
                    <a:cubicBezTo>
                      <a:pt x="1929" y="3322"/>
                      <a:pt x="1915" y="3312"/>
                      <a:pt x="1909" y="3296"/>
                    </a:cubicBezTo>
                    <a:cubicBezTo>
                      <a:pt x="1898" y="3298"/>
                      <a:pt x="1887" y="3299"/>
                      <a:pt x="1876" y="3299"/>
                    </a:cubicBezTo>
                    <a:cubicBezTo>
                      <a:pt x="1866" y="3299"/>
                      <a:pt x="1855" y="3297"/>
                      <a:pt x="1845" y="3296"/>
                    </a:cubicBezTo>
                    <a:cubicBezTo>
                      <a:pt x="1834" y="3294"/>
                      <a:pt x="1824" y="3292"/>
                      <a:pt x="1813" y="3289"/>
                    </a:cubicBezTo>
                    <a:cubicBezTo>
                      <a:pt x="1803" y="3286"/>
                      <a:pt x="1793" y="3283"/>
                      <a:pt x="1782" y="3280"/>
                    </a:cubicBezTo>
                    <a:cubicBezTo>
                      <a:pt x="1761" y="3273"/>
                      <a:pt x="1741" y="3264"/>
                      <a:pt x="1719" y="3257"/>
                    </a:cubicBezTo>
                    <a:cubicBezTo>
                      <a:pt x="1708" y="3254"/>
                      <a:pt x="1697" y="3250"/>
                      <a:pt x="1686" y="3247"/>
                    </a:cubicBezTo>
                    <a:cubicBezTo>
                      <a:pt x="1674" y="3243"/>
                      <a:pt x="1663" y="3241"/>
                      <a:pt x="1651" y="3238"/>
                    </a:cubicBezTo>
                    <a:cubicBezTo>
                      <a:pt x="1656" y="3255"/>
                      <a:pt x="1656" y="3263"/>
                      <a:pt x="1655" y="3266"/>
                    </a:cubicBezTo>
                    <a:cubicBezTo>
                      <a:pt x="1653" y="3270"/>
                      <a:pt x="1648" y="3269"/>
                      <a:pt x="1643" y="3268"/>
                    </a:cubicBezTo>
                    <a:cubicBezTo>
                      <a:pt x="1632" y="3266"/>
                      <a:pt x="1618" y="3263"/>
                      <a:pt x="1614" y="3293"/>
                    </a:cubicBezTo>
                    <a:cubicBezTo>
                      <a:pt x="1590" y="3291"/>
                      <a:pt x="1582" y="3288"/>
                      <a:pt x="1581" y="3284"/>
                    </a:cubicBezTo>
                    <a:cubicBezTo>
                      <a:pt x="1581" y="3284"/>
                      <a:pt x="1566" y="3271"/>
                      <a:pt x="1552" y="3257"/>
                    </a:cubicBezTo>
                    <a:cubicBezTo>
                      <a:pt x="1545" y="3251"/>
                      <a:pt x="1537" y="3244"/>
                      <a:pt x="1532" y="3239"/>
                    </a:cubicBezTo>
                    <a:cubicBezTo>
                      <a:pt x="1527" y="3234"/>
                      <a:pt x="1523" y="3231"/>
                      <a:pt x="1523" y="3231"/>
                    </a:cubicBezTo>
                    <a:cubicBezTo>
                      <a:pt x="1512" y="3209"/>
                      <a:pt x="1548" y="3224"/>
                      <a:pt x="1549" y="3210"/>
                    </a:cubicBezTo>
                    <a:cubicBezTo>
                      <a:pt x="1503" y="3192"/>
                      <a:pt x="1536" y="3180"/>
                      <a:pt x="1510" y="3156"/>
                    </a:cubicBezTo>
                    <a:cubicBezTo>
                      <a:pt x="1510" y="3178"/>
                      <a:pt x="1485" y="3180"/>
                      <a:pt x="1460" y="3164"/>
                    </a:cubicBezTo>
                    <a:cubicBezTo>
                      <a:pt x="1490" y="3202"/>
                      <a:pt x="1490" y="3202"/>
                      <a:pt x="1490" y="3202"/>
                    </a:cubicBezTo>
                    <a:cubicBezTo>
                      <a:pt x="1452" y="3207"/>
                      <a:pt x="1441" y="3191"/>
                      <a:pt x="1431" y="3174"/>
                    </a:cubicBezTo>
                    <a:cubicBezTo>
                      <a:pt x="1421" y="3157"/>
                      <a:pt x="1411" y="3140"/>
                      <a:pt x="1373" y="3143"/>
                    </a:cubicBezTo>
                    <a:cubicBezTo>
                      <a:pt x="1400" y="3133"/>
                      <a:pt x="1400" y="3133"/>
                      <a:pt x="1400" y="3133"/>
                    </a:cubicBezTo>
                    <a:cubicBezTo>
                      <a:pt x="1382" y="3132"/>
                      <a:pt x="1351" y="3121"/>
                      <a:pt x="1319" y="3114"/>
                    </a:cubicBezTo>
                    <a:cubicBezTo>
                      <a:pt x="1311" y="3112"/>
                      <a:pt x="1303" y="3110"/>
                      <a:pt x="1295" y="3109"/>
                    </a:cubicBezTo>
                    <a:cubicBezTo>
                      <a:pt x="1287" y="3108"/>
                      <a:pt x="1279" y="3107"/>
                      <a:pt x="1271" y="3107"/>
                    </a:cubicBezTo>
                    <a:cubicBezTo>
                      <a:pt x="1256" y="3107"/>
                      <a:pt x="1241" y="3110"/>
                      <a:pt x="1228" y="3117"/>
                    </a:cubicBezTo>
                    <a:cubicBezTo>
                      <a:pt x="1225" y="3108"/>
                      <a:pt x="1224" y="3090"/>
                      <a:pt x="1240" y="3092"/>
                    </a:cubicBezTo>
                    <a:cubicBezTo>
                      <a:pt x="1222" y="3082"/>
                      <a:pt x="1200" y="3075"/>
                      <a:pt x="1178" y="3069"/>
                    </a:cubicBezTo>
                    <a:cubicBezTo>
                      <a:pt x="1167" y="3066"/>
                      <a:pt x="1156" y="3063"/>
                      <a:pt x="1144" y="3061"/>
                    </a:cubicBezTo>
                    <a:cubicBezTo>
                      <a:pt x="1133" y="3058"/>
                      <a:pt x="1122" y="3055"/>
                      <a:pt x="1111" y="3052"/>
                    </a:cubicBezTo>
                    <a:cubicBezTo>
                      <a:pt x="1088" y="3047"/>
                      <a:pt x="1067" y="3040"/>
                      <a:pt x="1048" y="3032"/>
                    </a:cubicBezTo>
                    <a:cubicBezTo>
                      <a:pt x="1030" y="3023"/>
                      <a:pt x="1014" y="3011"/>
                      <a:pt x="1004" y="2997"/>
                    </a:cubicBezTo>
                    <a:cubicBezTo>
                      <a:pt x="1017" y="2987"/>
                      <a:pt x="1017" y="2987"/>
                      <a:pt x="1017" y="2987"/>
                    </a:cubicBezTo>
                    <a:cubicBezTo>
                      <a:pt x="1001" y="2983"/>
                      <a:pt x="979" y="2997"/>
                      <a:pt x="970" y="2974"/>
                    </a:cubicBezTo>
                    <a:cubicBezTo>
                      <a:pt x="974" y="2969"/>
                      <a:pt x="983" y="2965"/>
                      <a:pt x="977" y="2960"/>
                    </a:cubicBezTo>
                    <a:cubicBezTo>
                      <a:pt x="972" y="2960"/>
                      <a:pt x="960" y="2961"/>
                      <a:pt x="947" y="2958"/>
                    </a:cubicBezTo>
                    <a:cubicBezTo>
                      <a:pt x="935" y="2955"/>
                      <a:pt x="921" y="2950"/>
                      <a:pt x="915" y="2941"/>
                    </a:cubicBezTo>
                    <a:cubicBezTo>
                      <a:pt x="939" y="2937"/>
                      <a:pt x="939" y="2937"/>
                      <a:pt x="939" y="2937"/>
                    </a:cubicBezTo>
                    <a:cubicBezTo>
                      <a:pt x="932" y="2929"/>
                      <a:pt x="924" y="2923"/>
                      <a:pt x="917" y="2918"/>
                    </a:cubicBezTo>
                    <a:cubicBezTo>
                      <a:pt x="910" y="2913"/>
                      <a:pt x="902" y="2908"/>
                      <a:pt x="894" y="2905"/>
                    </a:cubicBezTo>
                    <a:cubicBezTo>
                      <a:pt x="887" y="2901"/>
                      <a:pt x="879" y="2899"/>
                      <a:pt x="871" y="2896"/>
                    </a:cubicBezTo>
                    <a:cubicBezTo>
                      <a:pt x="863" y="2894"/>
                      <a:pt x="855" y="2892"/>
                      <a:pt x="847" y="2891"/>
                    </a:cubicBezTo>
                    <a:cubicBezTo>
                      <a:pt x="814" y="2884"/>
                      <a:pt x="781" y="2880"/>
                      <a:pt x="751" y="2862"/>
                    </a:cubicBezTo>
                    <a:cubicBezTo>
                      <a:pt x="764" y="2845"/>
                      <a:pt x="761" y="2824"/>
                      <a:pt x="752" y="2804"/>
                    </a:cubicBezTo>
                    <a:cubicBezTo>
                      <a:pt x="748" y="2794"/>
                      <a:pt x="742" y="2784"/>
                      <a:pt x="737" y="2775"/>
                    </a:cubicBezTo>
                    <a:cubicBezTo>
                      <a:pt x="731" y="2765"/>
                      <a:pt x="725" y="2757"/>
                      <a:pt x="721" y="2751"/>
                    </a:cubicBezTo>
                    <a:cubicBezTo>
                      <a:pt x="726" y="2747"/>
                      <a:pt x="726" y="2747"/>
                      <a:pt x="726" y="2747"/>
                    </a:cubicBezTo>
                    <a:cubicBezTo>
                      <a:pt x="718" y="2739"/>
                      <a:pt x="710" y="2731"/>
                      <a:pt x="701" y="2724"/>
                    </a:cubicBezTo>
                    <a:cubicBezTo>
                      <a:pt x="697" y="2720"/>
                      <a:pt x="693" y="2717"/>
                      <a:pt x="689" y="2714"/>
                    </a:cubicBezTo>
                    <a:cubicBezTo>
                      <a:pt x="687" y="2712"/>
                      <a:pt x="685" y="2710"/>
                      <a:pt x="683" y="2709"/>
                    </a:cubicBezTo>
                    <a:cubicBezTo>
                      <a:pt x="681" y="2707"/>
                      <a:pt x="679" y="2706"/>
                      <a:pt x="676" y="2704"/>
                    </a:cubicBezTo>
                    <a:cubicBezTo>
                      <a:pt x="668" y="2698"/>
                      <a:pt x="660" y="2692"/>
                      <a:pt x="651" y="2687"/>
                    </a:cubicBezTo>
                    <a:cubicBezTo>
                      <a:pt x="647" y="2684"/>
                      <a:pt x="642" y="2681"/>
                      <a:pt x="638" y="2679"/>
                    </a:cubicBezTo>
                    <a:cubicBezTo>
                      <a:pt x="634" y="2676"/>
                      <a:pt x="629" y="2673"/>
                      <a:pt x="625" y="2671"/>
                    </a:cubicBezTo>
                    <a:cubicBezTo>
                      <a:pt x="608" y="2660"/>
                      <a:pt x="589" y="2650"/>
                      <a:pt x="572" y="2639"/>
                    </a:cubicBezTo>
                    <a:cubicBezTo>
                      <a:pt x="563" y="2633"/>
                      <a:pt x="554" y="2627"/>
                      <a:pt x="546" y="2621"/>
                    </a:cubicBezTo>
                    <a:cubicBezTo>
                      <a:pt x="537" y="2614"/>
                      <a:pt x="528" y="2607"/>
                      <a:pt x="520" y="2600"/>
                    </a:cubicBezTo>
                    <a:cubicBezTo>
                      <a:pt x="520" y="2591"/>
                      <a:pt x="519" y="2582"/>
                      <a:pt x="516" y="2572"/>
                    </a:cubicBezTo>
                    <a:cubicBezTo>
                      <a:pt x="514" y="2563"/>
                      <a:pt x="511" y="2553"/>
                      <a:pt x="506" y="2543"/>
                    </a:cubicBezTo>
                    <a:cubicBezTo>
                      <a:pt x="504" y="2538"/>
                      <a:pt x="502" y="2533"/>
                      <a:pt x="499" y="2528"/>
                    </a:cubicBezTo>
                    <a:cubicBezTo>
                      <a:pt x="496" y="2523"/>
                      <a:pt x="494" y="2518"/>
                      <a:pt x="491" y="2513"/>
                    </a:cubicBezTo>
                    <a:cubicBezTo>
                      <a:pt x="485" y="2502"/>
                      <a:pt x="479" y="2492"/>
                      <a:pt x="472" y="2481"/>
                    </a:cubicBezTo>
                    <a:cubicBezTo>
                      <a:pt x="447" y="2438"/>
                      <a:pt x="419" y="2392"/>
                      <a:pt x="411" y="2347"/>
                    </a:cubicBezTo>
                    <a:cubicBezTo>
                      <a:pt x="410" y="2362"/>
                      <a:pt x="380" y="2361"/>
                      <a:pt x="369" y="2349"/>
                    </a:cubicBezTo>
                    <a:cubicBezTo>
                      <a:pt x="368" y="2338"/>
                      <a:pt x="355" y="2328"/>
                      <a:pt x="347" y="2320"/>
                    </a:cubicBezTo>
                    <a:cubicBezTo>
                      <a:pt x="339" y="2311"/>
                      <a:pt x="335" y="2304"/>
                      <a:pt x="354" y="2297"/>
                    </a:cubicBezTo>
                    <a:cubicBezTo>
                      <a:pt x="356" y="2303"/>
                      <a:pt x="356" y="2303"/>
                      <a:pt x="356" y="2303"/>
                    </a:cubicBezTo>
                    <a:cubicBezTo>
                      <a:pt x="363" y="2296"/>
                      <a:pt x="367" y="2288"/>
                      <a:pt x="368" y="2280"/>
                    </a:cubicBezTo>
                    <a:cubicBezTo>
                      <a:pt x="370" y="2272"/>
                      <a:pt x="369" y="2264"/>
                      <a:pt x="367" y="2256"/>
                    </a:cubicBezTo>
                    <a:cubicBezTo>
                      <a:pt x="365" y="2248"/>
                      <a:pt x="361" y="2240"/>
                      <a:pt x="357" y="2233"/>
                    </a:cubicBezTo>
                    <a:cubicBezTo>
                      <a:pt x="354" y="2225"/>
                      <a:pt x="350" y="2217"/>
                      <a:pt x="347" y="2209"/>
                    </a:cubicBezTo>
                    <a:cubicBezTo>
                      <a:pt x="297" y="2224"/>
                      <a:pt x="297" y="2224"/>
                      <a:pt x="297" y="2224"/>
                    </a:cubicBezTo>
                    <a:cubicBezTo>
                      <a:pt x="306" y="2196"/>
                      <a:pt x="305" y="2170"/>
                      <a:pt x="298" y="2146"/>
                    </a:cubicBezTo>
                    <a:cubicBezTo>
                      <a:pt x="295" y="2133"/>
                      <a:pt x="291" y="2121"/>
                      <a:pt x="286" y="2109"/>
                    </a:cubicBezTo>
                    <a:cubicBezTo>
                      <a:pt x="283" y="2102"/>
                      <a:pt x="280" y="2096"/>
                      <a:pt x="278" y="2090"/>
                    </a:cubicBezTo>
                    <a:cubicBezTo>
                      <a:pt x="275" y="2084"/>
                      <a:pt x="273" y="2078"/>
                      <a:pt x="270" y="2073"/>
                    </a:cubicBezTo>
                    <a:cubicBezTo>
                      <a:pt x="265" y="2061"/>
                      <a:pt x="259" y="2049"/>
                      <a:pt x="255" y="2038"/>
                    </a:cubicBezTo>
                    <a:cubicBezTo>
                      <a:pt x="251" y="2027"/>
                      <a:pt x="247" y="2016"/>
                      <a:pt x="245" y="2005"/>
                    </a:cubicBezTo>
                    <a:cubicBezTo>
                      <a:pt x="244" y="2000"/>
                      <a:pt x="244" y="1995"/>
                      <a:pt x="244" y="1990"/>
                    </a:cubicBezTo>
                    <a:cubicBezTo>
                      <a:pt x="244" y="1985"/>
                      <a:pt x="244" y="1981"/>
                      <a:pt x="245" y="1976"/>
                    </a:cubicBezTo>
                    <a:cubicBezTo>
                      <a:pt x="247" y="1967"/>
                      <a:pt x="252" y="1959"/>
                      <a:pt x="259" y="1952"/>
                    </a:cubicBezTo>
                    <a:cubicBezTo>
                      <a:pt x="255" y="1947"/>
                      <a:pt x="251" y="1943"/>
                      <a:pt x="248" y="1937"/>
                    </a:cubicBezTo>
                    <a:cubicBezTo>
                      <a:pt x="246" y="1932"/>
                      <a:pt x="243" y="1927"/>
                      <a:pt x="241" y="1921"/>
                    </a:cubicBezTo>
                    <a:cubicBezTo>
                      <a:pt x="236" y="1911"/>
                      <a:pt x="231" y="1900"/>
                      <a:pt x="223" y="1891"/>
                    </a:cubicBezTo>
                    <a:cubicBezTo>
                      <a:pt x="251" y="1888"/>
                      <a:pt x="251" y="1888"/>
                      <a:pt x="251" y="1888"/>
                    </a:cubicBezTo>
                    <a:cubicBezTo>
                      <a:pt x="251" y="1874"/>
                      <a:pt x="251" y="1861"/>
                      <a:pt x="251" y="1850"/>
                    </a:cubicBezTo>
                    <a:cubicBezTo>
                      <a:pt x="251" y="1844"/>
                      <a:pt x="251" y="1838"/>
                      <a:pt x="251" y="1833"/>
                    </a:cubicBezTo>
                    <a:cubicBezTo>
                      <a:pt x="251" y="1827"/>
                      <a:pt x="251" y="1822"/>
                      <a:pt x="251" y="1816"/>
                    </a:cubicBezTo>
                    <a:cubicBezTo>
                      <a:pt x="250" y="1805"/>
                      <a:pt x="249" y="1793"/>
                      <a:pt x="248" y="1780"/>
                    </a:cubicBezTo>
                    <a:cubicBezTo>
                      <a:pt x="247" y="1767"/>
                      <a:pt x="246" y="1753"/>
                      <a:pt x="244" y="1736"/>
                    </a:cubicBezTo>
                    <a:cubicBezTo>
                      <a:pt x="264" y="1749"/>
                      <a:pt x="264" y="1749"/>
                      <a:pt x="264" y="1749"/>
                    </a:cubicBezTo>
                    <a:cubicBezTo>
                      <a:pt x="264" y="1745"/>
                      <a:pt x="263" y="1740"/>
                      <a:pt x="261" y="1736"/>
                    </a:cubicBezTo>
                    <a:cubicBezTo>
                      <a:pt x="259" y="1732"/>
                      <a:pt x="256" y="1729"/>
                      <a:pt x="252" y="1725"/>
                    </a:cubicBezTo>
                    <a:cubicBezTo>
                      <a:pt x="245" y="1718"/>
                      <a:pt x="235" y="1712"/>
                      <a:pt x="225" y="1706"/>
                    </a:cubicBezTo>
                    <a:cubicBezTo>
                      <a:pt x="214" y="1700"/>
                      <a:pt x="204" y="1693"/>
                      <a:pt x="196" y="1686"/>
                    </a:cubicBezTo>
                    <a:cubicBezTo>
                      <a:pt x="188" y="1679"/>
                      <a:pt x="184" y="1671"/>
                      <a:pt x="184" y="1662"/>
                    </a:cubicBezTo>
                    <a:cubicBezTo>
                      <a:pt x="184" y="1662"/>
                      <a:pt x="195" y="1660"/>
                      <a:pt x="205" y="1657"/>
                    </a:cubicBezTo>
                    <a:cubicBezTo>
                      <a:pt x="216" y="1655"/>
                      <a:pt x="226" y="1653"/>
                      <a:pt x="226" y="1653"/>
                    </a:cubicBezTo>
                    <a:cubicBezTo>
                      <a:pt x="227" y="1645"/>
                      <a:pt x="228" y="1636"/>
                      <a:pt x="229" y="1628"/>
                    </a:cubicBezTo>
                    <a:cubicBezTo>
                      <a:pt x="231" y="1619"/>
                      <a:pt x="233" y="1611"/>
                      <a:pt x="236" y="1603"/>
                    </a:cubicBezTo>
                    <a:cubicBezTo>
                      <a:pt x="239" y="1590"/>
                      <a:pt x="239" y="1590"/>
                      <a:pt x="239" y="1590"/>
                    </a:cubicBezTo>
                    <a:cubicBezTo>
                      <a:pt x="240" y="1586"/>
                      <a:pt x="242" y="1582"/>
                      <a:pt x="243" y="1578"/>
                    </a:cubicBezTo>
                    <a:cubicBezTo>
                      <a:pt x="246" y="1570"/>
                      <a:pt x="249" y="1562"/>
                      <a:pt x="251" y="1554"/>
                    </a:cubicBezTo>
                    <a:cubicBezTo>
                      <a:pt x="252" y="1550"/>
                      <a:pt x="253" y="1545"/>
                      <a:pt x="254" y="1541"/>
                    </a:cubicBezTo>
                    <a:cubicBezTo>
                      <a:pt x="256" y="1535"/>
                      <a:pt x="256" y="1535"/>
                      <a:pt x="256" y="1535"/>
                    </a:cubicBezTo>
                    <a:cubicBezTo>
                      <a:pt x="257" y="1529"/>
                      <a:pt x="257" y="1529"/>
                      <a:pt x="257" y="1529"/>
                    </a:cubicBezTo>
                    <a:cubicBezTo>
                      <a:pt x="259" y="1521"/>
                      <a:pt x="261" y="1513"/>
                      <a:pt x="262" y="1504"/>
                    </a:cubicBezTo>
                    <a:cubicBezTo>
                      <a:pt x="262" y="1500"/>
                      <a:pt x="262" y="1496"/>
                      <a:pt x="262" y="1492"/>
                    </a:cubicBezTo>
                    <a:cubicBezTo>
                      <a:pt x="262" y="1490"/>
                      <a:pt x="262" y="1487"/>
                      <a:pt x="262" y="1485"/>
                    </a:cubicBezTo>
                    <a:cubicBezTo>
                      <a:pt x="262" y="1483"/>
                      <a:pt x="262" y="1481"/>
                      <a:pt x="262" y="1479"/>
                    </a:cubicBezTo>
                    <a:cubicBezTo>
                      <a:pt x="262" y="1470"/>
                      <a:pt x="260" y="1461"/>
                      <a:pt x="258" y="1452"/>
                    </a:cubicBezTo>
                    <a:cubicBezTo>
                      <a:pt x="263" y="1454"/>
                      <a:pt x="275" y="1459"/>
                      <a:pt x="274" y="1470"/>
                    </a:cubicBezTo>
                    <a:cubicBezTo>
                      <a:pt x="276" y="1463"/>
                      <a:pt x="281" y="1452"/>
                      <a:pt x="285" y="1440"/>
                    </a:cubicBezTo>
                    <a:cubicBezTo>
                      <a:pt x="291" y="1429"/>
                      <a:pt x="297" y="1416"/>
                      <a:pt x="300" y="1405"/>
                    </a:cubicBezTo>
                    <a:cubicBezTo>
                      <a:pt x="304" y="1393"/>
                      <a:pt x="306" y="1382"/>
                      <a:pt x="304" y="1373"/>
                    </a:cubicBezTo>
                    <a:cubicBezTo>
                      <a:pt x="301" y="1364"/>
                      <a:pt x="294" y="1358"/>
                      <a:pt x="279" y="1355"/>
                    </a:cubicBezTo>
                    <a:cubicBezTo>
                      <a:pt x="288" y="1359"/>
                      <a:pt x="294" y="1356"/>
                      <a:pt x="298" y="1350"/>
                    </a:cubicBezTo>
                    <a:cubicBezTo>
                      <a:pt x="301" y="1347"/>
                      <a:pt x="302" y="1343"/>
                      <a:pt x="303" y="1339"/>
                    </a:cubicBezTo>
                    <a:cubicBezTo>
                      <a:pt x="305" y="1334"/>
                      <a:pt x="306" y="1329"/>
                      <a:pt x="307" y="1323"/>
                    </a:cubicBezTo>
                    <a:cubicBezTo>
                      <a:pt x="308" y="1318"/>
                      <a:pt x="308" y="1312"/>
                      <a:pt x="308" y="1305"/>
                    </a:cubicBezTo>
                    <a:cubicBezTo>
                      <a:pt x="309" y="1299"/>
                      <a:pt x="309" y="1293"/>
                      <a:pt x="310" y="1286"/>
                    </a:cubicBezTo>
                    <a:cubicBezTo>
                      <a:pt x="310" y="1274"/>
                      <a:pt x="310" y="1261"/>
                      <a:pt x="311" y="1251"/>
                    </a:cubicBezTo>
                    <a:cubicBezTo>
                      <a:pt x="333" y="1268"/>
                      <a:pt x="333" y="1268"/>
                      <a:pt x="333" y="1268"/>
                    </a:cubicBezTo>
                    <a:cubicBezTo>
                      <a:pt x="324" y="1247"/>
                      <a:pt x="318" y="1234"/>
                      <a:pt x="315" y="1222"/>
                    </a:cubicBezTo>
                    <a:cubicBezTo>
                      <a:pt x="313" y="1209"/>
                      <a:pt x="314" y="1197"/>
                      <a:pt x="322" y="1174"/>
                    </a:cubicBezTo>
                    <a:cubicBezTo>
                      <a:pt x="330" y="1167"/>
                      <a:pt x="345" y="1178"/>
                      <a:pt x="332" y="1186"/>
                    </a:cubicBezTo>
                    <a:cubicBezTo>
                      <a:pt x="347" y="1175"/>
                      <a:pt x="345" y="1165"/>
                      <a:pt x="344" y="1155"/>
                    </a:cubicBezTo>
                    <a:cubicBezTo>
                      <a:pt x="342" y="1145"/>
                      <a:pt x="342" y="1134"/>
                      <a:pt x="360" y="1120"/>
                    </a:cubicBezTo>
                    <a:cubicBezTo>
                      <a:pt x="366" y="1143"/>
                      <a:pt x="366" y="1143"/>
                      <a:pt x="366" y="1143"/>
                    </a:cubicBezTo>
                    <a:cubicBezTo>
                      <a:pt x="371" y="1136"/>
                      <a:pt x="374" y="1130"/>
                      <a:pt x="377" y="1125"/>
                    </a:cubicBezTo>
                    <a:cubicBezTo>
                      <a:pt x="379" y="1120"/>
                      <a:pt x="380" y="1116"/>
                      <a:pt x="379" y="1112"/>
                    </a:cubicBezTo>
                    <a:cubicBezTo>
                      <a:pt x="379" y="1105"/>
                      <a:pt x="376" y="1097"/>
                      <a:pt x="373" y="1082"/>
                    </a:cubicBezTo>
                    <a:cubicBezTo>
                      <a:pt x="375" y="1070"/>
                      <a:pt x="387" y="1056"/>
                      <a:pt x="402" y="1048"/>
                    </a:cubicBezTo>
                    <a:cubicBezTo>
                      <a:pt x="416" y="1039"/>
                      <a:pt x="433" y="1036"/>
                      <a:pt x="444" y="1042"/>
                    </a:cubicBezTo>
                    <a:cubicBezTo>
                      <a:pt x="439" y="1035"/>
                      <a:pt x="437" y="1025"/>
                      <a:pt x="437" y="1014"/>
                    </a:cubicBezTo>
                    <a:cubicBezTo>
                      <a:pt x="438" y="1004"/>
                      <a:pt x="442" y="993"/>
                      <a:pt x="452" y="988"/>
                    </a:cubicBezTo>
                    <a:cubicBezTo>
                      <a:pt x="461" y="992"/>
                      <a:pt x="460" y="1001"/>
                      <a:pt x="460" y="1006"/>
                    </a:cubicBezTo>
                    <a:cubicBezTo>
                      <a:pt x="474" y="998"/>
                      <a:pt x="483" y="988"/>
                      <a:pt x="490" y="978"/>
                    </a:cubicBezTo>
                    <a:cubicBezTo>
                      <a:pt x="497" y="968"/>
                      <a:pt x="501" y="957"/>
                      <a:pt x="506" y="947"/>
                    </a:cubicBezTo>
                    <a:cubicBezTo>
                      <a:pt x="510" y="937"/>
                      <a:pt x="515" y="928"/>
                      <a:pt x="521" y="921"/>
                    </a:cubicBezTo>
                    <a:cubicBezTo>
                      <a:pt x="525" y="917"/>
                      <a:pt x="528" y="914"/>
                      <a:pt x="533" y="911"/>
                    </a:cubicBezTo>
                    <a:cubicBezTo>
                      <a:pt x="537" y="909"/>
                      <a:pt x="543" y="907"/>
                      <a:pt x="549" y="905"/>
                    </a:cubicBezTo>
                    <a:cubicBezTo>
                      <a:pt x="556" y="911"/>
                      <a:pt x="561" y="913"/>
                      <a:pt x="565" y="912"/>
                    </a:cubicBezTo>
                    <a:cubicBezTo>
                      <a:pt x="547" y="929"/>
                      <a:pt x="532" y="944"/>
                      <a:pt x="520" y="955"/>
                    </a:cubicBezTo>
                    <a:cubicBezTo>
                      <a:pt x="509" y="965"/>
                      <a:pt x="502" y="971"/>
                      <a:pt x="503" y="969"/>
                    </a:cubicBezTo>
                    <a:cubicBezTo>
                      <a:pt x="512" y="978"/>
                      <a:pt x="524" y="976"/>
                      <a:pt x="535" y="978"/>
                    </a:cubicBezTo>
                    <a:cubicBezTo>
                      <a:pt x="545" y="979"/>
                      <a:pt x="553" y="985"/>
                      <a:pt x="556" y="1008"/>
                    </a:cubicBezTo>
                    <a:cubicBezTo>
                      <a:pt x="557" y="999"/>
                      <a:pt x="559" y="988"/>
                      <a:pt x="561" y="977"/>
                    </a:cubicBezTo>
                    <a:cubicBezTo>
                      <a:pt x="564" y="966"/>
                      <a:pt x="566" y="953"/>
                      <a:pt x="570" y="942"/>
                    </a:cubicBezTo>
                    <a:cubicBezTo>
                      <a:pt x="574" y="930"/>
                      <a:pt x="579" y="919"/>
                      <a:pt x="585" y="910"/>
                    </a:cubicBezTo>
                    <a:cubicBezTo>
                      <a:pt x="592" y="901"/>
                      <a:pt x="599" y="893"/>
                      <a:pt x="608" y="889"/>
                    </a:cubicBezTo>
                    <a:cubicBezTo>
                      <a:pt x="611" y="890"/>
                      <a:pt x="614" y="890"/>
                      <a:pt x="618" y="892"/>
                    </a:cubicBezTo>
                    <a:cubicBezTo>
                      <a:pt x="617" y="897"/>
                      <a:pt x="617" y="897"/>
                      <a:pt x="617" y="897"/>
                    </a:cubicBezTo>
                    <a:cubicBezTo>
                      <a:pt x="625" y="893"/>
                      <a:pt x="629" y="886"/>
                      <a:pt x="632" y="878"/>
                    </a:cubicBezTo>
                    <a:cubicBezTo>
                      <a:pt x="644" y="874"/>
                      <a:pt x="652" y="871"/>
                      <a:pt x="661" y="864"/>
                    </a:cubicBezTo>
                    <a:cubicBezTo>
                      <a:pt x="670" y="871"/>
                      <a:pt x="680" y="866"/>
                      <a:pt x="690" y="858"/>
                    </a:cubicBezTo>
                    <a:cubicBezTo>
                      <a:pt x="701" y="851"/>
                      <a:pt x="711" y="840"/>
                      <a:pt x="719" y="834"/>
                    </a:cubicBezTo>
                    <a:cubicBezTo>
                      <a:pt x="701" y="813"/>
                      <a:pt x="724" y="802"/>
                      <a:pt x="691" y="797"/>
                    </a:cubicBezTo>
                    <a:cubicBezTo>
                      <a:pt x="695" y="797"/>
                      <a:pt x="690" y="802"/>
                      <a:pt x="680" y="811"/>
                    </a:cubicBezTo>
                    <a:cubicBezTo>
                      <a:pt x="679" y="814"/>
                      <a:pt x="676" y="816"/>
                      <a:pt x="676" y="819"/>
                    </a:cubicBezTo>
                    <a:cubicBezTo>
                      <a:pt x="675" y="818"/>
                      <a:pt x="675" y="817"/>
                      <a:pt x="675" y="816"/>
                    </a:cubicBezTo>
                    <a:cubicBezTo>
                      <a:pt x="665" y="824"/>
                      <a:pt x="652" y="835"/>
                      <a:pt x="638" y="848"/>
                    </a:cubicBezTo>
                    <a:cubicBezTo>
                      <a:pt x="641" y="827"/>
                      <a:pt x="646" y="807"/>
                      <a:pt x="673" y="806"/>
                    </a:cubicBezTo>
                    <a:cubicBezTo>
                      <a:pt x="671" y="786"/>
                      <a:pt x="669" y="764"/>
                      <a:pt x="669" y="754"/>
                    </a:cubicBezTo>
                    <a:cubicBezTo>
                      <a:pt x="714" y="768"/>
                      <a:pt x="769" y="756"/>
                      <a:pt x="788" y="772"/>
                    </a:cubicBezTo>
                    <a:cubicBezTo>
                      <a:pt x="808" y="749"/>
                      <a:pt x="837" y="728"/>
                      <a:pt x="862" y="705"/>
                    </a:cubicBezTo>
                    <a:cubicBezTo>
                      <a:pt x="874" y="694"/>
                      <a:pt x="885" y="682"/>
                      <a:pt x="894" y="669"/>
                    </a:cubicBezTo>
                    <a:cubicBezTo>
                      <a:pt x="903" y="657"/>
                      <a:pt x="910" y="642"/>
                      <a:pt x="912" y="626"/>
                    </a:cubicBezTo>
                    <a:cubicBezTo>
                      <a:pt x="925" y="612"/>
                      <a:pt x="937" y="630"/>
                      <a:pt x="946" y="635"/>
                    </a:cubicBezTo>
                    <a:cubicBezTo>
                      <a:pt x="940" y="644"/>
                      <a:pt x="929" y="649"/>
                      <a:pt x="928" y="658"/>
                    </a:cubicBezTo>
                    <a:cubicBezTo>
                      <a:pt x="934" y="651"/>
                      <a:pt x="942" y="644"/>
                      <a:pt x="952" y="637"/>
                    </a:cubicBezTo>
                    <a:cubicBezTo>
                      <a:pt x="961" y="631"/>
                      <a:pt x="971" y="625"/>
                      <a:pt x="981" y="618"/>
                    </a:cubicBezTo>
                    <a:cubicBezTo>
                      <a:pt x="999" y="604"/>
                      <a:pt x="1014" y="590"/>
                      <a:pt x="1010" y="572"/>
                    </a:cubicBezTo>
                    <a:cubicBezTo>
                      <a:pt x="1034" y="570"/>
                      <a:pt x="1031" y="580"/>
                      <a:pt x="1030" y="587"/>
                    </a:cubicBezTo>
                    <a:cubicBezTo>
                      <a:pt x="1028" y="594"/>
                      <a:pt x="1027" y="597"/>
                      <a:pt x="1054" y="582"/>
                    </a:cubicBezTo>
                    <a:cubicBezTo>
                      <a:pt x="1051" y="596"/>
                      <a:pt x="1051" y="596"/>
                      <a:pt x="1051" y="596"/>
                    </a:cubicBezTo>
                    <a:cubicBezTo>
                      <a:pt x="1067" y="597"/>
                      <a:pt x="1082" y="595"/>
                      <a:pt x="1095" y="591"/>
                    </a:cubicBezTo>
                    <a:cubicBezTo>
                      <a:pt x="1108" y="588"/>
                      <a:pt x="1119" y="582"/>
                      <a:pt x="1130" y="576"/>
                    </a:cubicBezTo>
                    <a:cubicBezTo>
                      <a:pt x="1141" y="569"/>
                      <a:pt x="1152" y="561"/>
                      <a:pt x="1162" y="552"/>
                    </a:cubicBezTo>
                    <a:cubicBezTo>
                      <a:pt x="1172" y="543"/>
                      <a:pt x="1182" y="534"/>
                      <a:pt x="1192" y="525"/>
                    </a:cubicBezTo>
                    <a:cubicBezTo>
                      <a:pt x="1202" y="516"/>
                      <a:pt x="1212" y="508"/>
                      <a:pt x="1224" y="499"/>
                    </a:cubicBezTo>
                    <a:cubicBezTo>
                      <a:pt x="1229" y="495"/>
                      <a:pt x="1235" y="491"/>
                      <a:pt x="1241" y="488"/>
                    </a:cubicBezTo>
                    <a:cubicBezTo>
                      <a:pt x="1247" y="485"/>
                      <a:pt x="1253" y="482"/>
                      <a:pt x="1259" y="479"/>
                    </a:cubicBezTo>
                    <a:cubicBezTo>
                      <a:pt x="1285" y="469"/>
                      <a:pt x="1315" y="464"/>
                      <a:pt x="1352" y="474"/>
                    </a:cubicBezTo>
                    <a:cubicBezTo>
                      <a:pt x="1342" y="472"/>
                      <a:pt x="1337" y="471"/>
                      <a:pt x="1334" y="466"/>
                    </a:cubicBezTo>
                    <a:cubicBezTo>
                      <a:pt x="1353" y="465"/>
                      <a:pt x="1372" y="463"/>
                      <a:pt x="1391" y="459"/>
                    </a:cubicBezTo>
                    <a:cubicBezTo>
                      <a:pt x="1410" y="456"/>
                      <a:pt x="1429" y="452"/>
                      <a:pt x="1448" y="448"/>
                    </a:cubicBezTo>
                    <a:cubicBezTo>
                      <a:pt x="1458" y="445"/>
                      <a:pt x="1467" y="443"/>
                      <a:pt x="1477" y="440"/>
                    </a:cubicBezTo>
                    <a:cubicBezTo>
                      <a:pt x="1486" y="438"/>
                      <a:pt x="1496" y="436"/>
                      <a:pt x="1505" y="433"/>
                    </a:cubicBezTo>
                    <a:cubicBezTo>
                      <a:pt x="1533" y="425"/>
                      <a:pt x="1533" y="425"/>
                      <a:pt x="1533" y="425"/>
                    </a:cubicBezTo>
                    <a:cubicBezTo>
                      <a:pt x="1548" y="421"/>
                      <a:pt x="1548" y="421"/>
                      <a:pt x="1548" y="421"/>
                    </a:cubicBezTo>
                    <a:cubicBezTo>
                      <a:pt x="1562" y="418"/>
                      <a:pt x="1562" y="418"/>
                      <a:pt x="1562" y="418"/>
                    </a:cubicBezTo>
                    <a:cubicBezTo>
                      <a:pt x="1581" y="413"/>
                      <a:pt x="1600" y="408"/>
                      <a:pt x="1619" y="404"/>
                    </a:cubicBezTo>
                    <a:cubicBezTo>
                      <a:pt x="1638" y="401"/>
                      <a:pt x="1658" y="398"/>
                      <a:pt x="1677" y="396"/>
                    </a:cubicBezTo>
                    <a:cubicBezTo>
                      <a:pt x="1687" y="395"/>
                      <a:pt x="1697" y="394"/>
                      <a:pt x="1706" y="394"/>
                    </a:cubicBezTo>
                    <a:cubicBezTo>
                      <a:pt x="1716" y="393"/>
                      <a:pt x="1726" y="393"/>
                      <a:pt x="1735" y="394"/>
                    </a:cubicBezTo>
                    <a:cubicBezTo>
                      <a:pt x="1755" y="394"/>
                      <a:pt x="1774" y="396"/>
                      <a:pt x="1794" y="401"/>
                    </a:cubicBezTo>
                    <a:cubicBezTo>
                      <a:pt x="1838" y="406"/>
                      <a:pt x="1840" y="383"/>
                      <a:pt x="1864" y="362"/>
                    </a:cubicBezTo>
                    <a:cubicBezTo>
                      <a:pt x="1876" y="391"/>
                      <a:pt x="1876" y="391"/>
                      <a:pt x="1876" y="391"/>
                    </a:cubicBezTo>
                    <a:cubicBezTo>
                      <a:pt x="1918" y="352"/>
                      <a:pt x="1918" y="352"/>
                      <a:pt x="1918" y="352"/>
                    </a:cubicBezTo>
                    <a:cubicBezTo>
                      <a:pt x="1949" y="337"/>
                      <a:pt x="1978" y="353"/>
                      <a:pt x="2009" y="366"/>
                    </a:cubicBezTo>
                    <a:cubicBezTo>
                      <a:pt x="2040" y="379"/>
                      <a:pt x="2072" y="389"/>
                      <a:pt x="2111" y="363"/>
                    </a:cubicBezTo>
                    <a:cubicBezTo>
                      <a:pt x="2099" y="343"/>
                      <a:pt x="2099" y="343"/>
                      <a:pt x="2099" y="343"/>
                    </a:cubicBezTo>
                    <a:cubicBezTo>
                      <a:pt x="2129" y="345"/>
                      <a:pt x="2191" y="326"/>
                      <a:pt x="2187" y="349"/>
                    </a:cubicBezTo>
                    <a:cubicBezTo>
                      <a:pt x="2190" y="345"/>
                      <a:pt x="2196" y="328"/>
                      <a:pt x="2208" y="338"/>
                    </a:cubicBezTo>
                    <a:cubicBezTo>
                      <a:pt x="2209" y="353"/>
                      <a:pt x="2209" y="353"/>
                      <a:pt x="2209" y="353"/>
                    </a:cubicBezTo>
                    <a:cubicBezTo>
                      <a:pt x="2280" y="323"/>
                      <a:pt x="2280" y="323"/>
                      <a:pt x="2280" y="323"/>
                    </a:cubicBezTo>
                    <a:cubicBezTo>
                      <a:pt x="2336" y="331"/>
                      <a:pt x="2274" y="385"/>
                      <a:pt x="2355" y="384"/>
                    </a:cubicBezTo>
                    <a:cubicBezTo>
                      <a:pt x="2385" y="377"/>
                      <a:pt x="2439" y="335"/>
                      <a:pt x="2427" y="325"/>
                    </a:cubicBezTo>
                    <a:cubicBezTo>
                      <a:pt x="2415" y="325"/>
                      <a:pt x="2396" y="317"/>
                      <a:pt x="2394" y="301"/>
                    </a:cubicBezTo>
                    <a:cubicBezTo>
                      <a:pt x="2421" y="292"/>
                      <a:pt x="2421" y="292"/>
                      <a:pt x="2421" y="292"/>
                    </a:cubicBezTo>
                    <a:cubicBezTo>
                      <a:pt x="2424" y="246"/>
                      <a:pt x="2444" y="198"/>
                      <a:pt x="2374" y="169"/>
                    </a:cubicBezTo>
                    <a:cubicBezTo>
                      <a:pt x="2328" y="199"/>
                      <a:pt x="2328" y="199"/>
                      <a:pt x="2328" y="199"/>
                    </a:cubicBezTo>
                    <a:cubicBezTo>
                      <a:pt x="2312" y="177"/>
                      <a:pt x="2312" y="177"/>
                      <a:pt x="2312" y="177"/>
                    </a:cubicBezTo>
                    <a:cubicBezTo>
                      <a:pt x="2352" y="174"/>
                      <a:pt x="2352" y="174"/>
                      <a:pt x="2352" y="174"/>
                    </a:cubicBezTo>
                    <a:cubicBezTo>
                      <a:pt x="2328" y="154"/>
                      <a:pt x="2314" y="173"/>
                      <a:pt x="2299" y="187"/>
                    </a:cubicBezTo>
                    <a:cubicBezTo>
                      <a:pt x="2294" y="175"/>
                      <a:pt x="2287" y="167"/>
                      <a:pt x="2278" y="163"/>
                    </a:cubicBezTo>
                    <a:cubicBezTo>
                      <a:pt x="2233" y="210"/>
                      <a:pt x="2233" y="210"/>
                      <a:pt x="2233" y="210"/>
                    </a:cubicBezTo>
                    <a:cubicBezTo>
                      <a:pt x="2226" y="192"/>
                      <a:pt x="2252" y="173"/>
                      <a:pt x="2220" y="165"/>
                    </a:cubicBezTo>
                    <a:cubicBezTo>
                      <a:pt x="2199" y="186"/>
                      <a:pt x="2243" y="204"/>
                      <a:pt x="2208" y="219"/>
                    </a:cubicBezTo>
                    <a:cubicBezTo>
                      <a:pt x="2184" y="199"/>
                      <a:pt x="2190" y="182"/>
                      <a:pt x="2164" y="201"/>
                    </a:cubicBezTo>
                    <a:cubicBezTo>
                      <a:pt x="2159" y="190"/>
                      <a:pt x="2165" y="182"/>
                      <a:pt x="2175" y="176"/>
                    </a:cubicBezTo>
                    <a:cubicBezTo>
                      <a:pt x="2152" y="192"/>
                      <a:pt x="2112" y="186"/>
                      <a:pt x="2101" y="211"/>
                    </a:cubicBezTo>
                    <a:cubicBezTo>
                      <a:pt x="2076" y="187"/>
                      <a:pt x="2021" y="224"/>
                      <a:pt x="2020" y="180"/>
                    </a:cubicBezTo>
                    <a:cubicBezTo>
                      <a:pt x="2013" y="191"/>
                      <a:pt x="1981" y="217"/>
                      <a:pt x="1959" y="221"/>
                    </a:cubicBezTo>
                    <a:cubicBezTo>
                      <a:pt x="1977" y="193"/>
                      <a:pt x="1956" y="194"/>
                      <a:pt x="1931" y="195"/>
                    </a:cubicBezTo>
                    <a:cubicBezTo>
                      <a:pt x="1907" y="196"/>
                      <a:pt x="1879" y="197"/>
                      <a:pt x="1881" y="169"/>
                    </a:cubicBezTo>
                    <a:cubicBezTo>
                      <a:pt x="1869" y="194"/>
                      <a:pt x="1842" y="201"/>
                      <a:pt x="1812" y="208"/>
                    </a:cubicBezTo>
                    <a:cubicBezTo>
                      <a:pt x="1798" y="211"/>
                      <a:pt x="1782" y="213"/>
                      <a:pt x="1767" y="217"/>
                    </a:cubicBezTo>
                    <a:cubicBezTo>
                      <a:pt x="1752" y="221"/>
                      <a:pt x="1738" y="226"/>
                      <a:pt x="1725" y="234"/>
                    </a:cubicBezTo>
                    <a:cubicBezTo>
                      <a:pt x="1728" y="230"/>
                      <a:pt x="1732" y="222"/>
                      <a:pt x="1737" y="223"/>
                    </a:cubicBezTo>
                    <a:cubicBezTo>
                      <a:pt x="1707" y="224"/>
                      <a:pt x="1697" y="211"/>
                      <a:pt x="1676" y="205"/>
                    </a:cubicBezTo>
                    <a:cubicBezTo>
                      <a:pt x="1678" y="243"/>
                      <a:pt x="1633" y="259"/>
                      <a:pt x="1612" y="287"/>
                    </a:cubicBezTo>
                    <a:cubicBezTo>
                      <a:pt x="1591" y="271"/>
                      <a:pt x="1594" y="259"/>
                      <a:pt x="1601" y="247"/>
                    </a:cubicBezTo>
                    <a:cubicBezTo>
                      <a:pt x="1608" y="234"/>
                      <a:pt x="1618" y="222"/>
                      <a:pt x="1609" y="205"/>
                    </a:cubicBezTo>
                    <a:cubicBezTo>
                      <a:pt x="1613" y="220"/>
                      <a:pt x="1598" y="230"/>
                      <a:pt x="1585" y="240"/>
                    </a:cubicBezTo>
                    <a:cubicBezTo>
                      <a:pt x="1571" y="249"/>
                      <a:pt x="1559" y="258"/>
                      <a:pt x="1568" y="270"/>
                    </a:cubicBezTo>
                    <a:cubicBezTo>
                      <a:pt x="1536" y="252"/>
                      <a:pt x="1542" y="263"/>
                      <a:pt x="1521" y="234"/>
                    </a:cubicBezTo>
                    <a:cubicBezTo>
                      <a:pt x="1525" y="282"/>
                      <a:pt x="1497" y="247"/>
                      <a:pt x="1480" y="281"/>
                    </a:cubicBezTo>
                    <a:cubicBezTo>
                      <a:pt x="1457" y="274"/>
                      <a:pt x="1452" y="263"/>
                      <a:pt x="1448" y="257"/>
                    </a:cubicBezTo>
                    <a:cubicBezTo>
                      <a:pt x="1445" y="254"/>
                      <a:pt x="1443" y="253"/>
                      <a:pt x="1439" y="253"/>
                    </a:cubicBezTo>
                    <a:cubicBezTo>
                      <a:pt x="1435" y="254"/>
                      <a:pt x="1429" y="256"/>
                      <a:pt x="1418" y="263"/>
                    </a:cubicBezTo>
                    <a:cubicBezTo>
                      <a:pt x="1406" y="258"/>
                      <a:pt x="1409" y="249"/>
                      <a:pt x="1415" y="241"/>
                    </a:cubicBezTo>
                    <a:cubicBezTo>
                      <a:pt x="1418" y="238"/>
                      <a:pt x="1422" y="234"/>
                      <a:pt x="1425" y="231"/>
                    </a:cubicBezTo>
                    <a:cubicBezTo>
                      <a:pt x="1428" y="229"/>
                      <a:pt x="1430" y="227"/>
                      <a:pt x="1430" y="227"/>
                    </a:cubicBezTo>
                    <a:close/>
                    <a:moveTo>
                      <a:pt x="487" y="769"/>
                    </a:moveTo>
                    <a:cubicBezTo>
                      <a:pt x="487" y="769"/>
                      <a:pt x="487" y="769"/>
                      <a:pt x="487" y="769"/>
                    </a:cubicBezTo>
                    <a:cubicBezTo>
                      <a:pt x="493" y="762"/>
                      <a:pt x="499" y="756"/>
                      <a:pt x="502" y="753"/>
                    </a:cubicBezTo>
                    <a:cubicBezTo>
                      <a:pt x="499" y="756"/>
                      <a:pt x="495" y="761"/>
                      <a:pt x="487" y="769"/>
                    </a:cubicBezTo>
                    <a:close/>
                    <a:moveTo>
                      <a:pt x="421" y="833"/>
                    </a:moveTo>
                    <a:cubicBezTo>
                      <a:pt x="429" y="825"/>
                      <a:pt x="439" y="816"/>
                      <a:pt x="450" y="805"/>
                    </a:cubicBezTo>
                    <a:cubicBezTo>
                      <a:pt x="459" y="810"/>
                      <a:pt x="463" y="820"/>
                      <a:pt x="456" y="826"/>
                    </a:cubicBezTo>
                    <a:cubicBezTo>
                      <a:pt x="456" y="822"/>
                      <a:pt x="451" y="822"/>
                      <a:pt x="444" y="824"/>
                    </a:cubicBezTo>
                    <a:cubicBezTo>
                      <a:pt x="437" y="827"/>
                      <a:pt x="429" y="831"/>
                      <a:pt x="421" y="833"/>
                    </a:cubicBezTo>
                    <a:close/>
                    <a:moveTo>
                      <a:pt x="684" y="854"/>
                    </a:moveTo>
                    <a:cubicBezTo>
                      <a:pt x="677" y="865"/>
                      <a:pt x="670" y="864"/>
                      <a:pt x="665" y="861"/>
                    </a:cubicBezTo>
                    <a:cubicBezTo>
                      <a:pt x="670" y="856"/>
                      <a:pt x="674" y="851"/>
                      <a:pt x="681" y="844"/>
                    </a:cubicBezTo>
                    <a:cubicBezTo>
                      <a:pt x="680" y="843"/>
                      <a:pt x="680" y="841"/>
                      <a:pt x="680" y="840"/>
                    </a:cubicBezTo>
                    <a:cubicBezTo>
                      <a:pt x="682" y="845"/>
                      <a:pt x="684" y="850"/>
                      <a:pt x="684" y="854"/>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0" name="PA-îṣḻïḋé">
                <a:extLst>
                  <a:ext uri="{FF2B5EF4-FFF2-40B4-BE49-F238E27FC236}">
                    <a16:creationId xmlns:a16="http://schemas.microsoft.com/office/drawing/2014/main" xmlns="" id="{1CE0B73E-EB76-4887-B9FE-34A09847B93B}"/>
                  </a:ext>
                </a:extLst>
              </p:cNvPr>
              <p:cNvSpPr/>
              <p:nvPr>
                <p:custDataLst>
                  <p:tags r:id="rId110"/>
                </p:custDataLst>
              </p:nvPr>
            </p:nvSpPr>
            <p:spPr bwMode="auto">
              <a:xfrm>
                <a:off x="2626884" y="3138377"/>
                <a:ext cx="3628" cy="3628"/>
              </a:xfrm>
              <a:custGeom>
                <a:avLst/>
                <a:gdLst>
                  <a:gd name="T0" fmla="*/ 7 w 10"/>
                  <a:gd name="T1" fmla="*/ 5 h 10"/>
                  <a:gd name="T2" fmla="*/ 10 w 10"/>
                  <a:gd name="T3" fmla="*/ 0 h 10"/>
                  <a:gd name="T4" fmla="*/ 0 w 10"/>
                  <a:gd name="T5" fmla="*/ 0 h 10"/>
                  <a:gd name="T6" fmla="*/ 2 w 10"/>
                  <a:gd name="T7" fmla="*/ 10 h 10"/>
                  <a:gd name="T8" fmla="*/ 7 w 10"/>
                  <a:gd name="T9" fmla="*/ 5 h 10"/>
                </a:gdLst>
                <a:ahLst/>
                <a:cxnLst>
                  <a:cxn ang="0">
                    <a:pos x="T0" y="T1"/>
                  </a:cxn>
                  <a:cxn ang="0">
                    <a:pos x="T2" y="T3"/>
                  </a:cxn>
                  <a:cxn ang="0">
                    <a:pos x="T4" y="T5"/>
                  </a:cxn>
                  <a:cxn ang="0">
                    <a:pos x="T6" y="T7"/>
                  </a:cxn>
                  <a:cxn ang="0">
                    <a:pos x="T8" y="T9"/>
                  </a:cxn>
                </a:cxnLst>
                <a:rect l="0" t="0" r="r" b="b"/>
                <a:pathLst>
                  <a:path w="10" h="10">
                    <a:moveTo>
                      <a:pt x="7" y="5"/>
                    </a:moveTo>
                    <a:cubicBezTo>
                      <a:pt x="9" y="4"/>
                      <a:pt x="9" y="2"/>
                      <a:pt x="10" y="0"/>
                    </a:cubicBezTo>
                    <a:cubicBezTo>
                      <a:pt x="7" y="0"/>
                      <a:pt x="4" y="0"/>
                      <a:pt x="0" y="0"/>
                    </a:cubicBezTo>
                    <a:cubicBezTo>
                      <a:pt x="1" y="4"/>
                      <a:pt x="1" y="7"/>
                      <a:pt x="2" y="10"/>
                    </a:cubicBezTo>
                    <a:cubicBezTo>
                      <a:pt x="4" y="8"/>
                      <a:pt x="6" y="7"/>
                      <a:pt x="7" y="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1" name="PA-is1iḋé">
                <a:extLst>
                  <a:ext uri="{FF2B5EF4-FFF2-40B4-BE49-F238E27FC236}">
                    <a16:creationId xmlns:a16="http://schemas.microsoft.com/office/drawing/2014/main" xmlns="" id="{C51D8D44-3736-4F7C-ACF5-D2A1C00755A4}"/>
                  </a:ext>
                </a:extLst>
              </p:cNvPr>
              <p:cNvSpPr/>
              <p:nvPr>
                <p:custDataLst>
                  <p:tags r:id="rId111"/>
                </p:custDataLst>
              </p:nvPr>
            </p:nvSpPr>
            <p:spPr bwMode="auto">
              <a:xfrm>
                <a:off x="3564096" y="3164982"/>
                <a:ext cx="0" cy="2419"/>
              </a:xfrm>
              <a:custGeom>
                <a:avLst/>
                <a:gdLst>
                  <a:gd name="T0" fmla="*/ 0 w 2"/>
                  <a:gd name="T1" fmla="*/ 4 h 6"/>
                  <a:gd name="T2" fmla="*/ 1 w 2"/>
                  <a:gd name="T3" fmla="*/ 6 h 6"/>
                  <a:gd name="T4" fmla="*/ 2 w 2"/>
                  <a:gd name="T5" fmla="*/ 0 h 6"/>
                  <a:gd name="T6" fmla="*/ 0 w 2"/>
                  <a:gd name="T7" fmla="*/ 4 h 6"/>
                </a:gdLst>
                <a:ahLst/>
                <a:cxnLst>
                  <a:cxn ang="0">
                    <a:pos x="T0" y="T1"/>
                  </a:cxn>
                  <a:cxn ang="0">
                    <a:pos x="T2" y="T3"/>
                  </a:cxn>
                  <a:cxn ang="0">
                    <a:pos x="T4" y="T5"/>
                  </a:cxn>
                  <a:cxn ang="0">
                    <a:pos x="T6" y="T7"/>
                  </a:cxn>
                </a:cxnLst>
                <a:rect l="0" t="0" r="r" b="b"/>
                <a:pathLst>
                  <a:path w="2" h="6">
                    <a:moveTo>
                      <a:pt x="0" y="4"/>
                    </a:moveTo>
                    <a:cubicBezTo>
                      <a:pt x="1" y="6"/>
                      <a:pt x="1" y="6"/>
                      <a:pt x="1" y="6"/>
                    </a:cubicBezTo>
                    <a:cubicBezTo>
                      <a:pt x="1" y="4"/>
                      <a:pt x="1" y="2"/>
                      <a:pt x="2" y="0"/>
                    </a:cubicBezTo>
                    <a:cubicBezTo>
                      <a:pt x="1" y="2"/>
                      <a:pt x="1" y="3"/>
                      <a:pt x="0" y="4"/>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2" name="PA-iśļïḍé">
                <a:extLst>
                  <a:ext uri="{FF2B5EF4-FFF2-40B4-BE49-F238E27FC236}">
                    <a16:creationId xmlns:a16="http://schemas.microsoft.com/office/drawing/2014/main" xmlns="" id="{92B6BB29-B494-415E-A73E-AF32257B448A}"/>
                  </a:ext>
                </a:extLst>
              </p:cNvPr>
              <p:cNvSpPr/>
              <p:nvPr>
                <p:custDataLst>
                  <p:tags r:id="rId112"/>
                </p:custDataLst>
              </p:nvPr>
            </p:nvSpPr>
            <p:spPr bwMode="auto">
              <a:xfrm>
                <a:off x="2417675" y="3520518"/>
                <a:ext cx="3628" cy="2419"/>
              </a:xfrm>
              <a:custGeom>
                <a:avLst/>
                <a:gdLst>
                  <a:gd name="T0" fmla="*/ 1 w 3"/>
                  <a:gd name="T1" fmla="*/ 2 h 2"/>
                  <a:gd name="T2" fmla="*/ 3 w 3"/>
                  <a:gd name="T3" fmla="*/ 2 h 2"/>
                  <a:gd name="T4" fmla="*/ 0 w 3"/>
                  <a:gd name="T5" fmla="*/ 0 h 2"/>
                  <a:gd name="T6" fmla="*/ 1 w 3"/>
                  <a:gd name="T7" fmla="*/ 2 h 2"/>
                </a:gdLst>
                <a:ahLst/>
                <a:cxnLst>
                  <a:cxn ang="0">
                    <a:pos x="T0" y="T1"/>
                  </a:cxn>
                  <a:cxn ang="0">
                    <a:pos x="T2" y="T3"/>
                  </a:cxn>
                  <a:cxn ang="0">
                    <a:pos x="T4" y="T5"/>
                  </a:cxn>
                  <a:cxn ang="0">
                    <a:pos x="T6" y="T7"/>
                  </a:cxn>
                </a:cxnLst>
                <a:rect l="0" t="0" r="r" b="b"/>
                <a:pathLst>
                  <a:path w="3" h="2">
                    <a:moveTo>
                      <a:pt x="1" y="2"/>
                    </a:moveTo>
                    <a:lnTo>
                      <a:pt x="3" y="2"/>
                    </a:lnTo>
                    <a:lnTo>
                      <a:pt x="0" y="0"/>
                    </a:lnTo>
                    <a:lnTo>
                      <a:pt x="1"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3" name="PA-i$lïḍê">
                <a:extLst>
                  <a:ext uri="{FF2B5EF4-FFF2-40B4-BE49-F238E27FC236}">
                    <a16:creationId xmlns:a16="http://schemas.microsoft.com/office/drawing/2014/main" xmlns="" id="{164C642F-84AF-4A0A-A3E1-960C8CF80141}"/>
                  </a:ext>
                </a:extLst>
              </p:cNvPr>
              <p:cNvSpPr/>
              <p:nvPr>
                <p:custDataLst>
                  <p:tags r:id="rId113"/>
                </p:custDataLst>
              </p:nvPr>
            </p:nvSpPr>
            <p:spPr bwMode="auto">
              <a:xfrm>
                <a:off x="3484282" y="3028330"/>
                <a:ext cx="1210" cy="3628"/>
              </a:xfrm>
              <a:custGeom>
                <a:avLst/>
                <a:gdLst>
                  <a:gd name="T0" fmla="*/ 2 w 3"/>
                  <a:gd name="T1" fmla="*/ 9 h 9"/>
                  <a:gd name="T2" fmla="*/ 1 w 3"/>
                  <a:gd name="T3" fmla="*/ 0 h 9"/>
                  <a:gd name="T4" fmla="*/ 2 w 3"/>
                  <a:gd name="T5" fmla="*/ 9 h 9"/>
                </a:gdLst>
                <a:ahLst/>
                <a:cxnLst>
                  <a:cxn ang="0">
                    <a:pos x="T0" y="T1"/>
                  </a:cxn>
                  <a:cxn ang="0">
                    <a:pos x="T2" y="T3"/>
                  </a:cxn>
                  <a:cxn ang="0">
                    <a:pos x="T4" y="T5"/>
                  </a:cxn>
                </a:cxnLst>
                <a:rect l="0" t="0" r="r" b="b"/>
                <a:pathLst>
                  <a:path w="3" h="9">
                    <a:moveTo>
                      <a:pt x="2" y="9"/>
                    </a:moveTo>
                    <a:cubicBezTo>
                      <a:pt x="3" y="7"/>
                      <a:pt x="3" y="4"/>
                      <a:pt x="1" y="0"/>
                    </a:cubicBezTo>
                    <a:cubicBezTo>
                      <a:pt x="0" y="1"/>
                      <a:pt x="1" y="5"/>
                      <a:pt x="2" y="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4" name="PA-iṥḻïdé">
                <a:extLst>
                  <a:ext uri="{FF2B5EF4-FFF2-40B4-BE49-F238E27FC236}">
                    <a16:creationId xmlns:a16="http://schemas.microsoft.com/office/drawing/2014/main" xmlns="" id="{CB36DCA8-8751-447B-9B24-CB8DD07637BD}"/>
                  </a:ext>
                </a:extLst>
              </p:cNvPr>
              <p:cNvSpPr/>
              <p:nvPr>
                <p:custDataLst>
                  <p:tags r:id="rId114"/>
                </p:custDataLst>
              </p:nvPr>
            </p:nvSpPr>
            <p:spPr bwMode="auto">
              <a:xfrm>
                <a:off x="3426236" y="2981168"/>
                <a:ext cx="6047" cy="7256"/>
              </a:xfrm>
              <a:custGeom>
                <a:avLst/>
                <a:gdLst>
                  <a:gd name="T0" fmla="*/ 20 w 20"/>
                  <a:gd name="T1" fmla="*/ 25 h 25"/>
                  <a:gd name="T2" fmla="*/ 0 w 20"/>
                  <a:gd name="T3" fmla="*/ 0 h 25"/>
                  <a:gd name="T4" fmla="*/ 20 w 20"/>
                  <a:gd name="T5" fmla="*/ 25 h 25"/>
                </a:gdLst>
                <a:ahLst/>
                <a:cxnLst>
                  <a:cxn ang="0">
                    <a:pos x="T0" y="T1"/>
                  </a:cxn>
                  <a:cxn ang="0">
                    <a:pos x="T2" y="T3"/>
                  </a:cxn>
                  <a:cxn ang="0">
                    <a:pos x="T4" y="T5"/>
                  </a:cxn>
                </a:cxnLst>
                <a:rect l="0" t="0" r="r" b="b"/>
                <a:pathLst>
                  <a:path w="20" h="25">
                    <a:moveTo>
                      <a:pt x="20" y="25"/>
                    </a:moveTo>
                    <a:cubicBezTo>
                      <a:pt x="0" y="0"/>
                      <a:pt x="0" y="0"/>
                      <a:pt x="0" y="0"/>
                    </a:cubicBezTo>
                    <a:cubicBezTo>
                      <a:pt x="8" y="12"/>
                      <a:pt x="14" y="19"/>
                      <a:pt x="20" y="25"/>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5" name="PA-íṩḻiḋe">
                <a:extLst>
                  <a:ext uri="{FF2B5EF4-FFF2-40B4-BE49-F238E27FC236}">
                    <a16:creationId xmlns:a16="http://schemas.microsoft.com/office/drawing/2014/main" xmlns="" id="{BFEC7969-8814-4462-9A96-F354AFB7383A}"/>
                  </a:ext>
                </a:extLst>
              </p:cNvPr>
              <p:cNvSpPr/>
              <p:nvPr>
                <p:custDataLst>
                  <p:tags r:id="rId115"/>
                </p:custDataLst>
              </p:nvPr>
            </p:nvSpPr>
            <p:spPr bwMode="auto">
              <a:xfrm>
                <a:off x="3387538" y="2956981"/>
                <a:ext cx="2419" cy="2419"/>
              </a:xfrm>
              <a:custGeom>
                <a:avLst/>
                <a:gdLst>
                  <a:gd name="T0" fmla="*/ 8 w 8"/>
                  <a:gd name="T1" fmla="*/ 0 h 9"/>
                  <a:gd name="T2" fmla="*/ 0 w 8"/>
                  <a:gd name="T3" fmla="*/ 9 h 9"/>
                  <a:gd name="T4" fmla="*/ 0 w 8"/>
                  <a:gd name="T5" fmla="*/ 9 h 9"/>
                  <a:gd name="T6" fmla="*/ 8 w 8"/>
                  <a:gd name="T7" fmla="*/ 0 h 9"/>
                </a:gdLst>
                <a:ahLst/>
                <a:cxnLst>
                  <a:cxn ang="0">
                    <a:pos x="T0" y="T1"/>
                  </a:cxn>
                  <a:cxn ang="0">
                    <a:pos x="T2" y="T3"/>
                  </a:cxn>
                  <a:cxn ang="0">
                    <a:pos x="T4" y="T5"/>
                  </a:cxn>
                  <a:cxn ang="0">
                    <a:pos x="T6" y="T7"/>
                  </a:cxn>
                </a:cxnLst>
                <a:rect l="0" t="0" r="r" b="b"/>
                <a:pathLst>
                  <a:path w="8" h="9">
                    <a:moveTo>
                      <a:pt x="8" y="0"/>
                    </a:moveTo>
                    <a:cubicBezTo>
                      <a:pt x="4" y="3"/>
                      <a:pt x="2" y="6"/>
                      <a:pt x="0" y="9"/>
                    </a:cubicBezTo>
                    <a:cubicBezTo>
                      <a:pt x="0" y="9"/>
                      <a:pt x="0" y="9"/>
                      <a:pt x="0" y="9"/>
                    </a:cubicBezTo>
                    <a:lnTo>
                      <a:pt x="8"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6" name="PA-ïšliḓè">
                <a:extLst>
                  <a:ext uri="{FF2B5EF4-FFF2-40B4-BE49-F238E27FC236}">
                    <a16:creationId xmlns:a16="http://schemas.microsoft.com/office/drawing/2014/main" xmlns="" id="{908BD792-B568-4168-AF26-F34135DA3E32}"/>
                  </a:ext>
                </a:extLst>
              </p:cNvPr>
              <p:cNvSpPr/>
              <p:nvPr>
                <p:custDataLst>
                  <p:tags r:id="rId116"/>
                </p:custDataLst>
              </p:nvPr>
            </p:nvSpPr>
            <p:spPr bwMode="auto">
              <a:xfrm>
                <a:off x="3671724" y="3684983"/>
                <a:ext cx="0" cy="7256"/>
              </a:xfrm>
              <a:custGeom>
                <a:avLst/>
                <a:gdLst>
                  <a:gd name="T0" fmla="*/ 1 w 1"/>
                  <a:gd name="T1" fmla="*/ 0 h 23"/>
                  <a:gd name="T2" fmla="*/ 0 w 1"/>
                  <a:gd name="T3" fmla="*/ 7 h 23"/>
                  <a:gd name="T4" fmla="*/ 1 w 1"/>
                  <a:gd name="T5" fmla="*/ 0 h 23"/>
                </a:gdLst>
                <a:ahLst/>
                <a:cxnLst>
                  <a:cxn ang="0">
                    <a:pos x="T0" y="T1"/>
                  </a:cxn>
                  <a:cxn ang="0">
                    <a:pos x="T2" y="T3"/>
                  </a:cxn>
                  <a:cxn ang="0">
                    <a:pos x="T4" y="T5"/>
                  </a:cxn>
                </a:cxnLst>
                <a:rect l="0" t="0" r="r" b="b"/>
                <a:pathLst>
                  <a:path w="1" h="23">
                    <a:moveTo>
                      <a:pt x="1" y="0"/>
                    </a:moveTo>
                    <a:cubicBezTo>
                      <a:pt x="0" y="2"/>
                      <a:pt x="0" y="5"/>
                      <a:pt x="0" y="7"/>
                    </a:cubicBezTo>
                    <a:cubicBezTo>
                      <a:pt x="0" y="23"/>
                      <a:pt x="1" y="12"/>
                      <a:pt x="1"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7" name="PA-iṥḻîďê">
                <a:extLst>
                  <a:ext uri="{FF2B5EF4-FFF2-40B4-BE49-F238E27FC236}">
                    <a16:creationId xmlns:a16="http://schemas.microsoft.com/office/drawing/2014/main" xmlns="" id="{80BBCF90-1E82-4EFF-A8F2-4D0D3792E813}"/>
                  </a:ext>
                </a:extLst>
              </p:cNvPr>
              <p:cNvSpPr/>
              <p:nvPr>
                <p:custDataLst>
                  <p:tags r:id="rId117"/>
                </p:custDataLst>
              </p:nvPr>
            </p:nvSpPr>
            <p:spPr bwMode="auto">
              <a:xfrm>
                <a:off x="3682608" y="3435866"/>
                <a:ext cx="4837" cy="8466"/>
              </a:xfrm>
              <a:custGeom>
                <a:avLst/>
                <a:gdLst>
                  <a:gd name="T0" fmla="*/ 0 w 16"/>
                  <a:gd name="T1" fmla="*/ 1 h 25"/>
                  <a:gd name="T2" fmla="*/ 15 w 16"/>
                  <a:gd name="T3" fmla="*/ 25 h 25"/>
                  <a:gd name="T4" fmla="*/ 0 w 16"/>
                  <a:gd name="T5" fmla="*/ 1 h 25"/>
                </a:gdLst>
                <a:ahLst/>
                <a:cxnLst>
                  <a:cxn ang="0">
                    <a:pos x="T0" y="T1"/>
                  </a:cxn>
                  <a:cxn ang="0">
                    <a:pos x="T2" y="T3"/>
                  </a:cxn>
                  <a:cxn ang="0">
                    <a:pos x="T4" y="T5"/>
                  </a:cxn>
                </a:cxnLst>
                <a:rect l="0" t="0" r="r" b="b"/>
                <a:pathLst>
                  <a:path w="16" h="25">
                    <a:moveTo>
                      <a:pt x="0" y="1"/>
                    </a:moveTo>
                    <a:cubicBezTo>
                      <a:pt x="6" y="9"/>
                      <a:pt x="11" y="17"/>
                      <a:pt x="15" y="25"/>
                    </a:cubicBezTo>
                    <a:cubicBezTo>
                      <a:pt x="16" y="11"/>
                      <a:pt x="16" y="0"/>
                      <a:pt x="0" y="1"/>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8" name="PA-iṧḻîḑè">
                <a:extLst>
                  <a:ext uri="{FF2B5EF4-FFF2-40B4-BE49-F238E27FC236}">
                    <a16:creationId xmlns:a16="http://schemas.microsoft.com/office/drawing/2014/main" xmlns="" id="{7E464FC4-193E-47CA-B2C9-DEBB1BCEFEB8}"/>
                  </a:ext>
                </a:extLst>
              </p:cNvPr>
              <p:cNvSpPr/>
              <p:nvPr>
                <p:custDataLst>
                  <p:tags r:id="rId118"/>
                </p:custDataLst>
              </p:nvPr>
            </p:nvSpPr>
            <p:spPr bwMode="auto">
              <a:xfrm>
                <a:off x="3520561" y="3930472"/>
                <a:ext cx="1210" cy="1210"/>
              </a:xfrm>
              <a:custGeom>
                <a:avLst/>
                <a:gdLst>
                  <a:gd name="T0" fmla="*/ 5 w 5"/>
                  <a:gd name="T1" fmla="*/ 0 h 3"/>
                  <a:gd name="T2" fmla="*/ 5 w 5"/>
                  <a:gd name="T3" fmla="*/ 0 h 3"/>
                  <a:gd name="T4" fmla="*/ 0 w 5"/>
                  <a:gd name="T5" fmla="*/ 3 h 3"/>
                  <a:gd name="T6" fmla="*/ 5 w 5"/>
                  <a:gd name="T7" fmla="*/ 0 h 3"/>
                </a:gdLst>
                <a:ahLst/>
                <a:cxnLst>
                  <a:cxn ang="0">
                    <a:pos x="T0" y="T1"/>
                  </a:cxn>
                  <a:cxn ang="0">
                    <a:pos x="T2" y="T3"/>
                  </a:cxn>
                  <a:cxn ang="0">
                    <a:pos x="T4" y="T5"/>
                  </a:cxn>
                  <a:cxn ang="0">
                    <a:pos x="T6" y="T7"/>
                  </a:cxn>
                </a:cxnLst>
                <a:rect l="0" t="0" r="r" b="b"/>
                <a:pathLst>
                  <a:path w="5" h="3">
                    <a:moveTo>
                      <a:pt x="5" y="0"/>
                    </a:moveTo>
                    <a:cubicBezTo>
                      <a:pt x="5" y="0"/>
                      <a:pt x="5" y="0"/>
                      <a:pt x="5" y="0"/>
                    </a:cubicBezTo>
                    <a:cubicBezTo>
                      <a:pt x="3" y="1"/>
                      <a:pt x="2" y="2"/>
                      <a:pt x="0" y="3"/>
                    </a:cubicBezTo>
                    <a:lnTo>
                      <a:pt x="5" y="0"/>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499" name="PA-îŝliďê">
                <a:extLst>
                  <a:ext uri="{FF2B5EF4-FFF2-40B4-BE49-F238E27FC236}">
                    <a16:creationId xmlns:a16="http://schemas.microsoft.com/office/drawing/2014/main" xmlns="" id="{44A1024E-59DF-416E-BB99-16C3C75080D4}"/>
                  </a:ext>
                </a:extLst>
              </p:cNvPr>
              <p:cNvSpPr/>
              <p:nvPr>
                <p:custDataLst>
                  <p:tags r:id="rId119"/>
                </p:custDataLst>
              </p:nvPr>
            </p:nvSpPr>
            <p:spPr bwMode="auto">
              <a:xfrm>
                <a:off x="3686236" y="3444331"/>
                <a:ext cx="2419" cy="10884"/>
              </a:xfrm>
              <a:custGeom>
                <a:avLst/>
                <a:gdLst>
                  <a:gd name="T0" fmla="*/ 5 w 10"/>
                  <a:gd name="T1" fmla="*/ 36 h 36"/>
                  <a:gd name="T2" fmla="*/ 4 w 10"/>
                  <a:gd name="T3" fmla="*/ 0 h 36"/>
                  <a:gd name="T4" fmla="*/ 5 w 10"/>
                  <a:gd name="T5" fmla="*/ 36 h 36"/>
                </a:gdLst>
                <a:ahLst/>
                <a:cxnLst>
                  <a:cxn ang="0">
                    <a:pos x="T0" y="T1"/>
                  </a:cxn>
                  <a:cxn ang="0">
                    <a:pos x="T2" y="T3"/>
                  </a:cxn>
                  <a:cxn ang="0">
                    <a:pos x="T4" y="T5"/>
                  </a:cxn>
                </a:cxnLst>
                <a:rect l="0" t="0" r="r" b="b"/>
                <a:pathLst>
                  <a:path w="10" h="36">
                    <a:moveTo>
                      <a:pt x="5" y="36"/>
                    </a:moveTo>
                    <a:cubicBezTo>
                      <a:pt x="10" y="22"/>
                      <a:pt x="9" y="10"/>
                      <a:pt x="4" y="0"/>
                    </a:cubicBezTo>
                    <a:cubicBezTo>
                      <a:pt x="3" y="11"/>
                      <a:pt x="0" y="25"/>
                      <a:pt x="5" y="3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0" name="PA-îs1íḓé">
                <a:extLst>
                  <a:ext uri="{FF2B5EF4-FFF2-40B4-BE49-F238E27FC236}">
                    <a16:creationId xmlns:a16="http://schemas.microsoft.com/office/drawing/2014/main" xmlns="" id="{D2F5BEE1-0D1D-47A6-9C55-D6CEE9E1D47A}"/>
                  </a:ext>
                </a:extLst>
              </p:cNvPr>
              <p:cNvSpPr/>
              <p:nvPr>
                <p:custDataLst>
                  <p:tags r:id="rId120"/>
                </p:custDataLst>
              </p:nvPr>
            </p:nvSpPr>
            <p:spPr bwMode="auto">
              <a:xfrm>
                <a:off x="3172282" y="2875958"/>
                <a:ext cx="3628" cy="1210"/>
              </a:xfrm>
              <a:custGeom>
                <a:avLst/>
                <a:gdLst>
                  <a:gd name="T0" fmla="*/ 9 w 9"/>
                  <a:gd name="T1" fmla="*/ 2 h 4"/>
                  <a:gd name="T2" fmla="*/ 2 w 9"/>
                  <a:gd name="T3" fmla="*/ 0 h 4"/>
                  <a:gd name="T4" fmla="*/ 0 w 9"/>
                  <a:gd name="T5" fmla="*/ 4 h 4"/>
                  <a:gd name="T6" fmla="*/ 9 w 9"/>
                  <a:gd name="T7" fmla="*/ 2 h 4"/>
                </a:gdLst>
                <a:ahLst/>
                <a:cxnLst>
                  <a:cxn ang="0">
                    <a:pos x="T0" y="T1"/>
                  </a:cxn>
                  <a:cxn ang="0">
                    <a:pos x="T2" y="T3"/>
                  </a:cxn>
                  <a:cxn ang="0">
                    <a:pos x="T4" y="T5"/>
                  </a:cxn>
                  <a:cxn ang="0">
                    <a:pos x="T6" y="T7"/>
                  </a:cxn>
                </a:cxnLst>
                <a:rect l="0" t="0" r="r" b="b"/>
                <a:pathLst>
                  <a:path w="9" h="4">
                    <a:moveTo>
                      <a:pt x="9" y="2"/>
                    </a:moveTo>
                    <a:cubicBezTo>
                      <a:pt x="2" y="0"/>
                      <a:pt x="2" y="0"/>
                      <a:pt x="2" y="0"/>
                    </a:cubicBezTo>
                    <a:cubicBezTo>
                      <a:pt x="2" y="2"/>
                      <a:pt x="1" y="3"/>
                      <a:pt x="0" y="4"/>
                    </a:cubicBezTo>
                    <a:lnTo>
                      <a:pt x="9"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1" name="PA-îš1ídé">
                <a:extLst>
                  <a:ext uri="{FF2B5EF4-FFF2-40B4-BE49-F238E27FC236}">
                    <a16:creationId xmlns:a16="http://schemas.microsoft.com/office/drawing/2014/main" xmlns="" id="{83778457-6D28-4051-BB8C-10CACF98F05F}"/>
                  </a:ext>
                </a:extLst>
              </p:cNvPr>
              <p:cNvSpPr/>
              <p:nvPr>
                <p:custDataLst>
                  <p:tags r:id="rId121"/>
                </p:custDataLst>
              </p:nvPr>
            </p:nvSpPr>
            <p:spPr bwMode="auto">
              <a:xfrm>
                <a:off x="3169863" y="2877167"/>
                <a:ext cx="2419" cy="1210"/>
              </a:xfrm>
              <a:custGeom>
                <a:avLst/>
                <a:gdLst>
                  <a:gd name="T0" fmla="*/ 9 w 9"/>
                  <a:gd name="T1" fmla="*/ 0 h 3"/>
                  <a:gd name="T2" fmla="*/ 0 w 9"/>
                  <a:gd name="T3" fmla="*/ 2 h 3"/>
                  <a:gd name="T4" fmla="*/ 9 w 9"/>
                  <a:gd name="T5" fmla="*/ 0 h 3"/>
                </a:gdLst>
                <a:ahLst/>
                <a:cxnLst>
                  <a:cxn ang="0">
                    <a:pos x="T0" y="T1"/>
                  </a:cxn>
                  <a:cxn ang="0">
                    <a:pos x="T2" y="T3"/>
                  </a:cxn>
                  <a:cxn ang="0">
                    <a:pos x="T4" y="T5"/>
                  </a:cxn>
                </a:cxnLst>
                <a:rect l="0" t="0" r="r" b="b"/>
                <a:pathLst>
                  <a:path w="9" h="3">
                    <a:moveTo>
                      <a:pt x="9" y="0"/>
                    </a:moveTo>
                    <a:cubicBezTo>
                      <a:pt x="0" y="2"/>
                      <a:pt x="0" y="2"/>
                      <a:pt x="0" y="2"/>
                    </a:cubicBezTo>
                    <a:cubicBezTo>
                      <a:pt x="4" y="3"/>
                      <a:pt x="7" y="3"/>
                      <a:pt x="9"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2" name="PA-í$ľïḓê">
                <a:extLst>
                  <a:ext uri="{FF2B5EF4-FFF2-40B4-BE49-F238E27FC236}">
                    <a16:creationId xmlns:a16="http://schemas.microsoft.com/office/drawing/2014/main" xmlns="" id="{D55535A1-8762-4E52-878B-F5E91054B4A3}"/>
                  </a:ext>
                </a:extLst>
              </p:cNvPr>
              <p:cNvSpPr/>
              <p:nvPr>
                <p:custDataLst>
                  <p:tags r:id="rId122"/>
                </p:custDataLst>
              </p:nvPr>
            </p:nvSpPr>
            <p:spPr bwMode="auto">
              <a:xfrm>
                <a:off x="3163816" y="2877167"/>
                <a:ext cx="6047" cy="2419"/>
              </a:xfrm>
              <a:custGeom>
                <a:avLst/>
                <a:gdLst>
                  <a:gd name="T0" fmla="*/ 0 w 20"/>
                  <a:gd name="T1" fmla="*/ 7 h 7"/>
                  <a:gd name="T2" fmla="*/ 10 w 20"/>
                  <a:gd name="T3" fmla="*/ 5 h 7"/>
                  <a:gd name="T4" fmla="*/ 17 w 20"/>
                  <a:gd name="T5" fmla="*/ 4 h 7"/>
                  <a:gd name="T6" fmla="*/ 20 w 20"/>
                  <a:gd name="T7" fmla="*/ 3 h 7"/>
                  <a:gd name="T8" fmla="*/ 0 w 20"/>
                  <a:gd name="T9" fmla="*/ 7 h 7"/>
                </a:gdLst>
                <a:ahLst/>
                <a:cxnLst>
                  <a:cxn ang="0">
                    <a:pos x="T0" y="T1"/>
                  </a:cxn>
                  <a:cxn ang="0">
                    <a:pos x="T2" y="T3"/>
                  </a:cxn>
                  <a:cxn ang="0">
                    <a:pos x="T4" y="T5"/>
                  </a:cxn>
                  <a:cxn ang="0">
                    <a:pos x="T6" y="T7"/>
                  </a:cxn>
                  <a:cxn ang="0">
                    <a:pos x="T8" y="T9"/>
                  </a:cxn>
                </a:cxnLst>
                <a:rect l="0" t="0" r="r" b="b"/>
                <a:pathLst>
                  <a:path w="20" h="7">
                    <a:moveTo>
                      <a:pt x="0" y="7"/>
                    </a:moveTo>
                    <a:cubicBezTo>
                      <a:pt x="0" y="7"/>
                      <a:pt x="5" y="6"/>
                      <a:pt x="10" y="5"/>
                    </a:cubicBezTo>
                    <a:cubicBezTo>
                      <a:pt x="12" y="5"/>
                      <a:pt x="15" y="4"/>
                      <a:pt x="17" y="4"/>
                    </a:cubicBezTo>
                    <a:cubicBezTo>
                      <a:pt x="19" y="3"/>
                      <a:pt x="20" y="3"/>
                      <a:pt x="20" y="3"/>
                    </a:cubicBezTo>
                    <a:cubicBezTo>
                      <a:pt x="13" y="2"/>
                      <a:pt x="5" y="0"/>
                      <a:pt x="0" y="7"/>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3" name="PA-ïṩļiḓe">
                <a:extLst>
                  <a:ext uri="{FF2B5EF4-FFF2-40B4-BE49-F238E27FC236}">
                    <a16:creationId xmlns:a16="http://schemas.microsoft.com/office/drawing/2014/main" xmlns="" id="{460A9381-3A30-42D4-AF73-F79F5CEAE673}"/>
                  </a:ext>
                </a:extLst>
              </p:cNvPr>
              <p:cNvSpPr/>
              <p:nvPr>
                <p:custDataLst>
                  <p:tags r:id="rId123"/>
                </p:custDataLst>
              </p:nvPr>
            </p:nvSpPr>
            <p:spPr bwMode="auto">
              <a:xfrm>
                <a:off x="3243630" y="2892888"/>
                <a:ext cx="1210" cy="2419"/>
              </a:xfrm>
              <a:custGeom>
                <a:avLst/>
                <a:gdLst>
                  <a:gd name="T0" fmla="*/ 0 w 5"/>
                  <a:gd name="T1" fmla="*/ 10 h 10"/>
                  <a:gd name="T2" fmla="*/ 5 w 5"/>
                  <a:gd name="T3" fmla="*/ 0 h 10"/>
                  <a:gd name="T4" fmla="*/ 0 w 5"/>
                  <a:gd name="T5" fmla="*/ 10 h 10"/>
                </a:gdLst>
                <a:ahLst/>
                <a:cxnLst>
                  <a:cxn ang="0">
                    <a:pos x="T0" y="T1"/>
                  </a:cxn>
                  <a:cxn ang="0">
                    <a:pos x="T2" y="T3"/>
                  </a:cxn>
                  <a:cxn ang="0">
                    <a:pos x="T4" y="T5"/>
                  </a:cxn>
                </a:cxnLst>
                <a:rect l="0" t="0" r="r" b="b"/>
                <a:pathLst>
                  <a:path w="5" h="10">
                    <a:moveTo>
                      <a:pt x="0" y="10"/>
                    </a:moveTo>
                    <a:cubicBezTo>
                      <a:pt x="5" y="0"/>
                      <a:pt x="5" y="0"/>
                      <a:pt x="5" y="0"/>
                    </a:cubicBezTo>
                    <a:cubicBezTo>
                      <a:pt x="3" y="2"/>
                      <a:pt x="1" y="5"/>
                      <a:pt x="0"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4" name="PA-îŝḻíḑè">
                <a:extLst>
                  <a:ext uri="{FF2B5EF4-FFF2-40B4-BE49-F238E27FC236}">
                    <a16:creationId xmlns:a16="http://schemas.microsoft.com/office/drawing/2014/main" xmlns="" id="{77B51792-FAC4-453B-B831-AA16E9D5A7A2}"/>
                  </a:ext>
                </a:extLst>
              </p:cNvPr>
              <p:cNvSpPr/>
              <p:nvPr>
                <p:custDataLst>
                  <p:tags r:id="rId124"/>
                </p:custDataLst>
              </p:nvPr>
            </p:nvSpPr>
            <p:spPr bwMode="auto">
              <a:xfrm>
                <a:off x="3244840" y="2890469"/>
                <a:ext cx="19349" cy="12093"/>
              </a:xfrm>
              <a:custGeom>
                <a:avLst/>
                <a:gdLst>
                  <a:gd name="T0" fmla="*/ 60 w 60"/>
                  <a:gd name="T1" fmla="*/ 33 h 38"/>
                  <a:gd name="T2" fmla="*/ 4 w 60"/>
                  <a:gd name="T3" fmla="*/ 0 h 38"/>
                  <a:gd name="T4" fmla="*/ 0 w 60"/>
                  <a:gd name="T5" fmla="*/ 7 h 38"/>
                  <a:gd name="T6" fmla="*/ 28 w 60"/>
                  <a:gd name="T7" fmla="*/ 20 h 38"/>
                  <a:gd name="T8" fmla="*/ 60 w 60"/>
                  <a:gd name="T9" fmla="*/ 33 h 38"/>
                </a:gdLst>
                <a:ahLst/>
                <a:cxnLst>
                  <a:cxn ang="0">
                    <a:pos x="T0" y="T1"/>
                  </a:cxn>
                  <a:cxn ang="0">
                    <a:pos x="T2" y="T3"/>
                  </a:cxn>
                  <a:cxn ang="0">
                    <a:pos x="T4" y="T5"/>
                  </a:cxn>
                  <a:cxn ang="0">
                    <a:pos x="T6" y="T7"/>
                  </a:cxn>
                  <a:cxn ang="0">
                    <a:pos x="T8" y="T9"/>
                  </a:cxn>
                </a:cxnLst>
                <a:rect l="0" t="0" r="r" b="b"/>
                <a:pathLst>
                  <a:path w="60" h="38">
                    <a:moveTo>
                      <a:pt x="60" y="33"/>
                    </a:moveTo>
                    <a:cubicBezTo>
                      <a:pt x="45" y="26"/>
                      <a:pt x="27" y="1"/>
                      <a:pt x="4" y="0"/>
                    </a:cubicBezTo>
                    <a:cubicBezTo>
                      <a:pt x="0" y="7"/>
                      <a:pt x="0" y="7"/>
                      <a:pt x="0" y="7"/>
                    </a:cubicBezTo>
                    <a:cubicBezTo>
                      <a:pt x="7" y="2"/>
                      <a:pt x="17" y="11"/>
                      <a:pt x="28" y="20"/>
                    </a:cubicBezTo>
                    <a:cubicBezTo>
                      <a:pt x="39" y="29"/>
                      <a:pt x="50" y="38"/>
                      <a:pt x="60" y="33"/>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5" name="PA-ïŝḻîḍé">
                <a:extLst>
                  <a:ext uri="{FF2B5EF4-FFF2-40B4-BE49-F238E27FC236}">
                    <a16:creationId xmlns:a16="http://schemas.microsoft.com/office/drawing/2014/main" xmlns="" id="{D1B208CA-864E-452A-828D-8A7B27193BDC}"/>
                  </a:ext>
                </a:extLst>
              </p:cNvPr>
              <p:cNvSpPr/>
              <p:nvPr>
                <p:custDataLst>
                  <p:tags r:id="rId125"/>
                </p:custDataLst>
              </p:nvPr>
            </p:nvSpPr>
            <p:spPr bwMode="auto">
              <a:xfrm>
                <a:off x="3311351" y="2959400"/>
                <a:ext cx="18140" cy="14512"/>
              </a:xfrm>
              <a:custGeom>
                <a:avLst/>
                <a:gdLst>
                  <a:gd name="T0" fmla="*/ 58 w 58"/>
                  <a:gd name="T1" fmla="*/ 29 h 44"/>
                  <a:gd name="T2" fmla="*/ 36 w 58"/>
                  <a:gd name="T3" fmla="*/ 14 h 44"/>
                  <a:gd name="T4" fmla="*/ 20 w 58"/>
                  <a:gd name="T5" fmla="*/ 4 h 44"/>
                  <a:gd name="T6" fmla="*/ 13 w 58"/>
                  <a:gd name="T7" fmla="*/ 0 h 44"/>
                  <a:gd name="T8" fmla="*/ 0 w 58"/>
                  <a:gd name="T9" fmla="*/ 24 h 44"/>
                  <a:gd name="T10" fmla="*/ 20 w 58"/>
                  <a:gd name="T11" fmla="*/ 44 h 44"/>
                  <a:gd name="T12" fmla="*/ 23 w 58"/>
                  <a:gd name="T13" fmla="*/ 35 h 44"/>
                  <a:gd name="T14" fmla="*/ 58 w 58"/>
                  <a:gd name="T15" fmla="*/ 29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4">
                    <a:moveTo>
                      <a:pt x="58" y="29"/>
                    </a:moveTo>
                    <a:cubicBezTo>
                      <a:pt x="58" y="29"/>
                      <a:pt x="47" y="22"/>
                      <a:pt x="36" y="14"/>
                    </a:cubicBezTo>
                    <a:cubicBezTo>
                      <a:pt x="30" y="10"/>
                      <a:pt x="24" y="7"/>
                      <a:pt x="20" y="4"/>
                    </a:cubicBezTo>
                    <a:cubicBezTo>
                      <a:pt x="16" y="1"/>
                      <a:pt x="13" y="0"/>
                      <a:pt x="13" y="0"/>
                    </a:cubicBezTo>
                    <a:cubicBezTo>
                      <a:pt x="17" y="13"/>
                      <a:pt x="22" y="31"/>
                      <a:pt x="0" y="24"/>
                    </a:cubicBezTo>
                    <a:cubicBezTo>
                      <a:pt x="11" y="38"/>
                      <a:pt x="17" y="43"/>
                      <a:pt x="20" y="44"/>
                    </a:cubicBezTo>
                    <a:cubicBezTo>
                      <a:pt x="23" y="44"/>
                      <a:pt x="23" y="40"/>
                      <a:pt x="23" y="35"/>
                    </a:cubicBezTo>
                    <a:cubicBezTo>
                      <a:pt x="25" y="25"/>
                      <a:pt x="27" y="12"/>
                      <a:pt x="58" y="29"/>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6" name="PA-iṧḷide">
                <a:extLst>
                  <a:ext uri="{FF2B5EF4-FFF2-40B4-BE49-F238E27FC236}">
                    <a16:creationId xmlns:a16="http://schemas.microsoft.com/office/drawing/2014/main" xmlns="" id="{2A72F18F-4132-43BF-B3E9-28325546A630}"/>
                  </a:ext>
                </a:extLst>
              </p:cNvPr>
              <p:cNvSpPr/>
              <p:nvPr>
                <p:custDataLst>
                  <p:tags r:id="rId126"/>
                </p:custDataLst>
              </p:nvPr>
            </p:nvSpPr>
            <p:spPr bwMode="auto">
              <a:xfrm>
                <a:off x="3364561" y="2994470"/>
                <a:ext cx="13303" cy="8466"/>
              </a:xfrm>
              <a:custGeom>
                <a:avLst/>
                <a:gdLst>
                  <a:gd name="T0" fmla="*/ 26 w 40"/>
                  <a:gd name="T1" fmla="*/ 10 h 29"/>
                  <a:gd name="T2" fmla="*/ 14 w 40"/>
                  <a:gd name="T3" fmla="*/ 28 h 29"/>
                  <a:gd name="T4" fmla="*/ 26 w 40"/>
                  <a:gd name="T5" fmla="*/ 10 h 29"/>
                </a:gdLst>
                <a:ahLst/>
                <a:cxnLst>
                  <a:cxn ang="0">
                    <a:pos x="T0" y="T1"/>
                  </a:cxn>
                  <a:cxn ang="0">
                    <a:pos x="T2" y="T3"/>
                  </a:cxn>
                  <a:cxn ang="0">
                    <a:pos x="T4" y="T5"/>
                  </a:cxn>
                </a:cxnLst>
                <a:rect l="0" t="0" r="r" b="b"/>
                <a:pathLst>
                  <a:path w="40" h="29">
                    <a:moveTo>
                      <a:pt x="26" y="10"/>
                    </a:moveTo>
                    <a:cubicBezTo>
                      <a:pt x="0" y="0"/>
                      <a:pt x="19" y="23"/>
                      <a:pt x="14" y="28"/>
                    </a:cubicBezTo>
                    <a:cubicBezTo>
                      <a:pt x="34" y="28"/>
                      <a:pt x="40" y="29"/>
                      <a:pt x="26" y="1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7" name="PA-ïšḷíḋè">
                <a:extLst>
                  <a:ext uri="{FF2B5EF4-FFF2-40B4-BE49-F238E27FC236}">
                    <a16:creationId xmlns:a16="http://schemas.microsoft.com/office/drawing/2014/main" xmlns="" id="{7E48938A-F28B-4973-9ED1-C2DC3B6D1990}"/>
                  </a:ext>
                </a:extLst>
              </p:cNvPr>
              <p:cNvSpPr/>
              <p:nvPr>
                <p:custDataLst>
                  <p:tags r:id="rId127"/>
                </p:custDataLst>
              </p:nvPr>
            </p:nvSpPr>
            <p:spPr bwMode="auto">
              <a:xfrm>
                <a:off x="3604003" y="3272610"/>
                <a:ext cx="7256" cy="7256"/>
              </a:xfrm>
              <a:custGeom>
                <a:avLst/>
                <a:gdLst>
                  <a:gd name="T0" fmla="*/ 25 w 25"/>
                  <a:gd name="T1" fmla="*/ 0 h 25"/>
                  <a:gd name="T2" fmla="*/ 0 w 25"/>
                  <a:gd name="T3" fmla="*/ 7 h 25"/>
                  <a:gd name="T4" fmla="*/ 25 w 25"/>
                  <a:gd name="T5" fmla="*/ 0 h 25"/>
                </a:gdLst>
                <a:ahLst/>
                <a:cxnLst>
                  <a:cxn ang="0">
                    <a:pos x="T0" y="T1"/>
                  </a:cxn>
                  <a:cxn ang="0">
                    <a:pos x="T2" y="T3"/>
                  </a:cxn>
                  <a:cxn ang="0">
                    <a:pos x="T4" y="T5"/>
                  </a:cxn>
                </a:cxnLst>
                <a:rect l="0" t="0" r="r" b="b"/>
                <a:pathLst>
                  <a:path w="25" h="25">
                    <a:moveTo>
                      <a:pt x="25" y="0"/>
                    </a:moveTo>
                    <a:cubicBezTo>
                      <a:pt x="0" y="7"/>
                      <a:pt x="0" y="7"/>
                      <a:pt x="0" y="7"/>
                    </a:cubicBezTo>
                    <a:cubicBezTo>
                      <a:pt x="12" y="25"/>
                      <a:pt x="10" y="3"/>
                      <a:pt x="25" y="0"/>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8" name="PA-iṣ1íḋè">
                <a:extLst>
                  <a:ext uri="{FF2B5EF4-FFF2-40B4-BE49-F238E27FC236}">
                    <a16:creationId xmlns:a16="http://schemas.microsoft.com/office/drawing/2014/main" xmlns="" id="{4124675B-7248-482C-A0A5-E7EE45F24CF5}"/>
                  </a:ext>
                </a:extLst>
              </p:cNvPr>
              <p:cNvSpPr/>
              <p:nvPr>
                <p:custDataLst>
                  <p:tags r:id="rId128"/>
                </p:custDataLst>
              </p:nvPr>
            </p:nvSpPr>
            <p:spPr bwMode="auto">
              <a:xfrm>
                <a:off x="3668097" y="3319773"/>
                <a:ext cx="8466" cy="9674"/>
              </a:xfrm>
              <a:custGeom>
                <a:avLst/>
                <a:gdLst>
                  <a:gd name="T0" fmla="*/ 4 w 7"/>
                  <a:gd name="T1" fmla="*/ 8 h 8"/>
                  <a:gd name="T2" fmla="*/ 7 w 7"/>
                  <a:gd name="T3" fmla="*/ 1 h 8"/>
                  <a:gd name="T4" fmla="*/ 0 w 7"/>
                  <a:gd name="T5" fmla="*/ 0 h 8"/>
                  <a:gd name="T6" fmla="*/ 4 w 7"/>
                  <a:gd name="T7" fmla="*/ 8 h 8"/>
                </a:gdLst>
                <a:ahLst/>
                <a:cxnLst>
                  <a:cxn ang="0">
                    <a:pos x="T0" y="T1"/>
                  </a:cxn>
                  <a:cxn ang="0">
                    <a:pos x="T2" y="T3"/>
                  </a:cxn>
                  <a:cxn ang="0">
                    <a:pos x="T4" y="T5"/>
                  </a:cxn>
                  <a:cxn ang="0">
                    <a:pos x="T6" y="T7"/>
                  </a:cxn>
                </a:cxnLst>
                <a:rect l="0" t="0" r="r" b="b"/>
                <a:pathLst>
                  <a:path w="7" h="8">
                    <a:moveTo>
                      <a:pt x="4" y="8"/>
                    </a:moveTo>
                    <a:lnTo>
                      <a:pt x="7" y="1"/>
                    </a:lnTo>
                    <a:lnTo>
                      <a:pt x="0" y="0"/>
                    </a:lnTo>
                    <a:lnTo>
                      <a:pt x="4" y="8"/>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09" name="PA-iṩľïḓê">
                <a:extLst>
                  <a:ext uri="{FF2B5EF4-FFF2-40B4-BE49-F238E27FC236}">
                    <a16:creationId xmlns:a16="http://schemas.microsoft.com/office/drawing/2014/main" xmlns="" id="{830343A1-806B-42D1-94A0-9C30CB392F14}"/>
                  </a:ext>
                </a:extLst>
              </p:cNvPr>
              <p:cNvSpPr/>
              <p:nvPr>
                <p:custDataLst>
                  <p:tags r:id="rId129"/>
                </p:custDataLst>
              </p:nvPr>
            </p:nvSpPr>
            <p:spPr bwMode="auto">
              <a:xfrm>
                <a:off x="3624562" y="3380238"/>
                <a:ext cx="4837" cy="10884"/>
              </a:xfrm>
              <a:custGeom>
                <a:avLst/>
                <a:gdLst>
                  <a:gd name="T0" fmla="*/ 1 w 4"/>
                  <a:gd name="T1" fmla="*/ 2 h 9"/>
                  <a:gd name="T2" fmla="*/ 0 w 4"/>
                  <a:gd name="T3" fmla="*/ 0 h 9"/>
                  <a:gd name="T4" fmla="*/ 4 w 4"/>
                  <a:gd name="T5" fmla="*/ 9 h 9"/>
                  <a:gd name="T6" fmla="*/ 1 w 4"/>
                  <a:gd name="T7" fmla="*/ 2 h 9"/>
                </a:gdLst>
                <a:ahLst/>
                <a:cxnLst>
                  <a:cxn ang="0">
                    <a:pos x="T0" y="T1"/>
                  </a:cxn>
                  <a:cxn ang="0">
                    <a:pos x="T2" y="T3"/>
                  </a:cxn>
                  <a:cxn ang="0">
                    <a:pos x="T4" y="T5"/>
                  </a:cxn>
                  <a:cxn ang="0">
                    <a:pos x="T6" y="T7"/>
                  </a:cxn>
                </a:cxnLst>
                <a:rect l="0" t="0" r="r" b="b"/>
                <a:pathLst>
                  <a:path w="4" h="9">
                    <a:moveTo>
                      <a:pt x="1" y="2"/>
                    </a:moveTo>
                    <a:lnTo>
                      <a:pt x="0" y="0"/>
                    </a:lnTo>
                    <a:lnTo>
                      <a:pt x="4" y="9"/>
                    </a:lnTo>
                    <a:lnTo>
                      <a:pt x="1" y="2"/>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0" name="PA-ï$ľîḍè">
                <a:extLst>
                  <a:ext uri="{FF2B5EF4-FFF2-40B4-BE49-F238E27FC236}">
                    <a16:creationId xmlns:a16="http://schemas.microsoft.com/office/drawing/2014/main" xmlns="" id="{D84F5ABD-A231-4AE2-BF65-4B4165A3CAD6}"/>
                  </a:ext>
                </a:extLst>
              </p:cNvPr>
              <p:cNvSpPr/>
              <p:nvPr>
                <p:custDataLst>
                  <p:tags r:id="rId130"/>
                </p:custDataLst>
              </p:nvPr>
            </p:nvSpPr>
            <p:spPr bwMode="auto">
              <a:xfrm>
                <a:off x="3416561" y="3905077"/>
                <a:ext cx="8466" cy="10884"/>
              </a:xfrm>
              <a:custGeom>
                <a:avLst/>
                <a:gdLst>
                  <a:gd name="T0" fmla="*/ 0 w 24"/>
                  <a:gd name="T1" fmla="*/ 6 h 31"/>
                  <a:gd name="T2" fmla="*/ 19 w 24"/>
                  <a:gd name="T3" fmla="*/ 31 h 31"/>
                  <a:gd name="T4" fmla="*/ 19 w 24"/>
                  <a:gd name="T5" fmla="*/ 7 h 31"/>
                  <a:gd name="T6" fmla="*/ 11 w 24"/>
                  <a:gd name="T7" fmla="*/ 0 h 31"/>
                  <a:gd name="T8" fmla="*/ 0 w 24"/>
                  <a:gd name="T9" fmla="*/ 6 h 31"/>
                </a:gdLst>
                <a:ahLst/>
                <a:cxnLst>
                  <a:cxn ang="0">
                    <a:pos x="T0" y="T1"/>
                  </a:cxn>
                  <a:cxn ang="0">
                    <a:pos x="T2" y="T3"/>
                  </a:cxn>
                  <a:cxn ang="0">
                    <a:pos x="T4" y="T5"/>
                  </a:cxn>
                  <a:cxn ang="0">
                    <a:pos x="T6" y="T7"/>
                  </a:cxn>
                  <a:cxn ang="0">
                    <a:pos x="T8" y="T9"/>
                  </a:cxn>
                </a:cxnLst>
                <a:rect l="0" t="0" r="r" b="b"/>
                <a:pathLst>
                  <a:path w="24" h="31">
                    <a:moveTo>
                      <a:pt x="0" y="6"/>
                    </a:moveTo>
                    <a:cubicBezTo>
                      <a:pt x="19" y="31"/>
                      <a:pt x="19" y="31"/>
                      <a:pt x="19" y="31"/>
                    </a:cubicBezTo>
                    <a:cubicBezTo>
                      <a:pt x="24" y="25"/>
                      <a:pt x="23" y="14"/>
                      <a:pt x="19" y="7"/>
                    </a:cubicBezTo>
                    <a:cubicBezTo>
                      <a:pt x="17" y="3"/>
                      <a:pt x="14" y="1"/>
                      <a:pt x="11" y="0"/>
                    </a:cubicBezTo>
                    <a:cubicBezTo>
                      <a:pt x="7" y="0"/>
                      <a:pt x="4" y="1"/>
                      <a:pt x="0" y="6"/>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1" name="PA-îṧḷïḓê">
                <a:extLst>
                  <a:ext uri="{FF2B5EF4-FFF2-40B4-BE49-F238E27FC236}">
                    <a16:creationId xmlns:a16="http://schemas.microsoft.com/office/drawing/2014/main" xmlns="" id="{8C518FB5-59CA-4577-A724-7AE02E8B01A0}"/>
                  </a:ext>
                </a:extLst>
              </p:cNvPr>
              <p:cNvSpPr/>
              <p:nvPr>
                <p:custDataLst>
                  <p:tags r:id="rId131"/>
                </p:custDataLst>
              </p:nvPr>
            </p:nvSpPr>
            <p:spPr bwMode="auto">
              <a:xfrm>
                <a:off x="3144467" y="3946193"/>
                <a:ext cx="14512" cy="9674"/>
              </a:xfrm>
              <a:custGeom>
                <a:avLst/>
                <a:gdLst>
                  <a:gd name="T0" fmla="*/ 48 w 48"/>
                  <a:gd name="T1" fmla="*/ 27 h 30"/>
                  <a:gd name="T2" fmla="*/ 0 w 48"/>
                  <a:gd name="T3" fmla="*/ 14 h 30"/>
                  <a:gd name="T4" fmla="*/ 48 w 48"/>
                  <a:gd name="T5" fmla="*/ 27 h 30"/>
                </a:gdLst>
                <a:ahLst/>
                <a:cxnLst>
                  <a:cxn ang="0">
                    <a:pos x="T0" y="T1"/>
                  </a:cxn>
                  <a:cxn ang="0">
                    <a:pos x="T2" y="T3"/>
                  </a:cxn>
                  <a:cxn ang="0">
                    <a:pos x="T4" y="T5"/>
                  </a:cxn>
                </a:cxnLst>
                <a:rect l="0" t="0" r="r" b="b"/>
                <a:pathLst>
                  <a:path w="48" h="30">
                    <a:moveTo>
                      <a:pt x="48" y="27"/>
                    </a:moveTo>
                    <a:cubicBezTo>
                      <a:pt x="39" y="11"/>
                      <a:pt x="16" y="0"/>
                      <a:pt x="0" y="14"/>
                    </a:cubicBezTo>
                    <a:cubicBezTo>
                      <a:pt x="19" y="18"/>
                      <a:pt x="38" y="30"/>
                      <a:pt x="48" y="27"/>
                    </a:cubicBez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2" name="PA-iṧľîḍê">
                <a:extLst>
                  <a:ext uri="{FF2B5EF4-FFF2-40B4-BE49-F238E27FC236}">
                    <a16:creationId xmlns:a16="http://schemas.microsoft.com/office/drawing/2014/main" xmlns="" id="{19676D9B-C4F0-4058-AB50-32B75977E36D}"/>
                  </a:ext>
                </a:extLst>
              </p:cNvPr>
              <p:cNvSpPr/>
              <p:nvPr>
                <p:custDataLst>
                  <p:tags r:id="rId132"/>
                </p:custDataLst>
              </p:nvPr>
            </p:nvSpPr>
            <p:spPr bwMode="auto">
              <a:xfrm>
                <a:off x="2513210" y="3567680"/>
                <a:ext cx="6047" cy="8466"/>
              </a:xfrm>
              <a:custGeom>
                <a:avLst/>
                <a:gdLst>
                  <a:gd name="T0" fmla="*/ 1 w 5"/>
                  <a:gd name="T1" fmla="*/ 4 h 7"/>
                  <a:gd name="T2" fmla="*/ 5 w 5"/>
                  <a:gd name="T3" fmla="*/ 7 h 7"/>
                  <a:gd name="T4" fmla="*/ 0 w 5"/>
                  <a:gd name="T5" fmla="*/ 0 h 7"/>
                  <a:gd name="T6" fmla="*/ 1 w 5"/>
                  <a:gd name="T7" fmla="*/ 4 h 7"/>
                </a:gdLst>
                <a:ahLst/>
                <a:cxnLst>
                  <a:cxn ang="0">
                    <a:pos x="T0" y="T1"/>
                  </a:cxn>
                  <a:cxn ang="0">
                    <a:pos x="T2" y="T3"/>
                  </a:cxn>
                  <a:cxn ang="0">
                    <a:pos x="T4" y="T5"/>
                  </a:cxn>
                  <a:cxn ang="0">
                    <a:pos x="T6" y="T7"/>
                  </a:cxn>
                </a:cxnLst>
                <a:rect l="0" t="0" r="r" b="b"/>
                <a:pathLst>
                  <a:path w="5" h="7">
                    <a:moveTo>
                      <a:pt x="1" y="4"/>
                    </a:moveTo>
                    <a:lnTo>
                      <a:pt x="5" y="7"/>
                    </a:lnTo>
                    <a:lnTo>
                      <a:pt x="0" y="0"/>
                    </a:lnTo>
                    <a:lnTo>
                      <a:pt x="1" y="4"/>
                    </a:lnTo>
                    <a:close/>
                  </a:path>
                </a:pathLst>
              </a:custGeom>
              <a:solidFill>
                <a:srgbClr val="DC4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3" name="PA-íśľîḋê">
                <a:extLst>
                  <a:ext uri="{FF2B5EF4-FFF2-40B4-BE49-F238E27FC236}">
                    <a16:creationId xmlns:a16="http://schemas.microsoft.com/office/drawing/2014/main" xmlns="" id="{D3B8CF3E-B972-4153-970B-3807ABC4A949}"/>
                  </a:ext>
                </a:extLst>
              </p:cNvPr>
              <p:cNvSpPr/>
              <p:nvPr>
                <p:custDataLst>
                  <p:tags r:id="rId133"/>
                </p:custDataLst>
              </p:nvPr>
            </p:nvSpPr>
            <p:spPr bwMode="auto">
              <a:xfrm>
                <a:off x="596461" y="3272610"/>
                <a:ext cx="1470515" cy="1107724"/>
              </a:xfrm>
              <a:custGeom>
                <a:avLst/>
                <a:gdLst>
                  <a:gd name="T0" fmla="*/ 4621 w 4621"/>
                  <a:gd name="T1" fmla="*/ 1397 h 3482"/>
                  <a:gd name="T2" fmla="*/ 0 w 4621"/>
                  <a:gd name="T3" fmla="*/ 3482 h 3482"/>
                  <a:gd name="T4" fmla="*/ 2002 w 4621"/>
                  <a:gd name="T5" fmla="*/ 0 h 3482"/>
                  <a:gd name="T6" fmla="*/ 4621 w 4621"/>
                  <a:gd name="T7" fmla="*/ 1397 h 3482"/>
                </a:gdLst>
                <a:ahLst/>
                <a:cxnLst>
                  <a:cxn ang="0">
                    <a:pos x="T0" y="T1"/>
                  </a:cxn>
                  <a:cxn ang="0">
                    <a:pos x="T2" y="T3"/>
                  </a:cxn>
                  <a:cxn ang="0">
                    <a:pos x="T4" y="T5"/>
                  </a:cxn>
                  <a:cxn ang="0">
                    <a:pos x="T6" y="T7"/>
                  </a:cxn>
                </a:cxnLst>
                <a:rect l="0" t="0" r="r" b="b"/>
                <a:pathLst>
                  <a:path w="4621" h="3482">
                    <a:moveTo>
                      <a:pt x="4621" y="1397"/>
                    </a:moveTo>
                    <a:cubicBezTo>
                      <a:pt x="4537" y="1413"/>
                      <a:pt x="2639" y="3006"/>
                      <a:pt x="0" y="3482"/>
                    </a:cubicBezTo>
                    <a:cubicBezTo>
                      <a:pt x="2002" y="0"/>
                      <a:pt x="2002" y="0"/>
                      <a:pt x="2002" y="0"/>
                    </a:cubicBezTo>
                    <a:lnTo>
                      <a:pt x="4621" y="1397"/>
                    </a:lnTo>
                    <a:close/>
                  </a:path>
                </a:pathLst>
              </a:custGeom>
              <a:solidFill>
                <a:srgbClr val="DBA2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4" name="PA-íŝľîḍe">
                <a:extLst>
                  <a:ext uri="{FF2B5EF4-FFF2-40B4-BE49-F238E27FC236}">
                    <a16:creationId xmlns:a16="http://schemas.microsoft.com/office/drawing/2014/main" xmlns="" id="{9E3CAF89-569E-4B50-B107-C9F8BC07C462}"/>
                  </a:ext>
                </a:extLst>
              </p:cNvPr>
              <p:cNvSpPr/>
              <p:nvPr>
                <p:custDataLst>
                  <p:tags r:id="rId134"/>
                </p:custDataLst>
              </p:nvPr>
            </p:nvSpPr>
            <p:spPr bwMode="auto">
              <a:xfrm>
                <a:off x="404181" y="3091214"/>
                <a:ext cx="1702702" cy="1330236"/>
              </a:xfrm>
              <a:custGeom>
                <a:avLst/>
                <a:gdLst>
                  <a:gd name="T0" fmla="*/ 365 w 5346"/>
                  <a:gd name="T1" fmla="*/ 1978 h 4182"/>
                  <a:gd name="T2" fmla="*/ 1803 w 5346"/>
                  <a:gd name="T3" fmla="*/ 368 h 4182"/>
                  <a:gd name="T4" fmla="*/ 2089 w 5346"/>
                  <a:gd name="T5" fmla="*/ 147 h 4182"/>
                  <a:gd name="T6" fmla="*/ 2674 w 5346"/>
                  <a:gd name="T7" fmla="*/ 32 h 4182"/>
                  <a:gd name="T8" fmla="*/ 5346 w 5346"/>
                  <a:gd name="T9" fmla="*/ 463 h 4182"/>
                  <a:gd name="T10" fmla="*/ 4154 w 5346"/>
                  <a:gd name="T11" fmla="*/ 1327 h 4182"/>
                  <a:gd name="T12" fmla="*/ 2832 w 5346"/>
                  <a:gd name="T13" fmla="*/ 1048 h 4182"/>
                  <a:gd name="T14" fmla="*/ 2480 w 5346"/>
                  <a:gd name="T15" fmla="*/ 1369 h 4182"/>
                  <a:gd name="T16" fmla="*/ 1950 w 5346"/>
                  <a:gd name="T17" fmla="*/ 2275 h 4182"/>
                  <a:gd name="T18" fmla="*/ 2044 w 5346"/>
                  <a:gd name="T19" fmla="*/ 3272 h 4182"/>
                  <a:gd name="T20" fmla="*/ 2194 w 5346"/>
                  <a:gd name="T21" fmla="*/ 3401 h 4182"/>
                  <a:gd name="T22" fmla="*/ 484 w 5346"/>
                  <a:gd name="T23" fmla="*/ 4182 h 4182"/>
                  <a:gd name="T24" fmla="*/ 183 w 5346"/>
                  <a:gd name="T25" fmla="*/ 2987 h 4182"/>
                  <a:gd name="T26" fmla="*/ 365 w 5346"/>
                  <a:gd name="T27" fmla="*/ 1978 h 4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46" h="4182">
                    <a:moveTo>
                      <a:pt x="365" y="1978"/>
                    </a:moveTo>
                    <a:cubicBezTo>
                      <a:pt x="1803" y="368"/>
                      <a:pt x="1803" y="368"/>
                      <a:pt x="1803" y="368"/>
                    </a:cubicBezTo>
                    <a:cubicBezTo>
                      <a:pt x="1803" y="368"/>
                      <a:pt x="1921" y="250"/>
                      <a:pt x="2089" y="147"/>
                    </a:cubicBezTo>
                    <a:cubicBezTo>
                      <a:pt x="2263" y="40"/>
                      <a:pt x="2471" y="0"/>
                      <a:pt x="2674" y="32"/>
                    </a:cubicBezTo>
                    <a:cubicBezTo>
                      <a:pt x="5346" y="463"/>
                      <a:pt x="5346" y="463"/>
                      <a:pt x="5346" y="463"/>
                    </a:cubicBezTo>
                    <a:cubicBezTo>
                      <a:pt x="4154" y="1327"/>
                      <a:pt x="4154" y="1327"/>
                      <a:pt x="4154" y="1327"/>
                    </a:cubicBezTo>
                    <a:cubicBezTo>
                      <a:pt x="2832" y="1048"/>
                      <a:pt x="2832" y="1048"/>
                      <a:pt x="2832" y="1048"/>
                    </a:cubicBezTo>
                    <a:cubicBezTo>
                      <a:pt x="2832" y="1048"/>
                      <a:pt x="2653" y="1013"/>
                      <a:pt x="2480" y="1369"/>
                    </a:cubicBezTo>
                    <a:cubicBezTo>
                      <a:pt x="1950" y="2275"/>
                      <a:pt x="1950" y="2275"/>
                      <a:pt x="1950" y="2275"/>
                    </a:cubicBezTo>
                    <a:cubicBezTo>
                      <a:pt x="1764" y="2593"/>
                      <a:pt x="1799" y="2997"/>
                      <a:pt x="2044" y="3272"/>
                    </a:cubicBezTo>
                    <a:cubicBezTo>
                      <a:pt x="2088" y="3322"/>
                      <a:pt x="2138" y="3366"/>
                      <a:pt x="2194" y="3401"/>
                    </a:cubicBezTo>
                    <a:cubicBezTo>
                      <a:pt x="484" y="4182"/>
                      <a:pt x="484" y="4182"/>
                      <a:pt x="484" y="4182"/>
                    </a:cubicBezTo>
                    <a:cubicBezTo>
                      <a:pt x="183" y="2987"/>
                      <a:pt x="183" y="2987"/>
                      <a:pt x="183" y="2987"/>
                    </a:cubicBezTo>
                    <a:cubicBezTo>
                      <a:pt x="183" y="2987"/>
                      <a:pt x="0" y="2395"/>
                      <a:pt x="365" y="1978"/>
                    </a:cubicBezTo>
                    <a:close/>
                  </a:path>
                </a:pathLst>
              </a:custGeom>
              <a:solidFill>
                <a:srgbClr val="F8C0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5" name="PA-iṡ1ïḍê">
                <a:extLst>
                  <a:ext uri="{FF2B5EF4-FFF2-40B4-BE49-F238E27FC236}">
                    <a16:creationId xmlns:a16="http://schemas.microsoft.com/office/drawing/2014/main" xmlns="" id="{C4DBCE4B-7A04-4C0F-92DA-70BEFF4ACCE9}"/>
                  </a:ext>
                </a:extLst>
              </p:cNvPr>
              <p:cNvSpPr/>
              <p:nvPr>
                <p:custDataLst>
                  <p:tags r:id="rId135"/>
                </p:custDataLst>
              </p:nvPr>
            </p:nvSpPr>
            <p:spPr bwMode="auto">
              <a:xfrm>
                <a:off x="14785" y="5150661"/>
                <a:ext cx="1106515" cy="1104096"/>
              </a:xfrm>
              <a:custGeom>
                <a:avLst/>
                <a:gdLst>
                  <a:gd name="T0" fmla="*/ 915 w 915"/>
                  <a:gd name="T1" fmla="*/ 427 h 913"/>
                  <a:gd name="T2" fmla="*/ 646 w 915"/>
                  <a:gd name="T3" fmla="*/ 913 h 913"/>
                  <a:gd name="T4" fmla="*/ 0 w 915"/>
                  <a:gd name="T5" fmla="*/ 913 h 913"/>
                  <a:gd name="T6" fmla="*/ 0 w 915"/>
                  <a:gd name="T7" fmla="*/ 255 h 913"/>
                  <a:gd name="T8" fmla="*/ 141 w 915"/>
                  <a:gd name="T9" fmla="*/ 0 h 913"/>
                  <a:gd name="T10" fmla="*/ 500 w 915"/>
                  <a:gd name="T11" fmla="*/ 198 h 913"/>
                  <a:gd name="T12" fmla="*/ 914 w 915"/>
                  <a:gd name="T13" fmla="*/ 426 h 913"/>
                  <a:gd name="T14" fmla="*/ 915 w 915"/>
                  <a:gd name="T15" fmla="*/ 427 h 9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5" h="913">
                    <a:moveTo>
                      <a:pt x="915" y="427"/>
                    </a:moveTo>
                    <a:lnTo>
                      <a:pt x="646" y="913"/>
                    </a:lnTo>
                    <a:lnTo>
                      <a:pt x="0" y="913"/>
                    </a:lnTo>
                    <a:lnTo>
                      <a:pt x="0" y="255"/>
                    </a:lnTo>
                    <a:lnTo>
                      <a:pt x="141" y="0"/>
                    </a:lnTo>
                    <a:lnTo>
                      <a:pt x="500" y="198"/>
                    </a:lnTo>
                    <a:lnTo>
                      <a:pt x="914" y="426"/>
                    </a:lnTo>
                    <a:lnTo>
                      <a:pt x="915" y="427"/>
                    </a:lnTo>
                    <a:close/>
                  </a:path>
                </a:pathLst>
              </a:custGeom>
              <a:solidFill>
                <a:srgbClr val="3E7B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6" name="PA-î$ľíďé">
                <a:extLst>
                  <a:ext uri="{FF2B5EF4-FFF2-40B4-BE49-F238E27FC236}">
                    <a16:creationId xmlns:a16="http://schemas.microsoft.com/office/drawing/2014/main" xmlns="" id="{2FDBB152-1369-4AC8-9FD5-E111A1886FF9}"/>
                  </a:ext>
                </a:extLst>
              </p:cNvPr>
              <p:cNvSpPr/>
              <p:nvPr>
                <p:custDataLst>
                  <p:tags r:id="rId136"/>
                </p:custDataLst>
              </p:nvPr>
            </p:nvSpPr>
            <p:spPr bwMode="auto">
              <a:xfrm>
                <a:off x="141762" y="5390103"/>
                <a:ext cx="978328" cy="864654"/>
              </a:xfrm>
              <a:custGeom>
                <a:avLst/>
                <a:gdLst>
                  <a:gd name="T0" fmla="*/ 809 w 809"/>
                  <a:gd name="T1" fmla="*/ 228 h 715"/>
                  <a:gd name="T2" fmla="*/ 539 w 809"/>
                  <a:gd name="T3" fmla="*/ 715 h 715"/>
                  <a:gd name="T4" fmla="*/ 0 w 809"/>
                  <a:gd name="T5" fmla="*/ 715 h 715"/>
                  <a:gd name="T6" fmla="*/ 395 w 809"/>
                  <a:gd name="T7" fmla="*/ 0 h 715"/>
                  <a:gd name="T8" fmla="*/ 809 w 809"/>
                  <a:gd name="T9" fmla="*/ 228 h 715"/>
                </a:gdLst>
                <a:ahLst/>
                <a:cxnLst>
                  <a:cxn ang="0">
                    <a:pos x="T0" y="T1"/>
                  </a:cxn>
                  <a:cxn ang="0">
                    <a:pos x="T2" y="T3"/>
                  </a:cxn>
                  <a:cxn ang="0">
                    <a:pos x="T4" y="T5"/>
                  </a:cxn>
                  <a:cxn ang="0">
                    <a:pos x="T6" y="T7"/>
                  </a:cxn>
                  <a:cxn ang="0">
                    <a:pos x="T8" y="T9"/>
                  </a:cxn>
                </a:cxnLst>
                <a:rect l="0" t="0" r="r" b="b"/>
                <a:pathLst>
                  <a:path w="809" h="715">
                    <a:moveTo>
                      <a:pt x="809" y="228"/>
                    </a:moveTo>
                    <a:lnTo>
                      <a:pt x="539" y="715"/>
                    </a:lnTo>
                    <a:lnTo>
                      <a:pt x="0" y="715"/>
                    </a:lnTo>
                    <a:lnTo>
                      <a:pt x="395" y="0"/>
                    </a:lnTo>
                    <a:lnTo>
                      <a:pt x="809" y="228"/>
                    </a:lnTo>
                    <a:close/>
                  </a:path>
                </a:pathLst>
              </a:custGeom>
              <a:solidFill>
                <a:srgbClr val="0057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7" name="PA-îśḻidè">
                <a:extLst>
                  <a:ext uri="{FF2B5EF4-FFF2-40B4-BE49-F238E27FC236}">
                    <a16:creationId xmlns:a16="http://schemas.microsoft.com/office/drawing/2014/main" xmlns="" id="{66B9498C-DEF5-4F52-826B-9649F72DF118}"/>
                  </a:ext>
                </a:extLst>
              </p:cNvPr>
              <p:cNvSpPr/>
              <p:nvPr>
                <p:custDataLst>
                  <p:tags r:id="rId137"/>
                </p:custDataLst>
              </p:nvPr>
            </p:nvSpPr>
            <p:spPr bwMode="auto">
              <a:xfrm>
                <a:off x="2151628" y="3172238"/>
                <a:ext cx="376094" cy="310792"/>
              </a:xfrm>
              <a:custGeom>
                <a:avLst/>
                <a:gdLst>
                  <a:gd name="T0" fmla="*/ 0 w 1181"/>
                  <a:gd name="T1" fmla="*/ 135 h 976"/>
                  <a:gd name="T2" fmla="*/ 1156 w 1181"/>
                  <a:gd name="T3" fmla="*/ 46 h 976"/>
                  <a:gd name="T4" fmla="*/ 361 w 1181"/>
                  <a:gd name="T5" fmla="*/ 976 h 976"/>
                  <a:gd name="T6" fmla="*/ 89 w 1181"/>
                  <a:gd name="T7" fmla="*/ 629 h 976"/>
                  <a:gd name="T8" fmla="*/ 0 w 1181"/>
                  <a:gd name="T9" fmla="*/ 135 h 976"/>
                </a:gdLst>
                <a:ahLst/>
                <a:cxnLst>
                  <a:cxn ang="0">
                    <a:pos x="T0" y="T1"/>
                  </a:cxn>
                  <a:cxn ang="0">
                    <a:pos x="T2" y="T3"/>
                  </a:cxn>
                  <a:cxn ang="0">
                    <a:pos x="T4" y="T5"/>
                  </a:cxn>
                  <a:cxn ang="0">
                    <a:pos x="T6" y="T7"/>
                  </a:cxn>
                  <a:cxn ang="0">
                    <a:pos x="T8" y="T9"/>
                  </a:cxn>
                </a:cxnLst>
                <a:rect l="0" t="0" r="r" b="b"/>
                <a:pathLst>
                  <a:path w="1181" h="976">
                    <a:moveTo>
                      <a:pt x="0" y="135"/>
                    </a:moveTo>
                    <a:cubicBezTo>
                      <a:pt x="0" y="135"/>
                      <a:pt x="1131" y="0"/>
                      <a:pt x="1156" y="46"/>
                    </a:cubicBezTo>
                    <a:cubicBezTo>
                      <a:pt x="1181" y="92"/>
                      <a:pt x="361" y="976"/>
                      <a:pt x="361" y="976"/>
                    </a:cubicBezTo>
                    <a:cubicBezTo>
                      <a:pt x="89" y="629"/>
                      <a:pt x="89" y="629"/>
                      <a:pt x="89" y="629"/>
                    </a:cubicBezTo>
                    <a:lnTo>
                      <a:pt x="0" y="135"/>
                    </a:lnTo>
                    <a:close/>
                  </a:path>
                </a:pathLst>
              </a:custGeom>
              <a:solidFill>
                <a:srgbClr val="E7B26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8" name="PA-ïṩ1íḍè">
                <a:extLst>
                  <a:ext uri="{FF2B5EF4-FFF2-40B4-BE49-F238E27FC236}">
                    <a16:creationId xmlns:a16="http://schemas.microsoft.com/office/drawing/2014/main" xmlns="" id="{FCE12AAE-ED35-47EE-B5BE-CB9BA977CAA4}"/>
                  </a:ext>
                </a:extLst>
              </p:cNvPr>
              <p:cNvSpPr/>
              <p:nvPr>
                <p:custDataLst>
                  <p:tags r:id="rId138"/>
                </p:custDataLst>
              </p:nvPr>
            </p:nvSpPr>
            <p:spPr bwMode="auto">
              <a:xfrm>
                <a:off x="586787" y="3214563"/>
                <a:ext cx="1695446" cy="936002"/>
              </a:xfrm>
              <a:custGeom>
                <a:avLst/>
                <a:gdLst>
                  <a:gd name="T0" fmla="*/ 4919 w 5322"/>
                  <a:gd name="T1" fmla="*/ 0 h 2943"/>
                  <a:gd name="T2" fmla="*/ 0 w 5322"/>
                  <a:gd name="T3" fmla="*/ 2125 h 2943"/>
                  <a:gd name="T4" fmla="*/ 355 w 5322"/>
                  <a:gd name="T5" fmla="*/ 2943 h 2943"/>
                  <a:gd name="T6" fmla="*/ 5276 w 5322"/>
                  <a:gd name="T7" fmla="*/ 842 h 2943"/>
                  <a:gd name="T8" fmla="*/ 5199 w 5322"/>
                  <a:gd name="T9" fmla="*/ 683 h 2943"/>
                  <a:gd name="T10" fmla="*/ 5122 w 5322"/>
                  <a:gd name="T11" fmla="*/ 520 h 2943"/>
                  <a:gd name="T12" fmla="*/ 5047 w 5322"/>
                  <a:gd name="T13" fmla="*/ 330 h 2943"/>
                  <a:gd name="T14" fmla="*/ 4989 w 5322"/>
                  <a:gd name="T15" fmla="*/ 173 h 2943"/>
                  <a:gd name="T16" fmla="*/ 4919 w 5322"/>
                  <a:gd name="T17" fmla="*/ 0 h 2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22" h="2943">
                    <a:moveTo>
                      <a:pt x="4919" y="0"/>
                    </a:moveTo>
                    <a:cubicBezTo>
                      <a:pt x="0" y="2125"/>
                      <a:pt x="0" y="2125"/>
                      <a:pt x="0" y="2125"/>
                    </a:cubicBezTo>
                    <a:cubicBezTo>
                      <a:pt x="355" y="2943"/>
                      <a:pt x="355" y="2943"/>
                      <a:pt x="355" y="2943"/>
                    </a:cubicBezTo>
                    <a:cubicBezTo>
                      <a:pt x="5276" y="842"/>
                      <a:pt x="5276" y="842"/>
                      <a:pt x="5276" y="842"/>
                    </a:cubicBezTo>
                    <a:cubicBezTo>
                      <a:pt x="5276" y="842"/>
                      <a:pt x="5322" y="707"/>
                      <a:pt x="5199" y="683"/>
                    </a:cubicBezTo>
                    <a:cubicBezTo>
                      <a:pt x="5199" y="683"/>
                      <a:pt x="5273" y="564"/>
                      <a:pt x="5122" y="520"/>
                    </a:cubicBezTo>
                    <a:cubicBezTo>
                      <a:pt x="5122" y="520"/>
                      <a:pt x="5192" y="407"/>
                      <a:pt x="5047" y="330"/>
                    </a:cubicBezTo>
                    <a:cubicBezTo>
                      <a:pt x="5047" y="330"/>
                      <a:pt x="5116" y="219"/>
                      <a:pt x="4989" y="173"/>
                    </a:cubicBezTo>
                    <a:cubicBezTo>
                      <a:pt x="4989" y="173"/>
                      <a:pt x="5051" y="93"/>
                      <a:pt x="4919" y="0"/>
                    </a:cubicBezTo>
                    <a:close/>
                  </a:path>
                </a:pathLst>
              </a:custGeom>
              <a:solidFill>
                <a:srgbClr val="2E79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19" name="PA-îsḻídé">
                <a:extLst>
                  <a:ext uri="{FF2B5EF4-FFF2-40B4-BE49-F238E27FC236}">
                    <a16:creationId xmlns:a16="http://schemas.microsoft.com/office/drawing/2014/main" xmlns="" id="{3229BE66-D8F6-4666-9AE9-585BDE5B94B6}"/>
                  </a:ext>
                </a:extLst>
              </p:cNvPr>
              <p:cNvSpPr/>
              <p:nvPr>
                <p:custDataLst>
                  <p:tags r:id="rId139"/>
                </p:custDataLst>
              </p:nvPr>
            </p:nvSpPr>
            <p:spPr bwMode="auto">
              <a:xfrm>
                <a:off x="556554" y="3404424"/>
                <a:ext cx="1582981" cy="1769214"/>
              </a:xfrm>
              <a:custGeom>
                <a:avLst/>
                <a:gdLst>
                  <a:gd name="T0" fmla="*/ 2663 w 4971"/>
                  <a:gd name="T1" fmla="*/ 2138 h 5565"/>
                  <a:gd name="T2" fmla="*/ 3408 w 4971"/>
                  <a:gd name="T3" fmla="*/ 1213 h 5565"/>
                  <a:gd name="T4" fmla="*/ 3878 w 4971"/>
                  <a:gd name="T5" fmla="*/ 300 h 5565"/>
                  <a:gd name="T6" fmla="*/ 4401 w 4971"/>
                  <a:gd name="T7" fmla="*/ 23 h 5565"/>
                  <a:gd name="T8" fmla="*/ 4449 w 4971"/>
                  <a:gd name="T9" fmla="*/ 31 h 5565"/>
                  <a:gd name="T10" fmla="*/ 4956 w 4971"/>
                  <a:gd name="T11" fmla="*/ 480 h 5565"/>
                  <a:gd name="T12" fmla="*/ 4966 w 4971"/>
                  <a:gd name="T13" fmla="*/ 590 h 5565"/>
                  <a:gd name="T14" fmla="*/ 4755 w 4971"/>
                  <a:gd name="T15" fmla="*/ 1129 h 5565"/>
                  <a:gd name="T16" fmla="*/ 3500 w 4971"/>
                  <a:gd name="T17" fmla="*/ 3623 h 5565"/>
                  <a:gd name="T18" fmla="*/ 2802 w 4971"/>
                  <a:gd name="T19" fmla="*/ 4586 h 5565"/>
                  <a:gd name="T20" fmla="*/ 2786 w 4971"/>
                  <a:gd name="T21" fmla="*/ 4603 h 5565"/>
                  <a:gd name="T22" fmla="*/ 2294 w 4971"/>
                  <a:gd name="T23" fmla="*/ 5111 h 5565"/>
                  <a:gd name="T24" fmla="*/ 2227 w 4971"/>
                  <a:gd name="T25" fmla="*/ 5189 h 5565"/>
                  <a:gd name="T26" fmla="*/ 2022 w 4971"/>
                  <a:gd name="T27" fmla="*/ 5556 h 5565"/>
                  <a:gd name="T28" fmla="*/ 2004 w 4971"/>
                  <a:gd name="T29" fmla="*/ 5561 h 5565"/>
                  <a:gd name="T30" fmla="*/ 42 w 4971"/>
                  <a:gd name="T31" fmla="*/ 4476 h 5565"/>
                  <a:gd name="T32" fmla="*/ 162 w 4971"/>
                  <a:gd name="T33" fmla="*/ 4260 h 5565"/>
                  <a:gd name="T34" fmla="*/ 188 w 4971"/>
                  <a:gd name="T35" fmla="*/ 4089 h 5565"/>
                  <a:gd name="T36" fmla="*/ 0 w 4971"/>
                  <a:gd name="T37" fmla="*/ 3199 h 5565"/>
                  <a:gd name="T38" fmla="*/ 1590 w 4971"/>
                  <a:gd name="T39" fmla="*/ 2472 h 5565"/>
                  <a:gd name="T40" fmla="*/ 1709 w 4971"/>
                  <a:gd name="T41" fmla="*/ 2417 h 5565"/>
                  <a:gd name="T42" fmla="*/ 2663 w 4971"/>
                  <a:gd name="T43" fmla="*/ 2138 h 5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1" h="5565">
                    <a:moveTo>
                      <a:pt x="2663" y="2138"/>
                    </a:moveTo>
                    <a:cubicBezTo>
                      <a:pt x="2774" y="2048"/>
                      <a:pt x="3188" y="1663"/>
                      <a:pt x="3408" y="1213"/>
                    </a:cubicBezTo>
                    <a:cubicBezTo>
                      <a:pt x="3878" y="300"/>
                      <a:pt x="3878" y="300"/>
                      <a:pt x="3878" y="300"/>
                    </a:cubicBezTo>
                    <a:cubicBezTo>
                      <a:pt x="3878" y="300"/>
                      <a:pt x="4049" y="0"/>
                      <a:pt x="4401" y="23"/>
                    </a:cubicBezTo>
                    <a:cubicBezTo>
                      <a:pt x="4417" y="24"/>
                      <a:pt x="4433" y="27"/>
                      <a:pt x="4449" y="31"/>
                    </a:cubicBezTo>
                    <a:cubicBezTo>
                      <a:pt x="4539" y="56"/>
                      <a:pt x="4849" y="162"/>
                      <a:pt x="4956" y="480"/>
                    </a:cubicBezTo>
                    <a:cubicBezTo>
                      <a:pt x="4968" y="515"/>
                      <a:pt x="4971" y="553"/>
                      <a:pt x="4966" y="590"/>
                    </a:cubicBezTo>
                    <a:cubicBezTo>
                      <a:pt x="4955" y="674"/>
                      <a:pt x="4912" y="843"/>
                      <a:pt x="4755" y="1129"/>
                    </a:cubicBezTo>
                    <a:cubicBezTo>
                      <a:pt x="3500" y="3623"/>
                      <a:pt x="3500" y="3623"/>
                      <a:pt x="3500" y="3623"/>
                    </a:cubicBezTo>
                    <a:cubicBezTo>
                      <a:pt x="3500" y="3623"/>
                      <a:pt x="3155" y="4237"/>
                      <a:pt x="2802" y="4586"/>
                    </a:cubicBezTo>
                    <a:cubicBezTo>
                      <a:pt x="2796" y="4592"/>
                      <a:pt x="2791" y="4597"/>
                      <a:pt x="2786" y="4603"/>
                    </a:cubicBezTo>
                    <a:cubicBezTo>
                      <a:pt x="2738" y="4660"/>
                      <a:pt x="2463" y="4984"/>
                      <a:pt x="2294" y="5111"/>
                    </a:cubicBezTo>
                    <a:cubicBezTo>
                      <a:pt x="2266" y="5132"/>
                      <a:pt x="2243" y="5158"/>
                      <a:pt x="2227" y="5189"/>
                    </a:cubicBezTo>
                    <a:cubicBezTo>
                      <a:pt x="2022" y="5556"/>
                      <a:pt x="2022" y="5556"/>
                      <a:pt x="2022" y="5556"/>
                    </a:cubicBezTo>
                    <a:cubicBezTo>
                      <a:pt x="2018" y="5563"/>
                      <a:pt x="2011" y="5565"/>
                      <a:pt x="2004" y="5561"/>
                    </a:cubicBezTo>
                    <a:cubicBezTo>
                      <a:pt x="42" y="4476"/>
                      <a:pt x="42" y="4476"/>
                      <a:pt x="42" y="4476"/>
                    </a:cubicBezTo>
                    <a:cubicBezTo>
                      <a:pt x="162" y="4260"/>
                      <a:pt x="162" y="4260"/>
                      <a:pt x="162" y="4260"/>
                    </a:cubicBezTo>
                    <a:cubicBezTo>
                      <a:pt x="191" y="4208"/>
                      <a:pt x="200" y="4148"/>
                      <a:pt x="188" y="4089"/>
                    </a:cubicBezTo>
                    <a:cubicBezTo>
                      <a:pt x="0" y="3199"/>
                      <a:pt x="0" y="3199"/>
                      <a:pt x="0" y="3199"/>
                    </a:cubicBezTo>
                    <a:cubicBezTo>
                      <a:pt x="1590" y="2472"/>
                      <a:pt x="1590" y="2472"/>
                      <a:pt x="1590" y="2472"/>
                    </a:cubicBezTo>
                    <a:cubicBezTo>
                      <a:pt x="1627" y="2456"/>
                      <a:pt x="1672" y="2433"/>
                      <a:pt x="1709" y="2417"/>
                    </a:cubicBezTo>
                    <a:cubicBezTo>
                      <a:pt x="1742" y="2403"/>
                      <a:pt x="1906" y="2745"/>
                      <a:pt x="2663" y="2138"/>
                    </a:cubicBezTo>
                    <a:close/>
                  </a:path>
                </a:pathLst>
              </a:custGeom>
              <a:solidFill>
                <a:srgbClr val="F8C0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20" name="PA-ïşľïḑè">
                <a:extLst>
                  <a:ext uri="{FF2B5EF4-FFF2-40B4-BE49-F238E27FC236}">
                    <a16:creationId xmlns:a16="http://schemas.microsoft.com/office/drawing/2014/main" xmlns="" id="{48EC15D5-0270-47EA-8833-089C9A829D41}"/>
                  </a:ext>
                </a:extLst>
              </p:cNvPr>
              <p:cNvSpPr/>
              <p:nvPr>
                <p:custDataLst>
                  <p:tags r:id="rId140"/>
                </p:custDataLst>
              </p:nvPr>
            </p:nvSpPr>
            <p:spPr bwMode="auto">
              <a:xfrm>
                <a:off x="297762" y="3870006"/>
                <a:ext cx="449862" cy="388187"/>
              </a:xfrm>
              <a:custGeom>
                <a:avLst/>
                <a:gdLst>
                  <a:gd name="T0" fmla="*/ 373 w 1413"/>
                  <a:gd name="T1" fmla="*/ 294 h 1222"/>
                  <a:gd name="T2" fmla="*/ 1062 w 1413"/>
                  <a:gd name="T3" fmla="*/ 0 h 1222"/>
                  <a:gd name="T4" fmla="*/ 1413 w 1413"/>
                  <a:gd name="T5" fmla="*/ 821 h 1222"/>
                  <a:gd name="T6" fmla="*/ 723 w 1413"/>
                  <a:gd name="T7" fmla="*/ 1116 h 1222"/>
                  <a:gd name="T8" fmla="*/ 96 w 1413"/>
                  <a:gd name="T9" fmla="*/ 898 h 1222"/>
                  <a:gd name="T10" fmla="*/ 96 w 1413"/>
                  <a:gd name="T11" fmla="*/ 898 h 1222"/>
                  <a:gd name="T12" fmla="*/ 373 w 1413"/>
                  <a:gd name="T13" fmla="*/ 294 h 1222"/>
                </a:gdLst>
                <a:ahLst/>
                <a:cxnLst>
                  <a:cxn ang="0">
                    <a:pos x="T0" y="T1"/>
                  </a:cxn>
                  <a:cxn ang="0">
                    <a:pos x="T2" y="T3"/>
                  </a:cxn>
                  <a:cxn ang="0">
                    <a:pos x="T4" y="T5"/>
                  </a:cxn>
                  <a:cxn ang="0">
                    <a:pos x="T6" y="T7"/>
                  </a:cxn>
                  <a:cxn ang="0">
                    <a:pos x="T8" y="T9"/>
                  </a:cxn>
                  <a:cxn ang="0">
                    <a:pos x="T10" y="T11"/>
                  </a:cxn>
                  <a:cxn ang="0">
                    <a:pos x="T12" y="T13"/>
                  </a:cxn>
                </a:cxnLst>
                <a:rect l="0" t="0" r="r" b="b"/>
                <a:pathLst>
                  <a:path w="1413" h="1222">
                    <a:moveTo>
                      <a:pt x="373" y="294"/>
                    </a:moveTo>
                    <a:cubicBezTo>
                      <a:pt x="1062" y="0"/>
                      <a:pt x="1062" y="0"/>
                      <a:pt x="1062" y="0"/>
                    </a:cubicBezTo>
                    <a:cubicBezTo>
                      <a:pt x="1413" y="821"/>
                      <a:pt x="1413" y="821"/>
                      <a:pt x="1413" y="821"/>
                    </a:cubicBezTo>
                    <a:cubicBezTo>
                      <a:pt x="723" y="1116"/>
                      <a:pt x="723" y="1116"/>
                      <a:pt x="723" y="1116"/>
                    </a:cubicBezTo>
                    <a:cubicBezTo>
                      <a:pt x="475" y="1222"/>
                      <a:pt x="193" y="1124"/>
                      <a:pt x="96" y="898"/>
                    </a:cubicBezTo>
                    <a:cubicBezTo>
                      <a:pt x="96" y="898"/>
                      <a:pt x="96" y="898"/>
                      <a:pt x="96" y="898"/>
                    </a:cubicBezTo>
                    <a:cubicBezTo>
                      <a:pt x="0" y="672"/>
                      <a:pt x="124" y="400"/>
                      <a:pt x="373" y="294"/>
                    </a:cubicBezTo>
                    <a:close/>
                  </a:path>
                </a:pathLst>
              </a:custGeom>
              <a:solidFill>
                <a:srgbClr val="252A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21" name="PA-ïśľîde">
                <a:extLst>
                  <a:ext uri="{FF2B5EF4-FFF2-40B4-BE49-F238E27FC236}">
                    <a16:creationId xmlns:a16="http://schemas.microsoft.com/office/drawing/2014/main" xmlns="" id="{4EEB33FA-C457-4801-A92F-37EE1FD49D1B}"/>
                  </a:ext>
                </a:extLst>
              </p:cNvPr>
              <p:cNvSpPr/>
              <p:nvPr>
                <p:custDataLst>
                  <p:tags r:id="rId141"/>
                </p:custDataLst>
              </p:nvPr>
            </p:nvSpPr>
            <p:spPr bwMode="auto">
              <a:xfrm>
                <a:off x="89762" y="4663311"/>
                <a:ext cx="1356841" cy="1072654"/>
              </a:xfrm>
              <a:custGeom>
                <a:avLst/>
                <a:gdLst>
                  <a:gd name="T0" fmla="*/ 254 w 4261"/>
                  <a:gd name="T1" fmla="*/ 1681 h 3374"/>
                  <a:gd name="T2" fmla="*/ 3136 w 4261"/>
                  <a:gd name="T3" fmla="*/ 3271 h 3374"/>
                  <a:gd name="T4" fmla="*/ 3661 w 4261"/>
                  <a:gd name="T5" fmla="*/ 3119 h 3374"/>
                  <a:gd name="T6" fmla="*/ 4159 w 4261"/>
                  <a:gd name="T7" fmla="*/ 2218 h 3374"/>
                  <a:gd name="T8" fmla="*/ 4007 w 4261"/>
                  <a:gd name="T9" fmla="*/ 1693 h 3374"/>
                  <a:gd name="T10" fmla="*/ 1125 w 4261"/>
                  <a:gd name="T11" fmla="*/ 102 h 3374"/>
                  <a:gd name="T12" fmla="*/ 600 w 4261"/>
                  <a:gd name="T13" fmla="*/ 254 h 3374"/>
                  <a:gd name="T14" fmla="*/ 102 w 4261"/>
                  <a:gd name="T15" fmla="*/ 1156 h 3374"/>
                  <a:gd name="T16" fmla="*/ 254 w 4261"/>
                  <a:gd name="T17" fmla="*/ 1681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1" h="3374">
                    <a:moveTo>
                      <a:pt x="254" y="1681"/>
                    </a:moveTo>
                    <a:cubicBezTo>
                      <a:pt x="3136" y="3271"/>
                      <a:pt x="3136" y="3271"/>
                      <a:pt x="3136" y="3271"/>
                    </a:cubicBezTo>
                    <a:cubicBezTo>
                      <a:pt x="3322" y="3374"/>
                      <a:pt x="3559" y="3305"/>
                      <a:pt x="3661" y="3119"/>
                    </a:cubicBezTo>
                    <a:cubicBezTo>
                      <a:pt x="4159" y="2218"/>
                      <a:pt x="4159" y="2218"/>
                      <a:pt x="4159" y="2218"/>
                    </a:cubicBezTo>
                    <a:cubicBezTo>
                      <a:pt x="4261" y="2032"/>
                      <a:pt x="4193" y="1795"/>
                      <a:pt x="4007" y="1693"/>
                    </a:cubicBezTo>
                    <a:cubicBezTo>
                      <a:pt x="1125" y="102"/>
                      <a:pt x="1125" y="102"/>
                      <a:pt x="1125" y="102"/>
                    </a:cubicBezTo>
                    <a:cubicBezTo>
                      <a:pt x="939" y="0"/>
                      <a:pt x="702" y="68"/>
                      <a:pt x="600" y="254"/>
                    </a:cubicBezTo>
                    <a:cubicBezTo>
                      <a:pt x="102" y="1156"/>
                      <a:pt x="102" y="1156"/>
                      <a:pt x="102" y="1156"/>
                    </a:cubicBezTo>
                    <a:cubicBezTo>
                      <a:pt x="0" y="1342"/>
                      <a:pt x="68" y="1578"/>
                      <a:pt x="254" y="1681"/>
                    </a:cubicBezTo>
                    <a:close/>
                  </a:path>
                </a:pathLst>
              </a:custGeom>
              <a:solidFill>
                <a:srgbClr val="FBF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sp>
            <p:nvSpPr>
              <p:cNvPr id="522" name="PA-íşľïde">
                <a:extLst>
                  <a:ext uri="{FF2B5EF4-FFF2-40B4-BE49-F238E27FC236}">
                    <a16:creationId xmlns:a16="http://schemas.microsoft.com/office/drawing/2014/main" xmlns="" id="{8BE25980-8768-4B26-B6C8-20376B7F65BC}"/>
                  </a:ext>
                </a:extLst>
              </p:cNvPr>
              <p:cNvSpPr/>
              <p:nvPr>
                <p:custDataLst>
                  <p:tags r:id="rId142"/>
                </p:custDataLst>
              </p:nvPr>
            </p:nvSpPr>
            <p:spPr bwMode="auto">
              <a:xfrm>
                <a:off x="2378977" y="3178284"/>
                <a:ext cx="143908" cy="117303"/>
              </a:xfrm>
              <a:custGeom>
                <a:avLst/>
                <a:gdLst>
                  <a:gd name="T0" fmla="*/ 0 w 451"/>
                  <a:gd name="T1" fmla="*/ 52 h 369"/>
                  <a:gd name="T2" fmla="*/ 440 w 451"/>
                  <a:gd name="T3" fmla="*/ 25 h 369"/>
                  <a:gd name="T4" fmla="*/ 165 w 451"/>
                  <a:gd name="T5" fmla="*/ 369 h 369"/>
                  <a:gd name="T6" fmla="*/ 0 w 451"/>
                  <a:gd name="T7" fmla="*/ 52 h 369"/>
                </a:gdLst>
                <a:ahLst/>
                <a:cxnLst>
                  <a:cxn ang="0">
                    <a:pos x="T0" y="T1"/>
                  </a:cxn>
                  <a:cxn ang="0">
                    <a:pos x="T2" y="T3"/>
                  </a:cxn>
                  <a:cxn ang="0">
                    <a:pos x="T4" y="T5"/>
                  </a:cxn>
                  <a:cxn ang="0">
                    <a:pos x="T6" y="T7"/>
                  </a:cxn>
                </a:cxnLst>
                <a:rect l="0" t="0" r="r" b="b"/>
                <a:pathLst>
                  <a:path w="451" h="369">
                    <a:moveTo>
                      <a:pt x="0" y="52"/>
                    </a:moveTo>
                    <a:cubicBezTo>
                      <a:pt x="0" y="52"/>
                      <a:pt x="430" y="0"/>
                      <a:pt x="440" y="25"/>
                    </a:cubicBezTo>
                    <a:cubicBezTo>
                      <a:pt x="451" y="57"/>
                      <a:pt x="165" y="369"/>
                      <a:pt x="165" y="369"/>
                    </a:cubicBezTo>
                    <a:lnTo>
                      <a:pt x="0" y="52"/>
                    </a:lnTo>
                    <a:close/>
                  </a:path>
                </a:pathLst>
              </a:custGeom>
              <a:solidFill>
                <a:srgbClr val="2829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幼圆" panose="02010509060101010101" pitchFamily="49" charset="-122"/>
                  <a:ea typeface="幼圆" panose="02010509060101010101" pitchFamily="49" charset="-122"/>
                </a:endParaRPr>
              </a:p>
            </p:txBody>
          </p:sp>
        </p:grpSp>
        <p:sp>
          <p:nvSpPr>
            <p:cNvPr id="383" name="任意多边形: 形状 382">
              <a:extLst>
                <a:ext uri="{FF2B5EF4-FFF2-40B4-BE49-F238E27FC236}">
                  <a16:creationId xmlns:a16="http://schemas.microsoft.com/office/drawing/2014/main" xmlns="" id="{D280E795-DBB9-4648-816F-1DB19690B963}"/>
                </a:ext>
              </a:extLst>
            </p:cNvPr>
            <p:cNvSpPr/>
            <p:nvPr>
              <p:custDataLst>
                <p:tags r:id="rId3"/>
              </p:custDataLst>
            </p:nvPr>
          </p:nvSpPr>
          <p:spPr>
            <a:xfrm>
              <a:off x="3354862" y="3994482"/>
              <a:ext cx="418338" cy="212141"/>
            </a:xfrm>
            <a:custGeom>
              <a:avLst/>
              <a:gdLst/>
              <a:ahLst/>
              <a:cxnLst/>
              <a:rect l="l" t="t" r="r" b="b"/>
              <a:pathLst>
                <a:path w="418338" h="212141">
                  <a:moveTo>
                    <a:pt x="42062" y="188595"/>
                  </a:moveTo>
                  <a:cubicBezTo>
                    <a:pt x="41757" y="188900"/>
                    <a:pt x="41262" y="189395"/>
                    <a:pt x="40576" y="190081"/>
                  </a:cubicBezTo>
                  <a:cubicBezTo>
                    <a:pt x="39890" y="190767"/>
                    <a:pt x="39243" y="191262"/>
                    <a:pt x="38633" y="191567"/>
                  </a:cubicBezTo>
                  <a:lnTo>
                    <a:pt x="38633" y="193624"/>
                  </a:lnTo>
                  <a:lnTo>
                    <a:pt x="40233" y="193624"/>
                  </a:lnTo>
                  <a:cubicBezTo>
                    <a:pt x="41148" y="193929"/>
                    <a:pt x="41681" y="194082"/>
                    <a:pt x="41834" y="194082"/>
                  </a:cubicBezTo>
                  <a:cubicBezTo>
                    <a:pt x="43510" y="194082"/>
                    <a:pt x="44577" y="192481"/>
                    <a:pt x="45034" y="189281"/>
                  </a:cubicBezTo>
                  <a:close/>
                  <a:moveTo>
                    <a:pt x="372618" y="186995"/>
                  </a:moveTo>
                  <a:lnTo>
                    <a:pt x="372618" y="188367"/>
                  </a:lnTo>
                  <a:lnTo>
                    <a:pt x="374447" y="188367"/>
                  </a:lnTo>
                  <a:lnTo>
                    <a:pt x="374447" y="186995"/>
                  </a:lnTo>
                  <a:close/>
                  <a:moveTo>
                    <a:pt x="143103" y="170307"/>
                  </a:moveTo>
                  <a:cubicBezTo>
                    <a:pt x="143408" y="171374"/>
                    <a:pt x="143713" y="172212"/>
                    <a:pt x="144018" y="172822"/>
                  </a:cubicBezTo>
                  <a:lnTo>
                    <a:pt x="144018" y="170307"/>
                  </a:lnTo>
                  <a:close/>
                  <a:moveTo>
                    <a:pt x="134188" y="92126"/>
                  </a:moveTo>
                  <a:cubicBezTo>
                    <a:pt x="129616" y="92126"/>
                    <a:pt x="125120" y="92507"/>
                    <a:pt x="120701" y="93269"/>
                  </a:cubicBezTo>
                  <a:cubicBezTo>
                    <a:pt x="116281" y="94031"/>
                    <a:pt x="113995" y="94869"/>
                    <a:pt x="113843" y="95784"/>
                  </a:cubicBezTo>
                  <a:cubicBezTo>
                    <a:pt x="113233" y="98984"/>
                    <a:pt x="111861" y="106147"/>
                    <a:pt x="109728" y="117272"/>
                  </a:cubicBezTo>
                  <a:cubicBezTo>
                    <a:pt x="105918" y="141351"/>
                    <a:pt x="101803" y="160554"/>
                    <a:pt x="97383" y="174879"/>
                  </a:cubicBezTo>
                  <a:cubicBezTo>
                    <a:pt x="101803" y="174574"/>
                    <a:pt x="107747" y="174574"/>
                    <a:pt x="115214" y="174879"/>
                  </a:cubicBezTo>
                  <a:cubicBezTo>
                    <a:pt x="118110" y="175032"/>
                    <a:pt x="122225" y="175108"/>
                    <a:pt x="127559" y="175108"/>
                  </a:cubicBezTo>
                  <a:cubicBezTo>
                    <a:pt x="131521" y="175108"/>
                    <a:pt x="134188" y="175032"/>
                    <a:pt x="135560" y="174879"/>
                  </a:cubicBezTo>
                  <a:cubicBezTo>
                    <a:pt x="139979" y="146685"/>
                    <a:pt x="142265" y="119329"/>
                    <a:pt x="142418" y="92812"/>
                  </a:cubicBezTo>
                  <a:cubicBezTo>
                    <a:pt x="140589" y="92355"/>
                    <a:pt x="137846" y="92126"/>
                    <a:pt x="134188" y="92126"/>
                  </a:cubicBezTo>
                  <a:close/>
                  <a:moveTo>
                    <a:pt x="75895" y="82068"/>
                  </a:moveTo>
                  <a:cubicBezTo>
                    <a:pt x="74371" y="82982"/>
                    <a:pt x="72314" y="83973"/>
                    <a:pt x="69723" y="85039"/>
                  </a:cubicBezTo>
                  <a:cubicBezTo>
                    <a:pt x="67132" y="86106"/>
                    <a:pt x="64998" y="87135"/>
                    <a:pt x="63322" y="88125"/>
                  </a:cubicBezTo>
                  <a:cubicBezTo>
                    <a:pt x="61646" y="89116"/>
                    <a:pt x="60426" y="90450"/>
                    <a:pt x="59664" y="92126"/>
                  </a:cubicBezTo>
                  <a:lnTo>
                    <a:pt x="58750" y="92812"/>
                  </a:lnTo>
                  <a:lnTo>
                    <a:pt x="60579" y="93955"/>
                  </a:lnTo>
                  <a:cubicBezTo>
                    <a:pt x="61646" y="93650"/>
                    <a:pt x="63512" y="93231"/>
                    <a:pt x="66179" y="92697"/>
                  </a:cubicBezTo>
                  <a:cubicBezTo>
                    <a:pt x="68846" y="92164"/>
                    <a:pt x="71209" y="91516"/>
                    <a:pt x="73266" y="90754"/>
                  </a:cubicBezTo>
                  <a:cubicBezTo>
                    <a:pt x="75323" y="89992"/>
                    <a:pt x="76733" y="89002"/>
                    <a:pt x="77495" y="87783"/>
                  </a:cubicBezTo>
                  <a:cubicBezTo>
                    <a:pt x="77952" y="86411"/>
                    <a:pt x="78181" y="84963"/>
                    <a:pt x="78181" y="83439"/>
                  </a:cubicBezTo>
                  <a:cubicBezTo>
                    <a:pt x="77724" y="83287"/>
                    <a:pt x="77267" y="83058"/>
                    <a:pt x="76809" y="82753"/>
                  </a:cubicBezTo>
                  <a:cubicBezTo>
                    <a:pt x="76352" y="82449"/>
                    <a:pt x="76047" y="82220"/>
                    <a:pt x="75895" y="82068"/>
                  </a:cubicBezTo>
                  <a:close/>
                  <a:moveTo>
                    <a:pt x="384505" y="81610"/>
                  </a:moveTo>
                  <a:cubicBezTo>
                    <a:pt x="374751" y="82525"/>
                    <a:pt x="365874" y="83287"/>
                    <a:pt x="357873" y="83896"/>
                  </a:cubicBezTo>
                  <a:cubicBezTo>
                    <a:pt x="349872" y="84506"/>
                    <a:pt x="332689" y="85573"/>
                    <a:pt x="306324" y="87097"/>
                  </a:cubicBezTo>
                  <a:cubicBezTo>
                    <a:pt x="306781" y="89992"/>
                    <a:pt x="305562" y="99898"/>
                    <a:pt x="302666" y="116815"/>
                  </a:cubicBezTo>
                  <a:cubicBezTo>
                    <a:pt x="311963" y="116815"/>
                    <a:pt x="326174" y="116243"/>
                    <a:pt x="345300" y="115100"/>
                  </a:cubicBezTo>
                  <a:cubicBezTo>
                    <a:pt x="364426" y="113957"/>
                    <a:pt x="376885" y="113005"/>
                    <a:pt x="382676" y="112243"/>
                  </a:cubicBezTo>
                  <a:cubicBezTo>
                    <a:pt x="384352" y="109957"/>
                    <a:pt x="385191" y="105461"/>
                    <a:pt x="385191" y="98755"/>
                  </a:cubicBezTo>
                  <a:cubicBezTo>
                    <a:pt x="385191" y="96012"/>
                    <a:pt x="385038" y="92507"/>
                    <a:pt x="384734" y="88240"/>
                  </a:cubicBezTo>
                  <a:close/>
                  <a:moveTo>
                    <a:pt x="159791" y="77724"/>
                  </a:moveTo>
                  <a:cubicBezTo>
                    <a:pt x="159486" y="78791"/>
                    <a:pt x="158953" y="80467"/>
                    <a:pt x="158191" y="82753"/>
                  </a:cubicBezTo>
                  <a:cubicBezTo>
                    <a:pt x="157429" y="85039"/>
                    <a:pt x="156896" y="87325"/>
                    <a:pt x="156591" y="89611"/>
                  </a:cubicBezTo>
                  <a:lnTo>
                    <a:pt x="159105" y="90297"/>
                  </a:lnTo>
                  <a:cubicBezTo>
                    <a:pt x="160782" y="90145"/>
                    <a:pt x="161810" y="89268"/>
                    <a:pt x="162191" y="87668"/>
                  </a:cubicBezTo>
                  <a:cubicBezTo>
                    <a:pt x="162572" y="86068"/>
                    <a:pt x="162687" y="83134"/>
                    <a:pt x="162534" y="78867"/>
                  </a:cubicBezTo>
                  <a:cubicBezTo>
                    <a:pt x="162382" y="78715"/>
                    <a:pt x="161468" y="78334"/>
                    <a:pt x="159791" y="77724"/>
                  </a:cubicBezTo>
                  <a:close/>
                  <a:moveTo>
                    <a:pt x="382448" y="31318"/>
                  </a:moveTo>
                  <a:cubicBezTo>
                    <a:pt x="379095" y="32080"/>
                    <a:pt x="364083" y="33604"/>
                    <a:pt x="337413" y="35890"/>
                  </a:cubicBezTo>
                  <a:cubicBezTo>
                    <a:pt x="317754" y="37567"/>
                    <a:pt x="307391" y="38634"/>
                    <a:pt x="306324" y="39091"/>
                  </a:cubicBezTo>
                  <a:cubicBezTo>
                    <a:pt x="305409" y="40615"/>
                    <a:pt x="304952" y="44501"/>
                    <a:pt x="304952" y="50749"/>
                  </a:cubicBezTo>
                  <a:cubicBezTo>
                    <a:pt x="304952" y="53797"/>
                    <a:pt x="305105" y="56579"/>
                    <a:pt x="305409" y="59093"/>
                  </a:cubicBezTo>
                  <a:cubicBezTo>
                    <a:pt x="305714" y="61608"/>
                    <a:pt x="306171" y="63246"/>
                    <a:pt x="306781" y="64008"/>
                  </a:cubicBezTo>
                  <a:cubicBezTo>
                    <a:pt x="306933" y="64161"/>
                    <a:pt x="309677" y="64237"/>
                    <a:pt x="315011" y="64237"/>
                  </a:cubicBezTo>
                  <a:cubicBezTo>
                    <a:pt x="335432" y="64237"/>
                    <a:pt x="358445" y="62713"/>
                    <a:pt x="384048" y="59665"/>
                  </a:cubicBezTo>
                  <a:cubicBezTo>
                    <a:pt x="383895" y="58446"/>
                    <a:pt x="383819" y="57036"/>
                    <a:pt x="383819" y="55436"/>
                  </a:cubicBezTo>
                  <a:cubicBezTo>
                    <a:pt x="383819" y="53835"/>
                    <a:pt x="383743" y="52197"/>
                    <a:pt x="383591" y="50521"/>
                  </a:cubicBezTo>
                  <a:cubicBezTo>
                    <a:pt x="383286" y="39700"/>
                    <a:pt x="382905" y="33300"/>
                    <a:pt x="382448" y="31318"/>
                  </a:cubicBezTo>
                  <a:close/>
                  <a:moveTo>
                    <a:pt x="63551" y="28347"/>
                  </a:moveTo>
                  <a:cubicBezTo>
                    <a:pt x="64160" y="28499"/>
                    <a:pt x="64617" y="28575"/>
                    <a:pt x="64922" y="28575"/>
                  </a:cubicBezTo>
                  <a:cubicBezTo>
                    <a:pt x="65227" y="28575"/>
                    <a:pt x="65532" y="28499"/>
                    <a:pt x="65837" y="28347"/>
                  </a:cubicBezTo>
                  <a:close/>
                  <a:moveTo>
                    <a:pt x="71323" y="26289"/>
                  </a:moveTo>
                  <a:cubicBezTo>
                    <a:pt x="70866" y="26442"/>
                    <a:pt x="70370" y="26784"/>
                    <a:pt x="69837" y="27318"/>
                  </a:cubicBezTo>
                  <a:cubicBezTo>
                    <a:pt x="69304" y="27851"/>
                    <a:pt x="68885" y="28194"/>
                    <a:pt x="68580" y="28347"/>
                  </a:cubicBezTo>
                  <a:cubicBezTo>
                    <a:pt x="70104" y="28347"/>
                    <a:pt x="71780" y="28728"/>
                    <a:pt x="73609" y="29490"/>
                  </a:cubicBezTo>
                  <a:lnTo>
                    <a:pt x="73609" y="27204"/>
                  </a:lnTo>
                  <a:cubicBezTo>
                    <a:pt x="73457" y="27051"/>
                    <a:pt x="73076" y="26861"/>
                    <a:pt x="72466" y="26632"/>
                  </a:cubicBezTo>
                  <a:cubicBezTo>
                    <a:pt x="71856" y="26403"/>
                    <a:pt x="71475" y="26289"/>
                    <a:pt x="71323" y="26289"/>
                  </a:cubicBezTo>
                  <a:close/>
                  <a:moveTo>
                    <a:pt x="189966" y="4115"/>
                  </a:moveTo>
                  <a:cubicBezTo>
                    <a:pt x="195453" y="11125"/>
                    <a:pt x="199834" y="16993"/>
                    <a:pt x="203111" y="21717"/>
                  </a:cubicBezTo>
                  <a:cubicBezTo>
                    <a:pt x="206387" y="26442"/>
                    <a:pt x="208026" y="30175"/>
                    <a:pt x="208026" y="32919"/>
                  </a:cubicBezTo>
                  <a:cubicBezTo>
                    <a:pt x="208026" y="35662"/>
                    <a:pt x="206045" y="36729"/>
                    <a:pt x="202082" y="36119"/>
                  </a:cubicBezTo>
                  <a:cubicBezTo>
                    <a:pt x="194310" y="36119"/>
                    <a:pt x="186537" y="35586"/>
                    <a:pt x="178765" y="34519"/>
                  </a:cubicBezTo>
                  <a:cubicBezTo>
                    <a:pt x="176174" y="33757"/>
                    <a:pt x="173126" y="33376"/>
                    <a:pt x="169621" y="33376"/>
                  </a:cubicBezTo>
                  <a:cubicBezTo>
                    <a:pt x="168402" y="33376"/>
                    <a:pt x="165811" y="33528"/>
                    <a:pt x="161849" y="33833"/>
                  </a:cubicBezTo>
                  <a:cubicBezTo>
                    <a:pt x="154076" y="34290"/>
                    <a:pt x="149047" y="34519"/>
                    <a:pt x="146761" y="34519"/>
                  </a:cubicBezTo>
                  <a:cubicBezTo>
                    <a:pt x="140970" y="34519"/>
                    <a:pt x="133274" y="34062"/>
                    <a:pt x="123672" y="33147"/>
                  </a:cubicBezTo>
                  <a:cubicBezTo>
                    <a:pt x="122453" y="39853"/>
                    <a:pt x="121539" y="47092"/>
                    <a:pt x="120929" y="54864"/>
                  </a:cubicBezTo>
                  <a:cubicBezTo>
                    <a:pt x="120015" y="62789"/>
                    <a:pt x="119177" y="68885"/>
                    <a:pt x="118415" y="73152"/>
                  </a:cubicBezTo>
                  <a:cubicBezTo>
                    <a:pt x="120396" y="72085"/>
                    <a:pt x="122415" y="71400"/>
                    <a:pt x="124472" y="71095"/>
                  </a:cubicBezTo>
                  <a:cubicBezTo>
                    <a:pt x="126530" y="70790"/>
                    <a:pt x="129083" y="70561"/>
                    <a:pt x="132131" y="70409"/>
                  </a:cubicBezTo>
                  <a:cubicBezTo>
                    <a:pt x="132740" y="70409"/>
                    <a:pt x="134112" y="70333"/>
                    <a:pt x="136245" y="70180"/>
                  </a:cubicBezTo>
                  <a:cubicBezTo>
                    <a:pt x="138379" y="70028"/>
                    <a:pt x="140360" y="69647"/>
                    <a:pt x="142189" y="69037"/>
                  </a:cubicBezTo>
                  <a:cubicBezTo>
                    <a:pt x="144170" y="68275"/>
                    <a:pt x="146685" y="66904"/>
                    <a:pt x="149733" y="64923"/>
                  </a:cubicBezTo>
                  <a:cubicBezTo>
                    <a:pt x="151866" y="63551"/>
                    <a:pt x="153809" y="62484"/>
                    <a:pt x="155562" y="61722"/>
                  </a:cubicBezTo>
                  <a:cubicBezTo>
                    <a:pt x="157315" y="60960"/>
                    <a:pt x="159486" y="60351"/>
                    <a:pt x="162077" y="59893"/>
                  </a:cubicBezTo>
                  <a:cubicBezTo>
                    <a:pt x="162534" y="60351"/>
                    <a:pt x="164439" y="62332"/>
                    <a:pt x="167792" y="65837"/>
                  </a:cubicBezTo>
                  <a:cubicBezTo>
                    <a:pt x="171450" y="69190"/>
                    <a:pt x="174345" y="72200"/>
                    <a:pt x="176479" y="74867"/>
                  </a:cubicBezTo>
                  <a:cubicBezTo>
                    <a:pt x="178613" y="77534"/>
                    <a:pt x="179756" y="80086"/>
                    <a:pt x="179908" y="82525"/>
                  </a:cubicBezTo>
                  <a:cubicBezTo>
                    <a:pt x="176250" y="88468"/>
                    <a:pt x="173317" y="100279"/>
                    <a:pt x="171107" y="117958"/>
                  </a:cubicBezTo>
                  <a:cubicBezTo>
                    <a:pt x="168897" y="135636"/>
                    <a:pt x="167792" y="151638"/>
                    <a:pt x="167792" y="165964"/>
                  </a:cubicBezTo>
                  <a:cubicBezTo>
                    <a:pt x="167792" y="169621"/>
                    <a:pt x="167868" y="172212"/>
                    <a:pt x="168021" y="173736"/>
                  </a:cubicBezTo>
                  <a:cubicBezTo>
                    <a:pt x="169545" y="173736"/>
                    <a:pt x="172593" y="173393"/>
                    <a:pt x="177165" y="172707"/>
                  </a:cubicBezTo>
                  <a:cubicBezTo>
                    <a:pt x="181737" y="172022"/>
                    <a:pt x="186652" y="171145"/>
                    <a:pt x="191909" y="170079"/>
                  </a:cubicBezTo>
                  <a:cubicBezTo>
                    <a:pt x="197167" y="169012"/>
                    <a:pt x="200939" y="167945"/>
                    <a:pt x="203225" y="166878"/>
                  </a:cubicBezTo>
                  <a:cubicBezTo>
                    <a:pt x="207188" y="170383"/>
                    <a:pt x="211455" y="175336"/>
                    <a:pt x="216027" y="181737"/>
                  </a:cubicBezTo>
                  <a:cubicBezTo>
                    <a:pt x="220599" y="188138"/>
                    <a:pt x="222885" y="193167"/>
                    <a:pt x="222885" y="196825"/>
                  </a:cubicBezTo>
                  <a:cubicBezTo>
                    <a:pt x="222885" y="200330"/>
                    <a:pt x="220675" y="202083"/>
                    <a:pt x="216255" y="202083"/>
                  </a:cubicBezTo>
                  <a:cubicBezTo>
                    <a:pt x="211531" y="199644"/>
                    <a:pt x="204940" y="197930"/>
                    <a:pt x="196481" y="196939"/>
                  </a:cubicBezTo>
                  <a:cubicBezTo>
                    <a:pt x="188023" y="195948"/>
                    <a:pt x="177012" y="195453"/>
                    <a:pt x="163449" y="195453"/>
                  </a:cubicBezTo>
                  <a:cubicBezTo>
                    <a:pt x="152476" y="195453"/>
                    <a:pt x="140284" y="195682"/>
                    <a:pt x="126873" y="196139"/>
                  </a:cubicBezTo>
                  <a:lnTo>
                    <a:pt x="80467" y="196825"/>
                  </a:lnTo>
                  <a:cubicBezTo>
                    <a:pt x="74676" y="198501"/>
                    <a:pt x="62636" y="199644"/>
                    <a:pt x="44348" y="200254"/>
                  </a:cubicBezTo>
                  <a:cubicBezTo>
                    <a:pt x="42672" y="200254"/>
                    <a:pt x="38709" y="200406"/>
                    <a:pt x="32461" y="200711"/>
                  </a:cubicBezTo>
                  <a:cubicBezTo>
                    <a:pt x="26213" y="201016"/>
                    <a:pt x="21260" y="201473"/>
                    <a:pt x="17602" y="202083"/>
                  </a:cubicBezTo>
                  <a:cubicBezTo>
                    <a:pt x="14097" y="199644"/>
                    <a:pt x="11658" y="197549"/>
                    <a:pt x="10287" y="195796"/>
                  </a:cubicBezTo>
                  <a:cubicBezTo>
                    <a:pt x="8915" y="194043"/>
                    <a:pt x="7467" y="191567"/>
                    <a:pt x="5943" y="188367"/>
                  </a:cubicBezTo>
                  <a:cubicBezTo>
                    <a:pt x="3657" y="183795"/>
                    <a:pt x="1676" y="180213"/>
                    <a:pt x="0" y="177622"/>
                  </a:cubicBezTo>
                  <a:cubicBezTo>
                    <a:pt x="914" y="177927"/>
                    <a:pt x="12763" y="177813"/>
                    <a:pt x="35547" y="177279"/>
                  </a:cubicBezTo>
                  <a:cubicBezTo>
                    <a:pt x="58331" y="176746"/>
                    <a:pt x="70256" y="176251"/>
                    <a:pt x="71323" y="175794"/>
                  </a:cubicBezTo>
                  <a:cubicBezTo>
                    <a:pt x="71628" y="167412"/>
                    <a:pt x="73457" y="155372"/>
                    <a:pt x="76809" y="139675"/>
                  </a:cubicBezTo>
                  <a:cubicBezTo>
                    <a:pt x="77267" y="137541"/>
                    <a:pt x="78257" y="132245"/>
                    <a:pt x="79781" y="123787"/>
                  </a:cubicBezTo>
                  <a:cubicBezTo>
                    <a:pt x="81305" y="115329"/>
                    <a:pt x="82372" y="107290"/>
                    <a:pt x="82982" y="99670"/>
                  </a:cubicBezTo>
                  <a:cubicBezTo>
                    <a:pt x="82372" y="99517"/>
                    <a:pt x="81153" y="99441"/>
                    <a:pt x="79324" y="99441"/>
                  </a:cubicBezTo>
                  <a:cubicBezTo>
                    <a:pt x="75514" y="99441"/>
                    <a:pt x="70561" y="100013"/>
                    <a:pt x="64465" y="101156"/>
                  </a:cubicBezTo>
                  <a:cubicBezTo>
                    <a:pt x="58369" y="102299"/>
                    <a:pt x="53645" y="103404"/>
                    <a:pt x="50292" y="104470"/>
                  </a:cubicBezTo>
                  <a:cubicBezTo>
                    <a:pt x="46939" y="104470"/>
                    <a:pt x="44234" y="103899"/>
                    <a:pt x="42176" y="102756"/>
                  </a:cubicBezTo>
                  <a:cubicBezTo>
                    <a:pt x="40119" y="101613"/>
                    <a:pt x="38024" y="99174"/>
                    <a:pt x="35890" y="95441"/>
                  </a:cubicBezTo>
                  <a:cubicBezTo>
                    <a:pt x="33756" y="91707"/>
                    <a:pt x="31013" y="85801"/>
                    <a:pt x="27660" y="77724"/>
                  </a:cubicBezTo>
                  <a:cubicBezTo>
                    <a:pt x="30404" y="77724"/>
                    <a:pt x="34442" y="77953"/>
                    <a:pt x="39776" y="78410"/>
                  </a:cubicBezTo>
                  <a:cubicBezTo>
                    <a:pt x="50139" y="79324"/>
                    <a:pt x="59131" y="79782"/>
                    <a:pt x="66751" y="79782"/>
                  </a:cubicBezTo>
                  <a:cubicBezTo>
                    <a:pt x="75895" y="79782"/>
                    <a:pt x="83439" y="79020"/>
                    <a:pt x="89382" y="77496"/>
                  </a:cubicBezTo>
                  <a:cubicBezTo>
                    <a:pt x="89992" y="70333"/>
                    <a:pt x="90754" y="64389"/>
                    <a:pt x="91668" y="59665"/>
                  </a:cubicBezTo>
                  <a:cubicBezTo>
                    <a:pt x="93040" y="51130"/>
                    <a:pt x="93726" y="43434"/>
                    <a:pt x="93726" y="36576"/>
                  </a:cubicBezTo>
                  <a:cubicBezTo>
                    <a:pt x="86258" y="37491"/>
                    <a:pt x="74638" y="38557"/>
                    <a:pt x="58864" y="39777"/>
                  </a:cubicBezTo>
                  <a:cubicBezTo>
                    <a:pt x="43091" y="40996"/>
                    <a:pt x="31470" y="41605"/>
                    <a:pt x="24003" y="41605"/>
                  </a:cubicBezTo>
                  <a:cubicBezTo>
                    <a:pt x="18364" y="39929"/>
                    <a:pt x="12878" y="31014"/>
                    <a:pt x="7544" y="14859"/>
                  </a:cubicBezTo>
                  <a:cubicBezTo>
                    <a:pt x="15316" y="16383"/>
                    <a:pt x="28651" y="17145"/>
                    <a:pt x="47549" y="17145"/>
                  </a:cubicBezTo>
                  <a:cubicBezTo>
                    <a:pt x="67970" y="17145"/>
                    <a:pt x="89420" y="16536"/>
                    <a:pt x="111899" y="15316"/>
                  </a:cubicBezTo>
                  <a:cubicBezTo>
                    <a:pt x="134378" y="14097"/>
                    <a:pt x="147142" y="13411"/>
                    <a:pt x="150190" y="13259"/>
                  </a:cubicBezTo>
                  <a:lnTo>
                    <a:pt x="162306" y="12573"/>
                  </a:lnTo>
                  <a:lnTo>
                    <a:pt x="168707" y="10059"/>
                  </a:lnTo>
                  <a:cubicBezTo>
                    <a:pt x="172517" y="8382"/>
                    <a:pt x="176022" y="7049"/>
                    <a:pt x="179222" y="6058"/>
                  </a:cubicBezTo>
                  <a:cubicBezTo>
                    <a:pt x="182423" y="5067"/>
                    <a:pt x="186004" y="4420"/>
                    <a:pt x="189966" y="4115"/>
                  </a:cubicBezTo>
                  <a:close/>
                  <a:moveTo>
                    <a:pt x="395935" y="0"/>
                  </a:moveTo>
                  <a:cubicBezTo>
                    <a:pt x="397764" y="0"/>
                    <a:pt x="399669" y="305"/>
                    <a:pt x="401650" y="915"/>
                  </a:cubicBezTo>
                  <a:cubicBezTo>
                    <a:pt x="403631" y="1219"/>
                    <a:pt x="406070" y="2820"/>
                    <a:pt x="408965" y="5715"/>
                  </a:cubicBezTo>
                  <a:cubicBezTo>
                    <a:pt x="412166" y="8154"/>
                    <a:pt x="414299" y="9601"/>
                    <a:pt x="415366" y="10059"/>
                  </a:cubicBezTo>
                  <a:cubicBezTo>
                    <a:pt x="417347" y="11278"/>
                    <a:pt x="418338" y="15393"/>
                    <a:pt x="418338" y="22403"/>
                  </a:cubicBezTo>
                  <a:cubicBezTo>
                    <a:pt x="418338" y="27432"/>
                    <a:pt x="417919" y="33261"/>
                    <a:pt x="417080" y="39891"/>
                  </a:cubicBezTo>
                  <a:cubicBezTo>
                    <a:pt x="416242" y="46520"/>
                    <a:pt x="415747" y="50368"/>
                    <a:pt x="415595" y="51435"/>
                  </a:cubicBezTo>
                  <a:cubicBezTo>
                    <a:pt x="414985" y="55855"/>
                    <a:pt x="414528" y="59741"/>
                    <a:pt x="414223" y="63094"/>
                  </a:cubicBezTo>
                  <a:cubicBezTo>
                    <a:pt x="414223" y="75743"/>
                    <a:pt x="414375" y="91212"/>
                    <a:pt x="414680" y="109500"/>
                  </a:cubicBezTo>
                  <a:cubicBezTo>
                    <a:pt x="414985" y="125654"/>
                    <a:pt x="415137" y="137541"/>
                    <a:pt x="415137" y="145161"/>
                  </a:cubicBezTo>
                  <a:cubicBezTo>
                    <a:pt x="414985" y="147904"/>
                    <a:pt x="414909" y="151791"/>
                    <a:pt x="414909" y="156820"/>
                  </a:cubicBezTo>
                  <a:cubicBezTo>
                    <a:pt x="414604" y="167488"/>
                    <a:pt x="414109" y="175679"/>
                    <a:pt x="413423" y="181394"/>
                  </a:cubicBezTo>
                  <a:cubicBezTo>
                    <a:pt x="412737" y="187109"/>
                    <a:pt x="411137" y="192596"/>
                    <a:pt x="408622" y="197853"/>
                  </a:cubicBezTo>
                  <a:cubicBezTo>
                    <a:pt x="406108" y="203111"/>
                    <a:pt x="402107" y="207874"/>
                    <a:pt x="396621" y="212141"/>
                  </a:cubicBezTo>
                  <a:cubicBezTo>
                    <a:pt x="394335" y="211989"/>
                    <a:pt x="389306" y="209969"/>
                    <a:pt x="381533" y="206083"/>
                  </a:cubicBezTo>
                  <a:cubicBezTo>
                    <a:pt x="373761" y="202197"/>
                    <a:pt x="366065" y="198082"/>
                    <a:pt x="358445" y="193739"/>
                  </a:cubicBezTo>
                  <a:cubicBezTo>
                    <a:pt x="350825" y="189395"/>
                    <a:pt x="346710" y="186766"/>
                    <a:pt x="346100" y="185852"/>
                  </a:cubicBezTo>
                  <a:cubicBezTo>
                    <a:pt x="351739" y="183109"/>
                    <a:pt x="359283" y="180899"/>
                    <a:pt x="368732" y="179223"/>
                  </a:cubicBezTo>
                  <a:cubicBezTo>
                    <a:pt x="372694" y="178461"/>
                    <a:pt x="375437" y="177813"/>
                    <a:pt x="376961" y="177279"/>
                  </a:cubicBezTo>
                  <a:cubicBezTo>
                    <a:pt x="378485" y="176746"/>
                    <a:pt x="379095" y="175870"/>
                    <a:pt x="378790" y="174651"/>
                  </a:cubicBezTo>
                  <a:cubicBezTo>
                    <a:pt x="380771" y="171755"/>
                    <a:pt x="382143" y="161620"/>
                    <a:pt x="382905" y="144247"/>
                  </a:cubicBezTo>
                  <a:lnTo>
                    <a:pt x="383591" y="134188"/>
                  </a:lnTo>
                  <a:cubicBezTo>
                    <a:pt x="380847" y="134493"/>
                    <a:pt x="374828" y="134836"/>
                    <a:pt x="365531" y="135217"/>
                  </a:cubicBezTo>
                  <a:cubicBezTo>
                    <a:pt x="356235" y="135598"/>
                    <a:pt x="349605" y="135865"/>
                    <a:pt x="345643" y="136017"/>
                  </a:cubicBezTo>
                  <a:cubicBezTo>
                    <a:pt x="320649" y="136627"/>
                    <a:pt x="304343" y="137389"/>
                    <a:pt x="296723" y="138303"/>
                  </a:cubicBezTo>
                  <a:cubicBezTo>
                    <a:pt x="295656" y="149733"/>
                    <a:pt x="292608" y="160744"/>
                    <a:pt x="287579" y="171336"/>
                  </a:cubicBezTo>
                  <a:cubicBezTo>
                    <a:pt x="282549" y="181928"/>
                    <a:pt x="276301" y="190805"/>
                    <a:pt x="268833" y="197968"/>
                  </a:cubicBezTo>
                  <a:cubicBezTo>
                    <a:pt x="261366" y="205131"/>
                    <a:pt x="253593" y="209550"/>
                    <a:pt x="245516" y="211227"/>
                  </a:cubicBezTo>
                  <a:cubicBezTo>
                    <a:pt x="255117" y="200863"/>
                    <a:pt x="262204" y="184176"/>
                    <a:pt x="266776" y="161163"/>
                  </a:cubicBezTo>
                  <a:cubicBezTo>
                    <a:pt x="271348" y="138151"/>
                    <a:pt x="273634" y="113995"/>
                    <a:pt x="273634" y="88697"/>
                  </a:cubicBezTo>
                  <a:cubicBezTo>
                    <a:pt x="273634" y="70561"/>
                    <a:pt x="272567" y="55474"/>
                    <a:pt x="270434" y="43434"/>
                  </a:cubicBezTo>
                  <a:cubicBezTo>
                    <a:pt x="269976" y="40843"/>
                    <a:pt x="269443" y="36957"/>
                    <a:pt x="268833" y="31776"/>
                  </a:cubicBezTo>
                  <a:cubicBezTo>
                    <a:pt x="268833" y="30404"/>
                    <a:pt x="268681" y="28499"/>
                    <a:pt x="268376" y="26061"/>
                  </a:cubicBezTo>
                  <a:cubicBezTo>
                    <a:pt x="268071" y="24232"/>
                    <a:pt x="267157" y="21870"/>
                    <a:pt x="265633" y="18974"/>
                  </a:cubicBezTo>
                  <a:cubicBezTo>
                    <a:pt x="264414" y="16383"/>
                    <a:pt x="263537" y="14211"/>
                    <a:pt x="263004" y="12459"/>
                  </a:cubicBezTo>
                  <a:cubicBezTo>
                    <a:pt x="262471" y="10706"/>
                    <a:pt x="262280" y="8916"/>
                    <a:pt x="262433" y="7087"/>
                  </a:cubicBezTo>
                  <a:cubicBezTo>
                    <a:pt x="262890" y="6934"/>
                    <a:pt x="263728" y="6858"/>
                    <a:pt x="264947" y="6858"/>
                  </a:cubicBezTo>
                  <a:cubicBezTo>
                    <a:pt x="269214" y="6858"/>
                    <a:pt x="275272" y="8382"/>
                    <a:pt x="283121" y="11430"/>
                  </a:cubicBezTo>
                  <a:cubicBezTo>
                    <a:pt x="290969" y="14478"/>
                    <a:pt x="296265" y="17145"/>
                    <a:pt x="299009" y="19431"/>
                  </a:cubicBezTo>
                  <a:cubicBezTo>
                    <a:pt x="302361" y="18822"/>
                    <a:pt x="310515" y="18212"/>
                    <a:pt x="323469" y="17602"/>
                  </a:cubicBezTo>
                  <a:cubicBezTo>
                    <a:pt x="325145" y="17450"/>
                    <a:pt x="331470" y="16993"/>
                    <a:pt x="342443" y="16231"/>
                  </a:cubicBezTo>
                  <a:cubicBezTo>
                    <a:pt x="353415" y="15469"/>
                    <a:pt x="360121" y="14631"/>
                    <a:pt x="362559" y="13716"/>
                  </a:cubicBezTo>
                  <a:cubicBezTo>
                    <a:pt x="368198" y="13564"/>
                    <a:pt x="372618" y="12726"/>
                    <a:pt x="375818" y="11202"/>
                  </a:cubicBezTo>
                  <a:cubicBezTo>
                    <a:pt x="379019" y="9678"/>
                    <a:pt x="382143" y="7620"/>
                    <a:pt x="385191" y="5029"/>
                  </a:cubicBezTo>
                  <a:cubicBezTo>
                    <a:pt x="387172" y="3353"/>
                    <a:pt x="388925" y="2096"/>
                    <a:pt x="390449" y="1257"/>
                  </a:cubicBezTo>
                  <a:cubicBezTo>
                    <a:pt x="391973" y="419"/>
                    <a:pt x="393801" y="0"/>
                    <a:pt x="39593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384" name="任意多边形: 形状 383">
              <a:extLst>
                <a:ext uri="{FF2B5EF4-FFF2-40B4-BE49-F238E27FC236}">
                  <a16:creationId xmlns:a16="http://schemas.microsoft.com/office/drawing/2014/main" xmlns="" id="{553A2D79-C6E2-41C2-8083-2D7B8C6B2972}"/>
                </a:ext>
              </a:extLst>
            </p:cNvPr>
            <p:cNvSpPr/>
            <p:nvPr>
              <p:custDataLst>
                <p:tags r:id="rId4"/>
              </p:custDataLst>
            </p:nvPr>
          </p:nvSpPr>
          <p:spPr>
            <a:xfrm>
              <a:off x="3258123" y="4764777"/>
              <a:ext cx="170092" cy="99013"/>
            </a:xfrm>
            <a:custGeom>
              <a:avLst/>
              <a:gdLst/>
              <a:ahLst/>
              <a:cxnLst/>
              <a:rect l="l" t="t" r="r" b="b"/>
              <a:pathLst>
                <a:path w="170092" h="99013">
                  <a:moveTo>
                    <a:pt x="127868" y="45578"/>
                  </a:moveTo>
                  <a:lnTo>
                    <a:pt x="122419" y="89164"/>
                  </a:lnTo>
                  <a:lnTo>
                    <a:pt x="150080" y="89164"/>
                  </a:lnTo>
                  <a:lnTo>
                    <a:pt x="151861" y="45578"/>
                  </a:lnTo>
                  <a:close/>
                  <a:moveTo>
                    <a:pt x="34608" y="8068"/>
                  </a:moveTo>
                  <a:lnTo>
                    <a:pt x="66460" y="8068"/>
                  </a:lnTo>
                  <a:cubicBezTo>
                    <a:pt x="68486" y="8068"/>
                    <a:pt x="70197" y="8749"/>
                    <a:pt x="71594" y="10111"/>
                  </a:cubicBezTo>
                  <a:cubicBezTo>
                    <a:pt x="72991" y="11473"/>
                    <a:pt x="73689" y="13167"/>
                    <a:pt x="73689" y="15193"/>
                  </a:cubicBezTo>
                  <a:lnTo>
                    <a:pt x="73689" y="72295"/>
                  </a:lnTo>
                  <a:cubicBezTo>
                    <a:pt x="73969" y="81096"/>
                    <a:pt x="71943" y="87662"/>
                    <a:pt x="67612" y="91993"/>
                  </a:cubicBezTo>
                  <a:cubicBezTo>
                    <a:pt x="64399" y="95206"/>
                    <a:pt x="60069" y="96813"/>
                    <a:pt x="54620" y="96813"/>
                  </a:cubicBezTo>
                  <a:lnTo>
                    <a:pt x="53573" y="96813"/>
                  </a:lnTo>
                  <a:cubicBezTo>
                    <a:pt x="52455" y="96813"/>
                    <a:pt x="51529" y="96411"/>
                    <a:pt x="50796" y="95608"/>
                  </a:cubicBezTo>
                  <a:cubicBezTo>
                    <a:pt x="50063" y="94804"/>
                    <a:pt x="49696" y="93809"/>
                    <a:pt x="49696" y="92622"/>
                  </a:cubicBezTo>
                  <a:cubicBezTo>
                    <a:pt x="49766" y="91504"/>
                    <a:pt x="50202" y="90578"/>
                    <a:pt x="51006" y="89845"/>
                  </a:cubicBezTo>
                  <a:cubicBezTo>
                    <a:pt x="51809" y="89112"/>
                    <a:pt x="52769" y="88745"/>
                    <a:pt x="53887" y="88745"/>
                  </a:cubicBezTo>
                  <a:cubicBezTo>
                    <a:pt x="57449" y="88885"/>
                    <a:pt x="60138" y="88046"/>
                    <a:pt x="61955" y="86230"/>
                  </a:cubicBezTo>
                  <a:cubicBezTo>
                    <a:pt x="64609" y="83576"/>
                    <a:pt x="65831" y="78966"/>
                    <a:pt x="65622" y="72400"/>
                  </a:cubicBezTo>
                  <a:lnTo>
                    <a:pt x="65622" y="16031"/>
                  </a:lnTo>
                  <a:lnTo>
                    <a:pt x="51163" y="16031"/>
                  </a:lnTo>
                  <a:cubicBezTo>
                    <a:pt x="51093" y="17009"/>
                    <a:pt x="51058" y="18004"/>
                    <a:pt x="51058" y="19017"/>
                  </a:cubicBezTo>
                  <a:cubicBezTo>
                    <a:pt x="51058" y="20030"/>
                    <a:pt x="51058" y="21130"/>
                    <a:pt x="51058" y="22317"/>
                  </a:cubicBezTo>
                  <a:cubicBezTo>
                    <a:pt x="50988" y="25810"/>
                    <a:pt x="50918" y="29652"/>
                    <a:pt x="50848" y="33843"/>
                  </a:cubicBezTo>
                  <a:cubicBezTo>
                    <a:pt x="50779" y="38034"/>
                    <a:pt x="50552" y="42364"/>
                    <a:pt x="50167" y="46835"/>
                  </a:cubicBezTo>
                  <a:cubicBezTo>
                    <a:pt x="49783" y="51305"/>
                    <a:pt x="49207" y="55828"/>
                    <a:pt x="48439" y="60403"/>
                  </a:cubicBezTo>
                  <a:cubicBezTo>
                    <a:pt x="47670" y="64978"/>
                    <a:pt x="46588" y="69414"/>
                    <a:pt x="45191" y="73710"/>
                  </a:cubicBezTo>
                  <a:cubicBezTo>
                    <a:pt x="43794" y="78005"/>
                    <a:pt x="42047" y="82074"/>
                    <a:pt x="39952" y="85916"/>
                  </a:cubicBezTo>
                  <a:cubicBezTo>
                    <a:pt x="37856" y="89758"/>
                    <a:pt x="35272" y="93145"/>
                    <a:pt x="32198" y="96079"/>
                  </a:cubicBezTo>
                  <a:cubicBezTo>
                    <a:pt x="31290" y="96778"/>
                    <a:pt x="30347" y="97127"/>
                    <a:pt x="29370" y="97127"/>
                  </a:cubicBezTo>
                  <a:cubicBezTo>
                    <a:pt x="28322" y="97127"/>
                    <a:pt x="27344" y="96743"/>
                    <a:pt x="26436" y="95974"/>
                  </a:cubicBezTo>
                  <a:cubicBezTo>
                    <a:pt x="25668" y="95136"/>
                    <a:pt x="25301" y="94158"/>
                    <a:pt x="25336" y="93041"/>
                  </a:cubicBezTo>
                  <a:cubicBezTo>
                    <a:pt x="25371" y="91923"/>
                    <a:pt x="25772" y="90980"/>
                    <a:pt x="26541" y="90212"/>
                  </a:cubicBezTo>
                  <a:cubicBezTo>
                    <a:pt x="30522" y="86370"/>
                    <a:pt x="33613" y="81603"/>
                    <a:pt x="35813" y="75910"/>
                  </a:cubicBezTo>
                  <a:cubicBezTo>
                    <a:pt x="38013" y="70217"/>
                    <a:pt x="39638" y="64210"/>
                    <a:pt x="40685" y="57889"/>
                  </a:cubicBezTo>
                  <a:cubicBezTo>
                    <a:pt x="41733" y="51567"/>
                    <a:pt x="42379" y="45281"/>
                    <a:pt x="42624" y="39029"/>
                  </a:cubicBezTo>
                  <a:cubicBezTo>
                    <a:pt x="42868" y="32778"/>
                    <a:pt x="42990" y="27172"/>
                    <a:pt x="42990" y="22213"/>
                  </a:cubicBezTo>
                  <a:cubicBezTo>
                    <a:pt x="42990" y="21025"/>
                    <a:pt x="42990" y="19943"/>
                    <a:pt x="42990" y="18965"/>
                  </a:cubicBezTo>
                  <a:cubicBezTo>
                    <a:pt x="42990" y="17987"/>
                    <a:pt x="43025" y="17009"/>
                    <a:pt x="43095" y="16031"/>
                  </a:cubicBezTo>
                  <a:lnTo>
                    <a:pt x="34608" y="16031"/>
                  </a:lnTo>
                  <a:cubicBezTo>
                    <a:pt x="33491" y="16031"/>
                    <a:pt x="32548" y="15647"/>
                    <a:pt x="31779" y="14878"/>
                  </a:cubicBezTo>
                  <a:cubicBezTo>
                    <a:pt x="31011" y="14110"/>
                    <a:pt x="30627" y="13167"/>
                    <a:pt x="30627" y="12050"/>
                  </a:cubicBezTo>
                  <a:cubicBezTo>
                    <a:pt x="30627" y="10932"/>
                    <a:pt x="31011" y="9989"/>
                    <a:pt x="31779" y="9221"/>
                  </a:cubicBezTo>
                  <a:cubicBezTo>
                    <a:pt x="32548" y="8452"/>
                    <a:pt x="33491" y="8068"/>
                    <a:pt x="34608" y="8068"/>
                  </a:cubicBezTo>
                  <a:close/>
                  <a:moveTo>
                    <a:pt x="102302" y="5658"/>
                  </a:moveTo>
                  <a:lnTo>
                    <a:pt x="161919" y="5658"/>
                  </a:lnTo>
                  <a:cubicBezTo>
                    <a:pt x="163037" y="5658"/>
                    <a:pt x="163997" y="6060"/>
                    <a:pt x="164801" y="6863"/>
                  </a:cubicBezTo>
                  <a:cubicBezTo>
                    <a:pt x="165604" y="7666"/>
                    <a:pt x="166006" y="8627"/>
                    <a:pt x="166006" y="9745"/>
                  </a:cubicBezTo>
                  <a:cubicBezTo>
                    <a:pt x="166006" y="10862"/>
                    <a:pt x="165604" y="11805"/>
                    <a:pt x="164801" y="12573"/>
                  </a:cubicBezTo>
                  <a:cubicBezTo>
                    <a:pt x="163997" y="13342"/>
                    <a:pt x="163037" y="13726"/>
                    <a:pt x="161919" y="13726"/>
                  </a:cubicBezTo>
                  <a:lnTo>
                    <a:pt x="131954" y="13726"/>
                  </a:lnTo>
                  <a:lnTo>
                    <a:pt x="129020" y="37510"/>
                  </a:lnTo>
                  <a:lnTo>
                    <a:pt x="156052" y="37510"/>
                  </a:lnTo>
                  <a:cubicBezTo>
                    <a:pt x="157170" y="37510"/>
                    <a:pt x="158148" y="37929"/>
                    <a:pt x="158986" y="38767"/>
                  </a:cubicBezTo>
                  <a:cubicBezTo>
                    <a:pt x="159405" y="39116"/>
                    <a:pt x="159702" y="39553"/>
                    <a:pt x="159876" y="40077"/>
                  </a:cubicBezTo>
                  <a:cubicBezTo>
                    <a:pt x="160051" y="40601"/>
                    <a:pt x="160138" y="41142"/>
                    <a:pt x="160138" y="41701"/>
                  </a:cubicBezTo>
                  <a:lnTo>
                    <a:pt x="158148" y="89164"/>
                  </a:lnTo>
                  <a:lnTo>
                    <a:pt x="166006" y="89164"/>
                  </a:lnTo>
                  <a:cubicBezTo>
                    <a:pt x="167123" y="89164"/>
                    <a:pt x="168084" y="89566"/>
                    <a:pt x="168887" y="90369"/>
                  </a:cubicBezTo>
                  <a:cubicBezTo>
                    <a:pt x="169690" y="91172"/>
                    <a:pt x="170092" y="92133"/>
                    <a:pt x="170092" y="93250"/>
                  </a:cubicBezTo>
                  <a:cubicBezTo>
                    <a:pt x="170092" y="94368"/>
                    <a:pt x="169690" y="95311"/>
                    <a:pt x="168887" y="96079"/>
                  </a:cubicBezTo>
                  <a:cubicBezTo>
                    <a:pt x="168084" y="96847"/>
                    <a:pt x="167123" y="97232"/>
                    <a:pt x="166006" y="97232"/>
                  </a:cubicBezTo>
                  <a:lnTo>
                    <a:pt x="98321" y="97232"/>
                  </a:lnTo>
                  <a:cubicBezTo>
                    <a:pt x="97134" y="97232"/>
                    <a:pt x="96173" y="96847"/>
                    <a:pt x="95440" y="96079"/>
                  </a:cubicBezTo>
                  <a:cubicBezTo>
                    <a:pt x="94706" y="95311"/>
                    <a:pt x="94340" y="94368"/>
                    <a:pt x="94340" y="93250"/>
                  </a:cubicBezTo>
                  <a:cubicBezTo>
                    <a:pt x="94340" y="92133"/>
                    <a:pt x="94724" y="91172"/>
                    <a:pt x="95492" y="90369"/>
                  </a:cubicBezTo>
                  <a:cubicBezTo>
                    <a:pt x="96260" y="89566"/>
                    <a:pt x="97203" y="89164"/>
                    <a:pt x="98321" y="89164"/>
                  </a:cubicBezTo>
                  <a:lnTo>
                    <a:pt x="114352" y="89164"/>
                  </a:lnTo>
                  <a:lnTo>
                    <a:pt x="119800" y="45578"/>
                  </a:lnTo>
                  <a:lnTo>
                    <a:pt x="104188" y="45578"/>
                  </a:lnTo>
                  <a:cubicBezTo>
                    <a:pt x="103141" y="45578"/>
                    <a:pt x="102215" y="45193"/>
                    <a:pt x="101412" y="44425"/>
                  </a:cubicBezTo>
                  <a:cubicBezTo>
                    <a:pt x="100609" y="43657"/>
                    <a:pt x="100207" y="42714"/>
                    <a:pt x="100207" y="41596"/>
                  </a:cubicBezTo>
                  <a:cubicBezTo>
                    <a:pt x="100207" y="40478"/>
                    <a:pt x="100609" y="39518"/>
                    <a:pt x="101412" y="38715"/>
                  </a:cubicBezTo>
                  <a:cubicBezTo>
                    <a:pt x="102215" y="37912"/>
                    <a:pt x="103141" y="37510"/>
                    <a:pt x="104188" y="37510"/>
                  </a:cubicBezTo>
                  <a:lnTo>
                    <a:pt x="120848" y="37510"/>
                  </a:lnTo>
                  <a:lnTo>
                    <a:pt x="123886" y="13726"/>
                  </a:lnTo>
                  <a:lnTo>
                    <a:pt x="102302" y="13726"/>
                  </a:lnTo>
                  <a:cubicBezTo>
                    <a:pt x="101185" y="13726"/>
                    <a:pt x="100224" y="13342"/>
                    <a:pt x="99421" y="12573"/>
                  </a:cubicBezTo>
                  <a:cubicBezTo>
                    <a:pt x="98618" y="11805"/>
                    <a:pt x="98216" y="10862"/>
                    <a:pt x="98216" y="9745"/>
                  </a:cubicBezTo>
                  <a:cubicBezTo>
                    <a:pt x="98216" y="8627"/>
                    <a:pt x="98618" y="7666"/>
                    <a:pt x="99421" y="6863"/>
                  </a:cubicBezTo>
                  <a:cubicBezTo>
                    <a:pt x="100224" y="6060"/>
                    <a:pt x="101185" y="5658"/>
                    <a:pt x="102302" y="5658"/>
                  </a:cubicBezTo>
                  <a:close/>
                  <a:moveTo>
                    <a:pt x="13653" y="210"/>
                  </a:moveTo>
                  <a:cubicBezTo>
                    <a:pt x="14701" y="-139"/>
                    <a:pt x="15714" y="-52"/>
                    <a:pt x="16692" y="472"/>
                  </a:cubicBezTo>
                  <a:cubicBezTo>
                    <a:pt x="17670" y="996"/>
                    <a:pt x="18333" y="1782"/>
                    <a:pt x="18683" y="2829"/>
                  </a:cubicBezTo>
                  <a:lnTo>
                    <a:pt x="23502" y="17603"/>
                  </a:lnTo>
                  <a:cubicBezTo>
                    <a:pt x="23572" y="17952"/>
                    <a:pt x="23624" y="18266"/>
                    <a:pt x="23659" y="18546"/>
                  </a:cubicBezTo>
                  <a:cubicBezTo>
                    <a:pt x="23694" y="18825"/>
                    <a:pt x="23677" y="19104"/>
                    <a:pt x="23607" y="19384"/>
                  </a:cubicBezTo>
                  <a:lnTo>
                    <a:pt x="24550" y="19384"/>
                  </a:lnTo>
                  <a:cubicBezTo>
                    <a:pt x="25877" y="19384"/>
                    <a:pt x="26925" y="19908"/>
                    <a:pt x="27693" y="20955"/>
                  </a:cubicBezTo>
                  <a:cubicBezTo>
                    <a:pt x="28462" y="21933"/>
                    <a:pt x="28671" y="23086"/>
                    <a:pt x="28322" y="24413"/>
                  </a:cubicBezTo>
                  <a:cubicBezTo>
                    <a:pt x="27414" y="27626"/>
                    <a:pt x="26383" y="30752"/>
                    <a:pt x="25231" y="33790"/>
                  </a:cubicBezTo>
                  <a:cubicBezTo>
                    <a:pt x="24078" y="36829"/>
                    <a:pt x="22734" y="39815"/>
                    <a:pt x="21197" y="42749"/>
                  </a:cubicBezTo>
                  <a:cubicBezTo>
                    <a:pt x="21337" y="43307"/>
                    <a:pt x="21407" y="43657"/>
                    <a:pt x="21407" y="43796"/>
                  </a:cubicBezTo>
                  <a:lnTo>
                    <a:pt x="21407" y="51654"/>
                  </a:lnTo>
                  <a:lnTo>
                    <a:pt x="26331" y="44320"/>
                  </a:lnTo>
                  <a:cubicBezTo>
                    <a:pt x="26890" y="43342"/>
                    <a:pt x="27711" y="42766"/>
                    <a:pt x="28793" y="42591"/>
                  </a:cubicBezTo>
                  <a:cubicBezTo>
                    <a:pt x="29876" y="42417"/>
                    <a:pt x="30906" y="42644"/>
                    <a:pt x="31884" y="43272"/>
                  </a:cubicBezTo>
                  <a:cubicBezTo>
                    <a:pt x="32792" y="43901"/>
                    <a:pt x="33334" y="44739"/>
                    <a:pt x="33508" y="45787"/>
                  </a:cubicBezTo>
                  <a:cubicBezTo>
                    <a:pt x="33683" y="46835"/>
                    <a:pt x="33491" y="47848"/>
                    <a:pt x="32932" y="48826"/>
                  </a:cubicBezTo>
                  <a:lnTo>
                    <a:pt x="27274" y="57103"/>
                  </a:lnTo>
                  <a:lnTo>
                    <a:pt x="33980" y="63599"/>
                  </a:lnTo>
                  <a:cubicBezTo>
                    <a:pt x="34818" y="64367"/>
                    <a:pt x="35237" y="65310"/>
                    <a:pt x="35237" y="66428"/>
                  </a:cubicBezTo>
                  <a:cubicBezTo>
                    <a:pt x="35237" y="67545"/>
                    <a:pt x="34853" y="68488"/>
                    <a:pt x="34084" y="69257"/>
                  </a:cubicBezTo>
                  <a:cubicBezTo>
                    <a:pt x="33176" y="70025"/>
                    <a:pt x="32233" y="70409"/>
                    <a:pt x="31256" y="70409"/>
                  </a:cubicBezTo>
                  <a:cubicBezTo>
                    <a:pt x="30278" y="70409"/>
                    <a:pt x="29335" y="70025"/>
                    <a:pt x="28427" y="69257"/>
                  </a:cubicBezTo>
                  <a:lnTo>
                    <a:pt x="21407" y="62446"/>
                  </a:lnTo>
                  <a:lnTo>
                    <a:pt x="21407" y="95031"/>
                  </a:lnTo>
                  <a:cubicBezTo>
                    <a:pt x="21407" y="96149"/>
                    <a:pt x="21022" y="97092"/>
                    <a:pt x="20254" y="97860"/>
                  </a:cubicBezTo>
                  <a:cubicBezTo>
                    <a:pt x="19486" y="98629"/>
                    <a:pt x="18543" y="99013"/>
                    <a:pt x="17425" y="99013"/>
                  </a:cubicBezTo>
                  <a:cubicBezTo>
                    <a:pt x="16308" y="99013"/>
                    <a:pt x="15365" y="98629"/>
                    <a:pt x="14596" y="97860"/>
                  </a:cubicBezTo>
                  <a:cubicBezTo>
                    <a:pt x="13828" y="97092"/>
                    <a:pt x="13444" y="96149"/>
                    <a:pt x="13444" y="95031"/>
                  </a:cubicBezTo>
                  <a:lnTo>
                    <a:pt x="13444" y="55845"/>
                  </a:lnTo>
                  <a:cubicBezTo>
                    <a:pt x="12466" y="57243"/>
                    <a:pt x="11453" y="58639"/>
                    <a:pt x="10405" y="60036"/>
                  </a:cubicBezTo>
                  <a:cubicBezTo>
                    <a:pt x="9358" y="61433"/>
                    <a:pt x="8240" y="62830"/>
                    <a:pt x="7052" y="64227"/>
                  </a:cubicBezTo>
                  <a:cubicBezTo>
                    <a:pt x="6284" y="65275"/>
                    <a:pt x="5271" y="65799"/>
                    <a:pt x="4014" y="65799"/>
                  </a:cubicBezTo>
                  <a:cubicBezTo>
                    <a:pt x="3036" y="65799"/>
                    <a:pt x="2198" y="65485"/>
                    <a:pt x="1499" y="64856"/>
                  </a:cubicBezTo>
                  <a:cubicBezTo>
                    <a:pt x="661" y="64088"/>
                    <a:pt x="172" y="63180"/>
                    <a:pt x="33" y="62132"/>
                  </a:cubicBezTo>
                  <a:cubicBezTo>
                    <a:pt x="-107" y="61084"/>
                    <a:pt x="207" y="60106"/>
                    <a:pt x="976" y="59198"/>
                  </a:cubicBezTo>
                  <a:cubicBezTo>
                    <a:pt x="5306" y="53890"/>
                    <a:pt x="8956" y="48668"/>
                    <a:pt x="11925" y="43534"/>
                  </a:cubicBezTo>
                  <a:cubicBezTo>
                    <a:pt x="14893" y="38400"/>
                    <a:pt x="17286" y="33005"/>
                    <a:pt x="19102" y="27347"/>
                  </a:cubicBezTo>
                  <a:lnTo>
                    <a:pt x="5062" y="27347"/>
                  </a:lnTo>
                  <a:cubicBezTo>
                    <a:pt x="3944" y="27347"/>
                    <a:pt x="3001" y="26963"/>
                    <a:pt x="2233" y="26194"/>
                  </a:cubicBezTo>
                  <a:cubicBezTo>
                    <a:pt x="1464" y="25426"/>
                    <a:pt x="1080" y="24483"/>
                    <a:pt x="1080" y="23365"/>
                  </a:cubicBezTo>
                  <a:cubicBezTo>
                    <a:pt x="1080" y="22248"/>
                    <a:pt x="1464" y="21305"/>
                    <a:pt x="2233" y="20536"/>
                  </a:cubicBezTo>
                  <a:cubicBezTo>
                    <a:pt x="3001" y="19768"/>
                    <a:pt x="3944" y="19384"/>
                    <a:pt x="5062" y="19384"/>
                  </a:cubicBezTo>
                  <a:lnTo>
                    <a:pt x="15644" y="19384"/>
                  </a:lnTo>
                  <a:lnTo>
                    <a:pt x="11034" y="5239"/>
                  </a:lnTo>
                  <a:cubicBezTo>
                    <a:pt x="10685" y="4191"/>
                    <a:pt x="10772" y="3179"/>
                    <a:pt x="11296" y="2201"/>
                  </a:cubicBezTo>
                  <a:cubicBezTo>
                    <a:pt x="11820" y="1223"/>
                    <a:pt x="12606" y="559"/>
                    <a:pt x="13653" y="21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 dirty="0">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24456298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sp>
        <p:nvSpPr>
          <p:cNvPr id="161" name="矩形: 圆角 160">
            <a:extLst>
              <a:ext uri="{FF2B5EF4-FFF2-40B4-BE49-F238E27FC236}">
                <a16:creationId xmlns:a16="http://schemas.microsoft.com/office/drawing/2014/main" xmlns="" id="{4C8BF9B5-06DA-4412-8E22-F537B69958A4}"/>
              </a:ext>
            </a:extLst>
          </p:cNvPr>
          <p:cNvSpPr/>
          <p:nvPr/>
        </p:nvSpPr>
        <p:spPr>
          <a:xfrm>
            <a:off x="11200740" y="9438943"/>
            <a:ext cx="5848769" cy="945650"/>
          </a:xfrm>
          <a:prstGeom prst="roundRect">
            <a:avLst/>
          </a:prstGeom>
          <a:blipFill>
            <a:blip r:embed="rId4"/>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080000" tIns="0" rIns="180000" bIns="0" rtlCol="0" anchor="ctr"/>
          <a:lstStyle/>
          <a:p>
            <a:pPr algn="just"/>
            <a:r>
              <a:rPr lang="zh-CN" altLang="en-US" sz="3200" dirty="0">
                <a:solidFill>
                  <a:schemeClr val="tx1"/>
                </a:solidFill>
                <a:latin typeface="幼圆" panose="02010509060101010101" pitchFamily="49" charset="-122"/>
                <a:ea typeface="幼圆" panose="02010509060101010101" pitchFamily="49" charset="-122"/>
              </a:rPr>
              <a:t>继续答题就知道咯！</a:t>
            </a:r>
          </a:p>
        </p:txBody>
      </p:sp>
      <p:sp>
        <p:nvSpPr>
          <p:cNvPr id="162" name="矩形: 圆角 161">
            <a:extLst>
              <a:ext uri="{FF2B5EF4-FFF2-40B4-BE49-F238E27FC236}">
                <a16:creationId xmlns:a16="http://schemas.microsoft.com/office/drawing/2014/main" xmlns="" id="{74254C61-E8D3-410C-9ABB-B23E18A83B6E}"/>
              </a:ext>
            </a:extLst>
          </p:cNvPr>
          <p:cNvSpPr/>
          <p:nvPr/>
        </p:nvSpPr>
        <p:spPr>
          <a:xfrm>
            <a:off x="11200740" y="8124502"/>
            <a:ext cx="5848769" cy="945650"/>
          </a:xfrm>
          <a:prstGeom prst="roundRect">
            <a:avLst/>
          </a:prstGeom>
          <a:blipFill>
            <a:blip r:embed="rId4"/>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080000" tIns="0" rIns="180000" bIns="0" rtlCol="0" anchor="ctr"/>
          <a:lstStyle/>
          <a:p>
            <a:pPr algn="just"/>
            <a:r>
              <a:rPr lang="en-US" altLang="zh-CN" sz="3200" dirty="0">
                <a:solidFill>
                  <a:schemeClr val="tx1"/>
                </a:solidFill>
                <a:latin typeface="幼圆" panose="02010509060101010101" pitchFamily="49" charset="-122"/>
                <a:ea typeface="幼圆" panose="02010509060101010101" pitchFamily="49" charset="-122"/>
              </a:rPr>
              <a:t>Bingo</a:t>
            </a:r>
            <a:r>
              <a:rPr lang="zh-CN" altLang="en-US" sz="3200" dirty="0">
                <a:solidFill>
                  <a:schemeClr val="tx1"/>
                </a:solidFill>
                <a:latin typeface="幼圆" panose="02010509060101010101" pitchFamily="49" charset="-122"/>
                <a:ea typeface="幼圆" panose="02010509060101010101" pitchFamily="49" charset="-122"/>
              </a:rPr>
              <a:t>，回答正确</a:t>
            </a:r>
          </a:p>
        </p:txBody>
      </p:sp>
      <p:sp>
        <p:nvSpPr>
          <p:cNvPr id="163" name="矩形: 圆角 162">
            <a:extLst>
              <a:ext uri="{FF2B5EF4-FFF2-40B4-BE49-F238E27FC236}">
                <a16:creationId xmlns:a16="http://schemas.microsoft.com/office/drawing/2014/main" xmlns="" id="{8D8C3FEE-F87B-4B9C-A1EF-FB5D261365E7}"/>
              </a:ext>
            </a:extLst>
          </p:cNvPr>
          <p:cNvSpPr/>
          <p:nvPr/>
        </p:nvSpPr>
        <p:spPr>
          <a:xfrm>
            <a:off x="11200740" y="6810061"/>
            <a:ext cx="5848769" cy="945650"/>
          </a:xfrm>
          <a:prstGeom prst="roundRect">
            <a:avLst/>
          </a:prstGeom>
          <a:blipFill>
            <a:blip r:embed="rId4"/>
            <a:stretch>
              <a:fillRect/>
            </a:stretch>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lIns="1080000" tIns="0" rIns="180000" bIns="0" rtlCol="0" anchor="ctr"/>
          <a:lstStyle/>
          <a:p>
            <a:pPr algn="just"/>
            <a:r>
              <a:rPr lang="zh-CN" altLang="en-US" sz="3200" dirty="0">
                <a:solidFill>
                  <a:schemeClr val="tx1"/>
                </a:solidFill>
                <a:latin typeface="幼圆" panose="02010509060101010101" pitchFamily="49" charset="-122"/>
                <a:ea typeface="幼圆" panose="02010509060101010101" pitchFamily="49" charset="-122"/>
              </a:rPr>
              <a:t>老师 </a:t>
            </a:r>
            <a:r>
              <a:rPr lang="en-US" altLang="zh-CN" sz="3200" dirty="0">
                <a:solidFill>
                  <a:schemeClr val="tx1"/>
                </a:solidFill>
                <a:latin typeface="幼圆" panose="02010509060101010101" pitchFamily="49" charset="-122"/>
                <a:ea typeface="幼圆" panose="02010509060101010101" pitchFamily="49" charset="-122"/>
              </a:rPr>
              <a:t>: </a:t>
            </a:r>
            <a:r>
              <a:rPr lang="zh-CN" altLang="en-US" sz="3200" dirty="0">
                <a:solidFill>
                  <a:schemeClr val="tx1"/>
                </a:solidFill>
                <a:latin typeface="幼圆" panose="02010509060101010101" pitchFamily="49" charset="-122"/>
                <a:ea typeface="幼圆" panose="02010509060101010101" pitchFamily="49" charset="-122"/>
              </a:rPr>
              <a:t>我是教了</a:t>
            </a:r>
          </a:p>
        </p:txBody>
      </p:sp>
      <p:sp>
        <p:nvSpPr>
          <p:cNvPr id="164" name="cancel-mark_17124">
            <a:extLst>
              <a:ext uri="{FF2B5EF4-FFF2-40B4-BE49-F238E27FC236}">
                <a16:creationId xmlns:a16="http://schemas.microsoft.com/office/drawing/2014/main" xmlns="" id="{B9E3432F-39E9-40C1-A6A0-121BE4033318}"/>
              </a:ext>
            </a:extLst>
          </p:cNvPr>
          <p:cNvSpPr>
            <a:spLocks noChangeAspect="1"/>
          </p:cNvSpPr>
          <p:nvPr/>
        </p:nvSpPr>
        <p:spPr bwMode="auto">
          <a:xfrm>
            <a:off x="11479069" y="8429286"/>
            <a:ext cx="481283" cy="382047"/>
          </a:xfrm>
          <a:custGeom>
            <a:avLst/>
            <a:gdLst>
              <a:gd name="T0" fmla="*/ 10000 w 10000"/>
              <a:gd name="T1" fmla="*/ 1495 h 7663"/>
              <a:gd name="T2" fmla="*/ 9820 w 10000"/>
              <a:gd name="T3" fmla="*/ 1934 h 7663"/>
              <a:gd name="T4" fmla="*/ 5149 w 10000"/>
              <a:gd name="T5" fmla="*/ 6605 h 7663"/>
              <a:gd name="T6" fmla="*/ 4270 w 10000"/>
              <a:gd name="T7" fmla="*/ 7484 h 7663"/>
              <a:gd name="T8" fmla="*/ 3831 w 10000"/>
              <a:gd name="T9" fmla="*/ 7663 h 7663"/>
              <a:gd name="T10" fmla="*/ 3392 w 10000"/>
              <a:gd name="T11" fmla="*/ 7484 h 7663"/>
              <a:gd name="T12" fmla="*/ 2514 w 10000"/>
              <a:gd name="T13" fmla="*/ 6605 h 7663"/>
              <a:gd name="T14" fmla="*/ 180 w 10000"/>
              <a:gd name="T15" fmla="*/ 4270 h 7663"/>
              <a:gd name="T16" fmla="*/ 0 w 10000"/>
              <a:gd name="T17" fmla="*/ 3831 h 7663"/>
              <a:gd name="T18" fmla="*/ 180 w 10000"/>
              <a:gd name="T19" fmla="*/ 3392 h 7663"/>
              <a:gd name="T20" fmla="*/ 1059 w 10000"/>
              <a:gd name="T21" fmla="*/ 2513 h 7663"/>
              <a:gd name="T22" fmla="*/ 1497 w 10000"/>
              <a:gd name="T23" fmla="*/ 2333 h 7663"/>
              <a:gd name="T24" fmla="*/ 1936 w 10000"/>
              <a:gd name="T25" fmla="*/ 2513 h 7663"/>
              <a:gd name="T26" fmla="*/ 3833 w 10000"/>
              <a:gd name="T27" fmla="*/ 4419 h 7663"/>
              <a:gd name="T28" fmla="*/ 8064 w 10000"/>
              <a:gd name="T29" fmla="*/ 180 h 7663"/>
              <a:gd name="T30" fmla="*/ 8503 w 10000"/>
              <a:gd name="T31" fmla="*/ 0 h 7663"/>
              <a:gd name="T32" fmla="*/ 8941 w 10000"/>
              <a:gd name="T33" fmla="*/ 180 h 7663"/>
              <a:gd name="T34" fmla="*/ 9820 w 10000"/>
              <a:gd name="T35" fmla="*/ 1059 h 7663"/>
              <a:gd name="T36" fmla="*/ 10000 w 10000"/>
              <a:gd name="T37" fmla="*/ 1495 h 7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00" h="7663">
                <a:moveTo>
                  <a:pt x="10000" y="1495"/>
                </a:moveTo>
                <a:cubicBezTo>
                  <a:pt x="10000" y="1667"/>
                  <a:pt x="9940" y="1814"/>
                  <a:pt x="9820" y="1934"/>
                </a:cubicBezTo>
                <a:lnTo>
                  <a:pt x="5149" y="6605"/>
                </a:lnTo>
                <a:lnTo>
                  <a:pt x="4270" y="7484"/>
                </a:lnTo>
                <a:cubicBezTo>
                  <a:pt x="4150" y="7604"/>
                  <a:pt x="4003" y="7663"/>
                  <a:pt x="3831" y="7663"/>
                </a:cubicBezTo>
                <a:cubicBezTo>
                  <a:pt x="3659" y="7663"/>
                  <a:pt x="3512" y="7604"/>
                  <a:pt x="3392" y="7484"/>
                </a:cubicBezTo>
                <a:lnTo>
                  <a:pt x="2514" y="6605"/>
                </a:lnTo>
                <a:lnTo>
                  <a:pt x="180" y="4270"/>
                </a:lnTo>
                <a:cubicBezTo>
                  <a:pt x="60" y="4150"/>
                  <a:pt x="0" y="4002"/>
                  <a:pt x="0" y="3831"/>
                </a:cubicBezTo>
                <a:cubicBezTo>
                  <a:pt x="0" y="3658"/>
                  <a:pt x="60" y="3512"/>
                  <a:pt x="180" y="3392"/>
                </a:cubicBezTo>
                <a:lnTo>
                  <a:pt x="1059" y="2513"/>
                </a:lnTo>
                <a:cubicBezTo>
                  <a:pt x="1179" y="2393"/>
                  <a:pt x="1326" y="2333"/>
                  <a:pt x="1497" y="2333"/>
                </a:cubicBezTo>
                <a:cubicBezTo>
                  <a:pt x="1670" y="2333"/>
                  <a:pt x="1816" y="2393"/>
                  <a:pt x="1936" y="2513"/>
                </a:cubicBezTo>
                <a:lnTo>
                  <a:pt x="3833" y="4419"/>
                </a:lnTo>
                <a:lnTo>
                  <a:pt x="8064" y="180"/>
                </a:lnTo>
                <a:cubicBezTo>
                  <a:pt x="8184" y="60"/>
                  <a:pt x="8331" y="0"/>
                  <a:pt x="8503" y="0"/>
                </a:cubicBezTo>
                <a:cubicBezTo>
                  <a:pt x="8675" y="0"/>
                  <a:pt x="8821" y="60"/>
                  <a:pt x="8941" y="180"/>
                </a:cubicBezTo>
                <a:lnTo>
                  <a:pt x="9820" y="1059"/>
                </a:lnTo>
                <a:cubicBezTo>
                  <a:pt x="9939" y="1177"/>
                  <a:pt x="10000" y="1323"/>
                  <a:pt x="10000" y="1495"/>
                </a:cubicBezTo>
                <a:close/>
              </a:path>
            </a:pathLst>
          </a:custGeom>
          <a:solidFill>
            <a:srgbClr val="6D9E43"/>
          </a:solidFill>
          <a:ln>
            <a:noFill/>
          </a:ln>
          <a:effectLst>
            <a:outerShdw dist="25400" dir="4200000" algn="tl" rotWithShape="0">
              <a:schemeClr val="accent1">
                <a:lumMod val="50000"/>
              </a:schemeClr>
            </a:outerShdw>
          </a:effec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400" dirty="0">
              <a:latin typeface="幼圆" panose="02010509060101010101" pitchFamily="49" charset="-122"/>
              <a:ea typeface="幼圆" panose="02010509060101010101" pitchFamily="49" charset="-122"/>
            </a:endParaRPr>
          </a:p>
        </p:txBody>
      </p:sp>
      <p:cxnSp>
        <p:nvCxnSpPr>
          <p:cNvPr id="219" name="直接连接符 218">
            <a:extLst>
              <a:ext uri="{FF2B5EF4-FFF2-40B4-BE49-F238E27FC236}">
                <a16:creationId xmlns:a16="http://schemas.microsoft.com/office/drawing/2014/main" xmlns="" id="{055D7559-E951-43BB-B4F8-C37D0A969913}"/>
              </a:ext>
            </a:extLst>
          </p:cNvPr>
          <p:cNvCxnSpPr>
            <a:cxnSpLocks/>
          </p:cNvCxnSpPr>
          <p:nvPr/>
        </p:nvCxnSpPr>
        <p:spPr>
          <a:xfrm flipV="1">
            <a:off x="12157780" y="8150386"/>
            <a:ext cx="0" cy="89836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xmlns="" id="{7CB8ADD2-09F4-4682-AAC4-C0732E8610FA}"/>
              </a:ext>
            </a:extLst>
          </p:cNvPr>
          <p:cNvCxnSpPr>
            <a:cxnSpLocks/>
          </p:cNvCxnSpPr>
          <p:nvPr/>
        </p:nvCxnSpPr>
        <p:spPr>
          <a:xfrm>
            <a:off x="12157780" y="6831935"/>
            <a:ext cx="0" cy="89474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2" name="cancel-mark_17124">
            <a:extLst>
              <a:ext uri="{FF2B5EF4-FFF2-40B4-BE49-F238E27FC236}">
                <a16:creationId xmlns:a16="http://schemas.microsoft.com/office/drawing/2014/main" xmlns="" id="{4D72A6C2-0959-446B-900F-823DBA76B3A7}"/>
              </a:ext>
            </a:extLst>
          </p:cNvPr>
          <p:cNvSpPr>
            <a:spLocks noChangeAspect="1"/>
          </p:cNvSpPr>
          <p:nvPr/>
        </p:nvSpPr>
        <p:spPr bwMode="auto">
          <a:xfrm>
            <a:off x="11494824" y="7068096"/>
            <a:ext cx="406730" cy="420705"/>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rgbClr val="FF6B55"/>
          </a:solidFill>
          <a:ln>
            <a:noFill/>
          </a:ln>
          <a:effectLst>
            <a:outerShdw dist="25400" dir="2700000" algn="tl" rotWithShape="0">
              <a:srgbClr val="AB1801"/>
            </a:outerShdw>
          </a:effectLst>
        </p:spPr>
      </p:sp>
      <p:sp>
        <p:nvSpPr>
          <p:cNvPr id="223" name="cancel-mark_17124">
            <a:extLst>
              <a:ext uri="{FF2B5EF4-FFF2-40B4-BE49-F238E27FC236}">
                <a16:creationId xmlns:a16="http://schemas.microsoft.com/office/drawing/2014/main" xmlns="" id="{1586B818-6DEE-48F5-83EB-9F9DE08569A3}"/>
              </a:ext>
            </a:extLst>
          </p:cNvPr>
          <p:cNvSpPr>
            <a:spLocks noChangeAspect="1"/>
          </p:cNvSpPr>
          <p:nvPr/>
        </p:nvSpPr>
        <p:spPr bwMode="auto">
          <a:xfrm>
            <a:off x="11494824" y="9695134"/>
            <a:ext cx="406730" cy="420705"/>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rgbClr val="FF6B55"/>
          </a:solidFill>
          <a:ln>
            <a:noFill/>
          </a:ln>
          <a:effectLst>
            <a:outerShdw dist="25400" dir="2700000" algn="tl" rotWithShape="0">
              <a:srgbClr val="AB1801"/>
            </a:outerShdw>
          </a:effectLst>
        </p:spPr>
      </p:sp>
      <p:grpSp>
        <p:nvGrpSpPr>
          <p:cNvPr id="27" name="组合 26">
            <a:extLst>
              <a:ext uri="{FF2B5EF4-FFF2-40B4-BE49-F238E27FC236}">
                <a16:creationId xmlns:a16="http://schemas.microsoft.com/office/drawing/2014/main" xmlns="" id="{7FF71A25-8846-4592-98F4-1D8CA1A67A23}"/>
              </a:ext>
            </a:extLst>
          </p:cNvPr>
          <p:cNvGrpSpPr/>
          <p:nvPr/>
        </p:nvGrpSpPr>
        <p:grpSpPr>
          <a:xfrm>
            <a:off x="8864477" y="2686718"/>
            <a:ext cx="5202484" cy="1250282"/>
            <a:chOff x="8864477" y="2686718"/>
            <a:chExt cx="5202484" cy="1250282"/>
          </a:xfrm>
        </p:grpSpPr>
        <p:sp>
          <p:nvSpPr>
            <p:cNvPr id="372" name="椭圆 371">
              <a:extLst>
                <a:ext uri="{FF2B5EF4-FFF2-40B4-BE49-F238E27FC236}">
                  <a16:creationId xmlns:a16="http://schemas.microsoft.com/office/drawing/2014/main" xmlns="" id="{5D7D6C65-028F-48FE-A969-6649746E1CC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73" name="菱形 372">
              <a:extLst>
                <a:ext uri="{FF2B5EF4-FFF2-40B4-BE49-F238E27FC236}">
                  <a16:creationId xmlns:a16="http://schemas.microsoft.com/office/drawing/2014/main" xmlns="" id="{1367D54E-DD55-41AF-94CB-0F2465A439AD}"/>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答</a:t>
              </a:r>
            </a:p>
          </p:txBody>
        </p:sp>
        <p:sp>
          <p:nvSpPr>
            <p:cNvPr id="336" name="椭圆 335">
              <a:extLst>
                <a:ext uri="{FF2B5EF4-FFF2-40B4-BE49-F238E27FC236}">
                  <a16:creationId xmlns:a16="http://schemas.microsoft.com/office/drawing/2014/main" xmlns="" id="{36490004-4578-485D-B5E6-92A3E667C56A}"/>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7" name="椭圆 336">
              <a:extLst>
                <a:ext uri="{FF2B5EF4-FFF2-40B4-BE49-F238E27FC236}">
                  <a16:creationId xmlns:a16="http://schemas.microsoft.com/office/drawing/2014/main" xmlns="" id="{87E56EC1-CC69-4174-95F3-DE0F0EFAD336}"/>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8" name="菱形 337">
              <a:extLst>
                <a:ext uri="{FF2B5EF4-FFF2-40B4-BE49-F238E27FC236}">
                  <a16:creationId xmlns:a16="http://schemas.microsoft.com/office/drawing/2014/main" xmlns="" id="{0CC2F0E9-E5E3-4700-8094-FB8B372E9D51}"/>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知</a:t>
              </a:r>
            </a:p>
          </p:txBody>
        </p:sp>
        <p:sp>
          <p:nvSpPr>
            <p:cNvPr id="339" name="菱形 338">
              <a:extLst>
                <a:ext uri="{FF2B5EF4-FFF2-40B4-BE49-F238E27FC236}">
                  <a16:creationId xmlns:a16="http://schemas.microsoft.com/office/drawing/2014/main" xmlns="" id="{562507A1-4234-47F5-A58E-1768D1FCE84D}"/>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识</a:t>
              </a:r>
            </a:p>
          </p:txBody>
        </p:sp>
        <p:sp>
          <p:nvSpPr>
            <p:cNvPr id="371" name="菱形 370">
              <a:extLst>
                <a:ext uri="{FF2B5EF4-FFF2-40B4-BE49-F238E27FC236}">
                  <a16:creationId xmlns:a16="http://schemas.microsoft.com/office/drawing/2014/main" xmlns="" id="{F615BB02-B676-4377-B844-4CD0A1D75967}"/>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竞</a:t>
              </a:r>
            </a:p>
          </p:txBody>
        </p:sp>
      </p:grpSp>
      <p:grpSp>
        <p:nvGrpSpPr>
          <p:cNvPr id="374" name="组合 373">
            <a:extLst>
              <a:ext uri="{FF2B5EF4-FFF2-40B4-BE49-F238E27FC236}">
                <a16:creationId xmlns:a16="http://schemas.microsoft.com/office/drawing/2014/main" xmlns="" id="{23255F2A-AD47-4C5F-9B1F-AAF7013E3F18}"/>
              </a:ext>
            </a:extLst>
          </p:cNvPr>
          <p:cNvGrpSpPr/>
          <p:nvPr/>
        </p:nvGrpSpPr>
        <p:grpSpPr>
          <a:xfrm>
            <a:off x="3962400" y="4675091"/>
            <a:ext cx="14140800" cy="1437209"/>
            <a:chOff x="1184669" y="2288971"/>
            <a:chExt cx="4488662" cy="1061806"/>
          </a:xfrm>
        </p:grpSpPr>
        <p:sp>
          <p:nvSpPr>
            <p:cNvPr id="375" name="矩形 374">
              <a:extLst>
                <a:ext uri="{FF2B5EF4-FFF2-40B4-BE49-F238E27FC236}">
                  <a16:creationId xmlns:a16="http://schemas.microsoft.com/office/drawing/2014/main" xmlns="" id="{01810ACB-EEE9-4A12-9E56-20D72956E2FE}"/>
                </a:ext>
              </a:extLst>
            </p:cNvPr>
            <p:cNvSpPr/>
            <p:nvPr/>
          </p:nvSpPr>
          <p:spPr>
            <a:xfrm>
              <a:off x="1184669" y="2288971"/>
              <a:ext cx="4488662" cy="1061806"/>
            </a:xfrm>
            <a:prstGeom prst="rect">
              <a:avLst/>
            </a:prstGeom>
            <a:solidFill>
              <a:schemeClr val="accent4">
                <a:lumMod val="60000"/>
                <a:lumOff val="40000"/>
              </a:schemeClr>
            </a:solidFill>
            <a:ln w="6667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dist"/>
              <a:endParaRPr lang="zh-CN" altLang="en-US" sz="4400" dirty="0">
                <a:solidFill>
                  <a:schemeClr val="tx1"/>
                </a:solidFill>
                <a:latin typeface="江西拙楷" panose="02010600040101010101" pitchFamily="2" charset="-122"/>
                <a:ea typeface="江西拙楷" panose="02010600040101010101" pitchFamily="2" charset="-122"/>
              </a:endParaRPr>
            </a:p>
          </p:txBody>
        </p:sp>
        <p:sp>
          <p:nvSpPr>
            <p:cNvPr id="376" name="矩形: 圆角 375">
              <a:extLst>
                <a:ext uri="{FF2B5EF4-FFF2-40B4-BE49-F238E27FC236}">
                  <a16:creationId xmlns:a16="http://schemas.microsoft.com/office/drawing/2014/main" xmlns="" id="{F55CE1D4-5DB8-4C20-8D5B-B712A9E1A218}"/>
                </a:ext>
              </a:extLst>
            </p:cNvPr>
            <p:cNvSpPr/>
            <p:nvPr/>
          </p:nvSpPr>
          <p:spPr>
            <a:xfrm>
              <a:off x="1219200" y="2365592"/>
              <a:ext cx="4404360" cy="896188"/>
            </a:xfrm>
            <a:prstGeom prst="roundRect">
              <a:avLst/>
            </a:prstGeom>
            <a:solidFill>
              <a:schemeClr val="accent4">
                <a:lumMod val="60000"/>
                <a:lumOff val="40000"/>
              </a:schemeClr>
            </a:solidFill>
            <a:ln w="31750" cmpd="sng">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zh-CN" altLang="en-US" sz="4400" spc="600" dirty="0">
                  <a:solidFill>
                    <a:schemeClr val="tx1"/>
                  </a:solidFill>
                  <a:latin typeface="江西拙楷" panose="02010600040101010101" pitchFamily="2" charset="-122"/>
                  <a:ea typeface="江西拙楷" panose="02010600040101010101" pitchFamily="2" charset="-122"/>
                </a:rPr>
                <a:t>答案详解</a:t>
              </a:r>
            </a:p>
          </p:txBody>
        </p:sp>
      </p:grpSp>
      <p:cxnSp>
        <p:nvCxnSpPr>
          <p:cNvPr id="221" name="直接连接符 220">
            <a:extLst>
              <a:ext uri="{FF2B5EF4-FFF2-40B4-BE49-F238E27FC236}">
                <a16:creationId xmlns:a16="http://schemas.microsoft.com/office/drawing/2014/main" xmlns="" id="{9A5EE7A7-0246-420B-967F-338DD143D00F}"/>
              </a:ext>
            </a:extLst>
          </p:cNvPr>
          <p:cNvCxnSpPr>
            <a:cxnSpLocks/>
          </p:cNvCxnSpPr>
          <p:nvPr/>
        </p:nvCxnSpPr>
        <p:spPr>
          <a:xfrm>
            <a:off x="12157780" y="9461711"/>
            <a:ext cx="0" cy="916729"/>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FC783F83-064F-46D0-973D-8C42B6BF6D11}"/>
              </a:ext>
            </a:extLst>
          </p:cNvPr>
          <p:cNvSpPr/>
          <p:nvPr/>
        </p:nvSpPr>
        <p:spPr>
          <a:xfrm>
            <a:off x="4572000" y="7025797"/>
            <a:ext cx="6268495" cy="3331618"/>
          </a:xfrm>
          <a:prstGeom prst="rect">
            <a:avLst/>
          </a:prstGeom>
        </p:spPr>
        <p:txBody>
          <a:bodyPr wrap="square" lIns="0" tIns="0" rIns="0" bIns="0">
            <a:spAutoFit/>
          </a:bodyPr>
          <a:lstStyle/>
          <a:p>
            <a:pPr algn="just">
              <a:lnSpc>
                <a:spcPct val="120000"/>
              </a:lnSpc>
              <a:spcBef>
                <a:spcPts val="1200"/>
              </a:spcBef>
            </a:pP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端，就是</a:t>
            </a:r>
            <a:r>
              <a:rPr lang="zh-CN" altLang="en-US" sz="2800" dirty="0">
                <a:solidFill>
                  <a:schemeClr val="tx2"/>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开头、初始</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的意思；午，在古代</a:t>
            </a:r>
            <a:r>
              <a:rPr lang="zh-CN" altLang="en-US" sz="2800" dirty="0">
                <a:solidFill>
                  <a:schemeClr val="tx2"/>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与“五”通用</a:t>
            </a:r>
            <a:r>
              <a:rPr lang="zh-CN" altLang="en-US" sz="28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。所以五（午）月的第一个五日，就叫做“端午”啦。</a:t>
            </a:r>
            <a:endParaRPr lang="en-US" altLang="zh-CN" sz="2400" u="sng"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lnSpc>
                <a:spcPct val="150000"/>
              </a:lnSpc>
              <a:spcBef>
                <a:spcPts val="600"/>
              </a:spcBef>
            </a:pPr>
            <a:r>
              <a:rPr lang="zh-CN" altLang="en-US" sz="2000" u="sng"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参考文献</a:t>
            </a:r>
          </a:p>
          <a:p>
            <a:pPr algn="just">
              <a:lnSpc>
                <a:spcPct val="120000"/>
              </a:lnSpc>
              <a:spcBef>
                <a:spcPts val="600"/>
              </a:spcBef>
            </a:pPr>
            <a:r>
              <a:rPr lang="en-US" altLang="zh-CN"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说文解字</a:t>
            </a:r>
            <a:r>
              <a:rPr lang="en-US" altLang="zh-CN"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：端，物初生之题也。</a:t>
            </a:r>
          </a:p>
          <a:p>
            <a:pPr algn="just">
              <a:lnSpc>
                <a:spcPct val="120000"/>
              </a:lnSpc>
              <a:spcBef>
                <a:spcPts val="600"/>
              </a:spcBef>
            </a:pPr>
            <a:r>
              <a:rPr lang="en-US" altLang="zh-CN"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岁时广记</a:t>
            </a:r>
            <a:r>
              <a:rPr lang="en-US" altLang="zh-CN"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：京师市尘人，以五月初一为端一，初二为端二，数以至五谓之端五。</a:t>
            </a:r>
          </a:p>
        </p:txBody>
      </p:sp>
    </p:spTree>
    <p:custDataLst>
      <p:tags r:id="rId1"/>
    </p:custDataLst>
    <p:extLst>
      <p:ext uri="{BB962C8B-B14F-4D97-AF65-F5344CB8AC3E}">
        <p14:creationId xmlns:p14="http://schemas.microsoft.com/office/powerpoint/2010/main" val="17058089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壹</a:t>
            </a:r>
          </a:p>
        </p:txBody>
      </p:sp>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伍</a:t>
            </a:r>
          </a:p>
        </p:txBody>
      </p:sp>
      <p:sp>
        <p:nvSpPr>
          <p:cNvPr id="3" name="矩形 2">
            <a:extLst>
              <a:ext uri="{FF2B5EF4-FFF2-40B4-BE49-F238E27FC236}">
                <a16:creationId xmlns:a16="http://schemas.microsoft.com/office/drawing/2014/main" xmlns="" id="{5E891CF8-5162-4A8B-A108-3C72DD9D3779}"/>
              </a:ext>
            </a:extLst>
          </p:cNvPr>
          <p:cNvSpPr/>
          <p:nvPr/>
        </p:nvSpPr>
        <p:spPr>
          <a:xfrm>
            <a:off x="6476798" y="8387305"/>
            <a:ext cx="2217195" cy="2217195"/>
          </a:xfrm>
          <a:prstGeom prst="rect">
            <a:avLst/>
          </a:prstGeom>
          <a:blipFill dpi="0" rotWithShape="1">
            <a:blip r:embed="rId5">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62F8983-612B-4DFE-9034-C35E91744CEE}"/>
              </a:ext>
            </a:extLst>
          </p:cNvPr>
          <p:cNvSpPr/>
          <p:nvPr/>
        </p:nvSpPr>
        <p:spPr>
          <a:xfrm>
            <a:off x="9950804" y="8738726"/>
            <a:ext cx="1865774" cy="1865774"/>
          </a:xfrm>
          <a:prstGeom prst="rect">
            <a:avLst/>
          </a:prstGeom>
          <a:blipFill dpi="0" rotWithShape="1">
            <a:blip r:embed="rId6">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F4196F-1793-4BBB-80D1-BE63EE4CC03E}"/>
              </a:ext>
            </a:extLst>
          </p:cNvPr>
          <p:cNvSpPr/>
          <p:nvPr/>
        </p:nvSpPr>
        <p:spPr>
          <a:xfrm>
            <a:off x="13004802" y="8552180"/>
            <a:ext cx="2311400" cy="2311400"/>
          </a:xfrm>
          <a:prstGeom prst="rect">
            <a:avLst/>
          </a:prstGeom>
          <a:blipFill dpi="0" rotWithShape="1">
            <a:blip r:embed="rId7">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1B7A76D-A5B5-40F4-9724-5E2219CAD015}"/>
              </a:ext>
            </a:extLst>
          </p:cNvPr>
          <p:cNvSpPr/>
          <p:nvPr/>
        </p:nvSpPr>
        <p:spPr>
          <a:xfrm>
            <a:off x="16148081" y="8076552"/>
            <a:ext cx="2375548" cy="2375548"/>
          </a:xfrm>
          <a:prstGeom prst="rect">
            <a:avLst/>
          </a:prstGeom>
          <a:blipFill dpi="0" rotWithShape="1">
            <a:blip r:embed="rId8"/>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2CAD437C-7922-4430-AB35-1E0004815D64}"/>
              </a:ext>
            </a:extLst>
          </p:cNvPr>
          <p:cNvSpPr/>
          <p:nvPr/>
        </p:nvSpPr>
        <p:spPr>
          <a:xfrm>
            <a:off x="3269903" y="8497570"/>
            <a:ext cx="2180332" cy="2180332"/>
          </a:xfrm>
          <a:prstGeom prst="rect">
            <a:avLst/>
          </a:prstGeom>
          <a:blipFill dpi="0" rotWithShape="1">
            <a:blip r:embed="rId9">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0565129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B8C1903D-B0EE-4B5B-A635-9DBFA6635FF1}"/>
              </a:ext>
            </a:extLst>
          </p:cNvPr>
          <p:cNvGrpSpPr/>
          <p:nvPr/>
        </p:nvGrpSpPr>
        <p:grpSpPr>
          <a:xfrm>
            <a:off x="8733882" y="2992474"/>
            <a:ext cx="4206374" cy="1845745"/>
            <a:chOff x="5833641" y="2992474"/>
            <a:chExt cx="4206374" cy="1845745"/>
          </a:xfrm>
        </p:grpSpPr>
        <p:sp>
          <p:nvSpPr>
            <p:cNvPr id="2" name="矩形: 圆角 1">
              <a:extLst>
                <a:ext uri="{FF2B5EF4-FFF2-40B4-BE49-F238E27FC236}">
                  <a16:creationId xmlns:a16="http://schemas.microsoft.com/office/drawing/2014/main" xmlns="" id="{FEEDA020-2436-4FC1-B920-165EDE8158D3}"/>
                </a:ext>
              </a:extLst>
            </p:cNvPr>
            <p:cNvSpPr/>
            <p:nvPr/>
          </p:nvSpPr>
          <p:spPr>
            <a:xfrm>
              <a:off x="5833641" y="3697733"/>
              <a:ext cx="4206374" cy="1140486"/>
            </a:xfrm>
            <a:prstGeom prst="roundRect">
              <a:avLst>
                <a:gd name="adj" fmla="val 12997"/>
              </a:avLst>
            </a:prstGeom>
            <a:blipFill dpi="0" rotWithShape="1">
              <a:blip r:embed="rId3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r>
                <a:rPr lang="zh-CN" altLang="en-US" sz="6000" dirty="0">
                  <a:solidFill>
                    <a:schemeClr val="tx1"/>
                  </a:solidFill>
                  <a:latin typeface="+mj-ea"/>
                  <a:ea typeface="+mj-ea"/>
                </a:rPr>
                <a:t>重  阳  节</a:t>
              </a:r>
            </a:p>
          </p:txBody>
        </p:sp>
        <p:sp>
          <p:nvSpPr>
            <p:cNvPr id="3" name="椭圆 2">
              <a:extLst>
                <a:ext uri="{FF2B5EF4-FFF2-40B4-BE49-F238E27FC236}">
                  <a16:creationId xmlns:a16="http://schemas.microsoft.com/office/drawing/2014/main" xmlns="" id="{AAB57CBC-BD58-4850-A191-D423163301BF}"/>
                </a:ext>
              </a:extLst>
            </p:cNvPr>
            <p:cNvSpPr/>
            <p:nvPr/>
          </p:nvSpPr>
          <p:spPr>
            <a:xfrm>
              <a:off x="7479628" y="2992474"/>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伍</a:t>
              </a:r>
            </a:p>
          </p:txBody>
        </p:sp>
      </p:grpSp>
      <p:sp>
        <p:nvSpPr>
          <p:cNvPr id="12" name="文本框 11">
            <a:extLst>
              <a:ext uri="{FF2B5EF4-FFF2-40B4-BE49-F238E27FC236}">
                <a16:creationId xmlns:a16="http://schemas.microsoft.com/office/drawing/2014/main" xmlns="" id="{AE71CD99-E057-49ED-85A4-91E8D4E1846E}"/>
              </a:ext>
            </a:extLst>
          </p:cNvPr>
          <p:cNvSpPr txBox="1"/>
          <p:nvPr/>
        </p:nvSpPr>
        <p:spPr>
          <a:xfrm>
            <a:off x="5509549" y="7491957"/>
            <a:ext cx="10995949" cy="2981970"/>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“重阳”之名称由来，得名于古籍</a:t>
            </a:r>
            <a:r>
              <a:rPr lang="en-US" altLang="zh-CN" sz="3200" dirty="0">
                <a:latin typeface="幼圆" panose="02010509060101010101" pitchFamily="49" charset="-122"/>
                <a:ea typeface="幼圆" panose="02010509060101010101" pitchFamily="49" charset="-122"/>
              </a:rPr>
              <a:t>《</a:t>
            </a:r>
            <a:r>
              <a:rPr lang="zh-CN" altLang="en-US" sz="3200" dirty="0">
                <a:latin typeface="幼圆" panose="02010509060101010101" pitchFamily="49" charset="-122"/>
                <a:ea typeface="幼圆" panose="02010509060101010101" pitchFamily="49" charset="-122"/>
              </a:rPr>
              <a:t>易经</a:t>
            </a:r>
            <a:r>
              <a:rPr lang="en-US" altLang="zh-CN" sz="3200" dirty="0">
                <a:latin typeface="幼圆" panose="02010509060101010101" pitchFamily="49" charset="-122"/>
                <a:ea typeface="幼圆" panose="02010509060101010101" pitchFamily="49" charset="-122"/>
              </a:rPr>
              <a:t>》</a:t>
            </a:r>
            <a:r>
              <a:rPr lang="zh-CN" altLang="en-US" sz="3200" dirty="0">
                <a:latin typeface="幼圆" panose="02010509060101010101" pitchFamily="49" charset="-122"/>
                <a:ea typeface="幼圆" panose="02010509060101010101" pitchFamily="49" charset="-122"/>
              </a:rPr>
              <a:t>中的‘阳爻为九’。 “九”为老阳，是阳极数，两个阳极数重在一起，九九归一，一元肇始，万象更新。因此古人认为重阳是一个值得庆贺的吉祥日子。在古代有饮宴祈寿之俗。</a:t>
            </a:r>
          </a:p>
        </p:txBody>
      </p:sp>
      <p:cxnSp>
        <p:nvCxnSpPr>
          <p:cNvPr id="16" name="直接连接符 15">
            <a:extLst>
              <a:ext uri="{FF2B5EF4-FFF2-40B4-BE49-F238E27FC236}">
                <a16:creationId xmlns:a16="http://schemas.microsoft.com/office/drawing/2014/main" xmlns="" id="{DE14C215-0B19-4DCA-A3E9-E0E4C8A6A668}"/>
              </a:ext>
            </a:extLst>
          </p:cNvPr>
          <p:cNvCxnSpPr/>
          <p:nvPr/>
        </p:nvCxnSpPr>
        <p:spPr>
          <a:xfrm>
            <a:off x="5613722" y="8252747"/>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77E1C12F-7451-4EBB-9365-683970EC0536}"/>
              </a:ext>
            </a:extLst>
          </p:cNvPr>
          <p:cNvCxnSpPr/>
          <p:nvPr/>
        </p:nvCxnSpPr>
        <p:spPr>
          <a:xfrm>
            <a:off x="5613722" y="903982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0AE2695B-205A-451C-A5E1-DFF24A138FC0}"/>
              </a:ext>
            </a:extLst>
          </p:cNvPr>
          <p:cNvCxnSpPr/>
          <p:nvPr/>
        </p:nvCxnSpPr>
        <p:spPr>
          <a:xfrm>
            <a:off x="5613722" y="9809542"/>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xmlns="" id="{355EACF8-5DE8-44EE-BF6B-78D8EBAD46DB}"/>
              </a:ext>
            </a:extLst>
          </p:cNvPr>
          <p:cNvSpPr txBox="1"/>
          <p:nvPr/>
        </p:nvSpPr>
        <p:spPr>
          <a:xfrm>
            <a:off x="1276109" y="2066609"/>
            <a:ext cx="6421056" cy="5401479"/>
          </a:xfrm>
          <a:prstGeom prst="rect">
            <a:avLst/>
          </a:prstGeom>
          <a:noFill/>
        </p:spPr>
        <p:txBody>
          <a:bodyPr wrap="square">
            <a:spAutoFit/>
          </a:bodyPr>
          <a:lstStyle/>
          <a:p>
            <a:pPr algn="just"/>
            <a:r>
              <a:rPr lang="en-US" altLang="zh-CN" sz="11500" b="0" i="0" dirty="0">
                <a:solidFill>
                  <a:schemeClr val="accent4">
                    <a:lumMod val="50000"/>
                    <a:alpha val="10000"/>
                  </a:schemeClr>
                </a:solidFill>
                <a:effectLst/>
                <a:latin typeface="+mj-lt"/>
                <a:ea typeface="幼圆" panose="02010509060101010101" pitchFamily="49" charset="-122"/>
              </a:rPr>
              <a:t>Double Ninth Festival</a:t>
            </a:r>
            <a:endParaRPr lang="zh-CN" altLang="en-US" sz="11500" dirty="0">
              <a:solidFill>
                <a:schemeClr val="accent4">
                  <a:lumMod val="50000"/>
                  <a:alpha val="10000"/>
                </a:schemeClr>
              </a:solidFill>
              <a:latin typeface="+mj-lt"/>
              <a:ea typeface="幼圆" panose="02010509060101010101" pitchFamily="49" charset="-122"/>
            </a:endParaRPr>
          </a:p>
        </p:txBody>
      </p:sp>
      <p:grpSp>
        <p:nvGrpSpPr>
          <p:cNvPr id="131" name="组合 130">
            <a:extLst>
              <a:ext uri="{FF2B5EF4-FFF2-40B4-BE49-F238E27FC236}">
                <a16:creationId xmlns:a16="http://schemas.microsoft.com/office/drawing/2014/main" xmlns="" id="{6A60D8BB-6B4C-4E80-91B8-0EAE4BA47CED}"/>
              </a:ext>
            </a:extLst>
          </p:cNvPr>
          <p:cNvGrpSpPr/>
          <p:nvPr/>
        </p:nvGrpSpPr>
        <p:grpSpPr>
          <a:xfrm>
            <a:off x="7221178" y="5750075"/>
            <a:ext cx="2316882" cy="1077576"/>
            <a:chOff x="6074643" y="6078627"/>
            <a:chExt cx="2316882" cy="1077576"/>
          </a:xfrm>
        </p:grpSpPr>
        <p:grpSp>
          <p:nvGrpSpPr>
            <p:cNvPr id="159" name="组合 158">
              <a:extLst>
                <a:ext uri="{FF2B5EF4-FFF2-40B4-BE49-F238E27FC236}">
                  <a16:creationId xmlns:a16="http://schemas.microsoft.com/office/drawing/2014/main" xmlns="" id="{16DC4010-D7CF-4C5A-9A47-35D78A202559}"/>
                </a:ext>
              </a:extLst>
            </p:cNvPr>
            <p:cNvGrpSpPr/>
            <p:nvPr/>
          </p:nvGrpSpPr>
          <p:grpSpPr>
            <a:xfrm>
              <a:off x="6074643" y="6078628"/>
              <a:ext cx="1095536" cy="1077575"/>
              <a:chOff x="6880860" y="-1408063"/>
              <a:chExt cx="929640" cy="914400"/>
            </a:xfrm>
          </p:grpSpPr>
          <p:sp>
            <p:nvSpPr>
              <p:cNvPr id="166" name="PA-矩形 170">
                <a:extLst>
                  <a:ext uri="{FF2B5EF4-FFF2-40B4-BE49-F238E27FC236}">
                    <a16:creationId xmlns:a16="http://schemas.microsoft.com/office/drawing/2014/main" xmlns="" id="{13C015DE-5084-47AD-9403-F5952D269570}"/>
                  </a:ext>
                </a:extLst>
              </p:cNvPr>
              <p:cNvSpPr/>
              <p:nvPr>
                <p:custDataLst>
                  <p:tags r:id="rId2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7" name="PA-直接连接符 171">
                <a:extLst>
                  <a:ext uri="{FF2B5EF4-FFF2-40B4-BE49-F238E27FC236}">
                    <a16:creationId xmlns:a16="http://schemas.microsoft.com/office/drawing/2014/main" xmlns="" id="{CEC3D157-A6E7-443F-A86E-B0C1D91C8E7E}"/>
                  </a:ext>
                </a:extLst>
              </p:cNvPr>
              <p:cNvCxnSpPr/>
              <p:nvPr>
                <p:custDataLst>
                  <p:tags r:id="rId2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8" name="PA-直接连接符 172">
                <a:extLst>
                  <a:ext uri="{FF2B5EF4-FFF2-40B4-BE49-F238E27FC236}">
                    <a16:creationId xmlns:a16="http://schemas.microsoft.com/office/drawing/2014/main" xmlns="" id="{36FE4CF8-AA72-4120-9082-038785CDC925}"/>
                  </a:ext>
                </a:extLst>
              </p:cNvPr>
              <p:cNvCxnSpPr/>
              <p:nvPr>
                <p:custDataLst>
                  <p:tags r:id="rId2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9" name="PA-直接连接符 173">
                <a:extLst>
                  <a:ext uri="{FF2B5EF4-FFF2-40B4-BE49-F238E27FC236}">
                    <a16:creationId xmlns:a16="http://schemas.microsoft.com/office/drawing/2014/main" xmlns="" id="{2648DB47-5F68-4766-ADB0-AFADD9E89D7F}"/>
                  </a:ext>
                </a:extLst>
              </p:cNvPr>
              <p:cNvCxnSpPr>
                <a:cxnSpLocks/>
                <a:stCxn id="166" idx="1"/>
                <a:endCxn id="166" idx="3"/>
              </p:cNvCxnSpPr>
              <p:nvPr>
                <p:custDataLst>
                  <p:tags r:id="rId3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70" name="PA-直接连接符 174">
                <a:extLst>
                  <a:ext uri="{FF2B5EF4-FFF2-40B4-BE49-F238E27FC236}">
                    <a16:creationId xmlns:a16="http://schemas.microsoft.com/office/drawing/2014/main" xmlns="" id="{E3A3C219-C019-4AD8-BFF7-703722C3A2BC}"/>
                  </a:ext>
                </a:extLst>
              </p:cNvPr>
              <p:cNvCxnSpPr>
                <a:cxnSpLocks/>
                <a:stCxn id="166" idx="0"/>
                <a:endCxn id="166" idx="2"/>
              </p:cNvCxnSpPr>
              <p:nvPr>
                <p:custDataLst>
                  <p:tags r:id="rId3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xmlns="" id="{66AE7F57-D282-41F2-AC69-2DCAECC9A987}"/>
                </a:ext>
              </a:extLst>
            </p:cNvPr>
            <p:cNvGrpSpPr/>
            <p:nvPr/>
          </p:nvGrpSpPr>
          <p:grpSpPr>
            <a:xfrm>
              <a:off x="7295989" y="6078627"/>
              <a:ext cx="1095536" cy="1077575"/>
              <a:chOff x="6880860" y="-1408063"/>
              <a:chExt cx="929640" cy="914400"/>
            </a:xfrm>
          </p:grpSpPr>
          <p:sp>
            <p:nvSpPr>
              <p:cNvPr id="161" name="PA-矩形 165">
                <a:extLst>
                  <a:ext uri="{FF2B5EF4-FFF2-40B4-BE49-F238E27FC236}">
                    <a16:creationId xmlns:a16="http://schemas.microsoft.com/office/drawing/2014/main" xmlns="" id="{1D6383AA-517A-44B5-8741-F0F970B5F423}"/>
                  </a:ext>
                </a:extLst>
              </p:cNvPr>
              <p:cNvSpPr/>
              <p:nvPr>
                <p:custDataLst>
                  <p:tags r:id="rId2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2" name="PA-直接连接符 166">
                <a:extLst>
                  <a:ext uri="{FF2B5EF4-FFF2-40B4-BE49-F238E27FC236}">
                    <a16:creationId xmlns:a16="http://schemas.microsoft.com/office/drawing/2014/main" xmlns="" id="{C9B46B14-5465-4ED3-8C27-C58142992A09}"/>
                  </a:ext>
                </a:extLst>
              </p:cNvPr>
              <p:cNvCxnSpPr/>
              <p:nvPr>
                <p:custDataLst>
                  <p:tags r:id="rId2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3" name="PA-直接连接符 167">
                <a:extLst>
                  <a:ext uri="{FF2B5EF4-FFF2-40B4-BE49-F238E27FC236}">
                    <a16:creationId xmlns:a16="http://schemas.microsoft.com/office/drawing/2014/main" xmlns="" id="{C74472CD-BA85-4894-A5D2-D4802ECFD41D}"/>
                  </a:ext>
                </a:extLst>
              </p:cNvPr>
              <p:cNvCxnSpPr/>
              <p:nvPr>
                <p:custDataLst>
                  <p:tags r:id="rId2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4" name="PA-直接连接符 168">
                <a:extLst>
                  <a:ext uri="{FF2B5EF4-FFF2-40B4-BE49-F238E27FC236}">
                    <a16:creationId xmlns:a16="http://schemas.microsoft.com/office/drawing/2014/main" xmlns="" id="{D9D324D0-3B54-4CA3-8BC1-9F374F1D70CE}"/>
                  </a:ext>
                </a:extLst>
              </p:cNvPr>
              <p:cNvCxnSpPr>
                <a:cxnSpLocks/>
                <a:stCxn id="161" idx="1"/>
                <a:endCxn id="161" idx="3"/>
              </p:cNvCxnSpPr>
              <p:nvPr>
                <p:custDataLst>
                  <p:tags r:id="rId2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5" name="PA-直接连接符 169">
                <a:extLst>
                  <a:ext uri="{FF2B5EF4-FFF2-40B4-BE49-F238E27FC236}">
                    <a16:creationId xmlns:a16="http://schemas.microsoft.com/office/drawing/2014/main" xmlns="" id="{83041AC9-D74C-4DDC-A7A4-C6846F5417C1}"/>
                  </a:ext>
                </a:extLst>
              </p:cNvPr>
              <p:cNvCxnSpPr>
                <a:cxnSpLocks/>
                <a:stCxn id="161" idx="0"/>
                <a:endCxn id="161" idx="2"/>
              </p:cNvCxnSpPr>
              <p:nvPr>
                <p:custDataLst>
                  <p:tags r:id="rId2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556E0DEE-6364-45A0-8913-AA22C2684292}"/>
              </a:ext>
            </a:extLst>
          </p:cNvPr>
          <p:cNvGrpSpPr/>
          <p:nvPr/>
        </p:nvGrpSpPr>
        <p:grpSpPr>
          <a:xfrm>
            <a:off x="9659578" y="5750075"/>
            <a:ext cx="2316882" cy="1077576"/>
            <a:chOff x="6074643" y="6078627"/>
            <a:chExt cx="2316882" cy="1077576"/>
          </a:xfrm>
        </p:grpSpPr>
        <p:grpSp>
          <p:nvGrpSpPr>
            <p:cNvPr id="147" name="组合 146">
              <a:extLst>
                <a:ext uri="{FF2B5EF4-FFF2-40B4-BE49-F238E27FC236}">
                  <a16:creationId xmlns:a16="http://schemas.microsoft.com/office/drawing/2014/main" xmlns="" id="{85DFFB24-2C06-48BE-B757-8D49A89060F1}"/>
                </a:ext>
              </a:extLst>
            </p:cNvPr>
            <p:cNvGrpSpPr/>
            <p:nvPr/>
          </p:nvGrpSpPr>
          <p:grpSpPr>
            <a:xfrm>
              <a:off x="6074643" y="6078628"/>
              <a:ext cx="1095536" cy="1077575"/>
              <a:chOff x="6880860" y="-1408063"/>
              <a:chExt cx="929640" cy="914400"/>
            </a:xfrm>
          </p:grpSpPr>
          <p:sp>
            <p:nvSpPr>
              <p:cNvPr id="154" name="PA-矩形 170">
                <a:extLst>
                  <a:ext uri="{FF2B5EF4-FFF2-40B4-BE49-F238E27FC236}">
                    <a16:creationId xmlns:a16="http://schemas.microsoft.com/office/drawing/2014/main" xmlns="" id="{B73E707F-304E-410C-864D-196700ABD92F}"/>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5" name="PA-直接连接符 171">
                <a:extLst>
                  <a:ext uri="{FF2B5EF4-FFF2-40B4-BE49-F238E27FC236}">
                    <a16:creationId xmlns:a16="http://schemas.microsoft.com/office/drawing/2014/main" xmlns="" id="{99D5443B-D07D-47D5-A4EA-3187669CC026}"/>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6" name="PA-直接连接符 172">
                <a:extLst>
                  <a:ext uri="{FF2B5EF4-FFF2-40B4-BE49-F238E27FC236}">
                    <a16:creationId xmlns:a16="http://schemas.microsoft.com/office/drawing/2014/main" xmlns="" id="{08BF0FDD-B118-47B6-8FA9-95F4C4D7FEA5}"/>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7" name="PA-直接连接符 173">
                <a:extLst>
                  <a:ext uri="{FF2B5EF4-FFF2-40B4-BE49-F238E27FC236}">
                    <a16:creationId xmlns:a16="http://schemas.microsoft.com/office/drawing/2014/main" xmlns="" id="{6F453AFE-708C-476A-97AA-B56815D5E8A1}"/>
                  </a:ext>
                </a:extLst>
              </p:cNvPr>
              <p:cNvCxnSpPr>
                <a:cxnSpLocks/>
                <a:stCxn id="154" idx="1"/>
                <a:endCxn id="154"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8" name="PA-直接连接符 174">
                <a:extLst>
                  <a:ext uri="{FF2B5EF4-FFF2-40B4-BE49-F238E27FC236}">
                    <a16:creationId xmlns:a16="http://schemas.microsoft.com/office/drawing/2014/main" xmlns="" id="{9A1D98F5-B713-42E8-8D3A-A609C76DCF6B}"/>
                  </a:ext>
                </a:extLst>
              </p:cNvPr>
              <p:cNvCxnSpPr>
                <a:cxnSpLocks/>
                <a:stCxn id="154" idx="0"/>
                <a:endCxn id="154"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a16="http://schemas.microsoft.com/office/drawing/2014/main" xmlns="" id="{9F18833D-DD10-4F73-A579-E68AD8DB7ED6}"/>
                </a:ext>
              </a:extLst>
            </p:cNvPr>
            <p:cNvGrpSpPr/>
            <p:nvPr/>
          </p:nvGrpSpPr>
          <p:grpSpPr>
            <a:xfrm>
              <a:off x="7295989" y="6078627"/>
              <a:ext cx="1095536" cy="1077575"/>
              <a:chOff x="6880860" y="-1408063"/>
              <a:chExt cx="929640" cy="914400"/>
            </a:xfrm>
          </p:grpSpPr>
          <p:sp>
            <p:nvSpPr>
              <p:cNvPr id="149" name="PA-矩形 165">
                <a:extLst>
                  <a:ext uri="{FF2B5EF4-FFF2-40B4-BE49-F238E27FC236}">
                    <a16:creationId xmlns:a16="http://schemas.microsoft.com/office/drawing/2014/main" xmlns="" id="{8E19DF8F-3644-4C4D-A740-2371A6755D5F}"/>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0" name="PA-直接连接符 166">
                <a:extLst>
                  <a:ext uri="{FF2B5EF4-FFF2-40B4-BE49-F238E27FC236}">
                    <a16:creationId xmlns:a16="http://schemas.microsoft.com/office/drawing/2014/main" xmlns="" id="{0CB846CD-8B55-42FE-BD7A-69D97A7F64FA}"/>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1" name="PA-直接连接符 167">
                <a:extLst>
                  <a:ext uri="{FF2B5EF4-FFF2-40B4-BE49-F238E27FC236}">
                    <a16:creationId xmlns:a16="http://schemas.microsoft.com/office/drawing/2014/main" xmlns="" id="{99FD76E6-84D1-46BF-B54F-F9FE49263052}"/>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2" name="PA-直接连接符 168">
                <a:extLst>
                  <a:ext uri="{FF2B5EF4-FFF2-40B4-BE49-F238E27FC236}">
                    <a16:creationId xmlns:a16="http://schemas.microsoft.com/office/drawing/2014/main" xmlns="" id="{ADDE9B8E-CD11-416D-8BEE-0EDC0A9C2647}"/>
                  </a:ext>
                </a:extLst>
              </p:cNvPr>
              <p:cNvCxnSpPr>
                <a:cxnSpLocks/>
                <a:stCxn id="149" idx="1"/>
                <a:endCxn id="149"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3" name="PA-直接连接符 169">
                <a:extLst>
                  <a:ext uri="{FF2B5EF4-FFF2-40B4-BE49-F238E27FC236}">
                    <a16:creationId xmlns:a16="http://schemas.microsoft.com/office/drawing/2014/main" xmlns="" id="{38A5E7A7-4EAC-489F-BAF6-1F98DC78EB4C}"/>
                  </a:ext>
                </a:extLst>
              </p:cNvPr>
              <p:cNvCxnSpPr>
                <a:cxnSpLocks/>
                <a:stCxn id="149" idx="0"/>
                <a:endCxn id="149"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4" name="组合 133">
            <a:extLst>
              <a:ext uri="{FF2B5EF4-FFF2-40B4-BE49-F238E27FC236}">
                <a16:creationId xmlns:a16="http://schemas.microsoft.com/office/drawing/2014/main" xmlns="" id="{72411885-8314-4F28-9E25-F49A45C41D5D}"/>
              </a:ext>
            </a:extLst>
          </p:cNvPr>
          <p:cNvGrpSpPr/>
          <p:nvPr/>
        </p:nvGrpSpPr>
        <p:grpSpPr>
          <a:xfrm>
            <a:off x="12136078" y="5750075"/>
            <a:ext cx="2316882" cy="1077576"/>
            <a:chOff x="6074643" y="6078627"/>
            <a:chExt cx="2316882" cy="1077576"/>
          </a:xfrm>
        </p:grpSpPr>
        <p:grpSp>
          <p:nvGrpSpPr>
            <p:cNvPr id="135" name="组合 134">
              <a:extLst>
                <a:ext uri="{FF2B5EF4-FFF2-40B4-BE49-F238E27FC236}">
                  <a16:creationId xmlns:a16="http://schemas.microsoft.com/office/drawing/2014/main" xmlns="" id="{9819BD48-5918-40D8-B0BE-4FF081C5237C}"/>
                </a:ext>
              </a:extLst>
            </p:cNvPr>
            <p:cNvGrpSpPr/>
            <p:nvPr/>
          </p:nvGrpSpPr>
          <p:grpSpPr>
            <a:xfrm>
              <a:off x="6074643" y="6078628"/>
              <a:ext cx="1095536" cy="1077575"/>
              <a:chOff x="6880860" y="-1408063"/>
              <a:chExt cx="929640" cy="914400"/>
            </a:xfrm>
          </p:grpSpPr>
          <p:sp>
            <p:nvSpPr>
              <p:cNvPr id="142" name="PA-矩形 170">
                <a:extLst>
                  <a:ext uri="{FF2B5EF4-FFF2-40B4-BE49-F238E27FC236}">
                    <a16:creationId xmlns:a16="http://schemas.microsoft.com/office/drawing/2014/main" xmlns="" id="{108C10E5-BEAF-4D12-B4AF-15CEABD6E0A0}"/>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43" name="PA-直接连接符 171">
                <a:extLst>
                  <a:ext uri="{FF2B5EF4-FFF2-40B4-BE49-F238E27FC236}">
                    <a16:creationId xmlns:a16="http://schemas.microsoft.com/office/drawing/2014/main" xmlns="" id="{EE2B0BEF-9E41-43B5-B988-C788C6D0E53D}"/>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4" name="PA-直接连接符 172">
                <a:extLst>
                  <a:ext uri="{FF2B5EF4-FFF2-40B4-BE49-F238E27FC236}">
                    <a16:creationId xmlns:a16="http://schemas.microsoft.com/office/drawing/2014/main" xmlns="" id="{A1F662D0-1D0D-4A3D-8B3C-DA56D631BC0D}"/>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5" name="PA-直接连接符 173">
                <a:extLst>
                  <a:ext uri="{FF2B5EF4-FFF2-40B4-BE49-F238E27FC236}">
                    <a16:creationId xmlns:a16="http://schemas.microsoft.com/office/drawing/2014/main" xmlns="" id="{08278E70-62D8-43D4-BA7D-1D4F30E86218}"/>
                  </a:ext>
                </a:extLst>
              </p:cNvPr>
              <p:cNvCxnSpPr>
                <a:cxnSpLocks/>
                <a:stCxn id="142" idx="1"/>
                <a:endCxn id="142"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6" name="PA-直接连接符 174">
                <a:extLst>
                  <a:ext uri="{FF2B5EF4-FFF2-40B4-BE49-F238E27FC236}">
                    <a16:creationId xmlns:a16="http://schemas.microsoft.com/office/drawing/2014/main" xmlns="" id="{380BD791-48AE-47BE-ADC0-F75CE41F6294}"/>
                  </a:ext>
                </a:extLst>
              </p:cNvPr>
              <p:cNvCxnSpPr>
                <a:cxnSpLocks/>
                <a:stCxn id="142" idx="0"/>
                <a:endCxn id="142"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xmlns="" id="{79EAB784-67FA-4D48-A81E-EFAA708A03DA}"/>
                </a:ext>
              </a:extLst>
            </p:cNvPr>
            <p:cNvGrpSpPr/>
            <p:nvPr/>
          </p:nvGrpSpPr>
          <p:grpSpPr>
            <a:xfrm>
              <a:off x="7295989" y="6078627"/>
              <a:ext cx="1095536" cy="1077575"/>
              <a:chOff x="6880860" y="-1408063"/>
              <a:chExt cx="929640" cy="914400"/>
            </a:xfrm>
          </p:grpSpPr>
          <p:sp>
            <p:nvSpPr>
              <p:cNvPr id="137" name="PA-矩形 165">
                <a:extLst>
                  <a:ext uri="{FF2B5EF4-FFF2-40B4-BE49-F238E27FC236}">
                    <a16:creationId xmlns:a16="http://schemas.microsoft.com/office/drawing/2014/main" xmlns="" id="{9A1D1DC3-DBCB-46BD-B759-0A560D993AE1}"/>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8" name="PA-直接连接符 166">
                <a:extLst>
                  <a:ext uri="{FF2B5EF4-FFF2-40B4-BE49-F238E27FC236}">
                    <a16:creationId xmlns:a16="http://schemas.microsoft.com/office/drawing/2014/main" xmlns="" id="{D2971E51-4547-4C28-9C2C-ACDD4830F760}"/>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9" name="PA-直接连接符 167">
                <a:extLst>
                  <a:ext uri="{FF2B5EF4-FFF2-40B4-BE49-F238E27FC236}">
                    <a16:creationId xmlns:a16="http://schemas.microsoft.com/office/drawing/2014/main" xmlns="" id="{5A3B9DBF-852B-4503-8965-DDF67295AE1E}"/>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0" name="PA-直接连接符 168">
                <a:extLst>
                  <a:ext uri="{FF2B5EF4-FFF2-40B4-BE49-F238E27FC236}">
                    <a16:creationId xmlns:a16="http://schemas.microsoft.com/office/drawing/2014/main" xmlns="" id="{03C323F8-F10C-4115-9E8A-2074D933B074}"/>
                  </a:ext>
                </a:extLst>
              </p:cNvPr>
              <p:cNvCxnSpPr>
                <a:cxnSpLocks/>
                <a:stCxn id="137" idx="1"/>
                <a:endCxn id="137"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1" name="PA-直接连接符 169">
                <a:extLst>
                  <a:ext uri="{FF2B5EF4-FFF2-40B4-BE49-F238E27FC236}">
                    <a16:creationId xmlns:a16="http://schemas.microsoft.com/office/drawing/2014/main" xmlns="" id="{ACFB72C8-4171-4E92-8353-2C82B71807E8}"/>
                  </a:ext>
                </a:extLst>
              </p:cNvPr>
              <p:cNvCxnSpPr>
                <a:cxnSpLocks/>
                <a:stCxn id="137" idx="0"/>
                <a:endCxn id="137"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32" name="文本框 131">
            <a:extLst>
              <a:ext uri="{FF2B5EF4-FFF2-40B4-BE49-F238E27FC236}">
                <a16:creationId xmlns:a16="http://schemas.microsoft.com/office/drawing/2014/main" xmlns="" id="{4E95889E-B0DB-4AE2-BBB8-1F5281345D72}"/>
              </a:ext>
            </a:extLst>
          </p:cNvPr>
          <p:cNvSpPr txBox="1"/>
          <p:nvPr/>
        </p:nvSpPr>
        <p:spPr>
          <a:xfrm>
            <a:off x="7475548" y="5903716"/>
            <a:ext cx="6653561"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农历九月初九</a:t>
            </a:r>
          </a:p>
        </p:txBody>
      </p:sp>
      <p:cxnSp>
        <p:nvCxnSpPr>
          <p:cNvPr id="171" name="直接连接符 170">
            <a:extLst>
              <a:ext uri="{FF2B5EF4-FFF2-40B4-BE49-F238E27FC236}">
                <a16:creationId xmlns:a16="http://schemas.microsoft.com/office/drawing/2014/main" xmlns="" id="{53B03AE6-F723-40A3-8D80-969B039728B1}"/>
              </a:ext>
            </a:extLst>
          </p:cNvPr>
          <p:cNvCxnSpPr/>
          <p:nvPr/>
        </p:nvCxnSpPr>
        <p:spPr>
          <a:xfrm>
            <a:off x="5613722" y="1056189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4" name="图片 3" descr="图片包含 女孩, 小, 桌子, 女人&#10;&#10;描述已自动生成">
            <a:extLst>
              <a:ext uri="{FF2B5EF4-FFF2-40B4-BE49-F238E27FC236}">
                <a16:creationId xmlns:a16="http://schemas.microsoft.com/office/drawing/2014/main" xmlns="" id="{96DC81ED-8704-40AD-8CFC-1BC512E22C40}"/>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15373652" y="949124"/>
            <a:ext cx="6300486" cy="6300486"/>
          </a:xfrm>
          <a:prstGeom prst="rect">
            <a:avLst/>
          </a:prstGeom>
          <a:effectLst/>
        </p:spPr>
      </p:pic>
      <p:pic>
        <p:nvPicPr>
          <p:cNvPr id="8" name="图片 7" descr="图片包含 桌子, 杯子, 咖啡, 小&#10;&#10;描述已自动生成">
            <a:extLst>
              <a:ext uri="{FF2B5EF4-FFF2-40B4-BE49-F238E27FC236}">
                <a16:creationId xmlns:a16="http://schemas.microsoft.com/office/drawing/2014/main" xmlns="" id="{6F1523B3-9124-4CA6-859D-50B200595694}"/>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1102910" y="5846452"/>
            <a:ext cx="7837446" cy="7837446"/>
          </a:xfrm>
          <a:prstGeom prst="rect">
            <a:avLst/>
          </a:prstGeom>
        </p:spPr>
      </p:pic>
      <p:pic>
        <p:nvPicPr>
          <p:cNvPr id="11" name="图片 10" descr="图片包含 蛋糕, 桌子, 纸, 女孩&#10;&#10;描述已自动生成">
            <a:extLst>
              <a:ext uri="{FF2B5EF4-FFF2-40B4-BE49-F238E27FC236}">
                <a16:creationId xmlns:a16="http://schemas.microsoft.com/office/drawing/2014/main" xmlns="" id="{7EABE8FE-9B81-4C07-A2B1-D871A1660A21}"/>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flipH="1">
            <a:off x="15845042" y="5532699"/>
            <a:ext cx="7488826" cy="7488826"/>
          </a:xfrm>
          <a:prstGeom prst="rect">
            <a:avLst/>
          </a:prstGeom>
        </p:spPr>
      </p:pic>
    </p:spTree>
    <p:custDataLst>
      <p:tags r:id="rId1"/>
    </p:custDataLst>
    <p:extLst>
      <p:ext uri="{BB962C8B-B14F-4D97-AF65-F5344CB8AC3E}">
        <p14:creationId xmlns:p14="http://schemas.microsoft.com/office/powerpoint/2010/main" val="33278855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E50BC099-28D0-4763-83D5-9EDD56802FE0}"/>
              </a:ext>
            </a:extLst>
          </p:cNvPr>
          <p:cNvGrpSpPr/>
          <p:nvPr/>
        </p:nvGrpSpPr>
        <p:grpSpPr>
          <a:xfrm>
            <a:off x="8864477" y="2686718"/>
            <a:ext cx="5202484" cy="1250282"/>
            <a:chOff x="8864477" y="2686718"/>
            <a:chExt cx="5202484" cy="1250282"/>
          </a:xfrm>
        </p:grpSpPr>
        <p:sp>
          <p:nvSpPr>
            <p:cNvPr id="28" name="椭圆 27">
              <a:extLst>
                <a:ext uri="{FF2B5EF4-FFF2-40B4-BE49-F238E27FC236}">
                  <a16:creationId xmlns:a16="http://schemas.microsoft.com/office/drawing/2014/main" xmlns="" id="{FBFC1061-0A39-465E-BF81-9344B634CB9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29" name="菱形 28">
              <a:extLst>
                <a:ext uri="{FF2B5EF4-FFF2-40B4-BE49-F238E27FC236}">
                  <a16:creationId xmlns:a16="http://schemas.microsoft.com/office/drawing/2014/main" xmlns="" id="{09D8BEE4-D63A-4E56-A0C9-71E2792C7C6B}"/>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学</a:t>
              </a:r>
            </a:p>
          </p:txBody>
        </p:sp>
        <p:sp>
          <p:nvSpPr>
            <p:cNvPr id="30" name="椭圆 29">
              <a:extLst>
                <a:ext uri="{FF2B5EF4-FFF2-40B4-BE49-F238E27FC236}">
                  <a16:creationId xmlns:a16="http://schemas.microsoft.com/office/drawing/2014/main" xmlns="" id="{FC5A01CB-EF12-42B7-9A9E-340689849BDB}"/>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1" name="椭圆 30">
              <a:extLst>
                <a:ext uri="{FF2B5EF4-FFF2-40B4-BE49-F238E27FC236}">
                  <a16:creationId xmlns:a16="http://schemas.microsoft.com/office/drawing/2014/main" xmlns="" id="{7EDD0066-BF29-44CE-A7A4-899814D7F2AB}"/>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2" name="菱形 31">
              <a:extLst>
                <a:ext uri="{FF2B5EF4-FFF2-40B4-BE49-F238E27FC236}">
                  <a16:creationId xmlns:a16="http://schemas.microsoft.com/office/drawing/2014/main" xmlns="" id="{8B60DFB1-9674-4168-B6FD-0E5F43F80F49}"/>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诗</a:t>
              </a:r>
            </a:p>
          </p:txBody>
        </p:sp>
        <p:sp>
          <p:nvSpPr>
            <p:cNvPr id="33" name="菱形 32">
              <a:extLst>
                <a:ext uri="{FF2B5EF4-FFF2-40B4-BE49-F238E27FC236}">
                  <a16:creationId xmlns:a16="http://schemas.microsoft.com/office/drawing/2014/main" xmlns="" id="{6BBED779-41E9-4C43-BF38-5E31C88BED97}"/>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词</a:t>
              </a:r>
            </a:p>
          </p:txBody>
        </p:sp>
        <p:sp>
          <p:nvSpPr>
            <p:cNvPr id="34" name="菱形 33">
              <a:extLst>
                <a:ext uri="{FF2B5EF4-FFF2-40B4-BE49-F238E27FC236}">
                  <a16:creationId xmlns:a16="http://schemas.microsoft.com/office/drawing/2014/main" xmlns="" id="{B57250E7-4205-421F-8A6E-2E573B7B3768}"/>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教</a:t>
              </a:r>
            </a:p>
          </p:txBody>
        </p:sp>
      </p:grpSp>
      <p:grpSp>
        <p:nvGrpSpPr>
          <p:cNvPr id="10" name="组合 9">
            <a:extLst>
              <a:ext uri="{FF2B5EF4-FFF2-40B4-BE49-F238E27FC236}">
                <a16:creationId xmlns:a16="http://schemas.microsoft.com/office/drawing/2014/main" xmlns="" id="{054ADA7C-F425-4398-9B42-966521C0D7D8}"/>
              </a:ext>
            </a:extLst>
          </p:cNvPr>
          <p:cNvGrpSpPr/>
          <p:nvPr/>
        </p:nvGrpSpPr>
        <p:grpSpPr>
          <a:xfrm>
            <a:off x="2107474" y="4797012"/>
            <a:ext cx="7881257" cy="5888406"/>
            <a:chOff x="1881051" y="4797012"/>
            <a:chExt cx="7881257" cy="5888406"/>
          </a:xfrm>
        </p:grpSpPr>
        <p:sp>
          <p:nvSpPr>
            <p:cNvPr id="61" name="矩形: 圆角 60">
              <a:extLst>
                <a:ext uri="{FF2B5EF4-FFF2-40B4-BE49-F238E27FC236}">
                  <a16:creationId xmlns:a16="http://schemas.microsoft.com/office/drawing/2014/main" xmlns="" id="{64FD5525-1720-4723-83AB-0CEB7B5C3167}"/>
                </a:ext>
              </a:extLst>
            </p:cNvPr>
            <p:cNvSpPr/>
            <p:nvPr/>
          </p:nvSpPr>
          <p:spPr>
            <a:xfrm>
              <a:off x="1881051" y="5242560"/>
              <a:ext cx="7881257" cy="5442858"/>
            </a:xfrm>
            <a:prstGeom prst="roundRect">
              <a:avLst>
                <a:gd name="adj" fmla="val 4762"/>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latin typeface="幼圆" panose="02010509060101010101" pitchFamily="49" charset="-122"/>
                <a:ea typeface="幼圆" panose="02010509060101010101" pitchFamily="49" charset="-122"/>
              </a:endParaRPr>
            </a:p>
          </p:txBody>
        </p:sp>
        <p:grpSp>
          <p:nvGrpSpPr>
            <p:cNvPr id="35" name="组合 34">
              <a:extLst>
                <a:ext uri="{FF2B5EF4-FFF2-40B4-BE49-F238E27FC236}">
                  <a16:creationId xmlns:a16="http://schemas.microsoft.com/office/drawing/2014/main" xmlns="" id="{05392950-C0B0-4484-A573-97ECD4406349}"/>
                </a:ext>
              </a:extLst>
            </p:cNvPr>
            <p:cNvGrpSpPr/>
            <p:nvPr/>
          </p:nvGrpSpPr>
          <p:grpSpPr>
            <a:xfrm>
              <a:off x="2513104" y="4797012"/>
              <a:ext cx="6430599" cy="915811"/>
              <a:chOff x="1184669" y="2288971"/>
              <a:chExt cx="4488662" cy="1061806"/>
            </a:xfrm>
          </p:grpSpPr>
          <p:sp>
            <p:nvSpPr>
              <p:cNvPr id="36" name="矩形 35">
                <a:extLst>
                  <a:ext uri="{FF2B5EF4-FFF2-40B4-BE49-F238E27FC236}">
                    <a16:creationId xmlns:a16="http://schemas.microsoft.com/office/drawing/2014/main" xmlns="" id="{C4BCCE2D-B9C3-4A03-8B4A-0956A621C1D5}"/>
                  </a:ext>
                </a:extLst>
              </p:cNvPr>
              <p:cNvSpPr/>
              <p:nvPr/>
            </p:nvSpPr>
            <p:spPr>
              <a:xfrm>
                <a:off x="1184669" y="2288971"/>
                <a:ext cx="4488662" cy="1061806"/>
              </a:xfrm>
              <a:prstGeom prst="rect">
                <a:avLst/>
              </a:prstGeom>
              <a:solidFill>
                <a:schemeClr val="accent4">
                  <a:lumMod val="60000"/>
                  <a:lumOff val="40000"/>
                </a:schemeClr>
              </a:solidFill>
              <a:ln w="6667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dist"/>
                <a:endParaRPr lang="zh-CN" altLang="en-US" sz="3200" dirty="0">
                  <a:solidFill>
                    <a:schemeClr val="tx1"/>
                  </a:solidFill>
                  <a:latin typeface="江西拙楷" panose="02010600040101010101" pitchFamily="2" charset="-122"/>
                  <a:ea typeface="江西拙楷" panose="02010600040101010101" pitchFamily="2" charset="-122"/>
                </a:endParaRPr>
              </a:p>
            </p:txBody>
          </p:sp>
          <p:sp>
            <p:nvSpPr>
              <p:cNvPr id="37" name="矩形: 圆角 36">
                <a:extLst>
                  <a:ext uri="{FF2B5EF4-FFF2-40B4-BE49-F238E27FC236}">
                    <a16:creationId xmlns:a16="http://schemas.microsoft.com/office/drawing/2014/main" xmlns="" id="{C4A013FB-503E-403F-99D8-124367CE1F83}"/>
                  </a:ext>
                </a:extLst>
              </p:cNvPr>
              <p:cNvSpPr/>
              <p:nvPr/>
            </p:nvSpPr>
            <p:spPr>
              <a:xfrm>
                <a:off x="1297082" y="2365592"/>
                <a:ext cx="4248597" cy="896188"/>
              </a:xfrm>
              <a:prstGeom prst="roundRect">
                <a:avLst/>
              </a:prstGeom>
              <a:solidFill>
                <a:schemeClr val="accent4">
                  <a:lumMod val="60000"/>
                  <a:lumOff val="40000"/>
                </a:schemeClr>
              </a:solidFill>
              <a:ln w="31750" cmpd="sng">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zh-CN" altLang="en-US" sz="3200" spc="600" dirty="0">
                    <a:solidFill>
                      <a:schemeClr val="tx1"/>
                    </a:solidFill>
                    <a:latin typeface="江西拙楷" panose="02010600040101010101" pitchFamily="2" charset="-122"/>
                    <a:ea typeface="江西拙楷" panose="02010600040101010101" pitchFamily="2" charset="-122"/>
                  </a:rPr>
                  <a:t>九月九日忆山东兄弟</a:t>
                </a:r>
              </a:p>
            </p:txBody>
          </p:sp>
        </p:grpSp>
        <p:sp>
          <p:nvSpPr>
            <p:cNvPr id="3" name="文本框 2">
              <a:extLst>
                <a:ext uri="{FF2B5EF4-FFF2-40B4-BE49-F238E27FC236}">
                  <a16:creationId xmlns:a16="http://schemas.microsoft.com/office/drawing/2014/main" xmlns="" id="{2B24DE25-497E-420A-B1B4-8F2BC21CC630}"/>
                </a:ext>
              </a:extLst>
            </p:cNvPr>
            <p:cNvSpPr txBox="1"/>
            <p:nvPr/>
          </p:nvSpPr>
          <p:spPr>
            <a:xfrm>
              <a:off x="3449235" y="6114900"/>
              <a:ext cx="5015494" cy="4065600"/>
            </a:xfrm>
            <a:prstGeom prst="rect">
              <a:avLst/>
            </a:prstGeom>
            <a:noFill/>
          </p:spPr>
          <p:txBody>
            <a:bodyPr wrap="square" rtlCol="0">
              <a:spAutoFit/>
            </a:bodyPr>
            <a:lstStyle/>
            <a:p>
              <a:pPr algn="dist">
                <a:lnSpc>
                  <a:spcPct val="150000"/>
                </a:lnSpc>
              </a:pPr>
              <a:r>
                <a:rPr lang="zh-CN" altLang="en-US" sz="4400" dirty="0">
                  <a:latin typeface="幼圆" panose="02010509060101010101" pitchFamily="49" charset="-122"/>
                  <a:ea typeface="幼圆" panose="02010509060101010101" pitchFamily="49" charset="-122"/>
                </a:rPr>
                <a:t>独在异乡为异客，</a:t>
              </a:r>
            </a:p>
            <a:p>
              <a:pPr algn="dist">
                <a:lnSpc>
                  <a:spcPct val="150000"/>
                </a:lnSpc>
              </a:pPr>
              <a:r>
                <a:rPr lang="zh-CN" altLang="en-US" sz="4400" dirty="0">
                  <a:latin typeface="幼圆" panose="02010509060101010101" pitchFamily="49" charset="-122"/>
                  <a:ea typeface="幼圆" panose="02010509060101010101" pitchFamily="49" charset="-122"/>
                </a:rPr>
                <a:t>每逢佳节倍思亲。</a:t>
              </a:r>
            </a:p>
            <a:p>
              <a:pPr algn="dist">
                <a:lnSpc>
                  <a:spcPct val="150000"/>
                </a:lnSpc>
              </a:pPr>
              <a:r>
                <a:rPr lang="zh-CN" altLang="en-US" sz="4400" dirty="0">
                  <a:latin typeface="幼圆" panose="02010509060101010101" pitchFamily="49" charset="-122"/>
                  <a:ea typeface="幼圆" panose="02010509060101010101" pitchFamily="49" charset="-122"/>
                </a:rPr>
                <a:t>遥知兄弟登高处，</a:t>
              </a:r>
            </a:p>
            <a:p>
              <a:pPr algn="dist">
                <a:lnSpc>
                  <a:spcPct val="150000"/>
                </a:lnSpc>
              </a:pPr>
              <a:r>
                <a:rPr lang="zh-CN" altLang="en-US" sz="4400" dirty="0">
                  <a:latin typeface="幼圆" panose="02010509060101010101" pitchFamily="49" charset="-122"/>
                  <a:ea typeface="幼圆" panose="02010509060101010101" pitchFamily="49" charset="-122"/>
                </a:rPr>
                <a:t>遍插茱萸少一人。</a:t>
              </a:r>
            </a:p>
          </p:txBody>
        </p:sp>
        <p:cxnSp>
          <p:nvCxnSpPr>
            <p:cNvPr id="39" name="直接连接符 38">
              <a:extLst>
                <a:ext uri="{FF2B5EF4-FFF2-40B4-BE49-F238E27FC236}">
                  <a16:creationId xmlns:a16="http://schemas.microsoft.com/office/drawing/2014/main" xmlns="" id="{E074FF9B-2974-4AC3-8555-516DA33813FC}"/>
                </a:ext>
              </a:extLst>
            </p:cNvPr>
            <p:cNvCxnSpPr>
              <a:cxnSpLocks/>
            </p:cNvCxnSpPr>
            <p:nvPr/>
          </p:nvCxnSpPr>
          <p:spPr>
            <a:xfrm>
              <a:off x="2800854" y="7172884"/>
              <a:ext cx="6221227" cy="0"/>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68EDB765-E017-44D7-A61D-04C59C1027D6}"/>
                </a:ext>
              </a:extLst>
            </p:cNvPr>
            <p:cNvCxnSpPr>
              <a:cxnSpLocks/>
            </p:cNvCxnSpPr>
            <p:nvPr/>
          </p:nvCxnSpPr>
          <p:spPr>
            <a:xfrm>
              <a:off x="2800854" y="8191787"/>
              <a:ext cx="6221227" cy="0"/>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434A33D-A69D-40A2-A5EA-630CE31F6BE7}"/>
                </a:ext>
              </a:extLst>
            </p:cNvPr>
            <p:cNvCxnSpPr>
              <a:cxnSpLocks/>
            </p:cNvCxnSpPr>
            <p:nvPr/>
          </p:nvCxnSpPr>
          <p:spPr>
            <a:xfrm>
              <a:off x="2800854" y="9210690"/>
              <a:ext cx="6221227" cy="0"/>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4ADF91CD-BBEC-4D64-AEBA-D371A337F0FD}"/>
                </a:ext>
              </a:extLst>
            </p:cNvPr>
            <p:cNvCxnSpPr>
              <a:cxnSpLocks/>
            </p:cNvCxnSpPr>
            <p:nvPr/>
          </p:nvCxnSpPr>
          <p:spPr>
            <a:xfrm>
              <a:off x="2800854" y="10229593"/>
              <a:ext cx="6221227" cy="0"/>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9EB44C78-65A2-44F4-BE02-A96595E20F70}"/>
              </a:ext>
            </a:extLst>
          </p:cNvPr>
          <p:cNvGrpSpPr/>
          <p:nvPr/>
        </p:nvGrpSpPr>
        <p:grpSpPr>
          <a:xfrm>
            <a:off x="10511886" y="4582193"/>
            <a:ext cx="9256572" cy="5876309"/>
            <a:chOff x="10285463" y="4582193"/>
            <a:chExt cx="9256572" cy="5876309"/>
          </a:xfrm>
        </p:grpSpPr>
        <p:sp>
          <p:nvSpPr>
            <p:cNvPr id="45" name="文本框 44">
              <a:extLst>
                <a:ext uri="{FF2B5EF4-FFF2-40B4-BE49-F238E27FC236}">
                  <a16:creationId xmlns:a16="http://schemas.microsoft.com/office/drawing/2014/main" xmlns="" id="{DBED4814-4B35-4251-8A68-8D90DF63A625}"/>
                </a:ext>
              </a:extLst>
            </p:cNvPr>
            <p:cNvSpPr txBox="1"/>
            <p:nvPr/>
          </p:nvSpPr>
          <p:spPr>
            <a:xfrm>
              <a:off x="10285463" y="4582193"/>
              <a:ext cx="9256572" cy="2066784"/>
            </a:xfrm>
            <a:prstGeom prst="rect">
              <a:avLst/>
            </a:prstGeom>
            <a:noFill/>
          </p:spPr>
          <p:txBody>
            <a:bodyPr wrap="square" rtlCol="0">
              <a:spAutoFit/>
            </a:bodyPr>
            <a:lstStyle/>
            <a:p>
              <a:pPr algn="ctr">
                <a:lnSpc>
                  <a:spcPct val="150000"/>
                </a:lnSpc>
              </a:pPr>
              <a:r>
                <a:rPr lang="zh-CN" altLang="en-US" sz="3200" dirty="0">
                  <a:solidFill>
                    <a:schemeClr val="accent2">
                      <a:lumMod val="50000"/>
                    </a:schemeClr>
                  </a:solidFill>
                  <a:latin typeface="+mj-ea"/>
                  <a:ea typeface="+mj-ea"/>
                </a:rPr>
                <a:t>白话译文</a:t>
              </a:r>
            </a:p>
            <a:p>
              <a:pPr algn="ctr">
                <a:lnSpc>
                  <a:spcPct val="150000"/>
                </a:lnSpc>
              </a:pPr>
              <a:r>
                <a:rPr lang="zh-CN" altLang="en-US" sz="2800" dirty="0">
                  <a:latin typeface="幼圆" panose="02010509060101010101" pitchFamily="49" charset="-122"/>
                  <a:ea typeface="幼圆" panose="02010509060101010101" pitchFamily="49" charset="-122"/>
                </a:rPr>
                <a:t>独自离家在外地为他乡客人，每逢佳节来临格外思念亲人。</a:t>
              </a:r>
            </a:p>
            <a:p>
              <a:pPr algn="ctr">
                <a:lnSpc>
                  <a:spcPct val="150000"/>
                </a:lnSpc>
              </a:pPr>
              <a:r>
                <a:rPr lang="zh-CN" altLang="en-US" sz="2800" dirty="0">
                  <a:latin typeface="幼圆" panose="02010509060101010101" pitchFamily="49" charset="-122"/>
                  <a:ea typeface="幼圆" panose="02010509060101010101" pitchFamily="49" charset="-122"/>
                </a:rPr>
                <a:t>遥想兄弟们今日登高望远时，头上插茱萸可惜只少我一人。</a:t>
              </a:r>
            </a:p>
          </p:txBody>
        </p:sp>
        <p:cxnSp>
          <p:nvCxnSpPr>
            <p:cNvPr id="9" name="直接连接符 8">
              <a:extLst>
                <a:ext uri="{FF2B5EF4-FFF2-40B4-BE49-F238E27FC236}">
                  <a16:creationId xmlns:a16="http://schemas.microsoft.com/office/drawing/2014/main" xmlns="" id="{84801156-3022-42EF-BA69-6DF42FFBCAA9}"/>
                </a:ext>
              </a:extLst>
            </p:cNvPr>
            <p:cNvCxnSpPr/>
            <p:nvPr/>
          </p:nvCxnSpPr>
          <p:spPr>
            <a:xfrm>
              <a:off x="10302240" y="6966857"/>
              <a:ext cx="9178834" cy="0"/>
            </a:xfrm>
            <a:prstGeom prst="line">
              <a:avLst/>
            </a:prstGeom>
            <a:ln w="34925">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BF56E84A-3616-4478-819D-47116B1ABED7}"/>
                </a:ext>
              </a:extLst>
            </p:cNvPr>
            <p:cNvSpPr txBox="1"/>
            <p:nvPr/>
          </p:nvSpPr>
          <p:spPr>
            <a:xfrm>
              <a:off x="10285463" y="7177347"/>
              <a:ext cx="9256572" cy="3281155"/>
            </a:xfrm>
            <a:prstGeom prst="rect">
              <a:avLst/>
            </a:prstGeom>
            <a:noFill/>
          </p:spPr>
          <p:txBody>
            <a:bodyPr wrap="square" rtlCol="0">
              <a:spAutoFit/>
            </a:bodyPr>
            <a:lstStyle/>
            <a:p>
              <a:pPr algn="ctr">
                <a:lnSpc>
                  <a:spcPct val="150000"/>
                </a:lnSpc>
              </a:pPr>
              <a:r>
                <a:rPr lang="zh-CN" altLang="en-US" sz="3200" dirty="0">
                  <a:solidFill>
                    <a:schemeClr val="accent2">
                      <a:lumMod val="50000"/>
                    </a:schemeClr>
                  </a:solidFill>
                  <a:latin typeface="+mj-ea"/>
                  <a:ea typeface="+mj-ea"/>
                </a:rPr>
                <a:t>词句注释</a:t>
              </a:r>
            </a:p>
            <a:p>
              <a:pPr algn="just">
                <a:lnSpc>
                  <a:spcPct val="150000"/>
                </a:lnSpc>
              </a:pPr>
              <a:r>
                <a:rPr lang="zh-CN" altLang="en-US" dirty="0">
                  <a:latin typeface="幼圆" panose="02010509060101010101" pitchFamily="49" charset="-122"/>
                  <a:ea typeface="幼圆" panose="02010509060101010101" pitchFamily="49" charset="-122"/>
                </a:rPr>
                <a:t>⑴九月九日：即重阳节。古以九为阳数，故曰重阳。忆：想念。山东：王维迁居于蒲县（今山西永济县），在函谷关与华山以东，所以称山东。</a:t>
              </a:r>
            </a:p>
            <a:p>
              <a:pPr algn="just">
                <a:lnSpc>
                  <a:spcPct val="150000"/>
                </a:lnSpc>
              </a:pPr>
              <a:r>
                <a:rPr lang="zh-CN" altLang="en-US" dirty="0">
                  <a:latin typeface="幼圆" panose="02010509060101010101" pitchFamily="49" charset="-122"/>
                  <a:ea typeface="幼圆" panose="02010509060101010101" pitchFamily="49" charset="-122"/>
                </a:rPr>
                <a:t>⑵异乡：他乡、外乡。 为异客：作他乡的客人。</a:t>
              </a:r>
            </a:p>
            <a:p>
              <a:pPr algn="just">
                <a:lnSpc>
                  <a:spcPct val="150000"/>
                </a:lnSpc>
              </a:pPr>
              <a:r>
                <a:rPr lang="zh-CN" altLang="en-US" dirty="0">
                  <a:latin typeface="幼圆" panose="02010509060101010101" pitchFamily="49" charset="-122"/>
                  <a:ea typeface="幼圆" panose="02010509060101010101" pitchFamily="49" charset="-122"/>
                </a:rPr>
                <a:t>⑶佳节：美好的节日。</a:t>
              </a:r>
            </a:p>
            <a:p>
              <a:pPr algn="just">
                <a:lnSpc>
                  <a:spcPct val="150000"/>
                </a:lnSpc>
              </a:pPr>
              <a:r>
                <a:rPr lang="zh-CN" altLang="en-US" dirty="0">
                  <a:latin typeface="幼圆" panose="02010509060101010101" pitchFamily="49" charset="-122"/>
                  <a:ea typeface="幼圆" panose="02010509060101010101" pitchFamily="49" charset="-122"/>
                </a:rPr>
                <a:t>⑷登高：古有重阳节登高的风俗。</a:t>
              </a:r>
            </a:p>
            <a:p>
              <a:pPr algn="just">
                <a:lnSpc>
                  <a:spcPct val="150000"/>
                </a:lnSpc>
              </a:pPr>
              <a:r>
                <a:rPr lang="zh-CN" altLang="en-US" dirty="0">
                  <a:latin typeface="幼圆" panose="02010509060101010101" pitchFamily="49" charset="-122"/>
                  <a:ea typeface="幼圆" panose="02010509060101010101" pitchFamily="49" charset="-122"/>
                </a:rPr>
                <a:t>⑸茱萸（</a:t>
              </a:r>
              <a:r>
                <a:rPr lang="en-US" altLang="zh-CN" dirty="0" err="1">
                  <a:latin typeface="幼圆" panose="02010509060101010101" pitchFamily="49" charset="-122"/>
                  <a:ea typeface="幼圆" panose="02010509060101010101" pitchFamily="49" charset="-122"/>
                </a:rPr>
                <a:t>zhūyú</a:t>
              </a:r>
              <a:r>
                <a:rPr lang="zh-CN" altLang="en-US" dirty="0">
                  <a:latin typeface="幼圆" panose="02010509060101010101" pitchFamily="49" charset="-122"/>
                  <a:ea typeface="幼圆" panose="02010509060101010101" pitchFamily="49" charset="-122"/>
                </a:rPr>
                <a:t>）：一种植物，即茱萸。古时人们认为重阳节插戴茱萸可以避灾克邪。</a:t>
              </a:r>
            </a:p>
          </p:txBody>
        </p:sp>
      </p:grpSp>
    </p:spTree>
    <p:custDataLst>
      <p:tags r:id="rId1"/>
    </p:custDataLst>
    <p:extLst>
      <p:ext uri="{BB962C8B-B14F-4D97-AF65-F5344CB8AC3E}">
        <p14:creationId xmlns:p14="http://schemas.microsoft.com/office/powerpoint/2010/main" val="5551717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E50BC099-28D0-4763-83D5-9EDD56802FE0}"/>
              </a:ext>
            </a:extLst>
          </p:cNvPr>
          <p:cNvGrpSpPr/>
          <p:nvPr/>
        </p:nvGrpSpPr>
        <p:grpSpPr>
          <a:xfrm>
            <a:off x="8864477" y="2686718"/>
            <a:ext cx="5202484" cy="1250282"/>
            <a:chOff x="8864477" y="2686718"/>
            <a:chExt cx="5202484" cy="1250282"/>
          </a:xfrm>
        </p:grpSpPr>
        <p:sp>
          <p:nvSpPr>
            <p:cNvPr id="28" name="椭圆 27">
              <a:extLst>
                <a:ext uri="{FF2B5EF4-FFF2-40B4-BE49-F238E27FC236}">
                  <a16:creationId xmlns:a16="http://schemas.microsoft.com/office/drawing/2014/main" xmlns="" id="{FBFC1061-0A39-465E-BF81-9344B634CB9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29" name="菱形 28">
              <a:extLst>
                <a:ext uri="{FF2B5EF4-FFF2-40B4-BE49-F238E27FC236}">
                  <a16:creationId xmlns:a16="http://schemas.microsoft.com/office/drawing/2014/main" xmlns="" id="{09D8BEE4-D63A-4E56-A0C9-71E2792C7C6B}"/>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学</a:t>
              </a:r>
            </a:p>
          </p:txBody>
        </p:sp>
        <p:sp>
          <p:nvSpPr>
            <p:cNvPr id="30" name="椭圆 29">
              <a:extLst>
                <a:ext uri="{FF2B5EF4-FFF2-40B4-BE49-F238E27FC236}">
                  <a16:creationId xmlns:a16="http://schemas.microsoft.com/office/drawing/2014/main" xmlns="" id="{FC5A01CB-EF12-42B7-9A9E-340689849BDB}"/>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1" name="椭圆 30">
              <a:extLst>
                <a:ext uri="{FF2B5EF4-FFF2-40B4-BE49-F238E27FC236}">
                  <a16:creationId xmlns:a16="http://schemas.microsoft.com/office/drawing/2014/main" xmlns="" id="{7EDD0066-BF29-44CE-A7A4-899814D7F2AB}"/>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2" name="菱形 31">
              <a:extLst>
                <a:ext uri="{FF2B5EF4-FFF2-40B4-BE49-F238E27FC236}">
                  <a16:creationId xmlns:a16="http://schemas.microsoft.com/office/drawing/2014/main" xmlns="" id="{8B60DFB1-9674-4168-B6FD-0E5F43F80F49}"/>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汉</a:t>
              </a:r>
            </a:p>
          </p:txBody>
        </p:sp>
        <p:sp>
          <p:nvSpPr>
            <p:cNvPr id="33" name="菱形 32">
              <a:extLst>
                <a:ext uri="{FF2B5EF4-FFF2-40B4-BE49-F238E27FC236}">
                  <a16:creationId xmlns:a16="http://schemas.microsoft.com/office/drawing/2014/main" xmlns="" id="{6BBED779-41E9-4C43-BF38-5E31C88BED97}"/>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字</a:t>
              </a:r>
            </a:p>
          </p:txBody>
        </p:sp>
        <p:sp>
          <p:nvSpPr>
            <p:cNvPr id="34" name="菱形 33">
              <a:extLst>
                <a:ext uri="{FF2B5EF4-FFF2-40B4-BE49-F238E27FC236}">
                  <a16:creationId xmlns:a16="http://schemas.microsoft.com/office/drawing/2014/main" xmlns="" id="{B57250E7-4205-421F-8A6E-2E573B7B3768}"/>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教</a:t>
              </a:r>
            </a:p>
          </p:txBody>
        </p:sp>
      </p:grpSp>
      <p:grpSp>
        <p:nvGrpSpPr>
          <p:cNvPr id="11" name="组合 10">
            <a:extLst>
              <a:ext uri="{FF2B5EF4-FFF2-40B4-BE49-F238E27FC236}">
                <a16:creationId xmlns:a16="http://schemas.microsoft.com/office/drawing/2014/main" xmlns="" id="{9EB44C78-65A2-44F4-BE02-A96595E20F70}"/>
              </a:ext>
            </a:extLst>
          </p:cNvPr>
          <p:cNvGrpSpPr/>
          <p:nvPr/>
        </p:nvGrpSpPr>
        <p:grpSpPr>
          <a:xfrm>
            <a:off x="10511886" y="4582193"/>
            <a:ext cx="9256572" cy="5876309"/>
            <a:chOff x="10285463" y="4582193"/>
            <a:chExt cx="9256572" cy="5876309"/>
          </a:xfrm>
        </p:grpSpPr>
        <p:sp>
          <p:nvSpPr>
            <p:cNvPr id="45" name="文本框 44">
              <a:extLst>
                <a:ext uri="{FF2B5EF4-FFF2-40B4-BE49-F238E27FC236}">
                  <a16:creationId xmlns:a16="http://schemas.microsoft.com/office/drawing/2014/main" xmlns="" id="{DBED4814-4B35-4251-8A68-8D90DF63A625}"/>
                </a:ext>
              </a:extLst>
            </p:cNvPr>
            <p:cNvSpPr txBox="1"/>
            <p:nvPr/>
          </p:nvSpPr>
          <p:spPr>
            <a:xfrm>
              <a:off x="10285463" y="4582193"/>
              <a:ext cx="9256572" cy="2066784"/>
            </a:xfrm>
            <a:prstGeom prst="rect">
              <a:avLst/>
            </a:prstGeom>
            <a:noFill/>
          </p:spPr>
          <p:txBody>
            <a:bodyPr wrap="square" rtlCol="0">
              <a:spAutoFit/>
            </a:bodyPr>
            <a:lstStyle/>
            <a:p>
              <a:pPr algn="ctr">
                <a:lnSpc>
                  <a:spcPct val="150000"/>
                </a:lnSpc>
              </a:pPr>
              <a:r>
                <a:rPr lang="zh-CN" altLang="en-US" sz="3200" dirty="0">
                  <a:solidFill>
                    <a:schemeClr val="accent2">
                      <a:lumMod val="50000"/>
                    </a:schemeClr>
                  </a:solidFill>
                  <a:latin typeface="+mj-ea"/>
                  <a:ea typeface="+mj-ea"/>
                </a:rPr>
                <a:t>白话译文</a:t>
              </a:r>
            </a:p>
            <a:p>
              <a:pPr algn="ctr">
                <a:lnSpc>
                  <a:spcPct val="150000"/>
                </a:lnSpc>
              </a:pPr>
              <a:r>
                <a:rPr lang="zh-CN" altLang="en-US" sz="2800" dirty="0">
                  <a:latin typeface="幼圆" panose="02010509060101010101" pitchFamily="49" charset="-122"/>
                  <a:ea typeface="幼圆" panose="02010509060101010101" pitchFamily="49" charset="-122"/>
                </a:rPr>
                <a:t>独自离家在外地为他乡客人，每逢佳节来临格外思念亲人。</a:t>
              </a:r>
            </a:p>
            <a:p>
              <a:pPr algn="ctr">
                <a:lnSpc>
                  <a:spcPct val="150000"/>
                </a:lnSpc>
              </a:pPr>
              <a:r>
                <a:rPr lang="zh-CN" altLang="en-US" sz="2800" dirty="0">
                  <a:latin typeface="幼圆" panose="02010509060101010101" pitchFamily="49" charset="-122"/>
                  <a:ea typeface="幼圆" panose="02010509060101010101" pitchFamily="49" charset="-122"/>
                </a:rPr>
                <a:t>遥想兄弟们今日登高望远时，头上插茱萸可惜只少我一人。</a:t>
              </a:r>
            </a:p>
          </p:txBody>
        </p:sp>
        <p:cxnSp>
          <p:nvCxnSpPr>
            <p:cNvPr id="9" name="直接连接符 8">
              <a:extLst>
                <a:ext uri="{FF2B5EF4-FFF2-40B4-BE49-F238E27FC236}">
                  <a16:creationId xmlns:a16="http://schemas.microsoft.com/office/drawing/2014/main" xmlns="" id="{84801156-3022-42EF-BA69-6DF42FFBCAA9}"/>
                </a:ext>
              </a:extLst>
            </p:cNvPr>
            <p:cNvCxnSpPr/>
            <p:nvPr/>
          </p:nvCxnSpPr>
          <p:spPr>
            <a:xfrm>
              <a:off x="10302240" y="6966857"/>
              <a:ext cx="9178834" cy="0"/>
            </a:xfrm>
            <a:prstGeom prst="line">
              <a:avLst/>
            </a:prstGeom>
            <a:ln w="34925">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BF56E84A-3616-4478-819D-47116B1ABED7}"/>
                </a:ext>
              </a:extLst>
            </p:cNvPr>
            <p:cNvSpPr txBox="1"/>
            <p:nvPr/>
          </p:nvSpPr>
          <p:spPr>
            <a:xfrm>
              <a:off x="10285463" y="7177347"/>
              <a:ext cx="9256572" cy="3281155"/>
            </a:xfrm>
            <a:prstGeom prst="rect">
              <a:avLst/>
            </a:prstGeom>
            <a:noFill/>
          </p:spPr>
          <p:txBody>
            <a:bodyPr wrap="square" rtlCol="0">
              <a:spAutoFit/>
            </a:bodyPr>
            <a:lstStyle/>
            <a:p>
              <a:pPr algn="ctr">
                <a:lnSpc>
                  <a:spcPct val="150000"/>
                </a:lnSpc>
              </a:pPr>
              <a:r>
                <a:rPr lang="zh-CN" altLang="en-US" sz="3200" dirty="0">
                  <a:solidFill>
                    <a:schemeClr val="accent2">
                      <a:lumMod val="50000"/>
                    </a:schemeClr>
                  </a:solidFill>
                  <a:latin typeface="+mj-ea"/>
                  <a:ea typeface="+mj-ea"/>
                </a:rPr>
                <a:t>词句注释</a:t>
              </a:r>
            </a:p>
            <a:p>
              <a:pPr algn="just">
                <a:lnSpc>
                  <a:spcPct val="150000"/>
                </a:lnSpc>
              </a:pPr>
              <a:r>
                <a:rPr lang="zh-CN" altLang="en-US" dirty="0">
                  <a:latin typeface="幼圆" panose="02010509060101010101" pitchFamily="49" charset="-122"/>
                  <a:ea typeface="幼圆" panose="02010509060101010101" pitchFamily="49" charset="-122"/>
                </a:rPr>
                <a:t>⑴九月九日：即重阳节。古以九为阳数，故曰重阳。忆：想念。山东：王维迁居于蒲县（今山西永济县），在函谷关与华山以东，所以称山东。</a:t>
              </a:r>
            </a:p>
            <a:p>
              <a:pPr algn="just">
                <a:lnSpc>
                  <a:spcPct val="150000"/>
                </a:lnSpc>
              </a:pPr>
              <a:r>
                <a:rPr lang="zh-CN" altLang="en-US" dirty="0">
                  <a:latin typeface="幼圆" panose="02010509060101010101" pitchFamily="49" charset="-122"/>
                  <a:ea typeface="幼圆" panose="02010509060101010101" pitchFamily="49" charset="-122"/>
                </a:rPr>
                <a:t>⑵异乡：他乡、外乡。 为异客：作他乡的客人。</a:t>
              </a:r>
            </a:p>
            <a:p>
              <a:pPr algn="just">
                <a:lnSpc>
                  <a:spcPct val="150000"/>
                </a:lnSpc>
              </a:pPr>
              <a:r>
                <a:rPr lang="zh-CN" altLang="en-US" dirty="0">
                  <a:latin typeface="幼圆" panose="02010509060101010101" pitchFamily="49" charset="-122"/>
                  <a:ea typeface="幼圆" panose="02010509060101010101" pitchFamily="49" charset="-122"/>
                </a:rPr>
                <a:t>⑶佳节：美好的节日。</a:t>
              </a:r>
            </a:p>
            <a:p>
              <a:pPr algn="just">
                <a:lnSpc>
                  <a:spcPct val="150000"/>
                </a:lnSpc>
              </a:pPr>
              <a:r>
                <a:rPr lang="zh-CN" altLang="en-US" dirty="0">
                  <a:latin typeface="幼圆" panose="02010509060101010101" pitchFamily="49" charset="-122"/>
                  <a:ea typeface="幼圆" panose="02010509060101010101" pitchFamily="49" charset="-122"/>
                </a:rPr>
                <a:t>⑷登高：古有重阳节登高的风俗。</a:t>
              </a:r>
            </a:p>
            <a:p>
              <a:pPr algn="just">
                <a:lnSpc>
                  <a:spcPct val="150000"/>
                </a:lnSpc>
              </a:pPr>
              <a:r>
                <a:rPr lang="zh-CN" altLang="en-US" dirty="0">
                  <a:latin typeface="幼圆" panose="02010509060101010101" pitchFamily="49" charset="-122"/>
                  <a:ea typeface="幼圆" panose="02010509060101010101" pitchFamily="49" charset="-122"/>
                </a:rPr>
                <a:t>⑸茱萸（</a:t>
              </a:r>
              <a:r>
                <a:rPr lang="en-US" altLang="zh-CN" dirty="0" err="1">
                  <a:latin typeface="幼圆" panose="02010509060101010101" pitchFamily="49" charset="-122"/>
                  <a:ea typeface="幼圆" panose="02010509060101010101" pitchFamily="49" charset="-122"/>
                </a:rPr>
                <a:t>zhūyú</a:t>
              </a:r>
              <a:r>
                <a:rPr lang="zh-CN" altLang="en-US" dirty="0">
                  <a:latin typeface="幼圆" panose="02010509060101010101" pitchFamily="49" charset="-122"/>
                  <a:ea typeface="幼圆" panose="02010509060101010101" pitchFamily="49" charset="-122"/>
                </a:rPr>
                <a:t>）：一种植物，即茱萸。古时人们认为重阳节插戴茱萸可以避灾克邪。</a:t>
              </a:r>
            </a:p>
          </p:txBody>
        </p:sp>
      </p:grpSp>
      <p:grpSp>
        <p:nvGrpSpPr>
          <p:cNvPr id="2" name="组合 1">
            <a:extLst>
              <a:ext uri="{FF2B5EF4-FFF2-40B4-BE49-F238E27FC236}">
                <a16:creationId xmlns:a16="http://schemas.microsoft.com/office/drawing/2014/main" xmlns="" id="{F5D02F2E-71F9-4229-99DE-7F0DEA5598E5}"/>
              </a:ext>
            </a:extLst>
          </p:cNvPr>
          <p:cNvGrpSpPr/>
          <p:nvPr/>
        </p:nvGrpSpPr>
        <p:grpSpPr>
          <a:xfrm>
            <a:off x="3856822" y="5599605"/>
            <a:ext cx="3076413" cy="3025976"/>
            <a:chOff x="3706351" y="4858825"/>
            <a:chExt cx="3076413" cy="3025976"/>
          </a:xfrm>
        </p:grpSpPr>
        <p:grpSp>
          <p:nvGrpSpPr>
            <p:cNvPr id="64" name="组合 63">
              <a:extLst>
                <a:ext uri="{FF2B5EF4-FFF2-40B4-BE49-F238E27FC236}">
                  <a16:creationId xmlns:a16="http://schemas.microsoft.com/office/drawing/2014/main" xmlns="" id="{B8FEE50F-2213-4585-8621-C56408F60117}"/>
                </a:ext>
              </a:extLst>
            </p:cNvPr>
            <p:cNvGrpSpPr/>
            <p:nvPr/>
          </p:nvGrpSpPr>
          <p:grpSpPr>
            <a:xfrm>
              <a:off x="3706351" y="4858825"/>
              <a:ext cx="3076413" cy="3025976"/>
              <a:chOff x="6880860" y="-1408063"/>
              <a:chExt cx="929640" cy="914400"/>
            </a:xfrm>
          </p:grpSpPr>
          <p:sp>
            <p:nvSpPr>
              <p:cNvPr id="71" name="PA-矩形 170">
                <a:extLst>
                  <a:ext uri="{FF2B5EF4-FFF2-40B4-BE49-F238E27FC236}">
                    <a16:creationId xmlns:a16="http://schemas.microsoft.com/office/drawing/2014/main" xmlns="" id="{BABB5021-8FFB-45B0-86A9-F7032DBC8B20}"/>
                  </a:ext>
                </a:extLst>
              </p:cNvPr>
              <p:cNvSpPr/>
              <p:nvPr>
                <p:custDataLst>
                  <p:tags r:id="rId2"/>
                </p:custDataLst>
              </p:nvPr>
            </p:nvSpPr>
            <p:spPr>
              <a:xfrm>
                <a:off x="6882726" y="-1408063"/>
                <a:ext cx="914400" cy="914400"/>
              </a:xfrm>
              <a:prstGeom prst="rect">
                <a:avLst/>
              </a:prstGeom>
              <a:noFill/>
              <a:ln w="444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72" name="PA-直接连接符 171">
                <a:extLst>
                  <a:ext uri="{FF2B5EF4-FFF2-40B4-BE49-F238E27FC236}">
                    <a16:creationId xmlns:a16="http://schemas.microsoft.com/office/drawing/2014/main" xmlns="" id="{B4598B36-DBC4-41B6-9024-B75782FDFE6B}"/>
                  </a:ext>
                </a:extLst>
              </p:cNvPr>
              <p:cNvCxnSpPr/>
              <p:nvPr>
                <p:custDataLst>
                  <p:tags r:id="rId3"/>
                </p:custDataLst>
              </p:nvPr>
            </p:nvCxnSpPr>
            <p:spPr>
              <a:xfrm>
                <a:off x="6880860" y="-1402080"/>
                <a:ext cx="929640" cy="908417"/>
              </a:xfrm>
              <a:prstGeom prst="line">
                <a:avLst/>
              </a:prstGeom>
              <a:ln w="22225">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73" name="PA-直接连接符 172">
                <a:extLst>
                  <a:ext uri="{FF2B5EF4-FFF2-40B4-BE49-F238E27FC236}">
                    <a16:creationId xmlns:a16="http://schemas.microsoft.com/office/drawing/2014/main" xmlns="" id="{5C30AA82-2448-4877-8F25-22DA6AFC13A6}"/>
                  </a:ext>
                </a:extLst>
              </p:cNvPr>
              <p:cNvCxnSpPr/>
              <p:nvPr>
                <p:custDataLst>
                  <p:tags r:id="rId4"/>
                </p:custDataLst>
              </p:nvPr>
            </p:nvCxnSpPr>
            <p:spPr>
              <a:xfrm flipV="1">
                <a:off x="6882726" y="-1408063"/>
                <a:ext cx="914400" cy="914400"/>
              </a:xfrm>
              <a:prstGeom prst="line">
                <a:avLst/>
              </a:prstGeom>
              <a:ln w="22225">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74" name="PA-直接连接符 173">
                <a:extLst>
                  <a:ext uri="{FF2B5EF4-FFF2-40B4-BE49-F238E27FC236}">
                    <a16:creationId xmlns:a16="http://schemas.microsoft.com/office/drawing/2014/main" xmlns="" id="{9EA5CA4F-763B-4022-8A24-4404F1C2CE3D}"/>
                  </a:ext>
                </a:extLst>
              </p:cNvPr>
              <p:cNvCxnSpPr>
                <a:cxnSpLocks/>
                <a:stCxn id="71" idx="1"/>
                <a:endCxn id="71" idx="3"/>
              </p:cNvCxnSpPr>
              <p:nvPr>
                <p:custDataLst>
                  <p:tags r:id="rId5"/>
                </p:custDataLst>
              </p:nvPr>
            </p:nvCxnSpPr>
            <p:spPr>
              <a:xfrm>
                <a:off x="6882726" y="-950863"/>
                <a:ext cx="914400" cy="0"/>
              </a:xfrm>
              <a:prstGeom prst="line">
                <a:avLst/>
              </a:prstGeom>
              <a:ln w="22225">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75" name="PA-直接连接符 174">
                <a:extLst>
                  <a:ext uri="{FF2B5EF4-FFF2-40B4-BE49-F238E27FC236}">
                    <a16:creationId xmlns:a16="http://schemas.microsoft.com/office/drawing/2014/main" xmlns="" id="{3DFD3141-D9C8-4780-9B95-17688E9B9BAD}"/>
                  </a:ext>
                </a:extLst>
              </p:cNvPr>
              <p:cNvCxnSpPr>
                <a:cxnSpLocks/>
                <a:stCxn id="71" idx="0"/>
                <a:endCxn id="71" idx="2"/>
              </p:cNvCxnSpPr>
              <p:nvPr>
                <p:custDataLst>
                  <p:tags r:id="rId6"/>
                </p:custDataLst>
              </p:nvPr>
            </p:nvCxnSpPr>
            <p:spPr>
              <a:xfrm>
                <a:off x="7339926" y="-1408063"/>
                <a:ext cx="0" cy="914400"/>
              </a:xfrm>
              <a:prstGeom prst="line">
                <a:avLst/>
              </a:prstGeom>
              <a:ln w="22225">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sp>
          <p:nvSpPr>
            <p:cNvPr id="44" name="文本框 43">
              <a:extLst>
                <a:ext uri="{FF2B5EF4-FFF2-40B4-BE49-F238E27FC236}">
                  <a16:creationId xmlns:a16="http://schemas.microsoft.com/office/drawing/2014/main" xmlns="" id="{C138DA07-146B-42B4-BBDC-86630CA45DD9}"/>
                </a:ext>
              </a:extLst>
            </p:cNvPr>
            <p:cNvSpPr txBox="1"/>
            <p:nvPr/>
          </p:nvSpPr>
          <p:spPr>
            <a:xfrm>
              <a:off x="4145916" y="5006678"/>
              <a:ext cx="2057838" cy="2554545"/>
            </a:xfrm>
            <a:prstGeom prst="rect">
              <a:avLst/>
            </a:prstGeom>
            <a:noFill/>
          </p:spPr>
          <p:txBody>
            <a:bodyPr wrap="square" lIns="0" tIns="0" rIns="0" bIns="0">
              <a:spAutoFit/>
            </a:bodyPr>
            <a:lstStyle/>
            <a:p>
              <a:pPr algn="dist"/>
              <a:r>
                <a:rPr lang="zh-CN" altLang="en-US" sz="16600" dirty="0">
                  <a:solidFill>
                    <a:schemeClr val="tx1"/>
                  </a:solidFill>
                  <a:latin typeface="+mj-ea"/>
                  <a:ea typeface="+mj-ea"/>
                </a:rPr>
                <a:t>茱</a:t>
              </a:r>
            </a:p>
          </p:txBody>
        </p:sp>
      </p:grpSp>
    </p:spTree>
    <p:custDataLst>
      <p:tags r:id="rId1"/>
    </p:custDataLst>
    <p:extLst>
      <p:ext uri="{BB962C8B-B14F-4D97-AF65-F5344CB8AC3E}">
        <p14:creationId xmlns:p14="http://schemas.microsoft.com/office/powerpoint/2010/main" val="15229929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壹</a:t>
            </a:r>
          </a:p>
        </p:txBody>
      </p:sp>
      <p:pic>
        <p:nvPicPr>
          <p:cNvPr id="18" name="图片 17" descr="图片包含 游戏机, 房间, 标志&#10;&#10;描述已自动生成">
            <a:extLst>
              <a:ext uri="{FF2B5EF4-FFF2-40B4-BE49-F238E27FC236}">
                <a16:creationId xmlns:a16="http://schemas.microsoft.com/office/drawing/2014/main" xmlns="" id="{0692D8DD-4F59-4E3D-8594-75614A123D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69903" y="8497570"/>
            <a:ext cx="2180332" cy="2180332"/>
          </a:xfrm>
          <a:prstGeom prst="rect">
            <a:avLst/>
          </a:prstGeom>
          <a:effectLst>
            <a:outerShdw dist="50800" dir="18900000" algn="bl" rotWithShape="0">
              <a:prstClr val="black"/>
            </a:outerShdw>
          </a:effectLst>
        </p:spPr>
      </p:pic>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伍</a:t>
            </a:r>
          </a:p>
        </p:txBody>
      </p:sp>
      <p:pic>
        <p:nvPicPr>
          <p:cNvPr id="330" name="图片 329" descr="图片包含 伞, 装饰品, 玩具, 雨&#10;&#10;描述已自动生成">
            <a:extLst>
              <a:ext uri="{FF2B5EF4-FFF2-40B4-BE49-F238E27FC236}">
                <a16:creationId xmlns:a16="http://schemas.microsoft.com/office/drawing/2014/main" xmlns="" id="{EB515B7C-BF11-4095-A399-13DA84C5BDA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988470" y="8690337"/>
            <a:ext cx="1865774" cy="1865774"/>
          </a:xfrm>
          <a:custGeom>
            <a:avLst/>
            <a:gdLst>
              <a:gd name="connsiteX0" fmla="*/ 1117600 w 2235200"/>
              <a:gd name="connsiteY0" fmla="*/ 0 h 2235200"/>
              <a:gd name="connsiteX1" fmla="*/ 2235200 w 2235200"/>
              <a:gd name="connsiteY1" fmla="*/ 1117600 h 2235200"/>
              <a:gd name="connsiteX2" fmla="*/ 1117600 w 2235200"/>
              <a:gd name="connsiteY2" fmla="*/ 2235200 h 2235200"/>
              <a:gd name="connsiteX3" fmla="*/ 0 w 2235200"/>
              <a:gd name="connsiteY3" fmla="*/ 1117600 h 2235200"/>
              <a:gd name="connsiteX4" fmla="*/ 1117600 w 2235200"/>
              <a:gd name="connsiteY4" fmla="*/ 0 h 223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200" h="2235200">
                <a:moveTo>
                  <a:pt x="1117600" y="0"/>
                </a:moveTo>
                <a:cubicBezTo>
                  <a:pt x="1734833" y="0"/>
                  <a:pt x="2235200" y="500367"/>
                  <a:pt x="2235200" y="1117600"/>
                </a:cubicBezTo>
                <a:cubicBezTo>
                  <a:pt x="2235200" y="1734833"/>
                  <a:pt x="1734833" y="2235200"/>
                  <a:pt x="1117600" y="2235200"/>
                </a:cubicBezTo>
                <a:cubicBezTo>
                  <a:pt x="500367" y="2235200"/>
                  <a:pt x="0" y="1734833"/>
                  <a:pt x="0" y="1117600"/>
                </a:cubicBezTo>
                <a:cubicBezTo>
                  <a:pt x="0" y="500367"/>
                  <a:pt x="500367" y="0"/>
                  <a:pt x="1117600" y="0"/>
                </a:cubicBezTo>
                <a:close/>
              </a:path>
            </a:pathLst>
          </a:custGeom>
          <a:effectLst>
            <a:outerShdw dist="50800" dir="18900000" algn="bl" rotWithShape="0">
              <a:prstClr val="black"/>
            </a:outerShdw>
          </a:effectLst>
        </p:spPr>
      </p:pic>
      <p:pic>
        <p:nvPicPr>
          <p:cNvPr id="23" name="图片 22" descr="图片包含 桌子, 碗, 食物, 水果&#10;&#10;描述已自动生成">
            <a:extLst>
              <a:ext uri="{FF2B5EF4-FFF2-40B4-BE49-F238E27FC236}">
                <a16:creationId xmlns:a16="http://schemas.microsoft.com/office/drawing/2014/main" xmlns="" id="{592B7105-CB73-43BF-9887-BEB0E5D421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476798" y="8387305"/>
            <a:ext cx="2217195" cy="2217195"/>
          </a:xfrm>
          <a:prstGeom prst="rect">
            <a:avLst/>
          </a:prstGeom>
          <a:effectLst>
            <a:outerShdw dist="50800" dir="18900000" algn="bl" rotWithShape="0">
              <a:prstClr val="black"/>
            </a:outerShdw>
          </a:effectLst>
        </p:spPr>
      </p:pic>
      <p:pic>
        <p:nvPicPr>
          <p:cNvPr id="24" name="图片 23" descr="图片包含 游戏机, 伞, 房间&#10;&#10;描述已自动生成">
            <a:extLst>
              <a:ext uri="{FF2B5EF4-FFF2-40B4-BE49-F238E27FC236}">
                <a16:creationId xmlns:a16="http://schemas.microsoft.com/office/drawing/2014/main" xmlns="" id="{5DF513A9-5B4D-4EBF-9549-E6F6743C126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004801" y="8552180"/>
            <a:ext cx="2311400" cy="2311400"/>
          </a:xfrm>
          <a:prstGeom prst="rect">
            <a:avLst/>
          </a:prstGeom>
          <a:effectLst>
            <a:outerShdw dist="50800" dir="18900000" algn="bl" rotWithShape="0">
              <a:prstClr val="black"/>
            </a:outerShdw>
          </a:effectLst>
        </p:spPr>
      </p:pic>
      <p:pic>
        <p:nvPicPr>
          <p:cNvPr id="25" name="图片 24" descr="图片包含 女孩, 小, 桌子, 女人&#10;&#10;描述已自动生成">
            <a:extLst>
              <a:ext uri="{FF2B5EF4-FFF2-40B4-BE49-F238E27FC236}">
                <a16:creationId xmlns:a16="http://schemas.microsoft.com/office/drawing/2014/main" xmlns="" id="{51496CEC-4B58-48BD-9B66-16D028C8A88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148081" y="8076552"/>
            <a:ext cx="2375548" cy="2375548"/>
          </a:xfrm>
          <a:prstGeom prst="rect">
            <a:avLst/>
          </a:prstGeom>
          <a:effectLst>
            <a:outerShdw dist="50800" dir="18900000" algn="bl" rotWithShape="0">
              <a:prstClr val="black"/>
            </a:outerShdw>
          </a:effectLst>
        </p:spPr>
      </p:pic>
    </p:spTree>
    <p:custDataLst>
      <p:tags r:id="rId1"/>
    </p:custDataLst>
    <p:extLst>
      <p:ext uri="{BB962C8B-B14F-4D97-AF65-F5344CB8AC3E}">
        <p14:creationId xmlns:p14="http://schemas.microsoft.com/office/powerpoint/2010/main" val="6004390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7FF71A25-8846-4592-98F4-1D8CA1A67A23}"/>
              </a:ext>
            </a:extLst>
          </p:cNvPr>
          <p:cNvGrpSpPr/>
          <p:nvPr/>
        </p:nvGrpSpPr>
        <p:grpSpPr>
          <a:xfrm>
            <a:off x="8864477" y="2686718"/>
            <a:ext cx="5202484" cy="1250282"/>
            <a:chOff x="8864477" y="2686718"/>
            <a:chExt cx="5202484" cy="1250282"/>
          </a:xfrm>
        </p:grpSpPr>
        <p:sp>
          <p:nvSpPr>
            <p:cNvPr id="372" name="椭圆 371">
              <a:extLst>
                <a:ext uri="{FF2B5EF4-FFF2-40B4-BE49-F238E27FC236}">
                  <a16:creationId xmlns:a16="http://schemas.microsoft.com/office/drawing/2014/main" xmlns="" id="{5D7D6C65-028F-48FE-A969-6649746E1CC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73" name="菱形 372">
              <a:extLst>
                <a:ext uri="{FF2B5EF4-FFF2-40B4-BE49-F238E27FC236}">
                  <a16:creationId xmlns:a16="http://schemas.microsoft.com/office/drawing/2014/main" xmlns="" id="{1367D54E-DD55-41AF-94CB-0F2465A439AD}"/>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面</a:t>
              </a:r>
            </a:p>
          </p:txBody>
        </p:sp>
        <p:sp>
          <p:nvSpPr>
            <p:cNvPr id="336" name="椭圆 335">
              <a:extLst>
                <a:ext uri="{FF2B5EF4-FFF2-40B4-BE49-F238E27FC236}">
                  <a16:creationId xmlns:a16="http://schemas.microsoft.com/office/drawing/2014/main" xmlns="" id="{36490004-4578-485D-B5E6-92A3E667C56A}"/>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7" name="椭圆 336">
              <a:extLst>
                <a:ext uri="{FF2B5EF4-FFF2-40B4-BE49-F238E27FC236}">
                  <a16:creationId xmlns:a16="http://schemas.microsoft.com/office/drawing/2014/main" xmlns="" id="{87E56EC1-CC69-4174-95F3-DE0F0EFAD336}"/>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38" name="菱形 337">
              <a:extLst>
                <a:ext uri="{FF2B5EF4-FFF2-40B4-BE49-F238E27FC236}">
                  <a16:creationId xmlns:a16="http://schemas.microsoft.com/office/drawing/2014/main" xmlns="" id="{0CC2F0E9-E5E3-4700-8094-FB8B372E9D51}"/>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常</a:t>
              </a:r>
            </a:p>
          </p:txBody>
        </p:sp>
        <p:sp>
          <p:nvSpPr>
            <p:cNvPr id="339" name="菱形 338">
              <a:extLst>
                <a:ext uri="{FF2B5EF4-FFF2-40B4-BE49-F238E27FC236}">
                  <a16:creationId xmlns:a16="http://schemas.microsoft.com/office/drawing/2014/main" xmlns="" id="{562507A1-4234-47F5-A58E-1768D1FCE84D}"/>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识</a:t>
              </a:r>
            </a:p>
          </p:txBody>
        </p:sp>
        <p:sp>
          <p:nvSpPr>
            <p:cNvPr id="371" name="菱形 370">
              <a:extLst>
                <a:ext uri="{FF2B5EF4-FFF2-40B4-BE49-F238E27FC236}">
                  <a16:creationId xmlns:a16="http://schemas.microsoft.com/office/drawing/2014/main" xmlns="" id="{F615BB02-B676-4377-B844-4CD0A1D75967}"/>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页</a:t>
              </a:r>
            </a:p>
          </p:txBody>
        </p:sp>
      </p:grpSp>
      <p:grpSp>
        <p:nvGrpSpPr>
          <p:cNvPr id="21" name="组合 20">
            <a:extLst>
              <a:ext uri="{FF2B5EF4-FFF2-40B4-BE49-F238E27FC236}">
                <a16:creationId xmlns:a16="http://schemas.microsoft.com/office/drawing/2014/main" xmlns="" id="{A45B39BF-A9DA-4222-BE13-C7526DD3C675}"/>
              </a:ext>
            </a:extLst>
          </p:cNvPr>
          <p:cNvGrpSpPr/>
          <p:nvPr/>
        </p:nvGrpSpPr>
        <p:grpSpPr>
          <a:xfrm>
            <a:off x="3706352" y="4858824"/>
            <a:ext cx="14517479" cy="1090563"/>
            <a:chOff x="3760348" y="4858824"/>
            <a:chExt cx="14517479" cy="1090563"/>
          </a:xfrm>
        </p:grpSpPr>
        <p:grpSp>
          <p:nvGrpSpPr>
            <p:cNvPr id="2" name="组合 1">
              <a:extLst>
                <a:ext uri="{FF2B5EF4-FFF2-40B4-BE49-F238E27FC236}">
                  <a16:creationId xmlns:a16="http://schemas.microsoft.com/office/drawing/2014/main" xmlns="" id="{0BC284FB-D62C-4C69-B86D-7171CF3E400B}"/>
                </a:ext>
              </a:extLst>
            </p:cNvPr>
            <p:cNvGrpSpPr/>
            <p:nvPr/>
          </p:nvGrpSpPr>
          <p:grpSpPr>
            <a:xfrm>
              <a:off x="3760348" y="4858824"/>
              <a:ext cx="4817014" cy="1077576"/>
              <a:chOff x="3760348" y="4858824"/>
              <a:chExt cx="4817014" cy="1077576"/>
            </a:xfrm>
          </p:grpSpPr>
          <p:grpSp>
            <p:nvGrpSpPr>
              <p:cNvPr id="25" name="组合 24">
                <a:extLst>
                  <a:ext uri="{FF2B5EF4-FFF2-40B4-BE49-F238E27FC236}">
                    <a16:creationId xmlns:a16="http://schemas.microsoft.com/office/drawing/2014/main" xmlns="" id="{13D175F8-1E46-4960-8798-C7077B484073}"/>
                  </a:ext>
                </a:extLst>
              </p:cNvPr>
              <p:cNvGrpSpPr/>
              <p:nvPr/>
            </p:nvGrpSpPr>
            <p:grpSpPr>
              <a:xfrm>
                <a:off x="3760348" y="4858824"/>
                <a:ext cx="2316882" cy="1077576"/>
                <a:chOff x="6074643" y="6078627"/>
                <a:chExt cx="2316882" cy="1077576"/>
              </a:xfrm>
            </p:grpSpPr>
            <p:grpSp>
              <p:nvGrpSpPr>
                <p:cNvPr id="28" name="组合 27">
                  <a:extLst>
                    <a:ext uri="{FF2B5EF4-FFF2-40B4-BE49-F238E27FC236}">
                      <a16:creationId xmlns:a16="http://schemas.microsoft.com/office/drawing/2014/main" xmlns="" id="{9AC1D523-FB43-44D5-BAA6-FC85861B1133}"/>
                    </a:ext>
                  </a:extLst>
                </p:cNvPr>
                <p:cNvGrpSpPr/>
                <p:nvPr/>
              </p:nvGrpSpPr>
              <p:grpSpPr>
                <a:xfrm>
                  <a:off x="6074643" y="6078628"/>
                  <a:ext cx="1095536" cy="1077575"/>
                  <a:chOff x="6880860" y="-1408063"/>
                  <a:chExt cx="929640" cy="914400"/>
                </a:xfrm>
              </p:grpSpPr>
              <p:sp>
                <p:nvSpPr>
                  <p:cNvPr id="35" name="PA-矩形 170">
                    <a:extLst>
                      <a:ext uri="{FF2B5EF4-FFF2-40B4-BE49-F238E27FC236}">
                        <a16:creationId xmlns:a16="http://schemas.microsoft.com/office/drawing/2014/main" xmlns="" id="{C0BF1166-603C-4A2D-A639-538956548310}"/>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36" name="PA-直接连接符 171">
                    <a:extLst>
                      <a:ext uri="{FF2B5EF4-FFF2-40B4-BE49-F238E27FC236}">
                        <a16:creationId xmlns:a16="http://schemas.microsoft.com/office/drawing/2014/main" xmlns="" id="{5C6938D6-8ADF-4CFE-BE13-900EAC307D99}"/>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7" name="PA-直接连接符 172">
                    <a:extLst>
                      <a:ext uri="{FF2B5EF4-FFF2-40B4-BE49-F238E27FC236}">
                        <a16:creationId xmlns:a16="http://schemas.microsoft.com/office/drawing/2014/main" xmlns="" id="{29AA8BEC-5280-471A-9C6D-A40AF7A8FFF5}"/>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8" name="PA-直接连接符 173">
                    <a:extLst>
                      <a:ext uri="{FF2B5EF4-FFF2-40B4-BE49-F238E27FC236}">
                        <a16:creationId xmlns:a16="http://schemas.microsoft.com/office/drawing/2014/main" xmlns="" id="{E301D2D1-CEA9-4577-AF9B-F0A8712B5031}"/>
                      </a:ext>
                    </a:extLst>
                  </p:cNvPr>
                  <p:cNvCxnSpPr>
                    <a:cxnSpLocks/>
                    <a:stCxn id="35" idx="1"/>
                    <a:endCxn id="35"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9" name="PA-直接连接符 174">
                    <a:extLst>
                      <a:ext uri="{FF2B5EF4-FFF2-40B4-BE49-F238E27FC236}">
                        <a16:creationId xmlns:a16="http://schemas.microsoft.com/office/drawing/2014/main" xmlns="" id="{43319912-804C-43DF-A998-4B203ACA24EF}"/>
                      </a:ext>
                    </a:extLst>
                  </p:cNvPr>
                  <p:cNvCxnSpPr>
                    <a:cxnSpLocks/>
                    <a:stCxn id="35" idx="0"/>
                    <a:endCxn id="35"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A060D0C1-FB3A-4A70-85B9-4253AE8F3C26}"/>
                    </a:ext>
                  </a:extLst>
                </p:cNvPr>
                <p:cNvGrpSpPr/>
                <p:nvPr/>
              </p:nvGrpSpPr>
              <p:grpSpPr>
                <a:xfrm>
                  <a:off x="7295989" y="6078627"/>
                  <a:ext cx="1095536" cy="1077575"/>
                  <a:chOff x="6880860" y="-1408063"/>
                  <a:chExt cx="929640" cy="914400"/>
                </a:xfrm>
              </p:grpSpPr>
              <p:sp>
                <p:nvSpPr>
                  <p:cNvPr id="30" name="PA-矩形 165">
                    <a:extLst>
                      <a:ext uri="{FF2B5EF4-FFF2-40B4-BE49-F238E27FC236}">
                        <a16:creationId xmlns:a16="http://schemas.microsoft.com/office/drawing/2014/main" xmlns="" id="{137D9521-332B-4C2D-9632-B114AC836062}"/>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31" name="PA-直接连接符 166">
                    <a:extLst>
                      <a:ext uri="{FF2B5EF4-FFF2-40B4-BE49-F238E27FC236}">
                        <a16:creationId xmlns:a16="http://schemas.microsoft.com/office/drawing/2014/main" xmlns="" id="{E4593B9A-8D91-4D86-81FA-8757FA6A0628}"/>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2" name="PA-直接连接符 167">
                    <a:extLst>
                      <a:ext uri="{FF2B5EF4-FFF2-40B4-BE49-F238E27FC236}">
                        <a16:creationId xmlns:a16="http://schemas.microsoft.com/office/drawing/2014/main" xmlns="" id="{4E5A5CE7-AF0A-4B1E-9849-F406DCCD6ABC}"/>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3" name="PA-直接连接符 168">
                    <a:extLst>
                      <a:ext uri="{FF2B5EF4-FFF2-40B4-BE49-F238E27FC236}">
                        <a16:creationId xmlns:a16="http://schemas.microsoft.com/office/drawing/2014/main" xmlns="" id="{7ACCF30D-AF28-4BC2-91F3-C1DE99E53E01}"/>
                      </a:ext>
                    </a:extLst>
                  </p:cNvPr>
                  <p:cNvCxnSpPr>
                    <a:cxnSpLocks/>
                    <a:stCxn id="30" idx="1"/>
                    <a:endCxn id="30"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4" name="PA-直接连接符 169">
                    <a:extLst>
                      <a:ext uri="{FF2B5EF4-FFF2-40B4-BE49-F238E27FC236}">
                        <a16:creationId xmlns:a16="http://schemas.microsoft.com/office/drawing/2014/main" xmlns="" id="{ED68EF23-DE84-4006-8C8B-ED517DAF7B4B}"/>
                      </a:ext>
                    </a:extLst>
                  </p:cNvPr>
                  <p:cNvCxnSpPr>
                    <a:cxnSpLocks/>
                    <a:stCxn id="30" idx="0"/>
                    <a:endCxn id="30"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41" name="组合 40">
                <a:extLst>
                  <a:ext uri="{FF2B5EF4-FFF2-40B4-BE49-F238E27FC236}">
                    <a16:creationId xmlns:a16="http://schemas.microsoft.com/office/drawing/2014/main" xmlns="" id="{650A7AF0-7C17-48E1-987C-ECF5CD496429}"/>
                  </a:ext>
                </a:extLst>
              </p:cNvPr>
              <p:cNvGrpSpPr/>
              <p:nvPr/>
            </p:nvGrpSpPr>
            <p:grpSpPr>
              <a:xfrm>
                <a:off x="6260480" y="4858824"/>
                <a:ext cx="2316882" cy="1077576"/>
                <a:chOff x="6074643" y="6078627"/>
                <a:chExt cx="2316882" cy="1077576"/>
              </a:xfrm>
            </p:grpSpPr>
            <p:grpSp>
              <p:nvGrpSpPr>
                <p:cNvPr id="42" name="组合 41">
                  <a:extLst>
                    <a:ext uri="{FF2B5EF4-FFF2-40B4-BE49-F238E27FC236}">
                      <a16:creationId xmlns:a16="http://schemas.microsoft.com/office/drawing/2014/main" xmlns="" id="{ED6E96D3-EFFA-4DB9-BD07-72F39814EEC9}"/>
                    </a:ext>
                  </a:extLst>
                </p:cNvPr>
                <p:cNvGrpSpPr/>
                <p:nvPr/>
              </p:nvGrpSpPr>
              <p:grpSpPr>
                <a:xfrm>
                  <a:off x="6074643" y="6078628"/>
                  <a:ext cx="1095536" cy="1077575"/>
                  <a:chOff x="6880860" y="-1408063"/>
                  <a:chExt cx="929640" cy="914400"/>
                </a:xfrm>
              </p:grpSpPr>
              <p:sp>
                <p:nvSpPr>
                  <p:cNvPr id="49" name="PA-矩形 170">
                    <a:extLst>
                      <a:ext uri="{FF2B5EF4-FFF2-40B4-BE49-F238E27FC236}">
                        <a16:creationId xmlns:a16="http://schemas.microsoft.com/office/drawing/2014/main" xmlns="" id="{E6ADB275-7564-4E35-A2DB-13ED51D5744D}"/>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50" name="PA-直接连接符 171">
                    <a:extLst>
                      <a:ext uri="{FF2B5EF4-FFF2-40B4-BE49-F238E27FC236}">
                        <a16:creationId xmlns:a16="http://schemas.microsoft.com/office/drawing/2014/main" xmlns="" id="{8A4D7A69-6B5A-4CF8-A235-6A00124CC22D}"/>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51" name="PA-直接连接符 172">
                    <a:extLst>
                      <a:ext uri="{FF2B5EF4-FFF2-40B4-BE49-F238E27FC236}">
                        <a16:creationId xmlns:a16="http://schemas.microsoft.com/office/drawing/2014/main" xmlns="" id="{0BA41423-DAE9-47C0-A0CB-817944591FF1}"/>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52" name="PA-直接连接符 173">
                    <a:extLst>
                      <a:ext uri="{FF2B5EF4-FFF2-40B4-BE49-F238E27FC236}">
                        <a16:creationId xmlns:a16="http://schemas.microsoft.com/office/drawing/2014/main" xmlns="" id="{2D0CE428-7569-4D63-AFA0-474D8770CBD2}"/>
                      </a:ext>
                    </a:extLst>
                  </p:cNvPr>
                  <p:cNvCxnSpPr>
                    <a:cxnSpLocks/>
                    <a:stCxn id="49" idx="1"/>
                    <a:endCxn id="49"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53" name="PA-直接连接符 174">
                    <a:extLst>
                      <a:ext uri="{FF2B5EF4-FFF2-40B4-BE49-F238E27FC236}">
                        <a16:creationId xmlns:a16="http://schemas.microsoft.com/office/drawing/2014/main" xmlns="" id="{6FFA7405-9233-4BAB-9519-D54BF74E4645}"/>
                      </a:ext>
                    </a:extLst>
                  </p:cNvPr>
                  <p:cNvCxnSpPr>
                    <a:cxnSpLocks/>
                    <a:stCxn id="49" idx="0"/>
                    <a:endCxn id="49"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xmlns="" id="{DE166F73-0C2F-4105-87F2-0096C7D52796}"/>
                    </a:ext>
                  </a:extLst>
                </p:cNvPr>
                <p:cNvGrpSpPr/>
                <p:nvPr/>
              </p:nvGrpSpPr>
              <p:grpSpPr>
                <a:xfrm>
                  <a:off x="7295989" y="6078627"/>
                  <a:ext cx="1095536" cy="1077575"/>
                  <a:chOff x="6880860" y="-1408063"/>
                  <a:chExt cx="929640" cy="914400"/>
                </a:xfrm>
              </p:grpSpPr>
              <p:sp>
                <p:nvSpPr>
                  <p:cNvPr id="44" name="PA-矩形 165">
                    <a:extLst>
                      <a:ext uri="{FF2B5EF4-FFF2-40B4-BE49-F238E27FC236}">
                        <a16:creationId xmlns:a16="http://schemas.microsoft.com/office/drawing/2014/main" xmlns="" id="{4D98C488-D60F-4703-A312-DAB1D4BE51F5}"/>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45" name="PA-直接连接符 166">
                    <a:extLst>
                      <a:ext uri="{FF2B5EF4-FFF2-40B4-BE49-F238E27FC236}">
                        <a16:creationId xmlns:a16="http://schemas.microsoft.com/office/drawing/2014/main" xmlns="" id="{7DF12FC8-065F-4569-941A-30FEA8CA8870}"/>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6" name="PA-直接连接符 167">
                    <a:extLst>
                      <a:ext uri="{FF2B5EF4-FFF2-40B4-BE49-F238E27FC236}">
                        <a16:creationId xmlns:a16="http://schemas.microsoft.com/office/drawing/2014/main" xmlns="" id="{6CB4468D-1974-43E9-B09D-9164802949BC}"/>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7" name="PA-直接连接符 168">
                    <a:extLst>
                      <a:ext uri="{FF2B5EF4-FFF2-40B4-BE49-F238E27FC236}">
                        <a16:creationId xmlns:a16="http://schemas.microsoft.com/office/drawing/2014/main" xmlns="" id="{B3B88F8A-CFC2-4500-8861-D57729787E75}"/>
                      </a:ext>
                    </a:extLst>
                  </p:cNvPr>
                  <p:cNvCxnSpPr>
                    <a:cxnSpLocks/>
                    <a:stCxn id="44" idx="1"/>
                    <a:endCxn id="44"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48" name="PA-直接连接符 169">
                    <a:extLst>
                      <a:ext uri="{FF2B5EF4-FFF2-40B4-BE49-F238E27FC236}">
                        <a16:creationId xmlns:a16="http://schemas.microsoft.com/office/drawing/2014/main" xmlns="" id="{531A9804-0E05-4303-B935-40BADC5412DB}"/>
                      </a:ext>
                    </a:extLst>
                  </p:cNvPr>
                  <p:cNvCxnSpPr>
                    <a:cxnSpLocks/>
                    <a:stCxn id="44" idx="0"/>
                    <a:endCxn id="44"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sp>
          <p:nvSpPr>
            <p:cNvPr id="3" name="文本框 2">
              <a:extLst>
                <a:ext uri="{FF2B5EF4-FFF2-40B4-BE49-F238E27FC236}">
                  <a16:creationId xmlns:a16="http://schemas.microsoft.com/office/drawing/2014/main" xmlns="" id="{04571FFB-3A01-4237-AE4F-B60FCF1CCF3E}"/>
                </a:ext>
              </a:extLst>
            </p:cNvPr>
            <p:cNvSpPr txBox="1"/>
            <p:nvPr/>
          </p:nvSpPr>
          <p:spPr>
            <a:xfrm>
              <a:off x="3991568" y="5035615"/>
              <a:ext cx="4353779"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主题内容</a:t>
              </a:r>
            </a:p>
          </p:txBody>
        </p:sp>
        <p:sp>
          <p:nvSpPr>
            <p:cNvPr id="55" name="文本框 54">
              <a:extLst>
                <a:ext uri="{FF2B5EF4-FFF2-40B4-BE49-F238E27FC236}">
                  <a16:creationId xmlns:a16="http://schemas.microsoft.com/office/drawing/2014/main" xmlns="" id="{39A49965-ACDD-43D0-A37D-143A76D6BA7F}"/>
                </a:ext>
              </a:extLst>
            </p:cNvPr>
            <p:cNvSpPr txBox="1"/>
            <p:nvPr/>
          </p:nvSpPr>
          <p:spPr>
            <a:xfrm>
              <a:off x="9061278" y="5035615"/>
              <a:ext cx="9216549" cy="738664"/>
            </a:xfrm>
            <a:prstGeom prst="rect">
              <a:avLst/>
            </a:prstGeom>
            <a:noFill/>
          </p:spPr>
          <p:txBody>
            <a:bodyPr wrap="square" lIns="0" tIns="0" rIns="0" bIns="0">
              <a:spAutoFit/>
            </a:bodyPr>
            <a:lstStyle/>
            <a:p>
              <a:pPr algn="dist"/>
              <a:r>
                <a:rPr lang="zh-CN" altLang="en-US" sz="4800" dirty="0">
                  <a:solidFill>
                    <a:schemeClr val="tx2"/>
                  </a:solidFill>
                  <a:latin typeface="幼圆" panose="02010509060101010101" pitchFamily="49" charset="-122"/>
                  <a:ea typeface="幼圆" panose="02010509060101010101" pitchFamily="49" charset="-122"/>
                </a:rPr>
                <a:t>关于主标题的相关介绍或副标题</a:t>
              </a:r>
            </a:p>
          </p:txBody>
        </p:sp>
        <p:cxnSp>
          <p:nvCxnSpPr>
            <p:cNvPr id="5" name="直接连接符 4">
              <a:extLst>
                <a:ext uri="{FF2B5EF4-FFF2-40B4-BE49-F238E27FC236}">
                  <a16:creationId xmlns:a16="http://schemas.microsoft.com/office/drawing/2014/main" xmlns="" id="{4A5764DC-7EF6-4763-8881-E4D335A7F330}"/>
                </a:ext>
              </a:extLst>
            </p:cNvPr>
            <p:cNvCxnSpPr/>
            <p:nvPr/>
          </p:nvCxnSpPr>
          <p:spPr>
            <a:xfrm>
              <a:off x="8611565" y="5949387"/>
              <a:ext cx="941021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9C2D029E-112D-4692-A252-D9D79ADBA44F}"/>
              </a:ext>
            </a:extLst>
          </p:cNvPr>
          <p:cNvGrpSpPr/>
          <p:nvPr/>
        </p:nvGrpSpPr>
        <p:grpSpPr>
          <a:xfrm>
            <a:off x="2909155" y="7130166"/>
            <a:ext cx="3961458" cy="3305557"/>
            <a:chOff x="4136071" y="7130166"/>
            <a:chExt cx="3961458" cy="3305557"/>
          </a:xfrm>
        </p:grpSpPr>
        <p:grpSp>
          <p:nvGrpSpPr>
            <p:cNvPr id="58" name="组合 57">
              <a:extLst>
                <a:ext uri="{FF2B5EF4-FFF2-40B4-BE49-F238E27FC236}">
                  <a16:creationId xmlns:a16="http://schemas.microsoft.com/office/drawing/2014/main" xmlns="" id="{047F952D-022D-4E12-9BF2-13848E86F84F}"/>
                </a:ext>
              </a:extLst>
            </p:cNvPr>
            <p:cNvGrpSpPr/>
            <p:nvPr/>
          </p:nvGrpSpPr>
          <p:grpSpPr>
            <a:xfrm>
              <a:off x="4136071" y="7130166"/>
              <a:ext cx="3961458" cy="2916659"/>
              <a:chOff x="1763261" y="4398541"/>
              <a:chExt cx="3566207" cy="2625652"/>
            </a:xfrm>
          </p:grpSpPr>
          <p:grpSp>
            <p:nvGrpSpPr>
              <p:cNvPr id="59" name="组合 58">
                <a:extLst>
                  <a:ext uri="{FF2B5EF4-FFF2-40B4-BE49-F238E27FC236}">
                    <a16:creationId xmlns:a16="http://schemas.microsoft.com/office/drawing/2014/main" xmlns="" id="{7FCEFEFA-E6DD-4B61-8FC3-19B423B8AFE1}"/>
                  </a:ext>
                </a:extLst>
              </p:cNvPr>
              <p:cNvGrpSpPr/>
              <p:nvPr/>
            </p:nvGrpSpPr>
            <p:grpSpPr>
              <a:xfrm rot="1250874">
                <a:off x="3310167" y="4999988"/>
                <a:ext cx="2019301" cy="2024205"/>
                <a:chOff x="4116268" y="4739905"/>
                <a:chExt cx="2019301" cy="2024205"/>
              </a:xfrm>
            </p:grpSpPr>
            <p:sp>
              <p:nvSpPr>
                <p:cNvPr id="82" name="任意多边形: 形状 81">
                  <a:extLst>
                    <a:ext uri="{FF2B5EF4-FFF2-40B4-BE49-F238E27FC236}">
                      <a16:creationId xmlns:a16="http://schemas.microsoft.com/office/drawing/2014/main" xmlns="" id="{DC7C7226-5BE5-4D78-9D22-0BD93FD8A6F7}"/>
                    </a:ext>
                  </a:extLst>
                </p:cNvPr>
                <p:cNvSpPr/>
                <p:nvPr/>
              </p:nvSpPr>
              <p:spPr>
                <a:xfrm>
                  <a:off x="4116268" y="4739905"/>
                  <a:ext cx="2019300" cy="2024205"/>
                </a:xfrm>
                <a:custGeom>
                  <a:avLst/>
                  <a:gdLst>
                    <a:gd name="connsiteX0" fmla="*/ 436969 w 2019300"/>
                    <a:gd name="connsiteY0" fmla="*/ 1570740 h 2024205"/>
                    <a:gd name="connsiteX1" fmla="*/ 418256 w 2019300"/>
                    <a:gd name="connsiteY1" fmla="*/ 1575233 h 2024205"/>
                    <a:gd name="connsiteX2" fmla="*/ 313981 w 2019300"/>
                    <a:gd name="connsiteY2" fmla="*/ 1681076 h 2024205"/>
                    <a:gd name="connsiteX3" fmla="*/ 292099 w 2019300"/>
                    <a:gd name="connsiteY3" fmla="*/ 1735623 h 2024205"/>
                    <a:gd name="connsiteX4" fmla="*/ 373661 w 2019300"/>
                    <a:gd name="connsiteY4" fmla="*/ 1663812 h 2024205"/>
                    <a:gd name="connsiteX5" fmla="*/ 462561 w 2019300"/>
                    <a:gd name="connsiteY5" fmla="*/ 1580690 h 2024205"/>
                    <a:gd name="connsiteX6" fmla="*/ 454024 w 2019300"/>
                    <a:gd name="connsiteY6" fmla="*/ 1572058 h 2024205"/>
                    <a:gd name="connsiteX7" fmla="*/ 436969 w 2019300"/>
                    <a:gd name="connsiteY7" fmla="*/ 1570740 h 2024205"/>
                    <a:gd name="connsiteX8" fmla="*/ 558273 w 2019300"/>
                    <a:gd name="connsiteY8" fmla="*/ 1441550 h 2024205"/>
                    <a:gd name="connsiteX9" fmla="*/ 545351 w 2019300"/>
                    <a:gd name="connsiteY9" fmla="*/ 1444551 h 2024205"/>
                    <a:gd name="connsiteX10" fmla="*/ 494551 w 2019300"/>
                    <a:gd name="connsiteY10" fmla="*/ 1463873 h 2024205"/>
                    <a:gd name="connsiteX11" fmla="*/ 463549 w 2019300"/>
                    <a:gd name="connsiteY11" fmla="*/ 1477230 h 2024205"/>
                    <a:gd name="connsiteX12" fmla="*/ 495299 w 2019300"/>
                    <a:gd name="connsiteY12" fmla="*/ 1468686 h 2024205"/>
                    <a:gd name="connsiteX13" fmla="*/ 546099 w 2019300"/>
                    <a:gd name="connsiteY13" fmla="*/ 1449365 h 2024205"/>
                    <a:gd name="connsiteX14" fmla="*/ 558273 w 2019300"/>
                    <a:gd name="connsiteY14" fmla="*/ 1441550 h 2024205"/>
                    <a:gd name="connsiteX15" fmla="*/ 1152227 w 2019300"/>
                    <a:gd name="connsiteY15" fmla="*/ 1369720 h 2024205"/>
                    <a:gd name="connsiteX16" fmla="*/ 1178631 w 2019300"/>
                    <a:gd name="connsiteY16" fmla="*/ 1400116 h 2024205"/>
                    <a:gd name="connsiteX17" fmla="*/ 1244598 w 2019300"/>
                    <a:gd name="connsiteY17" fmla="*/ 1425441 h 2024205"/>
                    <a:gd name="connsiteX18" fmla="*/ 1207129 w 2019300"/>
                    <a:gd name="connsiteY18" fmla="*/ 1393691 h 2024205"/>
                    <a:gd name="connsiteX19" fmla="*/ 1152227 w 2019300"/>
                    <a:gd name="connsiteY19" fmla="*/ 1369720 h 2024205"/>
                    <a:gd name="connsiteX20" fmla="*/ 377618 w 2019300"/>
                    <a:gd name="connsiteY20" fmla="*/ 1256493 h 2024205"/>
                    <a:gd name="connsiteX21" fmla="*/ 375981 w 2019300"/>
                    <a:gd name="connsiteY21" fmla="*/ 1294752 h 2024205"/>
                    <a:gd name="connsiteX22" fmla="*/ 406399 w 2019300"/>
                    <a:gd name="connsiteY22" fmla="*/ 1399715 h 2024205"/>
                    <a:gd name="connsiteX23" fmla="*/ 396874 w 2019300"/>
                    <a:gd name="connsiteY23" fmla="*/ 1274954 h 2024205"/>
                    <a:gd name="connsiteX24" fmla="*/ 377618 w 2019300"/>
                    <a:gd name="connsiteY24" fmla="*/ 1256493 h 2024205"/>
                    <a:gd name="connsiteX25" fmla="*/ 1191297 w 2019300"/>
                    <a:gd name="connsiteY25" fmla="*/ 1227880 h 2024205"/>
                    <a:gd name="connsiteX26" fmla="*/ 1162118 w 2019300"/>
                    <a:gd name="connsiteY26" fmla="*/ 1247237 h 2024205"/>
                    <a:gd name="connsiteX27" fmla="*/ 1152175 w 2019300"/>
                    <a:gd name="connsiteY27" fmla="*/ 1272715 h 2024205"/>
                    <a:gd name="connsiteX28" fmla="*/ 1191297 w 2019300"/>
                    <a:gd name="connsiteY28" fmla="*/ 1227880 h 2024205"/>
                    <a:gd name="connsiteX29" fmla="*/ 323849 w 2019300"/>
                    <a:gd name="connsiteY29" fmla="*/ 1168227 h 2024205"/>
                    <a:gd name="connsiteX30" fmla="*/ 358774 w 2019300"/>
                    <a:gd name="connsiteY30" fmla="*/ 1204243 h 2024205"/>
                    <a:gd name="connsiteX31" fmla="*/ 393699 w 2019300"/>
                    <a:gd name="connsiteY31" fmla="*/ 1225184 h 2024205"/>
                    <a:gd name="connsiteX32" fmla="*/ 358774 w 2019300"/>
                    <a:gd name="connsiteY32" fmla="*/ 1189168 h 2024205"/>
                    <a:gd name="connsiteX33" fmla="*/ 1039062 w 2019300"/>
                    <a:gd name="connsiteY33" fmla="*/ 1146056 h 2024205"/>
                    <a:gd name="connsiteX34" fmla="*/ 933587 w 2019300"/>
                    <a:gd name="connsiteY34" fmla="*/ 1234476 h 2024205"/>
                    <a:gd name="connsiteX35" fmla="*/ 832445 w 2019300"/>
                    <a:gd name="connsiteY35" fmla="*/ 1336215 h 2024205"/>
                    <a:gd name="connsiteX36" fmla="*/ 875123 w 2019300"/>
                    <a:gd name="connsiteY36" fmla="*/ 1336215 h 2024205"/>
                    <a:gd name="connsiteX37" fmla="*/ 1050482 w 2019300"/>
                    <a:gd name="connsiteY37" fmla="*/ 1155101 h 2024205"/>
                    <a:gd name="connsiteX38" fmla="*/ 1039062 w 2019300"/>
                    <a:gd name="connsiteY38" fmla="*/ 1146056 h 2024205"/>
                    <a:gd name="connsiteX39" fmla="*/ 1112412 w 2019300"/>
                    <a:gd name="connsiteY39" fmla="*/ 1036426 h 2024205"/>
                    <a:gd name="connsiteX40" fmla="*/ 1107569 w 2019300"/>
                    <a:gd name="connsiteY40" fmla="*/ 1046412 h 2024205"/>
                    <a:gd name="connsiteX41" fmla="*/ 1118613 w 2019300"/>
                    <a:gd name="connsiteY41" fmla="*/ 1076492 h 2024205"/>
                    <a:gd name="connsiteX42" fmla="*/ 1121697 w 2019300"/>
                    <a:gd name="connsiteY42" fmla="*/ 1055144 h 2024205"/>
                    <a:gd name="connsiteX43" fmla="*/ 1112412 w 2019300"/>
                    <a:gd name="connsiteY43" fmla="*/ 1036426 h 2024205"/>
                    <a:gd name="connsiteX44" fmla="*/ 1198412 w 2019300"/>
                    <a:gd name="connsiteY44" fmla="*/ 866315 h 2024205"/>
                    <a:gd name="connsiteX45" fmla="*/ 1146599 w 2019300"/>
                    <a:gd name="connsiteY45" fmla="*/ 882190 h 2024205"/>
                    <a:gd name="connsiteX46" fmla="*/ 1107837 w 2019300"/>
                    <a:gd name="connsiteY46" fmla="*/ 975086 h 2024205"/>
                    <a:gd name="connsiteX47" fmla="*/ 1168660 w 2019300"/>
                    <a:gd name="connsiteY47" fmla="*/ 923199 h 2024205"/>
                    <a:gd name="connsiteX48" fmla="*/ 1198412 w 2019300"/>
                    <a:gd name="connsiteY48" fmla="*/ 866315 h 2024205"/>
                    <a:gd name="connsiteX49" fmla="*/ 1338538 w 2019300"/>
                    <a:gd name="connsiteY49" fmla="*/ 701403 h 2024205"/>
                    <a:gd name="connsiteX50" fmla="*/ 1318688 w 2019300"/>
                    <a:gd name="connsiteY50" fmla="*/ 703785 h 2024205"/>
                    <a:gd name="connsiteX51" fmla="*/ 1238660 w 2019300"/>
                    <a:gd name="connsiteY51" fmla="*/ 747867 h 2024205"/>
                    <a:gd name="connsiteX52" fmla="*/ 1341054 w 2019300"/>
                    <a:gd name="connsiteY52" fmla="*/ 717760 h 2024205"/>
                    <a:gd name="connsiteX53" fmla="*/ 1338538 w 2019300"/>
                    <a:gd name="connsiteY53" fmla="*/ 701403 h 2024205"/>
                    <a:gd name="connsiteX54" fmla="*/ 1635411 w 2019300"/>
                    <a:gd name="connsiteY54" fmla="*/ 517065 h 2024205"/>
                    <a:gd name="connsiteX55" fmla="*/ 1656352 w 2019300"/>
                    <a:gd name="connsiteY55" fmla="*/ 551990 h 2024205"/>
                    <a:gd name="connsiteX56" fmla="*/ 1692368 w 2019300"/>
                    <a:gd name="connsiteY56" fmla="*/ 586915 h 2024205"/>
                    <a:gd name="connsiteX57" fmla="*/ 1671427 w 2019300"/>
                    <a:gd name="connsiteY57" fmla="*/ 551990 h 2024205"/>
                    <a:gd name="connsiteX58" fmla="*/ 1746249 w 2019300"/>
                    <a:gd name="connsiteY58" fmla="*/ 397315 h 2024205"/>
                    <a:gd name="connsiteX59" fmla="*/ 1713751 w 2019300"/>
                    <a:gd name="connsiteY59" fmla="*/ 403215 h 2024205"/>
                    <a:gd name="connsiteX60" fmla="*/ 1650251 w 2019300"/>
                    <a:gd name="connsiteY60" fmla="*/ 421411 h 2024205"/>
                    <a:gd name="connsiteX61" fmla="*/ 1619249 w 2019300"/>
                    <a:gd name="connsiteY61" fmla="*/ 433707 h 2024205"/>
                    <a:gd name="connsiteX62" fmla="*/ 1650999 w 2019300"/>
                    <a:gd name="connsiteY62" fmla="*/ 433661 h 2024205"/>
                    <a:gd name="connsiteX63" fmla="*/ 1714499 w 2019300"/>
                    <a:gd name="connsiteY63" fmla="*/ 415465 h 2024205"/>
                    <a:gd name="connsiteX64" fmla="*/ 1552574 w 2019300"/>
                    <a:gd name="connsiteY64" fmla="*/ 337360 h 2024205"/>
                    <a:gd name="connsiteX65" fmla="*/ 1549399 w 2019300"/>
                    <a:gd name="connsiteY65" fmla="*/ 358315 h 2024205"/>
                    <a:gd name="connsiteX66" fmla="*/ 1564639 w 2019300"/>
                    <a:gd name="connsiteY66" fmla="*/ 373555 h 2024205"/>
                    <a:gd name="connsiteX67" fmla="*/ 1564639 w 2019300"/>
                    <a:gd name="connsiteY67" fmla="*/ 343075 h 2024205"/>
                    <a:gd name="connsiteX68" fmla="*/ 1552574 w 2019300"/>
                    <a:gd name="connsiteY68" fmla="*/ 337360 h 2024205"/>
                    <a:gd name="connsiteX69" fmla="*/ 1913701 w 2019300"/>
                    <a:gd name="connsiteY69" fmla="*/ 138 h 2024205"/>
                    <a:gd name="connsiteX70" fmla="*/ 1923482 w 2019300"/>
                    <a:gd name="connsiteY70" fmla="*/ 76432 h 2024205"/>
                    <a:gd name="connsiteX71" fmla="*/ 1911918 w 2019300"/>
                    <a:gd name="connsiteY71" fmla="*/ 159207 h 2024205"/>
                    <a:gd name="connsiteX72" fmla="*/ 1883457 w 2019300"/>
                    <a:gd name="connsiteY72" fmla="*/ 214257 h 2024205"/>
                    <a:gd name="connsiteX73" fmla="*/ 1883101 w 2019300"/>
                    <a:gd name="connsiteY73" fmla="*/ 280073 h 2024205"/>
                    <a:gd name="connsiteX74" fmla="*/ 1943100 w 2019300"/>
                    <a:gd name="connsiteY74" fmla="*/ 314048 h 2024205"/>
                    <a:gd name="connsiteX75" fmla="*/ 1957975 w 2019300"/>
                    <a:gd name="connsiteY75" fmla="*/ 332915 h 2024205"/>
                    <a:gd name="connsiteX76" fmla="*/ 2019300 w 2019300"/>
                    <a:gd name="connsiteY76" fmla="*/ 399500 h 2024205"/>
                    <a:gd name="connsiteX77" fmla="*/ 1969803 w 2019300"/>
                    <a:gd name="connsiteY77" fmla="*/ 415685 h 2024205"/>
                    <a:gd name="connsiteX78" fmla="*/ 1911584 w 2019300"/>
                    <a:gd name="connsiteY78" fmla="*/ 421436 h 2024205"/>
                    <a:gd name="connsiteX79" fmla="*/ 1878531 w 2019300"/>
                    <a:gd name="connsiteY79" fmla="*/ 427826 h 2024205"/>
                    <a:gd name="connsiteX80" fmla="*/ 1883731 w 2019300"/>
                    <a:gd name="connsiteY80" fmla="*/ 459071 h 2024205"/>
                    <a:gd name="connsiteX81" fmla="*/ 1935515 w 2019300"/>
                    <a:gd name="connsiteY81" fmla="*/ 504262 h 2024205"/>
                    <a:gd name="connsiteX82" fmla="*/ 1928209 w 2019300"/>
                    <a:gd name="connsiteY82" fmla="*/ 549082 h 2024205"/>
                    <a:gd name="connsiteX83" fmla="*/ 1851025 w 2019300"/>
                    <a:gd name="connsiteY83" fmla="*/ 560096 h 2024205"/>
                    <a:gd name="connsiteX84" fmla="*/ 1816307 w 2019300"/>
                    <a:gd name="connsiteY84" fmla="*/ 593393 h 2024205"/>
                    <a:gd name="connsiteX85" fmla="*/ 1796172 w 2019300"/>
                    <a:gd name="connsiteY85" fmla="*/ 620085 h 2024205"/>
                    <a:gd name="connsiteX86" fmla="*/ 1770717 w 2019300"/>
                    <a:gd name="connsiteY86" fmla="*/ 626525 h 2024205"/>
                    <a:gd name="connsiteX87" fmla="*/ 1732210 w 2019300"/>
                    <a:gd name="connsiteY87" fmla="*/ 611056 h 2024205"/>
                    <a:gd name="connsiteX88" fmla="*/ 1701800 w 2019300"/>
                    <a:gd name="connsiteY88" fmla="*/ 602196 h 2024205"/>
                    <a:gd name="connsiteX89" fmla="*/ 1720710 w 2019300"/>
                    <a:gd name="connsiteY89" fmla="*/ 637599 h 2024205"/>
                    <a:gd name="connsiteX90" fmla="*/ 1724221 w 2019300"/>
                    <a:gd name="connsiteY90" fmla="*/ 661379 h 2024205"/>
                    <a:gd name="connsiteX91" fmla="*/ 1708486 w 2019300"/>
                    <a:gd name="connsiteY91" fmla="*/ 688515 h 2024205"/>
                    <a:gd name="connsiteX92" fmla="*/ 1651000 w 2019300"/>
                    <a:gd name="connsiteY92" fmla="*/ 693310 h 2024205"/>
                    <a:gd name="connsiteX93" fmla="*/ 1633433 w 2019300"/>
                    <a:gd name="connsiteY93" fmla="*/ 687284 h 2024205"/>
                    <a:gd name="connsiteX94" fmla="*/ 1600200 w 2019300"/>
                    <a:gd name="connsiteY94" fmla="*/ 631233 h 2024205"/>
                    <a:gd name="connsiteX95" fmla="*/ 1580782 w 2019300"/>
                    <a:gd name="connsiteY95" fmla="*/ 582012 h 2024205"/>
                    <a:gd name="connsiteX96" fmla="*/ 1418279 w 2019300"/>
                    <a:gd name="connsiteY96" fmla="*/ 718013 h 2024205"/>
                    <a:gd name="connsiteX97" fmla="*/ 1382408 w 2019300"/>
                    <a:gd name="connsiteY97" fmla="*/ 780114 h 2024205"/>
                    <a:gd name="connsiteX98" fmla="*/ 1410361 w 2019300"/>
                    <a:gd name="connsiteY98" fmla="*/ 809868 h 2024205"/>
                    <a:gd name="connsiteX99" fmla="*/ 1391798 w 2019300"/>
                    <a:gd name="connsiteY99" fmla="*/ 879015 h 2024205"/>
                    <a:gd name="connsiteX100" fmla="*/ 1352529 w 2019300"/>
                    <a:gd name="connsiteY100" fmla="*/ 891749 h 2024205"/>
                    <a:gd name="connsiteX101" fmla="*/ 1318390 w 2019300"/>
                    <a:gd name="connsiteY101" fmla="*/ 890425 h 2024205"/>
                    <a:gd name="connsiteX102" fmla="*/ 1246347 w 2019300"/>
                    <a:gd name="connsiteY102" fmla="*/ 922141 h 2024205"/>
                    <a:gd name="connsiteX103" fmla="*/ 1222587 w 2019300"/>
                    <a:gd name="connsiteY103" fmla="*/ 967915 h 2024205"/>
                    <a:gd name="connsiteX104" fmla="*/ 1240234 w 2019300"/>
                    <a:gd name="connsiteY104" fmla="*/ 1002840 h 2024205"/>
                    <a:gd name="connsiteX105" fmla="*/ 1238121 w 2019300"/>
                    <a:gd name="connsiteY105" fmla="*/ 1075865 h 2024205"/>
                    <a:gd name="connsiteX106" fmla="*/ 1227818 w 2019300"/>
                    <a:gd name="connsiteY106" fmla="*/ 1142540 h 2024205"/>
                    <a:gd name="connsiteX107" fmla="*/ 1267731 w 2019300"/>
                    <a:gd name="connsiteY107" fmla="*/ 1139365 h 2024205"/>
                    <a:gd name="connsiteX108" fmla="*/ 1303578 w 2019300"/>
                    <a:gd name="connsiteY108" fmla="*/ 1100983 h 2024205"/>
                    <a:gd name="connsiteX109" fmla="*/ 1346200 w 2019300"/>
                    <a:gd name="connsiteY109" fmla="*/ 1069515 h 2024205"/>
                    <a:gd name="connsiteX110" fmla="*/ 1399961 w 2019300"/>
                    <a:gd name="connsiteY110" fmla="*/ 1050747 h 2024205"/>
                    <a:gd name="connsiteX111" fmla="*/ 1415449 w 2019300"/>
                    <a:gd name="connsiteY111" fmla="*/ 1127313 h 2024205"/>
                    <a:gd name="connsiteX112" fmla="*/ 1408926 w 2019300"/>
                    <a:gd name="connsiteY112" fmla="*/ 1197811 h 2024205"/>
                    <a:gd name="connsiteX113" fmla="*/ 1450588 w 2019300"/>
                    <a:gd name="connsiteY113" fmla="*/ 1182913 h 2024205"/>
                    <a:gd name="connsiteX114" fmla="*/ 1520513 w 2019300"/>
                    <a:gd name="connsiteY114" fmla="*/ 1204962 h 2024205"/>
                    <a:gd name="connsiteX115" fmla="*/ 1563178 w 2019300"/>
                    <a:gd name="connsiteY115" fmla="*/ 1253902 h 2024205"/>
                    <a:gd name="connsiteX116" fmla="*/ 1651000 w 2019300"/>
                    <a:gd name="connsiteY116" fmla="*/ 1317736 h 2024205"/>
                    <a:gd name="connsiteX117" fmla="*/ 1595108 w 2019300"/>
                    <a:gd name="connsiteY117" fmla="*/ 1359627 h 2024205"/>
                    <a:gd name="connsiteX118" fmla="*/ 1531357 w 2019300"/>
                    <a:gd name="connsiteY118" fmla="*/ 1408020 h 2024205"/>
                    <a:gd name="connsiteX119" fmla="*/ 1457074 w 2019300"/>
                    <a:gd name="connsiteY119" fmla="*/ 1414193 h 2024205"/>
                    <a:gd name="connsiteX120" fmla="*/ 1404276 w 2019300"/>
                    <a:gd name="connsiteY120" fmla="*/ 1409326 h 2024205"/>
                    <a:gd name="connsiteX121" fmla="*/ 1449638 w 2019300"/>
                    <a:gd name="connsiteY121" fmla="*/ 1554218 h 2024205"/>
                    <a:gd name="connsiteX122" fmla="*/ 1400902 w 2019300"/>
                    <a:gd name="connsiteY122" fmla="*/ 1617309 h 2024205"/>
                    <a:gd name="connsiteX123" fmla="*/ 1353111 w 2019300"/>
                    <a:gd name="connsiteY123" fmla="*/ 1577515 h 2024205"/>
                    <a:gd name="connsiteX124" fmla="*/ 1329820 w 2019300"/>
                    <a:gd name="connsiteY124" fmla="*/ 1552115 h 2024205"/>
                    <a:gd name="connsiteX125" fmla="*/ 1309950 w 2019300"/>
                    <a:gd name="connsiteY125" fmla="*/ 1526715 h 2024205"/>
                    <a:gd name="connsiteX126" fmla="*/ 1309642 w 2019300"/>
                    <a:gd name="connsiteY126" fmla="*/ 1563781 h 2024205"/>
                    <a:gd name="connsiteX127" fmla="*/ 1277612 w 2019300"/>
                    <a:gd name="connsiteY127" fmla="*/ 1675751 h 2024205"/>
                    <a:gd name="connsiteX128" fmla="*/ 1187289 w 2019300"/>
                    <a:gd name="connsiteY128" fmla="*/ 1583865 h 2024205"/>
                    <a:gd name="connsiteX129" fmla="*/ 1169394 w 2019300"/>
                    <a:gd name="connsiteY129" fmla="*/ 1545765 h 2024205"/>
                    <a:gd name="connsiteX130" fmla="*/ 1175247 w 2019300"/>
                    <a:gd name="connsiteY130" fmla="*/ 1587040 h 2024205"/>
                    <a:gd name="connsiteX131" fmla="*/ 1162050 w 2019300"/>
                    <a:gd name="connsiteY131" fmla="*/ 1628315 h 2024205"/>
                    <a:gd name="connsiteX132" fmla="*/ 1143000 w 2019300"/>
                    <a:gd name="connsiteY132" fmla="*/ 1615615 h 2024205"/>
                    <a:gd name="connsiteX133" fmla="*/ 1123950 w 2019300"/>
                    <a:gd name="connsiteY133" fmla="*/ 1602915 h 2024205"/>
                    <a:gd name="connsiteX134" fmla="*/ 1104900 w 2019300"/>
                    <a:gd name="connsiteY134" fmla="*/ 1530948 h 2024205"/>
                    <a:gd name="connsiteX135" fmla="*/ 1069045 w 2019300"/>
                    <a:gd name="connsiteY135" fmla="*/ 1552115 h 2024205"/>
                    <a:gd name="connsiteX136" fmla="*/ 1041147 w 2019300"/>
                    <a:gd name="connsiteY136" fmla="*/ 1604968 h 2024205"/>
                    <a:gd name="connsiteX137" fmla="*/ 1002168 w 2019300"/>
                    <a:gd name="connsiteY137" fmla="*/ 1600800 h 2024205"/>
                    <a:gd name="connsiteX138" fmla="*/ 995170 w 2019300"/>
                    <a:gd name="connsiteY138" fmla="*/ 1558524 h 2024205"/>
                    <a:gd name="connsiteX139" fmla="*/ 982713 w 2019300"/>
                    <a:gd name="connsiteY139" fmla="*/ 1534233 h 2024205"/>
                    <a:gd name="connsiteX140" fmla="*/ 997262 w 2019300"/>
                    <a:gd name="connsiteY140" fmla="*/ 1482985 h 2024205"/>
                    <a:gd name="connsiteX141" fmla="*/ 1020075 w 2019300"/>
                    <a:gd name="connsiteY141" fmla="*/ 1409843 h 2024205"/>
                    <a:gd name="connsiteX142" fmla="*/ 890185 w 2019300"/>
                    <a:gd name="connsiteY142" fmla="*/ 1383358 h 2024205"/>
                    <a:gd name="connsiteX143" fmla="*/ 741107 w 2019300"/>
                    <a:gd name="connsiteY143" fmla="*/ 1414147 h 2024205"/>
                    <a:gd name="connsiteX144" fmla="*/ 730929 w 2019300"/>
                    <a:gd name="connsiteY144" fmla="*/ 1475915 h 2024205"/>
                    <a:gd name="connsiteX145" fmla="*/ 831850 w 2019300"/>
                    <a:gd name="connsiteY145" fmla="*/ 1548940 h 2024205"/>
                    <a:gd name="connsiteX146" fmla="*/ 819150 w 2019300"/>
                    <a:gd name="connsiteY146" fmla="*/ 1564815 h 2024205"/>
                    <a:gd name="connsiteX147" fmla="*/ 800100 w 2019300"/>
                    <a:gd name="connsiteY147" fmla="*/ 1582278 h 2024205"/>
                    <a:gd name="connsiteX148" fmla="*/ 676275 w 2019300"/>
                    <a:gd name="connsiteY148" fmla="*/ 1600918 h 2024205"/>
                    <a:gd name="connsiteX149" fmla="*/ 650875 w 2019300"/>
                    <a:gd name="connsiteY149" fmla="*/ 1610126 h 2024205"/>
                    <a:gd name="connsiteX150" fmla="*/ 620890 w 2019300"/>
                    <a:gd name="connsiteY150" fmla="*/ 1661323 h 2024205"/>
                    <a:gd name="connsiteX151" fmla="*/ 553584 w 2019300"/>
                    <a:gd name="connsiteY151" fmla="*/ 1630433 h 2024205"/>
                    <a:gd name="connsiteX152" fmla="*/ 462204 w 2019300"/>
                    <a:gd name="connsiteY152" fmla="*/ 1671260 h 2024205"/>
                    <a:gd name="connsiteX153" fmla="*/ 0 w 2019300"/>
                    <a:gd name="connsiteY153" fmla="*/ 2010623 h 2024205"/>
                    <a:gd name="connsiteX154" fmla="*/ 86334 w 2019300"/>
                    <a:gd name="connsiteY154" fmla="*/ 1922690 h 2024205"/>
                    <a:gd name="connsiteX155" fmla="*/ 203311 w 2019300"/>
                    <a:gd name="connsiteY155" fmla="*/ 1765807 h 2024205"/>
                    <a:gd name="connsiteX156" fmla="*/ 275727 w 2019300"/>
                    <a:gd name="connsiteY156" fmla="*/ 1630931 h 2024205"/>
                    <a:gd name="connsiteX157" fmla="*/ 317500 w 2019300"/>
                    <a:gd name="connsiteY157" fmla="*/ 1558353 h 2024205"/>
                    <a:gd name="connsiteX158" fmla="*/ 214216 w 2019300"/>
                    <a:gd name="connsiteY158" fmla="*/ 1522107 h 2024205"/>
                    <a:gd name="connsiteX159" fmla="*/ 168940 w 2019300"/>
                    <a:gd name="connsiteY159" fmla="*/ 1509626 h 2024205"/>
                    <a:gd name="connsiteX160" fmla="*/ 152001 w 2019300"/>
                    <a:gd name="connsiteY160" fmla="*/ 1488615 h 2024205"/>
                    <a:gd name="connsiteX161" fmla="*/ 127000 w 2019300"/>
                    <a:gd name="connsiteY161" fmla="*/ 1469565 h 2024205"/>
                    <a:gd name="connsiteX162" fmla="*/ 114300 w 2019300"/>
                    <a:gd name="connsiteY162" fmla="*/ 1450515 h 2024205"/>
                    <a:gd name="connsiteX163" fmla="*/ 130175 w 2019300"/>
                    <a:gd name="connsiteY163" fmla="*/ 1396815 h 2024205"/>
                    <a:gd name="connsiteX164" fmla="*/ 249564 w 2019300"/>
                    <a:gd name="connsiteY164" fmla="*/ 1415033 h 2024205"/>
                    <a:gd name="connsiteX165" fmla="*/ 284894 w 2019300"/>
                    <a:gd name="connsiteY165" fmla="*/ 1426500 h 2024205"/>
                    <a:gd name="connsiteX166" fmla="*/ 196166 w 2019300"/>
                    <a:gd name="connsiteY166" fmla="*/ 1355282 h 2024205"/>
                    <a:gd name="connsiteX167" fmla="*/ 168827 w 2019300"/>
                    <a:gd name="connsiteY167" fmla="*/ 1302824 h 2024205"/>
                    <a:gd name="connsiteX168" fmla="*/ 201261 w 2019300"/>
                    <a:gd name="connsiteY168" fmla="*/ 1260048 h 2024205"/>
                    <a:gd name="connsiteX169" fmla="*/ 222230 w 2019300"/>
                    <a:gd name="connsiteY169" fmla="*/ 1251261 h 2024205"/>
                    <a:gd name="connsiteX170" fmla="*/ 178963 w 2019300"/>
                    <a:gd name="connsiteY170" fmla="*/ 1160581 h 2024205"/>
                    <a:gd name="connsiteX171" fmla="*/ 225073 w 2019300"/>
                    <a:gd name="connsiteY171" fmla="*/ 1085361 h 2024205"/>
                    <a:gd name="connsiteX172" fmla="*/ 263218 w 2019300"/>
                    <a:gd name="connsiteY172" fmla="*/ 1104160 h 2024205"/>
                    <a:gd name="connsiteX173" fmla="*/ 287109 w 2019300"/>
                    <a:gd name="connsiteY173" fmla="*/ 1120315 h 2024205"/>
                    <a:gd name="connsiteX174" fmla="*/ 304800 w 2019300"/>
                    <a:gd name="connsiteY174" fmla="*/ 1133922 h 2024205"/>
                    <a:gd name="connsiteX175" fmla="*/ 322488 w 2019300"/>
                    <a:gd name="connsiteY175" fmla="*/ 1165217 h 2024205"/>
                    <a:gd name="connsiteX176" fmla="*/ 346484 w 2019300"/>
                    <a:gd name="connsiteY176" fmla="*/ 1158780 h 2024205"/>
                    <a:gd name="connsiteX177" fmla="*/ 334835 w 2019300"/>
                    <a:gd name="connsiteY177" fmla="*/ 1127764 h 2024205"/>
                    <a:gd name="connsiteX178" fmla="*/ 324462 w 2019300"/>
                    <a:gd name="connsiteY178" fmla="*/ 1090648 h 2024205"/>
                    <a:gd name="connsiteX179" fmla="*/ 311783 w 2019300"/>
                    <a:gd name="connsiteY179" fmla="*/ 1011920 h 2024205"/>
                    <a:gd name="connsiteX180" fmla="*/ 303049 w 2019300"/>
                    <a:gd name="connsiteY180" fmla="*/ 951886 h 2024205"/>
                    <a:gd name="connsiteX181" fmla="*/ 393700 w 2019300"/>
                    <a:gd name="connsiteY181" fmla="*/ 992758 h 2024205"/>
                    <a:gd name="connsiteX182" fmla="*/ 415925 w 2019300"/>
                    <a:gd name="connsiteY182" fmla="*/ 1001957 h 2024205"/>
                    <a:gd name="connsiteX183" fmla="*/ 469900 w 2019300"/>
                    <a:gd name="connsiteY183" fmla="*/ 1063165 h 2024205"/>
                    <a:gd name="connsiteX184" fmla="*/ 538625 w 2019300"/>
                    <a:gd name="connsiteY184" fmla="*/ 1020623 h 2024205"/>
                    <a:gd name="connsiteX185" fmla="*/ 587563 w 2019300"/>
                    <a:gd name="connsiteY185" fmla="*/ 979217 h 2024205"/>
                    <a:gd name="connsiteX186" fmla="*/ 671979 w 2019300"/>
                    <a:gd name="connsiteY186" fmla="*/ 943403 h 2024205"/>
                    <a:gd name="connsiteX187" fmla="*/ 734910 w 2019300"/>
                    <a:gd name="connsiteY187" fmla="*/ 909721 h 2024205"/>
                    <a:gd name="connsiteX188" fmla="*/ 746666 w 2019300"/>
                    <a:gd name="connsiteY188" fmla="*/ 1001293 h 2024205"/>
                    <a:gd name="connsiteX189" fmla="*/ 742950 w 2019300"/>
                    <a:gd name="connsiteY189" fmla="*/ 1031415 h 2024205"/>
                    <a:gd name="connsiteX190" fmla="*/ 737117 w 2019300"/>
                    <a:gd name="connsiteY190" fmla="*/ 1062846 h 2024205"/>
                    <a:gd name="connsiteX191" fmla="*/ 754901 w 2019300"/>
                    <a:gd name="connsiteY191" fmla="*/ 1094915 h 2024205"/>
                    <a:gd name="connsiteX192" fmla="*/ 792439 w 2019300"/>
                    <a:gd name="connsiteY192" fmla="*/ 1105493 h 2024205"/>
                    <a:gd name="connsiteX193" fmla="*/ 707978 w 2019300"/>
                    <a:gd name="connsiteY193" fmla="*/ 1214574 h 2024205"/>
                    <a:gd name="connsiteX194" fmla="*/ 679450 w 2019300"/>
                    <a:gd name="connsiteY194" fmla="*/ 1221143 h 2024205"/>
                    <a:gd name="connsiteX195" fmla="*/ 706967 w 2019300"/>
                    <a:gd name="connsiteY195" fmla="*/ 1227879 h 2024205"/>
                    <a:gd name="connsiteX196" fmla="*/ 732367 w 2019300"/>
                    <a:gd name="connsiteY196" fmla="*/ 1239000 h 2024205"/>
                    <a:gd name="connsiteX197" fmla="*/ 770807 w 2019300"/>
                    <a:gd name="connsiteY197" fmla="*/ 1258112 h 2024205"/>
                    <a:gd name="connsiteX198" fmla="*/ 916857 w 2019300"/>
                    <a:gd name="connsiteY198" fmla="*/ 1160021 h 2024205"/>
                    <a:gd name="connsiteX199" fmla="*/ 1058979 w 2019300"/>
                    <a:gd name="connsiteY199" fmla="*/ 945364 h 2024205"/>
                    <a:gd name="connsiteX200" fmla="*/ 1087370 w 2019300"/>
                    <a:gd name="connsiteY200" fmla="*/ 810700 h 2024205"/>
                    <a:gd name="connsiteX201" fmla="*/ 969006 w 2019300"/>
                    <a:gd name="connsiteY201" fmla="*/ 732561 h 2024205"/>
                    <a:gd name="connsiteX202" fmla="*/ 911649 w 2019300"/>
                    <a:gd name="connsiteY202" fmla="*/ 675500 h 2024205"/>
                    <a:gd name="connsiteX203" fmla="*/ 914508 w 2019300"/>
                    <a:gd name="connsiteY203" fmla="*/ 650415 h 2024205"/>
                    <a:gd name="connsiteX204" fmla="*/ 901700 w 2019300"/>
                    <a:gd name="connsiteY204" fmla="*/ 633404 h 2024205"/>
                    <a:gd name="connsiteX205" fmla="*/ 869950 w 2019300"/>
                    <a:gd name="connsiteY205" fmla="*/ 601926 h 2024205"/>
                    <a:gd name="connsiteX206" fmla="*/ 838200 w 2019300"/>
                    <a:gd name="connsiteY206" fmla="*/ 562537 h 2024205"/>
                    <a:gd name="connsiteX207" fmla="*/ 825500 w 2019300"/>
                    <a:gd name="connsiteY207" fmla="*/ 529765 h 2024205"/>
                    <a:gd name="connsiteX208" fmla="*/ 837814 w 2019300"/>
                    <a:gd name="connsiteY208" fmla="*/ 485315 h 2024205"/>
                    <a:gd name="connsiteX209" fmla="*/ 898139 w 2019300"/>
                    <a:gd name="connsiteY209" fmla="*/ 502302 h 2024205"/>
                    <a:gd name="connsiteX210" fmla="*/ 954098 w 2019300"/>
                    <a:gd name="connsiteY210" fmla="*/ 520819 h 2024205"/>
                    <a:gd name="connsiteX211" fmla="*/ 999204 w 2019300"/>
                    <a:gd name="connsiteY211" fmla="*/ 551457 h 2024205"/>
                    <a:gd name="connsiteX212" fmla="*/ 1066800 w 2019300"/>
                    <a:gd name="connsiteY212" fmla="*/ 587450 h 2024205"/>
                    <a:gd name="connsiteX213" fmla="*/ 1016948 w 2019300"/>
                    <a:gd name="connsiteY213" fmla="*/ 522879 h 2024205"/>
                    <a:gd name="connsiteX214" fmla="*/ 953308 w 2019300"/>
                    <a:gd name="connsiteY214" fmla="*/ 449319 h 2024205"/>
                    <a:gd name="connsiteX215" fmla="*/ 936625 w 2019300"/>
                    <a:gd name="connsiteY215" fmla="*/ 323144 h 2024205"/>
                    <a:gd name="connsiteX216" fmla="*/ 993775 w 2019300"/>
                    <a:gd name="connsiteY216" fmla="*/ 329607 h 2024205"/>
                    <a:gd name="connsiteX217" fmla="*/ 1016000 w 2019300"/>
                    <a:gd name="connsiteY217" fmla="*/ 328120 h 2024205"/>
                    <a:gd name="connsiteX218" fmla="*/ 1028007 w 2019300"/>
                    <a:gd name="connsiteY218" fmla="*/ 307515 h 2024205"/>
                    <a:gd name="connsiteX219" fmla="*/ 1038174 w 2019300"/>
                    <a:gd name="connsiteY219" fmla="*/ 244432 h 2024205"/>
                    <a:gd name="connsiteX220" fmla="*/ 1044185 w 2019300"/>
                    <a:gd name="connsiteY220" fmla="*/ 173497 h 2024205"/>
                    <a:gd name="connsiteX221" fmla="*/ 1148560 w 2019300"/>
                    <a:gd name="connsiteY221" fmla="*/ 239040 h 2024205"/>
                    <a:gd name="connsiteX222" fmla="*/ 1171759 w 2019300"/>
                    <a:gd name="connsiteY222" fmla="*/ 260364 h 2024205"/>
                    <a:gd name="connsiteX223" fmla="*/ 1205388 w 2019300"/>
                    <a:gd name="connsiteY223" fmla="*/ 304340 h 2024205"/>
                    <a:gd name="connsiteX224" fmla="*/ 1244600 w 2019300"/>
                    <a:gd name="connsiteY224" fmla="*/ 345615 h 2024205"/>
                    <a:gd name="connsiteX225" fmla="*/ 1264235 w 2019300"/>
                    <a:gd name="connsiteY225" fmla="*/ 332915 h 2024205"/>
                    <a:gd name="connsiteX226" fmla="*/ 1274675 w 2019300"/>
                    <a:gd name="connsiteY226" fmla="*/ 386890 h 2024205"/>
                    <a:gd name="connsiteX227" fmla="*/ 1256637 w 2019300"/>
                    <a:gd name="connsiteY227" fmla="*/ 459915 h 2024205"/>
                    <a:gd name="connsiteX228" fmla="*/ 1200816 w 2019300"/>
                    <a:gd name="connsiteY228" fmla="*/ 614044 h 2024205"/>
                    <a:gd name="connsiteX229" fmla="*/ 1216691 w 2019300"/>
                    <a:gd name="connsiteY229" fmla="*/ 599615 h 2024205"/>
                    <a:gd name="connsiteX230" fmla="*/ 1359413 w 2019300"/>
                    <a:gd name="connsiteY230" fmla="*/ 485315 h 2024205"/>
                    <a:gd name="connsiteX231" fmla="*/ 1371600 w 2019300"/>
                    <a:gd name="connsiteY231" fmla="*/ 498123 h 2024205"/>
                    <a:gd name="connsiteX232" fmla="*/ 1396683 w 2019300"/>
                    <a:gd name="connsiteY232" fmla="*/ 495266 h 2024205"/>
                    <a:gd name="connsiteX233" fmla="*/ 1435100 w 2019300"/>
                    <a:gd name="connsiteY233" fmla="*/ 548815 h 2024205"/>
                    <a:gd name="connsiteX234" fmla="*/ 1434866 w 2019300"/>
                    <a:gd name="connsiteY234" fmla="*/ 604461 h 2024205"/>
                    <a:gd name="connsiteX235" fmla="*/ 1491971 w 2019300"/>
                    <a:gd name="connsiteY235" fmla="*/ 465916 h 2024205"/>
                    <a:gd name="connsiteX236" fmla="*/ 1420067 w 2019300"/>
                    <a:gd name="connsiteY236" fmla="*/ 375020 h 2024205"/>
                    <a:gd name="connsiteX237" fmla="*/ 1376796 w 2019300"/>
                    <a:gd name="connsiteY237" fmla="*/ 339265 h 2024205"/>
                    <a:gd name="connsiteX238" fmla="*/ 1370781 w 2019300"/>
                    <a:gd name="connsiteY238" fmla="*/ 290194 h 2024205"/>
                    <a:gd name="connsiteX239" fmla="*/ 1396218 w 2019300"/>
                    <a:gd name="connsiteY239" fmla="*/ 275517 h 2024205"/>
                    <a:gd name="connsiteX240" fmla="*/ 1402791 w 2019300"/>
                    <a:gd name="connsiteY240" fmla="*/ 251295 h 2024205"/>
                    <a:gd name="connsiteX241" fmla="*/ 1387946 w 2019300"/>
                    <a:gd name="connsiteY241" fmla="*/ 166498 h 2024205"/>
                    <a:gd name="connsiteX242" fmla="*/ 1401403 w 2019300"/>
                    <a:gd name="connsiteY242" fmla="*/ 108379 h 2024205"/>
                    <a:gd name="connsiteX243" fmla="*/ 1493181 w 2019300"/>
                    <a:gd name="connsiteY243" fmla="*/ 170747 h 2024205"/>
                    <a:gd name="connsiteX244" fmla="*/ 1511734 w 2019300"/>
                    <a:gd name="connsiteY244" fmla="*/ 186597 h 2024205"/>
                    <a:gd name="connsiteX245" fmla="*/ 1528724 w 2019300"/>
                    <a:gd name="connsiteY245" fmla="*/ 214987 h 2024205"/>
                    <a:gd name="connsiteX246" fmla="*/ 1536532 w 2019300"/>
                    <a:gd name="connsiteY246" fmla="*/ 224965 h 2024205"/>
                    <a:gd name="connsiteX247" fmla="*/ 1576042 w 2019300"/>
                    <a:gd name="connsiteY247" fmla="*/ 23122 h 2024205"/>
                    <a:gd name="connsiteX248" fmla="*/ 1656997 w 2019300"/>
                    <a:gd name="connsiteY248" fmla="*/ 94790 h 2024205"/>
                    <a:gd name="connsiteX249" fmla="*/ 1721116 w 2019300"/>
                    <a:gd name="connsiteY249" fmla="*/ 63534 h 2024205"/>
                    <a:gd name="connsiteX250" fmla="*/ 1775046 w 2019300"/>
                    <a:gd name="connsiteY250" fmla="*/ 37973 h 2024205"/>
                    <a:gd name="connsiteX251" fmla="*/ 1827233 w 2019300"/>
                    <a:gd name="connsiteY251" fmla="*/ 41931 h 2024205"/>
                    <a:gd name="connsiteX252" fmla="*/ 1886116 w 2019300"/>
                    <a:gd name="connsiteY252" fmla="*/ 6519 h 2024205"/>
                    <a:gd name="connsiteX253" fmla="*/ 1913701 w 2019300"/>
                    <a:gd name="connsiteY253" fmla="*/ 138 h 20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019300" h="2024205">
                      <a:moveTo>
                        <a:pt x="436969" y="1570740"/>
                      </a:moveTo>
                      <a:cubicBezTo>
                        <a:pt x="430486" y="1571315"/>
                        <a:pt x="423727" y="1572859"/>
                        <a:pt x="418256" y="1575233"/>
                      </a:cubicBezTo>
                      <a:cubicBezTo>
                        <a:pt x="377776" y="1592798"/>
                        <a:pt x="335253" y="1635962"/>
                        <a:pt x="313981" y="1681076"/>
                      </a:cubicBezTo>
                      <a:cubicBezTo>
                        <a:pt x="301946" y="1706601"/>
                        <a:pt x="292099" y="1731148"/>
                        <a:pt x="292099" y="1735623"/>
                      </a:cubicBezTo>
                      <a:cubicBezTo>
                        <a:pt x="292099" y="1740098"/>
                        <a:pt x="328802" y="1707784"/>
                        <a:pt x="373661" y="1663812"/>
                      </a:cubicBezTo>
                      <a:cubicBezTo>
                        <a:pt x="418520" y="1619841"/>
                        <a:pt x="458525" y="1582436"/>
                        <a:pt x="462561" y="1580690"/>
                      </a:cubicBezTo>
                      <a:cubicBezTo>
                        <a:pt x="466597" y="1578944"/>
                        <a:pt x="462755" y="1575059"/>
                        <a:pt x="454024" y="1572058"/>
                      </a:cubicBezTo>
                      <a:cubicBezTo>
                        <a:pt x="449659" y="1570557"/>
                        <a:pt x="443452" y="1570164"/>
                        <a:pt x="436969" y="1570740"/>
                      </a:cubicBezTo>
                      <a:close/>
                      <a:moveTo>
                        <a:pt x="558273" y="1441550"/>
                      </a:moveTo>
                      <a:cubicBezTo>
                        <a:pt x="558167" y="1440865"/>
                        <a:pt x="553878" y="1441982"/>
                        <a:pt x="545351" y="1444551"/>
                      </a:cubicBezTo>
                      <a:cubicBezTo>
                        <a:pt x="534463" y="1447831"/>
                        <a:pt x="511603" y="1456526"/>
                        <a:pt x="494551" y="1463873"/>
                      </a:cubicBezTo>
                      <a:lnTo>
                        <a:pt x="463549" y="1477230"/>
                      </a:lnTo>
                      <a:lnTo>
                        <a:pt x="495299" y="1468686"/>
                      </a:lnTo>
                      <a:cubicBezTo>
                        <a:pt x="512762" y="1463987"/>
                        <a:pt x="535621" y="1455293"/>
                        <a:pt x="546099" y="1449365"/>
                      </a:cubicBezTo>
                      <a:cubicBezTo>
                        <a:pt x="554303" y="1444723"/>
                        <a:pt x="558380" y="1442235"/>
                        <a:pt x="558273" y="1441550"/>
                      </a:cubicBezTo>
                      <a:close/>
                      <a:moveTo>
                        <a:pt x="1152227" y="1369720"/>
                      </a:moveTo>
                      <a:cubicBezTo>
                        <a:pt x="1147868" y="1370702"/>
                        <a:pt x="1157060" y="1380746"/>
                        <a:pt x="1178631" y="1400116"/>
                      </a:cubicBezTo>
                      <a:cubicBezTo>
                        <a:pt x="1221528" y="1438635"/>
                        <a:pt x="1244598" y="1447492"/>
                        <a:pt x="1244598" y="1425441"/>
                      </a:cubicBezTo>
                      <a:cubicBezTo>
                        <a:pt x="1244598" y="1418636"/>
                        <a:pt x="1227737" y="1404348"/>
                        <a:pt x="1207129" y="1393691"/>
                      </a:cubicBezTo>
                      <a:cubicBezTo>
                        <a:pt x="1174495" y="1376815"/>
                        <a:pt x="1156585" y="1368737"/>
                        <a:pt x="1152227" y="1369720"/>
                      </a:cubicBezTo>
                      <a:close/>
                      <a:moveTo>
                        <a:pt x="377618" y="1256493"/>
                      </a:moveTo>
                      <a:cubicBezTo>
                        <a:pt x="374999" y="1258974"/>
                        <a:pt x="375317" y="1270909"/>
                        <a:pt x="375981" y="1294752"/>
                      </a:cubicBezTo>
                      <a:cubicBezTo>
                        <a:pt x="377695" y="1356247"/>
                        <a:pt x="390291" y="1399715"/>
                        <a:pt x="406399" y="1399715"/>
                      </a:cubicBezTo>
                      <a:cubicBezTo>
                        <a:pt x="427806" y="1399715"/>
                        <a:pt x="420561" y="1304812"/>
                        <a:pt x="396874" y="1274954"/>
                      </a:cubicBezTo>
                      <a:cubicBezTo>
                        <a:pt x="385791" y="1260983"/>
                        <a:pt x="380236" y="1254011"/>
                        <a:pt x="377618" y="1256493"/>
                      </a:cubicBezTo>
                      <a:close/>
                      <a:moveTo>
                        <a:pt x="1191297" y="1227880"/>
                      </a:moveTo>
                      <a:cubicBezTo>
                        <a:pt x="1187930" y="1224514"/>
                        <a:pt x="1174800" y="1233224"/>
                        <a:pt x="1162118" y="1247237"/>
                      </a:cubicBezTo>
                      <a:cubicBezTo>
                        <a:pt x="1149437" y="1261250"/>
                        <a:pt x="1144962" y="1272715"/>
                        <a:pt x="1152175" y="1272715"/>
                      </a:cubicBezTo>
                      <a:cubicBezTo>
                        <a:pt x="1168154" y="1272715"/>
                        <a:pt x="1199830" y="1236414"/>
                        <a:pt x="1191297" y="1227880"/>
                      </a:cubicBezTo>
                      <a:close/>
                      <a:moveTo>
                        <a:pt x="323849" y="1168227"/>
                      </a:moveTo>
                      <a:lnTo>
                        <a:pt x="358774" y="1204243"/>
                      </a:lnTo>
                      <a:cubicBezTo>
                        <a:pt x="377983" y="1224052"/>
                        <a:pt x="393699" y="1233476"/>
                        <a:pt x="393699" y="1225184"/>
                      </a:cubicBezTo>
                      <a:cubicBezTo>
                        <a:pt x="393699" y="1216893"/>
                        <a:pt x="377983" y="1200685"/>
                        <a:pt x="358774" y="1189168"/>
                      </a:cubicBezTo>
                      <a:close/>
                      <a:moveTo>
                        <a:pt x="1039062" y="1146056"/>
                      </a:moveTo>
                      <a:cubicBezTo>
                        <a:pt x="1025599" y="1143999"/>
                        <a:pt x="1002112" y="1165547"/>
                        <a:pt x="933587" y="1234476"/>
                      </a:cubicBezTo>
                      <a:lnTo>
                        <a:pt x="832445" y="1336215"/>
                      </a:lnTo>
                      <a:lnTo>
                        <a:pt x="875123" y="1336215"/>
                      </a:lnTo>
                      <a:cubicBezTo>
                        <a:pt x="1021512" y="1336215"/>
                        <a:pt x="1112129" y="1242624"/>
                        <a:pt x="1050482" y="1155101"/>
                      </a:cubicBezTo>
                      <a:cubicBezTo>
                        <a:pt x="1046925" y="1150050"/>
                        <a:pt x="1043550" y="1146742"/>
                        <a:pt x="1039062" y="1146056"/>
                      </a:cubicBezTo>
                      <a:close/>
                      <a:moveTo>
                        <a:pt x="1112412" y="1036426"/>
                      </a:moveTo>
                      <a:cubicBezTo>
                        <a:pt x="1110194" y="1035056"/>
                        <a:pt x="1108717" y="1038469"/>
                        <a:pt x="1107569" y="1046412"/>
                      </a:cubicBezTo>
                      <a:cubicBezTo>
                        <a:pt x="1105873" y="1058154"/>
                        <a:pt x="1110842" y="1071689"/>
                        <a:pt x="1118613" y="1076492"/>
                      </a:cubicBezTo>
                      <a:cubicBezTo>
                        <a:pt x="1128555" y="1082636"/>
                        <a:pt x="1129468" y="1076310"/>
                        <a:pt x="1121697" y="1055144"/>
                      </a:cubicBezTo>
                      <a:cubicBezTo>
                        <a:pt x="1117588" y="1043951"/>
                        <a:pt x="1114629" y="1037797"/>
                        <a:pt x="1112412" y="1036426"/>
                      </a:cubicBezTo>
                      <a:close/>
                      <a:moveTo>
                        <a:pt x="1198412" y="866315"/>
                      </a:moveTo>
                      <a:cubicBezTo>
                        <a:pt x="1184070" y="866315"/>
                        <a:pt x="1160754" y="873459"/>
                        <a:pt x="1146599" y="882190"/>
                      </a:cubicBezTo>
                      <a:cubicBezTo>
                        <a:pt x="1123300" y="896562"/>
                        <a:pt x="1095629" y="962878"/>
                        <a:pt x="1107837" y="975086"/>
                      </a:cubicBezTo>
                      <a:cubicBezTo>
                        <a:pt x="1110585" y="977834"/>
                        <a:pt x="1137955" y="954485"/>
                        <a:pt x="1168660" y="923199"/>
                      </a:cubicBezTo>
                      <a:cubicBezTo>
                        <a:pt x="1215489" y="875484"/>
                        <a:pt x="1220285" y="866315"/>
                        <a:pt x="1198412" y="866315"/>
                      </a:cubicBezTo>
                      <a:close/>
                      <a:moveTo>
                        <a:pt x="1338538" y="701403"/>
                      </a:moveTo>
                      <a:cubicBezTo>
                        <a:pt x="1335142" y="699281"/>
                        <a:pt x="1328857" y="700282"/>
                        <a:pt x="1318688" y="703785"/>
                      </a:cubicBezTo>
                      <a:cubicBezTo>
                        <a:pt x="1244132" y="729462"/>
                        <a:pt x="1214642" y="745706"/>
                        <a:pt x="1238660" y="747867"/>
                      </a:cubicBezTo>
                      <a:cubicBezTo>
                        <a:pt x="1294441" y="752887"/>
                        <a:pt x="1337592" y="740199"/>
                        <a:pt x="1341054" y="717760"/>
                      </a:cubicBezTo>
                      <a:cubicBezTo>
                        <a:pt x="1342441" y="708770"/>
                        <a:pt x="1341934" y="703525"/>
                        <a:pt x="1338538" y="701403"/>
                      </a:cubicBezTo>
                      <a:close/>
                      <a:moveTo>
                        <a:pt x="1635411" y="517065"/>
                      </a:moveTo>
                      <a:lnTo>
                        <a:pt x="1656352" y="551990"/>
                      </a:lnTo>
                      <a:cubicBezTo>
                        <a:pt x="1667869" y="571199"/>
                        <a:pt x="1684077" y="586915"/>
                        <a:pt x="1692368" y="586915"/>
                      </a:cubicBezTo>
                      <a:cubicBezTo>
                        <a:pt x="1700660" y="586915"/>
                        <a:pt x="1691236" y="571199"/>
                        <a:pt x="1671427" y="551990"/>
                      </a:cubicBezTo>
                      <a:close/>
                      <a:moveTo>
                        <a:pt x="1746249" y="397315"/>
                      </a:moveTo>
                      <a:lnTo>
                        <a:pt x="1713751" y="403215"/>
                      </a:lnTo>
                      <a:cubicBezTo>
                        <a:pt x="1695878" y="406460"/>
                        <a:pt x="1667303" y="414648"/>
                        <a:pt x="1650251" y="421411"/>
                      </a:cubicBezTo>
                      <a:lnTo>
                        <a:pt x="1619249" y="433707"/>
                      </a:lnTo>
                      <a:lnTo>
                        <a:pt x="1650999" y="433661"/>
                      </a:lnTo>
                      <a:cubicBezTo>
                        <a:pt x="1668462" y="433636"/>
                        <a:pt x="1697037" y="425447"/>
                        <a:pt x="1714499" y="415465"/>
                      </a:cubicBezTo>
                      <a:close/>
                      <a:moveTo>
                        <a:pt x="1552574" y="337360"/>
                      </a:moveTo>
                      <a:cubicBezTo>
                        <a:pt x="1550246" y="339688"/>
                        <a:pt x="1549399" y="346461"/>
                        <a:pt x="1549399" y="358315"/>
                      </a:cubicBezTo>
                      <a:cubicBezTo>
                        <a:pt x="1549399" y="382022"/>
                        <a:pt x="1552786" y="385408"/>
                        <a:pt x="1564639" y="373555"/>
                      </a:cubicBezTo>
                      <a:cubicBezTo>
                        <a:pt x="1576492" y="361702"/>
                        <a:pt x="1576492" y="354928"/>
                        <a:pt x="1564639" y="343075"/>
                      </a:cubicBezTo>
                      <a:cubicBezTo>
                        <a:pt x="1558713" y="337148"/>
                        <a:pt x="1554903" y="335032"/>
                        <a:pt x="1552574" y="337360"/>
                      </a:cubicBezTo>
                      <a:close/>
                      <a:moveTo>
                        <a:pt x="1913701" y="138"/>
                      </a:moveTo>
                      <a:cubicBezTo>
                        <a:pt x="1935508" y="2278"/>
                        <a:pt x="1939681" y="29416"/>
                        <a:pt x="1923482" y="76432"/>
                      </a:cubicBezTo>
                      <a:cubicBezTo>
                        <a:pt x="1913192" y="106300"/>
                        <a:pt x="1907988" y="143549"/>
                        <a:pt x="1911918" y="159207"/>
                      </a:cubicBezTo>
                      <a:cubicBezTo>
                        <a:pt x="1917248" y="180443"/>
                        <a:pt x="1910016" y="194431"/>
                        <a:pt x="1883457" y="214257"/>
                      </a:cubicBezTo>
                      <a:cubicBezTo>
                        <a:pt x="1820110" y="261544"/>
                        <a:pt x="1820096" y="264208"/>
                        <a:pt x="1883101" y="280073"/>
                      </a:cubicBezTo>
                      <a:cubicBezTo>
                        <a:pt x="1920928" y="289598"/>
                        <a:pt x="1943100" y="302153"/>
                        <a:pt x="1943100" y="314048"/>
                      </a:cubicBezTo>
                      <a:cubicBezTo>
                        <a:pt x="1943100" y="324425"/>
                        <a:pt x="1949794" y="332915"/>
                        <a:pt x="1957975" y="332915"/>
                      </a:cubicBezTo>
                      <a:cubicBezTo>
                        <a:pt x="1982293" y="332915"/>
                        <a:pt x="2019300" y="373096"/>
                        <a:pt x="2019300" y="399500"/>
                      </a:cubicBezTo>
                      <a:cubicBezTo>
                        <a:pt x="2019300" y="420995"/>
                        <a:pt x="2013145" y="423008"/>
                        <a:pt x="1969803" y="415685"/>
                      </a:cubicBezTo>
                      <a:cubicBezTo>
                        <a:pt x="1938556" y="410406"/>
                        <a:pt x="1917091" y="412526"/>
                        <a:pt x="1911584" y="421436"/>
                      </a:cubicBezTo>
                      <a:cubicBezTo>
                        <a:pt x="1906787" y="429197"/>
                        <a:pt x="1891913" y="432073"/>
                        <a:pt x="1878531" y="427826"/>
                      </a:cubicBezTo>
                      <a:cubicBezTo>
                        <a:pt x="1843436" y="416687"/>
                        <a:pt x="1848243" y="445579"/>
                        <a:pt x="1883731" y="459071"/>
                      </a:cubicBezTo>
                      <a:cubicBezTo>
                        <a:pt x="1899972" y="465246"/>
                        <a:pt x="1923275" y="485582"/>
                        <a:pt x="1935515" y="504262"/>
                      </a:cubicBezTo>
                      <a:cubicBezTo>
                        <a:pt x="1957301" y="537512"/>
                        <a:pt x="1957148" y="538453"/>
                        <a:pt x="1928209" y="549082"/>
                      </a:cubicBezTo>
                      <a:cubicBezTo>
                        <a:pt x="1911952" y="555053"/>
                        <a:pt x="1877219" y="560009"/>
                        <a:pt x="1851025" y="560096"/>
                      </a:cubicBezTo>
                      <a:cubicBezTo>
                        <a:pt x="1805554" y="560246"/>
                        <a:pt x="1788750" y="576362"/>
                        <a:pt x="1816307" y="593393"/>
                      </a:cubicBezTo>
                      <a:cubicBezTo>
                        <a:pt x="1834666" y="604739"/>
                        <a:pt x="1817047" y="628096"/>
                        <a:pt x="1796172" y="620085"/>
                      </a:cubicBezTo>
                      <a:cubicBezTo>
                        <a:pt x="1786625" y="616422"/>
                        <a:pt x="1775170" y="619320"/>
                        <a:pt x="1770717" y="626525"/>
                      </a:cubicBezTo>
                      <a:cubicBezTo>
                        <a:pt x="1765797" y="634485"/>
                        <a:pt x="1750688" y="628415"/>
                        <a:pt x="1732210" y="611056"/>
                      </a:cubicBezTo>
                      <a:cubicBezTo>
                        <a:pt x="1708533" y="588813"/>
                        <a:pt x="1701800" y="586851"/>
                        <a:pt x="1701800" y="602196"/>
                      </a:cubicBezTo>
                      <a:cubicBezTo>
                        <a:pt x="1701800" y="613036"/>
                        <a:pt x="1710310" y="628967"/>
                        <a:pt x="1720710" y="637599"/>
                      </a:cubicBezTo>
                      <a:cubicBezTo>
                        <a:pt x="1734850" y="649334"/>
                        <a:pt x="1735736" y="655333"/>
                        <a:pt x="1724221" y="661379"/>
                      </a:cubicBezTo>
                      <a:cubicBezTo>
                        <a:pt x="1715751" y="665826"/>
                        <a:pt x="1708670" y="678037"/>
                        <a:pt x="1708486" y="688515"/>
                      </a:cubicBezTo>
                      <a:cubicBezTo>
                        <a:pt x="1707861" y="723958"/>
                        <a:pt x="1651000" y="728701"/>
                        <a:pt x="1651000" y="693310"/>
                      </a:cubicBezTo>
                      <a:cubicBezTo>
                        <a:pt x="1651000" y="677208"/>
                        <a:pt x="1647161" y="675891"/>
                        <a:pt x="1633433" y="687284"/>
                      </a:cubicBezTo>
                      <a:cubicBezTo>
                        <a:pt x="1613266" y="704021"/>
                        <a:pt x="1600200" y="681984"/>
                        <a:pt x="1600200" y="631233"/>
                      </a:cubicBezTo>
                      <a:cubicBezTo>
                        <a:pt x="1600200" y="614841"/>
                        <a:pt x="1591462" y="592691"/>
                        <a:pt x="1580782" y="582012"/>
                      </a:cubicBezTo>
                      <a:cubicBezTo>
                        <a:pt x="1536752" y="537981"/>
                        <a:pt x="1508719" y="561443"/>
                        <a:pt x="1418279" y="718013"/>
                      </a:cubicBezTo>
                      <a:lnTo>
                        <a:pt x="1382408" y="780114"/>
                      </a:lnTo>
                      <a:lnTo>
                        <a:pt x="1410361" y="809868"/>
                      </a:lnTo>
                      <a:cubicBezTo>
                        <a:pt x="1444143" y="845827"/>
                        <a:pt x="1435233" y="879015"/>
                        <a:pt x="1391798" y="879015"/>
                      </a:cubicBezTo>
                      <a:cubicBezTo>
                        <a:pt x="1374529" y="879015"/>
                        <a:pt x="1356857" y="884745"/>
                        <a:pt x="1352529" y="891749"/>
                      </a:cubicBezTo>
                      <a:cubicBezTo>
                        <a:pt x="1347344" y="900139"/>
                        <a:pt x="1335697" y="899688"/>
                        <a:pt x="1318390" y="890425"/>
                      </a:cubicBezTo>
                      <a:cubicBezTo>
                        <a:pt x="1295867" y="878371"/>
                        <a:pt x="1285595" y="882893"/>
                        <a:pt x="1246347" y="922141"/>
                      </a:cubicBezTo>
                      <a:cubicBezTo>
                        <a:pt x="1212059" y="956429"/>
                        <a:pt x="1206097" y="967915"/>
                        <a:pt x="1222587" y="967915"/>
                      </a:cubicBezTo>
                      <a:cubicBezTo>
                        <a:pt x="1239193" y="967915"/>
                        <a:pt x="1243528" y="976493"/>
                        <a:pt x="1240234" y="1002840"/>
                      </a:cubicBezTo>
                      <a:cubicBezTo>
                        <a:pt x="1237833" y="1022049"/>
                        <a:pt x="1236882" y="1054910"/>
                        <a:pt x="1238121" y="1075865"/>
                      </a:cubicBezTo>
                      <a:cubicBezTo>
                        <a:pt x="1239360" y="1096820"/>
                        <a:pt x="1234724" y="1126824"/>
                        <a:pt x="1227818" y="1142540"/>
                      </a:cubicBezTo>
                      <a:cubicBezTo>
                        <a:pt x="1210417" y="1182146"/>
                        <a:pt x="1235659" y="1180138"/>
                        <a:pt x="1267731" y="1139365"/>
                      </a:cubicBezTo>
                      <a:cubicBezTo>
                        <a:pt x="1281467" y="1121903"/>
                        <a:pt x="1297598" y="1104630"/>
                        <a:pt x="1303578" y="1100983"/>
                      </a:cubicBezTo>
                      <a:cubicBezTo>
                        <a:pt x="1309557" y="1097335"/>
                        <a:pt x="1328738" y="1083174"/>
                        <a:pt x="1346200" y="1069515"/>
                      </a:cubicBezTo>
                      <a:cubicBezTo>
                        <a:pt x="1363663" y="1055856"/>
                        <a:pt x="1387855" y="1047410"/>
                        <a:pt x="1399961" y="1050747"/>
                      </a:cubicBezTo>
                      <a:cubicBezTo>
                        <a:pt x="1418529" y="1055866"/>
                        <a:pt x="1420952" y="1067844"/>
                        <a:pt x="1415449" y="1127313"/>
                      </a:cubicBezTo>
                      <a:lnTo>
                        <a:pt x="1408926" y="1197811"/>
                      </a:lnTo>
                      <a:lnTo>
                        <a:pt x="1450588" y="1182913"/>
                      </a:lnTo>
                      <a:cubicBezTo>
                        <a:pt x="1513576" y="1160388"/>
                        <a:pt x="1517425" y="1161601"/>
                        <a:pt x="1520513" y="1204962"/>
                      </a:cubicBezTo>
                      <a:cubicBezTo>
                        <a:pt x="1522921" y="1238763"/>
                        <a:pt x="1529710" y="1246551"/>
                        <a:pt x="1563178" y="1253902"/>
                      </a:cubicBezTo>
                      <a:cubicBezTo>
                        <a:pt x="1606683" y="1263457"/>
                        <a:pt x="1651000" y="1295669"/>
                        <a:pt x="1651000" y="1317736"/>
                      </a:cubicBezTo>
                      <a:cubicBezTo>
                        <a:pt x="1651000" y="1325423"/>
                        <a:pt x="1625849" y="1344274"/>
                        <a:pt x="1595108" y="1359627"/>
                      </a:cubicBezTo>
                      <a:cubicBezTo>
                        <a:pt x="1564367" y="1374979"/>
                        <a:pt x="1535680" y="1396756"/>
                        <a:pt x="1531357" y="1408020"/>
                      </a:cubicBezTo>
                      <a:cubicBezTo>
                        <a:pt x="1524514" y="1425853"/>
                        <a:pt x="1514916" y="1426650"/>
                        <a:pt x="1457074" y="1414193"/>
                      </a:cubicBezTo>
                      <a:cubicBezTo>
                        <a:pt x="1420541" y="1406324"/>
                        <a:pt x="1396782" y="1404134"/>
                        <a:pt x="1404276" y="1409326"/>
                      </a:cubicBezTo>
                      <a:cubicBezTo>
                        <a:pt x="1424841" y="1423571"/>
                        <a:pt x="1436506" y="1460829"/>
                        <a:pt x="1449638" y="1554218"/>
                      </a:cubicBezTo>
                      <a:cubicBezTo>
                        <a:pt x="1464022" y="1656498"/>
                        <a:pt x="1447903" y="1677365"/>
                        <a:pt x="1400902" y="1617309"/>
                      </a:cubicBezTo>
                      <a:cubicBezTo>
                        <a:pt x="1383773" y="1595422"/>
                        <a:pt x="1362267" y="1577515"/>
                        <a:pt x="1353111" y="1577515"/>
                      </a:cubicBezTo>
                      <a:cubicBezTo>
                        <a:pt x="1343954" y="1577515"/>
                        <a:pt x="1333473" y="1566085"/>
                        <a:pt x="1329820" y="1552115"/>
                      </a:cubicBezTo>
                      <a:cubicBezTo>
                        <a:pt x="1326167" y="1538145"/>
                        <a:pt x="1317225" y="1526715"/>
                        <a:pt x="1309950" y="1526715"/>
                      </a:cubicBezTo>
                      <a:cubicBezTo>
                        <a:pt x="1300849" y="1526715"/>
                        <a:pt x="1300753" y="1538280"/>
                        <a:pt x="1309642" y="1563781"/>
                      </a:cubicBezTo>
                      <a:cubicBezTo>
                        <a:pt x="1326448" y="1611990"/>
                        <a:pt x="1309331" y="1671827"/>
                        <a:pt x="1277612" y="1675751"/>
                      </a:cubicBezTo>
                      <a:cubicBezTo>
                        <a:pt x="1250907" y="1679054"/>
                        <a:pt x="1214694" y="1642214"/>
                        <a:pt x="1187289" y="1583865"/>
                      </a:cubicBezTo>
                      <a:lnTo>
                        <a:pt x="1169394" y="1545765"/>
                      </a:lnTo>
                      <a:lnTo>
                        <a:pt x="1175247" y="1587040"/>
                      </a:lnTo>
                      <a:cubicBezTo>
                        <a:pt x="1179618" y="1617864"/>
                        <a:pt x="1176276" y="1628315"/>
                        <a:pt x="1162050" y="1628315"/>
                      </a:cubicBezTo>
                      <a:cubicBezTo>
                        <a:pt x="1151573" y="1628315"/>
                        <a:pt x="1143000" y="1622600"/>
                        <a:pt x="1143000" y="1615615"/>
                      </a:cubicBezTo>
                      <a:cubicBezTo>
                        <a:pt x="1143000" y="1608630"/>
                        <a:pt x="1134427" y="1602915"/>
                        <a:pt x="1123950" y="1602915"/>
                      </a:cubicBezTo>
                      <a:cubicBezTo>
                        <a:pt x="1109258" y="1602915"/>
                        <a:pt x="1104900" y="1586452"/>
                        <a:pt x="1104900" y="1530948"/>
                      </a:cubicBezTo>
                      <a:cubicBezTo>
                        <a:pt x="1104900" y="1443511"/>
                        <a:pt x="1076095" y="1460516"/>
                        <a:pt x="1069045" y="1552115"/>
                      </a:cubicBezTo>
                      <a:cubicBezTo>
                        <a:pt x="1067701" y="1569578"/>
                        <a:pt x="1055147" y="1593361"/>
                        <a:pt x="1041147" y="1604968"/>
                      </a:cubicBezTo>
                      <a:cubicBezTo>
                        <a:pt x="1017221" y="1624803"/>
                        <a:pt x="1014880" y="1624553"/>
                        <a:pt x="1002168" y="1600800"/>
                      </a:cubicBezTo>
                      <a:cubicBezTo>
                        <a:pt x="994730" y="1586902"/>
                        <a:pt x="991581" y="1567877"/>
                        <a:pt x="995170" y="1558524"/>
                      </a:cubicBezTo>
                      <a:cubicBezTo>
                        <a:pt x="998759" y="1549170"/>
                        <a:pt x="993154" y="1538239"/>
                        <a:pt x="982713" y="1534233"/>
                      </a:cubicBezTo>
                      <a:cubicBezTo>
                        <a:pt x="967204" y="1528281"/>
                        <a:pt x="969867" y="1518901"/>
                        <a:pt x="997262" y="1482985"/>
                      </a:cubicBezTo>
                      <a:cubicBezTo>
                        <a:pt x="1023180" y="1449004"/>
                        <a:pt x="1028361" y="1432395"/>
                        <a:pt x="1020075" y="1409843"/>
                      </a:cubicBezTo>
                      <a:cubicBezTo>
                        <a:pt x="1009831" y="1381957"/>
                        <a:pt x="1004077" y="1380784"/>
                        <a:pt x="890185" y="1383358"/>
                      </a:cubicBezTo>
                      <a:cubicBezTo>
                        <a:pt x="786828" y="1385693"/>
                        <a:pt x="767045" y="1389779"/>
                        <a:pt x="741107" y="1414147"/>
                      </a:cubicBezTo>
                      <a:cubicBezTo>
                        <a:pt x="706869" y="1446311"/>
                        <a:pt x="701991" y="1475915"/>
                        <a:pt x="730929" y="1475915"/>
                      </a:cubicBezTo>
                      <a:cubicBezTo>
                        <a:pt x="753812" y="1475915"/>
                        <a:pt x="822528" y="1525637"/>
                        <a:pt x="831850" y="1548940"/>
                      </a:cubicBezTo>
                      <a:cubicBezTo>
                        <a:pt x="835342" y="1557671"/>
                        <a:pt x="829627" y="1564815"/>
                        <a:pt x="819150" y="1564815"/>
                      </a:cubicBezTo>
                      <a:cubicBezTo>
                        <a:pt x="808673" y="1564815"/>
                        <a:pt x="800100" y="1572673"/>
                        <a:pt x="800100" y="1582278"/>
                      </a:cubicBezTo>
                      <a:cubicBezTo>
                        <a:pt x="800100" y="1607206"/>
                        <a:pt x="732193" y="1617429"/>
                        <a:pt x="676275" y="1600918"/>
                      </a:cubicBezTo>
                      <a:cubicBezTo>
                        <a:pt x="630313" y="1587347"/>
                        <a:pt x="629426" y="1587669"/>
                        <a:pt x="650875" y="1610126"/>
                      </a:cubicBezTo>
                      <a:cubicBezTo>
                        <a:pt x="687584" y="1648559"/>
                        <a:pt x="678378" y="1664278"/>
                        <a:pt x="620890" y="1661323"/>
                      </a:cubicBezTo>
                      <a:cubicBezTo>
                        <a:pt x="581585" y="1659303"/>
                        <a:pt x="564948" y="1651667"/>
                        <a:pt x="553584" y="1630433"/>
                      </a:cubicBezTo>
                      <a:cubicBezTo>
                        <a:pt x="538747" y="1602711"/>
                        <a:pt x="537180" y="1603411"/>
                        <a:pt x="462204" y="1671260"/>
                      </a:cubicBezTo>
                      <a:cubicBezTo>
                        <a:pt x="145136" y="1958191"/>
                        <a:pt x="0" y="2064753"/>
                        <a:pt x="0" y="2010623"/>
                      </a:cubicBezTo>
                      <a:cubicBezTo>
                        <a:pt x="0" y="2004357"/>
                        <a:pt x="38850" y="1964787"/>
                        <a:pt x="86334" y="1922690"/>
                      </a:cubicBezTo>
                      <a:cubicBezTo>
                        <a:pt x="157841" y="1859294"/>
                        <a:pt x="177931" y="1832351"/>
                        <a:pt x="203311" y="1765807"/>
                      </a:cubicBezTo>
                      <a:cubicBezTo>
                        <a:pt x="220165" y="1721619"/>
                        <a:pt x="252752" y="1660925"/>
                        <a:pt x="275727" y="1630931"/>
                      </a:cubicBezTo>
                      <a:cubicBezTo>
                        <a:pt x="298702" y="1600937"/>
                        <a:pt x="317500" y="1568277"/>
                        <a:pt x="317500" y="1558353"/>
                      </a:cubicBezTo>
                      <a:cubicBezTo>
                        <a:pt x="317500" y="1528901"/>
                        <a:pt x="271870" y="1512888"/>
                        <a:pt x="214216" y="1522107"/>
                      </a:cubicBezTo>
                      <a:cubicBezTo>
                        <a:pt x="167894" y="1529514"/>
                        <a:pt x="161938" y="1527873"/>
                        <a:pt x="168940" y="1509626"/>
                      </a:cubicBezTo>
                      <a:cubicBezTo>
                        <a:pt x="174759" y="1494463"/>
                        <a:pt x="170044" y="1488615"/>
                        <a:pt x="152001" y="1488615"/>
                      </a:cubicBezTo>
                      <a:cubicBezTo>
                        <a:pt x="138245" y="1488615"/>
                        <a:pt x="127000" y="1480047"/>
                        <a:pt x="127000" y="1469565"/>
                      </a:cubicBezTo>
                      <a:cubicBezTo>
                        <a:pt x="127000" y="1459088"/>
                        <a:pt x="121285" y="1450515"/>
                        <a:pt x="114300" y="1450515"/>
                      </a:cubicBezTo>
                      <a:cubicBezTo>
                        <a:pt x="91611" y="1450515"/>
                        <a:pt x="100879" y="1419166"/>
                        <a:pt x="130175" y="1396815"/>
                      </a:cubicBezTo>
                      <a:cubicBezTo>
                        <a:pt x="163462" y="1371421"/>
                        <a:pt x="208496" y="1378293"/>
                        <a:pt x="249564" y="1415033"/>
                      </a:cubicBezTo>
                      <a:cubicBezTo>
                        <a:pt x="266311" y="1430015"/>
                        <a:pt x="279980" y="1434452"/>
                        <a:pt x="284894" y="1426500"/>
                      </a:cubicBezTo>
                      <a:cubicBezTo>
                        <a:pt x="293517" y="1412547"/>
                        <a:pt x="238830" y="1368651"/>
                        <a:pt x="196166" y="1355282"/>
                      </a:cubicBezTo>
                      <a:cubicBezTo>
                        <a:pt x="176781" y="1349207"/>
                        <a:pt x="169760" y="1335736"/>
                        <a:pt x="168827" y="1302824"/>
                      </a:cubicBezTo>
                      <a:cubicBezTo>
                        <a:pt x="167690" y="1262704"/>
                        <a:pt x="170740" y="1258682"/>
                        <a:pt x="201261" y="1260048"/>
                      </a:cubicBezTo>
                      <a:cubicBezTo>
                        <a:pt x="220277" y="1260899"/>
                        <a:pt x="229410" y="1257072"/>
                        <a:pt x="222230" y="1251261"/>
                      </a:cubicBezTo>
                      <a:cubicBezTo>
                        <a:pt x="206752" y="1238733"/>
                        <a:pt x="180529" y="1183776"/>
                        <a:pt x="178963" y="1160581"/>
                      </a:cubicBezTo>
                      <a:cubicBezTo>
                        <a:pt x="175692" y="1112154"/>
                        <a:pt x="193708" y="1082765"/>
                        <a:pt x="225073" y="1085361"/>
                      </a:cubicBezTo>
                      <a:cubicBezTo>
                        <a:pt x="242643" y="1086815"/>
                        <a:pt x="259809" y="1095275"/>
                        <a:pt x="263218" y="1104160"/>
                      </a:cubicBezTo>
                      <a:cubicBezTo>
                        <a:pt x="266628" y="1113045"/>
                        <a:pt x="277379" y="1120315"/>
                        <a:pt x="287109" y="1120315"/>
                      </a:cubicBezTo>
                      <a:cubicBezTo>
                        <a:pt x="296839" y="1120315"/>
                        <a:pt x="304800" y="1126438"/>
                        <a:pt x="304800" y="1133922"/>
                      </a:cubicBezTo>
                      <a:cubicBezTo>
                        <a:pt x="304800" y="1141406"/>
                        <a:pt x="312759" y="1155489"/>
                        <a:pt x="322488" y="1165217"/>
                      </a:cubicBezTo>
                      <a:cubicBezTo>
                        <a:pt x="337605" y="1180334"/>
                        <a:pt x="341093" y="1179399"/>
                        <a:pt x="346484" y="1158780"/>
                      </a:cubicBezTo>
                      <a:cubicBezTo>
                        <a:pt x="350115" y="1144895"/>
                        <a:pt x="345171" y="1131731"/>
                        <a:pt x="334835" y="1127764"/>
                      </a:cubicBezTo>
                      <a:cubicBezTo>
                        <a:pt x="323024" y="1123232"/>
                        <a:pt x="319473" y="1110526"/>
                        <a:pt x="324462" y="1090648"/>
                      </a:cubicBezTo>
                      <a:cubicBezTo>
                        <a:pt x="328634" y="1074024"/>
                        <a:pt x="322929" y="1038596"/>
                        <a:pt x="311783" y="1011920"/>
                      </a:cubicBezTo>
                      <a:cubicBezTo>
                        <a:pt x="299640" y="982860"/>
                        <a:pt x="296140" y="958795"/>
                        <a:pt x="303049" y="951886"/>
                      </a:cubicBezTo>
                      <a:cubicBezTo>
                        <a:pt x="315932" y="939003"/>
                        <a:pt x="393700" y="974066"/>
                        <a:pt x="393700" y="992758"/>
                      </a:cubicBezTo>
                      <a:cubicBezTo>
                        <a:pt x="393700" y="999078"/>
                        <a:pt x="403701" y="1003217"/>
                        <a:pt x="415925" y="1001957"/>
                      </a:cubicBezTo>
                      <a:cubicBezTo>
                        <a:pt x="430954" y="1000407"/>
                        <a:pt x="448431" y="1020226"/>
                        <a:pt x="469900" y="1063165"/>
                      </a:cubicBezTo>
                      <a:cubicBezTo>
                        <a:pt x="505016" y="1133398"/>
                        <a:pt x="498280" y="1137568"/>
                        <a:pt x="538625" y="1020623"/>
                      </a:cubicBezTo>
                      <a:cubicBezTo>
                        <a:pt x="552334" y="980886"/>
                        <a:pt x="559323" y="974972"/>
                        <a:pt x="587563" y="979217"/>
                      </a:cubicBezTo>
                      <a:cubicBezTo>
                        <a:pt x="610502" y="982665"/>
                        <a:pt x="636140" y="971788"/>
                        <a:pt x="671979" y="943403"/>
                      </a:cubicBezTo>
                      <a:cubicBezTo>
                        <a:pt x="700287" y="920982"/>
                        <a:pt x="728607" y="905825"/>
                        <a:pt x="734910" y="909721"/>
                      </a:cubicBezTo>
                      <a:cubicBezTo>
                        <a:pt x="750819" y="919553"/>
                        <a:pt x="760235" y="992906"/>
                        <a:pt x="746666" y="1001293"/>
                      </a:cubicBezTo>
                      <a:cubicBezTo>
                        <a:pt x="740561" y="1005066"/>
                        <a:pt x="738889" y="1018621"/>
                        <a:pt x="742950" y="1031415"/>
                      </a:cubicBezTo>
                      <a:cubicBezTo>
                        <a:pt x="747011" y="1044209"/>
                        <a:pt x="744386" y="1058353"/>
                        <a:pt x="737117" y="1062846"/>
                      </a:cubicBezTo>
                      <a:cubicBezTo>
                        <a:pt x="713476" y="1077457"/>
                        <a:pt x="723157" y="1094915"/>
                        <a:pt x="754901" y="1094915"/>
                      </a:cubicBezTo>
                      <a:cubicBezTo>
                        <a:pt x="771951" y="1094915"/>
                        <a:pt x="788843" y="1099675"/>
                        <a:pt x="792439" y="1105493"/>
                      </a:cubicBezTo>
                      <a:cubicBezTo>
                        <a:pt x="803480" y="1123359"/>
                        <a:pt x="738250" y="1207604"/>
                        <a:pt x="707978" y="1214574"/>
                      </a:cubicBezTo>
                      <a:lnTo>
                        <a:pt x="679450" y="1221143"/>
                      </a:lnTo>
                      <a:lnTo>
                        <a:pt x="706967" y="1227879"/>
                      </a:lnTo>
                      <a:cubicBezTo>
                        <a:pt x="722101" y="1231584"/>
                        <a:pt x="733531" y="1236588"/>
                        <a:pt x="732367" y="1239000"/>
                      </a:cubicBezTo>
                      <a:cubicBezTo>
                        <a:pt x="731202" y="1241412"/>
                        <a:pt x="748500" y="1250012"/>
                        <a:pt x="770807" y="1258112"/>
                      </a:cubicBezTo>
                      <a:cubicBezTo>
                        <a:pt x="811204" y="1272780"/>
                        <a:pt x="811777" y="1272395"/>
                        <a:pt x="916857" y="1160021"/>
                      </a:cubicBezTo>
                      <a:cubicBezTo>
                        <a:pt x="1009313" y="1061147"/>
                        <a:pt x="1026877" y="1034619"/>
                        <a:pt x="1058979" y="945364"/>
                      </a:cubicBezTo>
                      <a:cubicBezTo>
                        <a:pt x="1083045" y="878453"/>
                        <a:pt x="1092783" y="832265"/>
                        <a:pt x="1087370" y="810700"/>
                      </a:cubicBezTo>
                      <a:cubicBezTo>
                        <a:pt x="1078756" y="776381"/>
                        <a:pt x="1029901" y="744128"/>
                        <a:pt x="969006" y="732561"/>
                      </a:cubicBezTo>
                      <a:cubicBezTo>
                        <a:pt x="909947" y="721343"/>
                        <a:pt x="893339" y="704820"/>
                        <a:pt x="911649" y="675500"/>
                      </a:cubicBezTo>
                      <a:cubicBezTo>
                        <a:pt x="921001" y="660526"/>
                        <a:pt x="922153" y="650415"/>
                        <a:pt x="914508" y="650415"/>
                      </a:cubicBezTo>
                      <a:cubicBezTo>
                        <a:pt x="907463" y="650415"/>
                        <a:pt x="901700" y="642760"/>
                        <a:pt x="901700" y="633404"/>
                      </a:cubicBezTo>
                      <a:cubicBezTo>
                        <a:pt x="901700" y="624047"/>
                        <a:pt x="887413" y="609882"/>
                        <a:pt x="869950" y="601926"/>
                      </a:cubicBezTo>
                      <a:cubicBezTo>
                        <a:pt x="851784" y="593649"/>
                        <a:pt x="838200" y="576797"/>
                        <a:pt x="838200" y="562537"/>
                      </a:cubicBezTo>
                      <a:cubicBezTo>
                        <a:pt x="838200" y="548829"/>
                        <a:pt x="832485" y="534082"/>
                        <a:pt x="825500" y="529765"/>
                      </a:cubicBezTo>
                      <a:cubicBezTo>
                        <a:pt x="803309" y="516050"/>
                        <a:pt x="811823" y="485315"/>
                        <a:pt x="837814" y="485315"/>
                      </a:cubicBezTo>
                      <a:cubicBezTo>
                        <a:pt x="851571" y="485315"/>
                        <a:pt x="878717" y="492959"/>
                        <a:pt x="898139" y="502302"/>
                      </a:cubicBezTo>
                      <a:cubicBezTo>
                        <a:pt x="917560" y="511644"/>
                        <a:pt x="942742" y="519977"/>
                        <a:pt x="954098" y="520819"/>
                      </a:cubicBezTo>
                      <a:cubicBezTo>
                        <a:pt x="965454" y="521661"/>
                        <a:pt x="985752" y="535448"/>
                        <a:pt x="999204" y="551457"/>
                      </a:cubicBezTo>
                      <a:cubicBezTo>
                        <a:pt x="1026978" y="584512"/>
                        <a:pt x="1066800" y="605715"/>
                        <a:pt x="1066800" y="587450"/>
                      </a:cubicBezTo>
                      <a:cubicBezTo>
                        <a:pt x="1066800" y="580759"/>
                        <a:pt x="1044367" y="551702"/>
                        <a:pt x="1016948" y="522879"/>
                      </a:cubicBezTo>
                      <a:cubicBezTo>
                        <a:pt x="989529" y="494056"/>
                        <a:pt x="960891" y="460954"/>
                        <a:pt x="953308" y="449319"/>
                      </a:cubicBezTo>
                      <a:cubicBezTo>
                        <a:pt x="881519" y="339174"/>
                        <a:pt x="882015" y="342930"/>
                        <a:pt x="936625" y="323144"/>
                      </a:cubicBezTo>
                      <a:cubicBezTo>
                        <a:pt x="963369" y="313454"/>
                        <a:pt x="976756" y="314968"/>
                        <a:pt x="993775" y="329607"/>
                      </a:cubicBezTo>
                      <a:cubicBezTo>
                        <a:pt x="1013665" y="346716"/>
                        <a:pt x="1016000" y="346560"/>
                        <a:pt x="1016000" y="328120"/>
                      </a:cubicBezTo>
                      <a:cubicBezTo>
                        <a:pt x="1016000" y="316787"/>
                        <a:pt x="1021403" y="307515"/>
                        <a:pt x="1028007" y="307515"/>
                      </a:cubicBezTo>
                      <a:cubicBezTo>
                        <a:pt x="1034611" y="307515"/>
                        <a:pt x="1039186" y="279128"/>
                        <a:pt x="1038174" y="244432"/>
                      </a:cubicBezTo>
                      <a:cubicBezTo>
                        <a:pt x="1037161" y="209736"/>
                        <a:pt x="1039866" y="177815"/>
                        <a:pt x="1044185" y="173497"/>
                      </a:cubicBezTo>
                      <a:cubicBezTo>
                        <a:pt x="1060285" y="157397"/>
                        <a:pt x="1140751" y="207926"/>
                        <a:pt x="1148560" y="239040"/>
                      </a:cubicBezTo>
                      <a:cubicBezTo>
                        <a:pt x="1153741" y="259681"/>
                        <a:pt x="1161652" y="266953"/>
                        <a:pt x="1171759" y="260364"/>
                      </a:cubicBezTo>
                      <a:cubicBezTo>
                        <a:pt x="1182237" y="253532"/>
                        <a:pt x="1192890" y="267462"/>
                        <a:pt x="1205388" y="304340"/>
                      </a:cubicBezTo>
                      <a:cubicBezTo>
                        <a:pt x="1222002" y="353365"/>
                        <a:pt x="1244600" y="377151"/>
                        <a:pt x="1244600" y="345615"/>
                      </a:cubicBezTo>
                      <a:cubicBezTo>
                        <a:pt x="1244600" y="338630"/>
                        <a:pt x="1253436" y="332915"/>
                        <a:pt x="1264235" y="332915"/>
                      </a:cubicBezTo>
                      <a:cubicBezTo>
                        <a:pt x="1280311" y="332915"/>
                        <a:pt x="1282204" y="342699"/>
                        <a:pt x="1274675" y="386890"/>
                      </a:cubicBezTo>
                      <a:cubicBezTo>
                        <a:pt x="1269618" y="416576"/>
                        <a:pt x="1261501" y="449437"/>
                        <a:pt x="1256637" y="459915"/>
                      </a:cubicBezTo>
                      <a:cubicBezTo>
                        <a:pt x="1248892" y="476597"/>
                        <a:pt x="1217241" y="563993"/>
                        <a:pt x="1200816" y="614044"/>
                      </a:cubicBezTo>
                      <a:cubicBezTo>
                        <a:pt x="1197690" y="623571"/>
                        <a:pt x="1204834" y="617078"/>
                        <a:pt x="1216691" y="599615"/>
                      </a:cubicBezTo>
                      <a:cubicBezTo>
                        <a:pt x="1240143" y="565077"/>
                        <a:pt x="1339738" y="485315"/>
                        <a:pt x="1359413" y="485315"/>
                      </a:cubicBezTo>
                      <a:cubicBezTo>
                        <a:pt x="1366116" y="485315"/>
                        <a:pt x="1371600" y="491078"/>
                        <a:pt x="1371600" y="498123"/>
                      </a:cubicBezTo>
                      <a:cubicBezTo>
                        <a:pt x="1371600" y="505768"/>
                        <a:pt x="1381709" y="504617"/>
                        <a:pt x="1396683" y="495266"/>
                      </a:cubicBezTo>
                      <a:cubicBezTo>
                        <a:pt x="1433954" y="471990"/>
                        <a:pt x="1450513" y="495072"/>
                        <a:pt x="1435100" y="548815"/>
                      </a:cubicBezTo>
                      <a:cubicBezTo>
                        <a:pt x="1427123" y="576630"/>
                        <a:pt x="1427039" y="596634"/>
                        <a:pt x="1434866" y="604461"/>
                      </a:cubicBezTo>
                      <a:cubicBezTo>
                        <a:pt x="1445828" y="615423"/>
                        <a:pt x="1466215" y="565963"/>
                        <a:pt x="1491971" y="465916"/>
                      </a:cubicBezTo>
                      <a:cubicBezTo>
                        <a:pt x="1501259" y="429839"/>
                        <a:pt x="1467588" y="387275"/>
                        <a:pt x="1420067" y="375020"/>
                      </a:cubicBezTo>
                      <a:cubicBezTo>
                        <a:pt x="1393730" y="368228"/>
                        <a:pt x="1378840" y="355925"/>
                        <a:pt x="1376796" y="339265"/>
                      </a:cubicBezTo>
                      <a:lnTo>
                        <a:pt x="1370781" y="290194"/>
                      </a:lnTo>
                      <a:cubicBezTo>
                        <a:pt x="1368442" y="271103"/>
                        <a:pt x="1373364" y="268263"/>
                        <a:pt x="1396218" y="275517"/>
                      </a:cubicBezTo>
                      <a:cubicBezTo>
                        <a:pt x="1424090" y="284363"/>
                        <a:pt x="1424198" y="283966"/>
                        <a:pt x="1402791" y="251295"/>
                      </a:cubicBezTo>
                      <a:cubicBezTo>
                        <a:pt x="1387349" y="227727"/>
                        <a:pt x="1383037" y="203096"/>
                        <a:pt x="1387946" y="166498"/>
                      </a:cubicBezTo>
                      <a:cubicBezTo>
                        <a:pt x="1391751" y="138129"/>
                        <a:pt x="1397807" y="111975"/>
                        <a:pt x="1401403" y="108379"/>
                      </a:cubicBezTo>
                      <a:cubicBezTo>
                        <a:pt x="1412621" y="97160"/>
                        <a:pt x="1485556" y="146724"/>
                        <a:pt x="1493181" y="170747"/>
                      </a:cubicBezTo>
                      <a:cubicBezTo>
                        <a:pt x="1497167" y="183307"/>
                        <a:pt x="1505516" y="190440"/>
                        <a:pt x="1511734" y="186597"/>
                      </a:cubicBezTo>
                      <a:cubicBezTo>
                        <a:pt x="1517952" y="182754"/>
                        <a:pt x="1525597" y="195530"/>
                        <a:pt x="1528724" y="214987"/>
                      </a:cubicBezTo>
                      <a:cubicBezTo>
                        <a:pt x="1532404" y="237887"/>
                        <a:pt x="1535158" y="241407"/>
                        <a:pt x="1536532" y="224965"/>
                      </a:cubicBezTo>
                      <a:cubicBezTo>
                        <a:pt x="1545376" y="119145"/>
                        <a:pt x="1561493" y="36810"/>
                        <a:pt x="1576042" y="23122"/>
                      </a:cubicBezTo>
                      <a:cubicBezTo>
                        <a:pt x="1589864" y="10118"/>
                        <a:pt x="1646612" y="60355"/>
                        <a:pt x="1656997" y="94790"/>
                      </a:cubicBezTo>
                      <a:cubicBezTo>
                        <a:pt x="1667352" y="129125"/>
                        <a:pt x="1682643" y="121671"/>
                        <a:pt x="1721116" y="63534"/>
                      </a:cubicBezTo>
                      <a:cubicBezTo>
                        <a:pt x="1756272" y="10410"/>
                        <a:pt x="1756632" y="10240"/>
                        <a:pt x="1775046" y="37973"/>
                      </a:cubicBezTo>
                      <a:cubicBezTo>
                        <a:pt x="1793394" y="65606"/>
                        <a:pt x="1793928" y="65646"/>
                        <a:pt x="1827233" y="41931"/>
                      </a:cubicBezTo>
                      <a:cubicBezTo>
                        <a:pt x="1845740" y="28752"/>
                        <a:pt x="1872238" y="12817"/>
                        <a:pt x="1886116" y="6519"/>
                      </a:cubicBezTo>
                      <a:cubicBezTo>
                        <a:pt x="1897203" y="1488"/>
                        <a:pt x="1906432" y="-576"/>
                        <a:pt x="1913701" y="138"/>
                      </a:cubicBezTo>
                      <a:close/>
                    </a:path>
                  </a:pathLst>
                </a:cu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83" name="任意多边形: 形状 82">
                  <a:extLst>
                    <a:ext uri="{FF2B5EF4-FFF2-40B4-BE49-F238E27FC236}">
                      <a16:creationId xmlns:a16="http://schemas.microsoft.com/office/drawing/2014/main" xmlns="" id="{B98CBBA5-1423-4382-A4D3-62EEDB28615D}"/>
                    </a:ext>
                  </a:extLst>
                </p:cNvPr>
                <p:cNvSpPr/>
                <p:nvPr/>
              </p:nvSpPr>
              <p:spPr>
                <a:xfrm>
                  <a:off x="4217892" y="4757416"/>
                  <a:ext cx="1917677" cy="1710319"/>
                </a:xfrm>
                <a:custGeom>
                  <a:avLst/>
                  <a:gdLst>
                    <a:gd name="connsiteX0" fmla="*/ 1050604 w 1917677"/>
                    <a:gd name="connsiteY0" fmla="*/ 1352209 h 1710319"/>
                    <a:gd name="connsiteX1" fmla="*/ 1077008 w 1917677"/>
                    <a:gd name="connsiteY1" fmla="*/ 1382605 h 1710319"/>
                    <a:gd name="connsiteX2" fmla="*/ 1142975 w 1917677"/>
                    <a:gd name="connsiteY2" fmla="*/ 1407930 h 1710319"/>
                    <a:gd name="connsiteX3" fmla="*/ 1105506 w 1917677"/>
                    <a:gd name="connsiteY3" fmla="*/ 1376180 h 1710319"/>
                    <a:gd name="connsiteX4" fmla="*/ 1050604 w 1917677"/>
                    <a:gd name="connsiteY4" fmla="*/ 1352209 h 1710319"/>
                    <a:gd name="connsiteX5" fmla="*/ 958802 w 1917677"/>
                    <a:gd name="connsiteY5" fmla="*/ 1319892 h 1710319"/>
                    <a:gd name="connsiteX6" fmla="*/ 956743 w 1917677"/>
                    <a:gd name="connsiteY6" fmla="*/ 1320591 h 1710319"/>
                    <a:gd name="connsiteX7" fmla="*/ 955910 w 1917677"/>
                    <a:gd name="connsiteY7" fmla="*/ 1320851 h 1710319"/>
                    <a:gd name="connsiteX8" fmla="*/ 1356139 w 1917677"/>
                    <a:gd name="connsiteY8" fmla="*/ 1270004 h 1710319"/>
                    <a:gd name="connsiteX9" fmla="*/ 1530784 w 1917677"/>
                    <a:gd name="connsiteY9" fmla="*/ 1272023 h 1710319"/>
                    <a:gd name="connsiteX10" fmla="*/ 1541773 w 1917677"/>
                    <a:gd name="connsiteY10" fmla="*/ 1282285 h 1710319"/>
                    <a:gd name="connsiteX11" fmla="*/ 1549377 w 1917677"/>
                    <a:gd name="connsiteY11" fmla="*/ 1300225 h 1710319"/>
                    <a:gd name="connsiteX12" fmla="*/ 1493485 w 1917677"/>
                    <a:gd name="connsiteY12" fmla="*/ 1342116 h 1710319"/>
                    <a:gd name="connsiteX13" fmla="*/ 1429734 w 1917677"/>
                    <a:gd name="connsiteY13" fmla="*/ 1390509 h 1710319"/>
                    <a:gd name="connsiteX14" fmla="*/ 1355451 w 1917677"/>
                    <a:gd name="connsiteY14" fmla="*/ 1396682 h 1710319"/>
                    <a:gd name="connsiteX15" fmla="*/ 1302653 w 1917677"/>
                    <a:gd name="connsiteY15" fmla="*/ 1391815 h 1710319"/>
                    <a:gd name="connsiteX16" fmla="*/ 1348015 w 1917677"/>
                    <a:gd name="connsiteY16" fmla="*/ 1536707 h 1710319"/>
                    <a:gd name="connsiteX17" fmla="*/ 1299279 w 1917677"/>
                    <a:gd name="connsiteY17" fmla="*/ 1599798 h 1710319"/>
                    <a:gd name="connsiteX18" fmla="*/ 1251488 w 1917677"/>
                    <a:gd name="connsiteY18" fmla="*/ 1560004 h 1710319"/>
                    <a:gd name="connsiteX19" fmla="*/ 1228197 w 1917677"/>
                    <a:gd name="connsiteY19" fmla="*/ 1534604 h 1710319"/>
                    <a:gd name="connsiteX20" fmla="*/ 1208327 w 1917677"/>
                    <a:gd name="connsiteY20" fmla="*/ 1509204 h 1710319"/>
                    <a:gd name="connsiteX21" fmla="*/ 1208019 w 1917677"/>
                    <a:gd name="connsiteY21" fmla="*/ 1546270 h 1710319"/>
                    <a:gd name="connsiteX22" fmla="*/ 1175989 w 1917677"/>
                    <a:gd name="connsiteY22" fmla="*/ 1658240 h 1710319"/>
                    <a:gd name="connsiteX23" fmla="*/ 1085666 w 1917677"/>
                    <a:gd name="connsiteY23" fmla="*/ 1566354 h 1710319"/>
                    <a:gd name="connsiteX24" fmla="*/ 1067771 w 1917677"/>
                    <a:gd name="connsiteY24" fmla="*/ 1528254 h 1710319"/>
                    <a:gd name="connsiteX25" fmla="*/ 1073624 w 1917677"/>
                    <a:gd name="connsiteY25" fmla="*/ 1569529 h 1710319"/>
                    <a:gd name="connsiteX26" fmla="*/ 1060427 w 1917677"/>
                    <a:gd name="connsiteY26" fmla="*/ 1610804 h 1710319"/>
                    <a:gd name="connsiteX27" fmla="*/ 1041377 w 1917677"/>
                    <a:gd name="connsiteY27" fmla="*/ 1598104 h 1710319"/>
                    <a:gd name="connsiteX28" fmla="*/ 1022327 w 1917677"/>
                    <a:gd name="connsiteY28" fmla="*/ 1585404 h 1710319"/>
                    <a:gd name="connsiteX29" fmla="*/ 1003277 w 1917677"/>
                    <a:gd name="connsiteY29" fmla="*/ 1513437 h 1710319"/>
                    <a:gd name="connsiteX30" fmla="*/ 967422 w 1917677"/>
                    <a:gd name="connsiteY30" fmla="*/ 1534604 h 1710319"/>
                    <a:gd name="connsiteX31" fmla="*/ 939524 w 1917677"/>
                    <a:gd name="connsiteY31" fmla="*/ 1587457 h 1710319"/>
                    <a:gd name="connsiteX32" fmla="*/ 900545 w 1917677"/>
                    <a:gd name="connsiteY32" fmla="*/ 1583289 h 1710319"/>
                    <a:gd name="connsiteX33" fmla="*/ 893547 w 1917677"/>
                    <a:gd name="connsiteY33" fmla="*/ 1541013 h 1710319"/>
                    <a:gd name="connsiteX34" fmla="*/ 881090 w 1917677"/>
                    <a:gd name="connsiteY34" fmla="*/ 1516722 h 1710319"/>
                    <a:gd name="connsiteX35" fmla="*/ 895639 w 1917677"/>
                    <a:gd name="connsiteY35" fmla="*/ 1465474 h 1710319"/>
                    <a:gd name="connsiteX36" fmla="*/ 918452 w 1917677"/>
                    <a:gd name="connsiteY36" fmla="*/ 1392332 h 1710319"/>
                    <a:gd name="connsiteX37" fmla="*/ 788562 w 1917677"/>
                    <a:gd name="connsiteY37" fmla="*/ 1365847 h 1710319"/>
                    <a:gd name="connsiteX38" fmla="*/ 725313 w 1917677"/>
                    <a:gd name="connsiteY38" fmla="*/ 1368216 h 1710319"/>
                    <a:gd name="connsiteX39" fmla="*/ 724123 w 1917677"/>
                    <a:gd name="connsiteY39" fmla="*/ 1368357 h 1710319"/>
                    <a:gd name="connsiteX40" fmla="*/ 727489 w 1917677"/>
                    <a:gd name="connsiteY40" fmla="*/ 1361444 h 1710319"/>
                    <a:gd name="connsiteX41" fmla="*/ 803689 w 1917677"/>
                    <a:gd name="connsiteY41" fmla="*/ 1346204 h 1710319"/>
                    <a:gd name="connsiteX42" fmla="*/ 866554 w 1917677"/>
                    <a:gd name="connsiteY42" fmla="*/ 1336679 h 1710319"/>
                    <a:gd name="connsiteX43" fmla="*/ 881794 w 1917677"/>
                    <a:gd name="connsiteY43" fmla="*/ 1332869 h 1710319"/>
                    <a:gd name="connsiteX44" fmla="*/ 929419 w 1917677"/>
                    <a:gd name="connsiteY44" fmla="*/ 1329059 h 1710319"/>
                    <a:gd name="connsiteX45" fmla="*/ 947406 w 1917677"/>
                    <a:gd name="connsiteY45" fmla="*/ 1323506 h 1710319"/>
                    <a:gd name="connsiteX46" fmla="*/ 955910 w 1917677"/>
                    <a:gd name="connsiteY46" fmla="*/ 1320851 h 1710319"/>
                    <a:gd name="connsiteX47" fmla="*/ 954266 w 1917677"/>
                    <a:gd name="connsiteY47" fmla="*/ 1321396 h 1710319"/>
                    <a:gd name="connsiteX48" fmla="*/ 961804 w 1917677"/>
                    <a:gd name="connsiteY48" fmla="*/ 1319534 h 1710319"/>
                    <a:gd name="connsiteX49" fmla="*/ 975139 w 1917677"/>
                    <a:gd name="connsiteY49" fmla="*/ 1315724 h 1710319"/>
                    <a:gd name="connsiteX50" fmla="*/ 1041814 w 1917677"/>
                    <a:gd name="connsiteY50" fmla="*/ 1313819 h 1710319"/>
                    <a:gd name="connsiteX51" fmla="*/ 1057054 w 1917677"/>
                    <a:gd name="connsiteY51" fmla="*/ 1310009 h 1710319"/>
                    <a:gd name="connsiteX52" fmla="*/ 1131349 w 1917677"/>
                    <a:gd name="connsiteY52" fmla="*/ 1302389 h 1710319"/>
                    <a:gd name="connsiteX53" fmla="*/ 1165639 w 1917677"/>
                    <a:gd name="connsiteY53" fmla="*/ 1290959 h 1710319"/>
                    <a:gd name="connsiteX54" fmla="*/ 1239934 w 1917677"/>
                    <a:gd name="connsiteY54" fmla="*/ 1281434 h 1710319"/>
                    <a:gd name="connsiteX55" fmla="*/ 1306609 w 1917677"/>
                    <a:gd name="connsiteY55" fmla="*/ 1275719 h 1710319"/>
                    <a:gd name="connsiteX56" fmla="*/ 1321849 w 1917677"/>
                    <a:gd name="connsiteY56" fmla="*/ 1273814 h 1710319"/>
                    <a:gd name="connsiteX57" fmla="*/ 275995 w 1917677"/>
                    <a:gd name="connsiteY57" fmla="*/ 1238982 h 1710319"/>
                    <a:gd name="connsiteX58" fmla="*/ 274358 w 1917677"/>
                    <a:gd name="connsiteY58" fmla="*/ 1277241 h 1710319"/>
                    <a:gd name="connsiteX59" fmla="*/ 304776 w 1917677"/>
                    <a:gd name="connsiteY59" fmla="*/ 1382204 h 1710319"/>
                    <a:gd name="connsiteX60" fmla="*/ 295251 w 1917677"/>
                    <a:gd name="connsiteY60" fmla="*/ 1257443 h 1710319"/>
                    <a:gd name="connsiteX61" fmla="*/ 275995 w 1917677"/>
                    <a:gd name="connsiteY61" fmla="*/ 1238982 h 1710319"/>
                    <a:gd name="connsiteX62" fmla="*/ 222226 w 1917677"/>
                    <a:gd name="connsiteY62" fmla="*/ 1150716 h 1710319"/>
                    <a:gd name="connsiteX63" fmla="*/ 257151 w 1917677"/>
                    <a:gd name="connsiteY63" fmla="*/ 1186732 h 1710319"/>
                    <a:gd name="connsiteX64" fmla="*/ 292076 w 1917677"/>
                    <a:gd name="connsiteY64" fmla="*/ 1207673 h 1710319"/>
                    <a:gd name="connsiteX65" fmla="*/ 257151 w 1917677"/>
                    <a:gd name="connsiteY65" fmla="*/ 1171657 h 1710319"/>
                    <a:gd name="connsiteX66" fmla="*/ 614546 w 1917677"/>
                    <a:gd name="connsiteY66" fmla="*/ 897839 h 1710319"/>
                    <a:gd name="connsiteX67" fmla="*/ 615094 w 1917677"/>
                    <a:gd name="connsiteY67" fmla="*/ 936629 h 1710319"/>
                    <a:gd name="connsiteX68" fmla="*/ 609379 w 1917677"/>
                    <a:gd name="connsiteY68" fmla="*/ 944249 h 1710319"/>
                    <a:gd name="connsiteX69" fmla="*/ 603664 w 1917677"/>
                    <a:gd name="connsiteY69" fmla="*/ 949964 h 1710319"/>
                    <a:gd name="connsiteX70" fmla="*/ 601759 w 1917677"/>
                    <a:gd name="connsiteY70" fmla="*/ 955679 h 1710319"/>
                    <a:gd name="connsiteX71" fmla="*/ 594139 w 1917677"/>
                    <a:gd name="connsiteY71" fmla="*/ 969014 h 1710319"/>
                    <a:gd name="connsiteX72" fmla="*/ 588424 w 1917677"/>
                    <a:gd name="connsiteY72" fmla="*/ 984254 h 1710319"/>
                    <a:gd name="connsiteX73" fmla="*/ 578899 w 1917677"/>
                    <a:gd name="connsiteY73" fmla="*/ 997589 h 1710319"/>
                    <a:gd name="connsiteX74" fmla="*/ 573184 w 1917677"/>
                    <a:gd name="connsiteY74" fmla="*/ 1007114 h 1710319"/>
                    <a:gd name="connsiteX75" fmla="*/ 563659 w 1917677"/>
                    <a:gd name="connsiteY75" fmla="*/ 1026164 h 1710319"/>
                    <a:gd name="connsiteX76" fmla="*/ 556039 w 1917677"/>
                    <a:gd name="connsiteY76" fmla="*/ 1035689 h 1710319"/>
                    <a:gd name="connsiteX77" fmla="*/ 548419 w 1917677"/>
                    <a:gd name="connsiteY77" fmla="*/ 1043309 h 1710319"/>
                    <a:gd name="connsiteX78" fmla="*/ 542704 w 1917677"/>
                    <a:gd name="connsiteY78" fmla="*/ 1062359 h 1710319"/>
                    <a:gd name="connsiteX79" fmla="*/ 529369 w 1917677"/>
                    <a:gd name="connsiteY79" fmla="*/ 1079504 h 1710319"/>
                    <a:gd name="connsiteX80" fmla="*/ 516034 w 1917677"/>
                    <a:gd name="connsiteY80" fmla="*/ 1096649 h 1710319"/>
                    <a:gd name="connsiteX81" fmla="*/ 510319 w 1917677"/>
                    <a:gd name="connsiteY81" fmla="*/ 1111889 h 1710319"/>
                    <a:gd name="connsiteX82" fmla="*/ 502699 w 1917677"/>
                    <a:gd name="connsiteY82" fmla="*/ 1121414 h 1710319"/>
                    <a:gd name="connsiteX83" fmla="*/ 500794 w 1917677"/>
                    <a:gd name="connsiteY83" fmla="*/ 1127129 h 1710319"/>
                    <a:gd name="connsiteX84" fmla="*/ 496984 w 1917677"/>
                    <a:gd name="connsiteY84" fmla="*/ 1136654 h 1710319"/>
                    <a:gd name="connsiteX85" fmla="*/ 493174 w 1917677"/>
                    <a:gd name="connsiteY85" fmla="*/ 1142369 h 1710319"/>
                    <a:gd name="connsiteX86" fmla="*/ 491269 w 1917677"/>
                    <a:gd name="connsiteY86" fmla="*/ 1157609 h 1710319"/>
                    <a:gd name="connsiteX87" fmla="*/ 476029 w 1917677"/>
                    <a:gd name="connsiteY87" fmla="*/ 1182374 h 1710319"/>
                    <a:gd name="connsiteX88" fmla="*/ 468409 w 1917677"/>
                    <a:gd name="connsiteY88" fmla="*/ 1201424 h 1710319"/>
                    <a:gd name="connsiteX89" fmla="*/ 458884 w 1917677"/>
                    <a:gd name="connsiteY89" fmla="*/ 1216664 h 1710319"/>
                    <a:gd name="connsiteX90" fmla="*/ 449359 w 1917677"/>
                    <a:gd name="connsiteY90" fmla="*/ 1235714 h 1710319"/>
                    <a:gd name="connsiteX91" fmla="*/ 439834 w 1917677"/>
                    <a:gd name="connsiteY91" fmla="*/ 1266194 h 1710319"/>
                    <a:gd name="connsiteX92" fmla="*/ 430309 w 1917677"/>
                    <a:gd name="connsiteY92" fmla="*/ 1281434 h 1710319"/>
                    <a:gd name="connsiteX93" fmla="*/ 422689 w 1917677"/>
                    <a:gd name="connsiteY93" fmla="*/ 1289054 h 1710319"/>
                    <a:gd name="connsiteX94" fmla="*/ 416974 w 1917677"/>
                    <a:gd name="connsiteY94" fmla="*/ 1300484 h 1710319"/>
                    <a:gd name="connsiteX95" fmla="*/ 411259 w 1917677"/>
                    <a:gd name="connsiteY95" fmla="*/ 1310009 h 1710319"/>
                    <a:gd name="connsiteX96" fmla="*/ 405544 w 1917677"/>
                    <a:gd name="connsiteY96" fmla="*/ 1329059 h 1710319"/>
                    <a:gd name="connsiteX97" fmla="*/ 392209 w 1917677"/>
                    <a:gd name="connsiteY97" fmla="*/ 1350014 h 1710319"/>
                    <a:gd name="connsiteX98" fmla="*/ 386494 w 1917677"/>
                    <a:gd name="connsiteY98" fmla="*/ 1365254 h 1710319"/>
                    <a:gd name="connsiteX99" fmla="*/ 378874 w 1917677"/>
                    <a:gd name="connsiteY99" fmla="*/ 1378589 h 1710319"/>
                    <a:gd name="connsiteX100" fmla="*/ 367444 w 1917677"/>
                    <a:gd name="connsiteY100" fmla="*/ 1395734 h 1710319"/>
                    <a:gd name="connsiteX101" fmla="*/ 361729 w 1917677"/>
                    <a:gd name="connsiteY101" fmla="*/ 1403354 h 1710319"/>
                    <a:gd name="connsiteX102" fmla="*/ 356014 w 1917677"/>
                    <a:gd name="connsiteY102" fmla="*/ 1418594 h 1710319"/>
                    <a:gd name="connsiteX103" fmla="*/ 354109 w 1917677"/>
                    <a:gd name="connsiteY103" fmla="*/ 1424309 h 1710319"/>
                    <a:gd name="connsiteX104" fmla="*/ 340774 w 1917677"/>
                    <a:gd name="connsiteY104" fmla="*/ 1447169 h 1710319"/>
                    <a:gd name="connsiteX105" fmla="*/ 333154 w 1917677"/>
                    <a:gd name="connsiteY105" fmla="*/ 1454789 h 1710319"/>
                    <a:gd name="connsiteX106" fmla="*/ 329344 w 1917677"/>
                    <a:gd name="connsiteY106" fmla="*/ 1460504 h 1710319"/>
                    <a:gd name="connsiteX107" fmla="*/ 317914 w 1917677"/>
                    <a:gd name="connsiteY107" fmla="*/ 1473839 h 1710319"/>
                    <a:gd name="connsiteX108" fmla="*/ 312199 w 1917677"/>
                    <a:gd name="connsiteY108" fmla="*/ 1475744 h 1710319"/>
                    <a:gd name="connsiteX109" fmla="*/ 300769 w 1917677"/>
                    <a:gd name="connsiteY109" fmla="*/ 1490984 h 1710319"/>
                    <a:gd name="connsiteX110" fmla="*/ 296959 w 1917677"/>
                    <a:gd name="connsiteY110" fmla="*/ 1496699 h 1710319"/>
                    <a:gd name="connsiteX111" fmla="*/ 276004 w 1917677"/>
                    <a:gd name="connsiteY111" fmla="*/ 1525274 h 1710319"/>
                    <a:gd name="connsiteX112" fmla="*/ 264574 w 1917677"/>
                    <a:gd name="connsiteY112" fmla="*/ 1534799 h 1710319"/>
                    <a:gd name="connsiteX113" fmla="*/ 255049 w 1917677"/>
                    <a:gd name="connsiteY113" fmla="*/ 1544324 h 1710319"/>
                    <a:gd name="connsiteX114" fmla="*/ 127414 w 1917677"/>
                    <a:gd name="connsiteY114" fmla="*/ 1708154 h 1710319"/>
                    <a:gd name="connsiteX115" fmla="*/ 119389 w 1917677"/>
                    <a:gd name="connsiteY115" fmla="*/ 1710319 h 1710319"/>
                    <a:gd name="connsiteX116" fmla="*/ 135601 w 1917677"/>
                    <a:gd name="connsiteY116" fmla="*/ 1675536 h 1710319"/>
                    <a:gd name="connsiteX117" fmla="*/ 174104 w 1917677"/>
                    <a:gd name="connsiteY117" fmla="*/ 1613420 h 1710319"/>
                    <a:gd name="connsiteX118" fmla="*/ 215877 w 1917677"/>
                    <a:gd name="connsiteY118" fmla="*/ 1540842 h 1710319"/>
                    <a:gd name="connsiteX119" fmla="*/ 112593 w 1917677"/>
                    <a:gd name="connsiteY119" fmla="*/ 1504596 h 1710319"/>
                    <a:gd name="connsiteX120" fmla="*/ 67317 w 1917677"/>
                    <a:gd name="connsiteY120" fmla="*/ 1492115 h 1710319"/>
                    <a:gd name="connsiteX121" fmla="*/ 50378 w 1917677"/>
                    <a:gd name="connsiteY121" fmla="*/ 1471104 h 1710319"/>
                    <a:gd name="connsiteX122" fmla="*/ 25377 w 1917677"/>
                    <a:gd name="connsiteY122" fmla="*/ 1452054 h 1710319"/>
                    <a:gd name="connsiteX123" fmla="*/ 12677 w 1917677"/>
                    <a:gd name="connsiteY123" fmla="*/ 1433004 h 1710319"/>
                    <a:gd name="connsiteX124" fmla="*/ 28552 w 1917677"/>
                    <a:gd name="connsiteY124" fmla="*/ 1379304 h 1710319"/>
                    <a:gd name="connsiteX125" fmla="*/ 147941 w 1917677"/>
                    <a:gd name="connsiteY125" fmla="*/ 1397522 h 1710319"/>
                    <a:gd name="connsiteX126" fmla="*/ 183271 w 1917677"/>
                    <a:gd name="connsiteY126" fmla="*/ 1408989 h 1710319"/>
                    <a:gd name="connsiteX127" fmla="*/ 94543 w 1917677"/>
                    <a:gd name="connsiteY127" fmla="*/ 1337771 h 1710319"/>
                    <a:gd name="connsiteX128" fmla="*/ 67204 w 1917677"/>
                    <a:gd name="connsiteY128" fmla="*/ 1285313 h 1710319"/>
                    <a:gd name="connsiteX129" fmla="*/ 99638 w 1917677"/>
                    <a:gd name="connsiteY129" fmla="*/ 1242537 h 1710319"/>
                    <a:gd name="connsiteX130" fmla="*/ 120607 w 1917677"/>
                    <a:gd name="connsiteY130" fmla="*/ 1233750 h 1710319"/>
                    <a:gd name="connsiteX131" fmla="*/ 77340 w 1917677"/>
                    <a:gd name="connsiteY131" fmla="*/ 1143070 h 1710319"/>
                    <a:gd name="connsiteX132" fmla="*/ 123450 w 1917677"/>
                    <a:gd name="connsiteY132" fmla="*/ 1067850 h 1710319"/>
                    <a:gd name="connsiteX133" fmla="*/ 161595 w 1917677"/>
                    <a:gd name="connsiteY133" fmla="*/ 1086649 h 1710319"/>
                    <a:gd name="connsiteX134" fmla="*/ 185486 w 1917677"/>
                    <a:gd name="connsiteY134" fmla="*/ 1102804 h 1710319"/>
                    <a:gd name="connsiteX135" fmla="*/ 203177 w 1917677"/>
                    <a:gd name="connsiteY135" fmla="*/ 1116411 h 1710319"/>
                    <a:gd name="connsiteX136" fmla="*/ 220865 w 1917677"/>
                    <a:gd name="connsiteY136" fmla="*/ 1147706 h 1710319"/>
                    <a:gd name="connsiteX137" fmla="*/ 244861 w 1917677"/>
                    <a:gd name="connsiteY137" fmla="*/ 1141269 h 1710319"/>
                    <a:gd name="connsiteX138" fmla="*/ 233212 w 1917677"/>
                    <a:gd name="connsiteY138" fmla="*/ 1110253 h 1710319"/>
                    <a:gd name="connsiteX139" fmla="*/ 222839 w 1917677"/>
                    <a:gd name="connsiteY139" fmla="*/ 1073137 h 1710319"/>
                    <a:gd name="connsiteX140" fmla="*/ 210160 w 1917677"/>
                    <a:gd name="connsiteY140" fmla="*/ 994409 h 1710319"/>
                    <a:gd name="connsiteX141" fmla="*/ 201426 w 1917677"/>
                    <a:gd name="connsiteY141" fmla="*/ 934375 h 1710319"/>
                    <a:gd name="connsiteX142" fmla="*/ 292077 w 1917677"/>
                    <a:gd name="connsiteY142" fmla="*/ 975247 h 1710319"/>
                    <a:gd name="connsiteX143" fmla="*/ 314302 w 1917677"/>
                    <a:gd name="connsiteY143" fmla="*/ 984446 h 1710319"/>
                    <a:gd name="connsiteX144" fmla="*/ 368277 w 1917677"/>
                    <a:gd name="connsiteY144" fmla="*/ 1045654 h 1710319"/>
                    <a:gd name="connsiteX145" fmla="*/ 437002 w 1917677"/>
                    <a:gd name="connsiteY145" fmla="*/ 1003112 h 1710319"/>
                    <a:gd name="connsiteX146" fmla="*/ 485940 w 1917677"/>
                    <a:gd name="connsiteY146" fmla="*/ 961706 h 1710319"/>
                    <a:gd name="connsiteX147" fmla="*/ 570356 w 1917677"/>
                    <a:gd name="connsiteY147" fmla="*/ 925892 h 1710319"/>
                    <a:gd name="connsiteX148" fmla="*/ 610074 w 1917677"/>
                    <a:gd name="connsiteY148" fmla="*/ 899182 h 1710319"/>
                    <a:gd name="connsiteX149" fmla="*/ 1533788 w 1917677"/>
                    <a:gd name="connsiteY149" fmla="*/ 499554 h 1710319"/>
                    <a:gd name="connsiteX150" fmla="*/ 1554729 w 1917677"/>
                    <a:gd name="connsiteY150" fmla="*/ 534479 h 1710319"/>
                    <a:gd name="connsiteX151" fmla="*/ 1590745 w 1917677"/>
                    <a:gd name="connsiteY151" fmla="*/ 569404 h 1710319"/>
                    <a:gd name="connsiteX152" fmla="*/ 1569804 w 1917677"/>
                    <a:gd name="connsiteY152" fmla="*/ 534479 h 1710319"/>
                    <a:gd name="connsiteX153" fmla="*/ 1644626 w 1917677"/>
                    <a:gd name="connsiteY153" fmla="*/ 379804 h 1710319"/>
                    <a:gd name="connsiteX154" fmla="*/ 1612128 w 1917677"/>
                    <a:gd name="connsiteY154" fmla="*/ 385704 h 1710319"/>
                    <a:gd name="connsiteX155" fmla="*/ 1548628 w 1917677"/>
                    <a:gd name="connsiteY155" fmla="*/ 403900 h 1710319"/>
                    <a:gd name="connsiteX156" fmla="*/ 1517626 w 1917677"/>
                    <a:gd name="connsiteY156" fmla="*/ 416196 h 1710319"/>
                    <a:gd name="connsiteX157" fmla="*/ 1549376 w 1917677"/>
                    <a:gd name="connsiteY157" fmla="*/ 416150 h 1710319"/>
                    <a:gd name="connsiteX158" fmla="*/ 1612876 w 1917677"/>
                    <a:gd name="connsiteY158" fmla="*/ 397954 h 1710319"/>
                    <a:gd name="connsiteX159" fmla="*/ 964565 w 1917677"/>
                    <a:gd name="connsiteY159" fmla="*/ 155060 h 1710319"/>
                    <a:gd name="connsiteX160" fmla="*/ 976582 w 1917677"/>
                    <a:gd name="connsiteY160" fmla="*/ 160832 h 1710319"/>
                    <a:gd name="connsiteX161" fmla="*/ 990379 w 1917677"/>
                    <a:gd name="connsiteY161" fmla="*/ 174629 h 1710319"/>
                    <a:gd name="connsiteX162" fmla="*/ 994189 w 1917677"/>
                    <a:gd name="connsiteY162" fmla="*/ 180344 h 1710319"/>
                    <a:gd name="connsiteX163" fmla="*/ 1005619 w 1917677"/>
                    <a:gd name="connsiteY163" fmla="*/ 189869 h 1710319"/>
                    <a:gd name="connsiteX164" fmla="*/ 1018954 w 1917677"/>
                    <a:gd name="connsiteY164" fmla="*/ 208919 h 1710319"/>
                    <a:gd name="connsiteX165" fmla="*/ 1024669 w 1917677"/>
                    <a:gd name="connsiteY165" fmla="*/ 212729 h 1710319"/>
                    <a:gd name="connsiteX166" fmla="*/ 1036099 w 1917677"/>
                    <a:gd name="connsiteY166" fmla="*/ 233684 h 1710319"/>
                    <a:gd name="connsiteX167" fmla="*/ 1047529 w 1917677"/>
                    <a:gd name="connsiteY167" fmla="*/ 245114 h 1710319"/>
                    <a:gd name="connsiteX168" fmla="*/ 1051339 w 1917677"/>
                    <a:gd name="connsiteY168" fmla="*/ 256544 h 1710319"/>
                    <a:gd name="connsiteX169" fmla="*/ 1058959 w 1917677"/>
                    <a:gd name="connsiteY169" fmla="*/ 269879 h 1710319"/>
                    <a:gd name="connsiteX170" fmla="*/ 1062769 w 1917677"/>
                    <a:gd name="connsiteY170" fmla="*/ 275594 h 1710319"/>
                    <a:gd name="connsiteX171" fmla="*/ 1066579 w 1917677"/>
                    <a:gd name="connsiteY171" fmla="*/ 292739 h 1710319"/>
                    <a:gd name="connsiteX172" fmla="*/ 1074199 w 1917677"/>
                    <a:gd name="connsiteY172" fmla="*/ 309884 h 1710319"/>
                    <a:gd name="connsiteX173" fmla="*/ 1076104 w 1917677"/>
                    <a:gd name="connsiteY173" fmla="*/ 321314 h 1710319"/>
                    <a:gd name="connsiteX174" fmla="*/ 1079914 w 1917677"/>
                    <a:gd name="connsiteY174" fmla="*/ 330839 h 1710319"/>
                    <a:gd name="connsiteX175" fmla="*/ 1083724 w 1917677"/>
                    <a:gd name="connsiteY175" fmla="*/ 418469 h 1710319"/>
                    <a:gd name="connsiteX176" fmla="*/ 1078009 w 1917677"/>
                    <a:gd name="connsiteY176" fmla="*/ 471809 h 1710319"/>
                    <a:gd name="connsiteX177" fmla="*/ 1076104 w 1917677"/>
                    <a:gd name="connsiteY177" fmla="*/ 506099 h 1710319"/>
                    <a:gd name="connsiteX178" fmla="*/ 1072294 w 1917677"/>
                    <a:gd name="connsiteY178" fmla="*/ 607064 h 1710319"/>
                    <a:gd name="connsiteX179" fmla="*/ 1068484 w 1917677"/>
                    <a:gd name="connsiteY179" fmla="*/ 628019 h 1710319"/>
                    <a:gd name="connsiteX180" fmla="*/ 1066579 w 1917677"/>
                    <a:gd name="connsiteY180" fmla="*/ 633734 h 1710319"/>
                    <a:gd name="connsiteX181" fmla="*/ 1062769 w 1917677"/>
                    <a:gd name="connsiteY181" fmla="*/ 654689 h 1710319"/>
                    <a:gd name="connsiteX182" fmla="*/ 1057054 w 1917677"/>
                    <a:gd name="connsiteY182" fmla="*/ 671834 h 1710319"/>
                    <a:gd name="connsiteX183" fmla="*/ 1053244 w 1917677"/>
                    <a:gd name="connsiteY183" fmla="*/ 685169 h 1710319"/>
                    <a:gd name="connsiteX184" fmla="*/ 1045624 w 1917677"/>
                    <a:gd name="connsiteY184" fmla="*/ 696599 h 1710319"/>
                    <a:gd name="connsiteX185" fmla="*/ 1043719 w 1917677"/>
                    <a:gd name="connsiteY185" fmla="*/ 704219 h 1710319"/>
                    <a:gd name="connsiteX186" fmla="*/ 1038325 w 1917677"/>
                    <a:gd name="connsiteY186" fmla="*/ 717441 h 1710319"/>
                    <a:gd name="connsiteX187" fmla="*/ 1040914 w 1917677"/>
                    <a:gd name="connsiteY187" fmla="*/ 708765 h 1710319"/>
                    <a:gd name="connsiteX188" fmla="*/ 1041641 w 1917677"/>
                    <a:gd name="connsiteY188" fmla="*/ 706578 h 1710319"/>
                    <a:gd name="connsiteX189" fmla="*/ 1041314 w 1917677"/>
                    <a:gd name="connsiteY189" fmla="*/ 707427 h 1710319"/>
                    <a:gd name="connsiteX190" fmla="*/ 1040914 w 1917677"/>
                    <a:gd name="connsiteY190" fmla="*/ 708765 h 1710319"/>
                    <a:gd name="connsiteX191" fmla="*/ 1036099 w 1917677"/>
                    <a:gd name="connsiteY191" fmla="*/ 723269 h 1710319"/>
                    <a:gd name="connsiteX192" fmla="*/ 986569 w 1917677"/>
                    <a:gd name="connsiteY192" fmla="*/ 845189 h 1710319"/>
                    <a:gd name="connsiteX193" fmla="*/ 982759 w 1917677"/>
                    <a:gd name="connsiteY193" fmla="*/ 864239 h 1710319"/>
                    <a:gd name="connsiteX194" fmla="*/ 975139 w 1917677"/>
                    <a:gd name="connsiteY194" fmla="*/ 889004 h 1710319"/>
                    <a:gd name="connsiteX195" fmla="*/ 973234 w 1917677"/>
                    <a:gd name="connsiteY195" fmla="*/ 900434 h 1710319"/>
                    <a:gd name="connsiteX196" fmla="*/ 969424 w 1917677"/>
                    <a:gd name="connsiteY196" fmla="*/ 906149 h 1710319"/>
                    <a:gd name="connsiteX197" fmla="*/ 961804 w 1917677"/>
                    <a:gd name="connsiteY197" fmla="*/ 980444 h 1710319"/>
                    <a:gd name="connsiteX198" fmla="*/ 944246 w 1917677"/>
                    <a:gd name="connsiteY198" fmla="*/ 974246 h 1710319"/>
                    <a:gd name="connsiteX199" fmla="*/ 940366 w 1917677"/>
                    <a:gd name="connsiteY199" fmla="*/ 970643 h 1710319"/>
                    <a:gd name="connsiteX200" fmla="*/ 957356 w 1917677"/>
                    <a:gd name="connsiteY200" fmla="*/ 927853 h 1710319"/>
                    <a:gd name="connsiteX201" fmla="*/ 985747 w 1917677"/>
                    <a:gd name="connsiteY201" fmla="*/ 793189 h 1710319"/>
                    <a:gd name="connsiteX202" fmla="*/ 867383 w 1917677"/>
                    <a:gd name="connsiteY202" fmla="*/ 715050 h 1710319"/>
                    <a:gd name="connsiteX203" fmla="*/ 810026 w 1917677"/>
                    <a:gd name="connsiteY203" fmla="*/ 657989 h 1710319"/>
                    <a:gd name="connsiteX204" fmla="*/ 812885 w 1917677"/>
                    <a:gd name="connsiteY204" fmla="*/ 632904 h 1710319"/>
                    <a:gd name="connsiteX205" fmla="*/ 800077 w 1917677"/>
                    <a:gd name="connsiteY205" fmla="*/ 615893 h 1710319"/>
                    <a:gd name="connsiteX206" fmla="*/ 768327 w 1917677"/>
                    <a:gd name="connsiteY206" fmla="*/ 584415 h 1710319"/>
                    <a:gd name="connsiteX207" fmla="*/ 736577 w 1917677"/>
                    <a:gd name="connsiteY207" fmla="*/ 545026 h 1710319"/>
                    <a:gd name="connsiteX208" fmla="*/ 723877 w 1917677"/>
                    <a:gd name="connsiteY208" fmla="*/ 512254 h 1710319"/>
                    <a:gd name="connsiteX209" fmla="*/ 736191 w 1917677"/>
                    <a:gd name="connsiteY209" fmla="*/ 467804 h 1710319"/>
                    <a:gd name="connsiteX210" fmla="*/ 796516 w 1917677"/>
                    <a:gd name="connsiteY210" fmla="*/ 484791 h 1710319"/>
                    <a:gd name="connsiteX211" fmla="*/ 852475 w 1917677"/>
                    <a:gd name="connsiteY211" fmla="*/ 503308 h 1710319"/>
                    <a:gd name="connsiteX212" fmla="*/ 897581 w 1917677"/>
                    <a:gd name="connsiteY212" fmla="*/ 533946 h 1710319"/>
                    <a:gd name="connsiteX213" fmla="*/ 965177 w 1917677"/>
                    <a:gd name="connsiteY213" fmla="*/ 569939 h 1710319"/>
                    <a:gd name="connsiteX214" fmla="*/ 915325 w 1917677"/>
                    <a:gd name="connsiteY214" fmla="*/ 505368 h 1710319"/>
                    <a:gd name="connsiteX215" fmla="*/ 851685 w 1917677"/>
                    <a:gd name="connsiteY215" fmla="*/ 431808 h 1710319"/>
                    <a:gd name="connsiteX216" fmla="*/ 835002 w 1917677"/>
                    <a:gd name="connsiteY216" fmla="*/ 305633 h 1710319"/>
                    <a:gd name="connsiteX217" fmla="*/ 892152 w 1917677"/>
                    <a:gd name="connsiteY217" fmla="*/ 312096 h 1710319"/>
                    <a:gd name="connsiteX218" fmla="*/ 914377 w 1917677"/>
                    <a:gd name="connsiteY218" fmla="*/ 310609 h 1710319"/>
                    <a:gd name="connsiteX219" fmla="*/ 926384 w 1917677"/>
                    <a:gd name="connsiteY219" fmla="*/ 290004 h 1710319"/>
                    <a:gd name="connsiteX220" fmla="*/ 936551 w 1917677"/>
                    <a:gd name="connsiteY220" fmla="*/ 226921 h 1710319"/>
                    <a:gd name="connsiteX221" fmla="*/ 942562 w 1917677"/>
                    <a:gd name="connsiteY221" fmla="*/ 155986 h 1710319"/>
                    <a:gd name="connsiteX222" fmla="*/ 964565 w 1917677"/>
                    <a:gd name="connsiteY222" fmla="*/ 155060 h 1710319"/>
                    <a:gd name="connsiteX223" fmla="*/ 1829618 w 1917677"/>
                    <a:gd name="connsiteY223" fmla="*/ 0 h 1710319"/>
                    <a:gd name="connsiteX224" fmla="*/ 1831221 w 1917677"/>
                    <a:gd name="connsiteY224" fmla="*/ 3946 h 1710319"/>
                    <a:gd name="connsiteX225" fmla="*/ 1821859 w 1917677"/>
                    <a:gd name="connsiteY225" fmla="*/ 58921 h 1710319"/>
                    <a:gd name="connsiteX226" fmla="*/ 1810295 w 1917677"/>
                    <a:gd name="connsiteY226" fmla="*/ 141696 h 1710319"/>
                    <a:gd name="connsiteX227" fmla="*/ 1781834 w 1917677"/>
                    <a:gd name="connsiteY227" fmla="*/ 196746 h 1710319"/>
                    <a:gd name="connsiteX228" fmla="*/ 1781478 w 1917677"/>
                    <a:gd name="connsiteY228" fmla="*/ 262562 h 1710319"/>
                    <a:gd name="connsiteX229" fmla="*/ 1841477 w 1917677"/>
                    <a:gd name="connsiteY229" fmla="*/ 296537 h 1710319"/>
                    <a:gd name="connsiteX230" fmla="*/ 1856352 w 1917677"/>
                    <a:gd name="connsiteY230" fmla="*/ 315404 h 1710319"/>
                    <a:gd name="connsiteX231" fmla="*/ 1917677 w 1917677"/>
                    <a:gd name="connsiteY231" fmla="*/ 381989 h 1710319"/>
                    <a:gd name="connsiteX232" fmla="*/ 1868180 w 1917677"/>
                    <a:gd name="connsiteY232" fmla="*/ 398174 h 1710319"/>
                    <a:gd name="connsiteX233" fmla="*/ 1809961 w 1917677"/>
                    <a:gd name="connsiteY233" fmla="*/ 403925 h 1710319"/>
                    <a:gd name="connsiteX234" fmla="*/ 1776908 w 1917677"/>
                    <a:gd name="connsiteY234" fmla="*/ 410315 h 1710319"/>
                    <a:gd name="connsiteX235" fmla="*/ 1782108 w 1917677"/>
                    <a:gd name="connsiteY235" fmla="*/ 441560 h 1710319"/>
                    <a:gd name="connsiteX236" fmla="*/ 1833892 w 1917677"/>
                    <a:gd name="connsiteY236" fmla="*/ 486751 h 1710319"/>
                    <a:gd name="connsiteX237" fmla="*/ 1826586 w 1917677"/>
                    <a:gd name="connsiteY237" fmla="*/ 531571 h 1710319"/>
                    <a:gd name="connsiteX238" fmla="*/ 1749402 w 1917677"/>
                    <a:gd name="connsiteY238" fmla="*/ 542585 h 1710319"/>
                    <a:gd name="connsiteX239" fmla="*/ 1714684 w 1917677"/>
                    <a:gd name="connsiteY239" fmla="*/ 575882 h 1710319"/>
                    <a:gd name="connsiteX240" fmla="*/ 1694549 w 1917677"/>
                    <a:gd name="connsiteY240" fmla="*/ 602574 h 1710319"/>
                    <a:gd name="connsiteX241" fmla="*/ 1669094 w 1917677"/>
                    <a:gd name="connsiteY241" fmla="*/ 609014 h 1710319"/>
                    <a:gd name="connsiteX242" fmla="*/ 1630587 w 1917677"/>
                    <a:gd name="connsiteY242" fmla="*/ 593545 h 1710319"/>
                    <a:gd name="connsiteX243" fmla="*/ 1600177 w 1917677"/>
                    <a:gd name="connsiteY243" fmla="*/ 584685 h 1710319"/>
                    <a:gd name="connsiteX244" fmla="*/ 1619087 w 1917677"/>
                    <a:gd name="connsiteY244" fmla="*/ 620088 h 1710319"/>
                    <a:gd name="connsiteX245" fmla="*/ 1622598 w 1917677"/>
                    <a:gd name="connsiteY245" fmla="*/ 643868 h 1710319"/>
                    <a:gd name="connsiteX246" fmla="*/ 1606863 w 1917677"/>
                    <a:gd name="connsiteY246" fmla="*/ 671004 h 1710319"/>
                    <a:gd name="connsiteX247" fmla="*/ 1549377 w 1917677"/>
                    <a:gd name="connsiteY247" fmla="*/ 675799 h 1710319"/>
                    <a:gd name="connsiteX248" fmla="*/ 1531810 w 1917677"/>
                    <a:gd name="connsiteY248" fmla="*/ 669773 h 1710319"/>
                    <a:gd name="connsiteX249" fmla="*/ 1498577 w 1917677"/>
                    <a:gd name="connsiteY249" fmla="*/ 613722 h 1710319"/>
                    <a:gd name="connsiteX250" fmla="*/ 1479159 w 1917677"/>
                    <a:gd name="connsiteY250" fmla="*/ 564501 h 1710319"/>
                    <a:gd name="connsiteX251" fmla="*/ 1396208 w 1917677"/>
                    <a:gd name="connsiteY251" fmla="*/ 577056 h 1710319"/>
                    <a:gd name="connsiteX252" fmla="*/ 1376921 w 1917677"/>
                    <a:gd name="connsiteY252" fmla="*/ 603079 h 1710319"/>
                    <a:gd name="connsiteX253" fmla="*/ 1377094 w 1917677"/>
                    <a:gd name="connsiteY253" fmla="*/ 601349 h 1710319"/>
                    <a:gd name="connsiteX254" fmla="*/ 1396144 w 1917677"/>
                    <a:gd name="connsiteY254" fmla="*/ 509909 h 1710319"/>
                    <a:gd name="connsiteX255" fmla="*/ 1405669 w 1917677"/>
                    <a:gd name="connsiteY255" fmla="*/ 494669 h 1710319"/>
                    <a:gd name="connsiteX256" fmla="*/ 1407574 w 1917677"/>
                    <a:gd name="connsiteY256" fmla="*/ 488954 h 1710319"/>
                    <a:gd name="connsiteX257" fmla="*/ 1413289 w 1917677"/>
                    <a:gd name="connsiteY257" fmla="*/ 479429 h 1710319"/>
                    <a:gd name="connsiteX258" fmla="*/ 1419004 w 1917677"/>
                    <a:gd name="connsiteY258" fmla="*/ 467999 h 1710319"/>
                    <a:gd name="connsiteX259" fmla="*/ 1430434 w 1917677"/>
                    <a:gd name="connsiteY259" fmla="*/ 456569 h 1710319"/>
                    <a:gd name="connsiteX260" fmla="*/ 1436149 w 1917677"/>
                    <a:gd name="connsiteY260" fmla="*/ 450854 h 1710319"/>
                    <a:gd name="connsiteX261" fmla="*/ 1468534 w 1917677"/>
                    <a:gd name="connsiteY261" fmla="*/ 403229 h 1710319"/>
                    <a:gd name="connsiteX262" fmla="*/ 1479964 w 1917677"/>
                    <a:gd name="connsiteY262" fmla="*/ 391799 h 1710319"/>
                    <a:gd name="connsiteX263" fmla="*/ 1493299 w 1917677"/>
                    <a:gd name="connsiteY263" fmla="*/ 376559 h 1710319"/>
                    <a:gd name="connsiteX264" fmla="*/ 1502824 w 1917677"/>
                    <a:gd name="connsiteY264" fmla="*/ 359414 h 1710319"/>
                    <a:gd name="connsiteX265" fmla="*/ 1516159 w 1917677"/>
                    <a:gd name="connsiteY265" fmla="*/ 346079 h 1710319"/>
                    <a:gd name="connsiteX266" fmla="*/ 1525684 w 1917677"/>
                    <a:gd name="connsiteY266" fmla="*/ 334649 h 1710319"/>
                    <a:gd name="connsiteX267" fmla="*/ 1537114 w 1917677"/>
                    <a:gd name="connsiteY267" fmla="*/ 325124 h 1710319"/>
                    <a:gd name="connsiteX268" fmla="*/ 1546639 w 1917677"/>
                    <a:gd name="connsiteY268" fmla="*/ 315599 h 1710319"/>
                    <a:gd name="connsiteX269" fmla="*/ 1550449 w 1917677"/>
                    <a:gd name="connsiteY269" fmla="*/ 302264 h 1710319"/>
                    <a:gd name="connsiteX270" fmla="*/ 1567594 w 1917677"/>
                    <a:gd name="connsiteY270" fmla="*/ 283214 h 1710319"/>
                    <a:gd name="connsiteX271" fmla="*/ 1577119 w 1917677"/>
                    <a:gd name="connsiteY271" fmla="*/ 269879 h 1710319"/>
                    <a:gd name="connsiteX272" fmla="*/ 1588549 w 1917677"/>
                    <a:gd name="connsiteY272" fmla="*/ 266069 h 1710319"/>
                    <a:gd name="connsiteX273" fmla="*/ 1596169 w 1917677"/>
                    <a:gd name="connsiteY273" fmla="*/ 258449 h 1710319"/>
                    <a:gd name="connsiteX274" fmla="*/ 1605694 w 1917677"/>
                    <a:gd name="connsiteY274" fmla="*/ 245114 h 1710319"/>
                    <a:gd name="connsiteX275" fmla="*/ 1619029 w 1917677"/>
                    <a:gd name="connsiteY275" fmla="*/ 233684 h 1710319"/>
                    <a:gd name="connsiteX276" fmla="*/ 1636174 w 1917677"/>
                    <a:gd name="connsiteY276" fmla="*/ 212729 h 1710319"/>
                    <a:gd name="connsiteX277" fmla="*/ 1641889 w 1917677"/>
                    <a:gd name="connsiteY277" fmla="*/ 210824 h 1710319"/>
                    <a:gd name="connsiteX278" fmla="*/ 1660939 w 1917677"/>
                    <a:gd name="connsiteY278" fmla="*/ 187964 h 1710319"/>
                    <a:gd name="connsiteX279" fmla="*/ 1672369 w 1917677"/>
                    <a:gd name="connsiteY279" fmla="*/ 176534 h 1710319"/>
                    <a:gd name="connsiteX280" fmla="*/ 1678084 w 1917677"/>
                    <a:gd name="connsiteY280" fmla="*/ 168914 h 1710319"/>
                    <a:gd name="connsiteX281" fmla="*/ 1685704 w 1917677"/>
                    <a:gd name="connsiteY281" fmla="*/ 153674 h 1710319"/>
                    <a:gd name="connsiteX282" fmla="*/ 1699039 w 1917677"/>
                    <a:gd name="connsiteY282" fmla="*/ 146054 h 1710319"/>
                    <a:gd name="connsiteX283" fmla="*/ 1706659 w 1917677"/>
                    <a:gd name="connsiteY283" fmla="*/ 132719 h 1710319"/>
                    <a:gd name="connsiteX284" fmla="*/ 1716184 w 1917677"/>
                    <a:gd name="connsiteY284" fmla="*/ 125099 h 1710319"/>
                    <a:gd name="connsiteX285" fmla="*/ 1725709 w 1917677"/>
                    <a:gd name="connsiteY285" fmla="*/ 111764 h 1710319"/>
                    <a:gd name="connsiteX286" fmla="*/ 1733329 w 1917677"/>
                    <a:gd name="connsiteY286" fmla="*/ 96524 h 1710319"/>
                    <a:gd name="connsiteX287" fmla="*/ 1746664 w 1917677"/>
                    <a:gd name="connsiteY287" fmla="*/ 88904 h 1710319"/>
                    <a:gd name="connsiteX288" fmla="*/ 1759999 w 1917677"/>
                    <a:gd name="connsiteY288" fmla="*/ 66044 h 1710319"/>
                    <a:gd name="connsiteX289" fmla="*/ 1773334 w 1917677"/>
                    <a:gd name="connsiteY289" fmla="*/ 54614 h 1710319"/>
                    <a:gd name="connsiteX290" fmla="*/ 1788574 w 1917677"/>
                    <a:gd name="connsiteY290" fmla="*/ 35564 h 1710319"/>
                    <a:gd name="connsiteX291" fmla="*/ 1800004 w 1917677"/>
                    <a:gd name="connsiteY291" fmla="*/ 26039 h 1710319"/>
                    <a:gd name="connsiteX292" fmla="*/ 1807624 w 1917677"/>
                    <a:gd name="connsiteY292" fmla="*/ 20324 h 1710319"/>
                    <a:gd name="connsiteX293" fmla="*/ 1815244 w 1917677"/>
                    <a:gd name="connsiteY293" fmla="*/ 10799 h 1710319"/>
                    <a:gd name="connsiteX294" fmla="*/ 1826802 w 1917677"/>
                    <a:gd name="connsiteY294" fmla="*/ 1473 h 171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Lst>
                  <a:rect l="l" t="t" r="r" b="b"/>
                  <a:pathLst>
                    <a:path w="1917677" h="1710319">
                      <a:moveTo>
                        <a:pt x="1050604" y="1352209"/>
                      </a:moveTo>
                      <a:cubicBezTo>
                        <a:pt x="1046245" y="1353191"/>
                        <a:pt x="1055437" y="1363235"/>
                        <a:pt x="1077008" y="1382605"/>
                      </a:cubicBezTo>
                      <a:cubicBezTo>
                        <a:pt x="1119905" y="1421124"/>
                        <a:pt x="1142975" y="1429981"/>
                        <a:pt x="1142975" y="1407930"/>
                      </a:cubicBezTo>
                      <a:cubicBezTo>
                        <a:pt x="1142975" y="1401125"/>
                        <a:pt x="1126114" y="1386837"/>
                        <a:pt x="1105506" y="1376180"/>
                      </a:cubicBezTo>
                      <a:cubicBezTo>
                        <a:pt x="1072872" y="1359304"/>
                        <a:pt x="1054962" y="1351226"/>
                        <a:pt x="1050604" y="1352209"/>
                      </a:cubicBezTo>
                      <a:close/>
                      <a:moveTo>
                        <a:pt x="958802" y="1319892"/>
                      </a:moveTo>
                      <a:cubicBezTo>
                        <a:pt x="960252" y="1319449"/>
                        <a:pt x="960603" y="1319372"/>
                        <a:pt x="956743" y="1320591"/>
                      </a:cubicBezTo>
                      <a:lnTo>
                        <a:pt x="955910" y="1320851"/>
                      </a:lnTo>
                      <a:close/>
                      <a:moveTo>
                        <a:pt x="1356139" y="1270004"/>
                      </a:moveTo>
                      <a:lnTo>
                        <a:pt x="1530784" y="1272023"/>
                      </a:lnTo>
                      <a:lnTo>
                        <a:pt x="1541773" y="1282285"/>
                      </a:lnTo>
                      <a:cubicBezTo>
                        <a:pt x="1546607" y="1288558"/>
                        <a:pt x="1549377" y="1294708"/>
                        <a:pt x="1549377" y="1300225"/>
                      </a:cubicBezTo>
                      <a:cubicBezTo>
                        <a:pt x="1549377" y="1307912"/>
                        <a:pt x="1524226" y="1326763"/>
                        <a:pt x="1493485" y="1342116"/>
                      </a:cubicBezTo>
                      <a:cubicBezTo>
                        <a:pt x="1462744" y="1357468"/>
                        <a:pt x="1434057" y="1379245"/>
                        <a:pt x="1429734" y="1390509"/>
                      </a:cubicBezTo>
                      <a:cubicBezTo>
                        <a:pt x="1422891" y="1408342"/>
                        <a:pt x="1413293" y="1409139"/>
                        <a:pt x="1355451" y="1396682"/>
                      </a:cubicBezTo>
                      <a:cubicBezTo>
                        <a:pt x="1318918" y="1388813"/>
                        <a:pt x="1295159" y="1386623"/>
                        <a:pt x="1302653" y="1391815"/>
                      </a:cubicBezTo>
                      <a:cubicBezTo>
                        <a:pt x="1323218" y="1406060"/>
                        <a:pt x="1334883" y="1443318"/>
                        <a:pt x="1348015" y="1536707"/>
                      </a:cubicBezTo>
                      <a:cubicBezTo>
                        <a:pt x="1362399" y="1638987"/>
                        <a:pt x="1346280" y="1659854"/>
                        <a:pt x="1299279" y="1599798"/>
                      </a:cubicBezTo>
                      <a:cubicBezTo>
                        <a:pt x="1282150" y="1577911"/>
                        <a:pt x="1260644" y="1560004"/>
                        <a:pt x="1251488" y="1560004"/>
                      </a:cubicBezTo>
                      <a:cubicBezTo>
                        <a:pt x="1242331" y="1560004"/>
                        <a:pt x="1231850" y="1548574"/>
                        <a:pt x="1228197" y="1534604"/>
                      </a:cubicBezTo>
                      <a:cubicBezTo>
                        <a:pt x="1224544" y="1520634"/>
                        <a:pt x="1215602" y="1509204"/>
                        <a:pt x="1208327" y="1509204"/>
                      </a:cubicBezTo>
                      <a:cubicBezTo>
                        <a:pt x="1199226" y="1509204"/>
                        <a:pt x="1199130" y="1520769"/>
                        <a:pt x="1208019" y="1546270"/>
                      </a:cubicBezTo>
                      <a:cubicBezTo>
                        <a:pt x="1224825" y="1594479"/>
                        <a:pt x="1207708" y="1654316"/>
                        <a:pt x="1175989" y="1658240"/>
                      </a:cubicBezTo>
                      <a:cubicBezTo>
                        <a:pt x="1149284" y="1661543"/>
                        <a:pt x="1113071" y="1624703"/>
                        <a:pt x="1085666" y="1566354"/>
                      </a:cubicBezTo>
                      <a:lnTo>
                        <a:pt x="1067771" y="1528254"/>
                      </a:lnTo>
                      <a:lnTo>
                        <a:pt x="1073624" y="1569529"/>
                      </a:lnTo>
                      <a:cubicBezTo>
                        <a:pt x="1077995" y="1600353"/>
                        <a:pt x="1074653" y="1610804"/>
                        <a:pt x="1060427" y="1610804"/>
                      </a:cubicBezTo>
                      <a:cubicBezTo>
                        <a:pt x="1049950" y="1610804"/>
                        <a:pt x="1041377" y="1605089"/>
                        <a:pt x="1041377" y="1598104"/>
                      </a:cubicBezTo>
                      <a:cubicBezTo>
                        <a:pt x="1041377" y="1591119"/>
                        <a:pt x="1032804" y="1585404"/>
                        <a:pt x="1022327" y="1585404"/>
                      </a:cubicBezTo>
                      <a:cubicBezTo>
                        <a:pt x="1007635" y="1585404"/>
                        <a:pt x="1003277" y="1568941"/>
                        <a:pt x="1003277" y="1513437"/>
                      </a:cubicBezTo>
                      <a:cubicBezTo>
                        <a:pt x="1003277" y="1426000"/>
                        <a:pt x="974472" y="1443005"/>
                        <a:pt x="967422" y="1534604"/>
                      </a:cubicBezTo>
                      <a:cubicBezTo>
                        <a:pt x="966078" y="1552067"/>
                        <a:pt x="953524" y="1575850"/>
                        <a:pt x="939524" y="1587457"/>
                      </a:cubicBezTo>
                      <a:cubicBezTo>
                        <a:pt x="915598" y="1607292"/>
                        <a:pt x="913257" y="1607042"/>
                        <a:pt x="900545" y="1583289"/>
                      </a:cubicBezTo>
                      <a:cubicBezTo>
                        <a:pt x="893107" y="1569391"/>
                        <a:pt x="889958" y="1550366"/>
                        <a:pt x="893547" y="1541013"/>
                      </a:cubicBezTo>
                      <a:cubicBezTo>
                        <a:pt x="897136" y="1531659"/>
                        <a:pt x="891531" y="1520728"/>
                        <a:pt x="881090" y="1516722"/>
                      </a:cubicBezTo>
                      <a:cubicBezTo>
                        <a:pt x="865581" y="1510770"/>
                        <a:pt x="868244" y="1501390"/>
                        <a:pt x="895639" y="1465474"/>
                      </a:cubicBezTo>
                      <a:cubicBezTo>
                        <a:pt x="921557" y="1431493"/>
                        <a:pt x="926738" y="1414884"/>
                        <a:pt x="918452" y="1392332"/>
                      </a:cubicBezTo>
                      <a:cubicBezTo>
                        <a:pt x="908208" y="1364446"/>
                        <a:pt x="902454" y="1363273"/>
                        <a:pt x="788562" y="1365847"/>
                      </a:cubicBezTo>
                      <a:cubicBezTo>
                        <a:pt x="762723" y="1366431"/>
                        <a:pt x="742107" y="1367124"/>
                        <a:pt x="725313" y="1368216"/>
                      </a:cubicBezTo>
                      <a:lnTo>
                        <a:pt x="724123" y="1368357"/>
                      </a:lnTo>
                      <a:lnTo>
                        <a:pt x="727489" y="1361444"/>
                      </a:lnTo>
                      <a:cubicBezTo>
                        <a:pt x="739237" y="1352871"/>
                        <a:pt x="778240" y="1351031"/>
                        <a:pt x="803689" y="1346204"/>
                      </a:cubicBezTo>
                      <a:cubicBezTo>
                        <a:pt x="908071" y="1326407"/>
                        <a:pt x="776228" y="1352388"/>
                        <a:pt x="866554" y="1336679"/>
                      </a:cubicBezTo>
                      <a:cubicBezTo>
                        <a:pt x="871713" y="1335782"/>
                        <a:pt x="876596" y="1333499"/>
                        <a:pt x="881794" y="1332869"/>
                      </a:cubicBezTo>
                      <a:cubicBezTo>
                        <a:pt x="897604" y="1330953"/>
                        <a:pt x="913544" y="1330329"/>
                        <a:pt x="929419" y="1329059"/>
                      </a:cubicBezTo>
                      <a:cubicBezTo>
                        <a:pt x="937115" y="1326691"/>
                        <a:pt x="942981" y="1324878"/>
                        <a:pt x="947406" y="1323506"/>
                      </a:cubicBezTo>
                      <a:lnTo>
                        <a:pt x="955910" y="1320851"/>
                      </a:lnTo>
                      <a:lnTo>
                        <a:pt x="954266" y="1321396"/>
                      </a:lnTo>
                      <a:cubicBezTo>
                        <a:pt x="953729" y="1321645"/>
                        <a:pt x="955204" y="1321334"/>
                        <a:pt x="961804" y="1319534"/>
                      </a:cubicBezTo>
                      <a:cubicBezTo>
                        <a:pt x="966264" y="1318318"/>
                        <a:pt x="970528" y="1316053"/>
                        <a:pt x="975139" y="1315724"/>
                      </a:cubicBezTo>
                      <a:cubicBezTo>
                        <a:pt x="997317" y="1314140"/>
                        <a:pt x="1019589" y="1314454"/>
                        <a:pt x="1041814" y="1313819"/>
                      </a:cubicBezTo>
                      <a:cubicBezTo>
                        <a:pt x="1046894" y="1312549"/>
                        <a:pt x="1051902" y="1310946"/>
                        <a:pt x="1057054" y="1310009"/>
                      </a:cubicBezTo>
                      <a:cubicBezTo>
                        <a:pt x="1083252" y="1305246"/>
                        <a:pt x="1103569" y="1304611"/>
                        <a:pt x="1131349" y="1302389"/>
                      </a:cubicBezTo>
                      <a:cubicBezTo>
                        <a:pt x="1143052" y="1297708"/>
                        <a:pt x="1152360" y="1293683"/>
                        <a:pt x="1165639" y="1290959"/>
                      </a:cubicBezTo>
                      <a:cubicBezTo>
                        <a:pt x="1203450" y="1283203"/>
                        <a:pt x="1208378" y="1284064"/>
                        <a:pt x="1239934" y="1281434"/>
                      </a:cubicBezTo>
                      <a:lnTo>
                        <a:pt x="1306609" y="1275719"/>
                      </a:lnTo>
                      <a:cubicBezTo>
                        <a:pt x="1311707" y="1275245"/>
                        <a:pt x="1316763" y="1274401"/>
                        <a:pt x="1321849" y="1273814"/>
                      </a:cubicBezTo>
                      <a:close/>
                      <a:moveTo>
                        <a:pt x="275995" y="1238982"/>
                      </a:moveTo>
                      <a:cubicBezTo>
                        <a:pt x="273376" y="1241463"/>
                        <a:pt x="273694" y="1253398"/>
                        <a:pt x="274358" y="1277241"/>
                      </a:cubicBezTo>
                      <a:cubicBezTo>
                        <a:pt x="276072" y="1338736"/>
                        <a:pt x="288668" y="1382204"/>
                        <a:pt x="304776" y="1382204"/>
                      </a:cubicBezTo>
                      <a:cubicBezTo>
                        <a:pt x="326183" y="1382204"/>
                        <a:pt x="318938" y="1287301"/>
                        <a:pt x="295251" y="1257443"/>
                      </a:cubicBezTo>
                      <a:cubicBezTo>
                        <a:pt x="284168" y="1243472"/>
                        <a:pt x="278613" y="1236500"/>
                        <a:pt x="275995" y="1238982"/>
                      </a:cubicBezTo>
                      <a:close/>
                      <a:moveTo>
                        <a:pt x="222226" y="1150716"/>
                      </a:moveTo>
                      <a:lnTo>
                        <a:pt x="257151" y="1186732"/>
                      </a:lnTo>
                      <a:cubicBezTo>
                        <a:pt x="276360" y="1206541"/>
                        <a:pt x="292076" y="1215965"/>
                        <a:pt x="292076" y="1207673"/>
                      </a:cubicBezTo>
                      <a:cubicBezTo>
                        <a:pt x="292076" y="1199382"/>
                        <a:pt x="276360" y="1183174"/>
                        <a:pt x="257151" y="1171657"/>
                      </a:cubicBezTo>
                      <a:close/>
                      <a:moveTo>
                        <a:pt x="614546" y="897839"/>
                      </a:moveTo>
                      <a:lnTo>
                        <a:pt x="615094" y="936629"/>
                      </a:lnTo>
                      <a:cubicBezTo>
                        <a:pt x="613189" y="939169"/>
                        <a:pt x="611445" y="941838"/>
                        <a:pt x="609379" y="944249"/>
                      </a:cubicBezTo>
                      <a:cubicBezTo>
                        <a:pt x="607626" y="946294"/>
                        <a:pt x="605158" y="947722"/>
                        <a:pt x="603664" y="949964"/>
                      </a:cubicBezTo>
                      <a:cubicBezTo>
                        <a:pt x="602550" y="951635"/>
                        <a:pt x="602657" y="953883"/>
                        <a:pt x="601759" y="955679"/>
                      </a:cubicBezTo>
                      <a:cubicBezTo>
                        <a:pt x="593539" y="972118"/>
                        <a:pt x="602488" y="948975"/>
                        <a:pt x="594139" y="969014"/>
                      </a:cubicBezTo>
                      <a:cubicBezTo>
                        <a:pt x="592052" y="974022"/>
                        <a:pt x="591535" y="979809"/>
                        <a:pt x="588424" y="984254"/>
                      </a:cubicBezTo>
                      <a:cubicBezTo>
                        <a:pt x="575174" y="1003183"/>
                        <a:pt x="584478" y="969692"/>
                        <a:pt x="578899" y="997589"/>
                      </a:cubicBezTo>
                      <a:lnTo>
                        <a:pt x="573184" y="1007114"/>
                      </a:lnTo>
                      <a:cubicBezTo>
                        <a:pt x="569531" y="1013202"/>
                        <a:pt x="567597" y="1020257"/>
                        <a:pt x="563659" y="1026164"/>
                      </a:cubicBezTo>
                      <a:cubicBezTo>
                        <a:pt x="552170" y="1043398"/>
                        <a:pt x="562267" y="1017006"/>
                        <a:pt x="556039" y="1035689"/>
                      </a:cubicBezTo>
                      <a:cubicBezTo>
                        <a:pt x="553499" y="1038229"/>
                        <a:pt x="550412" y="1040320"/>
                        <a:pt x="548419" y="1043309"/>
                      </a:cubicBezTo>
                      <a:cubicBezTo>
                        <a:pt x="544839" y="1048680"/>
                        <a:pt x="543924" y="1056261"/>
                        <a:pt x="542704" y="1062359"/>
                      </a:cubicBezTo>
                      <a:cubicBezTo>
                        <a:pt x="542704" y="1062359"/>
                        <a:pt x="534004" y="1073942"/>
                        <a:pt x="529369" y="1079504"/>
                      </a:cubicBezTo>
                      <a:cubicBezTo>
                        <a:pt x="521529" y="1088911"/>
                        <a:pt x="523256" y="1082205"/>
                        <a:pt x="516034" y="1096649"/>
                      </a:cubicBezTo>
                      <a:cubicBezTo>
                        <a:pt x="513608" y="1101502"/>
                        <a:pt x="512224" y="1106809"/>
                        <a:pt x="510319" y="1111889"/>
                      </a:cubicBezTo>
                      <a:cubicBezTo>
                        <a:pt x="507779" y="1115064"/>
                        <a:pt x="504854" y="1117966"/>
                        <a:pt x="502699" y="1121414"/>
                      </a:cubicBezTo>
                      <a:cubicBezTo>
                        <a:pt x="501635" y="1123117"/>
                        <a:pt x="501499" y="1125249"/>
                        <a:pt x="500794" y="1127129"/>
                      </a:cubicBezTo>
                      <a:cubicBezTo>
                        <a:pt x="499593" y="1130331"/>
                        <a:pt x="498513" y="1133595"/>
                        <a:pt x="496984" y="1136654"/>
                      </a:cubicBezTo>
                      <a:cubicBezTo>
                        <a:pt x="495960" y="1138702"/>
                        <a:pt x="493776" y="1140160"/>
                        <a:pt x="493174" y="1142369"/>
                      </a:cubicBezTo>
                      <a:cubicBezTo>
                        <a:pt x="491827" y="1147308"/>
                        <a:pt x="491904" y="1152529"/>
                        <a:pt x="491269" y="1157609"/>
                      </a:cubicBezTo>
                      <a:cubicBezTo>
                        <a:pt x="486118" y="1165336"/>
                        <a:pt x="479986" y="1173966"/>
                        <a:pt x="476029" y="1182374"/>
                      </a:cubicBezTo>
                      <a:cubicBezTo>
                        <a:pt x="473117" y="1188562"/>
                        <a:pt x="471103" y="1195138"/>
                        <a:pt x="468409" y="1201424"/>
                      </a:cubicBezTo>
                      <a:cubicBezTo>
                        <a:pt x="464922" y="1209559"/>
                        <a:pt x="464354" y="1209371"/>
                        <a:pt x="458884" y="1216664"/>
                      </a:cubicBezTo>
                      <a:cubicBezTo>
                        <a:pt x="454624" y="1222344"/>
                        <a:pt x="452534" y="1229364"/>
                        <a:pt x="449359" y="1235714"/>
                      </a:cubicBezTo>
                      <a:cubicBezTo>
                        <a:pt x="444599" y="1245235"/>
                        <a:pt x="443009" y="1256034"/>
                        <a:pt x="439834" y="1266194"/>
                      </a:cubicBezTo>
                      <a:cubicBezTo>
                        <a:pt x="436659" y="1271274"/>
                        <a:pt x="433903" y="1276642"/>
                        <a:pt x="430309" y="1281434"/>
                      </a:cubicBezTo>
                      <a:cubicBezTo>
                        <a:pt x="428154" y="1284308"/>
                        <a:pt x="424749" y="1286111"/>
                        <a:pt x="422689" y="1289054"/>
                      </a:cubicBezTo>
                      <a:cubicBezTo>
                        <a:pt x="420246" y="1292544"/>
                        <a:pt x="419014" y="1296744"/>
                        <a:pt x="416974" y="1300484"/>
                      </a:cubicBezTo>
                      <a:cubicBezTo>
                        <a:pt x="415201" y="1303735"/>
                        <a:pt x="412915" y="1306697"/>
                        <a:pt x="411259" y="1310009"/>
                      </a:cubicBezTo>
                      <a:cubicBezTo>
                        <a:pt x="407082" y="1318363"/>
                        <a:pt x="407329" y="1320136"/>
                        <a:pt x="405544" y="1329059"/>
                      </a:cubicBezTo>
                      <a:cubicBezTo>
                        <a:pt x="402524" y="1333589"/>
                        <a:pt x="394899" y="1344633"/>
                        <a:pt x="392209" y="1350014"/>
                      </a:cubicBezTo>
                      <a:cubicBezTo>
                        <a:pt x="387776" y="1358880"/>
                        <a:pt x="393513" y="1354023"/>
                        <a:pt x="386494" y="1365254"/>
                      </a:cubicBezTo>
                      <a:cubicBezTo>
                        <a:pt x="377036" y="1380387"/>
                        <a:pt x="383271" y="1361002"/>
                        <a:pt x="378874" y="1378589"/>
                      </a:cubicBezTo>
                      <a:cubicBezTo>
                        <a:pt x="375064" y="1384304"/>
                        <a:pt x="371354" y="1390087"/>
                        <a:pt x="367444" y="1395734"/>
                      </a:cubicBezTo>
                      <a:cubicBezTo>
                        <a:pt x="365637" y="1398344"/>
                        <a:pt x="363149" y="1400514"/>
                        <a:pt x="361729" y="1403354"/>
                      </a:cubicBezTo>
                      <a:cubicBezTo>
                        <a:pt x="359303" y="1408207"/>
                        <a:pt x="357868" y="1413495"/>
                        <a:pt x="356014" y="1418594"/>
                      </a:cubicBezTo>
                      <a:cubicBezTo>
                        <a:pt x="355328" y="1420481"/>
                        <a:pt x="355054" y="1422537"/>
                        <a:pt x="354109" y="1424309"/>
                      </a:cubicBezTo>
                      <a:cubicBezTo>
                        <a:pt x="349958" y="1432093"/>
                        <a:pt x="345772" y="1439900"/>
                        <a:pt x="340774" y="1447169"/>
                      </a:cubicBezTo>
                      <a:cubicBezTo>
                        <a:pt x="338739" y="1450129"/>
                        <a:pt x="335492" y="1452062"/>
                        <a:pt x="333154" y="1454789"/>
                      </a:cubicBezTo>
                      <a:cubicBezTo>
                        <a:pt x="331664" y="1456527"/>
                        <a:pt x="330774" y="1458716"/>
                        <a:pt x="329344" y="1460504"/>
                      </a:cubicBezTo>
                      <a:cubicBezTo>
                        <a:pt x="325687" y="1465076"/>
                        <a:pt x="321724" y="1469394"/>
                        <a:pt x="317914" y="1473839"/>
                      </a:cubicBezTo>
                      <a:cubicBezTo>
                        <a:pt x="316009" y="1474474"/>
                        <a:pt x="313870" y="1474630"/>
                        <a:pt x="312199" y="1475744"/>
                      </a:cubicBezTo>
                      <a:cubicBezTo>
                        <a:pt x="306473" y="1479561"/>
                        <a:pt x="304287" y="1485355"/>
                        <a:pt x="300769" y="1490984"/>
                      </a:cubicBezTo>
                      <a:cubicBezTo>
                        <a:pt x="299556" y="1492926"/>
                        <a:pt x="298299" y="1494843"/>
                        <a:pt x="296959" y="1496699"/>
                      </a:cubicBezTo>
                      <a:cubicBezTo>
                        <a:pt x="290043" y="1506274"/>
                        <a:pt x="283654" y="1516274"/>
                        <a:pt x="276004" y="1525274"/>
                      </a:cubicBezTo>
                      <a:cubicBezTo>
                        <a:pt x="272792" y="1529053"/>
                        <a:pt x="268244" y="1531463"/>
                        <a:pt x="264574" y="1534799"/>
                      </a:cubicBezTo>
                      <a:cubicBezTo>
                        <a:pt x="261252" y="1537819"/>
                        <a:pt x="258224" y="1541149"/>
                        <a:pt x="255049" y="1544324"/>
                      </a:cubicBezTo>
                      <a:cubicBezTo>
                        <a:pt x="206098" y="1593275"/>
                        <a:pt x="176944" y="1681484"/>
                        <a:pt x="127414" y="1708154"/>
                      </a:cubicBezTo>
                      <a:lnTo>
                        <a:pt x="119389" y="1710319"/>
                      </a:lnTo>
                      <a:lnTo>
                        <a:pt x="135601" y="1675536"/>
                      </a:lnTo>
                      <a:cubicBezTo>
                        <a:pt x="148726" y="1651089"/>
                        <a:pt x="162617" y="1628417"/>
                        <a:pt x="174104" y="1613420"/>
                      </a:cubicBezTo>
                      <a:cubicBezTo>
                        <a:pt x="197079" y="1583426"/>
                        <a:pt x="215877" y="1550766"/>
                        <a:pt x="215877" y="1540842"/>
                      </a:cubicBezTo>
                      <a:cubicBezTo>
                        <a:pt x="215877" y="1511390"/>
                        <a:pt x="170247" y="1495377"/>
                        <a:pt x="112593" y="1504596"/>
                      </a:cubicBezTo>
                      <a:cubicBezTo>
                        <a:pt x="66271" y="1512003"/>
                        <a:pt x="60315" y="1510362"/>
                        <a:pt x="67317" y="1492115"/>
                      </a:cubicBezTo>
                      <a:cubicBezTo>
                        <a:pt x="73136" y="1476952"/>
                        <a:pt x="68421" y="1471104"/>
                        <a:pt x="50378" y="1471104"/>
                      </a:cubicBezTo>
                      <a:cubicBezTo>
                        <a:pt x="36622" y="1471104"/>
                        <a:pt x="25377" y="1462536"/>
                        <a:pt x="25377" y="1452054"/>
                      </a:cubicBezTo>
                      <a:cubicBezTo>
                        <a:pt x="25377" y="1441577"/>
                        <a:pt x="19662" y="1433004"/>
                        <a:pt x="12677" y="1433004"/>
                      </a:cubicBezTo>
                      <a:cubicBezTo>
                        <a:pt x="-10012" y="1433004"/>
                        <a:pt x="-744" y="1401655"/>
                        <a:pt x="28552" y="1379304"/>
                      </a:cubicBezTo>
                      <a:cubicBezTo>
                        <a:pt x="61839" y="1353910"/>
                        <a:pt x="106873" y="1360782"/>
                        <a:pt x="147941" y="1397522"/>
                      </a:cubicBezTo>
                      <a:cubicBezTo>
                        <a:pt x="164688" y="1412504"/>
                        <a:pt x="178357" y="1416941"/>
                        <a:pt x="183271" y="1408989"/>
                      </a:cubicBezTo>
                      <a:cubicBezTo>
                        <a:pt x="191894" y="1395036"/>
                        <a:pt x="137207" y="1351140"/>
                        <a:pt x="94543" y="1337771"/>
                      </a:cubicBezTo>
                      <a:cubicBezTo>
                        <a:pt x="75158" y="1331696"/>
                        <a:pt x="68137" y="1318225"/>
                        <a:pt x="67204" y="1285313"/>
                      </a:cubicBezTo>
                      <a:cubicBezTo>
                        <a:pt x="66067" y="1245193"/>
                        <a:pt x="69117" y="1241171"/>
                        <a:pt x="99638" y="1242537"/>
                      </a:cubicBezTo>
                      <a:cubicBezTo>
                        <a:pt x="118654" y="1243388"/>
                        <a:pt x="127787" y="1239561"/>
                        <a:pt x="120607" y="1233750"/>
                      </a:cubicBezTo>
                      <a:cubicBezTo>
                        <a:pt x="105129" y="1221222"/>
                        <a:pt x="78906" y="1166265"/>
                        <a:pt x="77340" y="1143070"/>
                      </a:cubicBezTo>
                      <a:cubicBezTo>
                        <a:pt x="74069" y="1094643"/>
                        <a:pt x="92085" y="1065254"/>
                        <a:pt x="123450" y="1067850"/>
                      </a:cubicBezTo>
                      <a:cubicBezTo>
                        <a:pt x="141020" y="1069304"/>
                        <a:pt x="158186" y="1077764"/>
                        <a:pt x="161595" y="1086649"/>
                      </a:cubicBezTo>
                      <a:cubicBezTo>
                        <a:pt x="165005" y="1095534"/>
                        <a:pt x="175756" y="1102804"/>
                        <a:pt x="185486" y="1102804"/>
                      </a:cubicBezTo>
                      <a:cubicBezTo>
                        <a:pt x="195216" y="1102804"/>
                        <a:pt x="203177" y="1108927"/>
                        <a:pt x="203177" y="1116411"/>
                      </a:cubicBezTo>
                      <a:cubicBezTo>
                        <a:pt x="203177" y="1123895"/>
                        <a:pt x="211136" y="1137978"/>
                        <a:pt x="220865" y="1147706"/>
                      </a:cubicBezTo>
                      <a:cubicBezTo>
                        <a:pt x="235982" y="1162823"/>
                        <a:pt x="239470" y="1161888"/>
                        <a:pt x="244861" y="1141269"/>
                      </a:cubicBezTo>
                      <a:cubicBezTo>
                        <a:pt x="248492" y="1127384"/>
                        <a:pt x="243548" y="1114220"/>
                        <a:pt x="233212" y="1110253"/>
                      </a:cubicBezTo>
                      <a:cubicBezTo>
                        <a:pt x="221401" y="1105721"/>
                        <a:pt x="217850" y="1093015"/>
                        <a:pt x="222839" y="1073137"/>
                      </a:cubicBezTo>
                      <a:cubicBezTo>
                        <a:pt x="227011" y="1056513"/>
                        <a:pt x="221306" y="1021085"/>
                        <a:pt x="210160" y="994409"/>
                      </a:cubicBezTo>
                      <a:cubicBezTo>
                        <a:pt x="198017" y="965349"/>
                        <a:pt x="194517" y="941284"/>
                        <a:pt x="201426" y="934375"/>
                      </a:cubicBezTo>
                      <a:cubicBezTo>
                        <a:pt x="214309" y="921492"/>
                        <a:pt x="292077" y="956555"/>
                        <a:pt x="292077" y="975247"/>
                      </a:cubicBezTo>
                      <a:cubicBezTo>
                        <a:pt x="292077" y="981567"/>
                        <a:pt x="302078" y="985706"/>
                        <a:pt x="314302" y="984446"/>
                      </a:cubicBezTo>
                      <a:cubicBezTo>
                        <a:pt x="329331" y="982896"/>
                        <a:pt x="346808" y="1002715"/>
                        <a:pt x="368277" y="1045654"/>
                      </a:cubicBezTo>
                      <a:cubicBezTo>
                        <a:pt x="403393" y="1115887"/>
                        <a:pt x="396657" y="1120057"/>
                        <a:pt x="437002" y="1003112"/>
                      </a:cubicBezTo>
                      <a:cubicBezTo>
                        <a:pt x="450711" y="963375"/>
                        <a:pt x="457700" y="957461"/>
                        <a:pt x="485940" y="961706"/>
                      </a:cubicBezTo>
                      <a:cubicBezTo>
                        <a:pt x="508879" y="965154"/>
                        <a:pt x="534517" y="954277"/>
                        <a:pt x="570356" y="925892"/>
                      </a:cubicBezTo>
                      <a:cubicBezTo>
                        <a:pt x="584510" y="914682"/>
                        <a:pt x="598667" y="905287"/>
                        <a:pt x="610074" y="899182"/>
                      </a:cubicBezTo>
                      <a:close/>
                      <a:moveTo>
                        <a:pt x="1533788" y="499554"/>
                      </a:moveTo>
                      <a:lnTo>
                        <a:pt x="1554729" y="534479"/>
                      </a:lnTo>
                      <a:cubicBezTo>
                        <a:pt x="1566246" y="553688"/>
                        <a:pt x="1582454" y="569404"/>
                        <a:pt x="1590745" y="569404"/>
                      </a:cubicBezTo>
                      <a:cubicBezTo>
                        <a:pt x="1599037" y="569404"/>
                        <a:pt x="1589613" y="553688"/>
                        <a:pt x="1569804" y="534479"/>
                      </a:cubicBezTo>
                      <a:close/>
                      <a:moveTo>
                        <a:pt x="1644626" y="379804"/>
                      </a:moveTo>
                      <a:lnTo>
                        <a:pt x="1612128" y="385704"/>
                      </a:lnTo>
                      <a:cubicBezTo>
                        <a:pt x="1594255" y="388949"/>
                        <a:pt x="1565680" y="397137"/>
                        <a:pt x="1548628" y="403900"/>
                      </a:cubicBezTo>
                      <a:lnTo>
                        <a:pt x="1517626" y="416196"/>
                      </a:lnTo>
                      <a:lnTo>
                        <a:pt x="1549376" y="416150"/>
                      </a:lnTo>
                      <a:cubicBezTo>
                        <a:pt x="1566839" y="416125"/>
                        <a:pt x="1595414" y="407936"/>
                        <a:pt x="1612876" y="397954"/>
                      </a:cubicBezTo>
                      <a:close/>
                      <a:moveTo>
                        <a:pt x="964565" y="155060"/>
                      </a:moveTo>
                      <a:lnTo>
                        <a:pt x="976582" y="160832"/>
                      </a:lnTo>
                      <a:lnTo>
                        <a:pt x="990379" y="174629"/>
                      </a:lnTo>
                      <a:cubicBezTo>
                        <a:pt x="991919" y="176323"/>
                        <a:pt x="992570" y="178725"/>
                        <a:pt x="994189" y="180344"/>
                      </a:cubicBezTo>
                      <a:cubicBezTo>
                        <a:pt x="997696" y="183851"/>
                        <a:pt x="1002283" y="186199"/>
                        <a:pt x="1005619" y="189869"/>
                      </a:cubicBezTo>
                      <a:cubicBezTo>
                        <a:pt x="1011843" y="196715"/>
                        <a:pt x="1012681" y="202646"/>
                        <a:pt x="1018954" y="208919"/>
                      </a:cubicBezTo>
                      <a:cubicBezTo>
                        <a:pt x="1020573" y="210538"/>
                        <a:pt x="1023050" y="211110"/>
                        <a:pt x="1024669" y="212729"/>
                      </a:cubicBezTo>
                      <a:cubicBezTo>
                        <a:pt x="1033532" y="221592"/>
                        <a:pt x="1032254" y="222148"/>
                        <a:pt x="1036099" y="233684"/>
                      </a:cubicBezTo>
                      <a:cubicBezTo>
                        <a:pt x="1036099" y="233684"/>
                        <a:pt x="1044540" y="240631"/>
                        <a:pt x="1047529" y="245114"/>
                      </a:cubicBezTo>
                      <a:cubicBezTo>
                        <a:pt x="1049757" y="248456"/>
                        <a:pt x="1049389" y="253033"/>
                        <a:pt x="1051339" y="256544"/>
                      </a:cubicBezTo>
                      <a:cubicBezTo>
                        <a:pt x="1061657" y="275116"/>
                        <a:pt x="1053727" y="248950"/>
                        <a:pt x="1058959" y="269879"/>
                      </a:cubicBezTo>
                      <a:cubicBezTo>
                        <a:pt x="1060229" y="271784"/>
                        <a:pt x="1061965" y="273450"/>
                        <a:pt x="1062769" y="275594"/>
                      </a:cubicBezTo>
                      <a:cubicBezTo>
                        <a:pt x="1079965" y="321450"/>
                        <a:pt x="1051939" y="254676"/>
                        <a:pt x="1066579" y="292739"/>
                      </a:cubicBezTo>
                      <a:cubicBezTo>
                        <a:pt x="1068824" y="298576"/>
                        <a:pt x="1072221" y="303951"/>
                        <a:pt x="1074199" y="309884"/>
                      </a:cubicBezTo>
                      <a:cubicBezTo>
                        <a:pt x="1075420" y="313548"/>
                        <a:pt x="1075088" y="317588"/>
                        <a:pt x="1076104" y="321314"/>
                      </a:cubicBezTo>
                      <a:cubicBezTo>
                        <a:pt x="1077004" y="324613"/>
                        <a:pt x="1079647" y="327430"/>
                        <a:pt x="1079914" y="330839"/>
                      </a:cubicBezTo>
                      <a:cubicBezTo>
                        <a:pt x="1082200" y="359987"/>
                        <a:pt x="1082454" y="389259"/>
                        <a:pt x="1083724" y="418469"/>
                      </a:cubicBezTo>
                      <a:cubicBezTo>
                        <a:pt x="1081819" y="436249"/>
                        <a:pt x="1079558" y="453994"/>
                        <a:pt x="1078009" y="471809"/>
                      </a:cubicBezTo>
                      <a:cubicBezTo>
                        <a:pt x="1077017" y="483214"/>
                        <a:pt x="1076587" y="494662"/>
                        <a:pt x="1076104" y="506099"/>
                      </a:cubicBezTo>
                      <a:cubicBezTo>
                        <a:pt x="1074682" y="539748"/>
                        <a:pt x="1073564" y="573409"/>
                        <a:pt x="1072294" y="607064"/>
                      </a:cubicBezTo>
                      <a:cubicBezTo>
                        <a:pt x="1071024" y="614049"/>
                        <a:pt x="1069972" y="621077"/>
                        <a:pt x="1068484" y="628019"/>
                      </a:cubicBezTo>
                      <a:cubicBezTo>
                        <a:pt x="1068063" y="629982"/>
                        <a:pt x="1067000" y="631771"/>
                        <a:pt x="1066579" y="633734"/>
                      </a:cubicBezTo>
                      <a:cubicBezTo>
                        <a:pt x="1065091" y="640676"/>
                        <a:pt x="1064039" y="647704"/>
                        <a:pt x="1062769" y="654689"/>
                      </a:cubicBezTo>
                      <a:cubicBezTo>
                        <a:pt x="1061691" y="660616"/>
                        <a:pt x="1058851" y="666084"/>
                        <a:pt x="1057054" y="671834"/>
                      </a:cubicBezTo>
                      <a:cubicBezTo>
                        <a:pt x="1055675" y="676246"/>
                        <a:pt x="1054514" y="680724"/>
                        <a:pt x="1053244" y="685169"/>
                      </a:cubicBezTo>
                      <a:cubicBezTo>
                        <a:pt x="1053244" y="685169"/>
                        <a:pt x="1047672" y="692503"/>
                        <a:pt x="1045624" y="696599"/>
                      </a:cubicBezTo>
                      <a:cubicBezTo>
                        <a:pt x="1044453" y="698941"/>
                        <a:pt x="1044638" y="701768"/>
                        <a:pt x="1043719" y="704219"/>
                      </a:cubicBezTo>
                      <a:cubicBezTo>
                        <a:pt x="1039514" y="715431"/>
                        <a:pt x="1038221" y="718372"/>
                        <a:pt x="1038325" y="717441"/>
                      </a:cubicBezTo>
                      <a:lnTo>
                        <a:pt x="1040914" y="708765"/>
                      </a:lnTo>
                      <a:lnTo>
                        <a:pt x="1041641" y="706578"/>
                      </a:lnTo>
                      <a:cubicBezTo>
                        <a:pt x="1045202" y="695779"/>
                        <a:pt x="1043389" y="701011"/>
                        <a:pt x="1041314" y="707427"/>
                      </a:cubicBezTo>
                      <a:lnTo>
                        <a:pt x="1040914" y="708765"/>
                      </a:lnTo>
                      <a:lnTo>
                        <a:pt x="1036099" y="723269"/>
                      </a:lnTo>
                      <a:cubicBezTo>
                        <a:pt x="1022227" y="764884"/>
                        <a:pt x="1002093" y="804162"/>
                        <a:pt x="986569" y="845189"/>
                      </a:cubicBezTo>
                      <a:cubicBezTo>
                        <a:pt x="984277" y="851246"/>
                        <a:pt x="984394" y="857973"/>
                        <a:pt x="982759" y="864239"/>
                      </a:cubicBezTo>
                      <a:cubicBezTo>
                        <a:pt x="980579" y="872596"/>
                        <a:pt x="977337" y="880651"/>
                        <a:pt x="975139" y="889004"/>
                      </a:cubicBezTo>
                      <a:cubicBezTo>
                        <a:pt x="974156" y="892739"/>
                        <a:pt x="974455" y="896770"/>
                        <a:pt x="973234" y="900434"/>
                      </a:cubicBezTo>
                      <a:cubicBezTo>
                        <a:pt x="972510" y="902606"/>
                        <a:pt x="969748" y="903882"/>
                        <a:pt x="969424" y="906149"/>
                      </a:cubicBezTo>
                      <a:cubicBezTo>
                        <a:pt x="965903" y="930794"/>
                        <a:pt x="968789" y="971554"/>
                        <a:pt x="961804" y="980444"/>
                      </a:cubicBezTo>
                      <a:cubicBezTo>
                        <a:pt x="958312" y="984889"/>
                        <a:pt x="951210" y="980281"/>
                        <a:pt x="944246" y="974246"/>
                      </a:cubicBezTo>
                      <a:lnTo>
                        <a:pt x="940366" y="970643"/>
                      </a:lnTo>
                      <a:lnTo>
                        <a:pt x="957356" y="927853"/>
                      </a:lnTo>
                      <a:cubicBezTo>
                        <a:pt x="981422" y="860942"/>
                        <a:pt x="991160" y="814754"/>
                        <a:pt x="985747" y="793189"/>
                      </a:cubicBezTo>
                      <a:cubicBezTo>
                        <a:pt x="977133" y="758870"/>
                        <a:pt x="928278" y="726617"/>
                        <a:pt x="867383" y="715050"/>
                      </a:cubicBezTo>
                      <a:cubicBezTo>
                        <a:pt x="808324" y="703832"/>
                        <a:pt x="791716" y="687309"/>
                        <a:pt x="810026" y="657989"/>
                      </a:cubicBezTo>
                      <a:cubicBezTo>
                        <a:pt x="819378" y="643015"/>
                        <a:pt x="820530" y="632904"/>
                        <a:pt x="812885" y="632904"/>
                      </a:cubicBezTo>
                      <a:cubicBezTo>
                        <a:pt x="805840" y="632904"/>
                        <a:pt x="800077" y="625249"/>
                        <a:pt x="800077" y="615893"/>
                      </a:cubicBezTo>
                      <a:cubicBezTo>
                        <a:pt x="800077" y="606536"/>
                        <a:pt x="785790" y="592371"/>
                        <a:pt x="768327" y="584415"/>
                      </a:cubicBezTo>
                      <a:cubicBezTo>
                        <a:pt x="750161" y="576138"/>
                        <a:pt x="736577" y="559286"/>
                        <a:pt x="736577" y="545026"/>
                      </a:cubicBezTo>
                      <a:cubicBezTo>
                        <a:pt x="736577" y="531318"/>
                        <a:pt x="730862" y="516571"/>
                        <a:pt x="723877" y="512254"/>
                      </a:cubicBezTo>
                      <a:cubicBezTo>
                        <a:pt x="701686" y="498539"/>
                        <a:pt x="710200" y="467804"/>
                        <a:pt x="736191" y="467804"/>
                      </a:cubicBezTo>
                      <a:cubicBezTo>
                        <a:pt x="749948" y="467804"/>
                        <a:pt x="777094" y="475448"/>
                        <a:pt x="796516" y="484791"/>
                      </a:cubicBezTo>
                      <a:cubicBezTo>
                        <a:pt x="815937" y="494133"/>
                        <a:pt x="841119" y="502466"/>
                        <a:pt x="852475" y="503308"/>
                      </a:cubicBezTo>
                      <a:cubicBezTo>
                        <a:pt x="863831" y="504150"/>
                        <a:pt x="884129" y="517937"/>
                        <a:pt x="897581" y="533946"/>
                      </a:cubicBezTo>
                      <a:cubicBezTo>
                        <a:pt x="925355" y="567001"/>
                        <a:pt x="965177" y="588204"/>
                        <a:pt x="965177" y="569939"/>
                      </a:cubicBezTo>
                      <a:cubicBezTo>
                        <a:pt x="965177" y="563248"/>
                        <a:pt x="942744" y="534191"/>
                        <a:pt x="915325" y="505368"/>
                      </a:cubicBezTo>
                      <a:cubicBezTo>
                        <a:pt x="887906" y="476545"/>
                        <a:pt x="859268" y="443443"/>
                        <a:pt x="851685" y="431808"/>
                      </a:cubicBezTo>
                      <a:cubicBezTo>
                        <a:pt x="779896" y="321663"/>
                        <a:pt x="780392" y="325419"/>
                        <a:pt x="835002" y="305633"/>
                      </a:cubicBezTo>
                      <a:cubicBezTo>
                        <a:pt x="861746" y="295943"/>
                        <a:pt x="875133" y="297457"/>
                        <a:pt x="892152" y="312096"/>
                      </a:cubicBezTo>
                      <a:cubicBezTo>
                        <a:pt x="912042" y="329205"/>
                        <a:pt x="914377" y="329049"/>
                        <a:pt x="914377" y="310609"/>
                      </a:cubicBezTo>
                      <a:cubicBezTo>
                        <a:pt x="914377" y="299276"/>
                        <a:pt x="919780" y="290004"/>
                        <a:pt x="926384" y="290004"/>
                      </a:cubicBezTo>
                      <a:cubicBezTo>
                        <a:pt x="932988" y="290004"/>
                        <a:pt x="937563" y="261617"/>
                        <a:pt x="936551" y="226921"/>
                      </a:cubicBezTo>
                      <a:cubicBezTo>
                        <a:pt x="935538" y="192225"/>
                        <a:pt x="938243" y="160304"/>
                        <a:pt x="942562" y="155986"/>
                      </a:cubicBezTo>
                      <a:cubicBezTo>
                        <a:pt x="946587" y="151961"/>
                        <a:pt x="954635" y="152101"/>
                        <a:pt x="964565" y="155060"/>
                      </a:cubicBezTo>
                      <a:close/>
                      <a:moveTo>
                        <a:pt x="1829618" y="0"/>
                      </a:moveTo>
                      <a:lnTo>
                        <a:pt x="1831221" y="3946"/>
                      </a:lnTo>
                      <a:cubicBezTo>
                        <a:pt x="1832965" y="16875"/>
                        <a:pt x="1829959" y="35413"/>
                        <a:pt x="1821859" y="58921"/>
                      </a:cubicBezTo>
                      <a:cubicBezTo>
                        <a:pt x="1811569" y="88789"/>
                        <a:pt x="1806365" y="126038"/>
                        <a:pt x="1810295" y="141696"/>
                      </a:cubicBezTo>
                      <a:cubicBezTo>
                        <a:pt x="1815625" y="162932"/>
                        <a:pt x="1808393" y="176920"/>
                        <a:pt x="1781834" y="196746"/>
                      </a:cubicBezTo>
                      <a:cubicBezTo>
                        <a:pt x="1718487" y="244033"/>
                        <a:pt x="1718473" y="246697"/>
                        <a:pt x="1781478" y="262562"/>
                      </a:cubicBezTo>
                      <a:cubicBezTo>
                        <a:pt x="1819305" y="272087"/>
                        <a:pt x="1841477" y="284642"/>
                        <a:pt x="1841477" y="296537"/>
                      </a:cubicBezTo>
                      <a:cubicBezTo>
                        <a:pt x="1841477" y="306914"/>
                        <a:pt x="1848171" y="315404"/>
                        <a:pt x="1856352" y="315404"/>
                      </a:cubicBezTo>
                      <a:cubicBezTo>
                        <a:pt x="1880670" y="315404"/>
                        <a:pt x="1917677" y="355585"/>
                        <a:pt x="1917677" y="381989"/>
                      </a:cubicBezTo>
                      <a:cubicBezTo>
                        <a:pt x="1917677" y="403484"/>
                        <a:pt x="1911522" y="405497"/>
                        <a:pt x="1868180" y="398174"/>
                      </a:cubicBezTo>
                      <a:cubicBezTo>
                        <a:pt x="1836933" y="392895"/>
                        <a:pt x="1815468" y="395015"/>
                        <a:pt x="1809961" y="403925"/>
                      </a:cubicBezTo>
                      <a:cubicBezTo>
                        <a:pt x="1805164" y="411686"/>
                        <a:pt x="1790290" y="414562"/>
                        <a:pt x="1776908" y="410315"/>
                      </a:cubicBezTo>
                      <a:cubicBezTo>
                        <a:pt x="1741813" y="399176"/>
                        <a:pt x="1746620" y="428068"/>
                        <a:pt x="1782108" y="441560"/>
                      </a:cubicBezTo>
                      <a:cubicBezTo>
                        <a:pt x="1798349" y="447735"/>
                        <a:pt x="1821652" y="468071"/>
                        <a:pt x="1833892" y="486751"/>
                      </a:cubicBezTo>
                      <a:cubicBezTo>
                        <a:pt x="1855678" y="520001"/>
                        <a:pt x="1855525" y="520942"/>
                        <a:pt x="1826586" y="531571"/>
                      </a:cubicBezTo>
                      <a:cubicBezTo>
                        <a:pt x="1810329" y="537542"/>
                        <a:pt x="1775596" y="542498"/>
                        <a:pt x="1749402" y="542585"/>
                      </a:cubicBezTo>
                      <a:cubicBezTo>
                        <a:pt x="1703931" y="542735"/>
                        <a:pt x="1687127" y="558851"/>
                        <a:pt x="1714684" y="575882"/>
                      </a:cubicBezTo>
                      <a:cubicBezTo>
                        <a:pt x="1733043" y="587228"/>
                        <a:pt x="1715424" y="610585"/>
                        <a:pt x="1694549" y="602574"/>
                      </a:cubicBezTo>
                      <a:cubicBezTo>
                        <a:pt x="1685002" y="598911"/>
                        <a:pt x="1673547" y="601809"/>
                        <a:pt x="1669094" y="609014"/>
                      </a:cubicBezTo>
                      <a:cubicBezTo>
                        <a:pt x="1664174" y="616974"/>
                        <a:pt x="1649065" y="610904"/>
                        <a:pt x="1630587" y="593545"/>
                      </a:cubicBezTo>
                      <a:cubicBezTo>
                        <a:pt x="1606910" y="571302"/>
                        <a:pt x="1600177" y="569340"/>
                        <a:pt x="1600177" y="584685"/>
                      </a:cubicBezTo>
                      <a:cubicBezTo>
                        <a:pt x="1600177" y="595525"/>
                        <a:pt x="1608687" y="611456"/>
                        <a:pt x="1619087" y="620088"/>
                      </a:cubicBezTo>
                      <a:cubicBezTo>
                        <a:pt x="1633227" y="631823"/>
                        <a:pt x="1634113" y="637822"/>
                        <a:pt x="1622598" y="643868"/>
                      </a:cubicBezTo>
                      <a:cubicBezTo>
                        <a:pt x="1614128" y="648315"/>
                        <a:pt x="1607047" y="660526"/>
                        <a:pt x="1606863" y="671004"/>
                      </a:cubicBezTo>
                      <a:cubicBezTo>
                        <a:pt x="1606238" y="706447"/>
                        <a:pt x="1549377" y="711190"/>
                        <a:pt x="1549377" y="675799"/>
                      </a:cubicBezTo>
                      <a:cubicBezTo>
                        <a:pt x="1549377" y="659697"/>
                        <a:pt x="1545538" y="658380"/>
                        <a:pt x="1531810" y="669773"/>
                      </a:cubicBezTo>
                      <a:cubicBezTo>
                        <a:pt x="1511643" y="686510"/>
                        <a:pt x="1498577" y="664473"/>
                        <a:pt x="1498577" y="613722"/>
                      </a:cubicBezTo>
                      <a:cubicBezTo>
                        <a:pt x="1498577" y="597330"/>
                        <a:pt x="1489839" y="575180"/>
                        <a:pt x="1479159" y="564501"/>
                      </a:cubicBezTo>
                      <a:cubicBezTo>
                        <a:pt x="1451640" y="536982"/>
                        <a:pt x="1430371" y="535827"/>
                        <a:pt x="1396208" y="577056"/>
                      </a:cubicBezTo>
                      <a:lnTo>
                        <a:pt x="1376921" y="603079"/>
                      </a:lnTo>
                      <a:lnTo>
                        <a:pt x="1377094" y="601349"/>
                      </a:lnTo>
                      <a:cubicBezTo>
                        <a:pt x="1383444" y="570869"/>
                        <a:pt x="1388088" y="539983"/>
                        <a:pt x="1396144" y="509909"/>
                      </a:cubicBezTo>
                      <a:cubicBezTo>
                        <a:pt x="1397694" y="504122"/>
                        <a:pt x="1402800" y="499928"/>
                        <a:pt x="1405669" y="494669"/>
                      </a:cubicBezTo>
                      <a:cubicBezTo>
                        <a:pt x="1406631" y="492906"/>
                        <a:pt x="1406676" y="490750"/>
                        <a:pt x="1407574" y="488954"/>
                      </a:cubicBezTo>
                      <a:cubicBezTo>
                        <a:pt x="1409230" y="485642"/>
                        <a:pt x="1411516" y="482680"/>
                        <a:pt x="1413289" y="479429"/>
                      </a:cubicBezTo>
                      <a:cubicBezTo>
                        <a:pt x="1415329" y="475689"/>
                        <a:pt x="1416448" y="471407"/>
                        <a:pt x="1419004" y="467999"/>
                      </a:cubicBezTo>
                      <a:cubicBezTo>
                        <a:pt x="1422237" y="463688"/>
                        <a:pt x="1426624" y="460379"/>
                        <a:pt x="1430434" y="456569"/>
                      </a:cubicBezTo>
                      <a:cubicBezTo>
                        <a:pt x="1432339" y="454664"/>
                        <a:pt x="1434685" y="453116"/>
                        <a:pt x="1436149" y="450854"/>
                      </a:cubicBezTo>
                      <a:cubicBezTo>
                        <a:pt x="1436864" y="449749"/>
                        <a:pt x="1461089" y="410674"/>
                        <a:pt x="1468534" y="403229"/>
                      </a:cubicBezTo>
                      <a:cubicBezTo>
                        <a:pt x="1472344" y="399419"/>
                        <a:pt x="1476975" y="396282"/>
                        <a:pt x="1479964" y="391799"/>
                      </a:cubicBezTo>
                      <a:cubicBezTo>
                        <a:pt x="1486265" y="382348"/>
                        <a:pt x="1482155" y="387703"/>
                        <a:pt x="1493299" y="376559"/>
                      </a:cubicBezTo>
                      <a:cubicBezTo>
                        <a:pt x="1495982" y="368511"/>
                        <a:pt x="1495619" y="367930"/>
                        <a:pt x="1502824" y="359414"/>
                      </a:cubicBezTo>
                      <a:cubicBezTo>
                        <a:pt x="1506885" y="354615"/>
                        <a:pt x="1512135" y="350908"/>
                        <a:pt x="1516159" y="346079"/>
                      </a:cubicBezTo>
                      <a:cubicBezTo>
                        <a:pt x="1519334" y="342269"/>
                        <a:pt x="1522177" y="338156"/>
                        <a:pt x="1525684" y="334649"/>
                      </a:cubicBezTo>
                      <a:cubicBezTo>
                        <a:pt x="1529191" y="331142"/>
                        <a:pt x="1533444" y="328460"/>
                        <a:pt x="1537114" y="325124"/>
                      </a:cubicBezTo>
                      <a:cubicBezTo>
                        <a:pt x="1540436" y="322104"/>
                        <a:pt x="1543464" y="318774"/>
                        <a:pt x="1546639" y="315599"/>
                      </a:cubicBezTo>
                      <a:cubicBezTo>
                        <a:pt x="1547909" y="311154"/>
                        <a:pt x="1548382" y="306399"/>
                        <a:pt x="1550449" y="302264"/>
                      </a:cubicBezTo>
                      <a:cubicBezTo>
                        <a:pt x="1553624" y="295915"/>
                        <a:pt x="1563201" y="288235"/>
                        <a:pt x="1567594" y="283214"/>
                      </a:cubicBezTo>
                      <a:cubicBezTo>
                        <a:pt x="1570187" y="280250"/>
                        <a:pt x="1574160" y="271852"/>
                        <a:pt x="1577119" y="269879"/>
                      </a:cubicBezTo>
                      <a:cubicBezTo>
                        <a:pt x="1580461" y="267651"/>
                        <a:pt x="1584739" y="267339"/>
                        <a:pt x="1588549" y="266069"/>
                      </a:cubicBezTo>
                      <a:cubicBezTo>
                        <a:pt x="1591089" y="263529"/>
                        <a:pt x="1593894" y="261229"/>
                        <a:pt x="1596169" y="258449"/>
                      </a:cubicBezTo>
                      <a:cubicBezTo>
                        <a:pt x="1599628" y="254221"/>
                        <a:pt x="1602040" y="249174"/>
                        <a:pt x="1605694" y="245114"/>
                      </a:cubicBezTo>
                      <a:cubicBezTo>
                        <a:pt x="1623999" y="224775"/>
                        <a:pt x="1603831" y="252681"/>
                        <a:pt x="1619029" y="233684"/>
                      </a:cubicBezTo>
                      <a:cubicBezTo>
                        <a:pt x="1624581" y="226744"/>
                        <a:pt x="1628677" y="218084"/>
                        <a:pt x="1636174" y="212729"/>
                      </a:cubicBezTo>
                      <a:cubicBezTo>
                        <a:pt x="1637808" y="211562"/>
                        <a:pt x="1639984" y="211459"/>
                        <a:pt x="1641889" y="210824"/>
                      </a:cubicBezTo>
                      <a:cubicBezTo>
                        <a:pt x="1675282" y="177431"/>
                        <a:pt x="1634417" y="219790"/>
                        <a:pt x="1660939" y="187964"/>
                      </a:cubicBezTo>
                      <a:cubicBezTo>
                        <a:pt x="1664388" y="183825"/>
                        <a:pt x="1669136" y="180845"/>
                        <a:pt x="1672369" y="176534"/>
                      </a:cubicBezTo>
                      <a:cubicBezTo>
                        <a:pt x="1674274" y="173994"/>
                        <a:pt x="1676484" y="171656"/>
                        <a:pt x="1678084" y="168914"/>
                      </a:cubicBezTo>
                      <a:cubicBezTo>
                        <a:pt x="1680946" y="164008"/>
                        <a:pt x="1681866" y="157861"/>
                        <a:pt x="1685704" y="153674"/>
                      </a:cubicBezTo>
                      <a:cubicBezTo>
                        <a:pt x="1689163" y="149900"/>
                        <a:pt x="1694594" y="148594"/>
                        <a:pt x="1699039" y="146054"/>
                      </a:cubicBezTo>
                      <a:cubicBezTo>
                        <a:pt x="1701579" y="141609"/>
                        <a:pt x="1703417" y="136681"/>
                        <a:pt x="1706659" y="132719"/>
                      </a:cubicBezTo>
                      <a:cubicBezTo>
                        <a:pt x="1709234" y="129572"/>
                        <a:pt x="1713449" y="128108"/>
                        <a:pt x="1716184" y="125099"/>
                      </a:cubicBezTo>
                      <a:cubicBezTo>
                        <a:pt x="1719858" y="121057"/>
                        <a:pt x="1722534" y="116209"/>
                        <a:pt x="1725709" y="111764"/>
                      </a:cubicBezTo>
                      <a:cubicBezTo>
                        <a:pt x="1727449" y="106545"/>
                        <a:pt x="1729044" y="100380"/>
                        <a:pt x="1733329" y="96524"/>
                      </a:cubicBezTo>
                      <a:cubicBezTo>
                        <a:pt x="1737134" y="93099"/>
                        <a:pt x="1742219" y="91444"/>
                        <a:pt x="1746664" y="88904"/>
                      </a:cubicBezTo>
                      <a:cubicBezTo>
                        <a:pt x="1750264" y="81704"/>
                        <a:pt x="1753917" y="72126"/>
                        <a:pt x="1759999" y="66044"/>
                      </a:cubicBezTo>
                      <a:cubicBezTo>
                        <a:pt x="1767725" y="58318"/>
                        <a:pt x="1767113" y="62909"/>
                        <a:pt x="1773334" y="54614"/>
                      </a:cubicBezTo>
                      <a:cubicBezTo>
                        <a:pt x="1785519" y="38368"/>
                        <a:pt x="1771386" y="51189"/>
                        <a:pt x="1788574" y="35564"/>
                      </a:cubicBezTo>
                      <a:cubicBezTo>
                        <a:pt x="1792244" y="32228"/>
                        <a:pt x="1796131" y="29137"/>
                        <a:pt x="1800004" y="26039"/>
                      </a:cubicBezTo>
                      <a:cubicBezTo>
                        <a:pt x="1802483" y="24056"/>
                        <a:pt x="1805379" y="22569"/>
                        <a:pt x="1807624" y="20324"/>
                      </a:cubicBezTo>
                      <a:cubicBezTo>
                        <a:pt x="1810499" y="17449"/>
                        <a:pt x="1812247" y="13546"/>
                        <a:pt x="1815244" y="10799"/>
                      </a:cubicBezTo>
                      <a:cubicBezTo>
                        <a:pt x="1820498" y="5983"/>
                        <a:pt x="1823671" y="3444"/>
                        <a:pt x="1826802" y="1473"/>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grpSp>
          <p:grpSp>
            <p:nvGrpSpPr>
              <p:cNvPr id="60" name="组合 59">
                <a:extLst>
                  <a:ext uri="{FF2B5EF4-FFF2-40B4-BE49-F238E27FC236}">
                    <a16:creationId xmlns:a16="http://schemas.microsoft.com/office/drawing/2014/main" xmlns="" id="{1B6C809D-EE9D-4C82-8145-362E5A35F053}"/>
                  </a:ext>
                </a:extLst>
              </p:cNvPr>
              <p:cNvGrpSpPr/>
              <p:nvPr/>
            </p:nvGrpSpPr>
            <p:grpSpPr>
              <a:xfrm>
                <a:off x="1763261" y="4398541"/>
                <a:ext cx="2620251" cy="2366871"/>
                <a:chOff x="1496017" y="4415904"/>
                <a:chExt cx="2620251" cy="2366871"/>
              </a:xfrm>
            </p:grpSpPr>
            <p:sp>
              <p:nvSpPr>
                <p:cNvPr id="61" name="椭圆 60">
                  <a:extLst>
                    <a:ext uri="{FF2B5EF4-FFF2-40B4-BE49-F238E27FC236}">
                      <a16:creationId xmlns:a16="http://schemas.microsoft.com/office/drawing/2014/main" xmlns="" id="{5A889C97-0B32-44F5-8AB4-C7B18E7660D3}"/>
                    </a:ext>
                  </a:extLst>
                </p:cNvPr>
                <p:cNvSpPr/>
                <p:nvPr/>
              </p:nvSpPr>
              <p:spPr>
                <a:xfrm>
                  <a:off x="1496017" y="6466094"/>
                  <a:ext cx="2620251" cy="31668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grpSp>
              <p:nvGrpSpPr>
                <p:cNvPr id="62" name="组合 61">
                  <a:extLst>
                    <a:ext uri="{FF2B5EF4-FFF2-40B4-BE49-F238E27FC236}">
                      <a16:creationId xmlns:a16="http://schemas.microsoft.com/office/drawing/2014/main" xmlns="" id="{58CDEA7B-4AB9-4AD6-860F-AD6D0A69725A}"/>
                    </a:ext>
                  </a:extLst>
                </p:cNvPr>
                <p:cNvGrpSpPr/>
                <p:nvPr/>
              </p:nvGrpSpPr>
              <p:grpSpPr>
                <a:xfrm>
                  <a:off x="1653611" y="4415904"/>
                  <a:ext cx="2097269" cy="2124205"/>
                  <a:chOff x="1704411" y="4461624"/>
                  <a:chExt cx="2097269" cy="2124205"/>
                </a:xfrm>
              </p:grpSpPr>
              <p:sp>
                <p:nvSpPr>
                  <p:cNvPr id="69" name="任意多边形: 形状 68">
                    <a:extLst>
                      <a:ext uri="{FF2B5EF4-FFF2-40B4-BE49-F238E27FC236}">
                        <a16:creationId xmlns:a16="http://schemas.microsoft.com/office/drawing/2014/main" xmlns="" id="{DAB94B63-5613-4136-B8E7-15CC4F38D7BD}"/>
                      </a:ext>
                    </a:extLst>
                  </p:cNvPr>
                  <p:cNvSpPr/>
                  <p:nvPr/>
                </p:nvSpPr>
                <p:spPr>
                  <a:xfrm>
                    <a:off x="1704411" y="4461624"/>
                    <a:ext cx="2097269" cy="2124205"/>
                  </a:xfrm>
                  <a:custGeom>
                    <a:avLst/>
                    <a:gdLst>
                      <a:gd name="connsiteX0" fmla="*/ 1034013 w 2097269"/>
                      <a:gd name="connsiteY0" fmla="*/ 0 h 2124205"/>
                      <a:gd name="connsiteX1" fmla="*/ 1761088 w 2097269"/>
                      <a:gd name="connsiteY1" fmla="*/ 110104 h 2124205"/>
                      <a:gd name="connsiteX2" fmla="*/ 1758415 w 2097269"/>
                      <a:gd name="connsiteY2" fmla="*/ 114119 h 2124205"/>
                      <a:gd name="connsiteX3" fmla="*/ 1765271 w 2097269"/>
                      <a:gd name="connsiteY3" fmla="*/ 128586 h 2124205"/>
                      <a:gd name="connsiteX4" fmla="*/ 1764804 w 2097269"/>
                      <a:gd name="connsiteY4" fmla="*/ 161738 h 2124205"/>
                      <a:gd name="connsiteX5" fmla="*/ 1718889 w 2097269"/>
                      <a:gd name="connsiteY5" fmla="*/ 345398 h 2124205"/>
                      <a:gd name="connsiteX6" fmla="*/ 1711195 w 2097269"/>
                      <a:gd name="connsiteY6" fmla="*/ 357238 h 2124205"/>
                      <a:gd name="connsiteX7" fmla="*/ 1718994 w 2097269"/>
                      <a:gd name="connsiteY7" fmla="*/ 350829 h 2124205"/>
                      <a:gd name="connsiteX8" fmla="*/ 1719298 w 2097269"/>
                      <a:gd name="connsiteY8" fmla="*/ 351071 h 2124205"/>
                      <a:gd name="connsiteX9" fmla="*/ 1705376 w 2097269"/>
                      <a:gd name="connsiteY9" fmla="*/ 373261 h 2124205"/>
                      <a:gd name="connsiteX10" fmla="*/ 1702947 w 2097269"/>
                      <a:gd name="connsiteY10" fmla="*/ 374518 h 2124205"/>
                      <a:gd name="connsiteX11" fmla="*/ 1707335 w 2097269"/>
                      <a:gd name="connsiteY11" fmla="*/ 374535 h 2124205"/>
                      <a:gd name="connsiteX12" fmla="*/ 1811643 w 2097269"/>
                      <a:gd name="connsiteY12" fmla="*/ 412191 h 2124205"/>
                      <a:gd name="connsiteX13" fmla="*/ 2004292 w 2097269"/>
                      <a:gd name="connsiteY13" fmla="*/ 553622 h 2124205"/>
                      <a:gd name="connsiteX14" fmla="*/ 2024682 w 2097269"/>
                      <a:gd name="connsiteY14" fmla="*/ 591939 h 2124205"/>
                      <a:gd name="connsiteX15" fmla="*/ 2024071 w 2097269"/>
                      <a:gd name="connsiteY15" fmla="*/ 597412 h 2124205"/>
                      <a:gd name="connsiteX16" fmla="*/ 2021139 w 2097269"/>
                      <a:gd name="connsiteY16" fmla="*/ 623669 h 2124205"/>
                      <a:gd name="connsiteX17" fmla="*/ 2028126 w 2097269"/>
                      <a:gd name="connsiteY17" fmla="*/ 633429 h 2124205"/>
                      <a:gd name="connsiteX18" fmla="*/ 2090534 w 2097269"/>
                      <a:gd name="connsiteY18" fmla="*/ 803551 h 2124205"/>
                      <a:gd name="connsiteX19" fmla="*/ 1849234 w 2097269"/>
                      <a:gd name="connsiteY19" fmla="*/ 1853125 h 2124205"/>
                      <a:gd name="connsiteX20" fmla="*/ 1584080 w 2097269"/>
                      <a:gd name="connsiteY20" fmla="*/ 2118279 h 2124205"/>
                      <a:gd name="connsiteX21" fmla="*/ 523493 w 2097269"/>
                      <a:gd name="connsiteY21" fmla="*/ 2118279 h 2124205"/>
                      <a:gd name="connsiteX22" fmla="*/ 258339 w 2097269"/>
                      <a:gd name="connsiteY22" fmla="*/ 1853125 h 2124205"/>
                      <a:gd name="connsiteX23" fmla="*/ 9419 w 2097269"/>
                      <a:gd name="connsiteY23" fmla="*/ 795296 h 2124205"/>
                      <a:gd name="connsiteX24" fmla="*/ 40816 w 2097269"/>
                      <a:gd name="connsiteY24" fmla="*/ 696918 h 2124205"/>
                      <a:gd name="connsiteX25" fmla="*/ 58441 w 2097269"/>
                      <a:gd name="connsiteY25" fmla="*/ 666119 h 2124205"/>
                      <a:gd name="connsiteX26" fmla="*/ 49220 w 2097269"/>
                      <a:gd name="connsiteY26" fmla="*/ 658685 h 2124205"/>
                      <a:gd name="connsiteX27" fmla="*/ 44168 w 2097269"/>
                      <a:gd name="connsiteY27" fmla="*/ 648856 h 2124205"/>
                      <a:gd name="connsiteX28" fmla="*/ 44168 w 2097269"/>
                      <a:gd name="connsiteY28" fmla="*/ 648855 h 2124205"/>
                      <a:gd name="connsiteX29" fmla="*/ 50036 w 2097269"/>
                      <a:gd name="connsiteY29" fmla="*/ 620526 h 2124205"/>
                      <a:gd name="connsiteX30" fmla="*/ 50190 w 2097269"/>
                      <a:gd name="connsiteY30" fmla="*/ 619780 h 2124205"/>
                      <a:gd name="connsiteX31" fmla="*/ 50190 w 2097269"/>
                      <a:gd name="connsiteY31" fmla="*/ 619779 h 2124205"/>
                      <a:gd name="connsiteX32" fmla="*/ 75759 w 2097269"/>
                      <a:gd name="connsiteY32" fmla="*/ 579838 h 2124205"/>
                      <a:gd name="connsiteX33" fmla="*/ 98627 w 2097269"/>
                      <a:gd name="connsiteY33" fmla="*/ 561037 h 2124205"/>
                      <a:gd name="connsiteX34" fmla="*/ 102573 w 2097269"/>
                      <a:gd name="connsiteY34" fmla="*/ 553622 h 2124205"/>
                      <a:gd name="connsiteX35" fmla="*/ 239025 w 2097269"/>
                      <a:gd name="connsiteY35" fmla="*/ 443623 h 2124205"/>
                      <a:gd name="connsiteX36" fmla="*/ 357626 w 2097269"/>
                      <a:gd name="connsiteY36" fmla="*/ 379167 h 2124205"/>
                      <a:gd name="connsiteX37" fmla="*/ 367633 w 2097269"/>
                      <a:gd name="connsiteY37" fmla="*/ 375839 h 2124205"/>
                      <a:gd name="connsiteX38" fmla="*/ 362653 w 2097269"/>
                      <a:gd name="connsiteY38" fmla="*/ 373261 h 2124205"/>
                      <a:gd name="connsiteX39" fmla="*/ 348730 w 2097269"/>
                      <a:gd name="connsiteY39" fmla="*/ 351071 h 2124205"/>
                      <a:gd name="connsiteX40" fmla="*/ 349035 w 2097269"/>
                      <a:gd name="connsiteY40" fmla="*/ 350829 h 2124205"/>
                      <a:gd name="connsiteX41" fmla="*/ 366083 w 2097269"/>
                      <a:gd name="connsiteY41" fmla="*/ 364839 h 2124205"/>
                      <a:gd name="connsiteX42" fmla="*/ 367131 w 2097269"/>
                      <a:gd name="connsiteY42" fmla="*/ 365126 h 2124205"/>
                      <a:gd name="connsiteX43" fmla="*/ 354311 w 2097269"/>
                      <a:gd name="connsiteY43" fmla="*/ 345398 h 2124205"/>
                      <a:gd name="connsiteX44" fmla="*/ 308396 w 2097269"/>
                      <a:gd name="connsiteY44" fmla="*/ 161738 h 2124205"/>
                      <a:gd name="connsiteX45" fmla="*/ 307929 w 2097269"/>
                      <a:gd name="connsiteY45" fmla="*/ 128586 h 2124205"/>
                      <a:gd name="connsiteX46" fmla="*/ 312633 w 2097269"/>
                      <a:gd name="connsiteY46" fmla="*/ 118660 h 2124205"/>
                      <a:gd name="connsiteX47" fmla="*/ 306938 w 2097269"/>
                      <a:gd name="connsiteY47" fmla="*/ 110104 h 2124205"/>
                      <a:gd name="connsiteX48" fmla="*/ 1034013 w 2097269"/>
                      <a:gd name="connsiteY48" fmla="*/ 0 h 21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097269" h="2124205">
                        <a:moveTo>
                          <a:pt x="1034013" y="0"/>
                        </a:moveTo>
                        <a:cubicBezTo>
                          <a:pt x="1435565" y="0"/>
                          <a:pt x="1761088" y="49295"/>
                          <a:pt x="1761088" y="110104"/>
                        </a:cubicBezTo>
                        <a:lnTo>
                          <a:pt x="1758415" y="114119"/>
                        </a:lnTo>
                        <a:lnTo>
                          <a:pt x="1765271" y="128586"/>
                        </a:lnTo>
                        <a:cubicBezTo>
                          <a:pt x="1767627" y="139104"/>
                          <a:pt x="1767645" y="150376"/>
                          <a:pt x="1764804" y="161738"/>
                        </a:cubicBezTo>
                        <a:lnTo>
                          <a:pt x="1718889" y="345398"/>
                        </a:lnTo>
                        <a:lnTo>
                          <a:pt x="1711195" y="357238"/>
                        </a:lnTo>
                        <a:lnTo>
                          <a:pt x="1718994" y="350829"/>
                        </a:lnTo>
                        <a:lnTo>
                          <a:pt x="1719298" y="351071"/>
                        </a:lnTo>
                        <a:cubicBezTo>
                          <a:pt x="1719298" y="358672"/>
                          <a:pt x="1714504" y="366094"/>
                          <a:pt x="1705376" y="373261"/>
                        </a:cubicBezTo>
                        <a:lnTo>
                          <a:pt x="1702947" y="374518"/>
                        </a:lnTo>
                        <a:lnTo>
                          <a:pt x="1707335" y="374535"/>
                        </a:lnTo>
                        <a:cubicBezTo>
                          <a:pt x="1726313" y="374535"/>
                          <a:pt x="1798154" y="398840"/>
                          <a:pt x="1811643" y="412191"/>
                        </a:cubicBezTo>
                        <a:lnTo>
                          <a:pt x="2004292" y="553622"/>
                        </a:lnTo>
                        <a:cubicBezTo>
                          <a:pt x="2015710" y="564924"/>
                          <a:pt x="2022270" y="578273"/>
                          <a:pt x="2024682" y="591939"/>
                        </a:cubicBezTo>
                        <a:lnTo>
                          <a:pt x="2024071" y="597412"/>
                        </a:lnTo>
                        <a:lnTo>
                          <a:pt x="2021139" y="623669"/>
                        </a:lnTo>
                        <a:lnTo>
                          <a:pt x="2028126" y="633429"/>
                        </a:lnTo>
                        <a:cubicBezTo>
                          <a:pt x="2057662" y="683402"/>
                          <a:pt x="2078998" y="739846"/>
                          <a:pt x="2090534" y="803551"/>
                        </a:cubicBezTo>
                        <a:cubicBezTo>
                          <a:pt x="2136677" y="1058371"/>
                          <a:pt x="1933643" y="1634004"/>
                          <a:pt x="1849234" y="1853125"/>
                        </a:cubicBezTo>
                        <a:cubicBezTo>
                          <a:pt x="1764825" y="2072246"/>
                          <a:pt x="1730521" y="2118279"/>
                          <a:pt x="1584080" y="2118279"/>
                        </a:cubicBezTo>
                        <a:cubicBezTo>
                          <a:pt x="1230551" y="2118279"/>
                          <a:pt x="675092" y="2131614"/>
                          <a:pt x="523493" y="2118279"/>
                        </a:cubicBezTo>
                        <a:cubicBezTo>
                          <a:pt x="371894" y="2104944"/>
                          <a:pt x="344018" y="2073622"/>
                          <a:pt x="258339" y="1853125"/>
                        </a:cubicBezTo>
                        <a:cubicBezTo>
                          <a:pt x="141499" y="1657149"/>
                          <a:pt x="-43921" y="1069372"/>
                          <a:pt x="9419" y="795296"/>
                        </a:cubicBezTo>
                        <a:cubicBezTo>
                          <a:pt x="16087" y="761037"/>
                          <a:pt x="26832" y="728183"/>
                          <a:pt x="40816" y="696918"/>
                        </a:cubicBezTo>
                        <a:lnTo>
                          <a:pt x="58441" y="666119"/>
                        </a:lnTo>
                        <a:lnTo>
                          <a:pt x="49220" y="658685"/>
                        </a:lnTo>
                        <a:cubicBezTo>
                          <a:pt x="46369" y="655479"/>
                          <a:pt x="44605" y="652190"/>
                          <a:pt x="44168" y="648856"/>
                        </a:cubicBezTo>
                        <a:lnTo>
                          <a:pt x="44168" y="648855"/>
                        </a:lnTo>
                        <a:lnTo>
                          <a:pt x="50036" y="620526"/>
                        </a:lnTo>
                        <a:lnTo>
                          <a:pt x="50190" y="619780"/>
                        </a:lnTo>
                        <a:lnTo>
                          <a:pt x="50190" y="619779"/>
                        </a:lnTo>
                        <a:cubicBezTo>
                          <a:pt x="55267" y="607669"/>
                          <a:pt x="63602" y="593749"/>
                          <a:pt x="75759" y="579838"/>
                        </a:cubicBezTo>
                        <a:lnTo>
                          <a:pt x="98627" y="561037"/>
                        </a:lnTo>
                        <a:lnTo>
                          <a:pt x="102573" y="553622"/>
                        </a:lnTo>
                        <a:lnTo>
                          <a:pt x="239025" y="443623"/>
                        </a:lnTo>
                        <a:cubicBezTo>
                          <a:pt x="249142" y="433610"/>
                          <a:pt x="316549" y="396897"/>
                          <a:pt x="357626" y="379167"/>
                        </a:cubicBezTo>
                        <a:lnTo>
                          <a:pt x="367633" y="375839"/>
                        </a:lnTo>
                        <a:lnTo>
                          <a:pt x="362653" y="373261"/>
                        </a:lnTo>
                        <a:cubicBezTo>
                          <a:pt x="353524" y="366094"/>
                          <a:pt x="348730" y="358672"/>
                          <a:pt x="348730" y="351071"/>
                        </a:cubicBezTo>
                        <a:lnTo>
                          <a:pt x="349035" y="350829"/>
                        </a:lnTo>
                        <a:lnTo>
                          <a:pt x="366083" y="364839"/>
                        </a:lnTo>
                        <a:lnTo>
                          <a:pt x="367131" y="365126"/>
                        </a:lnTo>
                        <a:lnTo>
                          <a:pt x="354311" y="345398"/>
                        </a:lnTo>
                        <a:lnTo>
                          <a:pt x="308396" y="161738"/>
                        </a:lnTo>
                        <a:cubicBezTo>
                          <a:pt x="305555" y="150376"/>
                          <a:pt x="305573" y="139104"/>
                          <a:pt x="307929" y="128586"/>
                        </a:cubicBezTo>
                        <a:lnTo>
                          <a:pt x="312633" y="118660"/>
                        </a:lnTo>
                        <a:lnTo>
                          <a:pt x="306938" y="110104"/>
                        </a:lnTo>
                        <a:cubicBezTo>
                          <a:pt x="306938" y="49295"/>
                          <a:pt x="632461" y="0"/>
                          <a:pt x="1034013" y="0"/>
                        </a:cubicBezTo>
                        <a:close/>
                      </a:path>
                    </a:pathLst>
                  </a:custGeom>
                  <a:solidFill>
                    <a:srgbClr val="155B44"/>
                  </a:solidFill>
                  <a:ln w="139700">
                    <a:solidFill>
                      <a:schemeClr val="tx1"/>
                    </a:solidFill>
                  </a:ln>
                </p:spPr>
                <p:txBody>
                  <a:bodyPr wrap="square" anchor="ctr">
                    <a:noAutofit/>
                  </a:bodyP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grpSp>
                <p:nvGrpSpPr>
                  <p:cNvPr id="70" name="组合 69">
                    <a:extLst>
                      <a:ext uri="{FF2B5EF4-FFF2-40B4-BE49-F238E27FC236}">
                        <a16:creationId xmlns:a16="http://schemas.microsoft.com/office/drawing/2014/main" xmlns="" id="{475BE80B-E248-44F4-9460-6687C374340B}"/>
                      </a:ext>
                    </a:extLst>
                  </p:cNvPr>
                  <p:cNvGrpSpPr/>
                  <p:nvPr/>
                </p:nvGrpSpPr>
                <p:grpSpPr>
                  <a:xfrm>
                    <a:off x="1704411" y="4461625"/>
                    <a:ext cx="2097269" cy="2124204"/>
                    <a:chOff x="2269772" y="4395585"/>
                    <a:chExt cx="2097269" cy="2124204"/>
                  </a:xfrm>
                </p:grpSpPr>
                <p:sp>
                  <p:nvSpPr>
                    <p:cNvPr id="71" name="矩形: 圆角 1">
                      <a:extLst>
                        <a:ext uri="{FF2B5EF4-FFF2-40B4-BE49-F238E27FC236}">
                          <a16:creationId xmlns:a16="http://schemas.microsoft.com/office/drawing/2014/main" xmlns="" id="{70AEDC7E-6305-46C5-B204-7F405EC762E2}"/>
                        </a:ext>
                      </a:extLst>
                    </p:cNvPr>
                    <p:cNvSpPr/>
                    <p:nvPr/>
                  </p:nvSpPr>
                  <p:spPr>
                    <a:xfrm>
                      <a:off x="2269772" y="4732686"/>
                      <a:ext cx="2097269" cy="1787103"/>
                    </a:xfrm>
                    <a:custGeom>
                      <a:avLst/>
                      <a:gdLst>
                        <a:gd name="connsiteX0" fmla="*/ 0 w 1590895"/>
                        <a:gd name="connsiteY0" fmla="*/ 265154 h 1781177"/>
                        <a:gd name="connsiteX1" fmla="*/ 265154 w 1590895"/>
                        <a:gd name="connsiteY1" fmla="*/ 0 h 1781177"/>
                        <a:gd name="connsiteX2" fmla="*/ 1325741 w 1590895"/>
                        <a:gd name="connsiteY2" fmla="*/ 0 h 1781177"/>
                        <a:gd name="connsiteX3" fmla="*/ 1590895 w 1590895"/>
                        <a:gd name="connsiteY3" fmla="*/ 265154 h 1781177"/>
                        <a:gd name="connsiteX4" fmla="*/ 1590895 w 1590895"/>
                        <a:gd name="connsiteY4" fmla="*/ 1516023 h 1781177"/>
                        <a:gd name="connsiteX5" fmla="*/ 1325741 w 1590895"/>
                        <a:gd name="connsiteY5" fmla="*/ 1781177 h 1781177"/>
                        <a:gd name="connsiteX6" fmla="*/ 265154 w 1590895"/>
                        <a:gd name="connsiteY6" fmla="*/ 1781177 h 1781177"/>
                        <a:gd name="connsiteX7" fmla="*/ 0 w 1590895"/>
                        <a:gd name="connsiteY7" fmla="*/ 1516023 h 1781177"/>
                        <a:gd name="connsiteX8" fmla="*/ 0 w 1590895"/>
                        <a:gd name="connsiteY8" fmla="*/ 26515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2017615"/>
                        <a:gd name="connsiteY0" fmla="*/ 458194 h 1781177"/>
                        <a:gd name="connsiteX1" fmla="*/ 514074 w 2017615"/>
                        <a:gd name="connsiteY1" fmla="*/ 0 h 1781177"/>
                        <a:gd name="connsiteX2" fmla="*/ 1574661 w 2017615"/>
                        <a:gd name="connsiteY2" fmla="*/ 0 h 1781177"/>
                        <a:gd name="connsiteX3" fmla="*/ 2017615 w 2017615"/>
                        <a:gd name="connsiteY3" fmla="*/ 397234 h 1781177"/>
                        <a:gd name="connsiteX4" fmla="*/ 1839815 w 2017615"/>
                        <a:gd name="connsiteY4" fmla="*/ 1516023 h 1781177"/>
                        <a:gd name="connsiteX5" fmla="*/ 1574661 w 2017615"/>
                        <a:gd name="connsiteY5" fmla="*/ 1781177 h 1781177"/>
                        <a:gd name="connsiteX6" fmla="*/ 514074 w 2017615"/>
                        <a:gd name="connsiteY6" fmla="*/ 1781177 h 1781177"/>
                        <a:gd name="connsiteX7" fmla="*/ 248920 w 2017615"/>
                        <a:gd name="connsiteY7" fmla="*/ 1516023 h 1781177"/>
                        <a:gd name="connsiteX8" fmla="*/ 0 w 2017615"/>
                        <a:gd name="connsiteY8" fmla="*/ 458194 h 1781177"/>
                        <a:gd name="connsiteX0" fmla="*/ 0 w 2033910"/>
                        <a:gd name="connsiteY0" fmla="*/ 458194 h 1781177"/>
                        <a:gd name="connsiteX1" fmla="*/ 514074 w 2033910"/>
                        <a:gd name="connsiteY1" fmla="*/ 0 h 1781177"/>
                        <a:gd name="connsiteX2" fmla="*/ 1574661 w 2033910"/>
                        <a:gd name="connsiteY2" fmla="*/ 0 h 1781177"/>
                        <a:gd name="connsiteX3" fmla="*/ 2017615 w 2033910"/>
                        <a:gd name="connsiteY3" fmla="*/ 397234 h 1781177"/>
                        <a:gd name="connsiteX4" fmla="*/ 1839815 w 2033910"/>
                        <a:gd name="connsiteY4" fmla="*/ 1516023 h 1781177"/>
                        <a:gd name="connsiteX5" fmla="*/ 1574661 w 2033910"/>
                        <a:gd name="connsiteY5" fmla="*/ 1781177 h 1781177"/>
                        <a:gd name="connsiteX6" fmla="*/ 514074 w 2033910"/>
                        <a:gd name="connsiteY6" fmla="*/ 1781177 h 1781177"/>
                        <a:gd name="connsiteX7" fmla="*/ 248920 w 2033910"/>
                        <a:gd name="connsiteY7" fmla="*/ 1516023 h 1781177"/>
                        <a:gd name="connsiteX8" fmla="*/ 0 w 2033910"/>
                        <a:gd name="connsiteY8" fmla="*/ 458194 h 1781177"/>
                        <a:gd name="connsiteX0" fmla="*/ 0 w 2072256"/>
                        <a:gd name="connsiteY0" fmla="*/ 458194 h 1781177"/>
                        <a:gd name="connsiteX1" fmla="*/ 514074 w 2072256"/>
                        <a:gd name="connsiteY1" fmla="*/ 0 h 1781177"/>
                        <a:gd name="connsiteX2" fmla="*/ 1574661 w 2072256"/>
                        <a:gd name="connsiteY2" fmla="*/ 0 h 1781177"/>
                        <a:gd name="connsiteX3" fmla="*/ 2058255 w 2072256"/>
                        <a:gd name="connsiteY3" fmla="*/ 437874 h 1781177"/>
                        <a:gd name="connsiteX4" fmla="*/ 1839815 w 2072256"/>
                        <a:gd name="connsiteY4" fmla="*/ 1516023 h 1781177"/>
                        <a:gd name="connsiteX5" fmla="*/ 1574661 w 2072256"/>
                        <a:gd name="connsiteY5" fmla="*/ 1781177 h 1781177"/>
                        <a:gd name="connsiteX6" fmla="*/ 514074 w 2072256"/>
                        <a:gd name="connsiteY6" fmla="*/ 1781177 h 1781177"/>
                        <a:gd name="connsiteX7" fmla="*/ 248920 w 2072256"/>
                        <a:gd name="connsiteY7" fmla="*/ 1516023 h 1781177"/>
                        <a:gd name="connsiteX8" fmla="*/ 0 w 2072256"/>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9692"/>
                        <a:gd name="connsiteX1" fmla="*/ 514074 w 2072424"/>
                        <a:gd name="connsiteY1" fmla="*/ 0 h 1789692"/>
                        <a:gd name="connsiteX2" fmla="*/ 1574661 w 2072424"/>
                        <a:gd name="connsiteY2" fmla="*/ 0 h 1789692"/>
                        <a:gd name="connsiteX3" fmla="*/ 2058255 w 2072424"/>
                        <a:gd name="connsiteY3" fmla="*/ 437874 h 1789692"/>
                        <a:gd name="connsiteX4" fmla="*/ 1839815 w 2072424"/>
                        <a:gd name="connsiteY4" fmla="*/ 1516023 h 1789692"/>
                        <a:gd name="connsiteX5" fmla="*/ 1574661 w 2072424"/>
                        <a:gd name="connsiteY5" fmla="*/ 1781177 h 1789692"/>
                        <a:gd name="connsiteX6" fmla="*/ 514074 w 2072424"/>
                        <a:gd name="connsiteY6" fmla="*/ 1781177 h 1789692"/>
                        <a:gd name="connsiteX7" fmla="*/ 248920 w 2072424"/>
                        <a:gd name="connsiteY7" fmla="*/ 1516023 h 1789692"/>
                        <a:gd name="connsiteX8" fmla="*/ 0 w 2072424"/>
                        <a:gd name="connsiteY8" fmla="*/ 458194 h 1789692"/>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7103"/>
                        <a:gd name="connsiteX1" fmla="*/ 514074 w 2072424"/>
                        <a:gd name="connsiteY1" fmla="*/ 0 h 1787103"/>
                        <a:gd name="connsiteX2" fmla="*/ 1574661 w 2072424"/>
                        <a:gd name="connsiteY2" fmla="*/ 0 h 1787103"/>
                        <a:gd name="connsiteX3" fmla="*/ 2058255 w 2072424"/>
                        <a:gd name="connsiteY3" fmla="*/ 437874 h 1787103"/>
                        <a:gd name="connsiteX4" fmla="*/ 1839815 w 2072424"/>
                        <a:gd name="connsiteY4" fmla="*/ 1516023 h 1787103"/>
                        <a:gd name="connsiteX5" fmla="*/ 1574661 w 2072424"/>
                        <a:gd name="connsiteY5" fmla="*/ 1781177 h 1787103"/>
                        <a:gd name="connsiteX6" fmla="*/ 514074 w 2072424"/>
                        <a:gd name="connsiteY6" fmla="*/ 1781177 h 1787103"/>
                        <a:gd name="connsiteX7" fmla="*/ 248920 w 2072424"/>
                        <a:gd name="connsiteY7" fmla="*/ 1516023 h 1787103"/>
                        <a:gd name="connsiteX8" fmla="*/ 0 w 2072424"/>
                        <a:gd name="connsiteY8" fmla="*/ 458194 h 1787103"/>
                        <a:gd name="connsiteX0" fmla="*/ 0 w 2072424"/>
                        <a:gd name="connsiteY0" fmla="*/ 458194 h 1787103"/>
                        <a:gd name="connsiteX1" fmla="*/ 514074 w 2072424"/>
                        <a:gd name="connsiteY1" fmla="*/ 0 h 1787103"/>
                        <a:gd name="connsiteX2" fmla="*/ 1574661 w 2072424"/>
                        <a:gd name="connsiteY2" fmla="*/ 0 h 1787103"/>
                        <a:gd name="connsiteX3" fmla="*/ 2058255 w 2072424"/>
                        <a:gd name="connsiteY3" fmla="*/ 437874 h 1787103"/>
                        <a:gd name="connsiteX4" fmla="*/ 1839815 w 2072424"/>
                        <a:gd name="connsiteY4" fmla="*/ 1516023 h 1787103"/>
                        <a:gd name="connsiteX5" fmla="*/ 1574661 w 2072424"/>
                        <a:gd name="connsiteY5" fmla="*/ 1781177 h 1787103"/>
                        <a:gd name="connsiteX6" fmla="*/ 514074 w 2072424"/>
                        <a:gd name="connsiteY6" fmla="*/ 1781177 h 1787103"/>
                        <a:gd name="connsiteX7" fmla="*/ 248920 w 2072424"/>
                        <a:gd name="connsiteY7" fmla="*/ 1516023 h 1787103"/>
                        <a:gd name="connsiteX8" fmla="*/ 0 w 2072424"/>
                        <a:gd name="connsiteY8" fmla="*/ 458194 h 1787103"/>
                        <a:gd name="connsiteX0" fmla="*/ 9419 w 2081843"/>
                        <a:gd name="connsiteY0" fmla="*/ 458194 h 1787103"/>
                        <a:gd name="connsiteX1" fmla="*/ 523493 w 2081843"/>
                        <a:gd name="connsiteY1" fmla="*/ 0 h 1787103"/>
                        <a:gd name="connsiteX2" fmla="*/ 1584080 w 2081843"/>
                        <a:gd name="connsiteY2" fmla="*/ 0 h 1787103"/>
                        <a:gd name="connsiteX3" fmla="*/ 2067674 w 2081843"/>
                        <a:gd name="connsiteY3" fmla="*/ 437874 h 1787103"/>
                        <a:gd name="connsiteX4" fmla="*/ 1849234 w 2081843"/>
                        <a:gd name="connsiteY4" fmla="*/ 1516023 h 1787103"/>
                        <a:gd name="connsiteX5" fmla="*/ 1584080 w 2081843"/>
                        <a:gd name="connsiteY5" fmla="*/ 1781177 h 1787103"/>
                        <a:gd name="connsiteX6" fmla="*/ 523493 w 2081843"/>
                        <a:gd name="connsiteY6" fmla="*/ 1781177 h 1787103"/>
                        <a:gd name="connsiteX7" fmla="*/ 258339 w 2081843"/>
                        <a:gd name="connsiteY7" fmla="*/ 1516023 h 1787103"/>
                        <a:gd name="connsiteX8" fmla="*/ 9419 w 2081843"/>
                        <a:gd name="connsiteY8" fmla="*/ 458194 h 1787103"/>
                        <a:gd name="connsiteX0" fmla="*/ 9419 w 2081843"/>
                        <a:gd name="connsiteY0" fmla="*/ 458194 h 1787103"/>
                        <a:gd name="connsiteX1" fmla="*/ 523493 w 2081843"/>
                        <a:gd name="connsiteY1" fmla="*/ 0 h 1787103"/>
                        <a:gd name="connsiteX2" fmla="*/ 1584080 w 2081843"/>
                        <a:gd name="connsiteY2" fmla="*/ 0 h 1787103"/>
                        <a:gd name="connsiteX3" fmla="*/ 2067674 w 2081843"/>
                        <a:gd name="connsiteY3" fmla="*/ 437874 h 1787103"/>
                        <a:gd name="connsiteX4" fmla="*/ 1849234 w 2081843"/>
                        <a:gd name="connsiteY4" fmla="*/ 1516023 h 1787103"/>
                        <a:gd name="connsiteX5" fmla="*/ 1584080 w 2081843"/>
                        <a:gd name="connsiteY5" fmla="*/ 1781177 h 1787103"/>
                        <a:gd name="connsiteX6" fmla="*/ 523493 w 2081843"/>
                        <a:gd name="connsiteY6" fmla="*/ 1781177 h 1787103"/>
                        <a:gd name="connsiteX7" fmla="*/ 258339 w 2081843"/>
                        <a:gd name="connsiteY7" fmla="*/ 1516023 h 1787103"/>
                        <a:gd name="connsiteX8" fmla="*/ 9419 w 2081843"/>
                        <a:gd name="connsiteY8" fmla="*/ 458194 h 1787103"/>
                        <a:gd name="connsiteX0" fmla="*/ 9419 w 2074468"/>
                        <a:gd name="connsiteY0" fmla="*/ 458194 h 1787103"/>
                        <a:gd name="connsiteX1" fmla="*/ 523493 w 2074468"/>
                        <a:gd name="connsiteY1" fmla="*/ 0 h 1787103"/>
                        <a:gd name="connsiteX2" fmla="*/ 1584080 w 2074468"/>
                        <a:gd name="connsiteY2" fmla="*/ 0 h 1787103"/>
                        <a:gd name="connsiteX3" fmla="*/ 2067674 w 2074468"/>
                        <a:gd name="connsiteY3" fmla="*/ 437874 h 1787103"/>
                        <a:gd name="connsiteX4" fmla="*/ 1849234 w 2074468"/>
                        <a:gd name="connsiteY4" fmla="*/ 1516023 h 1787103"/>
                        <a:gd name="connsiteX5" fmla="*/ 1584080 w 2074468"/>
                        <a:gd name="connsiteY5" fmla="*/ 1781177 h 1787103"/>
                        <a:gd name="connsiteX6" fmla="*/ 523493 w 2074468"/>
                        <a:gd name="connsiteY6" fmla="*/ 1781177 h 1787103"/>
                        <a:gd name="connsiteX7" fmla="*/ 258339 w 2074468"/>
                        <a:gd name="connsiteY7" fmla="*/ 1516023 h 1787103"/>
                        <a:gd name="connsiteX8" fmla="*/ 9419 w 2074468"/>
                        <a:gd name="connsiteY8" fmla="*/ 458194 h 1787103"/>
                        <a:gd name="connsiteX0" fmla="*/ 9419 w 2097269"/>
                        <a:gd name="connsiteY0" fmla="*/ 458194 h 1787103"/>
                        <a:gd name="connsiteX1" fmla="*/ 523493 w 2097269"/>
                        <a:gd name="connsiteY1" fmla="*/ 0 h 1787103"/>
                        <a:gd name="connsiteX2" fmla="*/ 1584080 w 2097269"/>
                        <a:gd name="connsiteY2" fmla="*/ 0 h 1787103"/>
                        <a:gd name="connsiteX3" fmla="*/ 2090534 w 2097269"/>
                        <a:gd name="connsiteY3" fmla="*/ 466449 h 1787103"/>
                        <a:gd name="connsiteX4" fmla="*/ 1849234 w 2097269"/>
                        <a:gd name="connsiteY4" fmla="*/ 1516023 h 1787103"/>
                        <a:gd name="connsiteX5" fmla="*/ 1584080 w 2097269"/>
                        <a:gd name="connsiteY5" fmla="*/ 1781177 h 1787103"/>
                        <a:gd name="connsiteX6" fmla="*/ 523493 w 2097269"/>
                        <a:gd name="connsiteY6" fmla="*/ 1781177 h 1787103"/>
                        <a:gd name="connsiteX7" fmla="*/ 258339 w 2097269"/>
                        <a:gd name="connsiteY7" fmla="*/ 1516023 h 1787103"/>
                        <a:gd name="connsiteX8" fmla="*/ 9419 w 2097269"/>
                        <a:gd name="connsiteY8" fmla="*/ 458194 h 178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7269" h="1787103">
                          <a:moveTo>
                            <a:pt x="9419" y="458194"/>
                          </a:moveTo>
                          <a:cubicBezTo>
                            <a:pt x="62759" y="184118"/>
                            <a:pt x="377052" y="0"/>
                            <a:pt x="523493" y="0"/>
                          </a:cubicBezTo>
                          <a:lnTo>
                            <a:pt x="1584080" y="0"/>
                          </a:lnTo>
                          <a:cubicBezTo>
                            <a:pt x="1841443" y="72979"/>
                            <a:pt x="2044391" y="211629"/>
                            <a:pt x="2090534" y="466449"/>
                          </a:cubicBezTo>
                          <a:cubicBezTo>
                            <a:pt x="2136677" y="721269"/>
                            <a:pt x="1933643" y="1296902"/>
                            <a:pt x="1849234" y="1516023"/>
                          </a:cubicBezTo>
                          <a:cubicBezTo>
                            <a:pt x="1764825" y="1735144"/>
                            <a:pt x="1730521" y="1781177"/>
                            <a:pt x="1584080" y="1781177"/>
                          </a:cubicBezTo>
                          <a:cubicBezTo>
                            <a:pt x="1230551" y="1781177"/>
                            <a:pt x="675092" y="1794512"/>
                            <a:pt x="523493" y="1781177"/>
                          </a:cubicBezTo>
                          <a:cubicBezTo>
                            <a:pt x="371894" y="1767842"/>
                            <a:pt x="344018" y="1736520"/>
                            <a:pt x="258339" y="1516023"/>
                          </a:cubicBezTo>
                          <a:cubicBezTo>
                            <a:pt x="141499" y="1320047"/>
                            <a:pt x="-43921" y="732270"/>
                            <a:pt x="9419" y="458194"/>
                          </a:cubicBezTo>
                          <a:close/>
                        </a:path>
                      </a:pathLst>
                    </a:custGeom>
                    <a:solidFill>
                      <a:srgbClr val="765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72" name="矩形: 圆角 1">
                      <a:extLst>
                        <a:ext uri="{FF2B5EF4-FFF2-40B4-BE49-F238E27FC236}">
                          <a16:creationId xmlns:a16="http://schemas.microsoft.com/office/drawing/2014/main" xmlns="" id="{E8E250F2-6236-4F38-AF91-4B9FA39C49B7}"/>
                        </a:ext>
                      </a:extLst>
                    </p:cNvPr>
                    <p:cNvSpPr/>
                    <p:nvPr/>
                  </p:nvSpPr>
                  <p:spPr>
                    <a:xfrm>
                      <a:off x="2269772" y="4732686"/>
                      <a:ext cx="2097269" cy="1787103"/>
                    </a:xfrm>
                    <a:custGeom>
                      <a:avLst/>
                      <a:gdLst>
                        <a:gd name="connsiteX0" fmla="*/ 0 w 1590895"/>
                        <a:gd name="connsiteY0" fmla="*/ 265154 h 1781177"/>
                        <a:gd name="connsiteX1" fmla="*/ 265154 w 1590895"/>
                        <a:gd name="connsiteY1" fmla="*/ 0 h 1781177"/>
                        <a:gd name="connsiteX2" fmla="*/ 1325741 w 1590895"/>
                        <a:gd name="connsiteY2" fmla="*/ 0 h 1781177"/>
                        <a:gd name="connsiteX3" fmla="*/ 1590895 w 1590895"/>
                        <a:gd name="connsiteY3" fmla="*/ 265154 h 1781177"/>
                        <a:gd name="connsiteX4" fmla="*/ 1590895 w 1590895"/>
                        <a:gd name="connsiteY4" fmla="*/ 1516023 h 1781177"/>
                        <a:gd name="connsiteX5" fmla="*/ 1325741 w 1590895"/>
                        <a:gd name="connsiteY5" fmla="*/ 1781177 h 1781177"/>
                        <a:gd name="connsiteX6" fmla="*/ 265154 w 1590895"/>
                        <a:gd name="connsiteY6" fmla="*/ 1781177 h 1781177"/>
                        <a:gd name="connsiteX7" fmla="*/ 0 w 1590895"/>
                        <a:gd name="connsiteY7" fmla="*/ 1516023 h 1781177"/>
                        <a:gd name="connsiteX8" fmla="*/ 0 w 1590895"/>
                        <a:gd name="connsiteY8" fmla="*/ 26515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1839815"/>
                        <a:gd name="connsiteY0" fmla="*/ 458194 h 1781177"/>
                        <a:gd name="connsiteX1" fmla="*/ 514074 w 1839815"/>
                        <a:gd name="connsiteY1" fmla="*/ 0 h 1781177"/>
                        <a:gd name="connsiteX2" fmla="*/ 1574661 w 1839815"/>
                        <a:gd name="connsiteY2" fmla="*/ 0 h 1781177"/>
                        <a:gd name="connsiteX3" fmla="*/ 1839815 w 1839815"/>
                        <a:gd name="connsiteY3" fmla="*/ 265154 h 1781177"/>
                        <a:gd name="connsiteX4" fmla="*/ 1839815 w 1839815"/>
                        <a:gd name="connsiteY4" fmla="*/ 1516023 h 1781177"/>
                        <a:gd name="connsiteX5" fmla="*/ 1574661 w 1839815"/>
                        <a:gd name="connsiteY5" fmla="*/ 1781177 h 1781177"/>
                        <a:gd name="connsiteX6" fmla="*/ 514074 w 1839815"/>
                        <a:gd name="connsiteY6" fmla="*/ 1781177 h 1781177"/>
                        <a:gd name="connsiteX7" fmla="*/ 248920 w 1839815"/>
                        <a:gd name="connsiteY7" fmla="*/ 1516023 h 1781177"/>
                        <a:gd name="connsiteX8" fmla="*/ 0 w 1839815"/>
                        <a:gd name="connsiteY8" fmla="*/ 458194 h 1781177"/>
                        <a:gd name="connsiteX0" fmla="*/ 0 w 2017615"/>
                        <a:gd name="connsiteY0" fmla="*/ 458194 h 1781177"/>
                        <a:gd name="connsiteX1" fmla="*/ 514074 w 2017615"/>
                        <a:gd name="connsiteY1" fmla="*/ 0 h 1781177"/>
                        <a:gd name="connsiteX2" fmla="*/ 1574661 w 2017615"/>
                        <a:gd name="connsiteY2" fmla="*/ 0 h 1781177"/>
                        <a:gd name="connsiteX3" fmla="*/ 2017615 w 2017615"/>
                        <a:gd name="connsiteY3" fmla="*/ 397234 h 1781177"/>
                        <a:gd name="connsiteX4" fmla="*/ 1839815 w 2017615"/>
                        <a:gd name="connsiteY4" fmla="*/ 1516023 h 1781177"/>
                        <a:gd name="connsiteX5" fmla="*/ 1574661 w 2017615"/>
                        <a:gd name="connsiteY5" fmla="*/ 1781177 h 1781177"/>
                        <a:gd name="connsiteX6" fmla="*/ 514074 w 2017615"/>
                        <a:gd name="connsiteY6" fmla="*/ 1781177 h 1781177"/>
                        <a:gd name="connsiteX7" fmla="*/ 248920 w 2017615"/>
                        <a:gd name="connsiteY7" fmla="*/ 1516023 h 1781177"/>
                        <a:gd name="connsiteX8" fmla="*/ 0 w 2017615"/>
                        <a:gd name="connsiteY8" fmla="*/ 458194 h 1781177"/>
                        <a:gd name="connsiteX0" fmla="*/ 0 w 2033910"/>
                        <a:gd name="connsiteY0" fmla="*/ 458194 h 1781177"/>
                        <a:gd name="connsiteX1" fmla="*/ 514074 w 2033910"/>
                        <a:gd name="connsiteY1" fmla="*/ 0 h 1781177"/>
                        <a:gd name="connsiteX2" fmla="*/ 1574661 w 2033910"/>
                        <a:gd name="connsiteY2" fmla="*/ 0 h 1781177"/>
                        <a:gd name="connsiteX3" fmla="*/ 2017615 w 2033910"/>
                        <a:gd name="connsiteY3" fmla="*/ 397234 h 1781177"/>
                        <a:gd name="connsiteX4" fmla="*/ 1839815 w 2033910"/>
                        <a:gd name="connsiteY4" fmla="*/ 1516023 h 1781177"/>
                        <a:gd name="connsiteX5" fmla="*/ 1574661 w 2033910"/>
                        <a:gd name="connsiteY5" fmla="*/ 1781177 h 1781177"/>
                        <a:gd name="connsiteX6" fmla="*/ 514074 w 2033910"/>
                        <a:gd name="connsiteY6" fmla="*/ 1781177 h 1781177"/>
                        <a:gd name="connsiteX7" fmla="*/ 248920 w 2033910"/>
                        <a:gd name="connsiteY7" fmla="*/ 1516023 h 1781177"/>
                        <a:gd name="connsiteX8" fmla="*/ 0 w 2033910"/>
                        <a:gd name="connsiteY8" fmla="*/ 458194 h 1781177"/>
                        <a:gd name="connsiteX0" fmla="*/ 0 w 2072256"/>
                        <a:gd name="connsiteY0" fmla="*/ 458194 h 1781177"/>
                        <a:gd name="connsiteX1" fmla="*/ 514074 w 2072256"/>
                        <a:gd name="connsiteY1" fmla="*/ 0 h 1781177"/>
                        <a:gd name="connsiteX2" fmla="*/ 1574661 w 2072256"/>
                        <a:gd name="connsiteY2" fmla="*/ 0 h 1781177"/>
                        <a:gd name="connsiteX3" fmla="*/ 2058255 w 2072256"/>
                        <a:gd name="connsiteY3" fmla="*/ 437874 h 1781177"/>
                        <a:gd name="connsiteX4" fmla="*/ 1839815 w 2072256"/>
                        <a:gd name="connsiteY4" fmla="*/ 1516023 h 1781177"/>
                        <a:gd name="connsiteX5" fmla="*/ 1574661 w 2072256"/>
                        <a:gd name="connsiteY5" fmla="*/ 1781177 h 1781177"/>
                        <a:gd name="connsiteX6" fmla="*/ 514074 w 2072256"/>
                        <a:gd name="connsiteY6" fmla="*/ 1781177 h 1781177"/>
                        <a:gd name="connsiteX7" fmla="*/ 248920 w 2072256"/>
                        <a:gd name="connsiteY7" fmla="*/ 1516023 h 1781177"/>
                        <a:gd name="connsiteX8" fmla="*/ 0 w 2072256"/>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82698"/>
                        <a:gd name="connsiteY0" fmla="*/ 458194 h 1781177"/>
                        <a:gd name="connsiteX1" fmla="*/ 514074 w 2082698"/>
                        <a:gd name="connsiteY1" fmla="*/ 0 h 1781177"/>
                        <a:gd name="connsiteX2" fmla="*/ 1574661 w 2082698"/>
                        <a:gd name="connsiteY2" fmla="*/ 0 h 1781177"/>
                        <a:gd name="connsiteX3" fmla="*/ 2058255 w 2082698"/>
                        <a:gd name="connsiteY3" fmla="*/ 437874 h 1781177"/>
                        <a:gd name="connsiteX4" fmla="*/ 1839815 w 2082698"/>
                        <a:gd name="connsiteY4" fmla="*/ 1516023 h 1781177"/>
                        <a:gd name="connsiteX5" fmla="*/ 1574661 w 2082698"/>
                        <a:gd name="connsiteY5" fmla="*/ 1781177 h 1781177"/>
                        <a:gd name="connsiteX6" fmla="*/ 514074 w 2082698"/>
                        <a:gd name="connsiteY6" fmla="*/ 1781177 h 1781177"/>
                        <a:gd name="connsiteX7" fmla="*/ 248920 w 2082698"/>
                        <a:gd name="connsiteY7" fmla="*/ 1516023 h 1781177"/>
                        <a:gd name="connsiteX8" fmla="*/ 0 w 2082698"/>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9692"/>
                        <a:gd name="connsiteX1" fmla="*/ 514074 w 2072424"/>
                        <a:gd name="connsiteY1" fmla="*/ 0 h 1789692"/>
                        <a:gd name="connsiteX2" fmla="*/ 1574661 w 2072424"/>
                        <a:gd name="connsiteY2" fmla="*/ 0 h 1789692"/>
                        <a:gd name="connsiteX3" fmla="*/ 2058255 w 2072424"/>
                        <a:gd name="connsiteY3" fmla="*/ 437874 h 1789692"/>
                        <a:gd name="connsiteX4" fmla="*/ 1839815 w 2072424"/>
                        <a:gd name="connsiteY4" fmla="*/ 1516023 h 1789692"/>
                        <a:gd name="connsiteX5" fmla="*/ 1574661 w 2072424"/>
                        <a:gd name="connsiteY5" fmla="*/ 1781177 h 1789692"/>
                        <a:gd name="connsiteX6" fmla="*/ 514074 w 2072424"/>
                        <a:gd name="connsiteY6" fmla="*/ 1781177 h 1789692"/>
                        <a:gd name="connsiteX7" fmla="*/ 248920 w 2072424"/>
                        <a:gd name="connsiteY7" fmla="*/ 1516023 h 1789692"/>
                        <a:gd name="connsiteX8" fmla="*/ 0 w 2072424"/>
                        <a:gd name="connsiteY8" fmla="*/ 458194 h 1789692"/>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1177"/>
                        <a:gd name="connsiteX1" fmla="*/ 514074 w 2072424"/>
                        <a:gd name="connsiteY1" fmla="*/ 0 h 1781177"/>
                        <a:gd name="connsiteX2" fmla="*/ 1574661 w 2072424"/>
                        <a:gd name="connsiteY2" fmla="*/ 0 h 1781177"/>
                        <a:gd name="connsiteX3" fmla="*/ 2058255 w 2072424"/>
                        <a:gd name="connsiteY3" fmla="*/ 437874 h 1781177"/>
                        <a:gd name="connsiteX4" fmla="*/ 1839815 w 2072424"/>
                        <a:gd name="connsiteY4" fmla="*/ 1516023 h 1781177"/>
                        <a:gd name="connsiteX5" fmla="*/ 1574661 w 2072424"/>
                        <a:gd name="connsiteY5" fmla="*/ 1781177 h 1781177"/>
                        <a:gd name="connsiteX6" fmla="*/ 514074 w 2072424"/>
                        <a:gd name="connsiteY6" fmla="*/ 1781177 h 1781177"/>
                        <a:gd name="connsiteX7" fmla="*/ 248920 w 2072424"/>
                        <a:gd name="connsiteY7" fmla="*/ 1516023 h 1781177"/>
                        <a:gd name="connsiteX8" fmla="*/ 0 w 2072424"/>
                        <a:gd name="connsiteY8" fmla="*/ 458194 h 1781177"/>
                        <a:gd name="connsiteX0" fmla="*/ 0 w 2072424"/>
                        <a:gd name="connsiteY0" fmla="*/ 458194 h 1787103"/>
                        <a:gd name="connsiteX1" fmla="*/ 514074 w 2072424"/>
                        <a:gd name="connsiteY1" fmla="*/ 0 h 1787103"/>
                        <a:gd name="connsiteX2" fmla="*/ 1574661 w 2072424"/>
                        <a:gd name="connsiteY2" fmla="*/ 0 h 1787103"/>
                        <a:gd name="connsiteX3" fmla="*/ 2058255 w 2072424"/>
                        <a:gd name="connsiteY3" fmla="*/ 437874 h 1787103"/>
                        <a:gd name="connsiteX4" fmla="*/ 1839815 w 2072424"/>
                        <a:gd name="connsiteY4" fmla="*/ 1516023 h 1787103"/>
                        <a:gd name="connsiteX5" fmla="*/ 1574661 w 2072424"/>
                        <a:gd name="connsiteY5" fmla="*/ 1781177 h 1787103"/>
                        <a:gd name="connsiteX6" fmla="*/ 514074 w 2072424"/>
                        <a:gd name="connsiteY6" fmla="*/ 1781177 h 1787103"/>
                        <a:gd name="connsiteX7" fmla="*/ 248920 w 2072424"/>
                        <a:gd name="connsiteY7" fmla="*/ 1516023 h 1787103"/>
                        <a:gd name="connsiteX8" fmla="*/ 0 w 2072424"/>
                        <a:gd name="connsiteY8" fmla="*/ 458194 h 1787103"/>
                        <a:gd name="connsiteX0" fmla="*/ 0 w 2072424"/>
                        <a:gd name="connsiteY0" fmla="*/ 458194 h 1787103"/>
                        <a:gd name="connsiteX1" fmla="*/ 514074 w 2072424"/>
                        <a:gd name="connsiteY1" fmla="*/ 0 h 1787103"/>
                        <a:gd name="connsiteX2" fmla="*/ 1574661 w 2072424"/>
                        <a:gd name="connsiteY2" fmla="*/ 0 h 1787103"/>
                        <a:gd name="connsiteX3" fmla="*/ 2058255 w 2072424"/>
                        <a:gd name="connsiteY3" fmla="*/ 437874 h 1787103"/>
                        <a:gd name="connsiteX4" fmla="*/ 1839815 w 2072424"/>
                        <a:gd name="connsiteY4" fmla="*/ 1516023 h 1787103"/>
                        <a:gd name="connsiteX5" fmla="*/ 1574661 w 2072424"/>
                        <a:gd name="connsiteY5" fmla="*/ 1781177 h 1787103"/>
                        <a:gd name="connsiteX6" fmla="*/ 514074 w 2072424"/>
                        <a:gd name="connsiteY6" fmla="*/ 1781177 h 1787103"/>
                        <a:gd name="connsiteX7" fmla="*/ 248920 w 2072424"/>
                        <a:gd name="connsiteY7" fmla="*/ 1516023 h 1787103"/>
                        <a:gd name="connsiteX8" fmla="*/ 0 w 2072424"/>
                        <a:gd name="connsiteY8" fmla="*/ 458194 h 1787103"/>
                        <a:gd name="connsiteX0" fmla="*/ 9419 w 2081843"/>
                        <a:gd name="connsiteY0" fmla="*/ 458194 h 1787103"/>
                        <a:gd name="connsiteX1" fmla="*/ 523493 w 2081843"/>
                        <a:gd name="connsiteY1" fmla="*/ 0 h 1787103"/>
                        <a:gd name="connsiteX2" fmla="*/ 1584080 w 2081843"/>
                        <a:gd name="connsiteY2" fmla="*/ 0 h 1787103"/>
                        <a:gd name="connsiteX3" fmla="*/ 2067674 w 2081843"/>
                        <a:gd name="connsiteY3" fmla="*/ 437874 h 1787103"/>
                        <a:gd name="connsiteX4" fmla="*/ 1849234 w 2081843"/>
                        <a:gd name="connsiteY4" fmla="*/ 1516023 h 1787103"/>
                        <a:gd name="connsiteX5" fmla="*/ 1584080 w 2081843"/>
                        <a:gd name="connsiteY5" fmla="*/ 1781177 h 1787103"/>
                        <a:gd name="connsiteX6" fmla="*/ 523493 w 2081843"/>
                        <a:gd name="connsiteY6" fmla="*/ 1781177 h 1787103"/>
                        <a:gd name="connsiteX7" fmla="*/ 258339 w 2081843"/>
                        <a:gd name="connsiteY7" fmla="*/ 1516023 h 1787103"/>
                        <a:gd name="connsiteX8" fmla="*/ 9419 w 2081843"/>
                        <a:gd name="connsiteY8" fmla="*/ 458194 h 1787103"/>
                        <a:gd name="connsiteX0" fmla="*/ 9419 w 2081843"/>
                        <a:gd name="connsiteY0" fmla="*/ 458194 h 1787103"/>
                        <a:gd name="connsiteX1" fmla="*/ 523493 w 2081843"/>
                        <a:gd name="connsiteY1" fmla="*/ 0 h 1787103"/>
                        <a:gd name="connsiteX2" fmla="*/ 1584080 w 2081843"/>
                        <a:gd name="connsiteY2" fmla="*/ 0 h 1787103"/>
                        <a:gd name="connsiteX3" fmla="*/ 2067674 w 2081843"/>
                        <a:gd name="connsiteY3" fmla="*/ 437874 h 1787103"/>
                        <a:gd name="connsiteX4" fmla="*/ 1849234 w 2081843"/>
                        <a:gd name="connsiteY4" fmla="*/ 1516023 h 1787103"/>
                        <a:gd name="connsiteX5" fmla="*/ 1584080 w 2081843"/>
                        <a:gd name="connsiteY5" fmla="*/ 1781177 h 1787103"/>
                        <a:gd name="connsiteX6" fmla="*/ 523493 w 2081843"/>
                        <a:gd name="connsiteY6" fmla="*/ 1781177 h 1787103"/>
                        <a:gd name="connsiteX7" fmla="*/ 258339 w 2081843"/>
                        <a:gd name="connsiteY7" fmla="*/ 1516023 h 1787103"/>
                        <a:gd name="connsiteX8" fmla="*/ 9419 w 2081843"/>
                        <a:gd name="connsiteY8" fmla="*/ 458194 h 1787103"/>
                        <a:gd name="connsiteX0" fmla="*/ 9419 w 2074468"/>
                        <a:gd name="connsiteY0" fmla="*/ 458194 h 1787103"/>
                        <a:gd name="connsiteX1" fmla="*/ 523493 w 2074468"/>
                        <a:gd name="connsiteY1" fmla="*/ 0 h 1787103"/>
                        <a:gd name="connsiteX2" fmla="*/ 1584080 w 2074468"/>
                        <a:gd name="connsiteY2" fmla="*/ 0 h 1787103"/>
                        <a:gd name="connsiteX3" fmla="*/ 2067674 w 2074468"/>
                        <a:gd name="connsiteY3" fmla="*/ 437874 h 1787103"/>
                        <a:gd name="connsiteX4" fmla="*/ 1849234 w 2074468"/>
                        <a:gd name="connsiteY4" fmla="*/ 1516023 h 1787103"/>
                        <a:gd name="connsiteX5" fmla="*/ 1584080 w 2074468"/>
                        <a:gd name="connsiteY5" fmla="*/ 1781177 h 1787103"/>
                        <a:gd name="connsiteX6" fmla="*/ 523493 w 2074468"/>
                        <a:gd name="connsiteY6" fmla="*/ 1781177 h 1787103"/>
                        <a:gd name="connsiteX7" fmla="*/ 258339 w 2074468"/>
                        <a:gd name="connsiteY7" fmla="*/ 1516023 h 1787103"/>
                        <a:gd name="connsiteX8" fmla="*/ 9419 w 2074468"/>
                        <a:gd name="connsiteY8" fmla="*/ 458194 h 1787103"/>
                        <a:gd name="connsiteX0" fmla="*/ 9419 w 2097269"/>
                        <a:gd name="connsiteY0" fmla="*/ 458194 h 1787103"/>
                        <a:gd name="connsiteX1" fmla="*/ 523493 w 2097269"/>
                        <a:gd name="connsiteY1" fmla="*/ 0 h 1787103"/>
                        <a:gd name="connsiteX2" fmla="*/ 1584080 w 2097269"/>
                        <a:gd name="connsiteY2" fmla="*/ 0 h 1787103"/>
                        <a:gd name="connsiteX3" fmla="*/ 2090534 w 2097269"/>
                        <a:gd name="connsiteY3" fmla="*/ 466449 h 1787103"/>
                        <a:gd name="connsiteX4" fmla="*/ 1849234 w 2097269"/>
                        <a:gd name="connsiteY4" fmla="*/ 1516023 h 1787103"/>
                        <a:gd name="connsiteX5" fmla="*/ 1584080 w 2097269"/>
                        <a:gd name="connsiteY5" fmla="*/ 1781177 h 1787103"/>
                        <a:gd name="connsiteX6" fmla="*/ 523493 w 2097269"/>
                        <a:gd name="connsiteY6" fmla="*/ 1781177 h 1787103"/>
                        <a:gd name="connsiteX7" fmla="*/ 258339 w 2097269"/>
                        <a:gd name="connsiteY7" fmla="*/ 1516023 h 1787103"/>
                        <a:gd name="connsiteX8" fmla="*/ 9419 w 2097269"/>
                        <a:gd name="connsiteY8" fmla="*/ 458194 h 178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7269" h="1787103">
                          <a:moveTo>
                            <a:pt x="9419" y="458194"/>
                          </a:moveTo>
                          <a:cubicBezTo>
                            <a:pt x="62759" y="184118"/>
                            <a:pt x="377052" y="0"/>
                            <a:pt x="523493" y="0"/>
                          </a:cubicBezTo>
                          <a:lnTo>
                            <a:pt x="1584080" y="0"/>
                          </a:lnTo>
                          <a:cubicBezTo>
                            <a:pt x="1841443" y="72979"/>
                            <a:pt x="2044391" y="211629"/>
                            <a:pt x="2090534" y="466449"/>
                          </a:cubicBezTo>
                          <a:cubicBezTo>
                            <a:pt x="2136677" y="721269"/>
                            <a:pt x="1933643" y="1296902"/>
                            <a:pt x="1849234" y="1516023"/>
                          </a:cubicBezTo>
                          <a:cubicBezTo>
                            <a:pt x="1764825" y="1735144"/>
                            <a:pt x="1730521" y="1781177"/>
                            <a:pt x="1584080" y="1781177"/>
                          </a:cubicBezTo>
                          <a:cubicBezTo>
                            <a:pt x="1230551" y="1781177"/>
                            <a:pt x="675092" y="1794512"/>
                            <a:pt x="523493" y="1781177"/>
                          </a:cubicBezTo>
                          <a:cubicBezTo>
                            <a:pt x="371894" y="1767842"/>
                            <a:pt x="344018" y="1736520"/>
                            <a:pt x="258339" y="1516023"/>
                          </a:cubicBezTo>
                          <a:cubicBezTo>
                            <a:pt x="141499" y="1320047"/>
                            <a:pt x="-43921" y="732270"/>
                            <a:pt x="9419" y="458194"/>
                          </a:cubicBezTo>
                          <a:close/>
                        </a:path>
                      </a:pathLst>
                    </a:custGeom>
                    <a:solidFill>
                      <a:srgbClr val="765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73" name="任意多边形: 形状 72">
                      <a:extLst>
                        <a:ext uri="{FF2B5EF4-FFF2-40B4-BE49-F238E27FC236}">
                          <a16:creationId xmlns:a16="http://schemas.microsoft.com/office/drawing/2014/main" xmlns="" id="{EC800F87-9367-4588-8B94-DEE17A383175}"/>
                        </a:ext>
                      </a:extLst>
                    </p:cNvPr>
                    <p:cNvSpPr/>
                    <p:nvPr/>
                  </p:nvSpPr>
                  <p:spPr>
                    <a:xfrm>
                      <a:off x="2269772" y="4732686"/>
                      <a:ext cx="2074861" cy="1779639"/>
                    </a:xfrm>
                    <a:custGeom>
                      <a:avLst/>
                      <a:gdLst>
                        <a:gd name="connsiteX0" fmla="*/ 523493 w 2074861"/>
                        <a:gd name="connsiteY0" fmla="*/ 0 h 1779639"/>
                        <a:gd name="connsiteX1" fmla="*/ 1584080 w 2074861"/>
                        <a:gd name="connsiteY1" fmla="*/ 0 h 1779639"/>
                        <a:gd name="connsiteX2" fmla="*/ 2066080 w 2074861"/>
                        <a:gd name="connsiteY2" fmla="*/ 376239 h 1779639"/>
                        <a:gd name="connsiteX3" fmla="*/ 2074861 w 2074861"/>
                        <a:gd name="connsiteY3" fmla="*/ 408632 h 1779639"/>
                        <a:gd name="connsiteX4" fmla="*/ 2051331 w 2074861"/>
                        <a:gd name="connsiteY4" fmla="*/ 395497 h 1779639"/>
                        <a:gd name="connsiteX5" fmla="*/ 1870111 w 2074861"/>
                        <a:gd name="connsiteY5" fmla="*/ 327660 h 1779639"/>
                        <a:gd name="connsiteX6" fmla="*/ 809524 w 2074861"/>
                        <a:gd name="connsiteY6" fmla="*/ 327660 h 1779639"/>
                        <a:gd name="connsiteX7" fmla="*/ 295450 w 2074861"/>
                        <a:gd name="connsiteY7" fmla="*/ 785854 h 1779639"/>
                        <a:gd name="connsiteX8" fmla="*/ 497941 w 2074861"/>
                        <a:gd name="connsiteY8" fmla="*/ 1753205 h 1779639"/>
                        <a:gd name="connsiteX9" fmla="*/ 510695 w 2074861"/>
                        <a:gd name="connsiteY9" fmla="*/ 1779639 h 1779639"/>
                        <a:gd name="connsiteX10" fmla="*/ 472089 w 2074861"/>
                        <a:gd name="connsiteY10" fmla="*/ 1774999 h 1779639"/>
                        <a:gd name="connsiteX11" fmla="*/ 258339 w 2074861"/>
                        <a:gd name="connsiteY11" fmla="*/ 1516023 h 1779639"/>
                        <a:gd name="connsiteX12" fmla="*/ 9419 w 2074861"/>
                        <a:gd name="connsiteY12" fmla="*/ 458194 h 1779639"/>
                        <a:gd name="connsiteX13" fmla="*/ 523493 w 2074861"/>
                        <a:gd name="connsiteY13" fmla="*/ 0 h 177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4861" h="1779639">
                          <a:moveTo>
                            <a:pt x="523493" y="0"/>
                          </a:moveTo>
                          <a:lnTo>
                            <a:pt x="1584080" y="0"/>
                          </a:lnTo>
                          <a:cubicBezTo>
                            <a:pt x="1809273" y="63857"/>
                            <a:pt x="1992804" y="177993"/>
                            <a:pt x="2066080" y="376239"/>
                          </a:cubicBezTo>
                          <a:lnTo>
                            <a:pt x="2074861" y="408632"/>
                          </a:lnTo>
                          <a:lnTo>
                            <a:pt x="2051331" y="395497"/>
                          </a:lnTo>
                          <a:cubicBezTo>
                            <a:pt x="1995392" y="368254"/>
                            <a:pt x="1934452" y="345905"/>
                            <a:pt x="1870111" y="327660"/>
                          </a:cubicBezTo>
                          <a:lnTo>
                            <a:pt x="809524" y="327660"/>
                          </a:lnTo>
                          <a:cubicBezTo>
                            <a:pt x="663083" y="327660"/>
                            <a:pt x="348790" y="511778"/>
                            <a:pt x="295450" y="785854"/>
                          </a:cubicBezTo>
                          <a:cubicBezTo>
                            <a:pt x="248778" y="1025671"/>
                            <a:pt x="384906" y="1505665"/>
                            <a:pt x="497941" y="1753205"/>
                          </a:cubicBezTo>
                          <a:lnTo>
                            <a:pt x="510695" y="1779639"/>
                          </a:lnTo>
                          <a:lnTo>
                            <a:pt x="472089" y="1774999"/>
                          </a:lnTo>
                          <a:cubicBezTo>
                            <a:pt x="364022" y="1757056"/>
                            <a:pt x="333308" y="1708958"/>
                            <a:pt x="258339" y="1516023"/>
                          </a:cubicBezTo>
                          <a:cubicBezTo>
                            <a:pt x="141499" y="1320047"/>
                            <a:pt x="-43921" y="732270"/>
                            <a:pt x="9419" y="458194"/>
                          </a:cubicBezTo>
                          <a:cubicBezTo>
                            <a:pt x="62759" y="184118"/>
                            <a:pt x="377052" y="0"/>
                            <a:pt x="523493" y="0"/>
                          </a:cubicBezTo>
                          <a:close/>
                        </a:path>
                      </a:pathLst>
                    </a:custGeom>
                    <a:solidFill>
                      <a:srgbClr val="996F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sp>
                  <p:nvSpPr>
                    <p:cNvPr id="74" name="梯形 2">
                      <a:extLst>
                        <a:ext uri="{FF2B5EF4-FFF2-40B4-BE49-F238E27FC236}">
                          <a16:creationId xmlns:a16="http://schemas.microsoft.com/office/drawing/2014/main" xmlns="" id="{75F602B3-1CC2-4037-97D0-E26F44B8CA61}"/>
                        </a:ext>
                      </a:extLst>
                    </p:cNvPr>
                    <p:cNvSpPr/>
                    <p:nvPr/>
                  </p:nvSpPr>
                  <p:spPr>
                    <a:xfrm>
                      <a:off x="2575983" y="4467860"/>
                      <a:ext cx="1460779" cy="327660"/>
                    </a:xfrm>
                    <a:custGeom>
                      <a:avLst/>
                      <a:gdLst>
                        <a:gd name="connsiteX0" fmla="*/ 2186 w 1460779"/>
                        <a:gd name="connsiteY0" fmla="*/ 89463 h 327660"/>
                        <a:gd name="connsiteX1" fmla="*/ 48101 w 1460779"/>
                        <a:gd name="connsiteY1" fmla="*/ 273123 h 327660"/>
                        <a:gd name="connsiteX2" fmla="*/ 117951 w 1460779"/>
                        <a:gd name="connsiteY2" fmla="*/ 327660 h 327660"/>
                        <a:gd name="connsiteX3" fmla="*/ 1342829 w 1460779"/>
                        <a:gd name="connsiteY3" fmla="*/ 327660 h 327660"/>
                        <a:gd name="connsiteX4" fmla="*/ 1412679 w 1460779"/>
                        <a:gd name="connsiteY4" fmla="*/ 273123 h 327660"/>
                        <a:gd name="connsiteX5" fmla="*/ 1458594 w 1460779"/>
                        <a:gd name="connsiteY5" fmla="*/ 89463 h 327660"/>
                        <a:gd name="connsiteX6" fmla="*/ 1388744 w 1460779"/>
                        <a:gd name="connsiteY6" fmla="*/ 0 h 327660"/>
                        <a:gd name="connsiteX7" fmla="*/ 72036 w 1460779"/>
                        <a:gd name="connsiteY7" fmla="*/ 0 h 327660"/>
                        <a:gd name="connsiteX8" fmla="*/ 2186 w 1460779"/>
                        <a:gd name="connsiteY8" fmla="*/ 89463 h 32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779" h="327660">
                          <a:moveTo>
                            <a:pt x="2186" y="89463"/>
                          </a:moveTo>
                          <a:lnTo>
                            <a:pt x="48101" y="273123"/>
                          </a:lnTo>
                          <a:cubicBezTo>
                            <a:pt x="56118" y="305191"/>
                            <a:pt x="84896" y="327660"/>
                            <a:pt x="117951" y="327660"/>
                          </a:cubicBezTo>
                          <a:lnTo>
                            <a:pt x="1342829" y="327660"/>
                          </a:lnTo>
                          <a:cubicBezTo>
                            <a:pt x="1375884" y="327660"/>
                            <a:pt x="1404662" y="305191"/>
                            <a:pt x="1412679" y="273123"/>
                          </a:cubicBezTo>
                          <a:lnTo>
                            <a:pt x="1458594" y="89463"/>
                          </a:lnTo>
                          <a:cubicBezTo>
                            <a:pt x="1469956" y="44015"/>
                            <a:pt x="1435590" y="0"/>
                            <a:pt x="1388744" y="0"/>
                          </a:cubicBezTo>
                          <a:lnTo>
                            <a:pt x="72036" y="0"/>
                          </a:lnTo>
                          <a:cubicBezTo>
                            <a:pt x="25190" y="0"/>
                            <a:pt x="-9176" y="44015"/>
                            <a:pt x="2186" y="89463"/>
                          </a:cubicBezTo>
                        </a:path>
                      </a:pathLst>
                    </a:custGeom>
                    <a:solidFill>
                      <a:srgbClr val="AB18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幼圆" panose="02010509060101010101" pitchFamily="49" charset="-122"/>
                        <a:ea typeface="幼圆" panose="02010509060101010101" pitchFamily="49" charset="-122"/>
                      </a:endParaRPr>
                    </a:p>
                  </p:txBody>
                </p:sp>
                <p:sp>
                  <p:nvSpPr>
                    <p:cNvPr id="75" name="任意多边形: 形状 74">
                      <a:extLst>
                        <a:ext uri="{FF2B5EF4-FFF2-40B4-BE49-F238E27FC236}">
                          <a16:creationId xmlns:a16="http://schemas.microsoft.com/office/drawing/2014/main" xmlns="" id="{2D6E5C82-711E-4A62-B4EA-D59C569229F4}"/>
                        </a:ext>
                      </a:extLst>
                    </p:cNvPr>
                    <p:cNvSpPr/>
                    <p:nvPr/>
                  </p:nvSpPr>
                  <p:spPr>
                    <a:xfrm>
                      <a:off x="2313730" y="4765040"/>
                      <a:ext cx="1981795" cy="345342"/>
                    </a:xfrm>
                    <a:custGeom>
                      <a:avLst/>
                      <a:gdLst>
                        <a:gd name="connsiteX0" fmla="*/ 342872 w 1981795"/>
                        <a:gd name="connsiteY0" fmla="*/ 0 h 345342"/>
                        <a:gd name="connsiteX1" fmla="*/ 342873 w 1981795"/>
                        <a:gd name="connsiteY1" fmla="*/ 0 h 345342"/>
                        <a:gd name="connsiteX2" fmla="*/ 1663377 w 1981795"/>
                        <a:gd name="connsiteY2" fmla="*/ 5080 h 345342"/>
                        <a:gd name="connsiteX3" fmla="*/ 1767685 w 1981795"/>
                        <a:gd name="connsiteY3" fmla="*/ 42736 h 345342"/>
                        <a:gd name="connsiteX4" fmla="*/ 1960334 w 1981795"/>
                        <a:gd name="connsiteY4" fmla="*/ 184167 h 345342"/>
                        <a:gd name="connsiteX5" fmla="*/ 1976233 w 1981795"/>
                        <a:gd name="connsiteY5" fmla="*/ 262705 h 345342"/>
                        <a:gd name="connsiteX6" fmla="*/ 1960591 w 1981795"/>
                        <a:gd name="connsiteY6" fmla="*/ 282488 h 345342"/>
                        <a:gd name="connsiteX7" fmla="*/ 1960595 w 1981795"/>
                        <a:gd name="connsiteY7" fmla="*/ 282481 h 345342"/>
                        <a:gd name="connsiteX8" fmla="*/ 1960591 w 1981795"/>
                        <a:gd name="connsiteY8" fmla="*/ 282486 h 345342"/>
                        <a:gd name="connsiteX9" fmla="*/ 1960590 w 1981795"/>
                        <a:gd name="connsiteY9" fmla="*/ 282488 h 345342"/>
                        <a:gd name="connsiteX10" fmla="*/ 1960590 w 1981795"/>
                        <a:gd name="connsiteY10" fmla="*/ 282488 h 345342"/>
                        <a:gd name="connsiteX11" fmla="*/ 1942744 w 1981795"/>
                        <a:gd name="connsiteY11" fmla="*/ 314970 h 345342"/>
                        <a:gd name="connsiteX12" fmla="*/ 1914735 w 1981795"/>
                        <a:gd name="connsiteY12" fmla="*/ 342265 h 345342"/>
                        <a:gd name="connsiteX13" fmla="*/ 1883149 w 1981795"/>
                        <a:gd name="connsiteY13" fmla="*/ 342161 h 345342"/>
                        <a:gd name="connsiteX14" fmla="*/ 1877188 w 1981795"/>
                        <a:gd name="connsiteY14" fmla="*/ 339582 h 345342"/>
                        <a:gd name="connsiteX15" fmla="*/ 1841829 w 1981795"/>
                        <a:gd name="connsiteY15" fmla="*/ 324287 h 345342"/>
                        <a:gd name="connsiteX16" fmla="*/ 1805442 w 1981795"/>
                        <a:gd name="connsiteY16" fmla="*/ 307340 h 345342"/>
                        <a:gd name="connsiteX17" fmla="*/ 1693571 w 1981795"/>
                        <a:gd name="connsiteY17" fmla="*/ 307340 h 345342"/>
                        <a:gd name="connsiteX18" fmla="*/ 1666093 w 1981795"/>
                        <a:gd name="connsiteY18" fmla="*/ 318691 h 345342"/>
                        <a:gd name="connsiteX19" fmla="*/ 1576280 w 1981795"/>
                        <a:gd name="connsiteY19" fmla="*/ 342265 h 345342"/>
                        <a:gd name="connsiteX20" fmla="*/ 1527509 w 1981795"/>
                        <a:gd name="connsiteY20" fmla="*/ 330210 h 345342"/>
                        <a:gd name="connsiteX21" fmla="*/ 1491228 w 1981795"/>
                        <a:gd name="connsiteY21" fmla="*/ 313585 h 345342"/>
                        <a:gd name="connsiteX22" fmla="*/ 1477599 w 1981795"/>
                        <a:gd name="connsiteY22" fmla="*/ 307340 h 345342"/>
                        <a:gd name="connsiteX23" fmla="*/ 1295852 w 1981795"/>
                        <a:gd name="connsiteY23" fmla="*/ 307340 h 345342"/>
                        <a:gd name="connsiteX24" fmla="*/ 1295850 w 1981795"/>
                        <a:gd name="connsiteY24" fmla="*/ 307341 h 345342"/>
                        <a:gd name="connsiteX25" fmla="*/ 1295854 w 1981795"/>
                        <a:gd name="connsiteY25" fmla="*/ 307341 h 345342"/>
                        <a:gd name="connsiteX26" fmla="*/ 1295175 w 1981795"/>
                        <a:gd name="connsiteY26" fmla="*/ 307738 h 345342"/>
                        <a:gd name="connsiteX27" fmla="*/ 1216236 w 1981795"/>
                        <a:gd name="connsiteY27" fmla="*/ 342266 h 345342"/>
                        <a:gd name="connsiteX28" fmla="*/ 1136821 w 1981795"/>
                        <a:gd name="connsiteY28" fmla="*/ 310238 h 345342"/>
                        <a:gd name="connsiteX29" fmla="*/ 1131495 w 1981795"/>
                        <a:gd name="connsiteY29" fmla="*/ 307341 h 345342"/>
                        <a:gd name="connsiteX30" fmla="*/ 1131495 w 1981795"/>
                        <a:gd name="connsiteY30" fmla="*/ 307341 h 345342"/>
                        <a:gd name="connsiteX31" fmla="*/ 1131494 w 1981795"/>
                        <a:gd name="connsiteY31" fmla="*/ 307340 h 345342"/>
                        <a:gd name="connsiteX32" fmla="*/ 944669 w 1981795"/>
                        <a:gd name="connsiteY32" fmla="*/ 307340 h 345342"/>
                        <a:gd name="connsiteX33" fmla="*/ 942034 w 1981795"/>
                        <a:gd name="connsiteY33" fmla="*/ 308333 h 345342"/>
                        <a:gd name="connsiteX34" fmla="*/ 926930 w 1981795"/>
                        <a:gd name="connsiteY34" fmla="*/ 314094 h 345342"/>
                        <a:gd name="connsiteX35" fmla="*/ 885347 w 1981795"/>
                        <a:gd name="connsiteY35" fmla="*/ 329957 h 345342"/>
                        <a:gd name="connsiteX36" fmla="*/ 833331 w 1981795"/>
                        <a:gd name="connsiteY36" fmla="*/ 340360 h 345342"/>
                        <a:gd name="connsiteX37" fmla="*/ 833330 w 1981795"/>
                        <a:gd name="connsiteY37" fmla="*/ 340360 h 345342"/>
                        <a:gd name="connsiteX38" fmla="*/ 833330 w 1981795"/>
                        <a:gd name="connsiteY38" fmla="*/ 340360 h 345342"/>
                        <a:gd name="connsiteX39" fmla="*/ 748081 w 1981795"/>
                        <a:gd name="connsiteY39" fmla="*/ 313095 h 345342"/>
                        <a:gd name="connsiteX40" fmla="*/ 736225 w 1981795"/>
                        <a:gd name="connsiteY40" fmla="*/ 307340 h 345342"/>
                        <a:gd name="connsiteX41" fmla="*/ 585238 w 1981795"/>
                        <a:gd name="connsiteY41" fmla="*/ 307340 h 345342"/>
                        <a:gd name="connsiteX42" fmla="*/ 585236 w 1981795"/>
                        <a:gd name="connsiteY42" fmla="*/ 307341 h 345342"/>
                        <a:gd name="connsiteX43" fmla="*/ 585238 w 1981795"/>
                        <a:gd name="connsiteY43" fmla="*/ 307341 h 345342"/>
                        <a:gd name="connsiteX44" fmla="*/ 568892 w 1981795"/>
                        <a:gd name="connsiteY44" fmla="*/ 313810 h 345342"/>
                        <a:gd name="connsiteX45" fmla="*/ 471380 w 1981795"/>
                        <a:gd name="connsiteY45" fmla="*/ 342266 h 345342"/>
                        <a:gd name="connsiteX46" fmla="*/ 382321 w 1981795"/>
                        <a:gd name="connsiteY46" fmla="*/ 314405 h 345342"/>
                        <a:gd name="connsiteX47" fmla="*/ 366914 w 1981795"/>
                        <a:gd name="connsiteY47" fmla="*/ 307341 h 345342"/>
                        <a:gd name="connsiteX48" fmla="*/ 366915 w 1981795"/>
                        <a:gd name="connsiteY48" fmla="*/ 307341 h 345342"/>
                        <a:gd name="connsiteX49" fmla="*/ 366913 w 1981795"/>
                        <a:gd name="connsiteY49" fmla="*/ 307340 h 345342"/>
                        <a:gd name="connsiteX50" fmla="*/ 218622 w 1981795"/>
                        <a:gd name="connsiteY50" fmla="*/ 307340 h 345342"/>
                        <a:gd name="connsiteX51" fmla="*/ 217937 w 1981795"/>
                        <a:gd name="connsiteY51" fmla="*/ 307618 h 345342"/>
                        <a:gd name="connsiteX52" fmla="*/ 141816 w 1981795"/>
                        <a:gd name="connsiteY52" fmla="*/ 330835 h 345342"/>
                        <a:gd name="connsiteX53" fmla="*/ 141815 w 1981795"/>
                        <a:gd name="connsiteY53" fmla="*/ 330835 h 345342"/>
                        <a:gd name="connsiteX54" fmla="*/ 141815 w 1981795"/>
                        <a:gd name="connsiteY54" fmla="*/ 330835 h 345342"/>
                        <a:gd name="connsiteX55" fmla="*/ 210 w 1981795"/>
                        <a:gd name="connsiteY55" fmla="*/ 279400 h 345342"/>
                        <a:gd name="connsiteX56" fmla="*/ 31801 w 1981795"/>
                        <a:gd name="connsiteY56" fmla="*/ 210383 h 345342"/>
                        <a:gd name="connsiteX57" fmla="*/ 54669 w 1981795"/>
                        <a:gd name="connsiteY57" fmla="*/ 191582 h 345342"/>
                        <a:gd name="connsiteX58" fmla="*/ 58615 w 1981795"/>
                        <a:gd name="connsiteY58" fmla="*/ 184167 h 345342"/>
                        <a:gd name="connsiteX59" fmla="*/ 195067 w 1981795"/>
                        <a:gd name="connsiteY59" fmla="*/ 74168 h 345342"/>
                        <a:gd name="connsiteX60" fmla="*/ 342872 w 1981795"/>
                        <a:gd name="connsiteY60" fmla="*/ 0 h 345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981795" h="345342">
                          <a:moveTo>
                            <a:pt x="342872" y="0"/>
                          </a:moveTo>
                          <a:lnTo>
                            <a:pt x="342873" y="0"/>
                          </a:lnTo>
                          <a:lnTo>
                            <a:pt x="1663377" y="5080"/>
                          </a:lnTo>
                          <a:cubicBezTo>
                            <a:pt x="1682355" y="5080"/>
                            <a:pt x="1754196" y="29385"/>
                            <a:pt x="1767685" y="42736"/>
                          </a:cubicBezTo>
                          <a:lnTo>
                            <a:pt x="1960334" y="184167"/>
                          </a:lnTo>
                          <a:cubicBezTo>
                            <a:pt x="1983170" y="206770"/>
                            <a:pt x="1986572" y="237563"/>
                            <a:pt x="1976233" y="262705"/>
                          </a:cubicBezTo>
                          <a:lnTo>
                            <a:pt x="1960591" y="282488"/>
                          </a:lnTo>
                          <a:lnTo>
                            <a:pt x="1960595" y="282481"/>
                          </a:lnTo>
                          <a:lnTo>
                            <a:pt x="1960591" y="282486"/>
                          </a:lnTo>
                          <a:lnTo>
                            <a:pt x="1960590" y="282488"/>
                          </a:lnTo>
                          <a:lnTo>
                            <a:pt x="1960590" y="282488"/>
                          </a:lnTo>
                          <a:lnTo>
                            <a:pt x="1942744" y="314970"/>
                          </a:lnTo>
                          <a:cubicBezTo>
                            <a:pt x="1933163" y="327839"/>
                            <a:pt x="1923043" y="337741"/>
                            <a:pt x="1914735" y="342265"/>
                          </a:cubicBezTo>
                          <a:cubicBezTo>
                            <a:pt x="1906428" y="346790"/>
                            <a:pt x="1895600" y="345956"/>
                            <a:pt x="1883149" y="342161"/>
                          </a:cubicBezTo>
                          <a:lnTo>
                            <a:pt x="1877188" y="339582"/>
                          </a:lnTo>
                          <a:lnTo>
                            <a:pt x="1841829" y="324287"/>
                          </a:lnTo>
                          <a:lnTo>
                            <a:pt x="1805442" y="307340"/>
                          </a:lnTo>
                          <a:lnTo>
                            <a:pt x="1693571" y="307340"/>
                          </a:lnTo>
                          <a:lnTo>
                            <a:pt x="1666093" y="318691"/>
                          </a:lnTo>
                          <a:cubicBezTo>
                            <a:pt x="1637108" y="331470"/>
                            <a:pt x="1607395" y="343853"/>
                            <a:pt x="1576280" y="342265"/>
                          </a:cubicBezTo>
                          <a:cubicBezTo>
                            <a:pt x="1560723" y="341471"/>
                            <a:pt x="1544312" y="336788"/>
                            <a:pt x="1527509" y="330210"/>
                          </a:cubicBezTo>
                          <a:lnTo>
                            <a:pt x="1491228" y="313585"/>
                          </a:lnTo>
                          <a:lnTo>
                            <a:pt x="1477599" y="307340"/>
                          </a:lnTo>
                          <a:lnTo>
                            <a:pt x="1295852" y="307340"/>
                          </a:lnTo>
                          <a:lnTo>
                            <a:pt x="1295850" y="307341"/>
                          </a:lnTo>
                          <a:lnTo>
                            <a:pt x="1295854" y="307341"/>
                          </a:lnTo>
                          <a:lnTo>
                            <a:pt x="1295175" y="307738"/>
                          </a:lnTo>
                          <a:cubicBezTo>
                            <a:pt x="1269021" y="324804"/>
                            <a:pt x="1243541" y="341949"/>
                            <a:pt x="1216236" y="342266"/>
                          </a:cubicBezTo>
                          <a:cubicBezTo>
                            <a:pt x="1188931" y="342584"/>
                            <a:pt x="1163452" y="326470"/>
                            <a:pt x="1136821" y="310238"/>
                          </a:cubicBezTo>
                          <a:lnTo>
                            <a:pt x="1131495" y="307341"/>
                          </a:lnTo>
                          <a:lnTo>
                            <a:pt x="1131495" y="307341"/>
                          </a:lnTo>
                          <a:lnTo>
                            <a:pt x="1131494" y="307340"/>
                          </a:lnTo>
                          <a:lnTo>
                            <a:pt x="944669" y="307340"/>
                          </a:lnTo>
                          <a:lnTo>
                            <a:pt x="942034" y="308333"/>
                          </a:lnTo>
                          <a:lnTo>
                            <a:pt x="926930" y="314094"/>
                          </a:lnTo>
                          <a:lnTo>
                            <a:pt x="885347" y="329957"/>
                          </a:lnTo>
                          <a:cubicBezTo>
                            <a:pt x="866966" y="335935"/>
                            <a:pt x="849365" y="340043"/>
                            <a:pt x="833331" y="340360"/>
                          </a:cubicBezTo>
                          <a:lnTo>
                            <a:pt x="833330" y="340360"/>
                          </a:lnTo>
                          <a:lnTo>
                            <a:pt x="833330" y="340360"/>
                          </a:lnTo>
                          <a:cubicBezTo>
                            <a:pt x="801262" y="340995"/>
                            <a:pt x="774434" y="327105"/>
                            <a:pt x="748081" y="313095"/>
                          </a:cubicBezTo>
                          <a:lnTo>
                            <a:pt x="736225" y="307340"/>
                          </a:lnTo>
                          <a:lnTo>
                            <a:pt x="585238" y="307340"/>
                          </a:lnTo>
                          <a:lnTo>
                            <a:pt x="585236" y="307341"/>
                          </a:lnTo>
                          <a:lnTo>
                            <a:pt x="585238" y="307341"/>
                          </a:lnTo>
                          <a:lnTo>
                            <a:pt x="568892" y="313810"/>
                          </a:lnTo>
                          <a:cubicBezTo>
                            <a:pt x="535515" y="328058"/>
                            <a:pt x="502019" y="342266"/>
                            <a:pt x="471380" y="342266"/>
                          </a:cubicBezTo>
                          <a:cubicBezTo>
                            <a:pt x="440742" y="342266"/>
                            <a:pt x="411135" y="328455"/>
                            <a:pt x="382321" y="314405"/>
                          </a:cubicBezTo>
                          <a:lnTo>
                            <a:pt x="366914" y="307341"/>
                          </a:lnTo>
                          <a:lnTo>
                            <a:pt x="366915" y="307341"/>
                          </a:lnTo>
                          <a:lnTo>
                            <a:pt x="366913" y="307340"/>
                          </a:lnTo>
                          <a:lnTo>
                            <a:pt x="218622" y="307340"/>
                          </a:lnTo>
                          <a:lnTo>
                            <a:pt x="217937" y="307618"/>
                          </a:lnTo>
                          <a:cubicBezTo>
                            <a:pt x="191955" y="319405"/>
                            <a:pt x="166634" y="331312"/>
                            <a:pt x="141816" y="330835"/>
                          </a:cubicBezTo>
                          <a:lnTo>
                            <a:pt x="141815" y="330835"/>
                          </a:lnTo>
                          <a:lnTo>
                            <a:pt x="141815" y="330835"/>
                          </a:lnTo>
                          <a:cubicBezTo>
                            <a:pt x="92179" y="329883"/>
                            <a:pt x="3703" y="306070"/>
                            <a:pt x="210" y="279400"/>
                          </a:cubicBezTo>
                          <a:cubicBezTo>
                            <a:pt x="-1537" y="266065"/>
                            <a:pt x="7486" y="238204"/>
                            <a:pt x="31801" y="210383"/>
                          </a:cubicBezTo>
                          <a:lnTo>
                            <a:pt x="54669" y="191582"/>
                          </a:lnTo>
                          <a:lnTo>
                            <a:pt x="58615" y="184167"/>
                          </a:lnTo>
                          <a:lnTo>
                            <a:pt x="195067" y="74168"/>
                          </a:lnTo>
                          <a:cubicBezTo>
                            <a:pt x="208556" y="60817"/>
                            <a:pt x="323894" y="0"/>
                            <a:pt x="342872" y="0"/>
                          </a:cubicBezTo>
                          <a:close/>
                        </a:path>
                      </a:pathLst>
                    </a:custGeom>
                    <a:solidFill>
                      <a:srgbClr val="AB1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幼圆" panose="02010509060101010101" pitchFamily="49" charset="-122"/>
                        <a:ea typeface="幼圆" panose="02010509060101010101" pitchFamily="49" charset="-122"/>
                      </a:endParaRPr>
                    </a:p>
                  </p:txBody>
                </p:sp>
                <p:grpSp>
                  <p:nvGrpSpPr>
                    <p:cNvPr id="76" name="组合 75">
                      <a:extLst>
                        <a:ext uri="{FF2B5EF4-FFF2-40B4-BE49-F238E27FC236}">
                          <a16:creationId xmlns:a16="http://schemas.microsoft.com/office/drawing/2014/main" xmlns="" id="{ABB42AEB-0640-4977-8D9C-95E21F0BB940}"/>
                        </a:ext>
                      </a:extLst>
                    </p:cNvPr>
                    <p:cNvGrpSpPr/>
                    <p:nvPr/>
                  </p:nvGrpSpPr>
                  <p:grpSpPr>
                    <a:xfrm>
                      <a:off x="3006051" y="5372747"/>
                      <a:ext cx="717882" cy="717882"/>
                      <a:chOff x="3006051" y="5372747"/>
                      <a:chExt cx="717882" cy="717882"/>
                    </a:xfrm>
                  </p:grpSpPr>
                  <p:sp>
                    <p:nvSpPr>
                      <p:cNvPr id="80" name="矩形: 圆角 79">
                        <a:extLst>
                          <a:ext uri="{FF2B5EF4-FFF2-40B4-BE49-F238E27FC236}">
                            <a16:creationId xmlns:a16="http://schemas.microsoft.com/office/drawing/2014/main" xmlns="" id="{F6790BBB-98EC-482F-8F65-3B9ED566DCB0}"/>
                          </a:ext>
                        </a:extLst>
                      </p:cNvPr>
                      <p:cNvSpPr/>
                      <p:nvPr/>
                    </p:nvSpPr>
                    <p:spPr>
                      <a:xfrm rot="18900000">
                        <a:off x="3006051" y="5372747"/>
                        <a:ext cx="717882" cy="717882"/>
                      </a:xfrm>
                      <a:prstGeom prst="roundRect">
                        <a:avLst>
                          <a:gd name="adj" fmla="val 11953"/>
                        </a:avLst>
                      </a:prstGeom>
                      <a:solidFill>
                        <a:srgbClr val="BF8D01"/>
                      </a:solidFill>
                      <a:ln w="6667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just"/>
                        <a:endParaRPr lang="zh-CN" altLang="en-US" sz="3200">
                          <a:solidFill>
                            <a:schemeClr val="tx1"/>
                          </a:solidFill>
                          <a:latin typeface="江西拙楷" panose="02010600040101010101" pitchFamily="2" charset="-122"/>
                          <a:ea typeface="江西拙楷" panose="02010600040101010101" pitchFamily="2" charset="-122"/>
                        </a:endParaRPr>
                      </a:p>
                    </p:txBody>
                  </p:sp>
                  <p:sp>
                    <p:nvSpPr>
                      <p:cNvPr id="81" name="文本框 80">
                        <a:extLst>
                          <a:ext uri="{FF2B5EF4-FFF2-40B4-BE49-F238E27FC236}">
                            <a16:creationId xmlns:a16="http://schemas.microsoft.com/office/drawing/2014/main" xmlns="" id="{2C1A8772-2D03-40D6-841B-F1971300054B}"/>
                          </a:ext>
                        </a:extLst>
                      </p:cNvPr>
                      <p:cNvSpPr txBox="1"/>
                      <p:nvPr/>
                    </p:nvSpPr>
                    <p:spPr>
                      <a:xfrm>
                        <a:off x="3102864" y="5523399"/>
                        <a:ext cx="478383" cy="401046"/>
                      </a:xfrm>
                      <a:custGeom>
                        <a:avLst/>
                        <a:gdLst/>
                        <a:ahLst/>
                        <a:cxnLst/>
                        <a:rect l="l" t="t" r="r" b="b"/>
                        <a:pathLst>
                          <a:path w="395935" h="331927">
                            <a:moveTo>
                              <a:pt x="106985" y="245974"/>
                            </a:moveTo>
                            <a:lnTo>
                              <a:pt x="104699" y="250089"/>
                            </a:lnTo>
                            <a:lnTo>
                              <a:pt x="104241" y="251003"/>
                            </a:lnTo>
                            <a:cubicBezTo>
                              <a:pt x="104546" y="251917"/>
                              <a:pt x="104394" y="252984"/>
                              <a:pt x="103784" y="254203"/>
                            </a:cubicBezTo>
                            <a:cubicBezTo>
                              <a:pt x="103175" y="255423"/>
                              <a:pt x="102870" y="256337"/>
                              <a:pt x="102870" y="256947"/>
                            </a:cubicBezTo>
                            <a:lnTo>
                              <a:pt x="102870" y="257404"/>
                            </a:lnTo>
                            <a:cubicBezTo>
                              <a:pt x="102870" y="258623"/>
                              <a:pt x="102260" y="259918"/>
                              <a:pt x="101041" y="261290"/>
                            </a:cubicBezTo>
                            <a:cubicBezTo>
                              <a:pt x="99822" y="262662"/>
                              <a:pt x="99060" y="263805"/>
                              <a:pt x="98755" y="264719"/>
                            </a:cubicBezTo>
                            <a:cubicBezTo>
                              <a:pt x="98755" y="265024"/>
                              <a:pt x="98603" y="265176"/>
                              <a:pt x="98298" y="265176"/>
                            </a:cubicBezTo>
                            <a:cubicBezTo>
                              <a:pt x="97993" y="265176"/>
                              <a:pt x="97841" y="265329"/>
                              <a:pt x="97841" y="265633"/>
                            </a:cubicBezTo>
                            <a:cubicBezTo>
                              <a:pt x="94793" y="266853"/>
                              <a:pt x="92659" y="267919"/>
                              <a:pt x="91440" y="268834"/>
                            </a:cubicBezTo>
                            <a:cubicBezTo>
                              <a:pt x="90830" y="269139"/>
                              <a:pt x="90221" y="269901"/>
                              <a:pt x="89611" y="271120"/>
                            </a:cubicBezTo>
                            <a:lnTo>
                              <a:pt x="85039" y="274777"/>
                            </a:lnTo>
                            <a:lnTo>
                              <a:pt x="83210" y="276149"/>
                            </a:lnTo>
                            <a:lnTo>
                              <a:pt x="80467" y="279349"/>
                            </a:lnTo>
                            <a:lnTo>
                              <a:pt x="76352" y="282093"/>
                            </a:lnTo>
                            <a:lnTo>
                              <a:pt x="74523" y="282550"/>
                            </a:lnTo>
                            <a:lnTo>
                              <a:pt x="58979" y="288036"/>
                            </a:lnTo>
                            <a:cubicBezTo>
                              <a:pt x="58674" y="288036"/>
                              <a:pt x="58140" y="288189"/>
                              <a:pt x="57378" y="288493"/>
                            </a:cubicBezTo>
                            <a:cubicBezTo>
                              <a:pt x="56616" y="288798"/>
                              <a:pt x="56540" y="289408"/>
                              <a:pt x="57150" y="290322"/>
                            </a:cubicBezTo>
                            <a:lnTo>
                              <a:pt x="54407" y="294894"/>
                            </a:lnTo>
                            <a:lnTo>
                              <a:pt x="53949" y="295351"/>
                            </a:lnTo>
                            <a:lnTo>
                              <a:pt x="48920" y="298095"/>
                            </a:lnTo>
                            <a:lnTo>
                              <a:pt x="40691" y="302209"/>
                            </a:lnTo>
                            <a:cubicBezTo>
                              <a:pt x="39471" y="302209"/>
                              <a:pt x="38709" y="302057"/>
                              <a:pt x="38405" y="301752"/>
                            </a:cubicBezTo>
                            <a:cubicBezTo>
                              <a:pt x="37185" y="300838"/>
                              <a:pt x="36119" y="300685"/>
                              <a:pt x="35204" y="301295"/>
                            </a:cubicBezTo>
                            <a:cubicBezTo>
                              <a:pt x="34595" y="301600"/>
                              <a:pt x="33071" y="302209"/>
                              <a:pt x="30632" y="303124"/>
                            </a:cubicBezTo>
                            <a:lnTo>
                              <a:pt x="28346" y="302667"/>
                            </a:lnTo>
                            <a:cubicBezTo>
                              <a:pt x="26822" y="301143"/>
                              <a:pt x="25298" y="300838"/>
                              <a:pt x="23774" y="301752"/>
                            </a:cubicBezTo>
                            <a:cubicBezTo>
                              <a:pt x="23469" y="302057"/>
                              <a:pt x="23088" y="302286"/>
                              <a:pt x="22631" y="302438"/>
                            </a:cubicBezTo>
                            <a:cubicBezTo>
                              <a:pt x="22174" y="302590"/>
                              <a:pt x="21793" y="302514"/>
                              <a:pt x="21488" y="302209"/>
                            </a:cubicBezTo>
                            <a:cubicBezTo>
                              <a:pt x="21183" y="302209"/>
                              <a:pt x="21031" y="301600"/>
                              <a:pt x="21031" y="300381"/>
                            </a:cubicBezTo>
                            <a:cubicBezTo>
                              <a:pt x="21031" y="298857"/>
                              <a:pt x="20269" y="297333"/>
                              <a:pt x="18745" y="295809"/>
                            </a:cubicBezTo>
                            <a:cubicBezTo>
                              <a:pt x="18135" y="295199"/>
                              <a:pt x="17602" y="294285"/>
                              <a:pt x="17145" y="293065"/>
                            </a:cubicBezTo>
                            <a:cubicBezTo>
                              <a:pt x="16688" y="291846"/>
                              <a:pt x="16307" y="290932"/>
                              <a:pt x="16002" y="290322"/>
                            </a:cubicBezTo>
                            <a:lnTo>
                              <a:pt x="13716" y="284379"/>
                            </a:lnTo>
                            <a:cubicBezTo>
                              <a:pt x="13411" y="283464"/>
                              <a:pt x="13106" y="282626"/>
                              <a:pt x="12801" y="281864"/>
                            </a:cubicBezTo>
                            <a:cubicBezTo>
                              <a:pt x="12497" y="281102"/>
                              <a:pt x="12192" y="280416"/>
                              <a:pt x="11887" y="279807"/>
                            </a:cubicBezTo>
                            <a:cubicBezTo>
                              <a:pt x="10973" y="277978"/>
                              <a:pt x="8991" y="276149"/>
                              <a:pt x="5943" y="274320"/>
                            </a:cubicBezTo>
                            <a:cubicBezTo>
                              <a:pt x="1981" y="271577"/>
                              <a:pt x="0" y="268681"/>
                              <a:pt x="0" y="265633"/>
                            </a:cubicBezTo>
                            <a:cubicBezTo>
                              <a:pt x="0" y="262281"/>
                              <a:pt x="1219" y="259690"/>
                              <a:pt x="3657" y="257861"/>
                            </a:cubicBezTo>
                            <a:cubicBezTo>
                              <a:pt x="6401" y="255118"/>
                              <a:pt x="9296" y="253746"/>
                              <a:pt x="12344" y="253746"/>
                            </a:cubicBezTo>
                            <a:lnTo>
                              <a:pt x="13259" y="253746"/>
                            </a:lnTo>
                            <a:lnTo>
                              <a:pt x="14630" y="253289"/>
                            </a:lnTo>
                            <a:cubicBezTo>
                              <a:pt x="16764" y="251765"/>
                              <a:pt x="19812" y="251003"/>
                              <a:pt x="23774" y="251003"/>
                            </a:cubicBezTo>
                            <a:lnTo>
                              <a:pt x="26975" y="251003"/>
                            </a:lnTo>
                            <a:cubicBezTo>
                              <a:pt x="29413" y="251003"/>
                              <a:pt x="31394" y="252222"/>
                              <a:pt x="32918" y="254661"/>
                            </a:cubicBezTo>
                            <a:cubicBezTo>
                              <a:pt x="34747" y="257709"/>
                              <a:pt x="37185" y="259233"/>
                              <a:pt x="40233" y="259233"/>
                            </a:cubicBezTo>
                            <a:cubicBezTo>
                              <a:pt x="56693" y="258013"/>
                              <a:pt x="68885" y="256489"/>
                              <a:pt x="76809" y="254661"/>
                            </a:cubicBezTo>
                            <a:cubicBezTo>
                              <a:pt x="80772" y="253746"/>
                              <a:pt x="86715" y="252679"/>
                              <a:pt x="94640" y="251460"/>
                            </a:cubicBezTo>
                            <a:lnTo>
                              <a:pt x="97841" y="250089"/>
                            </a:lnTo>
                            <a:cubicBezTo>
                              <a:pt x="99060" y="249479"/>
                              <a:pt x="100203" y="248869"/>
                              <a:pt x="101270" y="248260"/>
                            </a:cubicBezTo>
                            <a:cubicBezTo>
                              <a:pt x="102336" y="247650"/>
                              <a:pt x="103479" y="247041"/>
                              <a:pt x="104699" y="246431"/>
                            </a:cubicBezTo>
                            <a:cubicBezTo>
                              <a:pt x="105003" y="246126"/>
                              <a:pt x="105308" y="246050"/>
                              <a:pt x="105613" y="246202"/>
                            </a:cubicBezTo>
                            <a:cubicBezTo>
                              <a:pt x="105918" y="246355"/>
                              <a:pt x="106375" y="246279"/>
                              <a:pt x="106985" y="245974"/>
                            </a:cubicBezTo>
                            <a:close/>
                            <a:moveTo>
                              <a:pt x="26060" y="177394"/>
                            </a:moveTo>
                            <a:cubicBezTo>
                              <a:pt x="26365" y="177699"/>
                              <a:pt x="26898" y="178232"/>
                              <a:pt x="27660" y="178994"/>
                            </a:cubicBezTo>
                            <a:cubicBezTo>
                              <a:pt x="28422" y="179756"/>
                              <a:pt x="29413" y="180137"/>
                              <a:pt x="30632" y="180137"/>
                            </a:cubicBezTo>
                            <a:lnTo>
                              <a:pt x="31547" y="180137"/>
                            </a:lnTo>
                            <a:cubicBezTo>
                              <a:pt x="32156" y="179527"/>
                              <a:pt x="32918" y="179832"/>
                              <a:pt x="33833" y="181051"/>
                            </a:cubicBezTo>
                            <a:cubicBezTo>
                              <a:pt x="37185" y="184709"/>
                              <a:pt x="40995" y="186538"/>
                              <a:pt x="45263" y="186538"/>
                            </a:cubicBezTo>
                            <a:lnTo>
                              <a:pt x="63551" y="185623"/>
                            </a:lnTo>
                            <a:cubicBezTo>
                              <a:pt x="77571" y="185014"/>
                              <a:pt x="88392" y="184709"/>
                              <a:pt x="96012" y="184709"/>
                            </a:cubicBezTo>
                            <a:cubicBezTo>
                              <a:pt x="97841" y="184709"/>
                              <a:pt x="99974" y="185319"/>
                              <a:pt x="102413" y="186538"/>
                            </a:cubicBezTo>
                            <a:cubicBezTo>
                              <a:pt x="104546" y="187147"/>
                              <a:pt x="105156" y="188367"/>
                              <a:pt x="104241" y="190195"/>
                            </a:cubicBezTo>
                            <a:cubicBezTo>
                              <a:pt x="103937" y="190500"/>
                              <a:pt x="103784" y="190957"/>
                              <a:pt x="103784" y="191567"/>
                            </a:cubicBezTo>
                            <a:lnTo>
                              <a:pt x="104241" y="194767"/>
                            </a:lnTo>
                            <a:lnTo>
                              <a:pt x="105156" y="198425"/>
                            </a:lnTo>
                            <a:lnTo>
                              <a:pt x="96012" y="204369"/>
                            </a:lnTo>
                            <a:cubicBezTo>
                              <a:pt x="93573" y="205893"/>
                              <a:pt x="91592" y="207874"/>
                              <a:pt x="90068" y="210312"/>
                            </a:cubicBezTo>
                            <a:cubicBezTo>
                              <a:pt x="88849" y="212141"/>
                              <a:pt x="87173" y="213513"/>
                              <a:pt x="85039" y="214427"/>
                            </a:cubicBezTo>
                            <a:cubicBezTo>
                              <a:pt x="84429" y="214732"/>
                              <a:pt x="83667" y="215189"/>
                              <a:pt x="82753" y="215799"/>
                            </a:cubicBezTo>
                            <a:cubicBezTo>
                              <a:pt x="81839" y="216408"/>
                              <a:pt x="81077" y="216865"/>
                              <a:pt x="80467" y="217170"/>
                            </a:cubicBezTo>
                            <a:lnTo>
                              <a:pt x="68580" y="221285"/>
                            </a:lnTo>
                            <a:lnTo>
                              <a:pt x="55778" y="224028"/>
                            </a:lnTo>
                            <a:lnTo>
                              <a:pt x="48920" y="224943"/>
                            </a:lnTo>
                            <a:cubicBezTo>
                              <a:pt x="47701" y="224943"/>
                              <a:pt x="43739" y="225857"/>
                              <a:pt x="37033" y="227686"/>
                            </a:cubicBezTo>
                            <a:lnTo>
                              <a:pt x="34290" y="227686"/>
                            </a:lnTo>
                            <a:lnTo>
                              <a:pt x="32461" y="229057"/>
                            </a:lnTo>
                            <a:cubicBezTo>
                              <a:pt x="31851" y="228448"/>
                              <a:pt x="31547" y="228143"/>
                              <a:pt x="31547" y="228143"/>
                            </a:cubicBezTo>
                            <a:cubicBezTo>
                              <a:pt x="30632" y="226619"/>
                              <a:pt x="30023" y="225705"/>
                              <a:pt x="29718" y="225400"/>
                            </a:cubicBezTo>
                            <a:cubicBezTo>
                              <a:pt x="27584" y="225095"/>
                              <a:pt x="26517" y="223723"/>
                              <a:pt x="26517" y="221285"/>
                            </a:cubicBezTo>
                            <a:cubicBezTo>
                              <a:pt x="26517" y="220675"/>
                              <a:pt x="26365" y="220218"/>
                              <a:pt x="26060" y="219913"/>
                            </a:cubicBezTo>
                            <a:cubicBezTo>
                              <a:pt x="24841" y="219609"/>
                              <a:pt x="24308" y="218770"/>
                              <a:pt x="24460" y="217399"/>
                            </a:cubicBezTo>
                            <a:cubicBezTo>
                              <a:pt x="24612" y="216027"/>
                              <a:pt x="24689" y="215037"/>
                              <a:pt x="24689" y="214427"/>
                            </a:cubicBezTo>
                            <a:lnTo>
                              <a:pt x="24231" y="212598"/>
                            </a:lnTo>
                            <a:cubicBezTo>
                              <a:pt x="23927" y="212293"/>
                              <a:pt x="23850" y="211760"/>
                              <a:pt x="24003" y="210998"/>
                            </a:cubicBezTo>
                            <a:cubicBezTo>
                              <a:pt x="24155" y="210236"/>
                              <a:pt x="24231" y="209703"/>
                              <a:pt x="24231" y="209398"/>
                            </a:cubicBezTo>
                            <a:cubicBezTo>
                              <a:pt x="24231" y="206045"/>
                              <a:pt x="22250" y="202997"/>
                              <a:pt x="18288" y="200254"/>
                            </a:cubicBezTo>
                            <a:cubicBezTo>
                              <a:pt x="14630" y="197206"/>
                              <a:pt x="12801" y="192329"/>
                              <a:pt x="12801" y="185623"/>
                            </a:cubicBezTo>
                            <a:cubicBezTo>
                              <a:pt x="12801" y="184404"/>
                              <a:pt x="13182" y="183490"/>
                              <a:pt x="13944" y="182880"/>
                            </a:cubicBezTo>
                            <a:cubicBezTo>
                              <a:pt x="14706" y="182271"/>
                              <a:pt x="16307" y="181813"/>
                              <a:pt x="18745" y="181509"/>
                            </a:cubicBezTo>
                            <a:cubicBezTo>
                              <a:pt x="21488" y="181509"/>
                              <a:pt x="23927" y="180137"/>
                              <a:pt x="26060" y="177394"/>
                            </a:cubicBezTo>
                            <a:close/>
                            <a:moveTo>
                              <a:pt x="261518" y="150419"/>
                            </a:moveTo>
                            <a:lnTo>
                              <a:pt x="251917" y="151791"/>
                            </a:lnTo>
                            <a:cubicBezTo>
                              <a:pt x="251307" y="151791"/>
                              <a:pt x="251003" y="152248"/>
                              <a:pt x="251003" y="153162"/>
                            </a:cubicBezTo>
                            <a:lnTo>
                              <a:pt x="248717" y="166421"/>
                            </a:lnTo>
                            <a:cubicBezTo>
                              <a:pt x="248107" y="170993"/>
                              <a:pt x="246583" y="176479"/>
                              <a:pt x="244145" y="182880"/>
                            </a:cubicBezTo>
                            <a:cubicBezTo>
                              <a:pt x="243840" y="184099"/>
                              <a:pt x="243383" y="185319"/>
                              <a:pt x="242773" y="186538"/>
                            </a:cubicBezTo>
                            <a:cubicBezTo>
                              <a:pt x="242163" y="187757"/>
                              <a:pt x="241706" y="188976"/>
                              <a:pt x="241401" y="190195"/>
                            </a:cubicBezTo>
                            <a:cubicBezTo>
                              <a:pt x="238963" y="198120"/>
                              <a:pt x="237287" y="204064"/>
                              <a:pt x="236372" y="208026"/>
                            </a:cubicBezTo>
                            <a:cubicBezTo>
                              <a:pt x="235763" y="210769"/>
                              <a:pt x="233781" y="212903"/>
                              <a:pt x="230429" y="214427"/>
                            </a:cubicBezTo>
                            <a:cubicBezTo>
                              <a:pt x="230124" y="215037"/>
                              <a:pt x="229667" y="215265"/>
                              <a:pt x="229057" y="215113"/>
                            </a:cubicBezTo>
                            <a:cubicBezTo>
                              <a:pt x="228447" y="214960"/>
                              <a:pt x="228143" y="214427"/>
                              <a:pt x="228143" y="213513"/>
                            </a:cubicBezTo>
                            <a:cubicBezTo>
                              <a:pt x="227533" y="211989"/>
                              <a:pt x="226771" y="211684"/>
                              <a:pt x="225857" y="212598"/>
                            </a:cubicBezTo>
                            <a:cubicBezTo>
                              <a:pt x="224942" y="213513"/>
                              <a:pt x="222961" y="214884"/>
                              <a:pt x="219913" y="216713"/>
                            </a:cubicBezTo>
                            <a:cubicBezTo>
                              <a:pt x="218999" y="216408"/>
                              <a:pt x="217932" y="216713"/>
                              <a:pt x="216713" y="217627"/>
                            </a:cubicBezTo>
                            <a:cubicBezTo>
                              <a:pt x="215493" y="218542"/>
                              <a:pt x="214427" y="219151"/>
                              <a:pt x="213512" y="219456"/>
                            </a:cubicBezTo>
                            <a:lnTo>
                              <a:pt x="210312" y="213970"/>
                            </a:lnTo>
                            <a:cubicBezTo>
                              <a:pt x="210007" y="213360"/>
                              <a:pt x="209397" y="213055"/>
                              <a:pt x="208483" y="213055"/>
                            </a:cubicBezTo>
                            <a:cubicBezTo>
                              <a:pt x="207569" y="213055"/>
                              <a:pt x="206807" y="213360"/>
                              <a:pt x="206197" y="213970"/>
                            </a:cubicBezTo>
                            <a:lnTo>
                              <a:pt x="204368" y="214884"/>
                            </a:lnTo>
                            <a:cubicBezTo>
                              <a:pt x="203759" y="214275"/>
                              <a:pt x="203454" y="213513"/>
                              <a:pt x="203454" y="212598"/>
                            </a:cubicBezTo>
                            <a:cubicBezTo>
                              <a:pt x="203149" y="211684"/>
                              <a:pt x="202844" y="210617"/>
                              <a:pt x="202539" y="209398"/>
                            </a:cubicBezTo>
                            <a:cubicBezTo>
                              <a:pt x="202235" y="208179"/>
                              <a:pt x="201777" y="206959"/>
                              <a:pt x="201168" y="205740"/>
                            </a:cubicBezTo>
                            <a:cubicBezTo>
                              <a:pt x="199644" y="203607"/>
                              <a:pt x="198882" y="201625"/>
                              <a:pt x="198882" y="199797"/>
                            </a:cubicBezTo>
                            <a:cubicBezTo>
                              <a:pt x="198882" y="198882"/>
                              <a:pt x="199034" y="198120"/>
                              <a:pt x="199339" y="197511"/>
                            </a:cubicBezTo>
                            <a:cubicBezTo>
                              <a:pt x="199949" y="195682"/>
                              <a:pt x="200634" y="193929"/>
                              <a:pt x="201396" y="192253"/>
                            </a:cubicBezTo>
                            <a:cubicBezTo>
                              <a:pt x="202158" y="190576"/>
                              <a:pt x="202844" y="188976"/>
                              <a:pt x="203454" y="187452"/>
                            </a:cubicBezTo>
                            <a:cubicBezTo>
                              <a:pt x="208026" y="176175"/>
                              <a:pt x="210921" y="169164"/>
                              <a:pt x="212141" y="166421"/>
                            </a:cubicBezTo>
                            <a:lnTo>
                              <a:pt x="212141" y="164592"/>
                            </a:lnTo>
                            <a:cubicBezTo>
                              <a:pt x="209397" y="164897"/>
                              <a:pt x="207721" y="165202"/>
                              <a:pt x="207111" y="165507"/>
                            </a:cubicBezTo>
                            <a:cubicBezTo>
                              <a:pt x="206502" y="165811"/>
                              <a:pt x="205435" y="166726"/>
                              <a:pt x="203911" y="168250"/>
                            </a:cubicBezTo>
                            <a:lnTo>
                              <a:pt x="199796" y="165507"/>
                            </a:lnTo>
                            <a:cubicBezTo>
                              <a:pt x="198577" y="164897"/>
                              <a:pt x="197586" y="164897"/>
                              <a:pt x="196824" y="165507"/>
                            </a:cubicBezTo>
                            <a:cubicBezTo>
                              <a:pt x="196062" y="166116"/>
                              <a:pt x="195681" y="167031"/>
                              <a:pt x="195681" y="168250"/>
                            </a:cubicBezTo>
                            <a:lnTo>
                              <a:pt x="195681" y="174193"/>
                            </a:lnTo>
                            <a:cubicBezTo>
                              <a:pt x="196291" y="181509"/>
                              <a:pt x="196596" y="187147"/>
                              <a:pt x="196596" y="191110"/>
                            </a:cubicBezTo>
                            <a:cubicBezTo>
                              <a:pt x="197205" y="195987"/>
                              <a:pt x="197205" y="201016"/>
                              <a:pt x="196596" y="206197"/>
                            </a:cubicBezTo>
                            <a:lnTo>
                              <a:pt x="196596" y="224028"/>
                            </a:lnTo>
                            <a:lnTo>
                              <a:pt x="196596" y="240030"/>
                            </a:lnTo>
                            <a:cubicBezTo>
                              <a:pt x="196596" y="241554"/>
                              <a:pt x="196672" y="243535"/>
                              <a:pt x="196824" y="245974"/>
                            </a:cubicBezTo>
                            <a:cubicBezTo>
                              <a:pt x="196977" y="248412"/>
                              <a:pt x="196901" y="251308"/>
                              <a:pt x="196596" y="254661"/>
                            </a:cubicBezTo>
                            <a:cubicBezTo>
                              <a:pt x="196596" y="258013"/>
                              <a:pt x="196291" y="262738"/>
                              <a:pt x="195681" y="268834"/>
                            </a:cubicBezTo>
                            <a:cubicBezTo>
                              <a:pt x="195377" y="270358"/>
                              <a:pt x="195072" y="272263"/>
                              <a:pt x="194767" y="274549"/>
                            </a:cubicBezTo>
                            <a:cubicBezTo>
                              <a:pt x="194462" y="276835"/>
                              <a:pt x="194310" y="279654"/>
                              <a:pt x="194310" y="283007"/>
                            </a:cubicBezTo>
                            <a:cubicBezTo>
                              <a:pt x="194615" y="285141"/>
                              <a:pt x="194767" y="287884"/>
                              <a:pt x="194767" y="291237"/>
                            </a:cubicBezTo>
                            <a:cubicBezTo>
                              <a:pt x="194767" y="294589"/>
                              <a:pt x="194919" y="297333"/>
                              <a:pt x="195224" y="299466"/>
                            </a:cubicBezTo>
                            <a:cubicBezTo>
                              <a:pt x="195224" y="300076"/>
                              <a:pt x="195377" y="300533"/>
                              <a:pt x="195681" y="300838"/>
                            </a:cubicBezTo>
                            <a:cubicBezTo>
                              <a:pt x="195986" y="301143"/>
                              <a:pt x="196443" y="301295"/>
                              <a:pt x="197053" y="301295"/>
                            </a:cubicBezTo>
                            <a:cubicBezTo>
                              <a:pt x="202539" y="300685"/>
                              <a:pt x="209550" y="299466"/>
                              <a:pt x="218084" y="297637"/>
                            </a:cubicBezTo>
                            <a:lnTo>
                              <a:pt x="229057" y="295809"/>
                            </a:lnTo>
                            <a:cubicBezTo>
                              <a:pt x="237287" y="293675"/>
                              <a:pt x="244602" y="292456"/>
                              <a:pt x="251003" y="292151"/>
                            </a:cubicBezTo>
                            <a:cubicBezTo>
                              <a:pt x="252527" y="291846"/>
                              <a:pt x="254355" y="291541"/>
                              <a:pt x="256489" y="291237"/>
                            </a:cubicBezTo>
                            <a:cubicBezTo>
                              <a:pt x="258623" y="290932"/>
                              <a:pt x="261061" y="290779"/>
                              <a:pt x="263804" y="290779"/>
                            </a:cubicBezTo>
                            <a:cubicBezTo>
                              <a:pt x="267157" y="290475"/>
                              <a:pt x="270053" y="290398"/>
                              <a:pt x="272491" y="290551"/>
                            </a:cubicBezTo>
                            <a:cubicBezTo>
                              <a:pt x="274929" y="290703"/>
                              <a:pt x="276911" y="290779"/>
                              <a:pt x="278435" y="290779"/>
                            </a:cubicBezTo>
                            <a:cubicBezTo>
                              <a:pt x="283311" y="290779"/>
                              <a:pt x="291236" y="290475"/>
                              <a:pt x="302209" y="289865"/>
                            </a:cubicBezTo>
                            <a:cubicBezTo>
                              <a:pt x="301904" y="288646"/>
                              <a:pt x="301447" y="286969"/>
                              <a:pt x="300837" y="284836"/>
                            </a:cubicBezTo>
                            <a:cubicBezTo>
                              <a:pt x="300228" y="282702"/>
                              <a:pt x="299466" y="281026"/>
                              <a:pt x="298551" y="279807"/>
                            </a:cubicBezTo>
                            <a:cubicBezTo>
                              <a:pt x="297027" y="277978"/>
                              <a:pt x="295732" y="275692"/>
                              <a:pt x="294665" y="272949"/>
                            </a:cubicBezTo>
                            <a:cubicBezTo>
                              <a:pt x="293598" y="270205"/>
                              <a:pt x="292760" y="268224"/>
                              <a:pt x="292151" y="267005"/>
                            </a:cubicBezTo>
                            <a:lnTo>
                              <a:pt x="287579" y="258775"/>
                            </a:lnTo>
                            <a:lnTo>
                              <a:pt x="285750" y="257861"/>
                            </a:lnTo>
                            <a:cubicBezTo>
                              <a:pt x="285445" y="258471"/>
                              <a:pt x="285293" y="259233"/>
                              <a:pt x="285293" y="260147"/>
                            </a:cubicBezTo>
                            <a:lnTo>
                              <a:pt x="266547" y="258775"/>
                            </a:lnTo>
                            <a:cubicBezTo>
                              <a:pt x="267157" y="258166"/>
                              <a:pt x="267462" y="257709"/>
                              <a:pt x="267462" y="257404"/>
                            </a:cubicBezTo>
                            <a:cubicBezTo>
                              <a:pt x="268376" y="255880"/>
                              <a:pt x="268757" y="254737"/>
                              <a:pt x="268605" y="253975"/>
                            </a:cubicBezTo>
                            <a:cubicBezTo>
                              <a:pt x="268452" y="253213"/>
                              <a:pt x="267614" y="252375"/>
                              <a:pt x="266090" y="251460"/>
                            </a:cubicBezTo>
                            <a:lnTo>
                              <a:pt x="256946" y="244145"/>
                            </a:lnTo>
                            <a:lnTo>
                              <a:pt x="253289" y="241402"/>
                            </a:lnTo>
                            <a:cubicBezTo>
                              <a:pt x="251765" y="241402"/>
                              <a:pt x="251003" y="241554"/>
                              <a:pt x="251003" y="241859"/>
                            </a:cubicBezTo>
                            <a:lnTo>
                              <a:pt x="244145" y="250546"/>
                            </a:lnTo>
                            <a:cubicBezTo>
                              <a:pt x="239573" y="256032"/>
                              <a:pt x="237287" y="258775"/>
                              <a:pt x="237287" y="258775"/>
                            </a:cubicBezTo>
                            <a:cubicBezTo>
                              <a:pt x="235763" y="259995"/>
                              <a:pt x="234239" y="261290"/>
                              <a:pt x="232715" y="262662"/>
                            </a:cubicBezTo>
                            <a:cubicBezTo>
                              <a:pt x="231191" y="264033"/>
                              <a:pt x="229667" y="265329"/>
                              <a:pt x="228143" y="266548"/>
                            </a:cubicBezTo>
                            <a:cubicBezTo>
                              <a:pt x="226009" y="268377"/>
                              <a:pt x="223723" y="269748"/>
                              <a:pt x="221285" y="270663"/>
                            </a:cubicBezTo>
                            <a:cubicBezTo>
                              <a:pt x="220675" y="269748"/>
                              <a:pt x="220142" y="268834"/>
                              <a:pt x="219684" y="267919"/>
                            </a:cubicBezTo>
                            <a:cubicBezTo>
                              <a:pt x="219227" y="267005"/>
                              <a:pt x="218846" y="266243"/>
                              <a:pt x="218541" y="265633"/>
                            </a:cubicBezTo>
                            <a:lnTo>
                              <a:pt x="215341" y="267005"/>
                            </a:lnTo>
                            <a:cubicBezTo>
                              <a:pt x="215341" y="266700"/>
                              <a:pt x="215570" y="266091"/>
                              <a:pt x="216027" y="265176"/>
                            </a:cubicBezTo>
                            <a:cubicBezTo>
                              <a:pt x="216484" y="264262"/>
                              <a:pt x="216103" y="263500"/>
                              <a:pt x="214884" y="262890"/>
                            </a:cubicBezTo>
                            <a:cubicBezTo>
                              <a:pt x="214579" y="262890"/>
                              <a:pt x="214427" y="262585"/>
                              <a:pt x="214427" y="261976"/>
                            </a:cubicBezTo>
                            <a:cubicBezTo>
                              <a:pt x="214427" y="261061"/>
                              <a:pt x="214427" y="259690"/>
                              <a:pt x="214427" y="257861"/>
                            </a:cubicBezTo>
                            <a:cubicBezTo>
                              <a:pt x="214427" y="256032"/>
                              <a:pt x="214884" y="254508"/>
                              <a:pt x="215798" y="253289"/>
                            </a:cubicBezTo>
                            <a:lnTo>
                              <a:pt x="217170" y="251460"/>
                            </a:lnTo>
                            <a:lnTo>
                              <a:pt x="230886" y="232258"/>
                            </a:lnTo>
                            <a:lnTo>
                              <a:pt x="238658" y="222199"/>
                            </a:lnTo>
                            <a:cubicBezTo>
                              <a:pt x="240182" y="222504"/>
                              <a:pt x="241554" y="222885"/>
                              <a:pt x="242773" y="223342"/>
                            </a:cubicBezTo>
                            <a:cubicBezTo>
                              <a:pt x="243992" y="223800"/>
                              <a:pt x="245364" y="224181"/>
                              <a:pt x="246888" y="224485"/>
                            </a:cubicBezTo>
                            <a:cubicBezTo>
                              <a:pt x="251155" y="225095"/>
                              <a:pt x="253441" y="227076"/>
                              <a:pt x="253746" y="230429"/>
                            </a:cubicBezTo>
                            <a:lnTo>
                              <a:pt x="254660" y="233629"/>
                            </a:lnTo>
                            <a:cubicBezTo>
                              <a:pt x="254660" y="234849"/>
                              <a:pt x="255270" y="235458"/>
                              <a:pt x="256489" y="235458"/>
                            </a:cubicBezTo>
                            <a:cubicBezTo>
                              <a:pt x="260147" y="236068"/>
                              <a:pt x="262890" y="236677"/>
                              <a:pt x="264719" y="237287"/>
                            </a:cubicBezTo>
                            <a:cubicBezTo>
                              <a:pt x="271424" y="239421"/>
                              <a:pt x="278587" y="243840"/>
                              <a:pt x="286207" y="250546"/>
                            </a:cubicBezTo>
                            <a:cubicBezTo>
                              <a:pt x="286512" y="250851"/>
                              <a:pt x="287274" y="251841"/>
                              <a:pt x="288493" y="253518"/>
                            </a:cubicBezTo>
                            <a:cubicBezTo>
                              <a:pt x="289712" y="255194"/>
                              <a:pt x="291236" y="256032"/>
                              <a:pt x="293065" y="256032"/>
                            </a:cubicBezTo>
                            <a:lnTo>
                              <a:pt x="294894" y="255575"/>
                            </a:lnTo>
                            <a:cubicBezTo>
                              <a:pt x="295503" y="256794"/>
                              <a:pt x="296570" y="258852"/>
                              <a:pt x="298094" y="261747"/>
                            </a:cubicBezTo>
                            <a:cubicBezTo>
                              <a:pt x="299618" y="264643"/>
                              <a:pt x="301599" y="267005"/>
                              <a:pt x="304038" y="268834"/>
                            </a:cubicBezTo>
                            <a:lnTo>
                              <a:pt x="303581" y="249174"/>
                            </a:lnTo>
                            <a:lnTo>
                              <a:pt x="303581" y="247345"/>
                            </a:lnTo>
                            <a:cubicBezTo>
                              <a:pt x="303581" y="244907"/>
                              <a:pt x="303276" y="241554"/>
                              <a:pt x="302666" y="237287"/>
                            </a:cubicBezTo>
                            <a:lnTo>
                              <a:pt x="301752" y="223571"/>
                            </a:lnTo>
                            <a:cubicBezTo>
                              <a:pt x="301447" y="222657"/>
                              <a:pt x="301371" y="221895"/>
                              <a:pt x="301523" y="221285"/>
                            </a:cubicBezTo>
                            <a:cubicBezTo>
                              <a:pt x="301676" y="220675"/>
                              <a:pt x="301752" y="220218"/>
                              <a:pt x="301752" y="219913"/>
                            </a:cubicBezTo>
                            <a:lnTo>
                              <a:pt x="300837" y="213055"/>
                            </a:lnTo>
                            <a:cubicBezTo>
                              <a:pt x="300837" y="212751"/>
                              <a:pt x="300685" y="212446"/>
                              <a:pt x="300380" y="212141"/>
                            </a:cubicBezTo>
                            <a:cubicBezTo>
                              <a:pt x="300075" y="211836"/>
                              <a:pt x="299771" y="211684"/>
                              <a:pt x="299466" y="211684"/>
                            </a:cubicBezTo>
                            <a:cubicBezTo>
                              <a:pt x="297027" y="210160"/>
                              <a:pt x="294741" y="209398"/>
                              <a:pt x="292608" y="209398"/>
                            </a:cubicBezTo>
                            <a:cubicBezTo>
                              <a:pt x="291693" y="209398"/>
                              <a:pt x="291084" y="209550"/>
                              <a:pt x="290779" y="209855"/>
                            </a:cubicBezTo>
                            <a:cubicBezTo>
                              <a:pt x="289560" y="210160"/>
                              <a:pt x="289103" y="209703"/>
                              <a:pt x="289407" y="208483"/>
                            </a:cubicBezTo>
                            <a:cubicBezTo>
                              <a:pt x="289712" y="206959"/>
                              <a:pt x="288950" y="205588"/>
                              <a:pt x="287121" y="204369"/>
                            </a:cubicBezTo>
                            <a:cubicBezTo>
                              <a:pt x="282549" y="200711"/>
                              <a:pt x="279349" y="197663"/>
                              <a:pt x="277520" y="195225"/>
                            </a:cubicBezTo>
                            <a:cubicBezTo>
                              <a:pt x="276911" y="194310"/>
                              <a:pt x="274929" y="190957"/>
                              <a:pt x="271577" y="185166"/>
                            </a:cubicBezTo>
                            <a:cubicBezTo>
                              <a:pt x="269138" y="181509"/>
                              <a:pt x="267157" y="177089"/>
                              <a:pt x="265633" y="171907"/>
                            </a:cubicBezTo>
                            <a:lnTo>
                              <a:pt x="262433" y="159106"/>
                            </a:lnTo>
                            <a:close/>
                            <a:moveTo>
                              <a:pt x="292608" y="144933"/>
                            </a:moveTo>
                            <a:cubicBezTo>
                              <a:pt x="291998" y="144933"/>
                              <a:pt x="291236" y="145085"/>
                              <a:pt x="290322" y="145390"/>
                            </a:cubicBezTo>
                            <a:cubicBezTo>
                              <a:pt x="289407" y="145695"/>
                              <a:pt x="288798" y="145999"/>
                              <a:pt x="288493" y="146304"/>
                            </a:cubicBezTo>
                            <a:cubicBezTo>
                              <a:pt x="287883" y="147219"/>
                              <a:pt x="287579" y="148743"/>
                              <a:pt x="287579" y="150876"/>
                            </a:cubicBezTo>
                            <a:cubicBezTo>
                              <a:pt x="287579" y="156363"/>
                              <a:pt x="287731" y="160477"/>
                              <a:pt x="288036" y="163221"/>
                            </a:cubicBezTo>
                            <a:cubicBezTo>
                              <a:pt x="288036" y="168097"/>
                              <a:pt x="288341" y="171603"/>
                              <a:pt x="288950" y="173736"/>
                            </a:cubicBezTo>
                            <a:cubicBezTo>
                              <a:pt x="289865" y="178308"/>
                              <a:pt x="292151" y="184099"/>
                              <a:pt x="295808" y="191110"/>
                            </a:cubicBezTo>
                            <a:lnTo>
                              <a:pt x="299923" y="197511"/>
                            </a:lnTo>
                            <a:cubicBezTo>
                              <a:pt x="300533" y="197511"/>
                              <a:pt x="300990" y="197358"/>
                              <a:pt x="301295" y="197053"/>
                            </a:cubicBezTo>
                            <a:cubicBezTo>
                              <a:pt x="300990" y="195834"/>
                              <a:pt x="300837" y="194158"/>
                              <a:pt x="300837" y="192024"/>
                            </a:cubicBezTo>
                            <a:lnTo>
                              <a:pt x="301295" y="185623"/>
                            </a:lnTo>
                            <a:lnTo>
                              <a:pt x="300380" y="175108"/>
                            </a:lnTo>
                            <a:cubicBezTo>
                              <a:pt x="300075" y="173584"/>
                              <a:pt x="299999" y="171907"/>
                              <a:pt x="300152" y="170079"/>
                            </a:cubicBezTo>
                            <a:cubicBezTo>
                              <a:pt x="300304" y="168250"/>
                              <a:pt x="300228" y="166573"/>
                              <a:pt x="299923" y="165049"/>
                            </a:cubicBezTo>
                            <a:lnTo>
                              <a:pt x="299466" y="153162"/>
                            </a:lnTo>
                            <a:cubicBezTo>
                              <a:pt x="299161" y="151943"/>
                              <a:pt x="299085" y="150800"/>
                              <a:pt x="299237" y="149733"/>
                            </a:cubicBezTo>
                            <a:cubicBezTo>
                              <a:pt x="299390" y="148666"/>
                              <a:pt x="299313" y="147676"/>
                              <a:pt x="299009" y="146761"/>
                            </a:cubicBezTo>
                            <a:cubicBezTo>
                              <a:pt x="299009" y="146152"/>
                              <a:pt x="298780" y="145695"/>
                              <a:pt x="298323" y="145390"/>
                            </a:cubicBezTo>
                            <a:cubicBezTo>
                              <a:pt x="297866" y="145085"/>
                              <a:pt x="297332" y="144933"/>
                              <a:pt x="296723" y="144933"/>
                            </a:cubicBezTo>
                            <a:cubicBezTo>
                              <a:pt x="295503" y="144323"/>
                              <a:pt x="294132" y="144323"/>
                              <a:pt x="292608" y="144933"/>
                            </a:cubicBezTo>
                            <a:close/>
                            <a:moveTo>
                              <a:pt x="21031" y="85039"/>
                            </a:moveTo>
                            <a:cubicBezTo>
                              <a:pt x="23469" y="85039"/>
                              <a:pt x="25298" y="85497"/>
                              <a:pt x="26517" y="86411"/>
                            </a:cubicBezTo>
                            <a:cubicBezTo>
                              <a:pt x="26517" y="87021"/>
                              <a:pt x="26822" y="87325"/>
                              <a:pt x="27432" y="87325"/>
                            </a:cubicBezTo>
                            <a:cubicBezTo>
                              <a:pt x="28956" y="86716"/>
                              <a:pt x="30023" y="87478"/>
                              <a:pt x="30632" y="89611"/>
                            </a:cubicBezTo>
                            <a:cubicBezTo>
                              <a:pt x="31851" y="92964"/>
                              <a:pt x="33680" y="95250"/>
                              <a:pt x="36119" y="96469"/>
                            </a:cubicBezTo>
                            <a:cubicBezTo>
                              <a:pt x="38557" y="97384"/>
                              <a:pt x="41148" y="97841"/>
                              <a:pt x="43891" y="97841"/>
                            </a:cubicBezTo>
                            <a:cubicBezTo>
                              <a:pt x="48158" y="97841"/>
                              <a:pt x="51206" y="97993"/>
                              <a:pt x="53035" y="98298"/>
                            </a:cubicBezTo>
                            <a:cubicBezTo>
                              <a:pt x="59436" y="98298"/>
                              <a:pt x="64160" y="98451"/>
                              <a:pt x="67208" y="98755"/>
                            </a:cubicBezTo>
                            <a:cubicBezTo>
                              <a:pt x="73914" y="99365"/>
                              <a:pt x="83972" y="100584"/>
                              <a:pt x="97383" y="102413"/>
                            </a:cubicBezTo>
                            <a:cubicBezTo>
                              <a:pt x="98298" y="102718"/>
                              <a:pt x="99136" y="103099"/>
                              <a:pt x="99898" y="103556"/>
                            </a:cubicBezTo>
                            <a:cubicBezTo>
                              <a:pt x="100660" y="104013"/>
                              <a:pt x="101498" y="104394"/>
                              <a:pt x="102413" y="104699"/>
                            </a:cubicBezTo>
                            <a:cubicBezTo>
                              <a:pt x="101803" y="105918"/>
                              <a:pt x="101193" y="107442"/>
                              <a:pt x="100584" y="109271"/>
                            </a:cubicBezTo>
                            <a:cubicBezTo>
                              <a:pt x="100279" y="109881"/>
                              <a:pt x="100127" y="111252"/>
                              <a:pt x="100127" y="113386"/>
                            </a:cubicBezTo>
                            <a:lnTo>
                              <a:pt x="99669" y="115672"/>
                            </a:lnTo>
                            <a:cubicBezTo>
                              <a:pt x="99365" y="115977"/>
                              <a:pt x="99212" y="116434"/>
                              <a:pt x="99212" y="117043"/>
                            </a:cubicBezTo>
                            <a:cubicBezTo>
                              <a:pt x="99212" y="121311"/>
                              <a:pt x="97536" y="124054"/>
                              <a:pt x="94183" y="125273"/>
                            </a:cubicBezTo>
                            <a:lnTo>
                              <a:pt x="89154" y="127559"/>
                            </a:lnTo>
                            <a:lnTo>
                              <a:pt x="84582" y="131674"/>
                            </a:lnTo>
                            <a:cubicBezTo>
                              <a:pt x="84887" y="133503"/>
                              <a:pt x="83820" y="134722"/>
                              <a:pt x="81381" y="135331"/>
                            </a:cubicBezTo>
                            <a:lnTo>
                              <a:pt x="74523" y="136246"/>
                            </a:lnTo>
                            <a:cubicBezTo>
                              <a:pt x="73914" y="136246"/>
                              <a:pt x="72923" y="136398"/>
                              <a:pt x="71552" y="136703"/>
                            </a:cubicBezTo>
                            <a:cubicBezTo>
                              <a:pt x="70180" y="137008"/>
                              <a:pt x="69189" y="137313"/>
                              <a:pt x="68580" y="137617"/>
                            </a:cubicBezTo>
                            <a:cubicBezTo>
                              <a:pt x="66751" y="138532"/>
                              <a:pt x="64694" y="139065"/>
                              <a:pt x="62408" y="139218"/>
                            </a:cubicBezTo>
                            <a:cubicBezTo>
                              <a:pt x="60122" y="139370"/>
                              <a:pt x="58369" y="139446"/>
                              <a:pt x="57150" y="139446"/>
                            </a:cubicBezTo>
                            <a:cubicBezTo>
                              <a:pt x="53187" y="140056"/>
                              <a:pt x="47853" y="140665"/>
                              <a:pt x="41148" y="141275"/>
                            </a:cubicBezTo>
                            <a:cubicBezTo>
                              <a:pt x="39624" y="141275"/>
                              <a:pt x="38709" y="141123"/>
                              <a:pt x="38405" y="140818"/>
                            </a:cubicBezTo>
                            <a:cubicBezTo>
                              <a:pt x="37490" y="139903"/>
                              <a:pt x="36347" y="139522"/>
                              <a:pt x="34976" y="139675"/>
                            </a:cubicBezTo>
                            <a:cubicBezTo>
                              <a:pt x="33604" y="139827"/>
                              <a:pt x="32309" y="140208"/>
                              <a:pt x="31089" y="140818"/>
                            </a:cubicBezTo>
                            <a:cubicBezTo>
                              <a:pt x="29261" y="141123"/>
                              <a:pt x="27737" y="140665"/>
                              <a:pt x="26517" y="139446"/>
                            </a:cubicBezTo>
                            <a:cubicBezTo>
                              <a:pt x="24384" y="137922"/>
                              <a:pt x="22707" y="137160"/>
                              <a:pt x="21488" y="137160"/>
                            </a:cubicBezTo>
                            <a:lnTo>
                              <a:pt x="18745" y="138075"/>
                            </a:lnTo>
                            <a:lnTo>
                              <a:pt x="19659" y="134874"/>
                            </a:lnTo>
                            <a:cubicBezTo>
                              <a:pt x="20269" y="132436"/>
                              <a:pt x="19659" y="130455"/>
                              <a:pt x="17831" y="128931"/>
                            </a:cubicBezTo>
                            <a:cubicBezTo>
                              <a:pt x="17526" y="128626"/>
                              <a:pt x="17373" y="128016"/>
                              <a:pt x="17373" y="127102"/>
                            </a:cubicBezTo>
                            <a:cubicBezTo>
                              <a:pt x="17983" y="124968"/>
                              <a:pt x="17678" y="123444"/>
                              <a:pt x="16459" y="122530"/>
                            </a:cubicBezTo>
                            <a:lnTo>
                              <a:pt x="16002" y="121615"/>
                            </a:lnTo>
                            <a:lnTo>
                              <a:pt x="14630" y="112014"/>
                            </a:lnTo>
                            <a:cubicBezTo>
                              <a:pt x="14630" y="111405"/>
                              <a:pt x="14325" y="110795"/>
                              <a:pt x="13716" y="110185"/>
                            </a:cubicBezTo>
                            <a:cubicBezTo>
                              <a:pt x="10668" y="106833"/>
                              <a:pt x="8077" y="103327"/>
                              <a:pt x="5943" y="99670"/>
                            </a:cubicBezTo>
                            <a:cubicBezTo>
                              <a:pt x="4419" y="97841"/>
                              <a:pt x="4724" y="95555"/>
                              <a:pt x="6858" y="92812"/>
                            </a:cubicBezTo>
                            <a:cubicBezTo>
                              <a:pt x="11125" y="87935"/>
                              <a:pt x="15849" y="85344"/>
                              <a:pt x="21031" y="85039"/>
                            </a:cubicBezTo>
                            <a:close/>
                            <a:moveTo>
                              <a:pt x="274320" y="46635"/>
                            </a:moveTo>
                            <a:lnTo>
                              <a:pt x="261518" y="47092"/>
                            </a:lnTo>
                            <a:cubicBezTo>
                              <a:pt x="257251" y="47092"/>
                              <a:pt x="254051" y="47244"/>
                              <a:pt x="251917" y="47549"/>
                            </a:cubicBezTo>
                            <a:cubicBezTo>
                              <a:pt x="251307" y="47549"/>
                              <a:pt x="250545" y="48006"/>
                              <a:pt x="249631" y="48921"/>
                            </a:cubicBezTo>
                            <a:cubicBezTo>
                              <a:pt x="249326" y="49225"/>
                              <a:pt x="249402" y="49683"/>
                              <a:pt x="249860" y="50292"/>
                            </a:cubicBezTo>
                            <a:cubicBezTo>
                              <a:pt x="250317" y="50902"/>
                              <a:pt x="250545" y="51359"/>
                              <a:pt x="250545" y="51664"/>
                            </a:cubicBezTo>
                            <a:cubicBezTo>
                              <a:pt x="250850" y="52578"/>
                              <a:pt x="251384" y="53645"/>
                              <a:pt x="252146" y="54864"/>
                            </a:cubicBezTo>
                            <a:cubicBezTo>
                              <a:pt x="252908" y="56083"/>
                              <a:pt x="253441" y="57150"/>
                              <a:pt x="253746" y="58065"/>
                            </a:cubicBezTo>
                            <a:cubicBezTo>
                              <a:pt x="254355" y="65989"/>
                              <a:pt x="254660" y="72085"/>
                              <a:pt x="254660" y="76353"/>
                            </a:cubicBezTo>
                            <a:lnTo>
                              <a:pt x="252831" y="89154"/>
                            </a:lnTo>
                            <a:lnTo>
                              <a:pt x="250545" y="105613"/>
                            </a:lnTo>
                            <a:lnTo>
                              <a:pt x="250545" y="110185"/>
                            </a:lnTo>
                            <a:cubicBezTo>
                              <a:pt x="256032" y="109576"/>
                              <a:pt x="260147" y="108966"/>
                              <a:pt x="262890" y="108357"/>
                            </a:cubicBezTo>
                            <a:cubicBezTo>
                              <a:pt x="263499" y="108357"/>
                              <a:pt x="263804" y="108052"/>
                              <a:pt x="263804" y="107442"/>
                            </a:cubicBezTo>
                            <a:lnTo>
                              <a:pt x="264719" y="102870"/>
                            </a:lnTo>
                            <a:cubicBezTo>
                              <a:pt x="265328" y="99213"/>
                              <a:pt x="265633" y="96622"/>
                              <a:pt x="265633" y="95098"/>
                            </a:cubicBezTo>
                            <a:lnTo>
                              <a:pt x="267005" y="86868"/>
                            </a:lnTo>
                            <a:lnTo>
                              <a:pt x="269291" y="70866"/>
                            </a:lnTo>
                            <a:cubicBezTo>
                              <a:pt x="269900" y="65989"/>
                              <a:pt x="270510" y="62332"/>
                              <a:pt x="271119" y="59893"/>
                            </a:cubicBezTo>
                            <a:cubicBezTo>
                              <a:pt x="271424" y="57760"/>
                              <a:pt x="272186" y="54559"/>
                              <a:pt x="273405" y="50292"/>
                            </a:cubicBezTo>
                            <a:close/>
                            <a:moveTo>
                              <a:pt x="333756" y="0"/>
                            </a:moveTo>
                            <a:cubicBezTo>
                              <a:pt x="343509" y="0"/>
                              <a:pt x="357835" y="610"/>
                              <a:pt x="376733" y="1829"/>
                            </a:cubicBezTo>
                            <a:cubicBezTo>
                              <a:pt x="378257" y="1829"/>
                              <a:pt x="379857" y="2134"/>
                              <a:pt x="381533" y="2743"/>
                            </a:cubicBezTo>
                            <a:cubicBezTo>
                              <a:pt x="383210" y="3353"/>
                              <a:pt x="384353" y="3810"/>
                              <a:pt x="384962" y="4115"/>
                            </a:cubicBezTo>
                            <a:cubicBezTo>
                              <a:pt x="386791" y="4725"/>
                              <a:pt x="388315" y="5334"/>
                              <a:pt x="389534" y="5944"/>
                            </a:cubicBezTo>
                            <a:cubicBezTo>
                              <a:pt x="389839" y="5944"/>
                              <a:pt x="390372" y="6096"/>
                              <a:pt x="391134" y="6401"/>
                            </a:cubicBezTo>
                            <a:cubicBezTo>
                              <a:pt x="391896" y="6706"/>
                              <a:pt x="392277" y="7468"/>
                              <a:pt x="392277" y="8687"/>
                            </a:cubicBezTo>
                            <a:cubicBezTo>
                              <a:pt x="392582" y="8992"/>
                              <a:pt x="392963" y="9297"/>
                              <a:pt x="393420" y="9601"/>
                            </a:cubicBezTo>
                            <a:cubicBezTo>
                              <a:pt x="393878" y="9906"/>
                              <a:pt x="394411" y="10211"/>
                              <a:pt x="395021" y="10516"/>
                            </a:cubicBezTo>
                            <a:lnTo>
                              <a:pt x="394563" y="13716"/>
                            </a:lnTo>
                            <a:lnTo>
                              <a:pt x="393649" y="13716"/>
                            </a:lnTo>
                            <a:lnTo>
                              <a:pt x="395021" y="15545"/>
                            </a:lnTo>
                            <a:lnTo>
                              <a:pt x="394563" y="15545"/>
                            </a:lnTo>
                            <a:lnTo>
                              <a:pt x="395935" y="20574"/>
                            </a:lnTo>
                            <a:cubicBezTo>
                              <a:pt x="394411" y="22098"/>
                              <a:pt x="393649" y="22860"/>
                              <a:pt x="393649" y="22860"/>
                            </a:cubicBezTo>
                            <a:cubicBezTo>
                              <a:pt x="393954" y="23470"/>
                              <a:pt x="394335" y="23927"/>
                              <a:pt x="394792" y="24232"/>
                            </a:cubicBezTo>
                            <a:cubicBezTo>
                              <a:pt x="395249" y="24537"/>
                              <a:pt x="395325" y="24841"/>
                              <a:pt x="395021" y="25146"/>
                            </a:cubicBezTo>
                            <a:cubicBezTo>
                              <a:pt x="395021" y="26061"/>
                              <a:pt x="394411" y="26823"/>
                              <a:pt x="393192" y="27432"/>
                            </a:cubicBezTo>
                            <a:cubicBezTo>
                              <a:pt x="392887" y="27432"/>
                              <a:pt x="392201" y="27737"/>
                              <a:pt x="391134" y="28347"/>
                            </a:cubicBezTo>
                            <a:cubicBezTo>
                              <a:pt x="390068" y="28956"/>
                              <a:pt x="389229" y="29871"/>
                              <a:pt x="388620" y="31090"/>
                            </a:cubicBezTo>
                            <a:cubicBezTo>
                              <a:pt x="388620" y="31699"/>
                              <a:pt x="388163" y="32004"/>
                              <a:pt x="387248" y="32004"/>
                            </a:cubicBezTo>
                            <a:cubicBezTo>
                              <a:pt x="386943" y="32309"/>
                              <a:pt x="386105" y="32842"/>
                              <a:pt x="384734" y="33604"/>
                            </a:cubicBezTo>
                            <a:cubicBezTo>
                              <a:pt x="383362" y="34366"/>
                              <a:pt x="382371" y="35509"/>
                              <a:pt x="381762" y="37033"/>
                            </a:cubicBezTo>
                            <a:cubicBezTo>
                              <a:pt x="381457" y="37338"/>
                              <a:pt x="381000" y="37491"/>
                              <a:pt x="380390" y="37491"/>
                            </a:cubicBezTo>
                            <a:cubicBezTo>
                              <a:pt x="379781" y="37491"/>
                              <a:pt x="379171" y="37643"/>
                              <a:pt x="378561" y="37948"/>
                            </a:cubicBezTo>
                            <a:cubicBezTo>
                              <a:pt x="377342" y="37948"/>
                              <a:pt x="376428" y="38253"/>
                              <a:pt x="375818" y="38862"/>
                            </a:cubicBezTo>
                            <a:cubicBezTo>
                              <a:pt x="375513" y="39777"/>
                              <a:pt x="374599" y="40234"/>
                              <a:pt x="373075" y="40234"/>
                            </a:cubicBezTo>
                            <a:lnTo>
                              <a:pt x="362102" y="40234"/>
                            </a:lnTo>
                            <a:cubicBezTo>
                              <a:pt x="360578" y="40234"/>
                              <a:pt x="358902" y="40386"/>
                              <a:pt x="357073" y="40691"/>
                            </a:cubicBezTo>
                            <a:cubicBezTo>
                              <a:pt x="355244" y="40996"/>
                              <a:pt x="353568" y="41148"/>
                              <a:pt x="352044" y="41148"/>
                            </a:cubicBezTo>
                            <a:cubicBezTo>
                              <a:pt x="350215" y="41148"/>
                              <a:pt x="348691" y="41301"/>
                              <a:pt x="347472" y="41605"/>
                            </a:cubicBezTo>
                            <a:cubicBezTo>
                              <a:pt x="346253" y="41910"/>
                              <a:pt x="345186" y="42215"/>
                              <a:pt x="344271" y="42520"/>
                            </a:cubicBezTo>
                            <a:cubicBezTo>
                              <a:pt x="340309" y="43739"/>
                              <a:pt x="334061" y="44349"/>
                              <a:pt x="325526" y="44349"/>
                            </a:cubicBezTo>
                            <a:lnTo>
                              <a:pt x="303581" y="44806"/>
                            </a:lnTo>
                            <a:cubicBezTo>
                              <a:pt x="301752" y="44806"/>
                              <a:pt x="300837" y="45873"/>
                              <a:pt x="300837" y="48006"/>
                            </a:cubicBezTo>
                            <a:lnTo>
                              <a:pt x="298094" y="67209"/>
                            </a:lnTo>
                            <a:cubicBezTo>
                              <a:pt x="297789" y="69342"/>
                              <a:pt x="297485" y="71323"/>
                              <a:pt x="297180" y="73152"/>
                            </a:cubicBezTo>
                            <a:cubicBezTo>
                              <a:pt x="296875" y="74981"/>
                              <a:pt x="296570" y="76962"/>
                              <a:pt x="296265" y="79096"/>
                            </a:cubicBezTo>
                            <a:lnTo>
                              <a:pt x="294894" y="89154"/>
                            </a:lnTo>
                            <a:lnTo>
                              <a:pt x="294437" y="92355"/>
                            </a:lnTo>
                            <a:cubicBezTo>
                              <a:pt x="293827" y="97231"/>
                              <a:pt x="293217" y="101041"/>
                              <a:pt x="292608" y="103785"/>
                            </a:cubicBezTo>
                            <a:cubicBezTo>
                              <a:pt x="292608" y="105613"/>
                              <a:pt x="293370" y="106528"/>
                              <a:pt x="294894" y="106528"/>
                            </a:cubicBezTo>
                            <a:cubicBezTo>
                              <a:pt x="296723" y="106528"/>
                              <a:pt x="299771" y="106680"/>
                              <a:pt x="304038" y="106985"/>
                            </a:cubicBezTo>
                            <a:cubicBezTo>
                              <a:pt x="308305" y="107290"/>
                              <a:pt x="312115" y="107747"/>
                              <a:pt x="315468" y="108357"/>
                            </a:cubicBezTo>
                            <a:cubicBezTo>
                              <a:pt x="319125" y="108661"/>
                              <a:pt x="324002" y="110033"/>
                              <a:pt x="330098" y="112471"/>
                            </a:cubicBezTo>
                            <a:cubicBezTo>
                              <a:pt x="330708" y="112471"/>
                              <a:pt x="331317" y="112776"/>
                              <a:pt x="331927" y="113386"/>
                            </a:cubicBezTo>
                            <a:cubicBezTo>
                              <a:pt x="332537" y="113995"/>
                              <a:pt x="332841" y="114605"/>
                              <a:pt x="332841" y="115215"/>
                            </a:cubicBezTo>
                            <a:cubicBezTo>
                              <a:pt x="333146" y="117043"/>
                              <a:pt x="333908" y="118872"/>
                              <a:pt x="335127" y="120701"/>
                            </a:cubicBezTo>
                            <a:cubicBezTo>
                              <a:pt x="336347" y="122530"/>
                              <a:pt x="337261" y="123901"/>
                              <a:pt x="337871" y="124816"/>
                            </a:cubicBezTo>
                            <a:lnTo>
                              <a:pt x="338328" y="125273"/>
                            </a:lnTo>
                            <a:lnTo>
                              <a:pt x="340157" y="136703"/>
                            </a:lnTo>
                            <a:cubicBezTo>
                              <a:pt x="340157" y="137617"/>
                              <a:pt x="340233" y="138760"/>
                              <a:pt x="340385" y="140132"/>
                            </a:cubicBezTo>
                            <a:cubicBezTo>
                              <a:pt x="340538" y="141504"/>
                              <a:pt x="340919" y="143104"/>
                              <a:pt x="341528" y="144933"/>
                            </a:cubicBezTo>
                            <a:cubicBezTo>
                              <a:pt x="343052" y="148590"/>
                              <a:pt x="343814" y="153315"/>
                              <a:pt x="343814" y="159106"/>
                            </a:cubicBezTo>
                            <a:lnTo>
                              <a:pt x="344271" y="179680"/>
                            </a:lnTo>
                            <a:lnTo>
                              <a:pt x="344271" y="189738"/>
                            </a:lnTo>
                            <a:lnTo>
                              <a:pt x="344729" y="209398"/>
                            </a:lnTo>
                            <a:lnTo>
                              <a:pt x="344271" y="223114"/>
                            </a:lnTo>
                            <a:cubicBezTo>
                              <a:pt x="344271" y="229210"/>
                              <a:pt x="344424" y="233629"/>
                              <a:pt x="344729" y="236373"/>
                            </a:cubicBezTo>
                            <a:lnTo>
                              <a:pt x="345186" y="247345"/>
                            </a:lnTo>
                            <a:cubicBezTo>
                              <a:pt x="345186" y="248565"/>
                              <a:pt x="345110" y="250393"/>
                              <a:pt x="344957" y="252832"/>
                            </a:cubicBezTo>
                            <a:cubicBezTo>
                              <a:pt x="344805" y="255270"/>
                              <a:pt x="344881" y="257251"/>
                              <a:pt x="345186" y="258775"/>
                            </a:cubicBezTo>
                            <a:cubicBezTo>
                              <a:pt x="345186" y="260909"/>
                              <a:pt x="345491" y="264414"/>
                              <a:pt x="346100" y="269291"/>
                            </a:cubicBezTo>
                            <a:cubicBezTo>
                              <a:pt x="346405" y="270815"/>
                              <a:pt x="346710" y="272872"/>
                              <a:pt x="347015" y="275463"/>
                            </a:cubicBezTo>
                            <a:cubicBezTo>
                              <a:pt x="347319" y="278054"/>
                              <a:pt x="347472" y="281178"/>
                              <a:pt x="347472" y="284836"/>
                            </a:cubicBezTo>
                            <a:cubicBezTo>
                              <a:pt x="347472" y="287579"/>
                              <a:pt x="347319" y="289713"/>
                              <a:pt x="347015" y="291237"/>
                            </a:cubicBezTo>
                            <a:cubicBezTo>
                              <a:pt x="346405" y="295504"/>
                              <a:pt x="345795" y="298704"/>
                              <a:pt x="345186" y="300838"/>
                            </a:cubicBezTo>
                            <a:cubicBezTo>
                              <a:pt x="345186" y="301143"/>
                              <a:pt x="344424" y="302057"/>
                              <a:pt x="342900" y="303581"/>
                            </a:cubicBezTo>
                            <a:cubicBezTo>
                              <a:pt x="342595" y="304191"/>
                              <a:pt x="342138" y="304724"/>
                              <a:pt x="341528" y="305181"/>
                            </a:cubicBezTo>
                            <a:cubicBezTo>
                              <a:pt x="340919" y="305638"/>
                              <a:pt x="340461" y="306172"/>
                              <a:pt x="340157" y="306781"/>
                            </a:cubicBezTo>
                            <a:cubicBezTo>
                              <a:pt x="339852" y="307696"/>
                              <a:pt x="338785" y="308458"/>
                              <a:pt x="336956" y="309067"/>
                            </a:cubicBezTo>
                            <a:lnTo>
                              <a:pt x="333299" y="309982"/>
                            </a:lnTo>
                            <a:cubicBezTo>
                              <a:pt x="332689" y="310591"/>
                              <a:pt x="332232" y="310896"/>
                              <a:pt x="331927" y="310896"/>
                            </a:cubicBezTo>
                            <a:cubicBezTo>
                              <a:pt x="331927" y="313030"/>
                              <a:pt x="330403" y="314097"/>
                              <a:pt x="327355" y="314097"/>
                            </a:cubicBezTo>
                            <a:cubicBezTo>
                              <a:pt x="325221" y="314097"/>
                              <a:pt x="323545" y="315011"/>
                              <a:pt x="322326" y="316840"/>
                            </a:cubicBezTo>
                            <a:cubicBezTo>
                              <a:pt x="322021" y="317145"/>
                              <a:pt x="321640" y="317297"/>
                              <a:pt x="321183" y="317297"/>
                            </a:cubicBezTo>
                            <a:cubicBezTo>
                              <a:pt x="320726" y="317297"/>
                              <a:pt x="320345" y="317449"/>
                              <a:pt x="320040" y="317754"/>
                            </a:cubicBezTo>
                            <a:cubicBezTo>
                              <a:pt x="313639" y="317754"/>
                              <a:pt x="308762" y="317449"/>
                              <a:pt x="305409" y="316840"/>
                            </a:cubicBezTo>
                            <a:cubicBezTo>
                              <a:pt x="304495" y="316535"/>
                              <a:pt x="303276" y="316383"/>
                              <a:pt x="301752" y="316383"/>
                            </a:cubicBezTo>
                            <a:cubicBezTo>
                              <a:pt x="299313" y="316383"/>
                              <a:pt x="296723" y="317297"/>
                              <a:pt x="293979" y="319126"/>
                            </a:cubicBezTo>
                            <a:cubicBezTo>
                              <a:pt x="291236" y="321259"/>
                              <a:pt x="288188" y="322326"/>
                              <a:pt x="284835" y="322326"/>
                            </a:cubicBezTo>
                            <a:lnTo>
                              <a:pt x="283464" y="322326"/>
                            </a:lnTo>
                            <a:lnTo>
                              <a:pt x="272948" y="321869"/>
                            </a:lnTo>
                            <a:cubicBezTo>
                              <a:pt x="268071" y="321259"/>
                              <a:pt x="264261" y="320955"/>
                              <a:pt x="261518" y="320955"/>
                            </a:cubicBezTo>
                            <a:lnTo>
                              <a:pt x="256489" y="321412"/>
                            </a:lnTo>
                            <a:cubicBezTo>
                              <a:pt x="255270" y="321412"/>
                              <a:pt x="252679" y="322174"/>
                              <a:pt x="248717" y="323698"/>
                            </a:cubicBezTo>
                            <a:cubicBezTo>
                              <a:pt x="248412" y="323698"/>
                              <a:pt x="247726" y="323850"/>
                              <a:pt x="246659" y="324155"/>
                            </a:cubicBezTo>
                            <a:cubicBezTo>
                              <a:pt x="245592" y="324460"/>
                              <a:pt x="244602" y="324307"/>
                              <a:pt x="243687" y="323698"/>
                            </a:cubicBezTo>
                            <a:cubicBezTo>
                              <a:pt x="243383" y="323698"/>
                              <a:pt x="242316" y="324003"/>
                              <a:pt x="240487" y="324612"/>
                            </a:cubicBezTo>
                            <a:cubicBezTo>
                              <a:pt x="238658" y="324917"/>
                              <a:pt x="236067" y="325450"/>
                              <a:pt x="232715" y="326212"/>
                            </a:cubicBezTo>
                            <a:cubicBezTo>
                              <a:pt x="229362" y="326974"/>
                              <a:pt x="226466" y="327355"/>
                              <a:pt x="224028" y="327355"/>
                            </a:cubicBezTo>
                            <a:cubicBezTo>
                              <a:pt x="220675" y="327355"/>
                              <a:pt x="217170" y="327660"/>
                              <a:pt x="213512" y="328270"/>
                            </a:cubicBezTo>
                            <a:cubicBezTo>
                              <a:pt x="209855" y="328879"/>
                              <a:pt x="207264" y="329337"/>
                              <a:pt x="205740" y="329641"/>
                            </a:cubicBezTo>
                            <a:cubicBezTo>
                              <a:pt x="204216" y="329641"/>
                              <a:pt x="201930" y="330251"/>
                              <a:pt x="198882" y="331470"/>
                            </a:cubicBezTo>
                            <a:cubicBezTo>
                              <a:pt x="197053" y="332385"/>
                              <a:pt x="194919" y="331927"/>
                              <a:pt x="192481" y="330099"/>
                            </a:cubicBezTo>
                            <a:cubicBezTo>
                              <a:pt x="191262" y="328879"/>
                              <a:pt x="190195" y="328575"/>
                              <a:pt x="189281" y="329184"/>
                            </a:cubicBezTo>
                            <a:lnTo>
                              <a:pt x="188366" y="329184"/>
                            </a:lnTo>
                            <a:cubicBezTo>
                              <a:pt x="187757" y="327965"/>
                              <a:pt x="186537" y="327355"/>
                              <a:pt x="184709" y="327355"/>
                            </a:cubicBezTo>
                            <a:lnTo>
                              <a:pt x="182880" y="327355"/>
                            </a:lnTo>
                            <a:cubicBezTo>
                              <a:pt x="181356" y="326746"/>
                              <a:pt x="180441" y="325984"/>
                              <a:pt x="180137" y="325069"/>
                            </a:cubicBezTo>
                            <a:cubicBezTo>
                              <a:pt x="178917" y="322021"/>
                              <a:pt x="177241" y="319888"/>
                              <a:pt x="175107" y="318669"/>
                            </a:cubicBezTo>
                            <a:lnTo>
                              <a:pt x="175107" y="319583"/>
                            </a:lnTo>
                            <a:lnTo>
                              <a:pt x="171450" y="321869"/>
                            </a:lnTo>
                            <a:lnTo>
                              <a:pt x="171907" y="327813"/>
                            </a:lnTo>
                            <a:lnTo>
                              <a:pt x="171450" y="327813"/>
                            </a:lnTo>
                            <a:cubicBezTo>
                              <a:pt x="170535" y="326898"/>
                              <a:pt x="170078" y="326289"/>
                              <a:pt x="170078" y="325984"/>
                            </a:cubicBezTo>
                            <a:lnTo>
                              <a:pt x="168707" y="322783"/>
                            </a:lnTo>
                            <a:cubicBezTo>
                              <a:pt x="168707" y="321564"/>
                              <a:pt x="168173" y="320497"/>
                              <a:pt x="167106" y="319583"/>
                            </a:cubicBezTo>
                            <a:cubicBezTo>
                              <a:pt x="166040" y="318669"/>
                              <a:pt x="165354" y="317907"/>
                              <a:pt x="165049" y="317297"/>
                            </a:cubicBezTo>
                            <a:lnTo>
                              <a:pt x="161849" y="313639"/>
                            </a:lnTo>
                            <a:lnTo>
                              <a:pt x="159105" y="309067"/>
                            </a:lnTo>
                            <a:cubicBezTo>
                              <a:pt x="158496" y="308458"/>
                              <a:pt x="158191" y="307848"/>
                              <a:pt x="158191" y="307239"/>
                            </a:cubicBezTo>
                            <a:cubicBezTo>
                              <a:pt x="158496" y="304191"/>
                              <a:pt x="158420" y="300762"/>
                              <a:pt x="157962" y="296952"/>
                            </a:cubicBezTo>
                            <a:cubicBezTo>
                              <a:pt x="157505" y="293142"/>
                              <a:pt x="157277" y="290322"/>
                              <a:pt x="157277" y="288493"/>
                            </a:cubicBezTo>
                            <a:cubicBezTo>
                              <a:pt x="156667" y="279959"/>
                              <a:pt x="156362" y="273406"/>
                              <a:pt x="156362" y="268834"/>
                            </a:cubicBezTo>
                            <a:cubicBezTo>
                              <a:pt x="156362" y="265176"/>
                              <a:pt x="156515" y="262281"/>
                              <a:pt x="156819" y="260147"/>
                            </a:cubicBezTo>
                            <a:cubicBezTo>
                              <a:pt x="157124" y="258013"/>
                              <a:pt x="157124" y="255270"/>
                              <a:pt x="156819" y="251917"/>
                            </a:cubicBezTo>
                            <a:cubicBezTo>
                              <a:pt x="156515" y="248565"/>
                              <a:pt x="156362" y="245669"/>
                              <a:pt x="156362" y="243231"/>
                            </a:cubicBezTo>
                            <a:cubicBezTo>
                              <a:pt x="156972" y="231648"/>
                              <a:pt x="157277" y="222657"/>
                              <a:pt x="157277" y="216256"/>
                            </a:cubicBezTo>
                            <a:lnTo>
                              <a:pt x="157277" y="208483"/>
                            </a:lnTo>
                            <a:lnTo>
                              <a:pt x="158191" y="192024"/>
                            </a:lnTo>
                            <a:lnTo>
                              <a:pt x="159563" y="176479"/>
                            </a:lnTo>
                            <a:lnTo>
                              <a:pt x="160477" y="165964"/>
                            </a:lnTo>
                            <a:cubicBezTo>
                              <a:pt x="160782" y="162916"/>
                              <a:pt x="161163" y="159258"/>
                              <a:pt x="161620" y="154991"/>
                            </a:cubicBezTo>
                            <a:cubicBezTo>
                              <a:pt x="162077" y="150724"/>
                              <a:pt x="162306" y="147066"/>
                              <a:pt x="162306" y="144018"/>
                            </a:cubicBezTo>
                            <a:lnTo>
                              <a:pt x="163677" y="131217"/>
                            </a:lnTo>
                            <a:cubicBezTo>
                              <a:pt x="163677" y="129997"/>
                              <a:pt x="163525" y="129083"/>
                              <a:pt x="163220" y="128473"/>
                            </a:cubicBezTo>
                            <a:cubicBezTo>
                              <a:pt x="162611" y="127254"/>
                              <a:pt x="162611" y="126187"/>
                              <a:pt x="163220" y="125273"/>
                            </a:cubicBezTo>
                            <a:cubicBezTo>
                              <a:pt x="163830" y="124359"/>
                              <a:pt x="164897" y="123901"/>
                              <a:pt x="166421" y="123901"/>
                            </a:cubicBezTo>
                            <a:lnTo>
                              <a:pt x="168707" y="123901"/>
                            </a:lnTo>
                            <a:lnTo>
                              <a:pt x="168249" y="122530"/>
                            </a:lnTo>
                            <a:cubicBezTo>
                              <a:pt x="169164" y="122530"/>
                              <a:pt x="169773" y="122682"/>
                              <a:pt x="170078" y="122987"/>
                            </a:cubicBezTo>
                            <a:cubicBezTo>
                              <a:pt x="170993" y="123901"/>
                              <a:pt x="171907" y="124054"/>
                              <a:pt x="172821" y="123444"/>
                            </a:cubicBezTo>
                            <a:cubicBezTo>
                              <a:pt x="174041" y="123139"/>
                              <a:pt x="175717" y="122987"/>
                              <a:pt x="177851" y="122987"/>
                            </a:cubicBezTo>
                            <a:cubicBezTo>
                              <a:pt x="182118" y="122987"/>
                              <a:pt x="185623" y="124359"/>
                              <a:pt x="188366" y="127102"/>
                            </a:cubicBezTo>
                            <a:cubicBezTo>
                              <a:pt x="189585" y="128016"/>
                              <a:pt x="190805" y="128321"/>
                              <a:pt x="192024" y="128016"/>
                            </a:cubicBezTo>
                            <a:cubicBezTo>
                              <a:pt x="195072" y="126492"/>
                              <a:pt x="199644" y="124511"/>
                              <a:pt x="205740" y="122073"/>
                            </a:cubicBezTo>
                            <a:lnTo>
                              <a:pt x="216713" y="118415"/>
                            </a:lnTo>
                            <a:cubicBezTo>
                              <a:pt x="217627" y="117501"/>
                              <a:pt x="218084" y="116739"/>
                              <a:pt x="218084" y="116129"/>
                            </a:cubicBezTo>
                            <a:cubicBezTo>
                              <a:pt x="218084" y="114910"/>
                              <a:pt x="218008" y="113386"/>
                              <a:pt x="217856" y="111557"/>
                            </a:cubicBezTo>
                            <a:cubicBezTo>
                              <a:pt x="217703" y="109728"/>
                              <a:pt x="217779" y="107595"/>
                              <a:pt x="218084" y="105156"/>
                            </a:cubicBezTo>
                            <a:cubicBezTo>
                              <a:pt x="218084" y="99975"/>
                              <a:pt x="218237" y="96165"/>
                              <a:pt x="218541" y="93726"/>
                            </a:cubicBezTo>
                            <a:lnTo>
                              <a:pt x="219913" y="85039"/>
                            </a:lnTo>
                            <a:lnTo>
                              <a:pt x="221742" y="75438"/>
                            </a:lnTo>
                            <a:lnTo>
                              <a:pt x="225857" y="60808"/>
                            </a:lnTo>
                            <a:cubicBezTo>
                              <a:pt x="225857" y="59589"/>
                              <a:pt x="226390" y="57760"/>
                              <a:pt x="227457" y="55321"/>
                            </a:cubicBezTo>
                            <a:cubicBezTo>
                              <a:pt x="228524" y="52883"/>
                              <a:pt x="229057" y="51207"/>
                              <a:pt x="229057" y="50292"/>
                            </a:cubicBezTo>
                            <a:cubicBezTo>
                              <a:pt x="229057" y="48768"/>
                              <a:pt x="227838" y="48006"/>
                              <a:pt x="225399" y="48006"/>
                            </a:cubicBezTo>
                            <a:cubicBezTo>
                              <a:pt x="223875" y="48311"/>
                              <a:pt x="222428" y="48387"/>
                              <a:pt x="221056" y="48235"/>
                            </a:cubicBezTo>
                            <a:cubicBezTo>
                              <a:pt x="219684" y="48082"/>
                              <a:pt x="218237" y="48159"/>
                              <a:pt x="216713" y="48463"/>
                            </a:cubicBezTo>
                            <a:cubicBezTo>
                              <a:pt x="213665" y="49073"/>
                              <a:pt x="211379" y="49835"/>
                              <a:pt x="209855" y="50749"/>
                            </a:cubicBezTo>
                            <a:cubicBezTo>
                              <a:pt x="208331" y="51664"/>
                              <a:pt x="206959" y="51511"/>
                              <a:pt x="205740" y="50292"/>
                            </a:cubicBezTo>
                            <a:cubicBezTo>
                              <a:pt x="205130" y="49987"/>
                              <a:pt x="204216" y="49835"/>
                              <a:pt x="202997" y="49835"/>
                            </a:cubicBezTo>
                            <a:lnTo>
                              <a:pt x="186080" y="51207"/>
                            </a:lnTo>
                            <a:cubicBezTo>
                              <a:pt x="172974" y="52426"/>
                              <a:pt x="163677" y="53493"/>
                              <a:pt x="158191" y="54407"/>
                            </a:cubicBezTo>
                            <a:cubicBezTo>
                              <a:pt x="157581" y="54407"/>
                              <a:pt x="156515" y="54483"/>
                              <a:pt x="154991" y="54636"/>
                            </a:cubicBezTo>
                            <a:cubicBezTo>
                              <a:pt x="153467" y="54788"/>
                              <a:pt x="152095" y="55321"/>
                              <a:pt x="150876" y="56236"/>
                            </a:cubicBezTo>
                            <a:cubicBezTo>
                              <a:pt x="149657" y="55626"/>
                              <a:pt x="147828" y="55474"/>
                              <a:pt x="145389" y="55779"/>
                            </a:cubicBezTo>
                            <a:cubicBezTo>
                              <a:pt x="142951" y="56083"/>
                              <a:pt x="141275" y="56083"/>
                              <a:pt x="140360" y="55779"/>
                            </a:cubicBezTo>
                            <a:cubicBezTo>
                              <a:pt x="139141" y="55474"/>
                              <a:pt x="137922" y="55474"/>
                              <a:pt x="136703" y="55779"/>
                            </a:cubicBezTo>
                            <a:cubicBezTo>
                              <a:pt x="135483" y="56083"/>
                              <a:pt x="134417" y="56236"/>
                              <a:pt x="133502" y="56236"/>
                            </a:cubicBezTo>
                            <a:cubicBezTo>
                              <a:pt x="131673" y="56236"/>
                              <a:pt x="130149" y="56083"/>
                              <a:pt x="128930" y="55779"/>
                            </a:cubicBezTo>
                            <a:lnTo>
                              <a:pt x="115671" y="54407"/>
                            </a:lnTo>
                            <a:cubicBezTo>
                              <a:pt x="114147" y="54102"/>
                              <a:pt x="111709" y="53950"/>
                              <a:pt x="108356" y="53950"/>
                            </a:cubicBezTo>
                            <a:cubicBezTo>
                              <a:pt x="108051" y="53950"/>
                              <a:pt x="107747" y="53874"/>
                              <a:pt x="107442" y="53721"/>
                            </a:cubicBezTo>
                            <a:cubicBezTo>
                              <a:pt x="107137" y="53569"/>
                              <a:pt x="106985" y="53645"/>
                              <a:pt x="106985" y="53950"/>
                            </a:cubicBezTo>
                            <a:cubicBezTo>
                              <a:pt x="106070" y="54864"/>
                              <a:pt x="104546" y="55321"/>
                              <a:pt x="102413" y="55321"/>
                            </a:cubicBezTo>
                            <a:lnTo>
                              <a:pt x="100127" y="55321"/>
                            </a:lnTo>
                            <a:lnTo>
                              <a:pt x="98755" y="55321"/>
                            </a:lnTo>
                            <a:cubicBezTo>
                              <a:pt x="94183" y="55626"/>
                              <a:pt x="91745" y="53797"/>
                              <a:pt x="91440" y="49835"/>
                            </a:cubicBezTo>
                            <a:cubicBezTo>
                              <a:pt x="91440" y="49225"/>
                              <a:pt x="91287" y="48768"/>
                              <a:pt x="90983" y="48463"/>
                            </a:cubicBezTo>
                            <a:cubicBezTo>
                              <a:pt x="90678" y="48159"/>
                              <a:pt x="90525" y="47701"/>
                              <a:pt x="90525" y="47092"/>
                            </a:cubicBezTo>
                            <a:cubicBezTo>
                              <a:pt x="90525" y="46787"/>
                              <a:pt x="90297" y="46330"/>
                              <a:pt x="89840" y="45720"/>
                            </a:cubicBezTo>
                            <a:cubicBezTo>
                              <a:pt x="89382" y="45111"/>
                              <a:pt x="89306" y="44653"/>
                              <a:pt x="89611" y="44349"/>
                            </a:cubicBezTo>
                            <a:cubicBezTo>
                              <a:pt x="90221" y="43129"/>
                              <a:pt x="90297" y="41910"/>
                              <a:pt x="89840" y="40691"/>
                            </a:cubicBezTo>
                            <a:cubicBezTo>
                              <a:pt x="89382" y="39472"/>
                              <a:pt x="89154" y="38557"/>
                              <a:pt x="89154" y="37948"/>
                            </a:cubicBezTo>
                            <a:cubicBezTo>
                              <a:pt x="89154" y="36729"/>
                              <a:pt x="88697" y="35967"/>
                              <a:pt x="87782" y="35662"/>
                            </a:cubicBezTo>
                            <a:cubicBezTo>
                              <a:pt x="86868" y="35357"/>
                              <a:pt x="86258" y="34747"/>
                              <a:pt x="85953" y="33833"/>
                            </a:cubicBezTo>
                            <a:cubicBezTo>
                              <a:pt x="85649" y="32919"/>
                              <a:pt x="85801" y="32004"/>
                              <a:pt x="86411" y="31090"/>
                            </a:cubicBezTo>
                            <a:cubicBezTo>
                              <a:pt x="87630" y="29261"/>
                              <a:pt x="87477" y="27585"/>
                              <a:pt x="85953" y="26061"/>
                            </a:cubicBezTo>
                            <a:lnTo>
                              <a:pt x="82296" y="21946"/>
                            </a:lnTo>
                            <a:cubicBezTo>
                              <a:pt x="81077" y="20727"/>
                              <a:pt x="80467" y="19507"/>
                              <a:pt x="80467" y="18288"/>
                            </a:cubicBezTo>
                            <a:cubicBezTo>
                              <a:pt x="80467" y="17374"/>
                              <a:pt x="81077" y="16307"/>
                              <a:pt x="82296" y="15088"/>
                            </a:cubicBezTo>
                            <a:lnTo>
                              <a:pt x="89611" y="8230"/>
                            </a:lnTo>
                            <a:cubicBezTo>
                              <a:pt x="92049" y="6096"/>
                              <a:pt x="96469" y="4420"/>
                              <a:pt x="102870" y="3201"/>
                            </a:cubicBezTo>
                            <a:cubicBezTo>
                              <a:pt x="103175" y="3201"/>
                              <a:pt x="103479" y="3353"/>
                              <a:pt x="103784" y="3658"/>
                            </a:cubicBezTo>
                            <a:cubicBezTo>
                              <a:pt x="104089" y="3963"/>
                              <a:pt x="104546" y="4115"/>
                              <a:pt x="105156" y="4115"/>
                            </a:cubicBezTo>
                            <a:lnTo>
                              <a:pt x="107442" y="5029"/>
                            </a:lnTo>
                            <a:cubicBezTo>
                              <a:pt x="108661" y="4725"/>
                              <a:pt x="109728" y="4801"/>
                              <a:pt x="110642" y="5258"/>
                            </a:cubicBezTo>
                            <a:cubicBezTo>
                              <a:pt x="111557" y="5715"/>
                              <a:pt x="112166" y="6401"/>
                              <a:pt x="112471" y="7315"/>
                            </a:cubicBezTo>
                            <a:cubicBezTo>
                              <a:pt x="112776" y="7925"/>
                              <a:pt x="112928" y="9144"/>
                              <a:pt x="112928" y="10973"/>
                            </a:cubicBezTo>
                            <a:cubicBezTo>
                              <a:pt x="112928" y="11887"/>
                              <a:pt x="113538" y="12345"/>
                              <a:pt x="114757" y="12345"/>
                            </a:cubicBezTo>
                            <a:lnTo>
                              <a:pt x="125273" y="11887"/>
                            </a:lnTo>
                            <a:lnTo>
                              <a:pt x="155905" y="9601"/>
                            </a:lnTo>
                            <a:lnTo>
                              <a:pt x="167792" y="8230"/>
                            </a:lnTo>
                            <a:cubicBezTo>
                              <a:pt x="172669" y="7620"/>
                              <a:pt x="176479" y="7315"/>
                              <a:pt x="179222" y="7315"/>
                            </a:cubicBezTo>
                            <a:cubicBezTo>
                              <a:pt x="197510" y="5487"/>
                              <a:pt x="211379" y="4572"/>
                              <a:pt x="220827" y="4572"/>
                            </a:cubicBezTo>
                            <a:lnTo>
                              <a:pt x="248717" y="3201"/>
                            </a:lnTo>
                            <a:cubicBezTo>
                              <a:pt x="258470" y="2591"/>
                              <a:pt x="265481" y="2286"/>
                              <a:pt x="269748" y="2286"/>
                            </a:cubicBezTo>
                            <a:lnTo>
                              <a:pt x="293522" y="915"/>
                            </a:lnTo>
                            <a:lnTo>
                              <a:pt x="309981" y="915"/>
                            </a:lnTo>
                            <a:cubicBezTo>
                              <a:pt x="320954" y="305"/>
                              <a:pt x="328879" y="0"/>
                              <a:pt x="333756"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演示佛系体" panose="00000500000000000000" pitchFamily="2" charset="-122"/>
                          <a:ea typeface="演示佛系体" panose="00000500000000000000" pitchFamily="2" charset="-122"/>
                        </a:endParaRPr>
                      </a:p>
                    </p:txBody>
                  </p:sp>
                </p:grpSp>
                <p:sp>
                  <p:nvSpPr>
                    <p:cNvPr id="77" name="任意多边形: 形状 76">
                      <a:extLst>
                        <a:ext uri="{FF2B5EF4-FFF2-40B4-BE49-F238E27FC236}">
                          <a16:creationId xmlns:a16="http://schemas.microsoft.com/office/drawing/2014/main" xmlns="" id="{9B41EAC1-73D2-41F3-84EA-597DEA9269DD}"/>
                        </a:ext>
                      </a:extLst>
                    </p:cNvPr>
                    <p:cNvSpPr/>
                    <p:nvPr/>
                  </p:nvSpPr>
                  <p:spPr>
                    <a:xfrm>
                      <a:off x="2313730" y="4990716"/>
                      <a:ext cx="1980113" cy="119667"/>
                    </a:xfrm>
                    <a:custGeom>
                      <a:avLst/>
                      <a:gdLst>
                        <a:gd name="connsiteX0" fmla="*/ 22012 w 1980113"/>
                        <a:gd name="connsiteY0" fmla="*/ 0 h 119667"/>
                        <a:gd name="connsiteX1" fmla="*/ 178220 w 1980113"/>
                        <a:gd name="connsiteY1" fmla="*/ 0 h 119667"/>
                        <a:gd name="connsiteX2" fmla="*/ 178223 w 1980113"/>
                        <a:gd name="connsiteY2" fmla="*/ 1 h 119667"/>
                        <a:gd name="connsiteX3" fmla="*/ 178221 w 1980113"/>
                        <a:gd name="connsiteY3" fmla="*/ 1 h 119667"/>
                        <a:gd name="connsiteX4" fmla="*/ 199211 w 1980113"/>
                        <a:gd name="connsiteY4" fmla="*/ 9625 h 119667"/>
                        <a:gd name="connsiteX5" fmla="*/ 320544 w 1980113"/>
                        <a:gd name="connsiteY5" fmla="*/ 47583 h 119667"/>
                        <a:gd name="connsiteX6" fmla="*/ 453392 w 1980113"/>
                        <a:gd name="connsiteY6" fmla="*/ 8815 h 119667"/>
                        <a:gd name="connsiteX7" fmla="*/ 475662 w 1980113"/>
                        <a:gd name="connsiteY7" fmla="*/ 1 h 119667"/>
                        <a:gd name="connsiteX8" fmla="*/ 475659 w 1980113"/>
                        <a:gd name="connsiteY8" fmla="*/ 1 h 119667"/>
                        <a:gd name="connsiteX9" fmla="*/ 475662 w 1980113"/>
                        <a:gd name="connsiteY9" fmla="*/ 0 h 119667"/>
                        <a:gd name="connsiteX10" fmla="*/ 681364 w 1980113"/>
                        <a:gd name="connsiteY10" fmla="*/ 0 h 119667"/>
                        <a:gd name="connsiteX11" fmla="*/ 697516 w 1980113"/>
                        <a:gd name="connsiteY11" fmla="*/ 7840 h 119667"/>
                        <a:gd name="connsiteX12" fmla="*/ 813658 w 1980113"/>
                        <a:gd name="connsiteY12" fmla="*/ 44986 h 119667"/>
                        <a:gd name="connsiteX13" fmla="*/ 813659 w 1980113"/>
                        <a:gd name="connsiteY13" fmla="*/ 44986 h 119667"/>
                        <a:gd name="connsiteX14" fmla="*/ 884525 w 1980113"/>
                        <a:gd name="connsiteY14" fmla="*/ 30813 h 119667"/>
                        <a:gd name="connsiteX15" fmla="*/ 941177 w 1980113"/>
                        <a:gd name="connsiteY15" fmla="*/ 9201 h 119667"/>
                        <a:gd name="connsiteX16" fmla="*/ 961754 w 1980113"/>
                        <a:gd name="connsiteY16" fmla="*/ 1353 h 119667"/>
                        <a:gd name="connsiteX17" fmla="*/ 965344 w 1980113"/>
                        <a:gd name="connsiteY17" fmla="*/ 0 h 119667"/>
                        <a:gd name="connsiteX18" fmla="*/ 1219871 w 1980113"/>
                        <a:gd name="connsiteY18" fmla="*/ 0 h 119667"/>
                        <a:gd name="connsiteX19" fmla="*/ 1219873 w 1980113"/>
                        <a:gd name="connsiteY19" fmla="*/ 1 h 119667"/>
                        <a:gd name="connsiteX20" fmla="*/ 1227129 w 1980113"/>
                        <a:gd name="connsiteY20" fmla="*/ 3948 h 119667"/>
                        <a:gd name="connsiteX21" fmla="*/ 1335322 w 1980113"/>
                        <a:gd name="connsiteY21" fmla="*/ 47583 h 119667"/>
                        <a:gd name="connsiteX22" fmla="*/ 1442867 w 1980113"/>
                        <a:gd name="connsiteY22" fmla="*/ 542 h 119667"/>
                        <a:gd name="connsiteX23" fmla="*/ 1443792 w 1980113"/>
                        <a:gd name="connsiteY23" fmla="*/ 1 h 119667"/>
                        <a:gd name="connsiteX24" fmla="*/ 1443787 w 1980113"/>
                        <a:gd name="connsiteY24" fmla="*/ 1 h 119667"/>
                        <a:gd name="connsiteX25" fmla="*/ 1443790 w 1980113"/>
                        <a:gd name="connsiteY25" fmla="*/ 0 h 119667"/>
                        <a:gd name="connsiteX26" fmla="*/ 1691399 w 1980113"/>
                        <a:gd name="connsiteY26" fmla="*/ 0 h 119667"/>
                        <a:gd name="connsiteX27" fmla="*/ 1709966 w 1980113"/>
                        <a:gd name="connsiteY27" fmla="*/ 8508 h 119667"/>
                        <a:gd name="connsiteX28" fmla="*/ 1759395 w 1980113"/>
                        <a:gd name="connsiteY28" fmla="*/ 31158 h 119667"/>
                        <a:gd name="connsiteX29" fmla="*/ 1825840 w 1980113"/>
                        <a:gd name="connsiteY29" fmla="*/ 47581 h 119667"/>
                        <a:gd name="connsiteX30" fmla="*/ 1948199 w 1980113"/>
                        <a:gd name="connsiteY30" fmla="*/ 15464 h 119667"/>
                        <a:gd name="connsiteX31" fmla="*/ 1980113 w 1980113"/>
                        <a:gd name="connsiteY31" fmla="*/ 2281 h 119667"/>
                        <a:gd name="connsiteX32" fmla="*/ 1976233 w 1980113"/>
                        <a:gd name="connsiteY32" fmla="*/ 37030 h 119667"/>
                        <a:gd name="connsiteX33" fmla="*/ 1960591 w 1980113"/>
                        <a:gd name="connsiteY33" fmla="*/ 56813 h 119667"/>
                        <a:gd name="connsiteX34" fmla="*/ 1960595 w 1980113"/>
                        <a:gd name="connsiteY34" fmla="*/ 56806 h 119667"/>
                        <a:gd name="connsiteX35" fmla="*/ 1960591 w 1980113"/>
                        <a:gd name="connsiteY35" fmla="*/ 56811 h 119667"/>
                        <a:gd name="connsiteX36" fmla="*/ 1960590 w 1980113"/>
                        <a:gd name="connsiteY36" fmla="*/ 56813 h 119667"/>
                        <a:gd name="connsiteX37" fmla="*/ 1942744 w 1980113"/>
                        <a:gd name="connsiteY37" fmla="*/ 89295 h 119667"/>
                        <a:gd name="connsiteX38" fmla="*/ 1914735 w 1980113"/>
                        <a:gd name="connsiteY38" fmla="*/ 116590 h 119667"/>
                        <a:gd name="connsiteX39" fmla="*/ 1883149 w 1980113"/>
                        <a:gd name="connsiteY39" fmla="*/ 116486 h 119667"/>
                        <a:gd name="connsiteX40" fmla="*/ 1877188 w 1980113"/>
                        <a:gd name="connsiteY40" fmla="*/ 113907 h 119667"/>
                        <a:gd name="connsiteX41" fmla="*/ 1841829 w 1980113"/>
                        <a:gd name="connsiteY41" fmla="*/ 98612 h 119667"/>
                        <a:gd name="connsiteX42" fmla="*/ 1805442 w 1980113"/>
                        <a:gd name="connsiteY42" fmla="*/ 81665 h 119667"/>
                        <a:gd name="connsiteX43" fmla="*/ 1693571 w 1980113"/>
                        <a:gd name="connsiteY43" fmla="*/ 81665 h 119667"/>
                        <a:gd name="connsiteX44" fmla="*/ 1666093 w 1980113"/>
                        <a:gd name="connsiteY44" fmla="*/ 93016 h 119667"/>
                        <a:gd name="connsiteX45" fmla="*/ 1576280 w 1980113"/>
                        <a:gd name="connsiteY45" fmla="*/ 116590 h 119667"/>
                        <a:gd name="connsiteX46" fmla="*/ 1527509 w 1980113"/>
                        <a:gd name="connsiteY46" fmla="*/ 104535 h 119667"/>
                        <a:gd name="connsiteX47" fmla="*/ 1491228 w 1980113"/>
                        <a:gd name="connsiteY47" fmla="*/ 87910 h 119667"/>
                        <a:gd name="connsiteX48" fmla="*/ 1477599 w 1980113"/>
                        <a:gd name="connsiteY48" fmla="*/ 81665 h 119667"/>
                        <a:gd name="connsiteX49" fmla="*/ 1295852 w 1980113"/>
                        <a:gd name="connsiteY49" fmla="*/ 81665 h 119667"/>
                        <a:gd name="connsiteX50" fmla="*/ 1295850 w 1980113"/>
                        <a:gd name="connsiteY50" fmla="*/ 81666 h 119667"/>
                        <a:gd name="connsiteX51" fmla="*/ 1295854 w 1980113"/>
                        <a:gd name="connsiteY51" fmla="*/ 81666 h 119667"/>
                        <a:gd name="connsiteX52" fmla="*/ 1295175 w 1980113"/>
                        <a:gd name="connsiteY52" fmla="*/ 82063 h 119667"/>
                        <a:gd name="connsiteX53" fmla="*/ 1216236 w 1980113"/>
                        <a:gd name="connsiteY53" fmla="*/ 116591 h 119667"/>
                        <a:gd name="connsiteX54" fmla="*/ 1136821 w 1980113"/>
                        <a:gd name="connsiteY54" fmla="*/ 84563 h 119667"/>
                        <a:gd name="connsiteX55" fmla="*/ 1131495 w 1980113"/>
                        <a:gd name="connsiteY55" fmla="*/ 81666 h 119667"/>
                        <a:gd name="connsiteX56" fmla="*/ 1131494 w 1980113"/>
                        <a:gd name="connsiteY56" fmla="*/ 81665 h 119667"/>
                        <a:gd name="connsiteX57" fmla="*/ 944669 w 1980113"/>
                        <a:gd name="connsiteY57" fmla="*/ 81665 h 119667"/>
                        <a:gd name="connsiteX58" fmla="*/ 942034 w 1980113"/>
                        <a:gd name="connsiteY58" fmla="*/ 82658 h 119667"/>
                        <a:gd name="connsiteX59" fmla="*/ 926930 w 1980113"/>
                        <a:gd name="connsiteY59" fmla="*/ 88419 h 119667"/>
                        <a:gd name="connsiteX60" fmla="*/ 885347 w 1980113"/>
                        <a:gd name="connsiteY60" fmla="*/ 104282 h 119667"/>
                        <a:gd name="connsiteX61" fmla="*/ 833331 w 1980113"/>
                        <a:gd name="connsiteY61" fmla="*/ 114685 h 119667"/>
                        <a:gd name="connsiteX62" fmla="*/ 833330 w 1980113"/>
                        <a:gd name="connsiteY62" fmla="*/ 114685 h 119667"/>
                        <a:gd name="connsiteX63" fmla="*/ 748081 w 1980113"/>
                        <a:gd name="connsiteY63" fmla="*/ 87420 h 119667"/>
                        <a:gd name="connsiteX64" fmla="*/ 736225 w 1980113"/>
                        <a:gd name="connsiteY64" fmla="*/ 81665 h 119667"/>
                        <a:gd name="connsiteX65" fmla="*/ 585238 w 1980113"/>
                        <a:gd name="connsiteY65" fmla="*/ 81665 h 119667"/>
                        <a:gd name="connsiteX66" fmla="*/ 585236 w 1980113"/>
                        <a:gd name="connsiteY66" fmla="*/ 81666 h 119667"/>
                        <a:gd name="connsiteX67" fmla="*/ 585238 w 1980113"/>
                        <a:gd name="connsiteY67" fmla="*/ 81666 h 119667"/>
                        <a:gd name="connsiteX68" fmla="*/ 568892 w 1980113"/>
                        <a:gd name="connsiteY68" fmla="*/ 88135 h 119667"/>
                        <a:gd name="connsiteX69" fmla="*/ 471380 w 1980113"/>
                        <a:gd name="connsiteY69" fmla="*/ 116591 h 119667"/>
                        <a:gd name="connsiteX70" fmla="*/ 382321 w 1980113"/>
                        <a:gd name="connsiteY70" fmla="*/ 88730 h 119667"/>
                        <a:gd name="connsiteX71" fmla="*/ 366914 w 1980113"/>
                        <a:gd name="connsiteY71" fmla="*/ 81666 h 119667"/>
                        <a:gd name="connsiteX72" fmla="*/ 366915 w 1980113"/>
                        <a:gd name="connsiteY72" fmla="*/ 81666 h 119667"/>
                        <a:gd name="connsiteX73" fmla="*/ 366913 w 1980113"/>
                        <a:gd name="connsiteY73" fmla="*/ 81665 h 119667"/>
                        <a:gd name="connsiteX74" fmla="*/ 218622 w 1980113"/>
                        <a:gd name="connsiteY74" fmla="*/ 81665 h 119667"/>
                        <a:gd name="connsiteX75" fmla="*/ 217937 w 1980113"/>
                        <a:gd name="connsiteY75" fmla="*/ 81943 h 119667"/>
                        <a:gd name="connsiteX76" fmla="*/ 141816 w 1980113"/>
                        <a:gd name="connsiteY76" fmla="*/ 105160 h 119667"/>
                        <a:gd name="connsiteX77" fmla="*/ 141815 w 1980113"/>
                        <a:gd name="connsiteY77" fmla="*/ 105160 h 119667"/>
                        <a:gd name="connsiteX78" fmla="*/ 210 w 1980113"/>
                        <a:gd name="connsiteY78" fmla="*/ 53725 h 119667"/>
                        <a:gd name="connsiteX79" fmla="*/ 6232 w 1980113"/>
                        <a:gd name="connsiteY79" fmla="*/ 24649 h 11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80113" h="119667">
                          <a:moveTo>
                            <a:pt x="22012" y="0"/>
                          </a:moveTo>
                          <a:lnTo>
                            <a:pt x="178220" y="0"/>
                          </a:lnTo>
                          <a:lnTo>
                            <a:pt x="178223" y="1"/>
                          </a:lnTo>
                          <a:lnTo>
                            <a:pt x="178221" y="1"/>
                          </a:lnTo>
                          <a:lnTo>
                            <a:pt x="199211" y="9625"/>
                          </a:lnTo>
                          <a:cubicBezTo>
                            <a:pt x="238467" y="28767"/>
                            <a:pt x="278803" y="47583"/>
                            <a:pt x="320544" y="47583"/>
                          </a:cubicBezTo>
                          <a:cubicBezTo>
                            <a:pt x="362286" y="47583"/>
                            <a:pt x="407920" y="28226"/>
                            <a:pt x="453392" y="8815"/>
                          </a:cubicBezTo>
                          <a:lnTo>
                            <a:pt x="475662" y="1"/>
                          </a:lnTo>
                          <a:lnTo>
                            <a:pt x="475659" y="1"/>
                          </a:lnTo>
                          <a:lnTo>
                            <a:pt x="475662" y="0"/>
                          </a:lnTo>
                          <a:lnTo>
                            <a:pt x="681364" y="0"/>
                          </a:lnTo>
                          <a:lnTo>
                            <a:pt x="697516" y="7840"/>
                          </a:lnTo>
                          <a:cubicBezTo>
                            <a:pt x="733419" y="26927"/>
                            <a:pt x="769969" y="45851"/>
                            <a:pt x="813658" y="44986"/>
                          </a:cubicBezTo>
                          <a:lnTo>
                            <a:pt x="813659" y="44986"/>
                          </a:lnTo>
                          <a:cubicBezTo>
                            <a:pt x="835504" y="44554"/>
                            <a:pt x="859483" y="38957"/>
                            <a:pt x="884525" y="30813"/>
                          </a:cubicBezTo>
                          <a:lnTo>
                            <a:pt x="941177" y="9201"/>
                          </a:lnTo>
                          <a:lnTo>
                            <a:pt x="961754" y="1353"/>
                          </a:lnTo>
                          <a:lnTo>
                            <a:pt x="965344" y="0"/>
                          </a:lnTo>
                          <a:lnTo>
                            <a:pt x="1219871" y="0"/>
                          </a:lnTo>
                          <a:lnTo>
                            <a:pt x="1219873" y="1"/>
                          </a:lnTo>
                          <a:lnTo>
                            <a:pt x="1227129" y="3948"/>
                          </a:lnTo>
                          <a:cubicBezTo>
                            <a:pt x="1263410" y="26062"/>
                            <a:pt x="1298122" y="48016"/>
                            <a:pt x="1335322" y="47583"/>
                          </a:cubicBezTo>
                          <a:cubicBezTo>
                            <a:pt x="1372522" y="47151"/>
                            <a:pt x="1407236" y="23793"/>
                            <a:pt x="1442867" y="542"/>
                          </a:cubicBezTo>
                          <a:lnTo>
                            <a:pt x="1443792" y="1"/>
                          </a:lnTo>
                          <a:lnTo>
                            <a:pt x="1443787" y="1"/>
                          </a:lnTo>
                          <a:lnTo>
                            <a:pt x="1443790" y="0"/>
                          </a:lnTo>
                          <a:lnTo>
                            <a:pt x="1691399" y="0"/>
                          </a:lnTo>
                          <a:lnTo>
                            <a:pt x="1709966" y="8508"/>
                          </a:lnTo>
                          <a:lnTo>
                            <a:pt x="1759395" y="31158"/>
                          </a:lnTo>
                          <a:cubicBezTo>
                            <a:pt x="1782287" y="40119"/>
                            <a:pt x="1804645" y="46499"/>
                            <a:pt x="1825840" y="47581"/>
                          </a:cubicBezTo>
                          <a:cubicBezTo>
                            <a:pt x="1868230" y="49745"/>
                            <a:pt x="1908711" y="32874"/>
                            <a:pt x="1948199" y="15464"/>
                          </a:cubicBezTo>
                          <a:lnTo>
                            <a:pt x="1980113" y="2281"/>
                          </a:lnTo>
                          <a:lnTo>
                            <a:pt x="1976233" y="37030"/>
                          </a:lnTo>
                          <a:lnTo>
                            <a:pt x="1960591" y="56813"/>
                          </a:lnTo>
                          <a:lnTo>
                            <a:pt x="1960595" y="56806"/>
                          </a:lnTo>
                          <a:lnTo>
                            <a:pt x="1960591" y="56811"/>
                          </a:lnTo>
                          <a:lnTo>
                            <a:pt x="1960590" y="56813"/>
                          </a:lnTo>
                          <a:lnTo>
                            <a:pt x="1942744" y="89295"/>
                          </a:lnTo>
                          <a:cubicBezTo>
                            <a:pt x="1933163" y="102164"/>
                            <a:pt x="1923043" y="112066"/>
                            <a:pt x="1914735" y="116590"/>
                          </a:cubicBezTo>
                          <a:cubicBezTo>
                            <a:pt x="1906428" y="121115"/>
                            <a:pt x="1895600" y="120281"/>
                            <a:pt x="1883149" y="116486"/>
                          </a:cubicBezTo>
                          <a:lnTo>
                            <a:pt x="1877188" y="113907"/>
                          </a:lnTo>
                          <a:lnTo>
                            <a:pt x="1841829" y="98612"/>
                          </a:lnTo>
                          <a:lnTo>
                            <a:pt x="1805442" y="81665"/>
                          </a:lnTo>
                          <a:lnTo>
                            <a:pt x="1693571" y="81665"/>
                          </a:lnTo>
                          <a:lnTo>
                            <a:pt x="1666093" y="93016"/>
                          </a:lnTo>
                          <a:cubicBezTo>
                            <a:pt x="1637108" y="105795"/>
                            <a:pt x="1607395" y="118178"/>
                            <a:pt x="1576280" y="116590"/>
                          </a:cubicBezTo>
                          <a:cubicBezTo>
                            <a:pt x="1560723" y="115796"/>
                            <a:pt x="1544312" y="111113"/>
                            <a:pt x="1527509" y="104535"/>
                          </a:cubicBezTo>
                          <a:lnTo>
                            <a:pt x="1491228" y="87910"/>
                          </a:lnTo>
                          <a:lnTo>
                            <a:pt x="1477599" y="81665"/>
                          </a:lnTo>
                          <a:lnTo>
                            <a:pt x="1295852" y="81665"/>
                          </a:lnTo>
                          <a:lnTo>
                            <a:pt x="1295850" y="81666"/>
                          </a:lnTo>
                          <a:lnTo>
                            <a:pt x="1295854" y="81666"/>
                          </a:lnTo>
                          <a:lnTo>
                            <a:pt x="1295175" y="82063"/>
                          </a:lnTo>
                          <a:cubicBezTo>
                            <a:pt x="1269021" y="99129"/>
                            <a:pt x="1243541" y="116274"/>
                            <a:pt x="1216236" y="116591"/>
                          </a:cubicBezTo>
                          <a:cubicBezTo>
                            <a:pt x="1188931" y="116909"/>
                            <a:pt x="1163452" y="100795"/>
                            <a:pt x="1136821" y="84563"/>
                          </a:cubicBezTo>
                          <a:lnTo>
                            <a:pt x="1131495" y="81666"/>
                          </a:lnTo>
                          <a:lnTo>
                            <a:pt x="1131494" y="81665"/>
                          </a:lnTo>
                          <a:lnTo>
                            <a:pt x="944669" y="81665"/>
                          </a:lnTo>
                          <a:lnTo>
                            <a:pt x="942034" y="82658"/>
                          </a:lnTo>
                          <a:lnTo>
                            <a:pt x="926930" y="88419"/>
                          </a:lnTo>
                          <a:lnTo>
                            <a:pt x="885347" y="104282"/>
                          </a:lnTo>
                          <a:cubicBezTo>
                            <a:pt x="866966" y="110260"/>
                            <a:pt x="849365" y="114368"/>
                            <a:pt x="833331" y="114685"/>
                          </a:cubicBezTo>
                          <a:lnTo>
                            <a:pt x="833330" y="114685"/>
                          </a:lnTo>
                          <a:cubicBezTo>
                            <a:pt x="801262" y="115320"/>
                            <a:pt x="774434" y="101430"/>
                            <a:pt x="748081" y="87420"/>
                          </a:cubicBezTo>
                          <a:lnTo>
                            <a:pt x="736225" y="81665"/>
                          </a:lnTo>
                          <a:lnTo>
                            <a:pt x="585238" y="81665"/>
                          </a:lnTo>
                          <a:lnTo>
                            <a:pt x="585236" y="81666"/>
                          </a:lnTo>
                          <a:lnTo>
                            <a:pt x="585238" y="81666"/>
                          </a:lnTo>
                          <a:lnTo>
                            <a:pt x="568892" y="88135"/>
                          </a:lnTo>
                          <a:cubicBezTo>
                            <a:pt x="535515" y="102383"/>
                            <a:pt x="502019" y="116591"/>
                            <a:pt x="471380" y="116591"/>
                          </a:cubicBezTo>
                          <a:cubicBezTo>
                            <a:pt x="440742" y="116591"/>
                            <a:pt x="411135" y="102780"/>
                            <a:pt x="382321" y="88730"/>
                          </a:cubicBezTo>
                          <a:lnTo>
                            <a:pt x="366914" y="81666"/>
                          </a:lnTo>
                          <a:lnTo>
                            <a:pt x="366915" y="81666"/>
                          </a:lnTo>
                          <a:lnTo>
                            <a:pt x="366913" y="81665"/>
                          </a:lnTo>
                          <a:lnTo>
                            <a:pt x="218622" y="81665"/>
                          </a:lnTo>
                          <a:lnTo>
                            <a:pt x="217937" y="81943"/>
                          </a:lnTo>
                          <a:cubicBezTo>
                            <a:pt x="191955" y="93730"/>
                            <a:pt x="166634" y="105637"/>
                            <a:pt x="141816" y="105160"/>
                          </a:cubicBezTo>
                          <a:lnTo>
                            <a:pt x="141815" y="105160"/>
                          </a:lnTo>
                          <a:cubicBezTo>
                            <a:pt x="92179" y="104208"/>
                            <a:pt x="3703" y="80395"/>
                            <a:pt x="210" y="53725"/>
                          </a:cubicBezTo>
                          <a:cubicBezTo>
                            <a:pt x="-664" y="47058"/>
                            <a:pt x="1156" y="36759"/>
                            <a:pt x="6232" y="24649"/>
                          </a:cubicBezTo>
                          <a:close/>
                        </a:path>
                      </a:pathLst>
                    </a:custGeom>
                    <a:solidFill>
                      <a:srgbClr val="731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幼圆" panose="02010509060101010101" pitchFamily="49" charset="-122"/>
                        <a:ea typeface="幼圆" panose="02010509060101010101" pitchFamily="49" charset="-122"/>
                      </a:endParaRPr>
                    </a:p>
                  </p:txBody>
                </p:sp>
                <p:sp>
                  <p:nvSpPr>
                    <p:cNvPr id="78" name="椭圆 77">
                      <a:extLst>
                        <a:ext uri="{FF2B5EF4-FFF2-40B4-BE49-F238E27FC236}">
                          <a16:creationId xmlns:a16="http://schemas.microsoft.com/office/drawing/2014/main" xmlns="" id="{65337204-79B7-477E-9EF5-37668B51CD8A}"/>
                        </a:ext>
                      </a:extLst>
                    </p:cNvPr>
                    <p:cNvSpPr/>
                    <p:nvPr/>
                  </p:nvSpPr>
                  <p:spPr>
                    <a:xfrm>
                      <a:off x="2576711" y="4395585"/>
                      <a:ext cx="1454150" cy="220208"/>
                    </a:xfrm>
                    <a:prstGeom prst="ellipse">
                      <a:avLst/>
                    </a:prstGeom>
                    <a:solidFill>
                      <a:srgbClr val="731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幼圆" panose="02010509060101010101" pitchFamily="49" charset="-122"/>
                        <a:ea typeface="幼圆" panose="02010509060101010101" pitchFamily="49" charset="-122"/>
                      </a:endParaRPr>
                    </a:p>
                  </p:txBody>
                </p:sp>
                <p:sp>
                  <p:nvSpPr>
                    <p:cNvPr id="79" name="任意多边形: 形状 78">
                      <a:extLst>
                        <a:ext uri="{FF2B5EF4-FFF2-40B4-BE49-F238E27FC236}">
                          <a16:creationId xmlns:a16="http://schemas.microsoft.com/office/drawing/2014/main" xmlns="" id="{C4AE14AB-0D9A-46DE-AC75-C59175A89151}"/>
                        </a:ext>
                      </a:extLst>
                    </p:cNvPr>
                    <p:cNvSpPr/>
                    <p:nvPr/>
                  </p:nvSpPr>
                  <p:spPr>
                    <a:xfrm>
                      <a:off x="2618502" y="4746414"/>
                      <a:ext cx="1370568" cy="110346"/>
                    </a:xfrm>
                    <a:custGeom>
                      <a:avLst/>
                      <a:gdLst>
                        <a:gd name="connsiteX0" fmla="*/ 1453827 w 1454150"/>
                        <a:gd name="connsiteY0" fmla="*/ 0 h 110346"/>
                        <a:gd name="connsiteX1" fmla="*/ 1454150 w 1454150"/>
                        <a:gd name="connsiteY1" fmla="*/ 242 h 110346"/>
                        <a:gd name="connsiteX2" fmla="*/ 727075 w 1454150"/>
                        <a:gd name="connsiteY2" fmla="*/ 110346 h 110346"/>
                        <a:gd name="connsiteX3" fmla="*/ 0 w 1454150"/>
                        <a:gd name="connsiteY3" fmla="*/ 242 h 110346"/>
                        <a:gd name="connsiteX4" fmla="*/ 323 w 1454150"/>
                        <a:gd name="connsiteY4" fmla="*/ 0 h 110346"/>
                        <a:gd name="connsiteX5" fmla="*/ 18411 w 1454150"/>
                        <a:gd name="connsiteY5" fmla="*/ 14010 h 110346"/>
                        <a:gd name="connsiteX6" fmla="*/ 727075 w 1454150"/>
                        <a:gd name="connsiteY6" fmla="*/ 87465 h 110346"/>
                        <a:gd name="connsiteX7" fmla="*/ 1435739 w 1454150"/>
                        <a:gd name="connsiteY7" fmla="*/ 14010 h 11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4150" h="110346">
                          <a:moveTo>
                            <a:pt x="1453827" y="0"/>
                          </a:moveTo>
                          <a:lnTo>
                            <a:pt x="1454150" y="242"/>
                          </a:lnTo>
                          <a:cubicBezTo>
                            <a:pt x="1454150" y="61051"/>
                            <a:pt x="1128627" y="110346"/>
                            <a:pt x="727075" y="110346"/>
                          </a:cubicBezTo>
                          <a:cubicBezTo>
                            <a:pt x="325523" y="110346"/>
                            <a:pt x="0" y="61051"/>
                            <a:pt x="0" y="242"/>
                          </a:cubicBezTo>
                          <a:lnTo>
                            <a:pt x="323" y="0"/>
                          </a:lnTo>
                          <a:lnTo>
                            <a:pt x="18411" y="14010"/>
                          </a:lnTo>
                          <a:cubicBezTo>
                            <a:pt x="135168" y="57177"/>
                            <a:pt x="408502" y="87465"/>
                            <a:pt x="727075" y="87465"/>
                          </a:cubicBezTo>
                          <a:cubicBezTo>
                            <a:pt x="1045648" y="87465"/>
                            <a:pt x="1318983" y="57177"/>
                            <a:pt x="1435739" y="14010"/>
                          </a:cubicBezTo>
                          <a:close/>
                        </a:path>
                      </a:pathLst>
                    </a:custGeom>
                    <a:solidFill>
                      <a:srgbClr val="7311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幼圆" panose="02010509060101010101" pitchFamily="49" charset="-122"/>
                        <a:ea typeface="幼圆" panose="02010509060101010101" pitchFamily="49" charset="-122"/>
                      </a:endParaRPr>
                    </a:p>
                  </p:txBody>
                </p:sp>
              </p:grpSp>
            </p:grpSp>
            <p:grpSp>
              <p:nvGrpSpPr>
                <p:cNvPr id="63" name="组合 62">
                  <a:extLst>
                    <a:ext uri="{FF2B5EF4-FFF2-40B4-BE49-F238E27FC236}">
                      <a16:creationId xmlns:a16="http://schemas.microsoft.com/office/drawing/2014/main" xmlns="" id="{8B80F08F-643F-43E1-AC8E-D70A03C5E9CD}"/>
                    </a:ext>
                  </a:extLst>
                </p:cNvPr>
                <p:cNvGrpSpPr/>
                <p:nvPr/>
              </p:nvGrpSpPr>
              <p:grpSpPr>
                <a:xfrm>
                  <a:off x="3134473" y="6337113"/>
                  <a:ext cx="762610" cy="316681"/>
                  <a:chOff x="3912293" y="6316532"/>
                  <a:chExt cx="956604" cy="397239"/>
                </a:xfrm>
              </p:grpSpPr>
              <p:sp>
                <p:nvSpPr>
                  <p:cNvPr id="64" name="任意多边形: 形状 63">
                    <a:extLst>
                      <a:ext uri="{FF2B5EF4-FFF2-40B4-BE49-F238E27FC236}">
                        <a16:creationId xmlns:a16="http://schemas.microsoft.com/office/drawing/2014/main" xmlns="" id="{7CDEB999-8D42-4D9A-95F7-68A9DC70C0EA}"/>
                      </a:ext>
                    </a:extLst>
                  </p:cNvPr>
                  <p:cNvSpPr/>
                  <p:nvPr/>
                </p:nvSpPr>
                <p:spPr>
                  <a:xfrm>
                    <a:off x="3912358" y="6316532"/>
                    <a:ext cx="956476" cy="397239"/>
                  </a:xfrm>
                  <a:custGeom>
                    <a:avLst/>
                    <a:gdLst>
                      <a:gd name="connsiteX0" fmla="*/ 478237 w 956476"/>
                      <a:gd name="connsiteY0" fmla="*/ 0 h 397239"/>
                      <a:gd name="connsiteX1" fmla="*/ 815476 w 956476"/>
                      <a:gd name="connsiteY1" fmla="*/ 32248 h 397239"/>
                      <a:gd name="connsiteX2" fmla="*/ 906977 w 956476"/>
                      <a:gd name="connsiteY2" fmla="*/ 63580 h 397239"/>
                      <a:gd name="connsiteX3" fmla="*/ 922836 w 956476"/>
                      <a:gd name="connsiteY3" fmla="*/ 68104 h 397239"/>
                      <a:gd name="connsiteX4" fmla="*/ 931394 w 956476"/>
                      <a:gd name="connsiteY4" fmla="*/ 77441 h 397239"/>
                      <a:gd name="connsiteX5" fmla="*/ 945476 w 956476"/>
                      <a:gd name="connsiteY5" fmla="*/ 87914 h 397239"/>
                      <a:gd name="connsiteX6" fmla="*/ 955165 w 956476"/>
                      <a:gd name="connsiteY6" fmla="*/ 110104 h 397239"/>
                      <a:gd name="connsiteX7" fmla="*/ 952709 w 956476"/>
                      <a:gd name="connsiteY7" fmla="*/ 115729 h 397239"/>
                      <a:gd name="connsiteX8" fmla="*/ 956476 w 956476"/>
                      <a:gd name="connsiteY8" fmla="*/ 132419 h 397239"/>
                      <a:gd name="connsiteX9" fmla="*/ 943568 w 956476"/>
                      <a:gd name="connsiteY9" fmla="*/ 170215 h 397239"/>
                      <a:gd name="connsiteX10" fmla="*/ 823651 w 956476"/>
                      <a:gd name="connsiteY10" fmla="*/ 342896 h 397239"/>
                      <a:gd name="connsiteX11" fmla="*/ 764512 w 956476"/>
                      <a:gd name="connsiteY11" fmla="*/ 373828 h 397239"/>
                      <a:gd name="connsiteX12" fmla="*/ 459617 w 956476"/>
                      <a:gd name="connsiteY12" fmla="*/ 396689 h 397239"/>
                      <a:gd name="connsiteX13" fmla="*/ 191962 w 956476"/>
                      <a:gd name="connsiteY13" fmla="*/ 373828 h 397239"/>
                      <a:gd name="connsiteX14" fmla="*/ 132824 w 956476"/>
                      <a:gd name="connsiteY14" fmla="*/ 342896 h 397239"/>
                      <a:gd name="connsiteX15" fmla="*/ 12907 w 956476"/>
                      <a:gd name="connsiteY15" fmla="*/ 170215 h 397239"/>
                      <a:gd name="connsiteX16" fmla="*/ 0 w 956476"/>
                      <a:gd name="connsiteY16" fmla="*/ 132419 h 397239"/>
                      <a:gd name="connsiteX17" fmla="*/ 3766 w 956476"/>
                      <a:gd name="connsiteY17" fmla="*/ 115731 h 397239"/>
                      <a:gd name="connsiteX18" fmla="*/ 1309 w 956476"/>
                      <a:gd name="connsiteY18" fmla="*/ 110104 h 397239"/>
                      <a:gd name="connsiteX19" fmla="*/ 10999 w 956476"/>
                      <a:gd name="connsiteY19" fmla="*/ 87914 h 397239"/>
                      <a:gd name="connsiteX20" fmla="*/ 25083 w 956476"/>
                      <a:gd name="connsiteY20" fmla="*/ 77440 h 397239"/>
                      <a:gd name="connsiteX21" fmla="*/ 33639 w 956476"/>
                      <a:gd name="connsiteY21" fmla="*/ 68104 h 397239"/>
                      <a:gd name="connsiteX22" fmla="*/ 49494 w 956476"/>
                      <a:gd name="connsiteY22" fmla="*/ 63581 h 397239"/>
                      <a:gd name="connsiteX23" fmla="*/ 140998 w 956476"/>
                      <a:gd name="connsiteY23" fmla="*/ 32248 h 397239"/>
                      <a:gd name="connsiteX24" fmla="*/ 478237 w 956476"/>
                      <a:gd name="connsiteY24" fmla="*/ 0 h 39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56476" h="397239">
                        <a:moveTo>
                          <a:pt x="478237" y="0"/>
                        </a:moveTo>
                        <a:cubicBezTo>
                          <a:pt x="609937" y="0"/>
                          <a:pt x="729169" y="12324"/>
                          <a:pt x="815476" y="32248"/>
                        </a:cubicBezTo>
                        <a:lnTo>
                          <a:pt x="906977" y="63580"/>
                        </a:lnTo>
                        <a:lnTo>
                          <a:pt x="922836" y="68104"/>
                        </a:lnTo>
                        <a:lnTo>
                          <a:pt x="931394" y="77441"/>
                        </a:lnTo>
                        <a:lnTo>
                          <a:pt x="945476" y="87914"/>
                        </a:lnTo>
                        <a:cubicBezTo>
                          <a:pt x="951829" y="95082"/>
                          <a:pt x="955165" y="102503"/>
                          <a:pt x="955165" y="110104"/>
                        </a:cubicBezTo>
                        <a:lnTo>
                          <a:pt x="952709" y="115729"/>
                        </a:lnTo>
                        <a:lnTo>
                          <a:pt x="956476" y="132419"/>
                        </a:lnTo>
                        <a:cubicBezTo>
                          <a:pt x="955928" y="145256"/>
                          <a:pt x="951852" y="158287"/>
                          <a:pt x="943568" y="170215"/>
                        </a:cubicBezTo>
                        <a:lnTo>
                          <a:pt x="823651" y="342896"/>
                        </a:lnTo>
                        <a:cubicBezTo>
                          <a:pt x="810205" y="362260"/>
                          <a:pt x="788086" y="373828"/>
                          <a:pt x="764512" y="373828"/>
                        </a:cubicBezTo>
                        <a:cubicBezTo>
                          <a:pt x="662562" y="402086"/>
                          <a:pt x="562519" y="397006"/>
                          <a:pt x="459617" y="396689"/>
                        </a:cubicBezTo>
                        <a:cubicBezTo>
                          <a:pt x="371669" y="397006"/>
                          <a:pt x="276100" y="393514"/>
                          <a:pt x="191962" y="373828"/>
                        </a:cubicBezTo>
                        <a:cubicBezTo>
                          <a:pt x="168388" y="373828"/>
                          <a:pt x="146270" y="362260"/>
                          <a:pt x="132824" y="342896"/>
                        </a:cubicBezTo>
                        <a:lnTo>
                          <a:pt x="12907" y="170215"/>
                        </a:lnTo>
                        <a:cubicBezTo>
                          <a:pt x="4623" y="158287"/>
                          <a:pt x="547" y="145256"/>
                          <a:pt x="0" y="132419"/>
                        </a:cubicBezTo>
                        <a:lnTo>
                          <a:pt x="3766" y="115731"/>
                        </a:lnTo>
                        <a:lnTo>
                          <a:pt x="1309" y="110104"/>
                        </a:lnTo>
                        <a:cubicBezTo>
                          <a:pt x="1309" y="102503"/>
                          <a:pt x="4646" y="95082"/>
                          <a:pt x="10999" y="87914"/>
                        </a:cubicBezTo>
                        <a:lnTo>
                          <a:pt x="25083" y="77440"/>
                        </a:lnTo>
                        <a:lnTo>
                          <a:pt x="33639" y="68104"/>
                        </a:lnTo>
                        <a:lnTo>
                          <a:pt x="49494" y="63581"/>
                        </a:lnTo>
                        <a:lnTo>
                          <a:pt x="140998" y="32248"/>
                        </a:lnTo>
                        <a:cubicBezTo>
                          <a:pt x="227305" y="12324"/>
                          <a:pt x="346537" y="0"/>
                          <a:pt x="478237" y="0"/>
                        </a:cubicBezTo>
                        <a:close/>
                      </a:path>
                    </a:pathLst>
                  </a:custGeom>
                  <a:solidFill>
                    <a:srgbClr val="155B44"/>
                  </a:solidFill>
                  <a:ln w="92075">
                    <a:solidFill>
                      <a:schemeClr val="tx1"/>
                    </a:solidFill>
                  </a:ln>
                </p:spPr>
                <p:txBody>
                  <a:bodyPr wrap="square" anchor="ctr">
                    <a:noAutofit/>
                  </a:bodyP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grpSp>
                <p:nvGrpSpPr>
                  <p:cNvPr id="65" name="组合 64">
                    <a:extLst>
                      <a:ext uri="{FF2B5EF4-FFF2-40B4-BE49-F238E27FC236}">
                        <a16:creationId xmlns:a16="http://schemas.microsoft.com/office/drawing/2014/main" xmlns="" id="{DB96FB8B-5812-41C9-9B37-7B1E57AEA5A3}"/>
                      </a:ext>
                    </a:extLst>
                  </p:cNvPr>
                  <p:cNvGrpSpPr/>
                  <p:nvPr/>
                </p:nvGrpSpPr>
                <p:grpSpPr>
                  <a:xfrm>
                    <a:off x="3912293" y="6316532"/>
                    <a:ext cx="956604" cy="397239"/>
                    <a:chOff x="3912293" y="6316532"/>
                    <a:chExt cx="956604" cy="397239"/>
                  </a:xfrm>
                </p:grpSpPr>
                <p:sp>
                  <p:nvSpPr>
                    <p:cNvPr id="66" name="梯形 20">
                      <a:extLst>
                        <a:ext uri="{FF2B5EF4-FFF2-40B4-BE49-F238E27FC236}">
                          <a16:creationId xmlns:a16="http://schemas.microsoft.com/office/drawing/2014/main" xmlns="" id="{50A9B489-B45F-4393-B032-7463A7EA614B}"/>
                        </a:ext>
                      </a:extLst>
                    </p:cNvPr>
                    <p:cNvSpPr/>
                    <p:nvPr/>
                  </p:nvSpPr>
                  <p:spPr>
                    <a:xfrm>
                      <a:off x="3912293" y="6373679"/>
                      <a:ext cx="956604" cy="340092"/>
                    </a:xfrm>
                    <a:custGeom>
                      <a:avLst/>
                      <a:gdLst>
                        <a:gd name="connsiteX0" fmla="*/ 12972 w 956604"/>
                        <a:gd name="connsiteY0" fmla="*/ 113068 h 316681"/>
                        <a:gd name="connsiteX1" fmla="*/ 132889 w 956604"/>
                        <a:gd name="connsiteY1" fmla="*/ 285749 h 316681"/>
                        <a:gd name="connsiteX2" fmla="*/ 192027 w 956604"/>
                        <a:gd name="connsiteY2" fmla="*/ 316681 h 316681"/>
                        <a:gd name="connsiteX3" fmla="*/ 764577 w 956604"/>
                        <a:gd name="connsiteY3" fmla="*/ 316681 h 316681"/>
                        <a:gd name="connsiteX4" fmla="*/ 823716 w 956604"/>
                        <a:gd name="connsiteY4" fmla="*/ 285749 h 316681"/>
                        <a:gd name="connsiteX5" fmla="*/ 943633 w 956604"/>
                        <a:gd name="connsiteY5" fmla="*/ 113068 h 316681"/>
                        <a:gd name="connsiteX6" fmla="*/ 884494 w 956604"/>
                        <a:gd name="connsiteY6" fmla="*/ 0 h 316681"/>
                        <a:gd name="connsiteX7" fmla="*/ 72111 w 956604"/>
                        <a:gd name="connsiteY7" fmla="*/ 0 h 316681"/>
                        <a:gd name="connsiteX8" fmla="*/ 12972 w 956604"/>
                        <a:gd name="connsiteY8" fmla="*/ 113068 h 316681"/>
                        <a:gd name="connsiteX0" fmla="*/ 12972 w 956604"/>
                        <a:gd name="connsiteY0" fmla="*/ 113068 h 339545"/>
                        <a:gd name="connsiteX1" fmla="*/ 132889 w 956604"/>
                        <a:gd name="connsiteY1" fmla="*/ 285749 h 339545"/>
                        <a:gd name="connsiteX2" fmla="*/ 192027 w 956604"/>
                        <a:gd name="connsiteY2" fmla="*/ 316681 h 339545"/>
                        <a:gd name="connsiteX3" fmla="*/ 459682 w 956604"/>
                        <a:gd name="connsiteY3" fmla="*/ 339542 h 339545"/>
                        <a:gd name="connsiteX4" fmla="*/ 764577 w 956604"/>
                        <a:gd name="connsiteY4" fmla="*/ 316681 h 339545"/>
                        <a:gd name="connsiteX5" fmla="*/ 823716 w 956604"/>
                        <a:gd name="connsiteY5" fmla="*/ 285749 h 339545"/>
                        <a:gd name="connsiteX6" fmla="*/ 943633 w 956604"/>
                        <a:gd name="connsiteY6" fmla="*/ 113068 h 339545"/>
                        <a:gd name="connsiteX7" fmla="*/ 884494 w 956604"/>
                        <a:gd name="connsiteY7" fmla="*/ 0 h 339545"/>
                        <a:gd name="connsiteX8" fmla="*/ 72111 w 956604"/>
                        <a:gd name="connsiteY8" fmla="*/ 0 h 339545"/>
                        <a:gd name="connsiteX9" fmla="*/ 12972 w 956604"/>
                        <a:gd name="connsiteY9" fmla="*/ 113068 h 339545"/>
                        <a:gd name="connsiteX0" fmla="*/ 12972 w 956604"/>
                        <a:gd name="connsiteY0" fmla="*/ 113068 h 339560"/>
                        <a:gd name="connsiteX1" fmla="*/ 132889 w 956604"/>
                        <a:gd name="connsiteY1" fmla="*/ 285749 h 339560"/>
                        <a:gd name="connsiteX2" fmla="*/ 192027 w 956604"/>
                        <a:gd name="connsiteY2" fmla="*/ 316681 h 339560"/>
                        <a:gd name="connsiteX3" fmla="*/ 459682 w 956604"/>
                        <a:gd name="connsiteY3" fmla="*/ 339542 h 339560"/>
                        <a:gd name="connsiteX4" fmla="*/ 764577 w 956604"/>
                        <a:gd name="connsiteY4" fmla="*/ 316681 h 339560"/>
                        <a:gd name="connsiteX5" fmla="*/ 823716 w 956604"/>
                        <a:gd name="connsiteY5" fmla="*/ 285749 h 339560"/>
                        <a:gd name="connsiteX6" fmla="*/ 943633 w 956604"/>
                        <a:gd name="connsiteY6" fmla="*/ 113068 h 339560"/>
                        <a:gd name="connsiteX7" fmla="*/ 884494 w 956604"/>
                        <a:gd name="connsiteY7" fmla="*/ 0 h 339560"/>
                        <a:gd name="connsiteX8" fmla="*/ 72111 w 956604"/>
                        <a:gd name="connsiteY8" fmla="*/ 0 h 339560"/>
                        <a:gd name="connsiteX9" fmla="*/ 12972 w 956604"/>
                        <a:gd name="connsiteY9" fmla="*/ 113068 h 339560"/>
                        <a:gd name="connsiteX0" fmla="*/ 12972 w 956604"/>
                        <a:gd name="connsiteY0" fmla="*/ 113068 h 340092"/>
                        <a:gd name="connsiteX1" fmla="*/ 132889 w 956604"/>
                        <a:gd name="connsiteY1" fmla="*/ 285749 h 340092"/>
                        <a:gd name="connsiteX2" fmla="*/ 192027 w 956604"/>
                        <a:gd name="connsiteY2" fmla="*/ 316681 h 340092"/>
                        <a:gd name="connsiteX3" fmla="*/ 459682 w 956604"/>
                        <a:gd name="connsiteY3" fmla="*/ 339542 h 340092"/>
                        <a:gd name="connsiteX4" fmla="*/ 764577 w 956604"/>
                        <a:gd name="connsiteY4" fmla="*/ 316681 h 340092"/>
                        <a:gd name="connsiteX5" fmla="*/ 823716 w 956604"/>
                        <a:gd name="connsiteY5" fmla="*/ 285749 h 340092"/>
                        <a:gd name="connsiteX6" fmla="*/ 943633 w 956604"/>
                        <a:gd name="connsiteY6" fmla="*/ 113068 h 340092"/>
                        <a:gd name="connsiteX7" fmla="*/ 884494 w 956604"/>
                        <a:gd name="connsiteY7" fmla="*/ 0 h 340092"/>
                        <a:gd name="connsiteX8" fmla="*/ 72111 w 956604"/>
                        <a:gd name="connsiteY8" fmla="*/ 0 h 340092"/>
                        <a:gd name="connsiteX9" fmla="*/ 12972 w 956604"/>
                        <a:gd name="connsiteY9" fmla="*/ 113068 h 3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6604" h="340092">
                          <a:moveTo>
                            <a:pt x="12972" y="113068"/>
                          </a:moveTo>
                          <a:lnTo>
                            <a:pt x="132889" y="285749"/>
                          </a:lnTo>
                          <a:cubicBezTo>
                            <a:pt x="146335" y="305113"/>
                            <a:pt x="168453" y="316681"/>
                            <a:pt x="192027" y="316681"/>
                          </a:cubicBezTo>
                          <a:cubicBezTo>
                            <a:pt x="276165" y="336367"/>
                            <a:pt x="371734" y="339859"/>
                            <a:pt x="459682" y="339542"/>
                          </a:cubicBezTo>
                          <a:cubicBezTo>
                            <a:pt x="562584" y="339859"/>
                            <a:pt x="662627" y="344939"/>
                            <a:pt x="764577" y="316681"/>
                          </a:cubicBezTo>
                          <a:cubicBezTo>
                            <a:pt x="788151" y="316681"/>
                            <a:pt x="810270" y="305113"/>
                            <a:pt x="823716" y="285749"/>
                          </a:cubicBezTo>
                          <a:lnTo>
                            <a:pt x="943633" y="113068"/>
                          </a:lnTo>
                          <a:cubicBezTo>
                            <a:pt x="976768" y="65354"/>
                            <a:pt x="942585" y="0"/>
                            <a:pt x="884494" y="0"/>
                          </a:cubicBezTo>
                          <a:lnTo>
                            <a:pt x="72111" y="0"/>
                          </a:lnTo>
                          <a:cubicBezTo>
                            <a:pt x="14019" y="0"/>
                            <a:pt x="-20163" y="65354"/>
                            <a:pt x="12972" y="113068"/>
                          </a:cubicBezTo>
                        </a:path>
                      </a:pathLst>
                    </a:custGeom>
                    <a:solidFill>
                      <a:srgbClr val="765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幼圆" panose="02010509060101010101" pitchFamily="49" charset="-122"/>
                        <a:ea typeface="幼圆" panose="02010509060101010101" pitchFamily="49" charset="-122"/>
                      </a:endParaRPr>
                    </a:p>
                  </p:txBody>
                </p:sp>
                <p:sp>
                  <p:nvSpPr>
                    <p:cNvPr id="67" name="椭圆 66">
                      <a:extLst>
                        <a:ext uri="{FF2B5EF4-FFF2-40B4-BE49-F238E27FC236}">
                          <a16:creationId xmlns:a16="http://schemas.microsoft.com/office/drawing/2014/main" xmlns="" id="{DDA36580-0D7F-4B69-9ED3-13F158E30169}"/>
                        </a:ext>
                      </a:extLst>
                    </p:cNvPr>
                    <p:cNvSpPr/>
                    <p:nvPr/>
                  </p:nvSpPr>
                  <p:spPr>
                    <a:xfrm>
                      <a:off x="3913667" y="6316532"/>
                      <a:ext cx="953855" cy="220208"/>
                    </a:xfrm>
                    <a:prstGeom prst="ellipse">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幼圆" panose="02010509060101010101" pitchFamily="49" charset="-122"/>
                        <a:ea typeface="幼圆" panose="02010509060101010101" pitchFamily="49" charset="-122"/>
                      </a:endParaRPr>
                    </a:p>
                  </p:txBody>
                </p:sp>
                <p:sp>
                  <p:nvSpPr>
                    <p:cNvPr id="68" name="任意多边形: 形状 67">
                      <a:extLst>
                        <a:ext uri="{FF2B5EF4-FFF2-40B4-BE49-F238E27FC236}">
                          <a16:creationId xmlns:a16="http://schemas.microsoft.com/office/drawing/2014/main" xmlns="" id="{23A07EBA-83B3-4983-B755-1A76A2BC7ABB}"/>
                        </a:ext>
                      </a:extLst>
                    </p:cNvPr>
                    <p:cNvSpPr/>
                    <p:nvPr/>
                  </p:nvSpPr>
                  <p:spPr>
                    <a:xfrm>
                      <a:off x="3974946" y="6421915"/>
                      <a:ext cx="831297" cy="118194"/>
                    </a:xfrm>
                    <a:custGeom>
                      <a:avLst/>
                      <a:gdLst>
                        <a:gd name="connsiteX0" fmla="*/ 415649 w 831297"/>
                        <a:gd name="connsiteY0" fmla="*/ 0 h 118194"/>
                        <a:gd name="connsiteX1" fmla="*/ 752888 w 831297"/>
                        <a:gd name="connsiteY1" fmla="*/ 32249 h 118194"/>
                        <a:gd name="connsiteX2" fmla="*/ 831297 w 831297"/>
                        <a:gd name="connsiteY2" fmla="*/ 59097 h 118194"/>
                        <a:gd name="connsiteX3" fmla="*/ 752887 w 831297"/>
                        <a:gd name="connsiteY3" fmla="*/ 85946 h 118194"/>
                        <a:gd name="connsiteX4" fmla="*/ 415648 w 831297"/>
                        <a:gd name="connsiteY4" fmla="*/ 118194 h 118194"/>
                        <a:gd name="connsiteX5" fmla="*/ 78409 w 831297"/>
                        <a:gd name="connsiteY5" fmla="*/ 85946 h 118194"/>
                        <a:gd name="connsiteX6" fmla="*/ 0 w 831297"/>
                        <a:gd name="connsiteY6" fmla="*/ 59097 h 118194"/>
                        <a:gd name="connsiteX7" fmla="*/ 78410 w 831297"/>
                        <a:gd name="connsiteY7" fmla="*/ 32249 h 118194"/>
                        <a:gd name="connsiteX8" fmla="*/ 415649 w 831297"/>
                        <a:gd name="connsiteY8" fmla="*/ 0 h 11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297" h="118194">
                          <a:moveTo>
                            <a:pt x="415649" y="0"/>
                          </a:moveTo>
                          <a:cubicBezTo>
                            <a:pt x="547349" y="0"/>
                            <a:pt x="666581" y="12324"/>
                            <a:pt x="752888" y="32249"/>
                          </a:cubicBezTo>
                          <a:lnTo>
                            <a:pt x="831297" y="59097"/>
                          </a:lnTo>
                          <a:lnTo>
                            <a:pt x="752887" y="85946"/>
                          </a:lnTo>
                          <a:cubicBezTo>
                            <a:pt x="666580" y="105870"/>
                            <a:pt x="547348" y="118194"/>
                            <a:pt x="415648" y="118194"/>
                          </a:cubicBezTo>
                          <a:cubicBezTo>
                            <a:pt x="283948" y="118194"/>
                            <a:pt x="164716" y="105870"/>
                            <a:pt x="78409" y="85946"/>
                          </a:cubicBezTo>
                          <a:lnTo>
                            <a:pt x="0" y="59097"/>
                          </a:lnTo>
                          <a:lnTo>
                            <a:pt x="78410" y="32249"/>
                          </a:lnTo>
                          <a:cubicBezTo>
                            <a:pt x="164717" y="12324"/>
                            <a:pt x="283949" y="0"/>
                            <a:pt x="415649" y="0"/>
                          </a:cubicBezTo>
                          <a:close/>
                        </a:path>
                      </a:pathLst>
                    </a:custGeom>
                    <a:solidFill>
                      <a:srgbClr val="BA600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幼圆" panose="02010509060101010101" pitchFamily="49" charset="-122"/>
                        <a:ea typeface="幼圆" panose="02010509060101010101" pitchFamily="49" charset="-122"/>
                      </a:endParaRPr>
                    </a:p>
                  </p:txBody>
                </p:sp>
              </p:grpSp>
            </p:grpSp>
          </p:grpSp>
        </p:grpSp>
        <p:sp>
          <p:nvSpPr>
            <p:cNvPr id="84" name="文本框 83">
              <a:extLst>
                <a:ext uri="{FF2B5EF4-FFF2-40B4-BE49-F238E27FC236}">
                  <a16:creationId xmlns:a16="http://schemas.microsoft.com/office/drawing/2014/main" xmlns="" id="{4D289D29-B72B-49D9-AE98-14B4E10ECE31}"/>
                </a:ext>
              </a:extLst>
            </p:cNvPr>
            <p:cNvSpPr txBox="1"/>
            <p:nvPr/>
          </p:nvSpPr>
          <p:spPr>
            <a:xfrm>
              <a:off x="4859669" y="9943280"/>
              <a:ext cx="2235612" cy="492443"/>
            </a:xfrm>
            <a:prstGeom prst="rect">
              <a:avLst/>
            </a:prstGeom>
            <a:noFill/>
          </p:spPr>
          <p:txBody>
            <a:bodyPr wrap="square" lIns="0" tIns="0" rIns="0" bIns="0">
              <a:spAutoFit/>
            </a:bodyPr>
            <a:lstStyle/>
            <a:p>
              <a:pPr algn="dist"/>
              <a:r>
                <a:rPr lang="zh-CN" altLang="en-US" sz="3200" dirty="0">
                  <a:latin typeface="幼圆" panose="02010509060101010101" pitchFamily="49" charset="-122"/>
                  <a:ea typeface="幼圆" panose="02010509060101010101" pitchFamily="49" charset="-122"/>
                </a:rPr>
                <a:t>主题配图</a:t>
              </a:r>
            </a:p>
          </p:txBody>
        </p:sp>
      </p:grpSp>
      <p:sp>
        <p:nvSpPr>
          <p:cNvPr id="85" name="文本框 84">
            <a:extLst>
              <a:ext uri="{FF2B5EF4-FFF2-40B4-BE49-F238E27FC236}">
                <a16:creationId xmlns:a16="http://schemas.microsoft.com/office/drawing/2014/main" xmlns="" id="{F3C556CC-9F23-4028-BF22-12FC2560AECA}"/>
              </a:ext>
            </a:extLst>
          </p:cNvPr>
          <p:cNvSpPr txBox="1"/>
          <p:nvPr/>
        </p:nvSpPr>
        <p:spPr>
          <a:xfrm>
            <a:off x="7581418" y="6924797"/>
            <a:ext cx="11771453" cy="2981970"/>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“重阳”之名称由来，得名于古籍</a:t>
            </a:r>
            <a:r>
              <a:rPr lang="en-US" altLang="zh-CN" sz="3200" dirty="0">
                <a:latin typeface="幼圆" panose="02010509060101010101" pitchFamily="49" charset="-122"/>
                <a:ea typeface="幼圆" panose="02010509060101010101" pitchFamily="49" charset="-122"/>
              </a:rPr>
              <a:t>《</a:t>
            </a:r>
            <a:r>
              <a:rPr lang="zh-CN" altLang="en-US" sz="3200" dirty="0">
                <a:latin typeface="幼圆" panose="02010509060101010101" pitchFamily="49" charset="-122"/>
                <a:ea typeface="幼圆" panose="02010509060101010101" pitchFamily="49" charset="-122"/>
              </a:rPr>
              <a:t>易经</a:t>
            </a:r>
            <a:r>
              <a:rPr lang="en-US" altLang="zh-CN" sz="3200" dirty="0">
                <a:latin typeface="幼圆" panose="02010509060101010101" pitchFamily="49" charset="-122"/>
                <a:ea typeface="幼圆" panose="02010509060101010101" pitchFamily="49" charset="-122"/>
              </a:rPr>
              <a:t>》</a:t>
            </a:r>
            <a:r>
              <a:rPr lang="zh-CN" altLang="en-US" sz="3200" dirty="0">
                <a:latin typeface="幼圆" panose="02010509060101010101" pitchFamily="49" charset="-122"/>
                <a:ea typeface="幼圆" panose="02010509060101010101" pitchFamily="49" charset="-122"/>
              </a:rPr>
              <a:t>中的‘阳爻为九’。 “九”为老阳，是阳极数，两个阳极数重在一起，九九归一，一元肇始，万象更新。因此古人认为重阳是一个值得庆贺的吉祥日子。在古代有饮宴祈寿之俗。</a:t>
            </a:r>
          </a:p>
        </p:txBody>
      </p:sp>
      <p:grpSp>
        <p:nvGrpSpPr>
          <p:cNvPr id="20" name="组合 19">
            <a:extLst>
              <a:ext uri="{FF2B5EF4-FFF2-40B4-BE49-F238E27FC236}">
                <a16:creationId xmlns:a16="http://schemas.microsoft.com/office/drawing/2014/main" xmlns="" id="{04883348-519F-4B2E-ACC8-86434041ECED}"/>
              </a:ext>
            </a:extLst>
          </p:cNvPr>
          <p:cNvGrpSpPr/>
          <p:nvPr/>
        </p:nvGrpSpPr>
        <p:grpSpPr>
          <a:xfrm>
            <a:off x="7690097" y="7685587"/>
            <a:ext cx="11642141" cy="2309149"/>
            <a:chOff x="7690098" y="7685587"/>
            <a:chExt cx="10845080" cy="2309149"/>
          </a:xfrm>
        </p:grpSpPr>
        <p:cxnSp>
          <p:nvCxnSpPr>
            <p:cNvPr id="86" name="直接连接符 85">
              <a:extLst>
                <a:ext uri="{FF2B5EF4-FFF2-40B4-BE49-F238E27FC236}">
                  <a16:creationId xmlns:a16="http://schemas.microsoft.com/office/drawing/2014/main" xmlns="" id="{98B0B2FD-79F6-427E-AE69-DE4EA49D33C9}"/>
                </a:ext>
              </a:extLst>
            </p:cNvPr>
            <p:cNvCxnSpPr>
              <a:cxnSpLocks/>
            </p:cNvCxnSpPr>
            <p:nvPr/>
          </p:nvCxnSpPr>
          <p:spPr>
            <a:xfrm>
              <a:off x="7690098" y="7685587"/>
              <a:ext cx="1080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890C5121-5A73-4263-9E80-C8533F9768E1}"/>
                </a:ext>
              </a:extLst>
            </p:cNvPr>
            <p:cNvCxnSpPr>
              <a:cxnSpLocks/>
            </p:cNvCxnSpPr>
            <p:nvPr/>
          </p:nvCxnSpPr>
          <p:spPr>
            <a:xfrm>
              <a:off x="7735178" y="8472666"/>
              <a:ext cx="1080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60AB05C9-053C-474B-AC3B-969BA424157F}"/>
                </a:ext>
              </a:extLst>
            </p:cNvPr>
            <p:cNvCxnSpPr>
              <a:cxnSpLocks/>
            </p:cNvCxnSpPr>
            <p:nvPr/>
          </p:nvCxnSpPr>
          <p:spPr>
            <a:xfrm>
              <a:off x="7690098" y="9242382"/>
              <a:ext cx="1080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447305BD-0BBF-4B32-8AA7-98CE411FF3D2}"/>
                </a:ext>
              </a:extLst>
            </p:cNvPr>
            <p:cNvCxnSpPr>
              <a:cxnSpLocks/>
            </p:cNvCxnSpPr>
            <p:nvPr/>
          </p:nvCxnSpPr>
          <p:spPr>
            <a:xfrm>
              <a:off x="7690098" y="9994736"/>
              <a:ext cx="1080000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7429910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3767A7F3-B806-4E87-9CA0-DC5327355EBF}"/>
              </a:ext>
            </a:extLst>
          </p:cNvPr>
          <p:cNvSpPr/>
          <p:nvPr/>
        </p:nvSpPr>
        <p:spPr>
          <a:xfrm>
            <a:off x="1181100" y="1134319"/>
            <a:ext cx="19311938" cy="10206781"/>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32" name="任意多边形: 形状 31">
            <a:extLst>
              <a:ext uri="{FF2B5EF4-FFF2-40B4-BE49-F238E27FC236}">
                <a16:creationId xmlns:a16="http://schemas.microsoft.com/office/drawing/2014/main" xmlns="" id="{F23C1121-0153-499B-9788-3E5E5BD6DB08}"/>
              </a:ext>
            </a:extLst>
          </p:cNvPr>
          <p:cNvSpPr/>
          <p:nvPr/>
        </p:nvSpPr>
        <p:spPr>
          <a:xfrm rot="16200000" flipV="1">
            <a:off x="5733680" y="-3418259"/>
            <a:ext cx="10206781" cy="19311937"/>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30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sp>
        <p:nvSpPr>
          <p:cNvPr id="24" name="文本框 23">
            <a:extLst>
              <a:ext uri="{FF2B5EF4-FFF2-40B4-BE49-F238E27FC236}">
                <a16:creationId xmlns:a16="http://schemas.microsoft.com/office/drawing/2014/main" xmlns="" id="{2F3AD5B9-74A9-41C9-BD84-4E7B45D41BFE}"/>
              </a:ext>
            </a:extLst>
          </p:cNvPr>
          <p:cNvSpPr txBox="1"/>
          <p:nvPr/>
        </p:nvSpPr>
        <p:spPr>
          <a:xfrm>
            <a:off x="3935392" y="7500395"/>
            <a:ext cx="1881428"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清明</a:t>
            </a:r>
          </a:p>
        </p:txBody>
      </p:sp>
      <p:sp>
        <p:nvSpPr>
          <p:cNvPr id="23" name="文本框 22">
            <a:extLst>
              <a:ext uri="{FF2B5EF4-FFF2-40B4-BE49-F238E27FC236}">
                <a16:creationId xmlns:a16="http://schemas.microsoft.com/office/drawing/2014/main" xmlns="" id="{E3D114A1-05AB-4624-B630-D8DB2D1CE1D5}"/>
              </a:ext>
            </a:extLst>
          </p:cNvPr>
          <p:cNvSpPr txBox="1"/>
          <p:nvPr/>
        </p:nvSpPr>
        <p:spPr>
          <a:xfrm>
            <a:off x="2058221" y="7106854"/>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端午</a:t>
            </a:r>
          </a:p>
        </p:txBody>
      </p:sp>
      <p:sp>
        <p:nvSpPr>
          <p:cNvPr id="10" name="矩形: 圆角 9">
            <a:extLst>
              <a:ext uri="{FF2B5EF4-FFF2-40B4-BE49-F238E27FC236}">
                <a16:creationId xmlns:a16="http://schemas.microsoft.com/office/drawing/2014/main" xmlns="" id="{0D8C1B3B-500F-4928-AA68-8D4DB4BFDC85}"/>
              </a:ext>
            </a:extLst>
          </p:cNvPr>
          <p:cNvSpPr/>
          <p:nvPr/>
        </p:nvSpPr>
        <p:spPr>
          <a:xfrm>
            <a:off x="4734046" y="5660021"/>
            <a:ext cx="11991372" cy="1157468"/>
          </a:xfrm>
          <a:prstGeom prst="roundRect">
            <a:avLst>
              <a:gd name="adj" fmla="val 11667"/>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spc="1500" dirty="0">
                <a:solidFill>
                  <a:schemeClr val="bg1"/>
                </a:solidFill>
                <a:latin typeface="+mj-ea"/>
                <a:ea typeface="+mj-ea"/>
              </a:rPr>
              <a:t>开开心心一起过节日</a:t>
            </a:r>
          </a:p>
        </p:txBody>
      </p:sp>
      <p:sp>
        <p:nvSpPr>
          <p:cNvPr id="2" name="文本框 1">
            <a:extLst>
              <a:ext uri="{FF2B5EF4-FFF2-40B4-BE49-F238E27FC236}">
                <a16:creationId xmlns:a16="http://schemas.microsoft.com/office/drawing/2014/main" xmlns="" id="{3A3247D7-8CF1-44FF-B99E-62C0EC3B9B95}"/>
              </a:ext>
            </a:extLst>
          </p:cNvPr>
          <p:cNvSpPr txBox="1"/>
          <p:nvPr/>
        </p:nvSpPr>
        <p:spPr>
          <a:xfrm>
            <a:off x="6388431" y="3043017"/>
            <a:ext cx="8897276" cy="2646878"/>
          </a:xfrm>
          <a:prstGeom prst="rect">
            <a:avLst/>
          </a:prstGeom>
          <a:noFill/>
        </p:spPr>
        <p:txBody>
          <a:bodyPr wrap="square" rtlCol="0">
            <a:spAutoFit/>
          </a:bodyPr>
          <a:lstStyle/>
          <a:p>
            <a:pPr algn="dist"/>
            <a:r>
              <a:rPr lang="zh-CN" altLang="en-US" sz="16600" dirty="0">
                <a:latin typeface="+mj-ea"/>
                <a:ea typeface="+mj-ea"/>
              </a:rPr>
              <a:t>感谢观看</a:t>
            </a:r>
          </a:p>
        </p:txBody>
      </p:sp>
      <p:sp>
        <p:nvSpPr>
          <p:cNvPr id="25" name="文本框 24">
            <a:extLst>
              <a:ext uri="{FF2B5EF4-FFF2-40B4-BE49-F238E27FC236}">
                <a16:creationId xmlns:a16="http://schemas.microsoft.com/office/drawing/2014/main" xmlns="" id="{8B684622-5620-4058-9790-C5C58C259747}"/>
              </a:ext>
            </a:extLst>
          </p:cNvPr>
          <p:cNvSpPr txBox="1"/>
          <p:nvPr/>
        </p:nvSpPr>
        <p:spPr>
          <a:xfrm>
            <a:off x="11618910" y="7824484"/>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重阳</a:t>
            </a:r>
          </a:p>
        </p:txBody>
      </p:sp>
      <p:sp>
        <p:nvSpPr>
          <p:cNvPr id="26" name="文本框 25">
            <a:extLst>
              <a:ext uri="{FF2B5EF4-FFF2-40B4-BE49-F238E27FC236}">
                <a16:creationId xmlns:a16="http://schemas.microsoft.com/office/drawing/2014/main" xmlns="" id="{7175DCAF-8D4D-4897-BD1A-624CBE30AD2A}"/>
              </a:ext>
            </a:extLst>
          </p:cNvPr>
          <p:cNvSpPr txBox="1"/>
          <p:nvPr/>
        </p:nvSpPr>
        <p:spPr>
          <a:xfrm>
            <a:off x="16480277" y="7674013"/>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元宵</a:t>
            </a:r>
          </a:p>
        </p:txBody>
      </p:sp>
      <p:sp>
        <p:nvSpPr>
          <p:cNvPr id="27" name="文本框 26">
            <a:extLst>
              <a:ext uri="{FF2B5EF4-FFF2-40B4-BE49-F238E27FC236}">
                <a16:creationId xmlns:a16="http://schemas.microsoft.com/office/drawing/2014/main" xmlns="" id="{4F96C8D4-58FB-4717-A5AE-7EE90691E8E0}"/>
              </a:ext>
            </a:extLst>
          </p:cNvPr>
          <p:cNvSpPr txBox="1"/>
          <p:nvPr/>
        </p:nvSpPr>
        <p:spPr>
          <a:xfrm>
            <a:off x="18447973" y="6007258"/>
            <a:ext cx="1772999" cy="1015663"/>
          </a:xfrm>
          <a:prstGeom prst="rect">
            <a:avLst/>
          </a:prstGeom>
          <a:noFill/>
        </p:spPr>
        <p:txBody>
          <a:bodyPr vert="horz" wrap="square" rtlCol="0">
            <a:spAutoFit/>
          </a:bodyPr>
          <a:lstStyle/>
          <a:p>
            <a:pPr algn="ctr"/>
            <a:r>
              <a:rPr lang="zh-CN" altLang="en-US" sz="6000" dirty="0">
                <a:solidFill>
                  <a:schemeClr val="tx1">
                    <a:alpha val="10000"/>
                  </a:schemeClr>
                </a:solidFill>
                <a:latin typeface="+mj-ea"/>
                <a:ea typeface="+mj-ea"/>
              </a:rPr>
              <a:t>春节</a:t>
            </a:r>
          </a:p>
        </p:txBody>
      </p:sp>
      <p:pic>
        <p:nvPicPr>
          <p:cNvPr id="16" name="图片 15" descr="图片包含 伞, 装饰品, 玩具, 雨&#10;&#10;描述已自动生成">
            <a:extLst>
              <a:ext uri="{FF2B5EF4-FFF2-40B4-BE49-F238E27FC236}">
                <a16:creationId xmlns:a16="http://schemas.microsoft.com/office/drawing/2014/main" xmlns="" id="{1F78EEB9-A9EF-4CC4-ABD9-350512F9FD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8396" y="6821347"/>
            <a:ext cx="8055979" cy="5370653"/>
          </a:xfrm>
          <a:prstGeom prst="rect">
            <a:avLst/>
          </a:prstGeom>
          <a:effectLst>
            <a:outerShdw dist="50800" dir="18900000" algn="bl" rotWithShape="0">
              <a:prstClr val="black"/>
            </a:outerShdw>
          </a:effectLst>
        </p:spPr>
      </p:pic>
      <p:pic>
        <p:nvPicPr>
          <p:cNvPr id="12" name="图片 11" descr="图片包含 桌子, 碗, 食物, 水果&#10;&#10;描述已自动生成">
            <a:extLst>
              <a:ext uri="{FF2B5EF4-FFF2-40B4-BE49-F238E27FC236}">
                <a16:creationId xmlns:a16="http://schemas.microsoft.com/office/drawing/2014/main" xmlns="" id="{6AF2A408-222B-47E3-B8F8-E25E253170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035540" y="7130005"/>
            <a:ext cx="5389954" cy="5389954"/>
          </a:xfrm>
          <a:prstGeom prst="rect">
            <a:avLst/>
          </a:prstGeom>
          <a:effectLst>
            <a:outerShdw dist="50800" dir="18900000" algn="bl" rotWithShape="0">
              <a:prstClr val="black"/>
            </a:outerShdw>
          </a:effectLst>
        </p:spPr>
      </p:pic>
      <p:pic>
        <p:nvPicPr>
          <p:cNvPr id="14" name="图片 13" descr="图片包含 女孩, 小, 桌子, 女人&#10;&#10;描述已自动生成">
            <a:extLst>
              <a:ext uri="{FF2B5EF4-FFF2-40B4-BE49-F238E27FC236}">
                <a16:creationId xmlns:a16="http://schemas.microsoft.com/office/drawing/2014/main" xmlns="" id="{416CE551-9240-47AA-BE7F-F9BE7BEF74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55817" y="6450952"/>
            <a:ext cx="6096012" cy="6096012"/>
          </a:xfrm>
          <a:prstGeom prst="rect">
            <a:avLst/>
          </a:prstGeom>
          <a:effectLst>
            <a:outerShdw dist="50800" dir="18900000" algn="bl" rotWithShape="0">
              <a:prstClr val="black"/>
            </a:outerShdw>
          </a:effectLst>
        </p:spPr>
      </p:pic>
      <p:pic>
        <p:nvPicPr>
          <p:cNvPr id="18" name="图片 17" descr="图片包含 游戏机, 房间, 标志&#10;&#10;描述已自动生成">
            <a:extLst>
              <a:ext uri="{FF2B5EF4-FFF2-40B4-BE49-F238E27FC236}">
                <a16:creationId xmlns:a16="http://schemas.microsoft.com/office/drawing/2014/main" xmlns="" id="{5E031D98-CA92-492D-A545-35CEE522B4D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758668" y="6630670"/>
            <a:ext cx="4616450" cy="4616450"/>
          </a:xfrm>
          <a:prstGeom prst="rect">
            <a:avLst/>
          </a:prstGeom>
          <a:effectLst>
            <a:outerShdw dist="50800" dir="18900000" algn="bl" rotWithShape="0">
              <a:prstClr val="black"/>
            </a:outerShdw>
          </a:effectLst>
        </p:spPr>
      </p:pic>
      <p:pic>
        <p:nvPicPr>
          <p:cNvPr id="20" name="图片 19" descr="图片包含 游戏机, 伞, 房间&#10;&#10;描述已自动生成">
            <a:extLst>
              <a:ext uri="{FF2B5EF4-FFF2-40B4-BE49-F238E27FC236}">
                <a16:creationId xmlns:a16="http://schemas.microsoft.com/office/drawing/2014/main" xmlns="" id="{2FC7E898-B7A5-4635-8948-0A18BE05B0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7498079"/>
            <a:ext cx="5284241" cy="5284241"/>
          </a:xfrm>
          <a:prstGeom prst="rect">
            <a:avLst/>
          </a:prstGeom>
          <a:effectLst>
            <a:outerShdw dist="50800" dir="18900000" algn="bl" rotWithShape="0">
              <a:prstClr val="black"/>
            </a:outerShdw>
          </a:effectLst>
        </p:spPr>
      </p:pic>
    </p:spTree>
    <p:extLst>
      <p:ext uri="{BB962C8B-B14F-4D97-AF65-F5344CB8AC3E}">
        <p14:creationId xmlns:p14="http://schemas.microsoft.com/office/powerpoint/2010/main" val="36929946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13554B5-095D-44F4-B947-E8C935CDDE6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0"/>
            <a:ext cx="21674667" cy="12192000"/>
          </a:xfrm>
          <a:prstGeom prst="rect">
            <a:avLst/>
          </a:prstGeom>
        </p:spPr>
      </p:pic>
    </p:spTree>
    <p:extLst>
      <p:ext uri="{BB962C8B-B14F-4D97-AF65-F5344CB8AC3E}">
        <p14:creationId xmlns:p14="http://schemas.microsoft.com/office/powerpoint/2010/main" val="30997795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晶晶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210954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壹</a:t>
            </a:r>
          </a:p>
        </p:txBody>
      </p:sp>
      <p:pic>
        <p:nvPicPr>
          <p:cNvPr id="18" name="图片 17" descr="图片包含 游戏机, 房间, 标志&#10;&#10;描述已自动生成">
            <a:extLst>
              <a:ext uri="{FF2B5EF4-FFF2-40B4-BE49-F238E27FC236}">
                <a16:creationId xmlns:a16="http://schemas.microsoft.com/office/drawing/2014/main" xmlns="" id="{0692D8DD-4F59-4E3D-8594-75614A123D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69903" y="8497570"/>
            <a:ext cx="2180332" cy="2180332"/>
          </a:xfrm>
          <a:prstGeom prst="rect">
            <a:avLst/>
          </a:prstGeom>
          <a:effectLst>
            <a:outerShdw dist="50800" dir="18900000" algn="bl" rotWithShape="0">
              <a:prstClr val="black"/>
            </a:outerShdw>
          </a:effectLst>
        </p:spPr>
      </p:pic>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伍</a:t>
            </a:r>
          </a:p>
        </p:txBody>
      </p:sp>
      <p:sp>
        <p:nvSpPr>
          <p:cNvPr id="3" name="矩形 2">
            <a:extLst>
              <a:ext uri="{FF2B5EF4-FFF2-40B4-BE49-F238E27FC236}">
                <a16:creationId xmlns:a16="http://schemas.microsoft.com/office/drawing/2014/main" xmlns="" id="{5E891CF8-5162-4A8B-A108-3C72DD9D3779}"/>
              </a:ext>
            </a:extLst>
          </p:cNvPr>
          <p:cNvSpPr/>
          <p:nvPr/>
        </p:nvSpPr>
        <p:spPr>
          <a:xfrm>
            <a:off x="6476798" y="8387305"/>
            <a:ext cx="2217195" cy="2217195"/>
          </a:xfrm>
          <a:prstGeom prst="rect">
            <a:avLst/>
          </a:prstGeom>
          <a:blipFill dpi="0" rotWithShape="1">
            <a:blip r:embed="rId6">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62F8983-612B-4DFE-9034-C35E91744CEE}"/>
              </a:ext>
            </a:extLst>
          </p:cNvPr>
          <p:cNvSpPr/>
          <p:nvPr/>
        </p:nvSpPr>
        <p:spPr>
          <a:xfrm>
            <a:off x="9988470" y="8690337"/>
            <a:ext cx="1865774" cy="1865774"/>
          </a:xfrm>
          <a:prstGeom prst="rect">
            <a:avLst/>
          </a:prstGeom>
          <a:blipFill dpi="0" rotWithShape="1">
            <a:blip r:embed="rId7">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F4196F-1793-4BBB-80D1-BE63EE4CC03E}"/>
              </a:ext>
            </a:extLst>
          </p:cNvPr>
          <p:cNvSpPr/>
          <p:nvPr/>
        </p:nvSpPr>
        <p:spPr>
          <a:xfrm>
            <a:off x="13004802" y="8552180"/>
            <a:ext cx="2311400" cy="2311400"/>
          </a:xfrm>
          <a:prstGeom prst="rect">
            <a:avLst/>
          </a:prstGeom>
          <a:blipFill dpi="0" rotWithShape="1">
            <a:blip r:embed="rId8">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1B7A76D-A5B5-40F4-9724-5E2219CAD015}"/>
              </a:ext>
            </a:extLst>
          </p:cNvPr>
          <p:cNvSpPr/>
          <p:nvPr/>
        </p:nvSpPr>
        <p:spPr>
          <a:xfrm>
            <a:off x="16148081" y="8076552"/>
            <a:ext cx="2375548" cy="2375548"/>
          </a:xfrm>
          <a:prstGeom prst="rect">
            <a:avLst/>
          </a:prstGeom>
          <a:blipFill dpi="0" rotWithShape="1">
            <a:blip r:embed="rId9">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7035802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B8C1903D-B0EE-4B5B-A635-9DBFA6635FF1}"/>
              </a:ext>
            </a:extLst>
          </p:cNvPr>
          <p:cNvGrpSpPr/>
          <p:nvPr/>
        </p:nvGrpSpPr>
        <p:grpSpPr>
          <a:xfrm>
            <a:off x="8733882" y="2992474"/>
            <a:ext cx="4206374" cy="1845745"/>
            <a:chOff x="5833641" y="2992474"/>
            <a:chExt cx="4206374" cy="1845745"/>
          </a:xfrm>
        </p:grpSpPr>
        <p:sp>
          <p:nvSpPr>
            <p:cNvPr id="2" name="矩形: 圆角 1">
              <a:extLst>
                <a:ext uri="{FF2B5EF4-FFF2-40B4-BE49-F238E27FC236}">
                  <a16:creationId xmlns:a16="http://schemas.microsoft.com/office/drawing/2014/main" xmlns="" id="{FEEDA020-2436-4FC1-B920-165EDE8158D3}"/>
                </a:ext>
              </a:extLst>
            </p:cNvPr>
            <p:cNvSpPr/>
            <p:nvPr/>
          </p:nvSpPr>
          <p:spPr>
            <a:xfrm>
              <a:off x="5833641" y="3697733"/>
              <a:ext cx="4206374" cy="1140486"/>
            </a:xfrm>
            <a:prstGeom prst="roundRect">
              <a:avLst>
                <a:gd name="adj" fmla="val 12997"/>
              </a:avLst>
            </a:prstGeom>
            <a:blipFill dpi="0" rotWithShape="1">
              <a:blip r:embed="rId3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r>
                <a:rPr lang="zh-CN" altLang="en-US" sz="6000" dirty="0">
                  <a:solidFill>
                    <a:schemeClr val="tx1"/>
                  </a:solidFill>
                  <a:latin typeface="+mj-ea"/>
                  <a:ea typeface="+mj-ea"/>
                </a:rPr>
                <a:t>春    节</a:t>
              </a:r>
            </a:p>
          </p:txBody>
        </p:sp>
        <p:sp>
          <p:nvSpPr>
            <p:cNvPr id="3" name="椭圆 2">
              <a:extLst>
                <a:ext uri="{FF2B5EF4-FFF2-40B4-BE49-F238E27FC236}">
                  <a16:creationId xmlns:a16="http://schemas.microsoft.com/office/drawing/2014/main" xmlns="" id="{AAB57CBC-BD58-4850-A191-D423163301BF}"/>
                </a:ext>
              </a:extLst>
            </p:cNvPr>
            <p:cNvSpPr/>
            <p:nvPr/>
          </p:nvSpPr>
          <p:spPr>
            <a:xfrm>
              <a:off x="7479628" y="2992474"/>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壹</a:t>
              </a:r>
            </a:p>
          </p:txBody>
        </p:sp>
      </p:grpSp>
      <p:pic>
        <p:nvPicPr>
          <p:cNvPr id="9" name="图片 8" descr="图片包含 食物, 桌子, 小, 游戏机&#10;&#10;描述已自动生成">
            <a:extLst>
              <a:ext uri="{FF2B5EF4-FFF2-40B4-BE49-F238E27FC236}">
                <a16:creationId xmlns:a16="http://schemas.microsoft.com/office/drawing/2014/main" xmlns="" id="{3FBA4B3C-593B-4EC3-83C6-D35CBD3DC1DB}"/>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15703759" y="2019300"/>
            <a:ext cx="5169338" cy="5169338"/>
          </a:xfrm>
          <a:prstGeom prst="rect">
            <a:avLst/>
          </a:prstGeom>
          <a:effectLst/>
        </p:spPr>
      </p:pic>
      <p:pic>
        <p:nvPicPr>
          <p:cNvPr id="7" name="图片 6" descr="图片包含 游戏机&#10;&#10;描述已自动生成">
            <a:extLst>
              <a:ext uri="{FF2B5EF4-FFF2-40B4-BE49-F238E27FC236}">
                <a16:creationId xmlns:a16="http://schemas.microsoft.com/office/drawing/2014/main" xmlns="" id="{8A6B30D2-3CF2-44EB-AB16-8BC9C2FF04D0}"/>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16218140" y="5656354"/>
            <a:ext cx="6678599" cy="6678599"/>
          </a:xfrm>
          <a:prstGeom prst="rect">
            <a:avLst/>
          </a:prstGeom>
          <a:effectLst/>
        </p:spPr>
      </p:pic>
      <p:sp>
        <p:nvSpPr>
          <p:cNvPr id="12" name="文本框 11">
            <a:extLst>
              <a:ext uri="{FF2B5EF4-FFF2-40B4-BE49-F238E27FC236}">
                <a16:creationId xmlns:a16="http://schemas.microsoft.com/office/drawing/2014/main" xmlns="" id="{AE71CD99-E057-49ED-85A4-91E8D4E1846E}"/>
              </a:ext>
            </a:extLst>
          </p:cNvPr>
          <p:cNvSpPr txBox="1"/>
          <p:nvPr/>
        </p:nvSpPr>
        <p:spPr>
          <a:xfrm>
            <a:off x="5509549" y="7457232"/>
            <a:ext cx="10995949" cy="2931572"/>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春节，即农历新年，是一年之岁首、传统意义上的年节。俗称新春、新年、新岁、岁旦、年禧、大年等，口头上又称度岁、庆岁、过年、过大年。春节历史悠久，由上古时代岁首祈年祭祀演变而来。</a:t>
            </a:r>
          </a:p>
        </p:txBody>
      </p:sp>
      <p:cxnSp>
        <p:nvCxnSpPr>
          <p:cNvPr id="16" name="直接连接符 15">
            <a:extLst>
              <a:ext uri="{FF2B5EF4-FFF2-40B4-BE49-F238E27FC236}">
                <a16:creationId xmlns:a16="http://schemas.microsoft.com/office/drawing/2014/main" xmlns="" id="{DE14C215-0B19-4DCA-A3E9-E0E4C8A6A668}"/>
              </a:ext>
            </a:extLst>
          </p:cNvPr>
          <p:cNvCxnSpPr/>
          <p:nvPr/>
        </p:nvCxnSpPr>
        <p:spPr>
          <a:xfrm>
            <a:off x="5613722" y="8252747"/>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77E1C12F-7451-4EBB-9365-683970EC0536}"/>
              </a:ext>
            </a:extLst>
          </p:cNvPr>
          <p:cNvCxnSpPr/>
          <p:nvPr/>
        </p:nvCxnSpPr>
        <p:spPr>
          <a:xfrm>
            <a:off x="5613722" y="903982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0AE2695B-205A-451C-A5E1-DFF24A138FC0}"/>
              </a:ext>
            </a:extLst>
          </p:cNvPr>
          <p:cNvCxnSpPr/>
          <p:nvPr/>
        </p:nvCxnSpPr>
        <p:spPr>
          <a:xfrm>
            <a:off x="5613722" y="9809542"/>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xmlns="" id="{355EACF8-5DE8-44EE-BF6B-78D8EBAD46DB}"/>
              </a:ext>
            </a:extLst>
          </p:cNvPr>
          <p:cNvSpPr txBox="1"/>
          <p:nvPr/>
        </p:nvSpPr>
        <p:spPr>
          <a:xfrm>
            <a:off x="1276108" y="2066609"/>
            <a:ext cx="7671121" cy="3631763"/>
          </a:xfrm>
          <a:prstGeom prst="rect">
            <a:avLst/>
          </a:prstGeom>
          <a:noFill/>
        </p:spPr>
        <p:txBody>
          <a:bodyPr wrap="square">
            <a:spAutoFit/>
          </a:bodyPr>
          <a:lstStyle>
            <a:defPPr>
              <a:defRPr lang="en-US"/>
            </a:defPPr>
            <a:lvl1pPr algn="just">
              <a:defRPr sz="11500" b="0" i="0">
                <a:solidFill>
                  <a:schemeClr val="accent4">
                    <a:lumMod val="50000"/>
                    <a:alpha val="10000"/>
                  </a:schemeClr>
                </a:solidFill>
                <a:effectLst/>
                <a:latin typeface="+mj-lt"/>
              </a:defRPr>
            </a:lvl1pPr>
          </a:lstStyle>
          <a:p>
            <a:r>
              <a:rPr lang="en-US" altLang="zh-CN" dirty="0">
                <a:ea typeface="幼圆" panose="02010509060101010101" pitchFamily="49" charset="-122"/>
              </a:rPr>
              <a:t>SPRING  FESTIVAL</a:t>
            </a:r>
            <a:endParaRPr lang="zh-CN" altLang="en-US" dirty="0">
              <a:ea typeface="幼圆" panose="02010509060101010101" pitchFamily="49" charset="-122"/>
            </a:endParaRPr>
          </a:p>
        </p:txBody>
      </p:sp>
      <p:grpSp>
        <p:nvGrpSpPr>
          <p:cNvPr id="18" name="组合 17">
            <a:extLst>
              <a:ext uri="{FF2B5EF4-FFF2-40B4-BE49-F238E27FC236}">
                <a16:creationId xmlns:a16="http://schemas.microsoft.com/office/drawing/2014/main" xmlns="" id="{C79297A2-F220-473B-ADF6-9F1A9A262E3C}"/>
              </a:ext>
            </a:extLst>
          </p:cNvPr>
          <p:cNvGrpSpPr/>
          <p:nvPr/>
        </p:nvGrpSpPr>
        <p:grpSpPr>
          <a:xfrm>
            <a:off x="7221178" y="5750075"/>
            <a:ext cx="7231782" cy="1077576"/>
            <a:chOff x="6255618" y="5750075"/>
            <a:chExt cx="7231782" cy="1077576"/>
          </a:xfrm>
        </p:grpSpPr>
        <p:grpSp>
          <p:nvGrpSpPr>
            <p:cNvPr id="13" name="组合 12">
              <a:extLst>
                <a:ext uri="{FF2B5EF4-FFF2-40B4-BE49-F238E27FC236}">
                  <a16:creationId xmlns:a16="http://schemas.microsoft.com/office/drawing/2014/main" xmlns="" id="{6504CE52-4D26-48CA-AF25-6BF4236B2F4D}"/>
                </a:ext>
              </a:extLst>
            </p:cNvPr>
            <p:cNvGrpSpPr/>
            <p:nvPr/>
          </p:nvGrpSpPr>
          <p:grpSpPr>
            <a:xfrm>
              <a:off x="6255618" y="5750075"/>
              <a:ext cx="2316882" cy="1077576"/>
              <a:chOff x="6074643" y="6078627"/>
              <a:chExt cx="2316882" cy="1077576"/>
            </a:xfrm>
          </p:grpSpPr>
          <p:grpSp>
            <p:nvGrpSpPr>
              <p:cNvPr id="25" name="组合 24">
                <a:extLst>
                  <a:ext uri="{FF2B5EF4-FFF2-40B4-BE49-F238E27FC236}">
                    <a16:creationId xmlns:a16="http://schemas.microsoft.com/office/drawing/2014/main" xmlns="" id="{68E88509-EFB5-42AB-A591-C405389064A4}"/>
                  </a:ext>
                </a:extLst>
              </p:cNvPr>
              <p:cNvGrpSpPr/>
              <p:nvPr/>
            </p:nvGrpSpPr>
            <p:grpSpPr>
              <a:xfrm>
                <a:off x="6074643" y="6078628"/>
                <a:ext cx="1095536" cy="1077575"/>
                <a:chOff x="6880860" y="-1408063"/>
                <a:chExt cx="929640" cy="914400"/>
              </a:xfrm>
            </p:grpSpPr>
            <p:sp>
              <p:nvSpPr>
                <p:cNvPr id="28" name="PA-矩形 170">
                  <a:extLst>
                    <a:ext uri="{FF2B5EF4-FFF2-40B4-BE49-F238E27FC236}">
                      <a16:creationId xmlns:a16="http://schemas.microsoft.com/office/drawing/2014/main" xmlns="" id="{A3541573-AB47-48E0-848A-91AA80A6E931}"/>
                    </a:ext>
                  </a:extLst>
                </p:cNvPr>
                <p:cNvSpPr/>
                <p:nvPr>
                  <p:custDataLst>
                    <p:tags r:id="rId2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29" name="PA-直接连接符 171">
                  <a:extLst>
                    <a:ext uri="{FF2B5EF4-FFF2-40B4-BE49-F238E27FC236}">
                      <a16:creationId xmlns:a16="http://schemas.microsoft.com/office/drawing/2014/main" xmlns="" id="{5BC24123-50E9-4633-A7A4-A0F18123B78E}"/>
                    </a:ext>
                  </a:extLst>
                </p:cNvPr>
                <p:cNvCxnSpPr/>
                <p:nvPr>
                  <p:custDataLst>
                    <p:tags r:id="rId2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0" name="PA-直接连接符 172">
                  <a:extLst>
                    <a:ext uri="{FF2B5EF4-FFF2-40B4-BE49-F238E27FC236}">
                      <a16:creationId xmlns:a16="http://schemas.microsoft.com/office/drawing/2014/main" xmlns="" id="{B316ACA8-CF24-4973-8A5C-DEB1A92590DF}"/>
                    </a:ext>
                  </a:extLst>
                </p:cNvPr>
                <p:cNvCxnSpPr/>
                <p:nvPr>
                  <p:custDataLst>
                    <p:tags r:id="rId2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1" name="PA-直接连接符 173">
                  <a:extLst>
                    <a:ext uri="{FF2B5EF4-FFF2-40B4-BE49-F238E27FC236}">
                      <a16:creationId xmlns:a16="http://schemas.microsoft.com/office/drawing/2014/main" xmlns="" id="{B871C4E7-1D22-4C06-AF64-AA085E15F570}"/>
                    </a:ext>
                  </a:extLst>
                </p:cNvPr>
                <p:cNvCxnSpPr>
                  <a:cxnSpLocks/>
                  <a:stCxn id="28" idx="1"/>
                  <a:endCxn id="28" idx="3"/>
                </p:cNvCxnSpPr>
                <p:nvPr>
                  <p:custDataLst>
                    <p:tags r:id="rId3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2" name="PA-直接连接符 174">
                  <a:extLst>
                    <a:ext uri="{FF2B5EF4-FFF2-40B4-BE49-F238E27FC236}">
                      <a16:creationId xmlns:a16="http://schemas.microsoft.com/office/drawing/2014/main" xmlns="" id="{75684061-9CF5-4FC2-9D5C-DBF450D043C9}"/>
                    </a:ext>
                  </a:extLst>
                </p:cNvPr>
                <p:cNvCxnSpPr>
                  <a:cxnSpLocks/>
                  <a:stCxn id="28" idx="0"/>
                  <a:endCxn id="28" idx="2"/>
                </p:cNvCxnSpPr>
                <p:nvPr>
                  <p:custDataLst>
                    <p:tags r:id="rId3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3B30C6CA-E5B2-46CD-B3D7-95D4CB39C86B}"/>
                  </a:ext>
                </a:extLst>
              </p:cNvPr>
              <p:cNvGrpSpPr/>
              <p:nvPr/>
            </p:nvGrpSpPr>
            <p:grpSpPr>
              <a:xfrm>
                <a:off x="7295989" y="6078627"/>
                <a:ext cx="1095536" cy="1077575"/>
                <a:chOff x="6880860" y="-1408063"/>
                <a:chExt cx="929640" cy="914400"/>
              </a:xfrm>
            </p:grpSpPr>
            <p:sp>
              <p:nvSpPr>
                <p:cNvPr id="34" name="PA-矩形 165">
                  <a:extLst>
                    <a:ext uri="{FF2B5EF4-FFF2-40B4-BE49-F238E27FC236}">
                      <a16:creationId xmlns:a16="http://schemas.microsoft.com/office/drawing/2014/main" xmlns="" id="{80FF4CB8-1A66-4317-A5CA-1BFE6D3CCE68}"/>
                    </a:ext>
                  </a:extLst>
                </p:cNvPr>
                <p:cNvSpPr/>
                <p:nvPr>
                  <p:custDataLst>
                    <p:tags r:id="rId2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35" name="PA-直接连接符 166">
                  <a:extLst>
                    <a:ext uri="{FF2B5EF4-FFF2-40B4-BE49-F238E27FC236}">
                      <a16:creationId xmlns:a16="http://schemas.microsoft.com/office/drawing/2014/main" xmlns="" id="{D5096F84-C123-44A8-A6C0-8976D6FDF97C}"/>
                    </a:ext>
                  </a:extLst>
                </p:cNvPr>
                <p:cNvCxnSpPr/>
                <p:nvPr>
                  <p:custDataLst>
                    <p:tags r:id="rId2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6" name="PA-直接连接符 167">
                  <a:extLst>
                    <a:ext uri="{FF2B5EF4-FFF2-40B4-BE49-F238E27FC236}">
                      <a16:creationId xmlns:a16="http://schemas.microsoft.com/office/drawing/2014/main" xmlns="" id="{DFA47117-C1CB-4211-9DA7-37E281E3658E}"/>
                    </a:ext>
                  </a:extLst>
                </p:cNvPr>
                <p:cNvCxnSpPr/>
                <p:nvPr>
                  <p:custDataLst>
                    <p:tags r:id="rId2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7" name="PA-直接连接符 168">
                  <a:extLst>
                    <a:ext uri="{FF2B5EF4-FFF2-40B4-BE49-F238E27FC236}">
                      <a16:creationId xmlns:a16="http://schemas.microsoft.com/office/drawing/2014/main" xmlns="" id="{54114674-1A19-40C8-89D3-6EE2CDA388D1}"/>
                    </a:ext>
                  </a:extLst>
                </p:cNvPr>
                <p:cNvCxnSpPr>
                  <a:cxnSpLocks/>
                  <a:stCxn id="34" idx="1"/>
                  <a:endCxn id="34" idx="3"/>
                </p:cNvCxnSpPr>
                <p:nvPr>
                  <p:custDataLst>
                    <p:tags r:id="rId2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38" name="PA-直接连接符 169">
                  <a:extLst>
                    <a:ext uri="{FF2B5EF4-FFF2-40B4-BE49-F238E27FC236}">
                      <a16:creationId xmlns:a16="http://schemas.microsoft.com/office/drawing/2014/main" xmlns="" id="{56084999-DB77-428C-A67C-C884D35B2A4A}"/>
                    </a:ext>
                  </a:extLst>
                </p:cNvPr>
                <p:cNvCxnSpPr>
                  <a:cxnSpLocks/>
                  <a:stCxn id="34" idx="0"/>
                  <a:endCxn id="34" idx="2"/>
                </p:cNvCxnSpPr>
                <p:nvPr>
                  <p:custDataLst>
                    <p:tags r:id="rId2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05" name="文本框 104">
              <a:extLst>
                <a:ext uri="{FF2B5EF4-FFF2-40B4-BE49-F238E27FC236}">
                  <a16:creationId xmlns:a16="http://schemas.microsoft.com/office/drawing/2014/main" xmlns="" id="{57504C84-805E-461E-92B4-F678CE1E8BE2}"/>
                </a:ext>
              </a:extLst>
            </p:cNvPr>
            <p:cNvSpPr txBox="1"/>
            <p:nvPr/>
          </p:nvSpPr>
          <p:spPr>
            <a:xfrm>
              <a:off x="6509988" y="5903716"/>
              <a:ext cx="6653561"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农历正月初一</a:t>
              </a:r>
            </a:p>
          </p:txBody>
        </p:sp>
        <p:grpSp>
          <p:nvGrpSpPr>
            <p:cNvPr id="114" name="组合 113">
              <a:extLst>
                <a:ext uri="{FF2B5EF4-FFF2-40B4-BE49-F238E27FC236}">
                  <a16:creationId xmlns:a16="http://schemas.microsoft.com/office/drawing/2014/main" xmlns="" id="{5BA81A15-CBA4-4470-8246-1EA04DDB6EA9}"/>
                </a:ext>
              </a:extLst>
            </p:cNvPr>
            <p:cNvGrpSpPr/>
            <p:nvPr/>
          </p:nvGrpSpPr>
          <p:grpSpPr>
            <a:xfrm>
              <a:off x="8694018" y="5750075"/>
              <a:ext cx="2316882" cy="1077576"/>
              <a:chOff x="6074643" y="6078627"/>
              <a:chExt cx="2316882" cy="1077576"/>
            </a:xfrm>
          </p:grpSpPr>
          <p:grpSp>
            <p:nvGrpSpPr>
              <p:cNvPr id="115" name="组合 114">
                <a:extLst>
                  <a:ext uri="{FF2B5EF4-FFF2-40B4-BE49-F238E27FC236}">
                    <a16:creationId xmlns:a16="http://schemas.microsoft.com/office/drawing/2014/main" xmlns="" id="{9CC6F29E-9867-42FA-BEF1-27E684C81DD4}"/>
                  </a:ext>
                </a:extLst>
              </p:cNvPr>
              <p:cNvGrpSpPr/>
              <p:nvPr/>
            </p:nvGrpSpPr>
            <p:grpSpPr>
              <a:xfrm>
                <a:off x="6074643" y="6078628"/>
                <a:ext cx="1095536" cy="1077575"/>
                <a:chOff x="6880860" y="-1408063"/>
                <a:chExt cx="929640" cy="914400"/>
              </a:xfrm>
            </p:grpSpPr>
            <p:sp>
              <p:nvSpPr>
                <p:cNvPr id="122" name="PA-矩形 170">
                  <a:extLst>
                    <a:ext uri="{FF2B5EF4-FFF2-40B4-BE49-F238E27FC236}">
                      <a16:creationId xmlns:a16="http://schemas.microsoft.com/office/drawing/2014/main" xmlns="" id="{19DFC8C8-B71E-409A-90A9-C7AEF480E0F7}"/>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23" name="PA-直接连接符 171">
                  <a:extLst>
                    <a:ext uri="{FF2B5EF4-FFF2-40B4-BE49-F238E27FC236}">
                      <a16:creationId xmlns:a16="http://schemas.microsoft.com/office/drawing/2014/main" xmlns="" id="{0EAE05DC-029A-4C73-8677-1DEEEE979805}"/>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4" name="PA-直接连接符 172">
                  <a:extLst>
                    <a:ext uri="{FF2B5EF4-FFF2-40B4-BE49-F238E27FC236}">
                      <a16:creationId xmlns:a16="http://schemas.microsoft.com/office/drawing/2014/main" xmlns="" id="{BDE0C461-295F-4086-9EBF-EEE62CBD50E2}"/>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5" name="PA-直接连接符 173">
                  <a:extLst>
                    <a:ext uri="{FF2B5EF4-FFF2-40B4-BE49-F238E27FC236}">
                      <a16:creationId xmlns:a16="http://schemas.microsoft.com/office/drawing/2014/main" xmlns="" id="{E98804D0-FBD5-440E-BF30-2674C2F7DC1D}"/>
                    </a:ext>
                  </a:extLst>
                </p:cNvPr>
                <p:cNvCxnSpPr>
                  <a:cxnSpLocks/>
                  <a:stCxn id="122" idx="1"/>
                  <a:endCxn id="122"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6" name="PA-直接连接符 174">
                  <a:extLst>
                    <a:ext uri="{FF2B5EF4-FFF2-40B4-BE49-F238E27FC236}">
                      <a16:creationId xmlns:a16="http://schemas.microsoft.com/office/drawing/2014/main" xmlns="" id="{A693D39D-3D41-4472-9A21-DB1093629899}"/>
                    </a:ext>
                  </a:extLst>
                </p:cNvPr>
                <p:cNvCxnSpPr>
                  <a:cxnSpLocks/>
                  <a:stCxn id="122" idx="0"/>
                  <a:endCxn id="122"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a16="http://schemas.microsoft.com/office/drawing/2014/main" xmlns="" id="{E6FDC146-D614-4AEA-8515-E24138F8F8CF}"/>
                  </a:ext>
                </a:extLst>
              </p:cNvPr>
              <p:cNvGrpSpPr/>
              <p:nvPr/>
            </p:nvGrpSpPr>
            <p:grpSpPr>
              <a:xfrm>
                <a:off x="7295989" y="6078627"/>
                <a:ext cx="1095536" cy="1077575"/>
                <a:chOff x="6880860" y="-1408063"/>
                <a:chExt cx="929640" cy="914400"/>
              </a:xfrm>
            </p:grpSpPr>
            <p:sp>
              <p:nvSpPr>
                <p:cNvPr id="117" name="PA-矩形 165">
                  <a:extLst>
                    <a:ext uri="{FF2B5EF4-FFF2-40B4-BE49-F238E27FC236}">
                      <a16:creationId xmlns:a16="http://schemas.microsoft.com/office/drawing/2014/main" xmlns="" id="{0C9EB089-24C5-4772-A7F3-C06E61D1744C}"/>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18" name="PA-直接连接符 166">
                  <a:extLst>
                    <a:ext uri="{FF2B5EF4-FFF2-40B4-BE49-F238E27FC236}">
                      <a16:creationId xmlns:a16="http://schemas.microsoft.com/office/drawing/2014/main" xmlns="" id="{DB5959FA-0963-4241-9EB8-CE9B67D57B5B}"/>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19" name="PA-直接连接符 167">
                  <a:extLst>
                    <a:ext uri="{FF2B5EF4-FFF2-40B4-BE49-F238E27FC236}">
                      <a16:creationId xmlns:a16="http://schemas.microsoft.com/office/drawing/2014/main" xmlns="" id="{982D9EAF-A06C-43F2-A927-48C9B841FAFE}"/>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0" name="PA-直接连接符 168">
                  <a:extLst>
                    <a:ext uri="{FF2B5EF4-FFF2-40B4-BE49-F238E27FC236}">
                      <a16:creationId xmlns:a16="http://schemas.microsoft.com/office/drawing/2014/main" xmlns="" id="{1C60F914-8B82-48BE-AF57-7E34D5D11EF0}"/>
                    </a:ext>
                  </a:extLst>
                </p:cNvPr>
                <p:cNvCxnSpPr>
                  <a:cxnSpLocks/>
                  <a:stCxn id="117" idx="1"/>
                  <a:endCxn id="117"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1" name="PA-直接连接符 169">
                  <a:extLst>
                    <a:ext uri="{FF2B5EF4-FFF2-40B4-BE49-F238E27FC236}">
                      <a16:creationId xmlns:a16="http://schemas.microsoft.com/office/drawing/2014/main" xmlns="" id="{C896DE38-2CC1-4286-A661-C987FA6D5F16}"/>
                    </a:ext>
                  </a:extLst>
                </p:cNvPr>
                <p:cNvCxnSpPr>
                  <a:cxnSpLocks/>
                  <a:stCxn id="117" idx="0"/>
                  <a:endCxn id="117"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27" name="组合 126">
              <a:extLst>
                <a:ext uri="{FF2B5EF4-FFF2-40B4-BE49-F238E27FC236}">
                  <a16:creationId xmlns:a16="http://schemas.microsoft.com/office/drawing/2014/main" xmlns="" id="{EF7A9032-46DD-4C10-A81E-4C929F502550}"/>
                </a:ext>
              </a:extLst>
            </p:cNvPr>
            <p:cNvGrpSpPr/>
            <p:nvPr/>
          </p:nvGrpSpPr>
          <p:grpSpPr>
            <a:xfrm>
              <a:off x="11170518" y="5750075"/>
              <a:ext cx="2316882" cy="1077576"/>
              <a:chOff x="6074643" y="6078627"/>
              <a:chExt cx="2316882" cy="1077576"/>
            </a:xfrm>
          </p:grpSpPr>
          <p:grpSp>
            <p:nvGrpSpPr>
              <p:cNvPr id="128" name="组合 127">
                <a:extLst>
                  <a:ext uri="{FF2B5EF4-FFF2-40B4-BE49-F238E27FC236}">
                    <a16:creationId xmlns:a16="http://schemas.microsoft.com/office/drawing/2014/main" xmlns="" id="{6B3F4AFC-BE00-439D-8913-359584A7CA82}"/>
                  </a:ext>
                </a:extLst>
              </p:cNvPr>
              <p:cNvGrpSpPr/>
              <p:nvPr/>
            </p:nvGrpSpPr>
            <p:grpSpPr>
              <a:xfrm>
                <a:off x="6074643" y="6078628"/>
                <a:ext cx="1095536" cy="1077575"/>
                <a:chOff x="6880860" y="-1408063"/>
                <a:chExt cx="929640" cy="914400"/>
              </a:xfrm>
            </p:grpSpPr>
            <p:sp>
              <p:nvSpPr>
                <p:cNvPr id="135" name="PA-矩形 170">
                  <a:extLst>
                    <a:ext uri="{FF2B5EF4-FFF2-40B4-BE49-F238E27FC236}">
                      <a16:creationId xmlns:a16="http://schemas.microsoft.com/office/drawing/2014/main" xmlns="" id="{12C2183C-3B32-4C32-A0B1-C2FE7A1274BB}"/>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6" name="PA-直接连接符 171">
                  <a:extLst>
                    <a:ext uri="{FF2B5EF4-FFF2-40B4-BE49-F238E27FC236}">
                      <a16:creationId xmlns:a16="http://schemas.microsoft.com/office/drawing/2014/main" xmlns="" id="{099702EB-EE85-48D0-9A00-6BA624BD865C}"/>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7" name="PA-直接连接符 172">
                  <a:extLst>
                    <a:ext uri="{FF2B5EF4-FFF2-40B4-BE49-F238E27FC236}">
                      <a16:creationId xmlns:a16="http://schemas.microsoft.com/office/drawing/2014/main" xmlns="" id="{51B3F728-0A5A-4C19-B0FE-D971A81E7AC8}"/>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8" name="PA-直接连接符 173">
                  <a:extLst>
                    <a:ext uri="{FF2B5EF4-FFF2-40B4-BE49-F238E27FC236}">
                      <a16:creationId xmlns:a16="http://schemas.microsoft.com/office/drawing/2014/main" xmlns="" id="{E1C0A4C7-7EBF-4BF9-B0A3-C067A075F867}"/>
                    </a:ext>
                  </a:extLst>
                </p:cNvPr>
                <p:cNvCxnSpPr>
                  <a:cxnSpLocks/>
                  <a:stCxn id="135" idx="1"/>
                  <a:endCxn id="135"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9" name="PA-直接连接符 174">
                  <a:extLst>
                    <a:ext uri="{FF2B5EF4-FFF2-40B4-BE49-F238E27FC236}">
                      <a16:creationId xmlns:a16="http://schemas.microsoft.com/office/drawing/2014/main" xmlns="" id="{DB50E4A8-A286-4812-A7A8-BFEBEA1EC5F2}"/>
                    </a:ext>
                  </a:extLst>
                </p:cNvPr>
                <p:cNvCxnSpPr>
                  <a:cxnSpLocks/>
                  <a:stCxn id="135" idx="0"/>
                  <a:endCxn id="135"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29" name="组合 128">
                <a:extLst>
                  <a:ext uri="{FF2B5EF4-FFF2-40B4-BE49-F238E27FC236}">
                    <a16:creationId xmlns:a16="http://schemas.microsoft.com/office/drawing/2014/main" xmlns="" id="{44776F98-9A17-478C-B09D-1B78532EA0C1}"/>
                  </a:ext>
                </a:extLst>
              </p:cNvPr>
              <p:cNvGrpSpPr/>
              <p:nvPr/>
            </p:nvGrpSpPr>
            <p:grpSpPr>
              <a:xfrm>
                <a:off x="7295989" y="6078627"/>
                <a:ext cx="1095536" cy="1077575"/>
                <a:chOff x="6880860" y="-1408063"/>
                <a:chExt cx="929640" cy="914400"/>
              </a:xfrm>
            </p:grpSpPr>
            <p:sp>
              <p:nvSpPr>
                <p:cNvPr id="130" name="PA-矩形 165">
                  <a:extLst>
                    <a:ext uri="{FF2B5EF4-FFF2-40B4-BE49-F238E27FC236}">
                      <a16:creationId xmlns:a16="http://schemas.microsoft.com/office/drawing/2014/main" xmlns="" id="{10C4D654-4537-458B-A77C-60CC8A363285}"/>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1" name="PA-直接连接符 166">
                  <a:extLst>
                    <a:ext uri="{FF2B5EF4-FFF2-40B4-BE49-F238E27FC236}">
                      <a16:creationId xmlns:a16="http://schemas.microsoft.com/office/drawing/2014/main" xmlns="" id="{B67B3A96-A742-4E14-9B90-DCB40DA84EEA}"/>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2" name="PA-直接连接符 167">
                  <a:extLst>
                    <a:ext uri="{FF2B5EF4-FFF2-40B4-BE49-F238E27FC236}">
                      <a16:creationId xmlns:a16="http://schemas.microsoft.com/office/drawing/2014/main" xmlns="" id="{D81D1614-4CE9-4A60-A262-BC55E42588BE}"/>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3" name="PA-直接连接符 168">
                  <a:extLst>
                    <a:ext uri="{FF2B5EF4-FFF2-40B4-BE49-F238E27FC236}">
                      <a16:creationId xmlns:a16="http://schemas.microsoft.com/office/drawing/2014/main" xmlns="" id="{53EB8B75-C58D-47C7-BA32-F558AE85FDEF}"/>
                    </a:ext>
                  </a:extLst>
                </p:cNvPr>
                <p:cNvCxnSpPr>
                  <a:cxnSpLocks/>
                  <a:stCxn id="130" idx="1"/>
                  <a:endCxn id="130"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4" name="PA-直接连接符 169">
                  <a:extLst>
                    <a:ext uri="{FF2B5EF4-FFF2-40B4-BE49-F238E27FC236}">
                      <a16:creationId xmlns:a16="http://schemas.microsoft.com/office/drawing/2014/main" xmlns="" id="{7E5FA819-9F4C-4533-BECF-7F03D9FE5BD4}"/>
                    </a:ext>
                  </a:extLst>
                </p:cNvPr>
                <p:cNvCxnSpPr>
                  <a:cxnSpLocks/>
                  <a:stCxn id="130" idx="0"/>
                  <a:endCxn id="130"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pic>
        <p:nvPicPr>
          <p:cNvPr id="19" name="图片 18" descr="图片包含 游戏机, 房间, 标志&#10;&#10;描述已自动生成">
            <a:extLst>
              <a:ext uri="{FF2B5EF4-FFF2-40B4-BE49-F238E27FC236}">
                <a16:creationId xmlns:a16="http://schemas.microsoft.com/office/drawing/2014/main" xmlns="" id="{8C63E7A9-3DA9-4C46-9A01-3C303C9CFC30}"/>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1226917" y="6111743"/>
            <a:ext cx="6898512" cy="6898512"/>
          </a:xfrm>
          <a:prstGeom prst="rect">
            <a:avLst/>
          </a:prstGeom>
          <a:effectLst/>
        </p:spPr>
      </p:pic>
    </p:spTree>
    <p:custDataLst>
      <p:tags r:id="rId1"/>
    </p:custDataLst>
    <p:extLst>
      <p:ext uri="{BB962C8B-B14F-4D97-AF65-F5344CB8AC3E}">
        <p14:creationId xmlns:p14="http://schemas.microsoft.com/office/powerpoint/2010/main" val="33026912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E50BC099-28D0-4763-83D5-9EDD56802FE0}"/>
              </a:ext>
            </a:extLst>
          </p:cNvPr>
          <p:cNvGrpSpPr/>
          <p:nvPr/>
        </p:nvGrpSpPr>
        <p:grpSpPr>
          <a:xfrm>
            <a:off x="8864477" y="2686718"/>
            <a:ext cx="5202484" cy="1250282"/>
            <a:chOff x="8864477" y="2686718"/>
            <a:chExt cx="5202484" cy="1250282"/>
          </a:xfrm>
        </p:grpSpPr>
        <p:sp>
          <p:nvSpPr>
            <p:cNvPr id="28" name="椭圆 27">
              <a:extLst>
                <a:ext uri="{FF2B5EF4-FFF2-40B4-BE49-F238E27FC236}">
                  <a16:creationId xmlns:a16="http://schemas.microsoft.com/office/drawing/2014/main" xmlns="" id="{FBFC1061-0A39-465E-BF81-9344B634CB9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29" name="菱形 28">
              <a:extLst>
                <a:ext uri="{FF2B5EF4-FFF2-40B4-BE49-F238E27FC236}">
                  <a16:creationId xmlns:a16="http://schemas.microsoft.com/office/drawing/2014/main" xmlns="" id="{09D8BEE4-D63A-4E56-A0C9-71E2792C7C6B}"/>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学</a:t>
              </a:r>
            </a:p>
          </p:txBody>
        </p:sp>
        <p:sp>
          <p:nvSpPr>
            <p:cNvPr id="30" name="椭圆 29">
              <a:extLst>
                <a:ext uri="{FF2B5EF4-FFF2-40B4-BE49-F238E27FC236}">
                  <a16:creationId xmlns:a16="http://schemas.microsoft.com/office/drawing/2014/main" xmlns="" id="{FC5A01CB-EF12-42B7-9A9E-340689849BDB}"/>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1" name="椭圆 30">
              <a:extLst>
                <a:ext uri="{FF2B5EF4-FFF2-40B4-BE49-F238E27FC236}">
                  <a16:creationId xmlns:a16="http://schemas.microsoft.com/office/drawing/2014/main" xmlns="" id="{7EDD0066-BF29-44CE-A7A4-899814D7F2AB}"/>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2" name="菱形 31">
              <a:extLst>
                <a:ext uri="{FF2B5EF4-FFF2-40B4-BE49-F238E27FC236}">
                  <a16:creationId xmlns:a16="http://schemas.microsoft.com/office/drawing/2014/main" xmlns="" id="{8B60DFB1-9674-4168-B6FD-0E5F43F80F49}"/>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场</a:t>
              </a:r>
            </a:p>
          </p:txBody>
        </p:sp>
        <p:sp>
          <p:nvSpPr>
            <p:cNvPr id="33" name="菱形 32">
              <a:extLst>
                <a:ext uri="{FF2B5EF4-FFF2-40B4-BE49-F238E27FC236}">
                  <a16:creationId xmlns:a16="http://schemas.microsoft.com/office/drawing/2014/main" xmlns="" id="{6BBED779-41E9-4C43-BF38-5E31C88BED97}"/>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景</a:t>
              </a:r>
            </a:p>
          </p:txBody>
        </p:sp>
        <p:sp>
          <p:nvSpPr>
            <p:cNvPr id="34" name="菱形 33">
              <a:extLst>
                <a:ext uri="{FF2B5EF4-FFF2-40B4-BE49-F238E27FC236}">
                  <a16:creationId xmlns:a16="http://schemas.microsoft.com/office/drawing/2014/main" xmlns="" id="{B57250E7-4205-421F-8A6E-2E573B7B3768}"/>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教</a:t>
              </a:r>
            </a:p>
          </p:txBody>
        </p:sp>
      </p:grpSp>
      <p:grpSp>
        <p:nvGrpSpPr>
          <p:cNvPr id="4" name="组合 3">
            <a:extLst>
              <a:ext uri="{FF2B5EF4-FFF2-40B4-BE49-F238E27FC236}">
                <a16:creationId xmlns:a16="http://schemas.microsoft.com/office/drawing/2014/main" xmlns="" id="{0E47DC88-E3E0-449E-9D7C-547AF850BF58}"/>
              </a:ext>
            </a:extLst>
          </p:cNvPr>
          <p:cNvGrpSpPr/>
          <p:nvPr/>
        </p:nvGrpSpPr>
        <p:grpSpPr>
          <a:xfrm>
            <a:off x="2542136" y="4127692"/>
            <a:ext cx="13396203" cy="3542108"/>
            <a:chOff x="3699604" y="3734153"/>
            <a:chExt cx="13396203" cy="3542108"/>
          </a:xfrm>
        </p:grpSpPr>
        <p:sp>
          <p:nvSpPr>
            <p:cNvPr id="37" name="矩形: 圆角 36">
              <a:extLst>
                <a:ext uri="{FF2B5EF4-FFF2-40B4-BE49-F238E27FC236}">
                  <a16:creationId xmlns:a16="http://schemas.microsoft.com/office/drawing/2014/main" xmlns="" id="{3637E250-B21B-4B05-A290-898160465564}"/>
                </a:ext>
              </a:extLst>
            </p:cNvPr>
            <p:cNvSpPr/>
            <p:nvPr/>
          </p:nvSpPr>
          <p:spPr>
            <a:xfrm>
              <a:off x="4744373" y="5287728"/>
              <a:ext cx="12351434" cy="1629508"/>
            </a:xfrm>
            <a:prstGeom prst="roundRect">
              <a:avLst>
                <a:gd name="adj" fmla="val 50000"/>
              </a:avLst>
            </a:prstGeom>
            <a:solidFill>
              <a:schemeClr val="accent4">
                <a:lumMod val="60000"/>
                <a:lumOff val="40000"/>
              </a:schemeClr>
            </a:solidFill>
            <a:ln w="6032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endParaRPr lang="zh-CN" altLang="en-US" sz="4400" spc="600">
                <a:solidFill>
                  <a:schemeClr val="tx1"/>
                </a:solidFill>
                <a:latin typeface="江西拙楷" panose="02010600040101010101" pitchFamily="2" charset="-122"/>
                <a:ea typeface="江西拙楷" panose="02010600040101010101" pitchFamily="2" charset="-122"/>
              </a:endParaRPr>
            </a:p>
          </p:txBody>
        </p:sp>
        <p:sp>
          <p:nvSpPr>
            <p:cNvPr id="38" name="PA-矩形 52">
              <a:extLst>
                <a:ext uri="{FF2B5EF4-FFF2-40B4-BE49-F238E27FC236}">
                  <a16:creationId xmlns:a16="http://schemas.microsoft.com/office/drawing/2014/main" xmlns="" id="{8077EB80-062F-4226-80F3-258FEC0ED544}"/>
                </a:ext>
              </a:extLst>
            </p:cNvPr>
            <p:cNvSpPr/>
            <p:nvPr>
              <p:custDataLst>
                <p:tags r:id="rId3"/>
              </p:custDataLst>
            </p:nvPr>
          </p:nvSpPr>
          <p:spPr>
            <a:xfrm>
              <a:off x="6319473" y="5453241"/>
              <a:ext cx="10390330" cy="1195712"/>
            </a:xfrm>
            <a:prstGeom prst="rect">
              <a:avLst/>
            </a:prstGeom>
          </p:spPr>
          <p:txBody>
            <a:bodyPr vert="horz" wrap="square">
              <a:spAutoFit/>
            </a:bodyPr>
            <a:lstStyle/>
            <a:p>
              <a:pPr>
                <a:lnSpc>
                  <a:spcPct val="120000"/>
                </a:lnSpc>
              </a:pPr>
              <a:r>
                <a:rPr lang="zh-CN" altLang="en-US" sz="3200" dirty="0">
                  <a:latin typeface="幼圆" panose="02010509060101010101" pitchFamily="49" charset="-122"/>
                  <a:ea typeface="幼圆" panose="02010509060101010101" pitchFamily="49" charset="-122"/>
                </a:rPr>
                <a:t>百节年为首，春节是中华民族最隆重的传统佳节，它集中体现了中华民族的思想信仰、生活娱乐和文化心理。</a:t>
              </a:r>
            </a:p>
          </p:txBody>
        </p:sp>
        <p:grpSp>
          <p:nvGrpSpPr>
            <p:cNvPr id="39" name="组合 38">
              <a:extLst>
                <a:ext uri="{FF2B5EF4-FFF2-40B4-BE49-F238E27FC236}">
                  <a16:creationId xmlns:a16="http://schemas.microsoft.com/office/drawing/2014/main" xmlns="" id="{58DF43E9-8328-4A51-A563-E070134F6FA5}"/>
                </a:ext>
              </a:extLst>
            </p:cNvPr>
            <p:cNvGrpSpPr/>
            <p:nvPr/>
          </p:nvGrpSpPr>
          <p:grpSpPr>
            <a:xfrm>
              <a:off x="3699604" y="3734153"/>
              <a:ext cx="2571806" cy="3542108"/>
              <a:chOff x="829083" y="1164574"/>
              <a:chExt cx="1443171" cy="1987657"/>
            </a:xfrm>
          </p:grpSpPr>
          <p:sp>
            <p:nvSpPr>
              <p:cNvPr id="40" name="椭圆 39">
                <a:extLst>
                  <a:ext uri="{FF2B5EF4-FFF2-40B4-BE49-F238E27FC236}">
                    <a16:creationId xmlns:a16="http://schemas.microsoft.com/office/drawing/2014/main" xmlns="" id="{F1CB3903-31F8-4EEE-8ED6-B2A0F09793B8}"/>
                  </a:ext>
                </a:extLst>
              </p:cNvPr>
              <p:cNvSpPr/>
              <p:nvPr/>
            </p:nvSpPr>
            <p:spPr>
              <a:xfrm>
                <a:off x="829083" y="1776560"/>
                <a:ext cx="1375671" cy="1375671"/>
              </a:xfrm>
              <a:prstGeom prst="ellipse">
                <a:avLst/>
              </a:prstGeom>
              <a:solidFill>
                <a:schemeClr val="bg1">
                  <a:lumMod val="85000"/>
                </a:schemeClr>
              </a:solidFill>
              <a:ln w="4762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pic>
            <p:nvPicPr>
              <p:cNvPr id="41" name="图片 40">
                <a:extLst>
                  <a:ext uri="{FF2B5EF4-FFF2-40B4-BE49-F238E27FC236}">
                    <a16:creationId xmlns:a16="http://schemas.microsoft.com/office/drawing/2014/main" xmlns="" id="{70E92537-AD9F-407D-B61E-CAE875E2F7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81167" y="1164574"/>
                <a:ext cx="1291087" cy="1682316"/>
              </a:xfrm>
              <a:prstGeom prst="rect">
                <a:avLst/>
              </a:prstGeom>
            </p:spPr>
          </p:pic>
          <p:pic>
            <p:nvPicPr>
              <p:cNvPr id="42" name="图片 41">
                <a:extLst>
                  <a:ext uri="{FF2B5EF4-FFF2-40B4-BE49-F238E27FC236}">
                    <a16:creationId xmlns:a16="http://schemas.microsoft.com/office/drawing/2014/main" xmlns="" id="{7E898B0C-494C-477B-BE25-18ADDB328B9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81167" y="1757510"/>
                <a:ext cx="1210887" cy="1375671"/>
              </a:xfrm>
              <a:custGeom>
                <a:avLst/>
                <a:gdLst>
                  <a:gd name="connsiteX0" fmla="*/ 686620 w 1589555"/>
                  <a:gd name="connsiteY0" fmla="*/ 0 h 1805870"/>
                  <a:gd name="connsiteX1" fmla="*/ 1589555 w 1589555"/>
                  <a:gd name="connsiteY1" fmla="*/ 902935 h 1805870"/>
                  <a:gd name="connsiteX2" fmla="*/ 686620 w 1589555"/>
                  <a:gd name="connsiteY2" fmla="*/ 1805870 h 1805870"/>
                  <a:gd name="connsiteX3" fmla="*/ 48149 w 1589555"/>
                  <a:gd name="connsiteY3" fmla="*/ 1541406 h 1805870"/>
                  <a:gd name="connsiteX4" fmla="*/ 0 w 1589555"/>
                  <a:gd name="connsiteY4" fmla="*/ 1483050 h 1805870"/>
                  <a:gd name="connsiteX5" fmla="*/ 0 w 1589555"/>
                  <a:gd name="connsiteY5" fmla="*/ 322820 h 1805870"/>
                  <a:gd name="connsiteX6" fmla="*/ 48149 w 1589555"/>
                  <a:gd name="connsiteY6" fmla="*/ 264464 h 1805870"/>
                  <a:gd name="connsiteX7" fmla="*/ 686620 w 1589555"/>
                  <a:gd name="connsiteY7" fmla="*/ 0 h 18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9555" h="1805870">
                    <a:moveTo>
                      <a:pt x="686620" y="0"/>
                    </a:moveTo>
                    <a:cubicBezTo>
                      <a:pt x="1185297" y="0"/>
                      <a:pt x="1589555" y="404258"/>
                      <a:pt x="1589555" y="902935"/>
                    </a:cubicBezTo>
                    <a:cubicBezTo>
                      <a:pt x="1589555" y="1401612"/>
                      <a:pt x="1185297" y="1805870"/>
                      <a:pt x="686620" y="1805870"/>
                    </a:cubicBezTo>
                    <a:cubicBezTo>
                      <a:pt x="437282" y="1805870"/>
                      <a:pt x="211548" y="1704806"/>
                      <a:pt x="48149" y="1541406"/>
                    </a:cubicBezTo>
                    <a:lnTo>
                      <a:pt x="0" y="1483050"/>
                    </a:lnTo>
                    <a:lnTo>
                      <a:pt x="0" y="322820"/>
                    </a:lnTo>
                    <a:lnTo>
                      <a:pt x="48149" y="264464"/>
                    </a:lnTo>
                    <a:cubicBezTo>
                      <a:pt x="211548" y="101065"/>
                      <a:pt x="437282" y="0"/>
                      <a:pt x="686620" y="0"/>
                    </a:cubicBezTo>
                    <a:close/>
                  </a:path>
                </a:pathLst>
              </a:custGeom>
            </p:spPr>
          </p:pic>
          <p:pic>
            <p:nvPicPr>
              <p:cNvPr id="43" name="图片 42">
                <a:extLst>
                  <a:ext uri="{FF2B5EF4-FFF2-40B4-BE49-F238E27FC236}">
                    <a16:creationId xmlns:a16="http://schemas.microsoft.com/office/drawing/2014/main" xmlns="" id="{383448F6-4687-4EE6-B094-7593F593EF5E}"/>
                  </a:ext>
                </a:extLst>
              </p:cNvPr>
              <p:cNvPicPr>
                <a:picLocks noChangeAspect="1"/>
              </p:cNvPicPr>
              <p:nvPr/>
            </p:nvPicPr>
            <p:blipFill>
              <a:blip r:embed="rId8" cstate="screen">
                <a:extLst>
                  <a:ext uri="{28A0092B-C50C-407E-A947-70E740481C1C}">
                    <a14:useLocalDpi xmlns:a14="http://schemas.microsoft.com/office/drawing/2010/main"/>
                  </a:ext>
                </a:extLst>
              </a:blip>
              <a:srcRect b="16325"/>
              <a:stretch>
                <a:fillRect/>
              </a:stretch>
            </p:blipFill>
            <p:spPr>
              <a:xfrm>
                <a:off x="1663568" y="2828352"/>
                <a:ext cx="323116" cy="290773"/>
              </a:xfrm>
              <a:custGeom>
                <a:avLst/>
                <a:gdLst>
                  <a:gd name="connsiteX0" fmla="*/ 0 w 323116"/>
                  <a:gd name="connsiteY0" fmla="*/ 0 h 290773"/>
                  <a:gd name="connsiteX1" fmla="*/ 323116 w 323116"/>
                  <a:gd name="connsiteY1" fmla="*/ 0 h 290773"/>
                  <a:gd name="connsiteX2" fmla="*/ 323116 w 323116"/>
                  <a:gd name="connsiteY2" fmla="*/ 112943 h 290773"/>
                  <a:gd name="connsiteX3" fmla="*/ 225227 w 323116"/>
                  <a:gd name="connsiteY3" fmla="*/ 193709 h 290773"/>
                  <a:gd name="connsiteX4" fmla="*/ 108388 w 323116"/>
                  <a:gd name="connsiteY4" fmla="*/ 257128 h 290773"/>
                  <a:gd name="connsiteX5" fmla="*/ 0 w 323116"/>
                  <a:gd name="connsiteY5" fmla="*/ 290773 h 29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116" h="290773">
                    <a:moveTo>
                      <a:pt x="0" y="0"/>
                    </a:moveTo>
                    <a:lnTo>
                      <a:pt x="323116" y="0"/>
                    </a:lnTo>
                    <a:lnTo>
                      <a:pt x="323116" y="112943"/>
                    </a:lnTo>
                    <a:lnTo>
                      <a:pt x="225227" y="193709"/>
                    </a:lnTo>
                    <a:cubicBezTo>
                      <a:pt x="188633" y="218431"/>
                      <a:pt x="149534" y="239724"/>
                      <a:pt x="108388" y="257128"/>
                    </a:cubicBezTo>
                    <a:lnTo>
                      <a:pt x="0" y="290773"/>
                    </a:lnTo>
                    <a:close/>
                  </a:path>
                </a:pathLst>
              </a:custGeom>
            </p:spPr>
          </p:pic>
        </p:grpSp>
      </p:grpSp>
      <p:grpSp>
        <p:nvGrpSpPr>
          <p:cNvPr id="3" name="组合 2">
            <a:extLst>
              <a:ext uri="{FF2B5EF4-FFF2-40B4-BE49-F238E27FC236}">
                <a16:creationId xmlns:a16="http://schemas.microsoft.com/office/drawing/2014/main" xmlns="" id="{26BB5109-0097-48F4-AC2F-DFE978EC55E4}"/>
              </a:ext>
            </a:extLst>
          </p:cNvPr>
          <p:cNvGrpSpPr/>
          <p:nvPr/>
        </p:nvGrpSpPr>
        <p:grpSpPr>
          <a:xfrm>
            <a:off x="7302378" y="7483441"/>
            <a:ext cx="12051206" cy="3189558"/>
            <a:chOff x="4744373" y="7425568"/>
            <a:chExt cx="12051206" cy="3189558"/>
          </a:xfrm>
        </p:grpSpPr>
        <p:sp>
          <p:nvSpPr>
            <p:cNvPr id="35" name="矩形: 圆角 34">
              <a:extLst>
                <a:ext uri="{FF2B5EF4-FFF2-40B4-BE49-F238E27FC236}">
                  <a16:creationId xmlns:a16="http://schemas.microsoft.com/office/drawing/2014/main" xmlns="" id="{28B46453-6E0C-4A4B-ACD5-08CB22C9E498}"/>
                </a:ext>
              </a:extLst>
            </p:cNvPr>
            <p:cNvSpPr/>
            <p:nvPr/>
          </p:nvSpPr>
          <p:spPr>
            <a:xfrm>
              <a:off x="4744373" y="8604531"/>
              <a:ext cx="11018930" cy="1629508"/>
            </a:xfrm>
            <a:prstGeom prst="roundRect">
              <a:avLst>
                <a:gd name="adj" fmla="val 50000"/>
              </a:avLst>
            </a:prstGeom>
            <a:solidFill>
              <a:schemeClr val="accent4">
                <a:lumMod val="60000"/>
                <a:lumOff val="40000"/>
              </a:schemeClr>
            </a:solidFill>
            <a:ln w="60325" cmpd="thickThin">
              <a:solidFill>
                <a:schemeClr val="tx1"/>
              </a:solidFill>
              <a:extLst>
                <a:ext uri="{C807C97D-BFC1-408E-A445-0C87EB9F89A2}">
                  <ask:lineSketchStyleProps xmlns:ask="http://schemas.microsoft.com/office/drawing/2018/sketchyshapes" xmlns="" sd="1752359076">
                    <a:custGeom>
                      <a:avLst/>
                      <a:gdLst>
                        <a:gd name="connsiteX0" fmla="*/ 0 w 4488662"/>
                        <a:gd name="connsiteY0" fmla="*/ 0 h 1061806"/>
                        <a:gd name="connsiteX1" fmla="*/ 506578 w 4488662"/>
                        <a:gd name="connsiteY1" fmla="*/ 0 h 1061806"/>
                        <a:gd name="connsiteX2" fmla="*/ 1192702 w 4488662"/>
                        <a:gd name="connsiteY2" fmla="*/ 0 h 1061806"/>
                        <a:gd name="connsiteX3" fmla="*/ 1878826 w 4488662"/>
                        <a:gd name="connsiteY3" fmla="*/ 0 h 1061806"/>
                        <a:gd name="connsiteX4" fmla="*/ 2564950 w 4488662"/>
                        <a:gd name="connsiteY4" fmla="*/ 0 h 1061806"/>
                        <a:gd name="connsiteX5" fmla="*/ 3116414 w 4488662"/>
                        <a:gd name="connsiteY5" fmla="*/ 0 h 1061806"/>
                        <a:gd name="connsiteX6" fmla="*/ 3802538 w 4488662"/>
                        <a:gd name="connsiteY6" fmla="*/ 0 h 1061806"/>
                        <a:gd name="connsiteX7" fmla="*/ 4488662 w 4488662"/>
                        <a:gd name="connsiteY7" fmla="*/ 0 h 1061806"/>
                        <a:gd name="connsiteX8" fmla="*/ 4488662 w 4488662"/>
                        <a:gd name="connsiteY8" fmla="*/ 541521 h 1061806"/>
                        <a:gd name="connsiteX9" fmla="*/ 4488662 w 4488662"/>
                        <a:gd name="connsiteY9" fmla="*/ 1061806 h 1061806"/>
                        <a:gd name="connsiteX10" fmla="*/ 3937198 w 4488662"/>
                        <a:gd name="connsiteY10" fmla="*/ 1061806 h 1061806"/>
                        <a:gd name="connsiteX11" fmla="*/ 3430620 w 4488662"/>
                        <a:gd name="connsiteY11" fmla="*/ 1061806 h 1061806"/>
                        <a:gd name="connsiteX12" fmla="*/ 2834269 w 4488662"/>
                        <a:gd name="connsiteY12" fmla="*/ 1061806 h 1061806"/>
                        <a:gd name="connsiteX13" fmla="*/ 2237919 w 4488662"/>
                        <a:gd name="connsiteY13" fmla="*/ 1061806 h 1061806"/>
                        <a:gd name="connsiteX14" fmla="*/ 1641568 w 4488662"/>
                        <a:gd name="connsiteY14" fmla="*/ 1061806 h 1061806"/>
                        <a:gd name="connsiteX15" fmla="*/ 1134990 w 4488662"/>
                        <a:gd name="connsiteY15" fmla="*/ 1061806 h 1061806"/>
                        <a:gd name="connsiteX16" fmla="*/ 628413 w 4488662"/>
                        <a:gd name="connsiteY16" fmla="*/ 1061806 h 1061806"/>
                        <a:gd name="connsiteX17" fmla="*/ 0 w 4488662"/>
                        <a:gd name="connsiteY17" fmla="*/ 1061806 h 1061806"/>
                        <a:gd name="connsiteX18" fmla="*/ 0 w 4488662"/>
                        <a:gd name="connsiteY18" fmla="*/ 562757 h 1061806"/>
                        <a:gd name="connsiteX19" fmla="*/ 0 w 4488662"/>
                        <a:gd name="connsiteY19" fmla="*/ 0 h 10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88662" h="1061806" fill="none" extrusionOk="0">
                          <a:moveTo>
                            <a:pt x="0" y="0"/>
                          </a:moveTo>
                          <a:cubicBezTo>
                            <a:pt x="204441" y="8185"/>
                            <a:pt x="287489" y="8626"/>
                            <a:pt x="506578" y="0"/>
                          </a:cubicBezTo>
                          <a:cubicBezTo>
                            <a:pt x="725667" y="-8626"/>
                            <a:pt x="991195" y="30616"/>
                            <a:pt x="1192702" y="0"/>
                          </a:cubicBezTo>
                          <a:cubicBezTo>
                            <a:pt x="1394209" y="-30616"/>
                            <a:pt x="1658140" y="799"/>
                            <a:pt x="1878826" y="0"/>
                          </a:cubicBezTo>
                          <a:cubicBezTo>
                            <a:pt x="2099512" y="-799"/>
                            <a:pt x="2336350" y="-22086"/>
                            <a:pt x="2564950" y="0"/>
                          </a:cubicBezTo>
                          <a:cubicBezTo>
                            <a:pt x="2793550" y="22086"/>
                            <a:pt x="2961138" y="-17810"/>
                            <a:pt x="3116414" y="0"/>
                          </a:cubicBezTo>
                          <a:cubicBezTo>
                            <a:pt x="3271690" y="17810"/>
                            <a:pt x="3482865" y="12033"/>
                            <a:pt x="3802538" y="0"/>
                          </a:cubicBezTo>
                          <a:cubicBezTo>
                            <a:pt x="4122211" y="-12033"/>
                            <a:pt x="4306842" y="-13983"/>
                            <a:pt x="4488662" y="0"/>
                          </a:cubicBezTo>
                          <a:cubicBezTo>
                            <a:pt x="4476080" y="144172"/>
                            <a:pt x="4502180" y="275420"/>
                            <a:pt x="4488662" y="541521"/>
                          </a:cubicBezTo>
                          <a:cubicBezTo>
                            <a:pt x="4475144" y="807622"/>
                            <a:pt x="4502179" y="910357"/>
                            <a:pt x="4488662" y="1061806"/>
                          </a:cubicBezTo>
                          <a:cubicBezTo>
                            <a:pt x="4227240" y="1083512"/>
                            <a:pt x="4059574" y="1069063"/>
                            <a:pt x="3937198" y="1061806"/>
                          </a:cubicBezTo>
                          <a:cubicBezTo>
                            <a:pt x="3814822" y="1054549"/>
                            <a:pt x="3659483" y="1041854"/>
                            <a:pt x="3430620" y="1061806"/>
                          </a:cubicBezTo>
                          <a:cubicBezTo>
                            <a:pt x="3201757" y="1081758"/>
                            <a:pt x="3121390" y="1070686"/>
                            <a:pt x="2834269" y="1061806"/>
                          </a:cubicBezTo>
                          <a:cubicBezTo>
                            <a:pt x="2547148" y="1052926"/>
                            <a:pt x="2369050" y="1049800"/>
                            <a:pt x="2237919" y="1061806"/>
                          </a:cubicBezTo>
                          <a:cubicBezTo>
                            <a:pt x="2106788" y="1073813"/>
                            <a:pt x="1825836" y="1087955"/>
                            <a:pt x="1641568" y="1061806"/>
                          </a:cubicBezTo>
                          <a:cubicBezTo>
                            <a:pt x="1457300" y="1035657"/>
                            <a:pt x="1370812" y="1054602"/>
                            <a:pt x="1134990" y="1061806"/>
                          </a:cubicBezTo>
                          <a:cubicBezTo>
                            <a:pt x="899168" y="1069010"/>
                            <a:pt x="743675" y="1038595"/>
                            <a:pt x="628413" y="1061806"/>
                          </a:cubicBezTo>
                          <a:cubicBezTo>
                            <a:pt x="513151" y="1085017"/>
                            <a:pt x="195591" y="1074724"/>
                            <a:pt x="0" y="1061806"/>
                          </a:cubicBezTo>
                          <a:cubicBezTo>
                            <a:pt x="4376" y="856133"/>
                            <a:pt x="-15520" y="682336"/>
                            <a:pt x="0" y="562757"/>
                          </a:cubicBezTo>
                          <a:cubicBezTo>
                            <a:pt x="15520" y="443178"/>
                            <a:pt x="-20622" y="139213"/>
                            <a:pt x="0" y="0"/>
                          </a:cubicBezTo>
                          <a:close/>
                        </a:path>
                        <a:path w="4488662" h="1061806" stroke="0" extrusionOk="0">
                          <a:moveTo>
                            <a:pt x="0" y="0"/>
                          </a:moveTo>
                          <a:cubicBezTo>
                            <a:pt x="226802" y="21521"/>
                            <a:pt x="325505" y="4672"/>
                            <a:pt x="551464" y="0"/>
                          </a:cubicBezTo>
                          <a:cubicBezTo>
                            <a:pt x="777423" y="-4672"/>
                            <a:pt x="992468" y="-14541"/>
                            <a:pt x="1282475" y="0"/>
                          </a:cubicBezTo>
                          <a:cubicBezTo>
                            <a:pt x="1572482" y="14541"/>
                            <a:pt x="1706123" y="-7307"/>
                            <a:pt x="2013486" y="0"/>
                          </a:cubicBezTo>
                          <a:cubicBezTo>
                            <a:pt x="2320849" y="7307"/>
                            <a:pt x="2446425" y="-14819"/>
                            <a:pt x="2564950" y="0"/>
                          </a:cubicBezTo>
                          <a:cubicBezTo>
                            <a:pt x="2683475" y="14819"/>
                            <a:pt x="2903366" y="-20020"/>
                            <a:pt x="3116414" y="0"/>
                          </a:cubicBezTo>
                          <a:cubicBezTo>
                            <a:pt x="3329462" y="20020"/>
                            <a:pt x="3475396" y="-10112"/>
                            <a:pt x="3622991" y="0"/>
                          </a:cubicBezTo>
                          <a:cubicBezTo>
                            <a:pt x="3770586" y="10112"/>
                            <a:pt x="4213376" y="40324"/>
                            <a:pt x="4488662" y="0"/>
                          </a:cubicBezTo>
                          <a:cubicBezTo>
                            <a:pt x="4502711" y="223188"/>
                            <a:pt x="4486257" y="306828"/>
                            <a:pt x="4488662" y="499049"/>
                          </a:cubicBezTo>
                          <a:cubicBezTo>
                            <a:pt x="4491067" y="691270"/>
                            <a:pt x="4487217" y="792170"/>
                            <a:pt x="4488662" y="1061806"/>
                          </a:cubicBezTo>
                          <a:cubicBezTo>
                            <a:pt x="4289776" y="1067561"/>
                            <a:pt x="3993171" y="1061345"/>
                            <a:pt x="3847425" y="1061806"/>
                          </a:cubicBezTo>
                          <a:cubicBezTo>
                            <a:pt x="3701679" y="1062267"/>
                            <a:pt x="3429917" y="1033877"/>
                            <a:pt x="3206187" y="1061806"/>
                          </a:cubicBezTo>
                          <a:cubicBezTo>
                            <a:pt x="2982457" y="1089735"/>
                            <a:pt x="2835375" y="1077055"/>
                            <a:pt x="2654723" y="1061806"/>
                          </a:cubicBezTo>
                          <a:cubicBezTo>
                            <a:pt x="2474071" y="1046557"/>
                            <a:pt x="2317130" y="1040580"/>
                            <a:pt x="2148145" y="1061806"/>
                          </a:cubicBezTo>
                          <a:cubicBezTo>
                            <a:pt x="1979160" y="1083032"/>
                            <a:pt x="1795222" y="1079812"/>
                            <a:pt x="1462021" y="1061806"/>
                          </a:cubicBezTo>
                          <a:cubicBezTo>
                            <a:pt x="1128820" y="1043800"/>
                            <a:pt x="907134" y="1032908"/>
                            <a:pt x="731011" y="1061806"/>
                          </a:cubicBezTo>
                          <a:cubicBezTo>
                            <a:pt x="554888" y="1090705"/>
                            <a:pt x="162995" y="1026238"/>
                            <a:pt x="0" y="1061806"/>
                          </a:cubicBezTo>
                          <a:cubicBezTo>
                            <a:pt x="21465" y="903038"/>
                            <a:pt x="-1795" y="685605"/>
                            <a:pt x="0" y="530903"/>
                          </a:cubicBezTo>
                          <a:cubicBezTo>
                            <a:pt x="1795" y="376201"/>
                            <a:pt x="-13737" y="22602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endParaRPr lang="zh-CN" altLang="en-US" sz="4400" spc="600">
                <a:solidFill>
                  <a:schemeClr val="tx1"/>
                </a:solidFill>
                <a:latin typeface="江西拙楷" panose="02010600040101010101" pitchFamily="2" charset="-122"/>
                <a:ea typeface="江西拙楷" panose="02010600040101010101" pitchFamily="2" charset="-122"/>
              </a:endParaRPr>
            </a:p>
          </p:txBody>
        </p:sp>
        <p:grpSp>
          <p:nvGrpSpPr>
            <p:cNvPr id="44" name="组合 43">
              <a:extLst>
                <a:ext uri="{FF2B5EF4-FFF2-40B4-BE49-F238E27FC236}">
                  <a16:creationId xmlns:a16="http://schemas.microsoft.com/office/drawing/2014/main" xmlns="" id="{64D5329E-96D1-4AF1-A462-B8006F1FDF50}"/>
                </a:ext>
              </a:extLst>
            </p:cNvPr>
            <p:cNvGrpSpPr/>
            <p:nvPr/>
          </p:nvGrpSpPr>
          <p:grpSpPr>
            <a:xfrm>
              <a:off x="14112089" y="7425568"/>
              <a:ext cx="2683490" cy="3189558"/>
              <a:chOff x="6042461" y="3625964"/>
              <a:chExt cx="1505843" cy="1789823"/>
            </a:xfrm>
          </p:grpSpPr>
          <p:sp>
            <p:nvSpPr>
              <p:cNvPr id="45" name="椭圆 44">
                <a:extLst>
                  <a:ext uri="{FF2B5EF4-FFF2-40B4-BE49-F238E27FC236}">
                    <a16:creationId xmlns:a16="http://schemas.microsoft.com/office/drawing/2014/main" xmlns="" id="{0680A972-7A41-46C6-A3DD-9B85D4BBAB9F}"/>
                  </a:ext>
                </a:extLst>
              </p:cNvPr>
              <p:cNvSpPr/>
              <p:nvPr/>
            </p:nvSpPr>
            <p:spPr>
              <a:xfrm>
                <a:off x="6062009" y="4040116"/>
                <a:ext cx="1375671" cy="1375671"/>
              </a:xfrm>
              <a:prstGeom prst="ellipse">
                <a:avLst/>
              </a:prstGeom>
              <a:solidFill>
                <a:schemeClr val="bg1">
                  <a:lumMod val="85000"/>
                </a:schemeClr>
              </a:solidFill>
              <a:ln w="4762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pic>
            <p:nvPicPr>
              <p:cNvPr id="46" name="图片 45">
                <a:extLst>
                  <a:ext uri="{FF2B5EF4-FFF2-40B4-BE49-F238E27FC236}">
                    <a16:creationId xmlns:a16="http://schemas.microsoft.com/office/drawing/2014/main" xmlns="" id="{FF15E05E-55B4-4C6E-8A35-AFAA0A869A34}"/>
                  </a:ext>
                </a:extLst>
              </p:cNvPr>
              <p:cNvPicPr>
                <a:picLocks noChangeAspect="1"/>
              </p:cNvPicPr>
              <p:nvPr/>
            </p:nvPicPr>
            <p:blipFill>
              <a:blip r:embed="rId9" cstate="screen">
                <a:extLst>
                  <a:ext uri="{28A0092B-C50C-407E-A947-70E740481C1C}">
                    <a14:useLocalDpi xmlns:a14="http://schemas.microsoft.com/office/drawing/2010/main"/>
                  </a:ext>
                </a:extLst>
              </a:blip>
              <a:srcRect l="455" t="15110" r="8190" b="31418"/>
              <a:stretch>
                <a:fillRect/>
              </a:stretch>
            </p:blipFill>
            <p:spPr>
              <a:xfrm>
                <a:off x="6049309" y="4014716"/>
                <a:ext cx="1375672" cy="1375672"/>
              </a:xfrm>
              <a:custGeom>
                <a:avLst/>
                <a:gdLst>
                  <a:gd name="connsiteX0" fmla="*/ 687836 w 1375672"/>
                  <a:gd name="connsiteY0" fmla="*/ 0 h 1375672"/>
                  <a:gd name="connsiteX1" fmla="*/ 1375672 w 1375672"/>
                  <a:gd name="connsiteY1" fmla="*/ 687836 h 1375672"/>
                  <a:gd name="connsiteX2" fmla="*/ 687836 w 1375672"/>
                  <a:gd name="connsiteY2" fmla="*/ 1375672 h 1375672"/>
                  <a:gd name="connsiteX3" fmla="*/ 0 w 1375672"/>
                  <a:gd name="connsiteY3" fmla="*/ 687836 h 1375672"/>
                  <a:gd name="connsiteX4" fmla="*/ 687836 w 1375672"/>
                  <a:gd name="connsiteY4" fmla="*/ 0 h 1375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672" h="1375672">
                    <a:moveTo>
                      <a:pt x="687836" y="0"/>
                    </a:moveTo>
                    <a:cubicBezTo>
                      <a:pt x="1067717" y="0"/>
                      <a:pt x="1375672" y="307955"/>
                      <a:pt x="1375672" y="687836"/>
                    </a:cubicBezTo>
                    <a:cubicBezTo>
                      <a:pt x="1375672" y="1067717"/>
                      <a:pt x="1067717" y="1375672"/>
                      <a:pt x="687836" y="1375672"/>
                    </a:cubicBezTo>
                    <a:cubicBezTo>
                      <a:pt x="307955" y="1375672"/>
                      <a:pt x="0" y="1067717"/>
                      <a:pt x="0" y="687836"/>
                    </a:cubicBezTo>
                    <a:cubicBezTo>
                      <a:pt x="0" y="307955"/>
                      <a:pt x="307955" y="0"/>
                      <a:pt x="687836" y="0"/>
                    </a:cubicBezTo>
                    <a:close/>
                  </a:path>
                </a:pathLst>
              </a:custGeom>
            </p:spPr>
          </p:pic>
          <p:pic>
            <p:nvPicPr>
              <p:cNvPr id="47" name="图片 46">
                <a:extLst>
                  <a:ext uri="{FF2B5EF4-FFF2-40B4-BE49-F238E27FC236}">
                    <a16:creationId xmlns:a16="http://schemas.microsoft.com/office/drawing/2014/main" xmlns="" id="{5D618341-D8F4-48BD-897E-3A6011BA840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41313"/>
              <a:stretch/>
            </p:blipFill>
            <p:spPr>
              <a:xfrm>
                <a:off x="6042461" y="3625964"/>
                <a:ext cx="1505843" cy="1509872"/>
              </a:xfrm>
              <a:prstGeom prst="rect">
                <a:avLst/>
              </a:prstGeom>
            </p:spPr>
          </p:pic>
        </p:grpSp>
        <p:sp>
          <p:nvSpPr>
            <p:cNvPr id="50" name="PA-矩形 52">
              <a:extLst>
                <a:ext uri="{FF2B5EF4-FFF2-40B4-BE49-F238E27FC236}">
                  <a16:creationId xmlns:a16="http://schemas.microsoft.com/office/drawing/2014/main" xmlns="" id="{D03ACE67-E9CA-4830-8DE5-D766481BD761}"/>
                </a:ext>
              </a:extLst>
            </p:cNvPr>
            <p:cNvSpPr/>
            <p:nvPr>
              <p:custDataLst>
                <p:tags r:id="rId2"/>
              </p:custDataLst>
            </p:nvPr>
          </p:nvSpPr>
          <p:spPr>
            <a:xfrm>
              <a:off x="6655139" y="9087691"/>
              <a:ext cx="5475129" cy="604781"/>
            </a:xfrm>
            <a:prstGeom prst="rect">
              <a:avLst/>
            </a:prstGeom>
          </p:spPr>
          <p:txBody>
            <a:bodyPr vert="horz" wrap="square">
              <a:spAutoFit/>
            </a:bodyPr>
            <a:lstStyle/>
            <a:p>
              <a:pPr>
                <a:lnSpc>
                  <a:spcPct val="120000"/>
                </a:lnSpc>
              </a:pPr>
              <a:r>
                <a:rPr lang="zh-CN" altLang="en-US" sz="3200" dirty="0">
                  <a:latin typeface="幼圆" panose="02010509060101010101" pitchFamily="49" charset="-122"/>
                  <a:ea typeface="幼圆" panose="02010509060101010101" pitchFamily="49" charset="-122"/>
                </a:rPr>
                <a:t>老师请问春节的由来是什么呢？</a:t>
              </a:r>
            </a:p>
          </p:txBody>
        </p:sp>
      </p:grpSp>
    </p:spTree>
    <p:custDataLst>
      <p:tags r:id="rId1"/>
    </p:custDataLst>
    <p:extLst>
      <p:ext uri="{BB962C8B-B14F-4D97-AF65-F5344CB8AC3E}">
        <p14:creationId xmlns:p14="http://schemas.microsoft.com/office/powerpoint/2010/main" val="29483118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27" name="组合 26">
            <a:extLst>
              <a:ext uri="{FF2B5EF4-FFF2-40B4-BE49-F238E27FC236}">
                <a16:creationId xmlns:a16="http://schemas.microsoft.com/office/drawing/2014/main" xmlns="" id="{E50BC099-28D0-4763-83D5-9EDD56802FE0}"/>
              </a:ext>
            </a:extLst>
          </p:cNvPr>
          <p:cNvGrpSpPr/>
          <p:nvPr/>
        </p:nvGrpSpPr>
        <p:grpSpPr>
          <a:xfrm>
            <a:off x="8864477" y="2686718"/>
            <a:ext cx="5202484" cy="1250282"/>
            <a:chOff x="8864477" y="2686718"/>
            <a:chExt cx="5202484" cy="1250282"/>
          </a:xfrm>
        </p:grpSpPr>
        <p:sp>
          <p:nvSpPr>
            <p:cNvPr id="28" name="椭圆 27">
              <a:extLst>
                <a:ext uri="{FF2B5EF4-FFF2-40B4-BE49-F238E27FC236}">
                  <a16:creationId xmlns:a16="http://schemas.microsoft.com/office/drawing/2014/main" xmlns="" id="{FBFC1061-0A39-465E-BF81-9344B634CB9D}"/>
                </a:ext>
              </a:extLst>
            </p:cNvPr>
            <p:cNvSpPr/>
            <p:nvPr/>
          </p:nvSpPr>
          <p:spPr>
            <a:xfrm>
              <a:off x="124356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29" name="菱形 28">
              <a:extLst>
                <a:ext uri="{FF2B5EF4-FFF2-40B4-BE49-F238E27FC236}">
                  <a16:creationId xmlns:a16="http://schemas.microsoft.com/office/drawing/2014/main" xmlns="" id="{09D8BEE4-D63A-4E56-A0C9-71E2792C7C6B}"/>
                </a:ext>
              </a:extLst>
            </p:cNvPr>
            <p:cNvSpPr/>
            <p:nvPr/>
          </p:nvSpPr>
          <p:spPr>
            <a:xfrm>
              <a:off x="128166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示</a:t>
              </a:r>
            </a:p>
          </p:txBody>
        </p:sp>
        <p:sp>
          <p:nvSpPr>
            <p:cNvPr id="30" name="椭圆 29">
              <a:extLst>
                <a:ext uri="{FF2B5EF4-FFF2-40B4-BE49-F238E27FC236}">
                  <a16:creationId xmlns:a16="http://schemas.microsoft.com/office/drawing/2014/main" xmlns="" id="{FC5A01CB-EF12-42B7-9A9E-340689849BDB}"/>
                </a:ext>
              </a:extLst>
            </p:cNvPr>
            <p:cNvSpPr/>
            <p:nvPr/>
          </p:nvSpPr>
          <p:spPr>
            <a:xfrm>
              <a:off x="9793988"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1" name="椭圆 30">
              <a:extLst>
                <a:ext uri="{FF2B5EF4-FFF2-40B4-BE49-F238E27FC236}">
                  <a16:creationId xmlns:a16="http://schemas.microsoft.com/office/drawing/2014/main" xmlns="" id="{7EDD0066-BF29-44CE-A7A4-899814D7F2AB}"/>
                </a:ext>
              </a:extLst>
            </p:cNvPr>
            <p:cNvSpPr/>
            <p:nvPr/>
          </p:nvSpPr>
          <p:spPr>
            <a:xfrm>
              <a:off x="11178389" y="2932626"/>
              <a:ext cx="719219" cy="719219"/>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2"/>
                </a:solidFill>
                <a:latin typeface="江西拙楷" panose="02010600040101010101" pitchFamily="2" charset="-122"/>
                <a:ea typeface="江西拙楷" panose="02010600040101010101" pitchFamily="2" charset="-122"/>
              </a:endParaRPr>
            </a:p>
          </p:txBody>
        </p:sp>
        <p:sp>
          <p:nvSpPr>
            <p:cNvPr id="32" name="菱形 31">
              <a:extLst>
                <a:ext uri="{FF2B5EF4-FFF2-40B4-BE49-F238E27FC236}">
                  <a16:creationId xmlns:a16="http://schemas.microsoft.com/office/drawing/2014/main" xmlns="" id="{8B60DFB1-9674-4168-B6FD-0E5F43F80F49}"/>
                </a:ext>
              </a:extLst>
            </p:cNvPr>
            <p:cNvSpPr/>
            <p:nvPr/>
          </p:nvSpPr>
          <p:spPr>
            <a:xfrm>
              <a:off x="8864477"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观</a:t>
              </a:r>
            </a:p>
          </p:txBody>
        </p:sp>
        <p:sp>
          <p:nvSpPr>
            <p:cNvPr id="33" name="菱形 32">
              <a:extLst>
                <a:ext uri="{FF2B5EF4-FFF2-40B4-BE49-F238E27FC236}">
                  <a16:creationId xmlns:a16="http://schemas.microsoft.com/office/drawing/2014/main" xmlns="" id="{6BBED779-41E9-4C43-BF38-5E31C88BED97}"/>
                </a:ext>
              </a:extLst>
            </p:cNvPr>
            <p:cNvSpPr/>
            <p:nvPr/>
          </p:nvSpPr>
          <p:spPr>
            <a:xfrm>
              <a:off x="10231421"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点</a:t>
              </a:r>
            </a:p>
          </p:txBody>
        </p:sp>
        <p:sp>
          <p:nvSpPr>
            <p:cNvPr id="34" name="菱形 33">
              <a:extLst>
                <a:ext uri="{FF2B5EF4-FFF2-40B4-BE49-F238E27FC236}">
                  <a16:creationId xmlns:a16="http://schemas.microsoft.com/office/drawing/2014/main" xmlns="" id="{B57250E7-4205-421F-8A6E-2E573B7B3768}"/>
                </a:ext>
              </a:extLst>
            </p:cNvPr>
            <p:cNvSpPr/>
            <p:nvPr/>
          </p:nvSpPr>
          <p:spPr>
            <a:xfrm>
              <a:off x="11559379" y="2686718"/>
              <a:ext cx="1250282" cy="1250282"/>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2"/>
                  </a:solidFill>
                  <a:latin typeface="江西拙楷" panose="02010600040101010101" pitchFamily="2" charset="-122"/>
                  <a:ea typeface="江西拙楷" panose="02010600040101010101" pitchFamily="2" charset="-122"/>
                </a:rPr>
                <a:t>展</a:t>
              </a:r>
            </a:p>
          </p:txBody>
        </p:sp>
      </p:grpSp>
      <p:grpSp>
        <p:nvGrpSpPr>
          <p:cNvPr id="7" name="组合 6">
            <a:extLst>
              <a:ext uri="{FF2B5EF4-FFF2-40B4-BE49-F238E27FC236}">
                <a16:creationId xmlns:a16="http://schemas.microsoft.com/office/drawing/2014/main" xmlns="" id="{45D743E4-9329-4739-8786-A4D9B42BF8B1}"/>
              </a:ext>
            </a:extLst>
          </p:cNvPr>
          <p:cNvGrpSpPr/>
          <p:nvPr/>
        </p:nvGrpSpPr>
        <p:grpSpPr>
          <a:xfrm>
            <a:off x="2687191" y="4988978"/>
            <a:ext cx="4717356" cy="5348096"/>
            <a:chOff x="2702431" y="4988978"/>
            <a:chExt cx="4717356" cy="5348096"/>
          </a:xfrm>
        </p:grpSpPr>
        <p:grpSp>
          <p:nvGrpSpPr>
            <p:cNvPr id="2" name="组合 1">
              <a:extLst>
                <a:ext uri="{FF2B5EF4-FFF2-40B4-BE49-F238E27FC236}">
                  <a16:creationId xmlns:a16="http://schemas.microsoft.com/office/drawing/2014/main" xmlns="" id="{A0F44048-476F-4791-ACFD-7C139FD0D911}"/>
                </a:ext>
              </a:extLst>
            </p:cNvPr>
            <p:cNvGrpSpPr/>
            <p:nvPr/>
          </p:nvGrpSpPr>
          <p:grpSpPr>
            <a:xfrm>
              <a:off x="2702431" y="4988978"/>
              <a:ext cx="4717356" cy="5348096"/>
              <a:chOff x="2277804" y="4934513"/>
              <a:chExt cx="4290636" cy="4864321"/>
            </a:xfrm>
          </p:grpSpPr>
          <p:sp>
            <p:nvSpPr>
              <p:cNvPr id="188" name="矩形: 圆角 187">
                <a:extLst>
                  <a:ext uri="{FF2B5EF4-FFF2-40B4-BE49-F238E27FC236}">
                    <a16:creationId xmlns:a16="http://schemas.microsoft.com/office/drawing/2014/main" xmlns="" id="{49B57F93-65B7-4EB2-BEC8-228ABCEBDDFD}"/>
                  </a:ext>
                </a:extLst>
              </p:cNvPr>
              <p:cNvSpPr/>
              <p:nvPr/>
            </p:nvSpPr>
            <p:spPr>
              <a:xfrm>
                <a:off x="2277804" y="5419852"/>
                <a:ext cx="4290636" cy="4378982"/>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壹</a:t>
                </a:r>
              </a:p>
            </p:txBody>
          </p:sp>
        </p:grpSp>
        <p:sp>
          <p:nvSpPr>
            <p:cNvPr id="4" name="文本框 3">
              <a:extLst>
                <a:ext uri="{FF2B5EF4-FFF2-40B4-BE49-F238E27FC236}">
                  <a16:creationId xmlns:a16="http://schemas.microsoft.com/office/drawing/2014/main" xmlns="" id="{CB8A7673-EE34-4E90-B60F-3DD252E4099B}"/>
                </a:ext>
              </a:extLst>
            </p:cNvPr>
            <p:cNvSpPr txBox="1"/>
            <p:nvPr/>
          </p:nvSpPr>
          <p:spPr>
            <a:xfrm>
              <a:off x="3442625" y="6167729"/>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观点一标题</a:t>
              </a:r>
            </a:p>
          </p:txBody>
        </p:sp>
        <p:cxnSp>
          <p:nvCxnSpPr>
            <p:cNvPr id="42" name="直接连接符 41">
              <a:extLst>
                <a:ext uri="{FF2B5EF4-FFF2-40B4-BE49-F238E27FC236}">
                  <a16:creationId xmlns:a16="http://schemas.microsoft.com/office/drawing/2014/main" xmlns="" id="{450A086A-D381-4438-81AA-70867A569EC9}"/>
                </a:ext>
              </a:extLst>
            </p:cNvPr>
            <p:cNvCxnSpPr>
              <a:cxnSpLocks/>
            </p:cNvCxnSpPr>
            <p:nvPr/>
          </p:nvCxnSpPr>
          <p:spPr>
            <a:xfrm>
              <a:off x="2708366" y="7036526"/>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BC9D7890-9F60-4EDB-BBA5-6DB10B40677F}"/>
                </a:ext>
              </a:extLst>
            </p:cNvPr>
            <p:cNvSpPr txBox="1"/>
            <p:nvPr/>
          </p:nvSpPr>
          <p:spPr>
            <a:xfrm>
              <a:off x="3030584" y="7169942"/>
              <a:ext cx="4061052" cy="3033716"/>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春节作为中国人最为重要的传统节日之一，自古便广为流行，无论是国家还是民间都将春节视作最为重要的节日与对新年最美好的祝福。</a:t>
              </a:r>
            </a:p>
          </p:txBody>
        </p:sp>
      </p:grpSp>
      <p:grpSp>
        <p:nvGrpSpPr>
          <p:cNvPr id="46" name="组合 45">
            <a:extLst>
              <a:ext uri="{FF2B5EF4-FFF2-40B4-BE49-F238E27FC236}">
                <a16:creationId xmlns:a16="http://schemas.microsoft.com/office/drawing/2014/main" xmlns="" id="{E71BBBD7-8625-4E5F-8E38-41FD94BC48FA}"/>
              </a:ext>
            </a:extLst>
          </p:cNvPr>
          <p:cNvGrpSpPr/>
          <p:nvPr/>
        </p:nvGrpSpPr>
        <p:grpSpPr>
          <a:xfrm>
            <a:off x="8478391" y="4988978"/>
            <a:ext cx="4717356" cy="5348096"/>
            <a:chOff x="2702431" y="4988978"/>
            <a:chExt cx="4717356" cy="5348096"/>
          </a:xfrm>
        </p:grpSpPr>
        <p:grpSp>
          <p:nvGrpSpPr>
            <p:cNvPr id="47" name="组合 46">
              <a:extLst>
                <a:ext uri="{FF2B5EF4-FFF2-40B4-BE49-F238E27FC236}">
                  <a16:creationId xmlns:a16="http://schemas.microsoft.com/office/drawing/2014/main" xmlns="" id="{73CE440C-9CE0-430A-9E1B-E10AFB93EA17}"/>
                </a:ext>
              </a:extLst>
            </p:cNvPr>
            <p:cNvGrpSpPr/>
            <p:nvPr/>
          </p:nvGrpSpPr>
          <p:grpSpPr>
            <a:xfrm>
              <a:off x="2702431" y="4988978"/>
              <a:ext cx="4717356" cy="5348096"/>
              <a:chOff x="2277804" y="4934513"/>
              <a:chExt cx="4290636" cy="4864321"/>
            </a:xfrm>
          </p:grpSpPr>
          <p:sp>
            <p:nvSpPr>
              <p:cNvPr id="51" name="矩形: 圆角 50">
                <a:extLst>
                  <a:ext uri="{FF2B5EF4-FFF2-40B4-BE49-F238E27FC236}">
                    <a16:creationId xmlns:a16="http://schemas.microsoft.com/office/drawing/2014/main" xmlns="" id="{AE54248C-E25C-4701-98E4-93FD1E3AE1CA}"/>
                  </a:ext>
                </a:extLst>
              </p:cNvPr>
              <p:cNvSpPr/>
              <p:nvPr/>
            </p:nvSpPr>
            <p:spPr>
              <a:xfrm>
                <a:off x="2277804" y="5419852"/>
                <a:ext cx="4290636" cy="4378982"/>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52" name="椭圆 51">
                <a:extLst>
                  <a:ext uri="{FF2B5EF4-FFF2-40B4-BE49-F238E27FC236}">
                    <a16:creationId xmlns:a16="http://schemas.microsoft.com/office/drawing/2014/main" xmlns="" id="{B7E6ECAE-1FCD-4E29-BF3F-25619C6E26E7}"/>
                  </a:ext>
                </a:extLst>
              </p:cNvPr>
              <p:cNvSpPr/>
              <p:nvPr/>
            </p:nvSpPr>
            <p:spPr>
              <a:xfrm>
                <a:off x="3976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贰</a:t>
                </a:r>
              </a:p>
            </p:txBody>
          </p:sp>
        </p:grpSp>
        <p:sp>
          <p:nvSpPr>
            <p:cNvPr id="48" name="文本框 47">
              <a:extLst>
                <a:ext uri="{FF2B5EF4-FFF2-40B4-BE49-F238E27FC236}">
                  <a16:creationId xmlns:a16="http://schemas.microsoft.com/office/drawing/2014/main" xmlns="" id="{F03DCDB0-80E0-4A3E-8BEA-E3EE0BDD4D7A}"/>
                </a:ext>
              </a:extLst>
            </p:cNvPr>
            <p:cNvSpPr txBox="1"/>
            <p:nvPr/>
          </p:nvSpPr>
          <p:spPr>
            <a:xfrm>
              <a:off x="3442625" y="6167729"/>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观点二标题</a:t>
              </a:r>
            </a:p>
          </p:txBody>
        </p:sp>
        <p:cxnSp>
          <p:nvCxnSpPr>
            <p:cNvPr id="49" name="直接连接符 48">
              <a:extLst>
                <a:ext uri="{FF2B5EF4-FFF2-40B4-BE49-F238E27FC236}">
                  <a16:creationId xmlns:a16="http://schemas.microsoft.com/office/drawing/2014/main" xmlns="" id="{8C3A7393-09E7-4D53-AC67-9C70D6648358}"/>
                </a:ext>
              </a:extLst>
            </p:cNvPr>
            <p:cNvCxnSpPr>
              <a:cxnSpLocks/>
            </p:cNvCxnSpPr>
            <p:nvPr/>
          </p:nvCxnSpPr>
          <p:spPr>
            <a:xfrm>
              <a:off x="2708366" y="7036526"/>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FB10700F-965C-4B04-9A88-69EEE8FEC108}"/>
                </a:ext>
              </a:extLst>
            </p:cNvPr>
            <p:cNvSpPr txBox="1"/>
            <p:nvPr/>
          </p:nvSpPr>
          <p:spPr>
            <a:xfrm>
              <a:off x="3050076" y="7169942"/>
              <a:ext cx="4061052" cy="3033716"/>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春节作为中国人最为重要的传统节日之一，自古便广为流行，无论是国家还是民间都将春节视作最为重要的节日与对新年最美好的祝福。</a:t>
              </a:r>
            </a:p>
          </p:txBody>
        </p:sp>
      </p:grpSp>
      <p:grpSp>
        <p:nvGrpSpPr>
          <p:cNvPr id="53" name="组合 52">
            <a:extLst>
              <a:ext uri="{FF2B5EF4-FFF2-40B4-BE49-F238E27FC236}">
                <a16:creationId xmlns:a16="http://schemas.microsoft.com/office/drawing/2014/main" xmlns="" id="{505E1411-1F70-4B74-B012-F3C9B30E5B24}"/>
              </a:ext>
            </a:extLst>
          </p:cNvPr>
          <p:cNvGrpSpPr/>
          <p:nvPr/>
        </p:nvGrpSpPr>
        <p:grpSpPr>
          <a:xfrm>
            <a:off x="14269591" y="4988978"/>
            <a:ext cx="4717356" cy="5348096"/>
            <a:chOff x="2702431" y="4988978"/>
            <a:chExt cx="4717356" cy="5348096"/>
          </a:xfrm>
        </p:grpSpPr>
        <p:grpSp>
          <p:nvGrpSpPr>
            <p:cNvPr id="54" name="组合 53">
              <a:extLst>
                <a:ext uri="{FF2B5EF4-FFF2-40B4-BE49-F238E27FC236}">
                  <a16:creationId xmlns:a16="http://schemas.microsoft.com/office/drawing/2014/main" xmlns="" id="{6A3C8B70-DC8E-4616-BAFD-74A23D62FA12}"/>
                </a:ext>
              </a:extLst>
            </p:cNvPr>
            <p:cNvGrpSpPr/>
            <p:nvPr/>
          </p:nvGrpSpPr>
          <p:grpSpPr>
            <a:xfrm>
              <a:off x="2702431" y="4988978"/>
              <a:ext cx="4717356" cy="5348096"/>
              <a:chOff x="2277804" y="4934513"/>
              <a:chExt cx="4290636" cy="4864321"/>
            </a:xfrm>
          </p:grpSpPr>
          <p:sp>
            <p:nvSpPr>
              <p:cNvPr id="58" name="矩形: 圆角 57">
                <a:extLst>
                  <a:ext uri="{FF2B5EF4-FFF2-40B4-BE49-F238E27FC236}">
                    <a16:creationId xmlns:a16="http://schemas.microsoft.com/office/drawing/2014/main" xmlns="" id="{6BB5D093-B73C-4A1C-8D03-29CA116DDFFA}"/>
                  </a:ext>
                </a:extLst>
              </p:cNvPr>
              <p:cNvSpPr/>
              <p:nvPr/>
            </p:nvSpPr>
            <p:spPr>
              <a:xfrm>
                <a:off x="2277804" y="5419852"/>
                <a:ext cx="4290636" cy="4378982"/>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59" name="椭圆 58">
                <a:extLst>
                  <a:ext uri="{FF2B5EF4-FFF2-40B4-BE49-F238E27FC236}">
                    <a16:creationId xmlns:a16="http://schemas.microsoft.com/office/drawing/2014/main" xmlns="" id="{1AFDA165-65A4-45C2-89DD-3AC77F73F58D}"/>
                  </a:ext>
                </a:extLst>
              </p:cNvPr>
              <p:cNvSpPr/>
              <p:nvPr/>
            </p:nvSpPr>
            <p:spPr>
              <a:xfrm>
                <a:off x="39768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叁</a:t>
                </a:r>
              </a:p>
            </p:txBody>
          </p:sp>
        </p:grpSp>
        <p:sp>
          <p:nvSpPr>
            <p:cNvPr id="55" name="文本框 54">
              <a:extLst>
                <a:ext uri="{FF2B5EF4-FFF2-40B4-BE49-F238E27FC236}">
                  <a16:creationId xmlns:a16="http://schemas.microsoft.com/office/drawing/2014/main" xmlns="" id="{8C38A2B2-5210-458D-9943-09B8141FF36A}"/>
                </a:ext>
              </a:extLst>
            </p:cNvPr>
            <p:cNvSpPr txBox="1"/>
            <p:nvPr/>
          </p:nvSpPr>
          <p:spPr>
            <a:xfrm>
              <a:off x="3442625" y="6167729"/>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观点三标题</a:t>
              </a:r>
            </a:p>
          </p:txBody>
        </p:sp>
        <p:cxnSp>
          <p:nvCxnSpPr>
            <p:cNvPr id="56" name="直接连接符 55">
              <a:extLst>
                <a:ext uri="{FF2B5EF4-FFF2-40B4-BE49-F238E27FC236}">
                  <a16:creationId xmlns:a16="http://schemas.microsoft.com/office/drawing/2014/main" xmlns="" id="{EB28AF94-80B2-46BB-9B6D-6EBA518AAAFB}"/>
                </a:ext>
              </a:extLst>
            </p:cNvPr>
            <p:cNvCxnSpPr>
              <a:cxnSpLocks/>
            </p:cNvCxnSpPr>
            <p:nvPr/>
          </p:nvCxnSpPr>
          <p:spPr>
            <a:xfrm>
              <a:off x="2708366" y="7036526"/>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A0A07379-22DA-4D53-BE55-3EB4A30E9226}"/>
                </a:ext>
              </a:extLst>
            </p:cNvPr>
            <p:cNvSpPr txBox="1"/>
            <p:nvPr/>
          </p:nvSpPr>
          <p:spPr>
            <a:xfrm>
              <a:off x="3030583" y="7169942"/>
              <a:ext cx="4061052" cy="3033716"/>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春节作为中国人最为重要的传统节日之一，自古便广为流行，无论是国家还是民间都将春节视作最为重要的节日与对新年最美好的祝福。</a:t>
              </a:r>
            </a:p>
          </p:txBody>
        </p:sp>
      </p:grpSp>
    </p:spTree>
    <p:custDataLst>
      <p:tags r:id="rId1"/>
    </p:custDataLst>
    <p:extLst>
      <p:ext uri="{BB962C8B-B14F-4D97-AF65-F5344CB8AC3E}">
        <p14:creationId xmlns:p14="http://schemas.microsoft.com/office/powerpoint/2010/main" val="17221400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 name="组合 2">
            <a:extLst>
              <a:ext uri="{FF2B5EF4-FFF2-40B4-BE49-F238E27FC236}">
                <a16:creationId xmlns:a16="http://schemas.microsoft.com/office/drawing/2014/main" xmlns="" id="{6104119D-5F30-4FA2-A4E3-3C3F6456EF1D}"/>
              </a:ext>
            </a:extLst>
          </p:cNvPr>
          <p:cNvGrpSpPr/>
          <p:nvPr/>
        </p:nvGrpSpPr>
        <p:grpSpPr>
          <a:xfrm>
            <a:off x="2482213" y="3370029"/>
            <a:ext cx="7656398" cy="2594488"/>
            <a:chOff x="2305749" y="3209608"/>
            <a:chExt cx="7656398" cy="2594488"/>
          </a:xfrm>
        </p:grpSpPr>
        <p:sp>
          <p:nvSpPr>
            <p:cNvPr id="188" name="矩形: 圆角 187">
              <a:extLst>
                <a:ext uri="{FF2B5EF4-FFF2-40B4-BE49-F238E27FC236}">
                  <a16:creationId xmlns:a16="http://schemas.microsoft.com/office/drawing/2014/main" xmlns="" id="{49B57F93-65B7-4EB2-BEC8-228ABCEBDDFD}"/>
                </a:ext>
              </a:extLst>
            </p:cNvPr>
            <p:cNvSpPr/>
            <p:nvPr/>
          </p:nvSpPr>
          <p:spPr>
            <a:xfrm>
              <a:off x="2792377" y="3209608"/>
              <a:ext cx="7169770" cy="2594488"/>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16" name="椭圆 15">
              <a:extLst>
                <a:ext uri="{FF2B5EF4-FFF2-40B4-BE49-F238E27FC236}">
                  <a16:creationId xmlns:a16="http://schemas.microsoft.com/office/drawing/2014/main" xmlns="" id="{607A8AE8-B392-4836-9F2E-416E4C845EE3}"/>
                </a:ext>
              </a:extLst>
            </p:cNvPr>
            <p:cNvSpPr/>
            <p:nvPr/>
          </p:nvSpPr>
          <p:spPr>
            <a:xfrm>
              <a:off x="2305749" y="4004182"/>
              <a:ext cx="1005341" cy="100534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壹</a:t>
              </a:r>
            </a:p>
          </p:txBody>
        </p:sp>
      </p:grpSp>
      <p:grpSp>
        <p:nvGrpSpPr>
          <p:cNvPr id="35" name="组合 34">
            <a:extLst>
              <a:ext uri="{FF2B5EF4-FFF2-40B4-BE49-F238E27FC236}">
                <a16:creationId xmlns:a16="http://schemas.microsoft.com/office/drawing/2014/main" xmlns="" id="{54002B46-8F10-4753-A78B-78106059C485}"/>
              </a:ext>
            </a:extLst>
          </p:cNvPr>
          <p:cNvGrpSpPr/>
          <p:nvPr/>
        </p:nvGrpSpPr>
        <p:grpSpPr>
          <a:xfrm>
            <a:off x="11273287" y="3370029"/>
            <a:ext cx="7656398" cy="2594488"/>
            <a:chOff x="2305749" y="3209608"/>
            <a:chExt cx="7656398" cy="2594488"/>
          </a:xfrm>
        </p:grpSpPr>
        <p:sp>
          <p:nvSpPr>
            <p:cNvPr id="36" name="矩形: 圆角 35">
              <a:extLst>
                <a:ext uri="{FF2B5EF4-FFF2-40B4-BE49-F238E27FC236}">
                  <a16:creationId xmlns:a16="http://schemas.microsoft.com/office/drawing/2014/main" xmlns="" id="{4E76A2B4-6A9F-477F-B9BC-03A2AF642BD9}"/>
                </a:ext>
              </a:extLst>
            </p:cNvPr>
            <p:cNvSpPr/>
            <p:nvPr/>
          </p:nvSpPr>
          <p:spPr>
            <a:xfrm>
              <a:off x="2792377" y="3209608"/>
              <a:ext cx="7169770" cy="2594488"/>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37" name="椭圆 36">
              <a:extLst>
                <a:ext uri="{FF2B5EF4-FFF2-40B4-BE49-F238E27FC236}">
                  <a16:creationId xmlns:a16="http://schemas.microsoft.com/office/drawing/2014/main" xmlns="" id="{9C2C71D4-B28D-4383-9F61-2A50BEFE07D6}"/>
                </a:ext>
              </a:extLst>
            </p:cNvPr>
            <p:cNvSpPr/>
            <p:nvPr/>
          </p:nvSpPr>
          <p:spPr>
            <a:xfrm>
              <a:off x="2305749" y="4004182"/>
              <a:ext cx="1005341" cy="100534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贰</a:t>
              </a:r>
            </a:p>
          </p:txBody>
        </p:sp>
      </p:grpSp>
      <p:grpSp>
        <p:nvGrpSpPr>
          <p:cNvPr id="38" name="组合 37">
            <a:extLst>
              <a:ext uri="{FF2B5EF4-FFF2-40B4-BE49-F238E27FC236}">
                <a16:creationId xmlns:a16="http://schemas.microsoft.com/office/drawing/2014/main" xmlns="" id="{14D82E51-2EDF-4F91-905F-FEF78E239D5C}"/>
              </a:ext>
            </a:extLst>
          </p:cNvPr>
          <p:cNvGrpSpPr/>
          <p:nvPr/>
        </p:nvGrpSpPr>
        <p:grpSpPr>
          <a:xfrm>
            <a:off x="2482213" y="6949728"/>
            <a:ext cx="7656398" cy="2594488"/>
            <a:chOff x="2305749" y="3209608"/>
            <a:chExt cx="7656398" cy="2594488"/>
          </a:xfrm>
        </p:grpSpPr>
        <p:sp>
          <p:nvSpPr>
            <p:cNvPr id="39" name="矩形: 圆角 38">
              <a:extLst>
                <a:ext uri="{FF2B5EF4-FFF2-40B4-BE49-F238E27FC236}">
                  <a16:creationId xmlns:a16="http://schemas.microsoft.com/office/drawing/2014/main" xmlns="" id="{A1DA5F03-EA0B-4497-AC4E-993F63764904}"/>
                </a:ext>
              </a:extLst>
            </p:cNvPr>
            <p:cNvSpPr/>
            <p:nvPr/>
          </p:nvSpPr>
          <p:spPr>
            <a:xfrm>
              <a:off x="2792377" y="3209608"/>
              <a:ext cx="7169770" cy="2594488"/>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40" name="椭圆 39">
              <a:extLst>
                <a:ext uri="{FF2B5EF4-FFF2-40B4-BE49-F238E27FC236}">
                  <a16:creationId xmlns:a16="http://schemas.microsoft.com/office/drawing/2014/main" xmlns="" id="{C4840025-6CCF-444D-B988-DB37004AFB63}"/>
                </a:ext>
              </a:extLst>
            </p:cNvPr>
            <p:cNvSpPr/>
            <p:nvPr/>
          </p:nvSpPr>
          <p:spPr>
            <a:xfrm>
              <a:off x="2305749" y="4004182"/>
              <a:ext cx="1005341" cy="100534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叁</a:t>
              </a:r>
            </a:p>
          </p:txBody>
        </p:sp>
      </p:grpSp>
      <p:grpSp>
        <p:nvGrpSpPr>
          <p:cNvPr id="41" name="组合 40">
            <a:extLst>
              <a:ext uri="{FF2B5EF4-FFF2-40B4-BE49-F238E27FC236}">
                <a16:creationId xmlns:a16="http://schemas.microsoft.com/office/drawing/2014/main" xmlns="" id="{B6C8F9D8-28E0-46BC-8CBA-7BFB082C6A70}"/>
              </a:ext>
            </a:extLst>
          </p:cNvPr>
          <p:cNvGrpSpPr/>
          <p:nvPr/>
        </p:nvGrpSpPr>
        <p:grpSpPr>
          <a:xfrm>
            <a:off x="11273287" y="6949728"/>
            <a:ext cx="7656398" cy="2594488"/>
            <a:chOff x="2305749" y="3209608"/>
            <a:chExt cx="7656398" cy="2594488"/>
          </a:xfrm>
        </p:grpSpPr>
        <p:sp>
          <p:nvSpPr>
            <p:cNvPr id="43" name="矩形: 圆角 42">
              <a:extLst>
                <a:ext uri="{FF2B5EF4-FFF2-40B4-BE49-F238E27FC236}">
                  <a16:creationId xmlns:a16="http://schemas.microsoft.com/office/drawing/2014/main" xmlns="" id="{D9524317-6454-4076-A48A-BE79FFA29F4C}"/>
                </a:ext>
              </a:extLst>
            </p:cNvPr>
            <p:cNvSpPr/>
            <p:nvPr/>
          </p:nvSpPr>
          <p:spPr>
            <a:xfrm>
              <a:off x="2792377" y="3209608"/>
              <a:ext cx="7169770" cy="2594488"/>
            </a:xfrm>
            <a:prstGeom prst="roundRect">
              <a:avLst>
                <a:gd name="adj" fmla="val 6532"/>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endParaRPr lang="zh-CN" altLang="en-US" sz="4800" dirty="0">
                <a:solidFill>
                  <a:schemeClr val="tx1"/>
                </a:solidFill>
                <a:latin typeface="幼圆" panose="02010509060101010101" pitchFamily="49" charset="-122"/>
                <a:ea typeface="幼圆" panose="02010509060101010101" pitchFamily="49" charset="-122"/>
              </a:endParaRPr>
            </a:p>
          </p:txBody>
        </p:sp>
        <p:sp>
          <p:nvSpPr>
            <p:cNvPr id="45" name="椭圆 44">
              <a:extLst>
                <a:ext uri="{FF2B5EF4-FFF2-40B4-BE49-F238E27FC236}">
                  <a16:creationId xmlns:a16="http://schemas.microsoft.com/office/drawing/2014/main" xmlns="" id="{818887ED-8607-49D0-B9AA-D5F64E4CA640}"/>
                </a:ext>
              </a:extLst>
            </p:cNvPr>
            <p:cNvSpPr/>
            <p:nvPr/>
          </p:nvSpPr>
          <p:spPr>
            <a:xfrm>
              <a:off x="2305749" y="4004182"/>
              <a:ext cx="1005341" cy="100534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肆</a:t>
              </a:r>
            </a:p>
          </p:txBody>
        </p:sp>
      </p:grpSp>
      <p:sp>
        <p:nvSpPr>
          <p:cNvPr id="60" name="文本框 59">
            <a:extLst>
              <a:ext uri="{FF2B5EF4-FFF2-40B4-BE49-F238E27FC236}">
                <a16:creationId xmlns:a16="http://schemas.microsoft.com/office/drawing/2014/main" xmlns="" id="{964FC730-E403-4F2D-988B-08DB8FD055C4}"/>
              </a:ext>
            </a:extLst>
          </p:cNvPr>
          <p:cNvSpPr txBox="1"/>
          <p:nvPr/>
        </p:nvSpPr>
        <p:spPr>
          <a:xfrm>
            <a:off x="3832457" y="3619441"/>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观点一标题</a:t>
            </a:r>
          </a:p>
        </p:txBody>
      </p:sp>
      <p:sp>
        <p:nvSpPr>
          <p:cNvPr id="61" name="文本框 60">
            <a:extLst>
              <a:ext uri="{FF2B5EF4-FFF2-40B4-BE49-F238E27FC236}">
                <a16:creationId xmlns:a16="http://schemas.microsoft.com/office/drawing/2014/main" xmlns="" id="{73CD1A20-6320-49C5-9322-51C8F9AF8614}"/>
              </a:ext>
            </a:extLst>
          </p:cNvPr>
          <p:cNvSpPr txBox="1"/>
          <p:nvPr/>
        </p:nvSpPr>
        <p:spPr>
          <a:xfrm>
            <a:off x="3832457" y="4633359"/>
            <a:ext cx="6017396" cy="965457"/>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a:t>
            </a:r>
          </a:p>
        </p:txBody>
      </p:sp>
      <p:cxnSp>
        <p:nvCxnSpPr>
          <p:cNvPr id="62" name="直接连接符 61">
            <a:extLst>
              <a:ext uri="{FF2B5EF4-FFF2-40B4-BE49-F238E27FC236}">
                <a16:creationId xmlns:a16="http://schemas.microsoft.com/office/drawing/2014/main" xmlns="" id="{68D12A8A-2FA8-472D-813D-31C8F9086E00}"/>
              </a:ext>
            </a:extLst>
          </p:cNvPr>
          <p:cNvCxnSpPr>
            <a:cxnSpLocks/>
          </p:cNvCxnSpPr>
          <p:nvPr/>
        </p:nvCxnSpPr>
        <p:spPr>
          <a:xfrm>
            <a:off x="3939268" y="4469790"/>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a16="http://schemas.microsoft.com/office/drawing/2014/main" xmlns="" id="{21271FE8-6B46-4809-8753-C3EF3158996C}"/>
              </a:ext>
            </a:extLst>
          </p:cNvPr>
          <p:cNvSpPr txBox="1"/>
          <p:nvPr/>
        </p:nvSpPr>
        <p:spPr>
          <a:xfrm>
            <a:off x="12595458" y="3619441"/>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观点二标题</a:t>
            </a:r>
          </a:p>
        </p:txBody>
      </p:sp>
      <p:sp>
        <p:nvSpPr>
          <p:cNvPr id="64" name="文本框 63">
            <a:extLst>
              <a:ext uri="{FF2B5EF4-FFF2-40B4-BE49-F238E27FC236}">
                <a16:creationId xmlns:a16="http://schemas.microsoft.com/office/drawing/2014/main" xmlns="" id="{142F92A8-CAC7-4D4E-948A-E4086EE30626}"/>
              </a:ext>
            </a:extLst>
          </p:cNvPr>
          <p:cNvSpPr txBox="1"/>
          <p:nvPr/>
        </p:nvSpPr>
        <p:spPr>
          <a:xfrm>
            <a:off x="12595458" y="4633359"/>
            <a:ext cx="6017396" cy="965457"/>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a:t>
            </a:r>
          </a:p>
        </p:txBody>
      </p:sp>
      <p:cxnSp>
        <p:nvCxnSpPr>
          <p:cNvPr id="65" name="直接连接符 64">
            <a:extLst>
              <a:ext uri="{FF2B5EF4-FFF2-40B4-BE49-F238E27FC236}">
                <a16:creationId xmlns:a16="http://schemas.microsoft.com/office/drawing/2014/main" xmlns="" id="{98694BE4-EC5F-4910-9B80-008FCB6AEBA8}"/>
              </a:ext>
            </a:extLst>
          </p:cNvPr>
          <p:cNvCxnSpPr>
            <a:cxnSpLocks/>
          </p:cNvCxnSpPr>
          <p:nvPr/>
        </p:nvCxnSpPr>
        <p:spPr>
          <a:xfrm>
            <a:off x="12702269" y="4469790"/>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7367A013-EBB3-4940-9260-1A0851F1A883}"/>
              </a:ext>
            </a:extLst>
          </p:cNvPr>
          <p:cNvSpPr txBox="1"/>
          <p:nvPr/>
        </p:nvSpPr>
        <p:spPr>
          <a:xfrm>
            <a:off x="3832457" y="7261045"/>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观点三标题</a:t>
            </a:r>
          </a:p>
        </p:txBody>
      </p:sp>
      <p:sp>
        <p:nvSpPr>
          <p:cNvPr id="67" name="文本框 66">
            <a:extLst>
              <a:ext uri="{FF2B5EF4-FFF2-40B4-BE49-F238E27FC236}">
                <a16:creationId xmlns:a16="http://schemas.microsoft.com/office/drawing/2014/main" xmlns="" id="{8718B56E-2B27-4078-909F-F089B9BD6134}"/>
              </a:ext>
            </a:extLst>
          </p:cNvPr>
          <p:cNvSpPr txBox="1"/>
          <p:nvPr/>
        </p:nvSpPr>
        <p:spPr>
          <a:xfrm>
            <a:off x="3832457" y="8274963"/>
            <a:ext cx="6017396" cy="965457"/>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a:t>
            </a:r>
          </a:p>
        </p:txBody>
      </p:sp>
      <p:cxnSp>
        <p:nvCxnSpPr>
          <p:cNvPr id="68" name="直接连接符 67">
            <a:extLst>
              <a:ext uri="{FF2B5EF4-FFF2-40B4-BE49-F238E27FC236}">
                <a16:creationId xmlns:a16="http://schemas.microsoft.com/office/drawing/2014/main" xmlns="" id="{080DF599-7159-4D8C-841C-22EEDAD8B892}"/>
              </a:ext>
            </a:extLst>
          </p:cNvPr>
          <p:cNvCxnSpPr>
            <a:cxnSpLocks/>
          </p:cNvCxnSpPr>
          <p:nvPr/>
        </p:nvCxnSpPr>
        <p:spPr>
          <a:xfrm>
            <a:off x="3939268" y="8111394"/>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5C4A52D7-295F-47F0-95F4-598E16FE55D9}"/>
              </a:ext>
            </a:extLst>
          </p:cNvPr>
          <p:cNvSpPr txBox="1"/>
          <p:nvPr/>
        </p:nvSpPr>
        <p:spPr>
          <a:xfrm>
            <a:off x="12595458" y="7261045"/>
            <a:ext cx="3236969" cy="677108"/>
          </a:xfrm>
          <a:prstGeom prst="rect">
            <a:avLst/>
          </a:prstGeom>
          <a:noFill/>
        </p:spPr>
        <p:txBody>
          <a:bodyPr wrap="square" lIns="0" tIns="0" rIns="0" bIns="0">
            <a:spAutoFit/>
          </a:bodyPr>
          <a:lstStyle/>
          <a:p>
            <a:pPr algn="dist"/>
            <a:r>
              <a:rPr lang="zh-CN" altLang="en-US" sz="4400" dirty="0">
                <a:latin typeface="幼圆" panose="02010509060101010101" pitchFamily="49" charset="-122"/>
                <a:ea typeface="幼圆" panose="02010509060101010101" pitchFamily="49" charset="-122"/>
              </a:rPr>
              <a:t>观点四标题</a:t>
            </a:r>
          </a:p>
        </p:txBody>
      </p:sp>
      <p:sp>
        <p:nvSpPr>
          <p:cNvPr id="70" name="文本框 69">
            <a:extLst>
              <a:ext uri="{FF2B5EF4-FFF2-40B4-BE49-F238E27FC236}">
                <a16:creationId xmlns:a16="http://schemas.microsoft.com/office/drawing/2014/main" xmlns="" id="{CA4BA984-EBD9-4789-9D5B-6C632FA5A178}"/>
              </a:ext>
            </a:extLst>
          </p:cNvPr>
          <p:cNvSpPr txBox="1"/>
          <p:nvPr/>
        </p:nvSpPr>
        <p:spPr>
          <a:xfrm>
            <a:off x="12595458" y="8274963"/>
            <a:ext cx="6017396" cy="965457"/>
          </a:xfrm>
          <a:prstGeom prst="rect">
            <a:avLst/>
          </a:prstGeom>
          <a:noFill/>
        </p:spPr>
        <p:txBody>
          <a:bodyPr wrap="square" lIns="0" tIns="0" rIns="0" bIns="0">
            <a:spAutoFit/>
          </a:bodyPr>
          <a:lstStyle/>
          <a:p>
            <a:pPr algn="just">
              <a:lnSpc>
                <a:spcPct val="120000"/>
              </a:lnSpc>
            </a:pPr>
            <a:r>
              <a:rPr lang="zh-CN" altLang="en-US" sz="2800" dirty="0">
                <a:solidFill>
                  <a:schemeClr val="tx1">
                    <a:lumMod val="65000"/>
                    <a:lumOff val="35000"/>
                  </a:schemeClr>
                </a:solidFill>
                <a:latin typeface="幼圆" panose="02010509060101010101" pitchFamily="49" charset="-122"/>
                <a:ea typeface="幼圆" panose="02010509060101010101" pitchFamily="49" charset="-122"/>
              </a:rPr>
              <a:t>春节作为中国人最为重要的传统节日之一，自古便广为流行。</a:t>
            </a:r>
          </a:p>
        </p:txBody>
      </p:sp>
      <p:cxnSp>
        <p:nvCxnSpPr>
          <p:cNvPr id="71" name="直接连接符 70">
            <a:extLst>
              <a:ext uri="{FF2B5EF4-FFF2-40B4-BE49-F238E27FC236}">
                <a16:creationId xmlns:a16="http://schemas.microsoft.com/office/drawing/2014/main" xmlns="" id="{62DBE978-05E2-4525-80B3-FE9A70640E5F}"/>
              </a:ext>
            </a:extLst>
          </p:cNvPr>
          <p:cNvCxnSpPr>
            <a:cxnSpLocks/>
          </p:cNvCxnSpPr>
          <p:nvPr/>
        </p:nvCxnSpPr>
        <p:spPr>
          <a:xfrm>
            <a:off x="12702269" y="8111394"/>
            <a:ext cx="4711337" cy="0"/>
          </a:xfrm>
          <a:prstGeom prst="line">
            <a:avLst/>
          </a:prstGeom>
          <a:ln w="222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442396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365" name="组合 364">
            <a:extLst>
              <a:ext uri="{FF2B5EF4-FFF2-40B4-BE49-F238E27FC236}">
                <a16:creationId xmlns:a16="http://schemas.microsoft.com/office/drawing/2014/main" xmlns="" id="{1DCF58BD-09B5-4D14-885C-C239DB25E1DA}"/>
              </a:ext>
            </a:extLst>
          </p:cNvPr>
          <p:cNvGrpSpPr/>
          <p:nvPr/>
        </p:nvGrpSpPr>
        <p:grpSpPr>
          <a:xfrm>
            <a:off x="9289573" y="3013253"/>
            <a:ext cx="3094992" cy="1500874"/>
            <a:chOff x="2815624" y="683699"/>
            <a:chExt cx="1670793" cy="810228"/>
          </a:xfrm>
        </p:grpSpPr>
        <p:sp>
          <p:nvSpPr>
            <p:cNvPr id="367" name="椭圆 366">
              <a:extLst>
                <a:ext uri="{FF2B5EF4-FFF2-40B4-BE49-F238E27FC236}">
                  <a16:creationId xmlns:a16="http://schemas.microsoft.com/office/drawing/2014/main" xmlns="" id="{41EFC395-735C-4753-AFBD-B3789E84D860}"/>
                </a:ext>
              </a:extLst>
            </p:cNvPr>
            <p:cNvSpPr/>
            <p:nvPr/>
          </p:nvSpPr>
          <p:spPr>
            <a:xfrm>
              <a:off x="3429294" y="843056"/>
              <a:ext cx="466080" cy="466080"/>
            </a:xfrm>
            <a:prstGeom prst="ellipse">
              <a:avLst/>
            </a:prstGeom>
            <a:solidFill>
              <a:schemeClr val="tx2"/>
            </a:solidFill>
            <a:ln w="69850" cmpd="dbl">
              <a:solidFill>
                <a:schemeClr val="accent4">
                  <a:lumMod val="60000"/>
                  <a:lumOff val="40000"/>
                </a:schemeClr>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2"/>
                </a:solidFill>
                <a:latin typeface="江西拙楷" panose="02010600040101010101" pitchFamily="2" charset="-122"/>
                <a:ea typeface="江西拙楷" panose="02010600040101010101" pitchFamily="2" charset="-122"/>
              </a:endParaRPr>
            </a:p>
          </p:txBody>
        </p:sp>
        <p:sp>
          <p:nvSpPr>
            <p:cNvPr id="369" name="菱形 368">
              <a:extLst>
                <a:ext uri="{FF2B5EF4-FFF2-40B4-BE49-F238E27FC236}">
                  <a16:creationId xmlns:a16="http://schemas.microsoft.com/office/drawing/2014/main" xmlns="" id="{61CB682E-3F9E-4CAE-9895-64F2EF575637}"/>
                </a:ext>
              </a:extLst>
            </p:cNvPr>
            <p:cNvSpPr/>
            <p:nvPr/>
          </p:nvSpPr>
          <p:spPr>
            <a:xfrm>
              <a:off x="2815624"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目</a:t>
              </a:r>
            </a:p>
          </p:txBody>
        </p:sp>
        <p:sp>
          <p:nvSpPr>
            <p:cNvPr id="370" name="菱形 369">
              <a:extLst>
                <a:ext uri="{FF2B5EF4-FFF2-40B4-BE49-F238E27FC236}">
                  <a16:creationId xmlns:a16="http://schemas.microsoft.com/office/drawing/2014/main" xmlns="" id="{317C7CA4-017B-4873-9EE6-E189E8425E64}"/>
                </a:ext>
              </a:extLst>
            </p:cNvPr>
            <p:cNvSpPr/>
            <p:nvPr/>
          </p:nvSpPr>
          <p:spPr>
            <a:xfrm>
              <a:off x="3676189" y="683699"/>
              <a:ext cx="810228" cy="810228"/>
            </a:xfrm>
            <a:prstGeom prst="diamond">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solidFill>
                    <a:schemeClr val="tx2"/>
                  </a:solidFill>
                  <a:latin typeface="江西拙楷" panose="02010600040101010101" pitchFamily="2" charset="-122"/>
                  <a:ea typeface="江西拙楷" panose="02010600040101010101" pitchFamily="2" charset="-122"/>
                </a:rPr>
                <a:t>录</a:t>
              </a:r>
            </a:p>
          </p:txBody>
        </p:sp>
      </p:grpSp>
      <p:sp>
        <p:nvSpPr>
          <p:cNvPr id="188" name="矩形: 圆角 187">
            <a:extLst>
              <a:ext uri="{FF2B5EF4-FFF2-40B4-BE49-F238E27FC236}">
                <a16:creationId xmlns:a16="http://schemas.microsoft.com/office/drawing/2014/main" xmlns="" id="{49B57F93-65B7-4EB2-BEC8-228ABCEBDDFD}"/>
              </a:ext>
            </a:extLst>
          </p:cNvPr>
          <p:cNvSpPr/>
          <p:nvPr/>
        </p:nvSpPr>
        <p:spPr>
          <a:xfrm>
            <a:off x="3713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春    节</a:t>
            </a:r>
          </a:p>
        </p:txBody>
      </p:sp>
      <p:sp>
        <p:nvSpPr>
          <p:cNvPr id="16" name="椭圆 15">
            <a:extLst>
              <a:ext uri="{FF2B5EF4-FFF2-40B4-BE49-F238E27FC236}">
                <a16:creationId xmlns:a16="http://schemas.microsoft.com/office/drawing/2014/main" xmlns="" id="{607A8AE8-B392-4836-9F2E-416E4C845EE3}"/>
              </a:ext>
            </a:extLst>
          </p:cNvPr>
          <p:cNvSpPr/>
          <p:nvPr/>
        </p:nvSpPr>
        <p:spPr>
          <a:xfrm>
            <a:off x="3976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壹</a:t>
            </a:r>
          </a:p>
        </p:txBody>
      </p:sp>
      <p:sp>
        <p:nvSpPr>
          <p:cNvPr id="314" name="矩形: 圆角 313">
            <a:extLst>
              <a:ext uri="{FF2B5EF4-FFF2-40B4-BE49-F238E27FC236}">
                <a16:creationId xmlns:a16="http://schemas.microsoft.com/office/drawing/2014/main" xmlns="" id="{536B6E5C-4981-4C21-90FA-32BD9EA9C588}"/>
              </a:ext>
            </a:extLst>
          </p:cNvPr>
          <p:cNvSpPr/>
          <p:nvPr/>
        </p:nvSpPr>
        <p:spPr>
          <a:xfrm>
            <a:off x="6952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solidFill>
                <a:latin typeface="幼圆" panose="02010509060101010101" pitchFamily="49" charset="-122"/>
                <a:ea typeface="幼圆" panose="02010509060101010101" pitchFamily="49" charset="-122"/>
              </a:rPr>
              <a:t>元 宵 节</a:t>
            </a:r>
          </a:p>
        </p:txBody>
      </p:sp>
      <p:sp>
        <p:nvSpPr>
          <p:cNvPr id="315" name="椭圆 314">
            <a:extLst>
              <a:ext uri="{FF2B5EF4-FFF2-40B4-BE49-F238E27FC236}">
                <a16:creationId xmlns:a16="http://schemas.microsoft.com/office/drawing/2014/main" xmlns="" id="{9303B88F-BC80-47B1-AEFF-277B3EEC208E}"/>
              </a:ext>
            </a:extLst>
          </p:cNvPr>
          <p:cNvSpPr/>
          <p:nvPr/>
        </p:nvSpPr>
        <p:spPr>
          <a:xfrm>
            <a:off x="7215374" y="4934513"/>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贰</a:t>
            </a:r>
          </a:p>
        </p:txBody>
      </p:sp>
      <p:sp>
        <p:nvSpPr>
          <p:cNvPr id="318" name="矩形: 圆角 317">
            <a:extLst>
              <a:ext uri="{FF2B5EF4-FFF2-40B4-BE49-F238E27FC236}">
                <a16:creationId xmlns:a16="http://schemas.microsoft.com/office/drawing/2014/main" xmlns="" id="{F533C41B-8BB8-4D71-8141-3A07AC2F1D14}"/>
              </a:ext>
            </a:extLst>
          </p:cNvPr>
          <p:cNvSpPr/>
          <p:nvPr/>
        </p:nvSpPr>
        <p:spPr>
          <a:xfrm>
            <a:off x="10190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清 明 节</a:t>
            </a:r>
          </a:p>
        </p:txBody>
      </p:sp>
      <p:sp>
        <p:nvSpPr>
          <p:cNvPr id="319" name="椭圆 318">
            <a:extLst>
              <a:ext uri="{FF2B5EF4-FFF2-40B4-BE49-F238E27FC236}">
                <a16:creationId xmlns:a16="http://schemas.microsoft.com/office/drawing/2014/main" xmlns="" id="{6D12271C-910D-4F51-BB8D-AD67330F93C2}"/>
              </a:ext>
            </a:extLst>
          </p:cNvPr>
          <p:cNvSpPr/>
          <p:nvPr/>
        </p:nvSpPr>
        <p:spPr>
          <a:xfrm>
            <a:off x="10453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叁</a:t>
            </a:r>
          </a:p>
        </p:txBody>
      </p:sp>
      <p:sp>
        <p:nvSpPr>
          <p:cNvPr id="322" name="矩形: 圆角 321">
            <a:extLst>
              <a:ext uri="{FF2B5EF4-FFF2-40B4-BE49-F238E27FC236}">
                <a16:creationId xmlns:a16="http://schemas.microsoft.com/office/drawing/2014/main" xmlns="" id="{395FF3C9-7650-4D0C-8523-ED57518CECD9}"/>
              </a:ext>
            </a:extLst>
          </p:cNvPr>
          <p:cNvSpPr/>
          <p:nvPr/>
        </p:nvSpPr>
        <p:spPr>
          <a:xfrm>
            <a:off x="134290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端 午 节</a:t>
            </a:r>
          </a:p>
        </p:txBody>
      </p:sp>
      <p:sp>
        <p:nvSpPr>
          <p:cNvPr id="323" name="椭圆 322">
            <a:extLst>
              <a:ext uri="{FF2B5EF4-FFF2-40B4-BE49-F238E27FC236}">
                <a16:creationId xmlns:a16="http://schemas.microsoft.com/office/drawing/2014/main" xmlns="" id="{2F16BFE7-62C1-476E-86B4-06AF18F063B7}"/>
              </a:ext>
            </a:extLst>
          </p:cNvPr>
          <p:cNvSpPr/>
          <p:nvPr/>
        </p:nvSpPr>
        <p:spPr>
          <a:xfrm>
            <a:off x="136923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肆</a:t>
            </a:r>
          </a:p>
        </p:txBody>
      </p:sp>
      <p:sp>
        <p:nvSpPr>
          <p:cNvPr id="326" name="矩形: 圆角 325">
            <a:extLst>
              <a:ext uri="{FF2B5EF4-FFF2-40B4-BE49-F238E27FC236}">
                <a16:creationId xmlns:a16="http://schemas.microsoft.com/office/drawing/2014/main" xmlns="" id="{D5DD54B5-FF48-4FCA-A4C7-A86F1B5D0C30}"/>
              </a:ext>
            </a:extLst>
          </p:cNvPr>
          <p:cNvSpPr/>
          <p:nvPr/>
        </p:nvSpPr>
        <p:spPr>
          <a:xfrm>
            <a:off x="16667509" y="5419852"/>
            <a:ext cx="1419226" cy="4023843"/>
          </a:xfrm>
          <a:prstGeom prst="roundRect">
            <a:avLst>
              <a:gd name="adj" fmla="val 12997"/>
            </a:avLst>
          </a:prstGeom>
          <a:blipFill dpi="0" rotWithShape="1">
            <a:blip r:embed="rId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180000" tIns="0" rIns="180000" bIns="0" rtlCol="0" anchor="ctr"/>
          <a:lstStyle/>
          <a:p>
            <a:pPr algn="ctr"/>
            <a:r>
              <a:rPr lang="zh-CN" altLang="en-US" sz="4800" dirty="0">
                <a:solidFill>
                  <a:schemeClr val="tx1">
                    <a:alpha val="10000"/>
                  </a:schemeClr>
                </a:solidFill>
                <a:latin typeface="幼圆" panose="02010509060101010101" pitchFamily="49" charset="-122"/>
                <a:ea typeface="幼圆" panose="02010509060101010101" pitchFamily="49" charset="-122"/>
              </a:rPr>
              <a:t>重 阳 节</a:t>
            </a:r>
          </a:p>
        </p:txBody>
      </p:sp>
      <p:sp>
        <p:nvSpPr>
          <p:cNvPr id="327" name="椭圆 326">
            <a:extLst>
              <a:ext uri="{FF2B5EF4-FFF2-40B4-BE49-F238E27FC236}">
                <a16:creationId xmlns:a16="http://schemas.microsoft.com/office/drawing/2014/main" xmlns="" id="{1D573707-A4BC-4471-A6AD-0E96151019A6}"/>
              </a:ext>
            </a:extLst>
          </p:cNvPr>
          <p:cNvSpPr/>
          <p:nvPr/>
        </p:nvSpPr>
        <p:spPr>
          <a:xfrm>
            <a:off x="16930874" y="4934513"/>
            <a:ext cx="914400" cy="914400"/>
          </a:xfrm>
          <a:prstGeom prst="ellipse">
            <a:avLst/>
          </a:prstGeom>
          <a:solidFill>
            <a:schemeClr val="bg1">
              <a:lumMod val="95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alpha val="20000"/>
                  </a:schemeClr>
                </a:solidFill>
                <a:latin typeface="江西拙楷" panose="02010600040101010101" pitchFamily="2" charset="-122"/>
                <a:ea typeface="江西拙楷" panose="02010600040101010101" pitchFamily="2" charset="-122"/>
              </a:rPr>
              <a:t>伍</a:t>
            </a:r>
          </a:p>
        </p:txBody>
      </p:sp>
      <p:sp>
        <p:nvSpPr>
          <p:cNvPr id="3" name="矩形 2">
            <a:extLst>
              <a:ext uri="{FF2B5EF4-FFF2-40B4-BE49-F238E27FC236}">
                <a16:creationId xmlns:a16="http://schemas.microsoft.com/office/drawing/2014/main" xmlns="" id="{5E891CF8-5162-4A8B-A108-3C72DD9D3779}"/>
              </a:ext>
            </a:extLst>
          </p:cNvPr>
          <p:cNvSpPr/>
          <p:nvPr/>
        </p:nvSpPr>
        <p:spPr>
          <a:xfrm>
            <a:off x="6476798" y="8387305"/>
            <a:ext cx="2217195" cy="2217195"/>
          </a:xfrm>
          <a:prstGeom prst="rect">
            <a:avLst/>
          </a:prstGeom>
          <a:blipFill dpi="0" rotWithShape="1">
            <a:blip r:embed="rId5"/>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362F8983-612B-4DFE-9034-C35E91744CEE}"/>
              </a:ext>
            </a:extLst>
          </p:cNvPr>
          <p:cNvSpPr/>
          <p:nvPr/>
        </p:nvSpPr>
        <p:spPr>
          <a:xfrm>
            <a:off x="9950804" y="8738726"/>
            <a:ext cx="1865774" cy="1865774"/>
          </a:xfrm>
          <a:prstGeom prst="rect">
            <a:avLst/>
          </a:prstGeom>
          <a:blipFill dpi="0" rotWithShape="1">
            <a:blip r:embed="rId6">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F4196F-1793-4BBB-80D1-BE63EE4CC03E}"/>
              </a:ext>
            </a:extLst>
          </p:cNvPr>
          <p:cNvSpPr/>
          <p:nvPr/>
        </p:nvSpPr>
        <p:spPr>
          <a:xfrm>
            <a:off x="13004802" y="8552180"/>
            <a:ext cx="2311400" cy="2311400"/>
          </a:xfrm>
          <a:prstGeom prst="rect">
            <a:avLst/>
          </a:prstGeom>
          <a:blipFill dpi="0" rotWithShape="1">
            <a:blip r:embed="rId7">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1B7A76D-A5B5-40F4-9724-5E2219CAD015}"/>
              </a:ext>
            </a:extLst>
          </p:cNvPr>
          <p:cNvSpPr/>
          <p:nvPr/>
        </p:nvSpPr>
        <p:spPr>
          <a:xfrm>
            <a:off x="16148081" y="8076552"/>
            <a:ext cx="2375548" cy="2375548"/>
          </a:xfrm>
          <a:prstGeom prst="rect">
            <a:avLst/>
          </a:prstGeom>
          <a:blipFill dpi="0" rotWithShape="1">
            <a:blip r:embed="rId8">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2CAD437C-7922-4430-AB35-1E0004815D64}"/>
              </a:ext>
            </a:extLst>
          </p:cNvPr>
          <p:cNvSpPr/>
          <p:nvPr/>
        </p:nvSpPr>
        <p:spPr>
          <a:xfrm>
            <a:off x="3269903" y="8497570"/>
            <a:ext cx="2180332" cy="2180332"/>
          </a:xfrm>
          <a:prstGeom prst="rect">
            <a:avLst/>
          </a:prstGeom>
          <a:blipFill dpi="0" rotWithShape="1">
            <a:blip r:embed="rId9">
              <a:alphaModFix amt="2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693839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圆角 183">
            <a:extLst>
              <a:ext uri="{FF2B5EF4-FFF2-40B4-BE49-F238E27FC236}">
                <a16:creationId xmlns:a16="http://schemas.microsoft.com/office/drawing/2014/main" xmlns="" id="{8544A9FB-69E4-41CB-AC51-32A08228EA2B}"/>
              </a:ext>
            </a:extLst>
          </p:cNvPr>
          <p:cNvSpPr/>
          <p:nvPr/>
        </p:nvSpPr>
        <p:spPr>
          <a:xfrm>
            <a:off x="1181100" y="2019300"/>
            <a:ext cx="19311938" cy="9321800"/>
          </a:xfrm>
          <a:prstGeom prst="roundRect">
            <a:avLst>
              <a:gd name="adj" fmla="val 5450"/>
            </a:avLst>
          </a:prstGeom>
          <a:gradFill>
            <a:gsLst>
              <a:gs pos="0">
                <a:schemeClr val="accent4">
                  <a:lumMod val="5000"/>
                  <a:lumOff val="95000"/>
                </a:schemeClr>
              </a:gs>
              <a:gs pos="100000">
                <a:schemeClr val="accent4">
                  <a:lumMod val="10000"/>
                  <a:lumOff val="90000"/>
                </a:schemeClr>
              </a:gs>
            </a:gsLst>
            <a:lin ang="5400000" scaled="1"/>
          </a:gra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幼圆" panose="02010509060101010101" pitchFamily="49" charset="-122"/>
              <a:ea typeface="幼圆" panose="02010509060101010101" pitchFamily="49" charset="-122"/>
            </a:endParaRPr>
          </a:p>
        </p:txBody>
      </p:sp>
      <p:sp>
        <p:nvSpPr>
          <p:cNvPr id="26" name="任意多边形: 形状 25">
            <a:extLst>
              <a:ext uri="{FF2B5EF4-FFF2-40B4-BE49-F238E27FC236}">
                <a16:creationId xmlns:a16="http://schemas.microsoft.com/office/drawing/2014/main" xmlns="" id="{7EF468A0-8F45-4906-A09F-FDD4A4C3229A}"/>
              </a:ext>
            </a:extLst>
          </p:cNvPr>
          <p:cNvSpPr/>
          <p:nvPr/>
        </p:nvSpPr>
        <p:spPr>
          <a:xfrm rot="16200000" flipV="1">
            <a:off x="6675810" y="-3454770"/>
            <a:ext cx="8322519" cy="19270660"/>
          </a:xfrm>
          <a:custGeom>
            <a:avLst/>
            <a:gdLst>
              <a:gd name="connsiteX0" fmla="*/ 1133699 w 10206781"/>
              <a:gd name="connsiteY0" fmla="*/ 19311937 h 19311937"/>
              <a:gd name="connsiteX1" fmla="*/ 0 w 10206781"/>
              <a:gd name="connsiteY1" fmla="*/ 15631246 h 19311937"/>
              <a:gd name="connsiteX2" fmla="*/ 0 w 10206781"/>
              <a:gd name="connsiteY2" fmla="*/ 18702323 h 19311937"/>
              <a:gd name="connsiteX3" fmla="*/ 63221 w 10206781"/>
              <a:gd name="connsiteY3" fmla="*/ 19008131 h 19311937"/>
              <a:gd name="connsiteX4" fmla="*/ 95002 w 10206781"/>
              <a:gd name="connsiteY4" fmla="*/ 19066683 h 19311937"/>
              <a:gd name="connsiteX5" fmla="*/ 556270 w 10206781"/>
              <a:gd name="connsiteY5" fmla="*/ 19311937 h 19311937"/>
              <a:gd name="connsiteX6" fmla="*/ 2235491 w 10206781"/>
              <a:gd name="connsiteY6" fmla="*/ 0 h 19311937"/>
              <a:gd name="connsiteX7" fmla="*/ 1175517 w 10206781"/>
              <a:gd name="connsiteY7" fmla="*/ 0 h 19311937"/>
              <a:gd name="connsiteX8" fmla="*/ 0 w 10206781"/>
              <a:gd name="connsiteY8" fmla="*/ 3437224 h 19311937"/>
              <a:gd name="connsiteX9" fmla="*/ 0 w 10206781"/>
              <a:gd name="connsiteY9" fmla="*/ 4946579 h 19311937"/>
              <a:gd name="connsiteX10" fmla="*/ 3789485 w 10206781"/>
              <a:gd name="connsiteY10" fmla="*/ 19311937 h 19311937"/>
              <a:gd name="connsiteX11" fmla="*/ 0 w 10206781"/>
              <a:gd name="connsiteY11" fmla="*/ 13132782 h 19311937"/>
              <a:gd name="connsiteX12" fmla="*/ 0 w 10206781"/>
              <a:gd name="connsiteY12" fmla="*/ 14082946 h 19311937"/>
              <a:gd name="connsiteX13" fmla="*/ 2559451 w 10206781"/>
              <a:gd name="connsiteY13" fmla="*/ 19311937 h 19311937"/>
              <a:gd name="connsiteX14" fmla="*/ 5242297 w 10206781"/>
              <a:gd name="connsiteY14" fmla="*/ 0 h 19311937"/>
              <a:gd name="connsiteX15" fmla="*/ 3843684 w 10206781"/>
              <a:gd name="connsiteY15" fmla="*/ 0 h 19311937"/>
              <a:gd name="connsiteX16" fmla="*/ 0 w 10206781"/>
              <a:gd name="connsiteY16" fmla="*/ 5855793 h 19311937"/>
              <a:gd name="connsiteX17" fmla="*/ 0 w 10206781"/>
              <a:gd name="connsiteY17" fmla="*/ 6538900 h 19311937"/>
              <a:gd name="connsiteX18" fmla="*/ 7609166 w 10206781"/>
              <a:gd name="connsiteY18" fmla="*/ 19311937 h 19311937"/>
              <a:gd name="connsiteX19" fmla="*/ 0 w 10206781"/>
              <a:gd name="connsiteY19" fmla="*/ 11943161 h 19311937"/>
              <a:gd name="connsiteX20" fmla="*/ 0 w 10206781"/>
              <a:gd name="connsiteY20" fmla="*/ 12477419 h 19311937"/>
              <a:gd name="connsiteX21" fmla="*/ 5833212 w 10206781"/>
              <a:gd name="connsiteY21" fmla="*/ 19311937 h 19311937"/>
              <a:gd name="connsiteX22" fmla="*/ 10100870 w 10206781"/>
              <a:gd name="connsiteY22" fmla="*/ 232034 h 19311937"/>
              <a:gd name="connsiteX23" fmla="*/ 10043853 w 10206781"/>
              <a:gd name="connsiteY23" fmla="*/ 162928 h 19311937"/>
              <a:gd name="connsiteX24" fmla="*/ 9650511 w 10206781"/>
              <a:gd name="connsiteY24" fmla="*/ 0 h 19311937"/>
              <a:gd name="connsiteX25" fmla="*/ 7492531 w 10206781"/>
              <a:gd name="connsiteY25" fmla="*/ 0 h 19311937"/>
              <a:gd name="connsiteX26" fmla="*/ 0 w 10206781"/>
              <a:gd name="connsiteY26" fmla="*/ 7112222 h 19311937"/>
              <a:gd name="connsiteX27" fmla="*/ 0 w 10206781"/>
              <a:gd name="connsiteY27" fmla="*/ 7488015 h 19311937"/>
              <a:gd name="connsiteX28" fmla="*/ 10206781 w 10206781"/>
              <a:gd name="connsiteY28" fmla="*/ 4320257 h 19311937"/>
              <a:gd name="connsiteX29" fmla="*/ 10206781 w 10206781"/>
              <a:gd name="connsiteY29" fmla="*/ 2340358 h 19311937"/>
              <a:gd name="connsiteX30" fmla="*/ 0 w 10206781"/>
              <a:gd name="connsiteY30" fmla="*/ 8023325 h 19311937"/>
              <a:gd name="connsiteX31" fmla="*/ 0 w 10206781"/>
              <a:gd name="connsiteY31" fmla="*/ 8297998 h 19311937"/>
              <a:gd name="connsiteX32" fmla="*/ 10206781 w 10206781"/>
              <a:gd name="connsiteY32" fmla="*/ 7822349 h 19311937"/>
              <a:gd name="connsiteX33" fmla="*/ 10206781 w 10206781"/>
              <a:gd name="connsiteY33" fmla="*/ 6142497 h 19311937"/>
              <a:gd name="connsiteX34" fmla="*/ 0 w 10206781"/>
              <a:gd name="connsiteY34" fmla="*/ 8821788 h 19311937"/>
              <a:gd name="connsiteX35" fmla="*/ 0 w 10206781"/>
              <a:gd name="connsiteY35" fmla="*/ 9055995 h 19311937"/>
              <a:gd name="connsiteX36" fmla="*/ 10206781 w 10206781"/>
              <a:gd name="connsiteY36" fmla="*/ 11152112 h 19311937"/>
              <a:gd name="connsiteX37" fmla="*/ 10206781 w 10206781"/>
              <a:gd name="connsiteY37" fmla="*/ 9524813 h 19311937"/>
              <a:gd name="connsiteX38" fmla="*/ 0 w 10206781"/>
              <a:gd name="connsiteY38" fmla="*/ 9579740 h 19311937"/>
              <a:gd name="connsiteX39" fmla="*/ 0 w 10206781"/>
              <a:gd name="connsiteY39" fmla="*/ 9806854 h 19311937"/>
              <a:gd name="connsiteX40" fmla="*/ 10206781 w 10206781"/>
              <a:gd name="connsiteY40" fmla="*/ 14684505 h 19311937"/>
              <a:gd name="connsiteX41" fmla="*/ 10206781 w 10206781"/>
              <a:gd name="connsiteY41" fmla="*/ 12892517 h 19311937"/>
              <a:gd name="connsiteX42" fmla="*/ 0 w 10206781"/>
              <a:gd name="connsiteY42" fmla="*/ 10330338 h 19311937"/>
              <a:gd name="connsiteX43" fmla="*/ 0 w 10206781"/>
              <a:gd name="connsiteY43" fmla="*/ 10579681 h 19311937"/>
              <a:gd name="connsiteX44" fmla="*/ 10206781 w 10206781"/>
              <a:gd name="connsiteY44" fmla="*/ 18755668 h 19311937"/>
              <a:gd name="connsiteX45" fmla="*/ 10206781 w 10206781"/>
              <a:gd name="connsiteY45" fmla="*/ 16646136 h 19311937"/>
              <a:gd name="connsiteX46" fmla="*/ 0 w 10206781"/>
              <a:gd name="connsiteY46" fmla="*/ 11106238 h 19311937"/>
              <a:gd name="connsiteX47" fmla="*/ 0 w 10206781"/>
              <a:gd name="connsiteY47" fmla="*/ 11420520 h 19311937"/>
              <a:gd name="connsiteX48" fmla="*/ 10184268 w 10206781"/>
              <a:gd name="connsiteY48" fmla="*/ 18903893 h 19311937"/>
              <a:gd name="connsiteX49" fmla="*/ 10195479 w 10206781"/>
              <a:gd name="connsiteY49" fmla="*/ 18867775 h 19311937"/>
              <a:gd name="connsiteX50" fmla="*/ 10206781 w 10206781"/>
              <a:gd name="connsiteY50" fmla="*/ 18755668 h 1931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206781" h="19311937">
                <a:moveTo>
                  <a:pt x="1133699" y="19311937"/>
                </a:moveTo>
                <a:lnTo>
                  <a:pt x="0" y="15631246"/>
                </a:lnTo>
                <a:lnTo>
                  <a:pt x="0" y="18702323"/>
                </a:lnTo>
                <a:lnTo>
                  <a:pt x="63221" y="19008131"/>
                </a:lnTo>
                <a:lnTo>
                  <a:pt x="95002" y="19066683"/>
                </a:lnTo>
                <a:cubicBezTo>
                  <a:pt x="194968" y="19214652"/>
                  <a:pt x="364258" y="19311937"/>
                  <a:pt x="556270" y="19311937"/>
                </a:cubicBezTo>
                <a:close/>
                <a:moveTo>
                  <a:pt x="2235491" y="0"/>
                </a:moveTo>
                <a:lnTo>
                  <a:pt x="1175517" y="0"/>
                </a:lnTo>
                <a:lnTo>
                  <a:pt x="0" y="3437224"/>
                </a:lnTo>
                <a:lnTo>
                  <a:pt x="0" y="4946579"/>
                </a:lnTo>
                <a:close/>
                <a:moveTo>
                  <a:pt x="3789485" y="19311937"/>
                </a:moveTo>
                <a:lnTo>
                  <a:pt x="0" y="13132782"/>
                </a:lnTo>
                <a:lnTo>
                  <a:pt x="0" y="14082946"/>
                </a:lnTo>
                <a:lnTo>
                  <a:pt x="2559451" y="19311937"/>
                </a:lnTo>
                <a:close/>
                <a:moveTo>
                  <a:pt x="5242297" y="0"/>
                </a:moveTo>
                <a:lnTo>
                  <a:pt x="3843684" y="0"/>
                </a:lnTo>
                <a:lnTo>
                  <a:pt x="0" y="5855793"/>
                </a:lnTo>
                <a:lnTo>
                  <a:pt x="0" y="6538900"/>
                </a:lnTo>
                <a:close/>
                <a:moveTo>
                  <a:pt x="7609166" y="19311937"/>
                </a:moveTo>
                <a:lnTo>
                  <a:pt x="0" y="11943161"/>
                </a:lnTo>
                <a:lnTo>
                  <a:pt x="0" y="12477419"/>
                </a:lnTo>
                <a:lnTo>
                  <a:pt x="5833212" y="19311937"/>
                </a:lnTo>
                <a:close/>
                <a:moveTo>
                  <a:pt x="10100870" y="232034"/>
                </a:moveTo>
                <a:lnTo>
                  <a:pt x="10043853" y="162928"/>
                </a:lnTo>
                <a:cubicBezTo>
                  <a:pt x="9943188" y="62262"/>
                  <a:pt x="9804120" y="0"/>
                  <a:pt x="9650511" y="0"/>
                </a:cubicBezTo>
                <a:lnTo>
                  <a:pt x="7492531" y="0"/>
                </a:lnTo>
                <a:lnTo>
                  <a:pt x="0" y="7112222"/>
                </a:lnTo>
                <a:lnTo>
                  <a:pt x="0" y="7488015"/>
                </a:lnTo>
                <a:close/>
                <a:moveTo>
                  <a:pt x="10206781" y="4320257"/>
                </a:moveTo>
                <a:lnTo>
                  <a:pt x="10206781" y="2340358"/>
                </a:lnTo>
                <a:lnTo>
                  <a:pt x="0" y="8023325"/>
                </a:lnTo>
                <a:lnTo>
                  <a:pt x="0" y="8297998"/>
                </a:lnTo>
                <a:close/>
                <a:moveTo>
                  <a:pt x="10206781" y="7822349"/>
                </a:moveTo>
                <a:lnTo>
                  <a:pt x="10206781" y="6142497"/>
                </a:lnTo>
                <a:lnTo>
                  <a:pt x="0" y="8821788"/>
                </a:lnTo>
                <a:lnTo>
                  <a:pt x="0" y="9055995"/>
                </a:lnTo>
                <a:close/>
                <a:moveTo>
                  <a:pt x="10206781" y="11152112"/>
                </a:moveTo>
                <a:lnTo>
                  <a:pt x="10206781" y="9524813"/>
                </a:lnTo>
                <a:lnTo>
                  <a:pt x="0" y="9579740"/>
                </a:lnTo>
                <a:lnTo>
                  <a:pt x="0" y="9806854"/>
                </a:lnTo>
                <a:close/>
                <a:moveTo>
                  <a:pt x="10206781" y="14684505"/>
                </a:moveTo>
                <a:lnTo>
                  <a:pt x="10206781" y="12892517"/>
                </a:lnTo>
                <a:lnTo>
                  <a:pt x="0" y="10330338"/>
                </a:lnTo>
                <a:lnTo>
                  <a:pt x="0" y="10579681"/>
                </a:lnTo>
                <a:close/>
                <a:moveTo>
                  <a:pt x="10206781" y="18755668"/>
                </a:moveTo>
                <a:lnTo>
                  <a:pt x="10206781" y="16646136"/>
                </a:lnTo>
                <a:lnTo>
                  <a:pt x="0" y="11106238"/>
                </a:lnTo>
                <a:lnTo>
                  <a:pt x="0" y="11420520"/>
                </a:lnTo>
                <a:lnTo>
                  <a:pt x="10184268" y="18903893"/>
                </a:lnTo>
                <a:lnTo>
                  <a:pt x="10195479" y="18867775"/>
                </a:lnTo>
                <a:cubicBezTo>
                  <a:pt x="10202889" y="18831563"/>
                  <a:pt x="10206781" y="18794070"/>
                  <a:pt x="10206781" y="18755668"/>
                </a:cubicBezTo>
                <a:close/>
              </a:path>
            </a:pathLst>
          </a:custGeom>
          <a:gradFill>
            <a:gsLst>
              <a:gs pos="61065">
                <a:srgbClr val="FFE8A1">
                  <a:alpha val="12000"/>
                </a:srgbClr>
              </a:gs>
              <a:gs pos="0">
                <a:schemeClr val="accent4">
                  <a:lumMod val="5000"/>
                  <a:lumOff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幼圆" panose="02010509060101010101" pitchFamily="49" charset="-122"/>
              <a:ea typeface="幼圆" panose="02010509060101010101" pitchFamily="49" charset="-122"/>
            </a:endParaRPr>
          </a:p>
        </p:txBody>
      </p:sp>
      <p:grpSp>
        <p:nvGrpSpPr>
          <p:cNvPr id="5" name="组合 4">
            <a:extLst>
              <a:ext uri="{FF2B5EF4-FFF2-40B4-BE49-F238E27FC236}">
                <a16:creationId xmlns:a16="http://schemas.microsoft.com/office/drawing/2014/main" xmlns="" id="{B8C1903D-B0EE-4B5B-A635-9DBFA6635FF1}"/>
              </a:ext>
            </a:extLst>
          </p:cNvPr>
          <p:cNvGrpSpPr/>
          <p:nvPr/>
        </p:nvGrpSpPr>
        <p:grpSpPr>
          <a:xfrm>
            <a:off x="8733882" y="2992474"/>
            <a:ext cx="4206374" cy="1845745"/>
            <a:chOff x="5833641" y="2992474"/>
            <a:chExt cx="4206374" cy="1845745"/>
          </a:xfrm>
        </p:grpSpPr>
        <p:sp>
          <p:nvSpPr>
            <p:cNvPr id="2" name="矩形: 圆角 1">
              <a:extLst>
                <a:ext uri="{FF2B5EF4-FFF2-40B4-BE49-F238E27FC236}">
                  <a16:creationId xmlns:a16="http://schemas.microsoft.com/office/drawing/2014/main" xmlns="" id="{FEEDA020-2436-4FC1-B920-165EDE8158D3}"/>
                </a:ext>
              </a:extLst>
            </p:cNvPr>
            <p:cNvSpPr/>
            <p:nvPr/>
          </p:nvSpPr>
          <p:spPr>
            <a:xfrm>
              <a:off x="5833641" y="3697733"/>
              <a:ext cx="4206374" cy="1140486"/>
            </a:xfrm>
            <a:prstGeom prst="roundRect">
              <a:avLst>
                <a:gd name="adj" fmla="val 12997"/>
              </a:avLst>
            </a:prstGeom>
            <a:blipFill dpi="0" rotWithShape="1">
              <a:blip r:embed="rId34"/>
              <a:srcRect/>
              <a:tile tx="0" ty="0" sx="100000" sy="100000" flip="none" algn="tl"/>
            </a:blipFill>
            <a:ln w="44450">
              <a:solidFill>
                <a:schemeClr val="tx1"/>
              </a:solidFill>
              <a:extLst>
                <a:ext uri="{C807C97D-BFC1-408E-A445-0C87EB9F89A2}">
                  <ask:lineSketchStyleProps xmlns:ask="http://schemas.microsoft.com/office/drawing/2018/sketchyshapes" xmlns="" sd="1752359076">
                    <a:custGeom>
                      <a:avLst/>
                      <a:gdLst>
                        <a:gd name="connsiteX0" fmla="*/ 0 w 4642769"/>
                        <a:gd name="connsiteY0" fmla="*/ 157611 h 945650"/>
                        <a:gd name="connsiteX1" fmla="*/ 157611 w 4642769"/>
                        <a:gd name="connsiteY1" fmla="*/ 0 h 945650"/>
                        <a:gd name="connsiteX2" fmla="*/ 689281 w 4642769"/>
                        <a:gd name="connsiteY2" fmla="*/ 0 h 945650"/>
                        <a:gd name="connsiteX3" fmla="*/ 1220951 w 4642769"/>
                        <a:gd name="connsiteY3" fmla="*/ 0 h 945650"/>
                        <a:gd name="connsiteX4" fmla="*/ 1795897 w 4642769"/>
                        <a:gd name="connsiteY4" fmla="*/ 0 h 945650"/>
                        <a:gd name="connsiteX5" fmla="*/ 2284291 w 4642769"/>
                        <a:gd name="connsiteY5" fmla="*/ 0 h 945650"/>
                        <a:gd name="connsiteX6" fmla="*/ 2815961 w 4642769"/>
                        <a:gd name="connsiteY6" fmla="*/ 0 h 945650"/>
                        <a:gd name="connsiteX7" fmla="*/ 3347631 w 4642769"/>
                        <a:gd name="connsiteY7" fmla="*/ 0 h 945650"/>
                        <a:gd name="connsiteX8" fmla="*/ 4485158 w 4642769"/>
                        <a:gd name="connsiteY8" fmla="*/ 0 h 945650"/>
                        <a:gd name="connsiteX9" fmla="*/ 4642769 w 4642769"/>
                        <a:gd name="connsiteY9" fmla="*/ 157611 h 945650"/>
                        <a:gd name="connsiteX10" fmla="*/ 4642769 w 4642769"/>
                        <a:gd name="connsiteY10" fmla="*/ 788039 h 945650"/>
                        <a:gd name="connsiteX11" fmla="*/ 4485158 w 4642769"/>
                        <a:gd name="connsiteY11" fmla="*/ 945650 h 945650"/>
                        <a:gd name="connsiteX12" fmla="*/ 3823662 w 4642769"/>
                        <a:gd name="connsiteY12" fmla="*/ 945650 h 945650"/>
                        <a:gd name="connsiteX13" fmla="*/ 3118890 w 4642769"/>
                        <a:gd name="connsiteY13" fmla="*/ 945650 h 945650"/>
                        <a:gd name="connsiteX14" fmla="*/ 2587220 w 4642769"/>
                        <a:gd name="connsiteY14" fmla="*/ 945650 h 945650"/>
                        <a:gd name="connsiteX15" fmla="*/ 2055549 w 4642769"/>
                        <a:gd name="connsiteY15" fmla="*/ 945650 h 945650"/>
                        <a:gd name="connsiteX16" fmla="*/ 1523879 w 4642769"/>
                        <a:gd name="connsiteY16" fmla="*/ 945650 h 945650"/>
                        <a:gd name="connsiteX17" fmla="*/ 992209 w 4642769"/>
                        <a:gd name="connsiteY17" fmla="*/ 945650 h 945650"/>
                        <a:gd name="connsiteX18" fmla="*/ 157611 w 4642769"/>
                        <a:gd name="connsiteY18" fmla="*/ 945650 h 945650"/>
                        <a:gd name="connsiteX19" fmla="*/ 0 w 4642769"/>
                        <a:gd name="connsiteY19" fmla="*/ 788039 h 945650"/>
                        <a:gd name="connsiteX20" fmla="*/ 0 w 4642769"/>
                        <a:gd name="connsiteY20" fmla="*/ 157611 h 94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2769" h="945650" fill="none" extrusionOk="0">
                          <a:moveTo>
                            <a:pt x="0" y="157611"/>
                          </a:moveTo>
                          <a:cubicBezTo>
                            <a:pt x="-14981" y="85619"/>
                            <a:pt x="53076" y="6397"/>
                            <a:pt x="157611" y="0"/>
                          </a:cubicBezTo>
                          <a:cubicBezTo>
                            <a:pt x="386180" y="-2800"/>
                            <a:pt x="504844" y="-14781"/>
                            <a:pt x="689281" y="0"/>
                          </a:cubicBezTo>
                          <a:cubicBezTo>
                            <a:pt x="873718" y="14781"/>
                            <a:pt x="989805" y="4218"/>
                            <a:pt x="1220951" y="0"/>
                          </a:cubicBezTo>
                          <a:cubicBezTo>
                            <a:pt x="1452097" y="-4218"/>
                            <a:pt x="1620687" y="26304"/>
                            <a:pt x="1795897" y="0"/>
                          </a:cubicBezTo>
                          <a:cubicBezTo>
                            <a:pt x="1971107" y="-26304"/>
                            <a:pt x="2116855" y="23654"/>
                            <a:pt x="2284291" y="0"/>
                          </a:cubicBezTo>
                          <a:cubicBezTo>
                            <a:pt x="2451727" y="-23654"/>
                            <a:pt x="2687059" y="582"/>
                            <a:pt x="2815961" y="0"/>
                          </a:cubicBezTo>
                          <a:cubicBezTo>
                            <a:pt x="2944863" y="-582"/>
                            <a:pt x="3114157" y="18975"/>
                            <a:pt x="3347631" y="0"/>
                          </a:cubicBezTo>
                          <a:cubicBezTo>
                            <a:pt x="3581105" y="-18975"/>
                            <a:pt x="3953980" y="-16844"/>
                            <a:pt x="4485158" y="0"/>
                          </a:cubicBezTo>
                          <a:cubicBezTo>
                            <a:pt x="4575446" y="11239"/>
                            <a:pt x="4632236" y="55923"/>
                            <a:pt x="4642769" y="157611"/>
                          </a:cubicBezTo>
                          <a:cubicBezTo>
                            <a:pt x="4667446" y="292797"/>
                            <a:pt x="4655221" y="502093"/>
                            <a:pt x="4642769" y="788039"/>
                          </a:cubicBezTo>
                          <a:cubicBezTo>
                            <a:pt x="4642997" y="867518"/>
                            <a:pt x="4557414" y="944586"/>
                            <a:pt x="4485158" y="945650"/>
                          </a:cubicBezTo>
                          <a:cubicBezTo>
                            <a:pt x="4329807" y="916175"/>
                            <a:pt x="4096622" y="973185"/>
                            <a:pt x="3823662" y="945650"/>
                          </a:cubicBezTo>
                          <a:cubicBezTo>
                            <a:pt x="3550702" y="918115"/>
                            <a:pt x="3439737" y="966379"/>
                            <a:pt x="3118890" y="945650"/>
                          </a:cubicBezTo>
                          <a:cubicBezTo>
                            <a:pt x="2798043" y="924921"/>
                            <a:pt x="2817052" y="948686"/>
                            <a:pt x="2587220" y="945650"/>
                          </a:cubicBezTo>
                          <a:cubicBezTo>
                            <a:pt x="2357388" y="942615"/>
                            <a:pt x="2252124" y="927142"/>
                            <a:pt x="2055549" y="945650"/>
                          </a:cubicBezTo>
                          <a:cubicBezTo>
                            <a:pt x="1858974" y="964158"/>
                            <a:pt x="1770429" y="970723"/>
                            <a:pt x="1523879" y="945650"/>
                          </a:cubicBezTo>
                          <a:cubicBezTo>
                            <a:pt x="1277329" y="920578"/>
                            <a:pt x="1111754" y="952545"/>
                            <a:pt x="992209" y="945650"/>
                          </a:cubicBezTo>
                          <a:cubicBezTo>
                            <a:pt x="872664" y="938756"/>
                            <a:pt x="435209" y="936992"/>
                            <a:pt x="157611" y="945650"/>
                          </a:cubicBezTo>
                          <a:cubicBezTo>
                            <a:pt x="69814" y="957938"/>
                            <a:pt x="10332" y="863859"/>
                            <a:pt x="0" y="788039"/>
                          </a:cubicBezTo>
                          <a:cubicBezTo>
                            <a:pt x="3236" y="531517"/>
                            <a:pt x="-8908" y="284479"/>
                            <a:pt x="0" y="157611"/>
                          </a:cubicBezTo>
                          <a:close/>
                        </a:path>
                        <a:path w="4642769" h="945650" stroke="0" extrusionOk="0">
                          <a:moveTo>
                            <a:pt x="0" y="157611"/>
                          </a:moveTo>
                          <a:cubicBezTo>
                            <a:pt x="4758" y="70136"/>
                            <a:pt x="51596" y="-1348"/>
                            <a:pt x="157611" y="0"/>
                          </a:cubicBezTo>
                          <a:cubicBezTo>
                            <a:pt x="415526" y="10427"/>
                            <a:pt x="442734" y="8025"/>
                            <a:pt x="689281" y="0"/>
                          </a:cubicBezTo>
                          <a:cubicBezTo>
                            <a:pt x="935828" y="-8025"/>
                            <a:pt x="1119354" y="6685"/>
                            <a:pt x="1307502" y="0"/>
                          </a:cubicBezTo>
                          <a:cubicBezTo>
                            <a:pt x="1495650" y="-6685"/>
                            <a:pt x="1620626" y="-23159"/>
                            <a:pt x="1882448" y="0"/>
                          </a:cubicBezTo>
                          <a:cubicBezTo>
                            <a:pt x="2144270" y="23159"/>
                            <a:pt x="2160818" y="-1585"/>
                            <a:pt x="2414118" y="0"/>
                          </a:cubicBezTo>
                          <a:cubicBezTo>
                            <a:pt x="2667418" y="1585"/>
                            <a:pt x="2899539" y="-29560"/>
                            <a:pt x="3032339" y="0"/>
                          </a:cubicBezTo>
                          <a:cubicBezTo>
                            <a:pt x="3165139" y="29560"/>
                            <a:pt x="3430665" y="-510"/>
                            <a:pt x="3564009" y="0"/>
                          </a:cubicBezTo>
                          <a:cubicBezTo>
                            <a:pt x="3697353" y="510"/>
                            <a:pt x="4079587" y="44911"/>
                            <a:pt x="4485158" y="0"/>
                          </a:cubicBezTo>
                          <a:cubicBezTo>
                            <a:pt x="4560610" y="5145"/>
                            <a:pt x="4643459" y="82004"/>
                            <a:pt x="4642769" y="157611"/>
                          </a:cubicBezTo>
                          <a:cubicBezTo>
                            <a:pt x="4636638" y="452087"/>
                            <a:pt x="4638844" y="476517"/>
                            <a:pt x="4642769" y="788039"/>
                          </a:cubicBezTo>
                          <a:cubicBezTo>
                            <a:pt x="4642400" y="871605"/>
                            <a:pt x="4568805" y="943727"/>
                            <a:pt x="4485158" y="945650"/>
                          </a:cubicBezTo>
                          <a:cubicBezTo>
                            <a:pt x="4288496" y="956959"/>
                            <a:pt x="4170289" y="931067"/>
                            <a:pt x="3996763" y="945650"/>
                          </a:cubicBezTo>
                          <a:cubicBezTo>
                            <a:pt x="3823237" y="960233"/>
                            <a:pt x="3634231" y="932384"/>
                            <a:pt x="3335267" y="945650"/>
                          </a:cubicBezTo>
                          <a:cubicBezTo>
                            <a:pt x="3036303" y="958916"/>
                            <a:pt x="2903628" y="974183"/>
                            <a:pt x="2630495" y="945650"/>
                          </a:cubicBezTo>
                          <a:cubicBezTo>
                            <a:pt x="2357362" y="917117"/>
                            <a:pt x="2192341" y="960056"/>
                            <a:pt x="2012274" y="945650"/>
                          </a:cubicBezTo>
                          <a:cubicBezTo>
                            <a:pt x="1832207" y="931244"/>
                            <a:pt x="1610312" y="928645"/>
                            <a:pt x="1394053" y="945650"/>
                          </a:cubicBezTo>
                          <a:cubicBezTo>
                            <a:pt x="1177794" y="962655"/>
                            <a:pt x="882429" y="975058"/>
                            <a:pt x="689281" y="945650"/>
                          </a:cubicBezTo>
                          <a:cubicBezTo>
                            <a:pt x="496133" y="916242"/>
                            <a:pt x="266659" y="938883"/>
                            <a:pt x="157611" y="945650"/>
                          </a:cubicBezTo>
                          <a:cubicBezTo>
                            <a:pt x="61113" y="941207"/>
                            <a:pt x="10458" y="866650"/>
                            <a:pt x="0" y="788039"/>
                          </a:cubicBezTo>
                          <a:cubicBezTo>
                            <a:pt x="-6090" y="540669"/>
                            <a:pt x="-945" y="411103"/>
                            <a:pt x="0" y="157611"/>
                          </a:cubicBezTo>
                          <a:close/>
                        </a:path>
                      </a:pathLst>
                    </a:custGeom>
                    <ask:type>
                      <ask:lineSketchNone/>
                    </ask:type>
                  </ask:lineSketchStyleProps>
                </a:ext>
              </a:extLst>
            </a:ln>
            <a:effectLst>
              <a:outerShdw dist="63500" dir="2700000" algn="tl" rotWithShape="0">
                <a:schemeClr val="tx2"/>
              </a:outerShdw>
            </a:effectLst>
          </p:spPr>
          <p:style>
            <a:lnRef idx="2">
              <a:schemeClr val="accent1">
                <a:shade val="50000"/>
              </a:schemeClr>
            </a:lnRef>
            <a:fillRef idx="1">
              <a:schemeClr val="accent1"/>
            </a:fillRef>
            <a:effectRef idx="0">
              <a:schemeClr val="accent1"/>
            </a:effectRef>
            <a:fontRef idx="minor">
              <a:schemeClr val="lt1"/>
            </a:fontRef>
          </p:style>
          <p:txBody>
            <a:bodyPr vert="horz" lIns="180000" tIns="0" rIns="180000" bIns="0" rtlCol="0" anchor="ctr"/>
            <a:lstStyle/>
            <a:p>
              <a:pPr algn="ctr"/>
              <a:r>
                <a:rPr lang="zh-CN" altLang="en-US" sz="6000" dirty="0">
                  <a:solidFill>
                    <a:schemeClr val="tx1"/>
                  </a:solidFill>
                  <a:latin typeface="+mj-ea"/>
                  <a:ea typeface="+mj-ea"/>
                </a:rPr>
                <a:t>元  宵  节</a:t>
              </a:r>
            </a:p>
          </p:txBody>
        </p:sp>
        <p:sp>
          <p:nvSpPr>
            <p:cNvPr id="3" name="椭圆 2">
              <a:extLst>
                <a:ext uri="{FF2B5EF4-FFF2-40B4-BE49-F238E27FC236}">
                  <a16:creationId xmlns:a16="http://schemas.microsoft.com/office/drawing/2014/main" xmlns="" id="{AAB57CBC-BD58-4850-A191-D423163301BF}"/>
                </a:ext>
              </a:extLst>
            </p:cNvPr>
            <p:cNvSpPr/>
            <p:nvPr/>
          </p:nvSpPr>
          <p:spPr>
            <a:xfrm>
              <a:off x="7479628" y="2992474"/>
              <a:ext cx="914400" cy="914400"/>
            </a:xfrm>
            <a:prstGeom prst="ellipse">
              <a:avLst/>
            </a:prstGeom>
            <a:solidFill>
              <a:schemeClr val="accent4">
                <a:lumMod val="20000"/>
                <a:lumOff val="80000"/>
              </a:schemeClr>
            </a:solidFill>
            <a:ln w="69850" cmpd="thickThin">
              <a:solidFill>
                <a:schemeClr val="tx1"/>
              </a:solidFill>
              <a:extLst>
                <a:ext uri="{C807C97D-BFC1-408E-A445-0C87EB9F89A2}">
                  <ask:lineSketchStyleProps xmlns:ask="http://schemas.microsoft.com/office/drawing/2018/sketchyshapes" xmlns="" sd="1219033472">
                    <a:custGeom>
                      <a:avLst/>
                      <a:gdLst>
                        <a:gd name="connsiteX0" fmla="*/ 0 w 6385560"/>
                        <a:gd name="connsiteY0" fmla="*/ 348013 h 11719560"/>
                        <a:gd name="connsiteX1" fmla="*/ 348013 w 6385560"/>
                        <a:gd name="connsiteY1" fmla="*/ 0 h 11719560"/>
                        <a:gd name="connsiteX2" fmla="*/ 1093974 w 6385560"/>
                        <a:gd name="connsiteY2" fmla="*/ 0 h 11719560"/>
                        <a:gd name="connsiteX3" fmla="*/ 1669249 w 6385560"/>
                        <a:gd name="connsiteY3" fmla="*/ 0 h 11719560"/>
                        <a:gd name="connsiteX4" fmla="*/ 2187629 w 6385560"/>
                        <a:gd name="connsiteY4" fmla="*/ 0 h 11719560"/>
                        <a:gd name="connsiteX5" fmla="*/ 2876695 w 6385560"/>
                        <a:gd name="connsiteY5" fmla="*/ 0 h 11719560"/>
                        <a:gd name="connsiteX6" fmla="*/ 3451970 w 6385560"/>
                        <a:gd name="connsiteY6" fmla="*/ 0 h 11719560"/>
                        <a:gd name="connsiteX7" fmla="*/ 4197931 w 6385560"/>
                        <a:gd name="connsiteY7" fmla="*/ 0 h 11719560"/>
                        <a:gd name="connsiteX8" fmla="*/ 4716311 w 6385560"/>
                        <a:gd name="connsiteY8" fmla="*/ 0 h 11719560"/>
                        <a:gd name="connsiteX9" fmla="*/ 5462272 w 6385560"/>
                        <a:gd name="connsiteY9" fmla="*/ 0 h 11719560"/>
                        <a:gd name="connsiteX10" fmla="*/ 6037547 w 6385560"/>
                        <a:gd name="connsiteY10" fmla="*/ 0 h 11719560"/>
                        <a:gd name="connsiteX11" fmla="*/ 6385560 w 6385560"/>
                        <a:gd name="connsiteY11" fmla="*/ 348013 h 11719560"/>
                        <a:gd name="connsiteX12" fmla="*/ 6385560 w 6385560"/>
                        <a:gd name="connsiteY12" fmla="*/ 1147219 h 11719560"/>
                        <a:gd name="connsiteX13" fmla="*/ 6385560 w 6385560"/>
                        <a:gd name="connsiteY13" fmla="*/ 2056661 h 11719560"/>
                        <a:gd name="connsiteX14" fmla="*/ 6385560 w 6385560"/>
                        <a:gd name="connsiteY14" fmla="*/ 2966102 h 11719560"/>
                        <a:gd name="connsiteX15" fmla="*/ 6385560 w 6385560"/>
                        <a:gd name="connsiteY15" fmla="*/ 3434603 h 11719560"/>
                        <a:gd name="connsiteX16" fmla="*/ 6385560 w 6385560"/>
                        <a:gd name="connsiteY16" fmla="*/ 4123573 h 11719560"/>
                        <a:gd name="connsiteX17" fmla="*/ 6385560 w 6385560"/>
                        <a:gd name="connsiteY17" fmla="*/ 5033015 h 11719560"/>
                        <a:gd name="connsiteX18" fmla="*/ 6385560 w 6385560"/>
                        <a:gd name="connsiteY18" fmla="*/ 5721986 h 11719560"/>
                        <a:gd name="connsiteX19" fmla="*/ 6385560 w 6385560"/>
                        <a:gd name="connsiteY19" fmla="*/ 6080251 h 11719560"/>
                        <a:gd name="connsiteX20" fmla="*/ 6385560 w 6385560"/>
                        <a:gd name="connsiteY20" fmla="*/ 6548751 h 11719560"/>
                        <a:gd name="connsiteX21" fmla="*/ 6385560 w 6385560"/>
                        <a:gd name="connsiteY21" fmla="*/ 7458192 h 11719560"/>
                        <a:gd name="connsiteX22" fmla="*/ 6385560 w 6385560"/>
                        <a:gd name="connsiteY22" fmla="*/ 8147163 h 11719560"/>
                        <a:gd name="connsiteX23" fmla="*/ 6385560 w 6385560"/>
                        <a:gd name="connsiteY23" fmla="*/ 8615664 h 11719560"/>
                        <a:gd name="connsiteX24" fmla="*/ 6385560 w 6385560"/>
                        <a:gd name="connsiteY24" fmla="*/ 9304634 h 11719560"/>
                        <a:gd name="connsiteX25" fmla="*/ 6385560 w 6385560"/>
                        <a:gd name="connsiteY25" fmla="*/ 9662899 h 11719560"/>
                        <a:gd name="connsiteX26" fmla="*/ 6385560 w 6385560"/>
                        <a:gd name="connsiteY26" fmla="*/ 10021164 h 11719560"/>
                        <a:gd name="connsiteX27" fmla="*/ 6385560 w 6385560"/>
                        <a:gd name="connsiteY27" fmla="*/ 10710135 h 11719560"/>
                        <a:gd name="connsiteX28" fmla="*/ 6385560 w 6385560"/>
                        <a:gd name="connsiteY28" fmla="*/ 11371547 h 11719560"/>
                        <a:gd name="connsiteX29" fmla="*/ 6037547 w 6385560"/>
                        <a:gd name="connsiteY29" fmla="*/ 11719560 h 11719560"/>
                        <a:gd name="connsiteX30" fmla="*/ 5462272 w 6385560"/>
                        <a:gd name="connsiteY30" fmla="*/ 11719560 h 11719560"/>
                        <a:gd name="connsiteX31" fmla="*/ 5000787 w 6385560"/>
                        <a:gd name="connsiteY31" fmla="*/ 11719560 h 11719560"/>
                        <a:gd name="connsiteX32" fmla="*/ 4311722 w 6385560"/>
                        <a:gd name="connsiteY32" fmla="*/ 11719560 h 11719560"/>
                        <a:gd name="connsiteX33" fmla="*/ 3793342 w 6385560"/>
                        <a:gd name="connsiteY33" fmla="*/ 11719560 h 11719560"/>
                        <a:gd name="connsiteX34" fmla="*/ 3331857 w 6385560"/>
                        <a:gd name="connsiteY34" fmla="*/ 11719560 h 11719560"/>
                        <a:gd name="connsiteX35" fmla="*/ 2813478 w 6385560"/>
                        <a:gd name="connsiteY35" fmla="*/ 11719560 h 11719560"/>
                        <a:gd name="connsiteX36" fmla="*/ 2124412 w 6385560"/>
                        <a:gd name="connsiteY36" fmla="*/ 11719560 h 11719560"/>
                        <a:gd name="connsiteX37" fmla="*/ 1606032 w 6385560"/>
                        <a:gd name="connsiteY37" fmla="*/ 11719560 h 11719560"/>
                        <a:gd name="connsiteX38" fmla="*/ 1144548 w 6385560"/>
                        <a:gd name="connsiteY38" fmla="*/ 11719560 h 11719560"/>
                        <a:gd name="connsiteX39" fmla="*/ 348013 w 6385560"/>
                        <a:gd name="connsiteY39" fmla="*/ 11719560 h 11719560"/>
                        <a:gd name="connsiteX40" fmla="*/ 0 w 6385560"/>
                        <a:gd name="connsiteY40" fmla="*/ 11371547 h 11719560"/>
                        <a:gd name="connsiteX41" fmla="*/ 0 w 6385560"/>
                        <a:gd name="connsiteY41" fmla="*/ 11013282 h 11719560"/>
                        <a:gd name="connsiteX42" fmla="*/ 0 w 6385560"/>
                        <a:gd name="connsiteY42" fmla="*/ 10103841 h 11719560"/>
                        <a:gd name="connsiteX43" fmla="*/ 0 w 6385560"/>
                        <a:gd name="connsiteY43" fmla="*/ 9414870 h 11719560"/>
                        <a:gd name="connsiteX44" fmla="*/ 0 w 6385560"/>
                        <a:gd name="connsiteY44" fmla="*/ 8505428 h 11719560"/>
                        <a:gd name="connsiteX45" fmla="*/ 0 w 6385560"/>
                        <a:gd name="connsiteY45" fmla="*/ 7706222 h 11719560"/>
                        <a:gd name="connsiteX46" fmla="*/ 0 w 6385560"/>
                        <a:gd name="connsiteY46" fmla="*/ 7127486 h 11719560"/>
                        <a:gd name="connsiteX47" fmla="*/ 0 w 6385560"/>
                        <a:gd name="connsiteY47" fmla="*/ 6328280 h 11719560"/>
                        <a:gd name="connsiteX48" fmla="*/ 0 w 6385560"/>
                        <a:gd name="connsiteY48" fmla="*/ 5859780 h 11719560"/>
                        <a:gd name="connsiteX49" fmla="*/ 0 w 6385560"/>
                        <a:gd name="connsiteY49" fmla="*/ 5170809 h 11719560"/>
                        <a:gd name="connsiteX50" fmla="*/ 0 w 6385560"/>
                        <a:gd name="connsiteY50" fmla="*/ 4812544 h 11719560"/>
                        <a:gd name="connsiteX51" fmla="*/ 0 w 6385560"/>
                        <a:gd name="connsiteY51" fmla="*/ 3903103 h 11719560"/>
                        <a:gd name="connsiteX52" fmla="*/ 0 w 6385560"/>
                        <a:gd name="connsiteY52" fmla="*/ 3214132 h 11719560"/>
                        <a:gd name="connsiteX53" fmla="*/ 0 w 6385560"/>
                        <a:gd name="connsiteY53" fmla="*/ 2304690 h 11719560"/>
                        <a:gd name="connsiteX54" fmla="*/ 0 w 6385560"/>
                        <a:gd name="connsiteY54" fmla="*/ 1725955 h 11719560"/>
                        <a:gd name="connsiteX55" fmla="*/ 0 w 6385560"/>
                        <a:gd name="connsiteY55" fmla="*/ 1257455 h 11719560"/>
                        <a:gd name="connsiteX56" fmla="*/ 0 w 6385560"/>
                        <a:gd name="connsiteY56" fmla="*/ 348013 h 1171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385560" h="11719560" extrusionOk="0">
                          <a:moveTo>
                            <a:pt x="0" y="348013"/>
                          </a:moveTo>
                          <a:cubicBezTo>
                            <a:pt x="-24431" y="140741"/>
                            <a:pt x="126846" y="10871"/>
                            <a:pt x="348013" y="0"/>
                          </a:cubicBezTo>
                          <a:cubicBezTo>
                            <a:pt x="679144" y="-17810"/>
                            <a:pt x="881982" y="5710"/>
                            <a:pt x="1093974" y="0"/>
                          </a:cubicBezTo>
                          <a:cubicBezTo>
                            <a:pt x="1305966" y="-5710"/>
                            <a:pt x="1452004" y="-25338"/>
                            <a:pt x="1669249" y="0"/>
                          </a:cubicBezTo>
                          <a:cubicBezTo>
                            <a:pt x="1886494" y="25338"/>
                            <a:pt x="2043232" y="-19951"/>
                            <a:pt x="2187629" y="0"/>
                          </a:cubicBezTo>
                          <a:cubicBezTo>
                            <a:pt x="2332026" y="19951"/>
                            <a:pt x="2588499" y="6381"/>
                            <a:pt x="2876695" y="0"/>
                          </a:cubicBezTo>
                          <a:cubicBezTo>
                            <a:pt x="3164891" y="-6381"/>
                            <a:pt x="3185613" y="-16146"/>
                            <a:pt x="3451970" y="0"/>
                          </a:cubicBezTo>
                          <a:cubicBezTo>
                            <a:pt x="3718327" y="16146"/>
                            <a:pt x="3907648" y="3609"/>
                            <a:pt x="4197931" y="0"/>
                          </a:cubicBezTo>
                          <a:cubicBezTo>
                            <a:pt x="4488214" y="-3609"/>
                            <a:pt x="4567267" y="-5642"/>
                            <a:pt x="4716311" y="0"/>
                          </a:cubicBezTo>
                          <a:cubicBezTo>
                            <a:pt x="4865355" y="5642"/>
                            <a:pt x="5310459" y="-14231"/>
                            <a:pt x="5462272" y="0"/>
                          </a:cubicBezTo>
                          <a:cubicBezTo>
                            <a:pt x="5614085" y="14231"/>
                            <a:pt x="5810305" y="-27372"/>
                            <a:pt x="6037547" y="0"/>
                          </a:cubicBezTo>
                          <a:cubicBezTo>
                            <a:pt x="6198815" y="-1769"/>
                            <a:pt x="6398495" y="120341"/>
                            <a:pt x="6385560" y="348013"/>
                          </a:cubicBezTo>
                          <a:cubicBezTo>
                            <a:pt x="6418320" y="567639"/>
                            <a:pt x="6407057" y="962489"/>
                            <a:pt x="6385560" y="1147219"/>
                          </a:cubicBezTo>
                          <a:cubicBezTo>
                            <a:pt x="6364063" y="1331949"/>
                            <a:pt x="6362716" y="1708643"/>
                            <a:pt x="6385560" y="2056661"/>
                          </a:cubicBezTo>
                          <a:cubicBezTo>
                            <a:pt x="6408404" y="2404679"/>
                            <a:pt x="6415549" y="2629512"/>
                            <a:pt x="6385560" y="2966102"/>
                          </a:cubicBezTo>
                          <a:cubicBezTo>
                            <a:pt x="6355571" y="3302692"/>
                            <a:pt x="6404167" y="3247886"/>
                            <a:pt x="6385560" y="3434603"/>
                          </a:cubicBezTo>
                          <a:cubicBezTo>
                            <a:pt x="6366953" y="3621320"/>
                            <a:pt x="6388204" y="3825148"/>
                            <a:pt x="6385560" y="4123573"/>
                          </a:cubicBezTo>
                          <a:cubicBezTo>
                            <a:pt x="6382917" y="4421998"/>
                            <a:pt x="6342335" y="4795456"/>
                            <a:pt x="6385560" y="5033015"/>
                          </a:cubicBezTo>
                          <a:cubicBezTo>
                            <a:pt x="6428785" y="5270574"/>
                            <a:pt x="6378988" y="5522600"/>
                            <a:pt x="6385560" y="5721986"/>
                          </a:cubicBezTo>
                          <a:cubicBezTo>
                            <a:pt x="6392132" y="5921372"/>
                            <a:pt x="6388763" y="5928138"/>
                            <a:pt x="6385560" y="6080251"/>
                          </a:cubicBezTo>
                          <a:cubicBezTo>
                            <a:pt x="6382357" y="6232365"/>
                            <a:pt x="6399702" y="6446273"/>
                            <a:pt x="6385560" y="6548751"/>
                          </a:cubicBezTo>
                          <a:cubicBezTo>
                            <a:pt x="6371418" y="6651229"/>
                            <a:pt x="6349146" y="7138085"/>
                            <a:pt x="6385560" y="7458192"/>
                          </a:cubicBezTo>
                          <a:cubicBezTo>
                            <a:pt x="6421974" y="7778299"/>
                            <a:pt x="6395592" y="7959020"/>
                            <a:pt x="6385560" y="8147163"/>
                          </a:cubicBezTo>
                          <a:cubicBezTo>
                            <a:pt x="6375528" y="8335306"/>
                            <a:pt x="6371687" y="8516504"/>
                            <a:pt x="6385560" y="8615664"/>
                          </a:cubicBezTo>
                          <a:cubicBezTo>
                            <a:pt x="6399433" y="8714824"/>
                            <a:pt x="6372673" y="9132505"/>
                            <a:pt x="6385560" y="9304634"/>
                          </a:cubicBezTo>
                          <a:cubicBezTo>
                            <a:pt x="6398448" y="9476763"/>
                            <a:pt x="6387427" y="9571501"/>
                            <a:pt x="6385560" y="9662899"/>
                          </a:cubicBezTo>
                          <a:cubicBezTo>
                            <a:pt x="6383693" y="9754297"/>
                            <a:pt x="6394984" y="9843278"/>
                            <a:pt x="6385560" y="10021164"/>
                          </a:cubicBezTo>
                          <a:cubicBezTo>
                            <a:pt x="6376136" y="10199050"/>
                            <a:pt x="6412785" y="10531883"/>
                            <a:pt x="6385560" y="10710135"/>
                          </a:cubicBezTo>
                          <a:cubicBezTo>
                            <a:pt x="6358335" y="10888387"/>
                            <a:pt x="6357858" y="11082303"/>
                            <a:pt x="6385560" y="11371547"/>
                          </a:cubicBezTo>
                          <a:cubicBezTo>
                            <a:pt x="6383393" y="11518777"/>
                            <a:pt x="6238191" y="11724879"/>
                            <a:pt x="6037547" y="11719560"/>
                          </a:cubicBezTo>
                          <a:cubicBezTo>
                            <a:pt x="5818551" y="11693752"/>
                            <a:pt x="5655416" y="11726233"/>
                            <a:pt x="5462272" y="11719560"/>
                          </a:cubicBezTo>
                          <a:cubicBezTo>
                            <a:pt x="5269129" y="11712887"/>
                            <a:pt x="5231377" y="11699423"/>
                            <a:pt x="5000787" y="11719560"/>
                          </a:cubicBezTo>
                          <a:cubicBezTo>
                            <a:pt x="4770197" y="11739697"/>
                            <a:pt x="4481644" y="11750025"/>
                            <a:pt x="4311722" y="11719560"/>
                          </a:cubicBezTo>
                          <a:cubicBezTo>
                            <a:pt x="4141801" y="11689095"/>
                            <a:pt x="4008388" y="11710745"/>
                            <a:pt x="3793342" y="11719560"/>
                          </a:cubicBezTo>
                          <a:cubicBezTo>
                            <a:pt x="3578296" y="11728375"/>
                            <a:pt x="3509617" y="11700692"/>
                            <a:pt x="3331857" y="11719560"/>
                          </a:cubicBezTo>
                          <a:cubicBezTo>
                            <a:pt x="3154098" y="11738428"/>
                            <a:pt x="3071852" y="11704520"/>
                            <a:pt x="2813478" y="11719560"/>
                          </a:cubicBezTo>
                          <a:cubicBezTo>
                            <a:pt x="2555104" y="11734600"/>
                            <a:pt x="2266283" y="11707866"/>
                            <a:pt x="2124412" y="11719560"/>
                          </a:cubicBezTo>
                          <a:cubicBezTo>
                            <a:pt x="1982541" y="11731254"/>
                            <a:pt x="1711641" y="11726636"/>
                            <a:pt x="1606032" y="11719560"/>
                          </a:cubicBezTo>
                          <a:cubicBezTo>
                            <a:pt x="1500423" y="11712484"/>
                            <a:pt x="1312969" y="11726847"/>
                            <a:pt x="1144548" y="11719560"/>
                          </a:cubicBezTo>
                          <a:cubicBezTo>
                            <a:pt x="976127" y="11712273"/>
                            <a:pt x="607746" y="11692274"/>
                            <a:pt x="348013" y="11719560"/>
                          </a:cubicBezTo>
                          <a:cubicBezTo>
                            <a:pt x="159374" y="11728270"/>
                            <a:pt x="8585" y="11572242"/>
                            <a:pt x="0" y="11371547"/>
                          </a:cubicBezTo>
                          <a:cubicBezTo>
                            <a:pt x="-17249" y="11221561"/>
                            <a:pt x="15950" y="11106037"/>
                            <a:pt x="0" y="11013282"/>
                          </a:cubicBezTo>
                          <a:cubicBezTo>
                            <a:pt x="-15950" y="10920528"/>
                            <a:pt x="-19396" y="10477641"/>
                            <a:pt x="0" y="10103841"/>
                          </a:cubicBezTo>
                          <a:cubicBezTo>
                            <a:pt x="19396" y="9730041"/>
                            <a:pt x="6045" y="9743059"/>
                            <a:pt x="0" y="9414870"/>
                          </a:cubicBezTo>
                          <a:cubicBezTo>
                            <a:pt x="-6045" y="9086681"/>
                            <a:pt x="31563" y="8799665"/>
                            <a:pt x="0" y="8505428"/>
                          </a:cubicBezTo>
                          <a:cubicBezTo>
                            <a:pt x="-31563" y="8211191"/>
                            <a:pt x="-31083" y="8029350"/>
                            <a:pt x="0" y="7706222"/>
                          </a:cubicBezTo>
                          <a:cubicBezTo>
                            <a:pt x="31083" y="7383094"/>
                            <a:pt x="17264" y="7252012"/>
                            <a:pt x="0" y="7127486"/>
                          </a:cubicBezTo>
                          <a:cubicBezTo>
                            <a:pt x="-17264" y="7002960"/>
                            <a:pt x="17309" y="6724714"/>
                            <a:pt x="0" y="6328280"/>
                          </a:cubicBezTo>
                          <a:cubicBezTo>
                            <a:pt x="-17309" y="5931846"/>
                            <a:pt x="1427" y="5964094"/>
                            <a:pt x="0" y="5859780"/>
                          </a:cubicBezTo>
                          <a:cubicBezTo>
                            <a:pt x="-1427" y="5755466"/>
                            <a:pt x="26725" y="5392287"/>
                            <a:pt x="0" y="5170809"/>
                          </a:cubicBezTo>
                          <a:cubicBezTo>
                            <a:pt x="-26725" y="4949331"/>
                            <a:pt x="-16691" y="4922281"/>
                            <a:pt x="0" y="4812544"/>
                          </a:cubicBezTo>
                          <a:cubicBezTo>
                            <a:pt x="16691" y="4702807"/>
                            <a:pt x="-37346" y="4101828"/>
                            <a:pt x="0" y="3903103"/>
                          </a:cubicBezTo>
                          <a:cubicBezTo>
                            <a:pt x="37346" y="3704378"/>
                            <a:pt x="-3849" y="3376567"/>
                            <a:pt x="0" y="3214132"/>
                          </a:cubicBezTo>
                          <a:cubicBezTo>
                            <a:pt x="3849" y="3051697"/>
                            <a:pt x="-11322" y="2737149"/>
                            <a:pt x="0" y="2304690"/>
                          </a:cubicBezTo>
                          <a:cubicBezTo>
                            <a:pt x="11322" y="1872231"/>
                            <a:pt x="-21157" y="1891519"/>
                            <a:pt x="0" y="1725955"/>
                          </a:cubicBezTo>
                          <a:cubicBezTo>
                            <a:pt x="21157" y="1560392"/>
                            <a:pt x="40" y="1448537"/>
                            <a:pt x="0" y="1257455"/>
                          </a:cubicBezTo>
                          <a:cubicBezTo>
                            <a:pt x="-40" y="1066373"/>
                            <a:pt x="22466" y="682081"/>
                            <a:pt x="0" y="34801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accent2">
                      <a:lumMod val="50000"/>
                    </a:schemeClr>
                  </a:solidFill>
                  <a:latin typeface="江西拙楷" panose="02010600040101010101" pitchFamily="2" charset="-122"/>
                  <a:ea typeface="江西拙楷" panose="02010600040101010101" pitchFamily="2" charset="-122"/>
                </a:rPr>
                <a:t>贰</a:t>
              </a:r>
            </a:p>
          </p:txBody>
        </p:sp>
      </p:grpSp>
      <p:sp>
        <p:nvSpPr>
          <p:cNvPr id="12" name="文本框 11">
            <a:extLst>
              <a:ext uri="{FF2B5EF4-FFF2-40B4-BE49-F238E27FC236}">
                <a16:creationId xmlns:a16="http://schemas.microsoft.com/office/drawing/2014/main" xmlns="" id="{AE71CD99-E057-49ED-85A4-91E8D4E1846E}"/>
              </a:ext>
            </a:extLst>
          </p:cNvPr>
          <p:cNvSpPr txBox="1"/>
          <p:nvPr/>
        </p:nvSpPr>
        <p:spPr>
          <a:xfrm>
            <a:off x="5509549" y="7491957"/>
            <a:ext cx="10995949" cy="2981970"/>
          </a:xfrm>
          <a:prstGeom prst="rect">
            <a:avLst/>
          </a:prstGeom>
          <a:noFill/>
        </p:spPr>
        <p:txBody>
          <a:bodyPr wrap="square" rtlCol="0">
            <a:spAutoFit/>
          </a:bodyPr>
          <a:lstStyle/>
          <a:p>
            <a:pPr algn="just">
              <a:lnSpc>
                <a:spcPct val="150000"/>
              </a:lnSpc>
            </a:pPr>
            <a:r>
              <a:rPr lang="zh-CN" altLang="en-US" sz="3200" dirty="0">
                <a:latin typeface="幼圆" panose="02010509060101010101" pitchFamily="49" charset="-122"/>
                <a:ea typeface="幼圆" panose="02010509060101010101" pitchFamily="49" charset="-122"/>
              </a:rPr>
              <a:t>农历正月十五是元宵节，又称上元节、元夜、灯节。正月是农历的元月，古人称夜为“宵”，所以称正月十五为“元宵节”。</a:t>
            </a:r>
            <a:r>
              <a:rPr lang="zh-CN" altLang="en-US" sz="3200" b="0" i="0" dirty="0">
                <a:solidFill>
                  <a:srgbClr val="333333"/>
                </a:solidFill>
                <a:effectLst/>
                <a:latin typeface="arial" panose="020B0604020202020204" pitchFamily="34" charset="0"/>
                <a:ea typeface="幼圆" panose="02010509060101010101" pitchFamily="49" charset="-122"/>
              </a:rPr>
              <a:t>正月十五这一天晚上，中国人素有赏花灯、吃汤圆、猜灯谜、放烟花等一系列传统民俗活动。</a:t>
            </a:r>
            <a:endParaRPr lang="zh-CN" altLang="en-US" sz="3200" dirty="0">
              <a:latin typeface="幼圆" panose="02010509060101010101" pitchFamily="49" charset="-122"/>
              <a:ea typeface="幼圆" panose="02010509060101010101" pitchFamily="49" charset="-122"/>
            </a:endParaRPr>
          </a:p>
        </p:txBody>
      </p:sp>
      <p:cxnSp>
        <p:nvCxnSpPr>
          <p:cNvPr id="16" name="直接连接符 15">
            <a:extLst>
              <a:ext uri="{FF2B5EF4-FFF2-40B4-BE49-F238E27FC236}">
                <a16:creationId xmlns:a16="http://schemas.microsoft.com/office/drawing/2014/main" xmlns="" id="{DE14C215-0B19-4DCA-A3E9-E0E4C8A6A668}"/>
              </a:ext>
            </a:extLst>
          </p:cNvPr>
          <p:cNvCxnSpPr/>
          <p:nvPr/>
        </p:nvCxnSpPr>
        <p:spPr>
          <a:xfrm>
            <a:off x="5613722" y="8252747"/>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77E1C12F-7451-4EBB-9365-683970EC0536}"/>
              </a:ext>
            </a:extLst>
          </p:cNvPr>
          <p:cNvCxnSpPr/>
          <p:nvPr/>
        </p:nvCxnSpPr>
        <p:spPr>
          <a:xfrm>
            <a:off x="5613722" y="903982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0AE2695B-205A-451C-A5E1-DFF24A138FC0}"/>
              </a:ext>
            </a:extLst>
          </p:cNvPr>
          <p:cNvCxnSpPr/>
          <p:nvPr/>
        </p:nvCxnSpPr>
        <p:spPr>
          <a:xfrm>
            <a:off x="5613722" y="9809542"/>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xmlns="" id="{355EACF8-5DE8-44EE-BF6B-78D8EBAD46DB}"/>
              </a:ext>
            </a:extLst>
          </p:cNvPr>
          <p:cNvSpPr txBox="1"/>
          <p:nvPr/>
        </p:nvSpPr>
        <p:spPr>
          <a:xfrm>
            <a:off x="1276109" y="2066609"/>
            <a:ext cx="6415268" cy="3631763"/>
          </a:xfrm>
          <a:prstGeom prst="rect">
            <a:avLst/>
          </a:prstGeom>
          <a:noFill/>
        </p:spPr>
        <p:txBody>
          <a:bodyPr wrap="square">
            <a:spAutoFit/>
          </a:bodyPr>
          <a:lstStyle/>
          <a:p>
            <a:pPr algn="just"/>
            <a:r>
              <a:rPr lang="en-US" altLang="zh-CN" sz="11500" b="0" i="0" dirty="0">
                <a:solidFill>
                  <a:schemeClr val="accent4">
                    <a:lumMod val="50000"/>
                    <a:alpha val="10000"/>
                  </a:schemeClr>
                </a:solidFill>
                <a:effectLst/>
                <a:latin typeface="+mj-lt"/>
                <a:ea typeface="幼圆" panose="02010509060101010101" pitchFamily="49" charset="-122"/>
              </a:rPr>
              <a:t>Lantern Festival</a:t>
            </a:r>
            <a:endParaRPr lang="zh-CN" altLang="en-US" sz="11500" dirty="0">
              <a:solidFill>
                <a:schemeClr val="accent4">
                  <a:lumMod val="50000"/>
                  <a:alpha val="10000"/>
                </a:schemeClr>
              </a:solidFill>
              <a:latin typeface="+mj-lt"/>
              <a:ea typeface="幼圆" panose="02010509060101010101" pitchFamily="49" charset="-122"/>
            </a:endParaRPr>
          </a:p>
        </p:txBody>
      </p:sp>
      <p:grpSp>
        <p:nvGrpSpPr>
          <p:cNvPr id="131" name="组合 130">
            <a:extLst>
              <a:ext uri="{FF2B5EF4-FFF2-40B4-BE49-F238E27FC236}">
                <a16:creationId xmlns:a16="http://schemas.microsoft.com/office/drawing/2014/main" xmlns="" id="{6A60D8BB-6B4C-4E80-91B8-0EAE4BA47CED}"/>
              </a:ext>
            </a:extLst>
          </p:cNvPr>
          <p:cNvGrpSpPr/>
          <p:nvPr/>
        </p:nvGrpSpPr>
        <p:grpSpPr>
          <a:xfrm>
            <a:off x="7221178" y="5750075"/>
            <a:ext cx="2316882" cy="1077576"/>
            <a:chOff x="6074643" y="6078627"/>
            <a:chExt cx="2316882" cy="1077576"/>
          </a:xfrm>
        </p:grpSpPr>
        <p:grpSp>
          <p:nvGrpSpPr>
            <p:cNvPr id="159" name="组合 158">
              <a:extLst>
                <a:ext uri="{FF2B5EF4-FFF2-40B4-BE49-F238E27FC236}">
                  <a16:creationId xmlns:a16="http://schemas.microsoft.com/office/drawing/2014/main" xmlns="" id="{16DC4010-D7CF-4C5A-9A47-35D78A202559}"/>
                </a:ext>
              </a:extLst>
            </p:cNvPr>
            <p:cNvGrpSpPr/>
            <p:nvPr/>
          </p:nvGrpSpPr>
          <p:grpSpPr>
            <a:xfrm>
              <a:off x="6074643" y="6078628"/>
              <a:ext cx="1095536" cy="1077575"/>
              <a:chOff x="6880860" y="-1408063"/>
              <a:chExt cx="929640" cy="914400"/>
            </a:xfrm>
          </p:grpSpPr>
          <p:sp>
            <p:nvSpPr>
              <p:cNvPr id="166" name="PA-矩形 170">
                <a:extLst>
                  <a:ext uri="{FF2B5EF4-FFF2-40B4-BE49-F238E27FC236}">
                    <a16:creationId xmlns:a16="http://schemas.microsoft.com/office/drawing/2014/main" xmlns="" id="{13C015DE-5084-47AD-9403-F5952D269570}"/>
                  </a:ext>
                </a:extLst>
              </p:cNvPr>
              <p:cNvSpPr/>
              <p:nvPr>
                <p:custDataLst>
                  <p:tags r:id="rId2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7" name="PA-直接连接符 171">
                <a:extLst>
                  <a:ext uri="{FF2B5EF4-FFF2-40B4-BE49-F238E27FC236}">
                    <a16:creationId xmlns:a16="http://schemas.microsoft.com/office/drawing/2014/main" xmlns="" id="{CEC3D157-A6E7-443F-A86E-B0C1D91C8E7E}"/>
                  </a:ext>
                </a:extLst>
              </p:cNvPr>
              <p:cNvCxnSpPr/>
              <p:nvPr>
                <p:custDataLst>
                  <p:tags r:id="rId2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8" name="PA-直接连接符 172">
                <a:extLst>
                  <a:ext uri="{FF2B5EF4-FFF2-40B4-BE49-F238E27FC236}">
                    <a16:creationId xmlns:a16="http://schemas.microsoft.com/office/drawing/2014/main" xmlns="" id="{36FE4CF8-AA72-4120-9082-038785CDC925}"/>
                  </a:ext>
                </a:extLst>
              </p:cNvPr>
              <p:cNvCxnSpPr/>
              <p:nvPr>
                <p:custDataLst>
                  <p:tags r:id="rId2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9" name="PA-直接连接符 173">
                <a:extLst>
                  <a:ext uri="{FF2B5EF4-FFF2-40B4-BE49-F238E27FC236}">
                    <a16:creationId xmlns:a16="http://schemas.microsoft.com/office/drawing/2014/main" xmlns="" id="{2648DB47-5F68-4766-ADB0-AFADD9E89D7F}"/>
                  </a:ext>
                </a:extLst>
              </p:cNvPr>
              <p:cNvCxnSpPr>
                <a:cxnSpLocks/>
                <a:stCxn id="166" idx="1"/>
                <a:endCxn id="166" idx="3"/>
              </p:cNvCxnSpPr>
              <p:nvPr>
                <p:custDataLst>
                  <p:tags r:id="rId3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70" name="PA-直接连接符 174">
                <a:extLst>
                  <a:ext uri="{FF2B5EF4-FFF2-40B4-BE49-F238E27FC236}">
                    <a16:creationId xmlns:a16="http://schemas.microsoft.com/office/drawing/2014/main" xmlns="" id="{E3A3C219-C019-4AD8-BFF7-703722C3A2BC}"/>
                  </a:ext>
                </a:extLst>
              </p:cNvPr>
              <p:cNvCxnSpPr>
                <a:cxnSpLocks/>
                <a:stCxn id="166" idx="0"/>
                <a:endCxn id="166" idx="2"/>
              </p:cNvCxnSpPr>
              <p:nvPr>
                <p:custDataLst>
                  <p:tags r:id="rId3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xmlns="" id="{66AE7F57-D282-41F2-AC69-2DCAECC9A987}"/>
                </a:ext>
              </a:extLst>
            </p:cNvPr>
            <p:cNvGrpSpPr/>
            <p:nvPr/>
          </p:nvGrpSpPr>
          <p:grpSpPr>
            <a:xfrm>
              <a:off x="7295989" y="6078627"/>
              <a:ext cx="1095536" cy="1077575"/>
              <a:chOff x="6880860" y="-1408063"/>
              <a:chExt cx="929640" cy="914400"/>
            </a:xfrm>
          </p:grpSpPr>
          <p:sp>
            <p:nvSpPr>
              <p:cNvPr id="161" name="PA-矩形 165">
                <a:extLst>
                  <a:ext uri="{FF2B5EF4-FFF2-40B4-BE49-F238E27FC236}">
                    <a16:creationId xmlns:a16="http://schemas.microsoft.com/office/drawing/2014/main" xmlns="" id="{1D6383AA-517A-44B5-8741-F0F970B5F423}"/>
                  </a:ext>
                </a:extLst>
              </p:cNvPr>
              <p:cNvSpPr/>
              <p:nvPr>
                <p:custDataLst>
                  <p:tags r:id="rId2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62" name="PA-直接连接符 166">
                <a:extLst>
                  <a:ext uri="{FF2B5EF4-FFF2-40B4-BE49-F238E27FC236}">
                    <a16:creationId xmlns:a16="http://schemas.microsoft.com/office/drawing/2014/main" xmlns="" id="{C9B46B14-5465-4ED3-8C27-C58142992A09}"/>
                  </a:ext>
                </a:extLst>
              </p:cNvPr>
              <p:cNvCxnSpPr/>
              <p:nvPr>
                <p:custDataLst>
                  <p:tags r:id="rId2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3" name="PA-直接连接符 167">
                <a:extLst>
                  <a:ext uri="{FF2B5EF4-FFF2-40B4-BE49-F238E27FC236}">
                    <a16:creationId xmlns:a16="http://schemas.microsoft.com/office/drawing/2014/main" xmlns="" id="{C74472CD-BA85-4894-A5D2-D4802ECFD41D}"/>
                  </a:ext>
                </a:extLst>
              </p:cNvPr>
              <p:cNvCxnSpPr/>
              <p:nvPr>
                <p:custDataLst>
                  <p:tags r:id="rId2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4" name="PA-直接连接符 168">
                <a:extLst>
                  <a:ext uri="{FF2B5EF4-FFF2-40B4-BE49-F238E27FC236}">
                    <a16:creationId xmlns:a16="http://schemas.microsoft.com/office/drawing/2014/main" xmlns="" id="{D9D324D0-3B54-4CA3-8BC1-9F374F1D70CE}"/>
                  </a:ext>
                </a:extLst>
              </p:cNvPr>
              <p:cNvCxnSpPr>
                <a:cxnSpLocks/>
                <a:stCxn id="161" idx="1"/>
                <a:endCxn id="161" idx="3"/>
              </p:cNvCxnSpPr>
              <p:nvPr>
                <p:custDataLst>
                  <p:tags r:id="rId2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65" name="PA-直接连接符 169">
                <a:extLst>
                  <a:ext uri="{FF2B5EF4-FFF2-40B4-BE49-F238E27FC236}">
                    <a16:creationId xmlns:a16="http://schemas.microsoft.com/office/drawing/2014/main" xmlns="" id="{83041AC9-D74C-4DDC-A7A4-C6846F5417C1}"/>
                  </a:ext>
                </a:extLst>
              </p:cNvPr>
              <p:cNvCxnSpPr>
                <a:cxnSpLocks/>
                <a:stCxn id="161" idx="0"/>
                <a:endCxn id="161" idx="2"/>
              </p:cNvCxnSpPr>
              <p:nvPr>
                <p:custDataLst>
                  <p:tags r:id="rId2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556E0DEE-6364-45A0-8913-AA22C2684292}"/>
              </a:ext>
            </a:extLst>
          </p:cNvPr>
          <p:cNvGrpSpPr/>
          <p:nvPr/>
        </p:nvGrpSpPr>
        <p:grpSpPr>
          <a:xfrm>
            <a:off x="9659578" y="5750075"/>
            <a:ext cx="2316882" cy="1077576"/>
            <a:chOff x="6074643" y="6078627"/>
            <a:chExt cx="2316882" cy="1077576"/>
          </a:xfrm>
        </p:grpSpPr>
        <p:grpSp>
          <p:nvGrpSpPr>
            <p:cNvPr id="147" name="组合 146">
              <a:extLst>
                <a:ext uri="{FF2B5EF4-FFF2-40B4-BE49-F238E27FC236}">
                  <a16:creationId xmlns:a16="http://schemas.microsoft.com/office/drawing/2014/main" xmlns="" id="{85DFFB24-2C06-48BE-B757-8D49A89060F1}"/>
                </a:ext>
              </a:extLst>
            </p:cNvPr>
            <p:cNvGrpSpPr/>
            <p:nvPr/>
          </p:nvGrpSpPr>
          <p:grpSpPr>
            <a:xfrm>
              <a:off x="6074643" y="6078628"/>
              <a:ext cx="1095536" cy="1077575"/>
              <a:chOff x="6880860" y="-1408063"/>
              <a:chExt cx="929640" cy="914400"/>
            </a:xfrm>
          </p:grpSpPr>
          <p:sp>
            <p:nvSpPr>
              <p:cNvPr id="154" name="PA-矩形 170">
                <a:extLst>
                  <a:ext uri="{FF2B5EF4-FFF2-40B4-BE49-F238E27FC236}">
                    <a16:creationId xmlns:a16="http://schemas.microsoft.com/office/drawing/2014/main" xmlns="" id="{B73E707F-304E-410C-864D-196700ABD92F}"/>
                  </a:ext>
                </a:extLst>
              </p:cNvPr>
              <p:cNvSpPr/>
              <p:nvPr>
                <p:custDataLst>
                  <p:tags r:id="rId1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5" name="PA-直接连接符 171">
                <a:extLst>
                  <a:ext uri="{FF2B5EF4-FFF2-40B4-BE49-F238E27FC236}">
                    <a16:creationId xmlns:a16="http://schemas.microsoft.com/office/drawing/2014/main" xmlns="" id="{99D5443B-D07D-47D5-A4EA-3187669CC026}"/>
                  </a:ext>
                </a:extLst>
              </p:cNvPr>
              <p:cNvCxnSpPr/>
              <p:nvPr>
                <p:custDataLst>
                  <p:tags r:id="rId1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6" name="PA-直接连接符 172">
                <a:extLst>
                  <a:ext uri="{FF2B5EF4-FFF2-40B4-BE49-F238E27FC236}">
                    <a16:creationId xmlns:a16="http://schemas.microsoft.com/office/drawing/2014/main" xmlns="" id="{08BF0FDD-B118-47B6-8FA9-95F4C4D7FEA5}"/>
                  </a:ext>
                </a:extLst>
              </p:cNvPr>
              <p:cNvCxnSpPr/>
              <p:nvPr>
                <p:custDataLst>
                  <p:tags r:id="rId1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7" name="PA-直接连接符 173">
                <a:extLst>
                  <a:ext uri="{FF2B5EF4-FFF2-40B4-BE49-F238E27FC236}">
                    <a16:creationId xmlns:a16="http://schemas.microsoft.com/office/drawing/2014/main" xmlns="" id="{6F453AFE-708C-476A-97AA-B56815D5E8A1}"/>
                  </a:ext>
                </a:extLst>
              </p:cNvPr>
              <p:cNvCxnSpPr>
                <a:cxnSpLocks/>
                <a:stCxn id="154" idx="1"/>
                <a:endCxn id="154" idx="3"/>
              </p:cNvCxnSpPr>
              <p:nvPr>
                <p:custDataLst>
                  <p:tags r:id="rId2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8" name="PA-直接连接符 174">
                <a:extLst>
                  <a:ext uri="{FF2B5EF4-FFF2-40B4-BE49-F238E27FC236}">
                    <a16:creationId xmlns:a16="http://schemas.microsoft.com/office/drawing/2014/main" xmlns="" id="{9A1D98F5-B713-42E8-8D3A-A609C76DCF6B}"/>
                  </a:ext>
                </a:extLst>
              </p:cNvPr>
              <p:cNvCxnSpPr>
                <a:cxnSpLocks/>
                <a:stCxn id="154" idx="0"/>
                <a:endCxn id="154" idx="2"/>
              </p:cNvCxnSpPr>
              <p:nvPr>
                <p:custDataLst>
                  <p:tags r:id="rId2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48" name="组合 147">
              <a:extLst>
                <a:ext uri="{FF2B5EF4-FFF2-40B4-BE49-F238E27FC236}">
                  <a16:creationId xmlns:a16="http://schemas.microsoft.com/office/drawing/2014/main" xmlns="" id="{9F18833D-DD10-4F73-A579-E68AD8DB7ED6}"/>
                </a:ext>
              </a:extLst>
            </p:cNvPr>
            <p:cNvGrpSpPr/>
            <p:nvPr/>
          </p:nvGrpSpPr>
          <p:grpSpPr>
            <a:xfrm>
              <a:off x="7295989" y="6078627"/>
              <a:ext cx="1095536" cy="1077575"/>
              <a:chOff x="6880860" y="-1408063"/>
              <a:chExt cx="929640" cy="914400"/>
            </a:xfrm>
          </p:grpSpPr>
          <p:sp>
            <p:nvSpPr>
              <p:cNvPr id="149" name="PA-矩形 165">
                <a:extLst>
                  <a:ext uri="{FF2B5EF4-FFF2-40B4-BE49-F238E27FC236}">
                    <a16:creationId xmlns:a16="http://schemas.microsoft.com/office/drawing/2014/main" xmlns="" id="{8E19DF8F-3644-4C4D-A740-2371A6755D5F}"/>
                  </a:ext>
                </a:extLst>
              </p:cNvPr>
              <p:cNvSpPr/>
              <p:nvPr>
                <p:custDataLst>
                  <p:tags r:id="rId1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50" name="PA-直接连接符 166">
                <a:extLst>
                  <a:ext uri="{FF2B5EF4-FFF2-40B4-BE49-F238E27FC236}">
                    <a16:creationId xmlns:a16="http://schemas.microsoft.com/office/drawing/2014/main" xmlns="" id="{0CB846CD-8B55-42FE-BD7A-69D97A7F64FA}"/>
                  </a:ext>
                </a:extLst>
              </p:cNvPr>
              <p:cNvCxnSpPr/>
              <p:nvPr>
                <p:custDataLst>
                  <p:tags r:id="rId1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1" name="PA-直接连接符 167">
                <a:extLst>
                  <a:ext uri="{FF2B5EF4-FFF2-40B4-BE49-F238E27FC236}">
                    <a16:creationId xmlns:a16="http://schemas.microsoft.com/office/drawing/2014/main" xmlns="" id="{99FD76E6-84D1-46BF-B54F-F9FE49263052}"/>
                  </a:ext>
                </a:extLst>
              </p:cNvPr>
              <p:cNvCxnSpPr/>
              <p:nvPr>
                <p:custDataLst>
                  <p:tags r:id="rId1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2" name="PA-直接连接符 168">
                <a:extLst>
                  <a:ext uri="{FF2B5EF4-FFF2-40B4-BE49-F238E27FC236}">
                    <a16:creationId xmlns:a16="http://schemas.microsoft.com/office/drawing/2014/main" xmlns="" id="{ADDE9B8E-CD11-416D-8BEE-0EDC0A9C2647}"/>
                  </a:ext>
                </a:extLst>
              </p:cNvPr>
              <p:cNvCxnSpPr>
                <a:cxnSpLocks/>
                <a:stCxn id="149" idx="1"/>
                <a:endCxn id="149" idx="3"/>
              </p:cNvCxnSpPr>
              <p:nvPr>
                <p:custDataLst>
                  <p:tags r:id="rId1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3" name="PA-直接连接符 169">
                <a:extLst>
                  <a:ext uri="{FF2B5EF4-FFF2-40B4-BE49-F238E27FC236}">
                    <a16:creationId xmlns:a16="http://schemas.microsoft.com/office/drawing/2014/main" xmlns="" id="{38A5E7A7-4EAC-489F-BAF6-1F98DC78EB4C}"/>
                  </a:ext>
                </a:extLst>
              </p:cNvPr>
              <p:cNvCxnSpPr>
                <a:cxnSpLocks/>
                <a:stCxn id="149" idx="0"/>
                <a:endCxn id="149" idx="2"/>
              </p:cNvCxnSpPr>
              <p:nvPr>
                <p:custDataLst>
                  <p:tags r:id="rId1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4" name="组合 133">
            <a:extLst>
              <a:ext uri="{FF2B5EF4-FFF2-40B4-BE49-F238E27FC236}">
                <a16:creationId xmlns:a16="http://schemas.microsoft.com/office/drawing/2014/main" xmlns="" id="{72411885-8314-4F28-9E25-F49A45C41D5D}"/>
              </a:ext>
            </a:extLst>
          </p:cNvPr>
          <p:cNvGrpSpPr/>
          <p:nvPr/>
        </p:nvGrpSpPr>
        <p:grpSpPr>
          <a:xfrm>
            <a:off x="12136078" y="5750075"/>
            <a:ext cx="2316882" cy="1077576"/>
            <a:chOff x="6074643" y="6078627"/>
            <a:chExt cx="2316882" cy="1077576"/>
          </a:xfrm>
        </p:grpSpPr>
        <p:grpSp>
          <p:nvGrpSpPr>
            <p:cNvPr id="135" name="组合 134">
              <a:extLst>
                <a:ext uri="{FF2B5EF4-FFF2-40B4-BE49-F238E27FC236}">
                  <a16:creationId xmlns:a16="http://schemas.microsoft.com/office/drawing/2014/main" xmlns="" id="{9819BD48-5918-40D8-B0BE-4FF081C5237C}"/>
                </a:ext>
              </a:extLst>
            </p:cNvPr>
            <p:cNvGrpSpPr/>
            <p:nvPr/>
          </p:nvGrpSpPr>
          <p:grpSpPr>
            <a:xfrm>
              <a:off x="6074643" y="6078628"/>
              <a:ext cx="1095536" cy="1077575"/>
              <a:chOff x="6880860" y="-1408063"/>
              <a:chExt cx="929640" cy="914400"/>
            </a:xfrm>
          </p:grpSpPr>
          <p:sp>
            <p:nvSpPr>
              <p:cNvPr id="142" name="PA-矩形 170">
                <a:extLst>
                  <a:ext uri="{FF2B5EF4-FFF2-40B4-BE49-F238E27FC236}">
                    <a16:creationId xmlns:a16="http://schemas.microsoft.com/office/drawing/2014/main" xmlns="" id="{108C10E5-BEAF-4D12-B4AF-15CEABD6E0A0}"/>
                  </a:ext>
                </a:extLst>
              </p:cNvPr>
              <p:cNvSpPr/>
              <p:nvPr>
                <p:custDataLst>
                  <p:tags r:id="rId7"/>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43" name="PA-直接连接符 171">
                <a:extLst>
                  <a:ext uri="{FF2B5EF4-FFF2-40B4-BE49-F238E27FC236}">
                    <a16:creationId xmlns:a16="http://schemas.microsoft.com/office/drawing/2014/main" xmlns="" id="{EE2B0BEF-9E41-43B5-B988-C788C6D0E53D}"/>
                  </a:ext>
                </a:extLst>
              </p:cNvPr>
              <p:cNvCxnSpPr/>
              <p:nvPr>
                <p:custDataLst>
                  <p:tags r:id="rId8"/>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4" name="PA-直接连接符 172">
                <a:extLst>
                  <a:ext uri="{FF2B5EF4-FFF2-40B4-BE49-F238E27FC236}">
                    <a16:creationId xmlns:a16="http://schemas.microsoft.com/office/drawing/2014/main" xmlns="" id="{A1F662D0-1D0D-4A3D-8B3C-DA56D631BC0D}"/>
                  </a:ext>
                </a:extLst>
              </p:cNvPr>
              <p:cNvCxnSpPr/>
              <p:nvPr>
                <p:custDataLst>
                  <p:tags r:id="rId9"/>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5" name="PA-直接连接符 173">
                <a:extLst>
                  <a:ext uri="{FF2B5EF4-FFF2-40B4-BE49-F238E27FC236}">
                    <a16:creationId xmlns:a16="http://schemas.microsoft.com/office/drawing/2014/main" xmlns="" id="{08278E70-62D8-43D4-BA7D-1D4F30E86218}"/>
                  </a:ext>
                </a:extLst>
              </p:cNvPr>
              <p:cNvCxnSpPr>
                <a:cxnSpLocks/>
                <a:stCxn id="142" idx="1"/>
                <a:endCxn id="142" idx="3"/>
              </p:cNvCxnSpPr>
              <p:nvPr>
                <p:custDataLst>
                  <p:tags r:id="rId10"/>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6" name="PA-直接连接符 174">
                <a:extLst>
                  <a:ext uri="{FF2B5EF4-FFF2-40B4-BE49-F238E27FC236}">
                    <a16:creationId xmlns:a16="http://schemas.microsoft.com/office/drawing/2014/main" xmlns="" id="{380BD791-48AE-47BE-ADC0-F75CE41F6294}"/>
                  </a:ext>
                </a:extLst>
              </p:cNvPr>
              <p:cNvCxnSpPr>
                <a:cxnSpLocks/>
                <a:stCxn id="142" idx="0"/>
                <a:endCxn id="142" idx="2"/>
              </p:cNvCxnSpPr>
              <p:nvPr>
                <p:custDataLst>
                  <p:tags r:id="rId11"/>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xmlns="" id="{79EAB784-67FA-4D48-A81E-EFAA708A03DA}"/>
                </a:ext>
              </a:extLst>
            </p:cNvPr>
            <p:cNvGrpSpPr/>
            <p:nvPr/>
          </p:nvGrpSpPr>
          <p:grpSpPr>
            <a:xfrm>
              <a:off x="7295989" y="6078627"/>
              <a:ext cx="1095536" cy="1077575"/>
              <a:chOff x="6880860" y="-1408063"/>
              <a:chExt cx="929640" cy="914400"/>
            </a:xfrm>
          </p:grpSpPr>
          <p:sp>
            <p:nvSpPr>
              <p:cNvPr id="137" name="PA-矩形 165">
                <a:extLst>
                  <a:ext uri="{FF2B5EF4-FFF2-40B4-BE49-F238E27FC236}">
                    <a16:creationId xmlns:a16="http://schemas.microsoft.com/office/drawing/2014/main" xmlns="" id="{9A1D1DC3-DBCB-46BD-B759-0A560D993AE1}"/>
                  </a:ext>
                </a:extLst>
              </p:cNvPr>
              <p:cNvSpPr/>
              <p:nvPr>
                <p:custDataLst>
                  <p:tags r:id="rId2"/>
                </p:custDataLst>
              </p:nvPr>
            </p:nvSpPr>
            <p:spPr>
              <a:xfrm>
                <a:off x="6882726" y="-1408063"/>
                <a:ext cx="914400" cy="914400"/>
              </a:xfrm>
              <a:prstGeom prst="rect">
                <a:avLst/>
              </a:prstGeom>
              <a:noFill/>
              <a:ln w="19050">
                <a:solidFill>
                  <a:srgbClr val="A22E37">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宋体 Heavy" panose="02020900000000000000" pitchFamily="18" charset="-122"/>
                  <a:ea typeface="思源宋体 Heavy" panose="02020900000000000000" pitchFamily="18" charset="-122"/>
                </a:endParaRPr>
              </a:p>
            </p:txBody>
          </p:sp>
          <p:cxnSp>
            <p:nvCxnSpPr>
              <p:cNvPr id="138" name="PA-直接连接符 166">
                <a:extLst>
                  <a:ext uri="{FF2B5EF4-FFF2-40B4-BE49-F238E27FC236}">
                    <a16:creationId xmlns:a16="http://schemas.microsoft.com/office/drawing/2014/main" xmlns="" id="{D2971E51-4547-4C28-9C2C-ACDD4830F760}"/>
                  </a:ext>
                </a:extLst>
              </p:cNvPr>
              <p:cNvCxnSpPr/>
              <p:nvPr>
                <p:custDataLst>
                  <p:tags r:id="rId3"/>
                </p:custDataLst>
              </p:nvPr>
            </p:nvCxnSpPr>
            <p:spPr>
              <a:xfrm>
                <a:off x="6880860" y="-1402080"/>
                <a:ext cx="929640" cy="908417"/>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39" name="PA-直接连接符 167">
                <a:extLst>
                  <a:ext uri="{FF2B5EF4-FFF2-40B4-BE49-F238E27FC236}">
                    <a16:creationId xmlns:a16="http://schemas.microsoft.com/office/drawing/2014/main" xmlns="" id="{5A3B9DBF-852B-4503-8965-DDF67295AE1E}"/>
                  </a:ext>
                </a:extLst>
              </p:cNvPr>
              <p:cNvCxnSpPr/>
              <p:nvPr>
                <p:custDataLst>
                  <p:tags r:id="rId4"/>
                </p:custDataLst>
              </p:nvPr>
            </p:nvCxnSpPr>
            <p:spPr>
              <a:xfrm flipV="1">
                <a:off x="6882726" y="-1408063"/>
                <a:ext cx="91440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0" name="PA-直接连接符 168">
                <a:extLst>
                  <a:ext uri="{FF2B5EF4-FFF2-40B4-BE49-F238E27FC236}">
                    <a16:creationId xmlns:a16="http://schemas.microsoft.com/office/drawing/2014/main" xmlns="" id="{03C323F8-F10C-4115-9E8A-2074D933B074}"/>
                  </a:ext>
                </a:extLst>
              </p:cNvPr>
              <p:cNvCxnSpPr>
                <a:cxnSpLocks/>
                <a:stCxn id="137" idx="1"/>
                <a:endCxn id="137" idx="3"/>
              </p:cNvCxnSpPr>
              <p:nvPr>
                <p:custDataLst>
                  <p:tags r:id="rId5"/>
                </p:custDataLst>
              </p:nvPr>
            </p:nvCxnSpPr>
            <p:spPr>
              <a:xfrm>
                <a:off x="6882726" y="-950863"/>
                <a:ext cx="914400" cy="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41" name="PA-直接连接符 169">
                <a:extLst>
                  <a:ext uri="{FF2B5EF4-FFF2-40B4-BE49-F238E27FC236}">
                    <a16:creationId xmlns:a16="http://schemas.microsoft.com/office/drawing/2014/main" xmlns="" id="{ACFB72C8-4171-4E92-8353-2C82B71807E8}"/>
                  </a:ext>
                </a:extLst>
              </p:cNvPr>
              <p:cNvCxnSpPr>
                <a:cxnSpLocks/>
                <a:stCxn id="137" idx="0"/>
                <a:endCxn id="137" idx="2"/>
              </p:cNvCxnSpPr>
              <p:nvPr>
                <p:custDataLst>
                  <p:tags r:id="rId6"/>
                </p:custDataLst>
              </p:nvPr>
            </p:nvCxnSpPr>
            <p:spPr>
              <a:xfrm>
                <a:off x="7339926" y="-1408063"/>
                <a:ext cx="0" cy="914400"/>
              </a:xfrm>
              <a:prstGeom prst="line">
                <a:avLst/>
              </a:prstGeom>
              <a:ln>
                <a:solidFill>
                  <a:srgbClr val="A22E37">
                    <a:alpha val="70000"/>
                  </a:srgb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32" name="文本框 131">
            <a:extLst>
              <a:ext uri="{FF2B5EF4-FFF2-40B4-BE49-F238E27FC236}">
                <a16:creationId xmlns:a16="http://schemas.microsoft.com/office/drawing/2014/main" xmlns="" id="{4E95889E-B0DB-4AE2-BBB8-1F5281345D72}"/>
              </a:ext>
            </a:extLst>
          </p:cNvPr>
          <p:cNvSpPr txBox="1"/>
          <p:nvPr/>
        </p:nvSpPr>
        <p:spPr>
          <a:xfrm>
            <a:off x="7475548" y="5903716"/>
            <a:ext cx="6653561" cy="738664"/>
          </a:xfrm>
          <a:prstGeom prst="rect">
            <a:avLst/>
          </a:prstGeom>
          <a:noFill/>
        </p:spPr>
        <p:txBody>
          <a:bodyPr wrap="square" lIns="0" tIns="0" rIns="0" bIns="0">
            <a:spAutoFit/>
          </a:bodyPr>
          <a:lstStyle/>
          <a:p>
            <a:pPr algn="dist"/>
            <a:r>
              <a:rPr lang="zh-CN" altLang="en-US" sz="4800" dirty="0">
                <a:solidFill>
                  <a:schemeClr val="tx1"/>
                </a:solidFill>
                <a:latin typeface="+mj-ea"/>
                <a:ea typeface="+mj-ea"/>
              </a:rPr>
              <a:t>农历正月十五</a:t>
            </a:r>
          </a:p>
        </p:txBody>
      </p:sp>
      <p:cxnSp>
        <p:nvCxnSpPr>
          <p:cNvPr id="171" name="直接连接符 170">
            <a:extLst>
              <a:ext uri="{FF2B5EF4-FFF2-40B4-BE49-F238E27FC236}">
                <a16:creationId xmlns:a16="http://schemas.microsoft.com/office/drawing/2014/main" xmlns="" id="{53B03AE6-F723-40A3-8D80-969B039728B1}"/>
              </a:ext>
            </a:extLst>
          </p:cNvPr>
          <p:cNvCxnSpPr/>
          <p:nvPr/>
        </p:nvCxnSpPr>
        <p:spPr>
          <a:xfrm>
            <a:off x="5613722" y="10561896"/>
            <a:ext cx="10938075"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6" name="图片 5" descr="图片包含 桌子, 碗, 食物, 水果&#10;&#10;描述已自动生成">
            <a:extLst>
              <a:ext uri="{FF2B5EF4-FFF2-40B4-BE49-F238E27FC236}">
                <a16:creationId xmlns:a16="http://schemas.microsoft.com/office/drawing/2014/main" xmlns="" id="{6BB37491-9E78-4AB6-BACC-B004333F1140}"/>
              </a:ext>
            </a:extLst>
          </p:cNvPr>
          <p:cNvPicPr>
            <a:picLocks noChangeAspect="1"/>
          </p:cNvPicPr>
          <p:nvPr/>
        </p:nvPicPr>
        <p:blipFill>
          <a:blip r:embed="rId35">
            <a:extLst>
              <a:ext uri="{28A0092B-C50C-407E-A947-70E740481C1C}">
                <a14:useLocalDpi xmlns:a14="http://schemas.microsoft.com/office/drawing/2010/main"/>
              </a:ext>
            </a:extLst>
          </a:blip>
          <a:stretch>
            <a:fillRect/>
          </a:stretch>
        </p:blipFill>
        <p:spPr>
          <a:xfrm>
            <a:off x="-1331089" y="5625296"/>
            <a:ext cx="6941876" cy="6941876"/>
          </a:xfrm>
          <a:prstGeom prst="rect">
            <a:avLst/>
          </a:prstGeom>
          <a:effectLst/>
        </p:spPr>
      </p:pic>
      <p:pic>
        <p:nvPicPr>
          <p:cNvPr id="10" name="图片 9" descr="图片包含 游戏机, 灯&#10;&#10;描述已自动生成">
            <a:extLst>
              <a:ext uri="{FF2B5EF4-FFF2-40B4-BE49-F238E27FC236}">
                <a16:creationId xmlns:a16="http://schemas.microsoft.com/office/drawing/2014/main" xmlns="" id="{05D1AF17-D744-4308-839A-41D0BE1233BD}"/>
              </a:ext>
            </a:extLst>
          </p:cNvPr>
          <p:cNvPicPr>
            <a:picLocks noChangeAspect="1"/>
          </p:cNvPicPr>
          <p:nvPr/>
        </p:nvPicPr>
        <p:blipFill>
          <a:blip r:embed="rId36">
            <a:extLst>
              <a:ext uri="{28A0092B-C50C-407E-A947-70E740481C1C}">
                <a14:useLocalDpi xmlns:a14="http://schemas.microsoft.com/office/drawing/2010/main"/>
              </a:ext>
            </a:extLst>
          </a:blip>
          <a:stretch>
            <a:fillRect/>
          </a:stretch>
        </p:blipFill>
        <p:spPr>
          <a:xfrm>
            <a:off x="14178987" y="486136"/>
            <a:ext cx="6701049" cy="6701049"/>
          </a:xfrm>
          <a:prstGeom prst="rect">
            <a:avLst/>
          </a:prstGeom>
        </p:spPr>
      </p:pic>
      <p:pic>
        <p:nvPicPr>
          <p:cNvPr id="14" name="图片 13" descr="图片包含 游戏机, 灯光&#10;&#10;描述已自动生成">
            <a:extLst>
              <a:ext uri="{FF2B5EF4-FFF2-40B4-BE49-F238E27FC236}">
                <a16:creationId xmlns:a16="http://schemas.microsoft.com/office/drawing/2014/main" xmlns="" id="{B5DD53EF-5891-4C02-B766-70C2A6300B30}"/>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flipH="1">
            <a:off x="12847899" y="4502551"/>
            <a:ext cx="12324407" cy="8216270"/>
          </a:xfrm>
          <a:prstGeom prst="rect">
            <a:avLst/>
          </a:prstGeom>
        </p:spPr>
      </p:pic>
    </p:spTree>
    <p:custDataLst>
      <p:tags r:id="rId1"/>
    </p:custDataLst>
    <p:extLst>
      <p:ext uri="{BB962C8B-B14F-4D97-AF65-F5344CB8AC3E}">
        <p14:creationId xmlns:p14="http://schemas.microsoft.com/office/powerpoint/2010/main" val="29457405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4.897959183673475,&quot;FooterHeight&quot;:3.6,&quot;SideMargin&quot;:5.5,&quot;TopMargin&quot;:0.0,&quot;BottomMargin&quot;:0.0,&quot;IntervalMargin&quot;:1.7000000000000002,&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00.xml><?xml version="1.0" encoding="utf-8"?>
<p:tagLst xmlns:a="http://schemas.openxmlformats.org/drawingml/2006/main" xmlns:r="http://schemas.openxmlformats.org/officeDocument/2006/relationships" xmlns:p="http://schemas.openxmlformats.org/presentationml/2006/main">
  <p:tag name="PA" val="v5.2.8"/>
</p:tagLst>
</file>

<file path=ppt/tags/tag101.xml><?xml version="1.0" encoding="utf-8"?>
<p:tagLst xmlns:a="http://schemas.openxmlformats.org/drawingml/2006/main" xmlns:r="http://schemas.openxmlformats.org/officeDocument/2006/relationships" xmlns:p="http://schemas.openxmlformats.org/presentationml/2006/main">
  <p:tag name="PA" val="v5.2.8"/>
</p:tagLst>
</file>

<file path=ppt/tags/tag102.xml><?xml version="1.0" encoding="utf-8"?>
<p:tagLst xmlns:a="http://schemas.openxmlformats.org/drawingml/2006/main" xmlns:r="http://schemas.openxmlformats.org/officeDocument/2006/relationships" xmlns:p="http://schemas.openxmlformats.org/presentationml/2006/main">
  <p:tag name="PA" val="v5.2.8"/>
</p:tagLst>
</file>

<file path=ppt/tags/tag103.xml><?xml version="1.0" encoding="utf-8"?>
<p:tagLst xmlns:a="http://schemas.openxmlformats.org/drawingml/2006/main" xmlns:r="http://schemas.openxmlformats.org/officeDocument/2006/relationships" xmlns:p="http://schemas.openxmlformats.org/presentationml/2006/main">
  <p:tag name="PA" val="v5.2.8"/>
</p:tagLst>
</file>

<file path=ppt/tags/tag104.xml><?xml version="1.0" encoding="utf-8"?>
<p:tagLst xmlns:a="http://schemas.openxmlformats.org/drawingml/2006/main" xmlns:r="http://schemas.openxmlformats.org/officeDocument/2006/relationships" xmlns:p="http://schemas.openxmlformats.org/presentationml/2006/main">
  <p:tag name="PA" val="v5.2.8"/>
</p:tagLst>
</file>

<file path=ppt/tags/tag105.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106.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107.xml><?xml version="1.0" encoding="utf-8"?>
<p:tagLst xmlns:a="http://schemas.openxmlformats.org/drawingml/2006/main" xmlns:r="http://schemas.openxmlformats.org/officeDocument/2006/relationships" xmlns:p="http://schemas.openxmlformats.org/presentationml/2006/main">
  <p:tag name="PA" val="v5.2.8"/>
</p:tagLst>
</file>

<file path=ppt/tags/tag108.xml><?xml version="1.0" encoding="utf-8"?>
<p:tagLst xmlns:a="http://schemas.openxmlformats.org/drawingml/2006/main" xmlns:r="http://schemas.openxmlformats.org/officeDocument/2006/relationships" xmlns:p="http://schemas.openxmlformats.org/presentationml/2006/main">
  <p:tag name="PA" val="v5.2.8"/>
</p:tagLst>
</file>

<file path=ppt/tags/tag109.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10.xml><?xml version="1.0" encoding="utf-8"?>
<p:tagLst xmlns:a="http://schemas.openxmlformats.org/drawingml/2006/main" xmlns:r="http://schemas.openxmlformats.org/officeDocument/2006/relationships" xmlns:p="http://schemas.openxmlformats.org/presentationml/2006/main">
  <p:tag name="PA" val="v5.2.8"/>
</p:tagLst>
</file>

<file path=ppt/tags/tag111.xml><?xml version="1.0" encoding="utf-8"?>
<p:tagLst xmlns:a="http://schemas.openxmlformats.org/drawingml/2006/main" xmlns:r="http://schemas.openxmlformats.org/officeDocument/2006/relationships" xmlns:p="http://schemas.openxmlformats.org/presentationml/2006/main">
  <p:tag name="PA" val="v5.2.8"/>
</p:tagLst>
</file>

<file path=ppt/tags/tag112.xml><?xml version="1.0" encoding="utf-8"?>
<p:tagLst xmlns:a="http://schemas.openxmlformats.org/drawingml/2006/main" xmlns:r="http://schemas.openxmlformats.org/officeDocument/2006/relationships" xmlns:p="http://schemas.openxmlformats.org/presentationml/2006/main">
  <p:tag name="PA" val="v5.2.8"/>
</p:tagLst>
</file>

<file path=ppt/tags/tag113.xml><?xml version="1.0" encoding="utf-8"?>
<p:tagLst xmlns:a="http://schemas.openxmlformats.org/drawingml/2006/main" xmlns:r="http://schemas.openxmlformats.org/officeDocument/2006/relationships" xmlns:p="http://schemas.openxmlformats.org/presentationml/2006/main">
  <p:tag name="PA" val="v5.2.8"/>
</p:tagLst>
</file>

<file path=ppt/tags/tag114.xml><?xml version="1.0" encoding="utf-8"?>
<p:tagLst xmlns:a="http://schemas.openxmlformats.org/drawingml/2006/main" xmlns:r="http://schemas.openxmlformats.org/officeDocument/2006/relationships" xmlns:p="http://schemas.openxmlformats.org/presentationml/2006/main">
  <p:tag name="PA" val="v5.2.8"/>
</p:tagLst>
</file>

<file path=ppt/tags/tag115.xml><?xml version="1.0" encoding="utf-8"?>
<p:tagLst xmlns:a="http://schemas.openxmlformats.org/drawingml/2006/main" xmlns:r="http://schemas.openxmlformats.org/officeDocument/2006/relationships" xmlns:p="http://schemas.openxmlformats.org/presentationml/2006/main">
  <p:tag name="PA" val="v5.2.8"/>
</p:tagLst>
</file>

<file path=ppt/tags/tag116.xml><?xml version="1.0" encoding="utf-8"?>
<p:tagLst xmlns:a="http://schemas.openxmlformats.org/drawingml/2006/main" xmlns:r="http://schemas.openxmlformats.org/officeDocument/2006/relationships" xmlns:p="http://schemas.openxmlformats.org/presentationml/2006/main">
  <p:tag name="PA" val="v5.2.8"/>
</p:tagLst>
</file>

<file path=ppt/tags/tag117.xml><?xml version="1.0" encoding="utf-8"?>
<p:tagLst xmlns:a="http://schemas.openxmlformats.org/drawingml/2006/main" xmlns:r="http://schemas.openxmlformats.org/officeDocument/2006/relationships" xmlns:p="http://schemas.openxmlformats.org/presentationml/2006/main">
  <p:tag name="PA" val="v5.2.8"/>
</p:tagLst>
</file>

<file path=ppt/tags/tag118.xml><?xml version="1.0" encoding="utf-8"?>
<p:tagLst xmlns:a="http://schemas.openxmlformats.org/drawingml/2006/main" xmlns:r="http://schemas.openxmlformats.org/officeDocument/2006/relationships" xmlns:p="http://schemas.openxmlformats.org/presentationml/2006/main">
  <p:tag name="PA" val="v5.2.8"/>
</p:tagLst>
</file>

<file path=ppt/tags/tag119.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20.xml><?xml version="1.0" encoding="utf-8"?>
<p:tagLst xmlns:a="http://schemas.openxmlformats.org/drawingml/2006/main" xmlns:r="http://schemas.openxmlformats.org/officeDocument/2006/relationships" xmlns:p="http://schemas.openxmlformats.org/presentationml/2006/main">
  <p:tag name="PA" val="v5.2.8"/>
</p:tagLst>
</file>

<file path=ppt/tags/tag121.xml><?xml version="1.0" encoding="utf-8"?>
<p:tagLst xmlns:a="http://schemas.openxmlformats.org/drawingml/2006/main" xmlns:r="http://schemas.openxmlformats.org/officeDocument/2006/relationships" xmlns:p="http://schemas.openxmlformats.org/presentationml/2006/main">
  <p:tag name="PA" val="v5.2.8"/>
</p:tagLst>
</file>

<file path=ppt/tags/tag122.xml><?xml version="1.0" encoding="utf-8"?>
<p:tagLst xmlns:a="http://schemas.openxmlformats.org/drawingml/2006/main" xmlns:r="http://schemas.openxmlformats.org/officeDocument/2006/relationships" xmlns:p="http://schemas.openxmlformats.org/presentationml/2006/main">
  <p:tag name="PA" val="v5.2.8"/>
</p:tagLst>
</file>

<file path=ppt/tags/tag123.xml><?xml version="1.0" encoding="utf-8"?>
<p:tagLst xmlns:a="http://schemas.openxmlformats.org/drawingml/2006/main" xmlns:r="http://schemas.openxmlformats.org/officeDocument/2006/relationships" xmlns:p="http://schemas.openxmlformats.org/presentationml/2006/main">
  <p:tag name="PA" val="v5.2.8"/>
</p:tagLst>
</file>

<file path=ppt/tags/tag124.xml><?xml version="1.0" encoding="utf-8"?>
<p:tagLst xmlns:a="http://schemas.openxmlformats.org/drawingml/2006/main" xmlns:r="http://schemas.openxmlformats.org/officeDocument/2006/relationships" xmlns:p="http://schemas.openxmlformats.org/presentationml/2006/main">
  <p:tag name="PA" val="v5.2.8"/>
</p:tagLst>
</file>

<file path=ppt/tags/tag125.xml><?xml version="1.0" encoding="utf-8"?>
<p:tagLst xmlns:a="http://schemas.openxmlformats.org/drawingml/2006/main" xmlns:r="http://schemas.openxmlformats.org/officeDocument/2006/relationships" xmlns:p="http://schemas.openxmlformats.org/presentationml/2006/main">
  <p:tag name="PA" val="v5.2.8"/>
</p:tagLst>
</file>

<file path=ppt/tags/tag126.xml><?xml version="1.0" encoding="utf-8"?>
<p:tagLst xmlns:a="http://schemas.openxmlformats.org/drawingml/2006/main" xmlns:r="http://schemas.openxmlformats.org/officeDocument/2006/relationships" xmlns:p="http://schemas.openxmlformats.org/presentationml/2006/main">
  <p:tag name="PA" val="v5.2.8"/>
</p:tagLst>
</file>

<file path=ppt/tags/tag127.xml><?xml version="1.0" encoding="utf-8"?>
<p:tagLst xmlns:a="http://schemas.openxmlformats.org/drawingml/2006/main" xmlns:r="http://schemas.openxmlformats.org/officeDocument/2006/relationships" xmlns:p="http://schemas.openxmlformats.org/presentationml/2006/main">
  <p:tag name="PA" val="v5.2.8"/>
</p:tagLst>
</file>

<file path=ppt/tags/tag128.xml><?xml version="1.0" encoding="utf-8"?>
<p:tagLst xmlns:a="http://schemas.openxmlformats.org/drawingml/2006/main" xmlns:r="http://schemas.openxmlformats.org/officeDocument/2006/relationships" xmlns:p="http://schemas.openxmlformats.org/presentationml/2006/main">
  <p:tag name="PA" val="v5.2.8"/>
</p:tagLst>
</file>

<file path=ppt/tags/tag129.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30.xml><?xml version="1.0" encoding="utf-8"?>
<p:tagLst xmlns:a="http://schemas.openxmlformats.org/drawingml/2006/main" xmlns:r="http://schemas.openxmlformats.org/officeDocument/2006/relationships" xmlns:p="http://schemas.openxmlformats.org/presentationml/2006/main">
  <p:tag name="PA" val="v5.2.8"/>
</p:tagLst>
</file>

<file path=ppt/tags/tag131.xml><?xml version="1.0" encoding="utf-8"?>
<p:tagLst xmlns:a="http://schemas.openxmlformats.org/drawingml/2006/main" xmlns:r="http://schemas.openxmlformats.org/officeDocument/2006/relationships" xmlns:p="http://schemas.openxmlformats.org/presentationml/2006/main">
  <p:tag name="PA" val="v5.2.8"/>
</p:tagLst>
</file>

<file path=ppt/tags/tag132.xml><?xml version="1.0" encoding="utf-8"?>
<p:tagLst xmlns:a="http://schemas.openxmlformats.org/drawingml/2006/main" xmlns:r="http://schemas.openxmlformats.org/officeDocument/2006/relationships" xmlns:p="http://schemas.openxmlformats.org/presentationml/2006/main">
  <p:tag name="PA" val="v5.2.8"/>
</p:tagLst>
</file>

<file path=ppt/tags/tag133.xml><?xml version="1.0" encoding="utf-8"?>
<p:tagLst xmlns:a="http://schemas.openxmlformats.org/drawingml/2006/main" xmlns:r="http://schemas.openxmlformats.org/officeDocument/2006/relationships" xmlns:p="http://schemas.openxmlformats.org/presentationml/2006/main">
  <p:tag name="PA" val="v5.2.8"/>
</p:tagLst>
</file>

<file path=ppt/tags/tag134.xml><?xml version="1.0" encoding="utf-8"?>
<p:tagLst xmlns:a="http://schemas.openxmlformats.org/drawingml/2006/main" xmlns:r="http://schemas.openxmlformats.org/officeDocument/2006/relationships" xmlns:p="http://schemas.openxmlformats.org/presentationml/2006/main">
  <p:tag name="PA" val="v5.2.8"/>
</p:tagLst>
</file>

<file path=ppt/tags/tag135.xml><?xml version="1.0" encoding="utf-8"?>
<p:tagLst xmlns:a="http://schemas.openxmlformats.org/drawingml/2006/main" xmlns:r="http://schemas.openxmlformats.org/officeDocument/2006/relationships" xmlns:p="http://schemas.openxmlformats.org/presentationml/2006/main">
  <p:tag name="PA" val="v5.2.8"/>
</p:tagLst>
</file>

<file path=ppt/tags/tag136.xml><?xml version="1.0" encoding="utf-8"?>
<p:tagLst xmlns:a="http://schemas.openxmlformats.org/drawingml/2006/main" xmlns:r="http://schemas.openxmlformats.org/officeDocument/2006/relationships" xmlns:p="http://schemas.openxmlformats.org/presentationml/2006/main">
  <p:tag name="PA" val="v5.2.8"/>
</p:tagLst>
</file>

<file path=ppt/tags/tag137.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PA" val="v5.2.9"/>
</p:tagLst>
</file>

<file path=ppt/tags/tag166.xml><?xml version="1.0" encoding="utf-8"?>
<p:tagLst xmlns:a="http://schemas.openxmlformats.org/drawingml/2006/main" xmlns:r="http://schemas.openxmlformats.org/officeDocument/2006/relationships" xmlns:p="http://schemas.openxmlformats.org/presentationml/2006/main">
  <p:tag name="PA" val="v5.2.9"/>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2.9"/>
</p:tagLst>
</file>

<file path=ppt/tags/tag187.xml><?xml version="1.0" encoding="utf-8"?>
<p:tagLst xmlns:a="http://schemas.openxmlformats.org/drawingml/2006/main" xmlns:r="http://schemas.openxmlformats.org/officeDocument/2006/relationships" xmlns:p="http://schemas.openxmlformats.org/presentationml/2006/main">
  <p:tag name="PA" val="v5.2.9"/>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5.2.9"/>
</p:tagLst>
</file>

<file path=ppt/tags/tag198.xml><?xml version="1.0" encoding="utf-8"?>
<p:tagLst xmlns:a="http://schemas.openxmlformats.org/drawingml/2006/main" xmlns:r="http://schemas.openxmlformats.org/officeDocument/2006/relationships" xmlns:p="http://schemas.openxmlformats.org/presentationml/2006/main">
  <p:tag name="PA" val="v5.2.9"/>
</p:tagLst>
</file>

<file path=ppt/tags/tag19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00.xml><?xml version="1.0" encoding="utf-8"?>
<p:tagLst xmlns:a="http://schemas.openxmlformats.org/drawingml/2006/main" xmlns:r="http://schemas.openxmlformats.org/officeDocument/2006/relationships" xmlns:p="http://schemas.openxmlformats.org/presentationml/2006/main">
  <p:tag name="PA" val="v5.2.9"/>
</p:tagLst>
</file>

<file path=ppt/tags/tag201.xml><?xml version="1.0" encoding="utf-8"?>
<p:tagLst xmlns:a="http://schemas.openxmlformats.org/drawingml/2006/main" xmlns:r="http://schemas.openxmlformats.org/officeDocument/2006/relationships" xmlns:p="http://schemas.openxmlformats.org/presentationml/2006/main">
  <p:tag name="PA" val="v5.2.9"/>
</p:tagLst>
</file>

<file path=ppt/tags/tag202.xml><?xml version="1.0" encoding="utf-8"?>
<p:tagLst xmlns:a="http://schemas.openxmlformats.org/drawingml/2006/main" xmlns:r="http://schemas.openxmlformats.org/officeDocument/2006/relationships" xmlns:p="http://schemas.openxmlformats.org/presentationml/2006/main">
  <p:tag name="PA" val="v5.2.9"/>
</p:tagLst>
</file>

<file path=ppt/tags/tag203.xml><?xml version="1.0" encoding="utf-8"?>
<p:tagLst xmlns:a="http://schemas.openxmlformats.org/drawingml/2006/main" xmlns:r="http://schemas.openxmlformats.org/officeDocument/2006/relationships" xmlns:p="http://schemas.openxmlformats.org/presentationml/2006/main">
  <p:tag name="PA" val="v5.2.9"/>
</p:tagLst>
</file>

<file path=ppt/tags/tag204.xml><?xml version="1.0" encoding="utf-8"?>
<p:tagLst xmlns:a="http://schemas.openxmlformats.org/drawingml/2006/main" xmlns:r="http://schemas.openxmlformats.org/officeDocument/2006/relationships" xmlns:p="http://schemas.openxmlformats.org/presentationml/2006/main">
  <p:tag name="PA" val="v5.2.9"/>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2.9"/>
</p:tagLst>
</file>

<file path=ppt/tags/tag213.xml><?xml version="1.0" encoding="utf-8"?>
<p:tagLst xmlns:a="http://schemas.openxmlformats.org/drawingml/2006/main" xmlns:r="http://schemas.openxmlformats.org/officeDocument/2006/relationships" xmlns:p="http://schemas.openxmlformats.org/presentationml/2006/main">
  <p:tag name="PA" val="v5.2.9"/>
</p:tagLst>
</file>

<file path=ppt/tags/tag214.xml><?xml version="1.0" encoding="utf-8"?>
<p:tagLst xmlns:a="http://schemas.openxmlformats.org/drawingml/2006/main" xmlns:r="http://schemas.openxmlformats.org/officeDocument/2006/relationships" xmlns:p="http://schemas.openxmlformats.org/presentationml/2006/main">
  <p:tag name="PA" val="v5.2.9"/>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A" val="v5.2.9"/>
</p:tagLst>
</file>

<file path=ppt/tags/tag219.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8"/>
</p:tagLst>
</file>

<file path=ppt/tags/tag220.xml><?xml version="1.0" encoding="utf-8"?>
<p:tagLst xmlns:a="http://schemas.openxmlformats.org/drawingml/2006/main" xmlns:r="http://schemas.openxmlformats.org/officeDocument/2006/relationships" xmlns:p="http://schemas.openxmlformats.org/presentationml/2006/main">
  <p:tag name="PA" val="v5.2.9"/>
</p:tagLst>
</file>

<file path=ppt/tags/tag221.xml><?xml version="1.0" encoding="utf-8"?>
<p:tagLst xmlns:a="http://schemas.openxmlformats.org/drawingml/2006/main" xmlns:r="http://schemas.openxmlformats.org/officeDocument/2006/relationships" xmlns:p="http://schemas.openxmlformats.org/presentationml/2006/main">
  <p:tag name="PA" val="v5.2.9"/>
</p:tagLst>
</file>

<file path=ppt/tags/tag222.xml><?xml version="1.0" encoding="utf-8"?>
<p:tagLst xmlns:a="http://schemas.openxmlformats.org/drawingml/2006/main" xmlns:r="http://schemas.openxmlformats.org/officeDocument/2006/relationships" xmlns:p="http://schemas.openxmlformats.org/presentationml/2006/main">
  <p:tag name="PA" val="v5.2.9"/>
</p:tagLst>
</file>

<file path=ppt/tags/tag223.xml><?xml version="1.0" encoding="utf-8"?>
<p:tagLst xmlns:a="http://schemas.openxmlformats.org/drawingml/2006/main" xmlns:r="http://schemas.openxmlformats.org/officeDocument/2006/relationships" xmlns:p="http://schemas.openxmlformats.org/presentationml/2006/main">
  <p:tag name="PA" val="v5.2.9"/>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30.xml><?xml version="1.0" encoding="utf-8"?>
<p:tagLst xmlns:a="http://schemas.openxmlformats.org/drawingml/2006/main" xmlns:r="http://schemas.openxmlformats.org/officeDocument/2006/relationships" xmlns:p="http://schemas.openxmlformats.org/presentationml/2006/main">
  <p:tag name="PA" val="v5.2.9"/>
</p:tagLst>
</file>

<file path=ppt/tags/tag231.xml><?xml version="1.0" encoding="utf-8"?>
<p:tagLst xmlns:a="http://schemas.openxmlformats.org/drawingml/2006/main" xmlns:r="http://schemas.openxmlformats.org/officeDocument/2006/relationships" xmlns:p="http://schemas.openxmlformats.org/presentationml/2006/main">
  <p:tag name="PA" val="v5.2.9"/>
</p:tagLst>
</file>

<file path=ppt/tags/tag232.xml><?xml version="1.0" encoding="utf-8"?>
<p:tagLst xmlns:a="http://schemas.openxmlformats.org/drawingml/2006/main" xmlns:r="http://schemas.openxmlformats.org/officeDocument/2006/relationships" xmlns:p="http://schemas.openxmlformats.org/presentationml/2006/main">
  <p:tag name="PA" val="v5.2.9"/>
</p:tagLst>
</file>

<file path=ppt/tags/tag233.xml><?xml version="1.0" encoding="utf-8"?>
<p:tagLst xmlns:a="http://schemas.openxmlformats.org/drawingml/2006/main" xmlns:r="http://schemas.openxmlformats.org/officeDocument/2006/relationships" xmlns:p="http://schemas.openxmlformats.org/presentationml/2006/main">
  <p:tag name="PA" val="v5.2.9"/>
</p:tagLst>
</file>

<file path=ppt/tags/tag234.xml><?xml version="1.0" encoding="utf-8"?>
<p:tagLst xmlns:a="http://schemas.openxmlformats.org/drawingml/2006/main" xmlns:r="http://schemas.openxmlformats.org/officeDocument/2006/relationships" xmlns:p="http://schemas.openxmlformats.org/presentationml/2006/main">
  <p:tag name="PA" val="v5.2.9"/>
</p:tagLst>
</file>

<file path=ppt/tags/tag235.xml><?xml version="1.0" encoding="utf-8"?>
<p:tagLst xmlns:a="http://schemas.openxmlformats.org/drawingml/2006/main" xmlns:r="http://schemas.openxmlformats.org/officeDocument/2006/relationships" xmlns:p="http://schemas.openxmlformats.org/presentationml/2006/main">
  <p:tag name="PA" val="v5.2.9"/>
</p:tagLst>
</file>

<file path=ppt/tags/tag236.xml><?xml version="1.0" encoding="utf-8"?>
<p:tagLst xmlns:a="http://schemas.openxmlformats.org/drawingml/2006/main" xmlns:r="http://schemas.openxmlformats.org/officeDocument/2006/relationships" xmlns:p="http://schemas.openxmlformats.org/presentationml/2006/main">
  <p:tag name="PA" val="v5.2.9"/>
</p:tagLst>
</file>

<file path=ppt/tags/tag237.xml><?xml version="1.0" encoding="utf-8"?>
<p:tagLst xmlns:a="http://schemas.openxmlformats.org/drawingml/2006/main" xmlns:r="http://schemas.openxmlformats.org/officeDocument/2006/relationships" xmlns:p="http://schemas.openxmlformats.org/presentationml/2006/main">
  <p:tag name="PA" val="v5.2.9"/>
</p:tagLst>
</file>

<file path=ppt/tags/tag238.xml><?xml version="1.0" encoding="utf-8"?>
<p:tagLst xmlns:a="http://schemas.openxmlformats.org/drawingml/2006/main" xmlns:r="http://schemas.openxmlformats.org/officeDocument/2006/relationships" xmlns:p="http://schemas.openxmlformats.org/presentationml/2006/main">
  <p:tag name="PA" val="v5.2.9"/>
</p:tagLst>
</file>

<file path=ppt/tags/tag239.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40.xml><?xml version="1.0" encoding="utf-8"?>
<p:tagLst xmlns:a="http://schemas.openxmlformats.org/drawingml/2006/main" xmlns:r="http://schemas.openxmlformats.org/officeDocument/2006/relationships" xmlns:p="http://schemas.openxmlformats.org/presentationml/2006/main">
  <p:tag name="PA" val="v5.2.9"/>
</p:tagLst>
</file>

<file path=ppt/tags/tag241.xml><?xml version="1.0" encoding="utf-8"?>
<p:tagLst xmlns:a="http://schemas.openxmlformats.org/drawingml/2006/main" xmlns:r="http://schemas.openxmlformats.org/officeDocument/2006/relationships" xmlns:p="http://schemas.openxmlformats.org/presentationml/2006/main">
  <p:tag name="PA" val="v5.2.9"/>
</p:tagLst>
</file>

<file path=ppt/tags/tag242.xml><?xml version="1.0" encoding="utf-8"?>
<p:tagLst xmlns:a="http://schemas.openxmlformats.org/drawingml/2006/main" xmlns:r="http://schemas.openxmlformats.org/officeDocument/2006/relationships" xmlns:p="http://schemas.openxmlformats.org/presentationml/2006/main">
  <p:tag name="PA" val="v5.2.9"/>
</p:tagLst>
</file>

<file path=ppt/tags/tag243.xml><?xml version="1.0" encoding="utf-8"?>
<p:tagLst xmlns:a="http://schemas.openxmlformats.org/drawingml/2006/main" xmlns:r="http://schemas.openxmlformats.org/officeDocument/2006/relationships" xmlns:p="http://schemas.openxmlformats.org/presentationml/2006/main">
  <p:tag name="PA" val="v5.2.9"/>
</p:tagLst>
</file>

<file path=ppt/tags/tag244.xml><?xml version="1.0" encoding="utf-8"?>
<p:tagLst xmlns:a="http://schemas.openxmlformats.org/drawingml/2006/main" xmlns:r="http://schemas.openxmlformats.org/officeDocument/2006/relationships" xmlns:p="http://schemas.openxmlformats.org/presentationml/2006/main">
  <p:tag name="PA" val="v5.2.9"/>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66.xml><?xml version="1.0" encoding="utf-8"?>
<p:tagLst xmlns:a="http://schemas.openxmlformats.org/drawingml/2006/main" xmlns:r="http://schemas.openxmlformats.org/officeDocument/2006/relationships" xmlns:p="http://schemas.openxmlformats.org/presentationml/2006/main">
  <p:tag name="PA" val="v5.2.9"/>
</p:tagLst>
</file>

<file path=ppt/tags/tag267.xml><?xml version="1.0" encoding="utf-8"?>
<p:tagLst xmlns:a="http://schemas.openxmlformats.org/drawingml/2006/main" xmlns:r="http://schemas.openxmlformats.org/officeDocument/2006/relationships" xmlns:p="http://schemas.openxmlformats.org/presentationml/2006/main">
  <p:tag name="PA" val="v5.2.9"/>
</p:tagLst>
</file>

<file path=ppt/tags/tag268.xml><?xml version="1.0" encoding="utf-8"?>
<p:tagLst xmlns:a="http://schemas.openxmlformats.org/drawingml/2006/main" xmlns:r="http://schemas.openxmlformats.org/officeDocument/2006/relationships" xmlns:p="http://schemas.openxmlformats.org/presentationml/2006/main">
  <p:tag name="PA" val="v5.2.9"/>
</p:tagLst>
</file>

<file path=ppt/tags/tag269.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70.xml><?xml version="1.0" encoding="utf-8"?>
<p:tagLst xmlns:a="http://schemas.openxmlformats.org/drawingml/2006/main" xmlns:r="http://schemas.openxmlformats.org/officeDocument/2006/relationships" xmlns:p="http://schemas.openxmlformats.org/presentationml/2006/main">
  <p:tag name="PA" val="v5.2.9"/>
</p:tagLst>
</file>

<file path=ppt/tags/tag271.xml><?xml version="1.0" encoding="utf-8"?>
<p:tagLst xmlns:a="http://schemas.openxmlformats.org/drawingml/2006/main" xmlns:r="http://schemas.openxmlformats.org/officeDocument/2006/relationships" xmlns:p="http://schemas.openxmlformats.org/presentationml/2006/main">
  <p:tag name="PA" val="v5.2.9"/>
</p:tagLst>
</file>

<file path=ppt/tags/tag272.xml><?xml version="1.0" encoding="utf-8"?>
<p:tagLst xmlns:a="http://schemas.openxmlformats.org/drawingml/2006/main" xmlns:r="http://schemas.openxmlformats.org/officeDocument/2006/relationships" xmlns:p="http://schemas.openxmlformats.org/presentationml/2006/main">
  <p:tag name="PA" val="v5.2.9"/>
</p:tagLst>
</file>

<file path=ppt/tags/tag273.xml><?xml version="1.0" encoding="utf-8"?>
<p:tagLst xmlns:a="http://schemas.openxmlformats.org/drawingml/2006/main" xmlns:r="http://schemas.openxmlformats.org/officeDocument/2006/relationships" xmlns:p="http://schemas.openxmlformats.org/presentationml/2006/main">
  <p:tag name="PA" val="v5.2.9"/>
</p:tagLst>
</file>

<file path=ppt/tags/tag274.xml><?xml version="1.0" encoding="utf-8"?>
<p:tagLst xmlns:a="http://schemas.openxmlformats.org/drawingml/2006/main" xmlns:r="http://schemas.openxmlformats.org/officeDocument/2006/relationships" xmlns:p="http://schemas.openxmlformats.org/presentationml/2006/main">
  <p:tag name="PA" val="v5.2.9"/>
</p:tagLst>
</file>

<file path=ppt/tags/tag275.xml><?xml version="1.0" encoding="utf-8"?>
<p:tagLst xmlns:a="http://schemas.openxmlformats.org/drawingml/2006/main" xmlns:r="http://schemas.openxmlformats.org/officeDocument/2006/relationships" xmlns:p="http://schemas.openxmlformats.org/presentationml/2006/main">
  <p:tag name="PA" val="v5.2.9"/>
</p:tagLst>
</file>

<file path=ppt/tags/tag276.xml><?xml version="1.0" encoding="utf-8"?>
<p:tagLst xmlns:a="http://schemas.openxmlformats.org/drawingml/2006/main" xmlns:r="http://schemas.openxmlformats.org/officeDocument/2006/relationships" xmlns:p="http://schemas.openxmlformats.org/presentationml/2006/main">
  <p:tag name="PA" val="v5.2.9"/>
</p:tagLst>
</file>

<file path=ppt/tags/tag277.xml><?xml version="1.0" encoding="utf-8"?>
<p:tagLst xmlns:a="http://schemas.openxmlformats.org/drawingml/2006/main" xmlns:r="http://schemas.openxmlformats.org/officeDocument/2006/relationships" xmlns:p="http://schemas.openxmlformats.org/presentationml/2006/main">
  <p:tag name="PA" val="v5.2.9"/>
</p:tagLst>
</file>

<file path=ppt/tags/tag278.xml><?xml version="1.0" encoding="utf-8"?>
<p:tagLst xmlns:a="http://schemas.openxmlformats.org/drawingml/2006/main" xmlns:r="http://schemas.openxmlformats.org/officeDocument/2006/relationships" xmlns:p="http://schemas.openxmlformats.org/presentationml/2006/main">
  <p:tag name="PA" val="v5.2.9"/>
</p:tagLst>
</file>

<file path=ppt/tags/tag279.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80.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281.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282.xml><?xml version="1.0" encoding="utf-8"?>
<p:tagLst xmlns:a="http://schemas.openxmlformats.org/drawingml/2006/main" xmlns:r="http://schemas.openxmlformats.org/officeDocument/2006/relationships" xmlns:p="http://schemas.openxmlformats.org/presentationml/2006/main">
  <p:tag name="PA" val="v5.2.8"/>
</p:tagLst>
</file>

<file path=ppt/tags/tag283.xml><?xml version="1.0" encoding="utf-8"?>
<p:tagLst xmlns:a="http://schemas.openxmlformats.org/drawingml/2006/main" xmlns:r="http://schemas.openxmlformats.org/officeDocument/2006/relationships" xmlns:p="http://schemas.openxmlformats.org/presentationml/2006/main">
  <p:tag name="PA" val="v5.2.8"/>
</p:tagLst>
</file>

<file path=ppt/tags/tag284.xml><?xml version="1.0" encoding="utf-8"?>
<p:tagLst xmlns:a="http://schemas.openxmlformats.org/drawingml/2006/main" xmlns:r="http://schemas.openxmlformats.org/officeDocument/2006/relationships" xmlns:p="http://schemas.openxmlformats.org/presentationml/2006/main">
  <p:tag name="PA" val="v5.2.8"/>
</p:tagLst>
</file>

<file path=ppt/tags/tag285.xml><?xml version="1.0" encoding="utf-8"?>
<p:tagLst xmlns:a="http://schemas.openxmlformats.org/drawingml/2006/main" xmlns:r="http://schemas.openxmlformats.org/officeDocument/2006/relationships" xmlns:p="http://schemas.openxmlformats.org/presentationml/2006/main">
  <p:tag name="PA" val="v5.2.8"/>
</p:tagLst>
</file>

<file path=ppt/tags/tag286.xml><?xml version="1.0" encoding="utf-8"?>
<p:tagLst xmlns:a="http://schemas.openxmlformats.org/drawingml/2006/main" xmlns:r="http://schemas.openxmlformats.org/officeDocument/2006/relationships" xmlns:p="http://schemas.openxmlformats.org/presentationml/2006/main">
  <p:tag name="PA" val="v5.2.8"/>
</p:tagLst>
</file>

<file path=ppt/tags/tag287.xml><?xml version="1.0" encoding="utf-8"?>
<p:tagLst xmlns:a="http://schemas.openxmlformats.org/drawingml/2006/main" xmlns:r="http://schemas.openxmlformats.org/officeDocument/2006/relationships" xmlns:p="http://schemas.openxmlformats.org/presentationml/2006/main">
  <p:tag name="PA" val="v5.2.8"/>
</p:tagLst>
</file>

<file path=ppt/tags/tag288.xml><?xml version="1.0" encoding="utf-8"?>
<p:tagLst xmlns:a="http://schemas.openxmlformats.org/drawingml/2006/main" xmlns:r="http://schemas.openxmlformats.org/officeDocument/2006/relationships" xmlns:p="http://schemas.openxmlformats.org/presentationml/2006/main">
  <p:tag name="PA" val="v5.2.8"/>
</p:tagLst>
</file>

<file path=ppt/tags/tag289.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8"/>
</p:tagLst>
</file>

<file path=ppt/tags/tag290.xml><?xml version="1.0" encoding="utf-8"?>
<p:tagLst xmlns:a="http://schemas.openxmlformats.org/drawingml/2006/main" xmlns:r="http://schemas.openxmlformats.org/officeDocument/2006/relationships" xmlns:p="http://schemas.openxmlformats.org/presentationml/2006/main">
  <p:tag name="PA" val="v5.2.8"/>
</p:tagLst>
</file>

<file path=ppt/tags/tag291.xml><?xml version="1.0" encoding="utf-8"?>
<p:tagLst xmlns:a="http://schemas.openxmlformats.org/drawingml/2006/main" xmlns:r="http://schemas.openxmlformats.org/officeDocument/2006/relationships" xmlns:p="http://schemas.openxmlformats.org/presentationml/2006/main">
  <p:tag name="PA" val="v5.2.8"/>
</p:tagLst>
</file>

<file path=ppt/tags/tag292.xml><?xml version="1.0" encoding="utf-8"?>
<p:tagLst xmlns:a="http://schemas.openxmlformats.org/drawingml/2006/main" xmlns:r="http://schemas.openxmlformats.org/officeDocument/2006/relationships" xmlns:p="http://schemas.openxmlformats.org/presentationml/2006/main">
  <p:tag name="PA" val="v5.2.8"/>
</p:tagLst>
</file>

<file path=ppt/tags/tag293.xml><?xml version="1.0" encoding="utf-8"?>
<p:tagLst xmlns:a="http://schemas.openxmlformats.org/drawingml/2006/main" xmlns:r="http://schemas.openxmlformats.org/officeDocument/2006/relationships" xmlns:p="http://schemas.openxmlformats.org/presentationml/2006/main">
  <p:tag name="PA" val="v5.2.8"/>
</p:tagLst>
</file>

<file path=ppt/tags/tag294.xml><?xml version="1.0" encoding="utf-8"?>
<p:tagLst xmlns:a="http://schemas.openxmlformats.org/drawingml/2006/main" xmlns:r="http://schemas.openxmlformats.org/officeDocument/2006/relationships" xmlns:p="http://schemas.openxmlformats.org/presentationml/2006/main">
  <p:tag name="PA" val="v5.2.8"/>
</p:tagLst>
</file>

<file path=ppt/tags/tag295.xml><?xml version="1.0" encoding="utf-8"?>
<p:tagLst xmlns:a="http://schemas.openxmlformats.org/drawingml/2006/main" xmlns:r="http://schemas.openxmlformats.org/officeDocument/2006/relationships" xmlns:p="http://schemas.openxmlformats.org/presentationml/2006/main">
  <p:tag name="PA" val="v5.2.8"/>
</p:tagLst>
</file>

<file path=ppt/tags/tag296.xml><?xml version="1.0" encoding="utf-8"?>
<p:tagLst xmlns:a="http://schemas.openxmlformats.org/drawingml/2006/main" xmlns:r="http://schemas.openxmlformats.org/officeDocument/2006/relationships" xmlns:p="http://schemas.openxmlformats.org/presentationml/2006/main">
  <p:tag name="PA" val="v5.2.8"/>
</p:tagLst>
</file>

<file path=ppt/tags/tag297.xml><?xml version="1.0" encoding="utf-8"?>
<p:tagLst xmlns:a="http://schemas.openxmlformats.org/drawingml/2006/main" xmlns:r="http://schemas.openxmlformats.org/officeDocument/2006/relationships" xmlns:p="http://schemas.openxmlformats.org/presentationml/2006/main">
  <p:tag name="PA" val="v5.2.8"/>
</p:tagLst>
</file>

<file path=ppt/tags/tag298.xml><?xml version="1.0" encoding="utf-8"?>
<p:tagLst xmlns:a="http://schemas.openxmlformats.org/drawingml/2006/main" xmlns:r="http://schemas.openxmlformats.org/officeDocument/2006/relationships" xmlns:p="http://schemas.openxmlformats.org/presentationml/2006/main">
  <p:tag name="PA" val="v5.2.8"/>
</p:tagLst>
</file>

<file path=ppt/tags/tag299.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30.xml><?xml version="1.0" encoding="utf-8"?>
<p:tagLst xmlns:a="http://schemas.openxmlformats.org/drawingml/2006/main" xmlns:r="http://schemas.openxmlformats.org/officeDocument/2006/relationships" xmlns:p="http://schemas.openxmlformats.org/presentationml/2006/main">
  <p:tag name="PA" val="v5.2.8"/>
</p:tagLst>
</file>

<file path=ppt/tags/tag300.xml><?xml version="1.0" encoding="utf-8"?>
<p:tagLst xmlns:a="http://schemas.openxmlformats.org/drawingml/2006/main" xmlns:r="http://schemas.openxmlformats.org/officeDocument/2006/relationships" xmlns:p="http://schemas.openxmlformats.org/presentationml/2006/main">
  <p:tag name="PA" val="v5.2.8"/>
</p:tagLst>
</file>

<file path=ppt/tags/tag301.xml><?xml version="1.0" encoding="utf-8"?>
<p:tagLst xmlns:a="http://schemas.openxmlformats.org/drawingml/2006/main" xmlns:r="http://schemas.openxmlformats.org/officeDocument/2006/relationships" xmlns:p="http://schemas.openxmlformats.org/presentationml/2006/main">
  <p:tag name="PA" val="v5.2.8"/>
</p:tagLst>
</file>

<file path=ppt/tags/tag302.xml><?xml version="1.0" encoding="utf-8"?>
<p:tagLst xmlns:a="http://schemas.openxmlformats.org/drawingml/2006/main" xmlns:r="http://schemas.openxmlformats.org/officeDocument/2006/relationships" xmlns:p="http://schemas.openxmlformats.org/presentationml/2006/main">
  <p:tag name="PA" val="v5.2.8"/>
</p:tagLst>
</file>

<file path=ppt/tags/tag303.xml><?xml version="1.0" encoding="utf-8"?>
<p:tagLst xmlns:a="http://schemas.openxmlformats.org/drawingml/2006/main" xmlns:r="http://schemas.openxmlformats.org/officeDocument/2006/relationships" xmlns:p="http://schemas.openxmlformats.org/presentationml/2006/main">
  <p:tag name="PA" val="v5.2.8"/>
</p:tagLst>
</file>

<file path=ppt/tags/tag304.xml><?xml version="1.0" encoding="utf-8"?>
<p:tagLst xmlns:a="http://schemas.openxmlformats.org/drawingml/2006/main" xmlns:r="http://schemas.openxmlformats.org/officeDocument/2006/relationships" xmlns:p="http://schemas.openxmlformats.org/presentationml/2006/main">
  <p:tag name="PA" val="v5.2.8"/>
</p:tagLst>
</file>

<file path=ppt/tags/tag305.xml><?xml version="1.0" encoding="utf-8"?>
<p:tagLst xmlns:a="http://schemas.openxmlformats.org/drawingml/2006/main" xmlns:r="http://schemas.openxmlformats.org/officeDocument/2006/relationships" xmlns:p="http://schemas.openxmlformats.org/presentationml/2006/main">
  <p:tag name="PA" val="v5.2.8"/>
</p:tagLst>
</file>

<file path=ppt/tags/tag306.xml><?xml version="1.0" encoding="utf-8"?>
<p:tagLst xmlns:a="http://schemas.openxmlformats.org/drawingml/2006/main" xmlns:r="http://schemas.openxmlformats.org/officeDocument/2006/relationships" xmlns:p="http://schemas.openxmlformats.org/presentationml/2006/main">
  <p:tag name="PA" val="v5.2.8"/>
</p:tagLst>
</file>

<file path=ppt/tags/tag307.xml><?xml version="1.0" encoding="utf-8"?>
<p:tagLst xmlns:a="http://schemas.openxmlformats.org/drawingml/2006/main" xmlns:r="http://schemas.openxmlformats.org/officeDocument/2006/relationships" xmlns:p="http://schemas.openxmlformats.org/presentationml/2006/main">
  <p:tag name="PA" val="v5.2.8"/>
</p:tagLst>
</file>

<file path=ppt/tags/tag308.xml><?xml version="1.0" encoding="utf-8"?>
<p:tagLst xmlns:a="http://schemas.openxmlformats.org/drawingml/2006/main" xmlns:r="http://schemas.openxmlformats.org/officeDocument/2006/relationships" xmlns:p="http://schemas.openxmlformats.org/presentationml/2006/main">
  <p:tag name="PA" val="v5.2.8"/>
</p:tagLst>
</file>

<file path=ppt/tags/tag309.xml><?xml version="1.0" encoding="utf-8"?>
<p:tagLst xmlns:a="http://schemas.openxmlformats.org/drawingml/2006/main" xmlns:r="http://schemas.openxmlformats.org/officeDocument/2006/relationships" xmlns:p="http://schemas.openxmlformats.org/presentationml/2006/main">
  <p:tag name="PA" val="v5.2.8"/>
</p:tagLst>
</file>

<file path=ppt/tags/tag31.xml><?xml version="1.0" encoding="utf-8"?>
<p:tagLst xmlns:a="http://schemas.openxmlformats.org/drawingml/2006/main" xmlns:r="http://schemas.openxmlformats.org/officeDocument/2006/relationships" xmlns:p="http://schemas.openxmlformats.org/presentationml/2006/main">
  <p:tag name="PA" val="v5.2.8"/>
</p:tagLst>
</file>

<file path=ppt/tags/tag310.xml><?xml version="1.0" encoding="utf-8"?>
<p:tagLst xmlns:a="http://schemas.openxmlformats.org/drawingml/2006/main" xmlns:r="http://schemas.openxmlformats.org/officeDocument/2006/relationships" xmlns:p="http://schemas.openxmlformats.org/presentationml/2006/main">
  <p:tag name="PA" val="v5.2.8"/>
</p:tagLst>
</file>

<file path=ppt/tags/tag311.xml><?xml version="1.0" encoding="utf-8"?>
<p:tagLst xmlns:a="http://schemas.openxmlformats.org/drawingml/2006/main" xmlns:r="http://schemas.openxmlformats.org/officeDocument/2006/relationships" xmlns:p="http://schemas.openxmlformats.org/presentationml/2006/main">
  <p:tag name="PA" val="v5.2.8"/>
</p:tagLst>
</file>

<file path=ppt/tags/tag312.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313.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314.xml><?xml version="1.0" encoding="utf-8"?>
<p:tagLst xmlns:a="http://schemas.openxmlformats.org/drawingml/2006/main" xmlns:r="http://schemas.openxmlformats.org/officeDocument/2006/relationships" xmlns:p="http://schemas.openxmlformats.org/presentationml/2006/main">
  <p:tag name="PA" val="v5.2.8"/>
</p:tagLst>
</file>

<file path=ppt/tags/tag315.xml><?xml version="1.0" encoding="utf-8"?>
<p:tagLst xmlns:a="http://schemas.openxmlformats.org/drawingml/2006/main" xmlns:r="http://schemas.openxmlformats.org/officeDocument/2006/relationships" xmlns:p="http://schemas.openxmlformats.org/presentationml/2006/main">
  <p:tag name="PA" val="v5.2.8"/>
</p:tagLst>
</file>

<file path=ppt/tags/tag316.xml><?xml version="1.0" encoding="utf-8"?>
<p:tagLst xmlns:a="http://schemas.openxmlformats.org/drawingml/2006/main" xmlns:r="http://schemas.openxmlformats.org/officeDocument/2006/relationships" xmlns:p="http://schemas.openxmlformats.org/presentationml/2006/main">
  <p:tag name="PA" val="v5.2.8"/>
</p:tagLst>
</file>

<file path=ppt/tags/tag317.xml><?xml version="1.0" encoding="utf-8"?>
<p:tagLst xmlns:a="http://schemas.openxmlformats.org/drawingml/2006/main" xmlns:r="http://schemas.openxmlformats.org/officeDocument/2006/relationships" xmlns:p="http://schemas.openxmlformats.org/presentationml/2006/main">
  <p:tag name="PA" val="v5.2.8"/>
</p:tagLst>
</file>

<file path=ppt/tags/tag318.xml><?xml version="1.0" encoding="utf-8"?>
<p:tagLst xmlns:a="http://schemas.openxmlformats.org/drawingml/2006/main" xmlns:r="http://schemas.openxmlformats.org/officeDocument/2006/relationships" xmlns:p="http://schemas.openxmlformats.org/presentationml/2006/main">
  <p:tag name="PA" val="v5.2.8"/>
</p:tagLst>
</file>

<file path=ppt/tags/tag319.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32.xml><?xml version="1.0" encoding="utf-8"?>
<p:tagLst xmlns:a="http://schemas.openxmlformats.org/drawingml/2006/main" xmlns:r="http://schemas.openxmlformats.org/officeDocument/2006/relationships" xmlns:p="http://schemas.openxmlformats.org/presentationml/2006/main">
  <p:tag name="PA" val="v5.2.8"/>
</p:tagLst>
</file>

<file path=ppt/tags/tag320.xml><?xml version="1.0" encoding="utf-8"?>
<p:tagLst xmlns:a="http://schemas.openxmlformats.org/drawingml/2006/main" xmlns:r="http://schemas.openxmlformats.org/officeDocument/2006/relationships" xmlns:p="http://schemas.openxmlformats.org/presentationml/2006/main">
  <p:tag name="PA" val="v5.2.8"/>
</p:tagLst>
</file>

<file path=ppt/tags/tag321.xml><?xml version="1.0" encoding="utf-8"?>
<p:tagLst xmlns:a="http://schemas.openxmlformats.org/drawingml/2006/main" xmlns:r="http://schemas.openxmlformats.org/officeDocument/2006/relationships" xmlns:p="http://schemas.openxmlformats.org/presentationml/2006/main">
  <p:tag name="PA" val="v5.2.8"/>
</p:tagLst>
</file>

<file path=ppt/tags/tag322.xml><?xml version="1.0" encoding="utf-8"?>
<p:tagLst xmlns:a="http://schemas.openxmlformats.org/drawingml/2006/main" xmlns:r="http://schemas.openxmlformats.org/officeDocument/2006/relationships" xmlns:p="http://schemas.openxmlformats.org/presentationml/2006/main">
  <p:tag name="PA" val="v5.2.8"/>
</p:tagLst>
</file>

<file path=ppt/tags/tag323.xml><?xml version="1.0" encoding="utf-8"?>
<p:tagLst xmlns:a="http://schemas.openxmlformats.org/drawingml/2006/main" xmlns:r="http://schemas.openxmlformats.org/officeDocument/2006/relationships" xmlns:p="http://schemas.openxmlformats.org/presentationml/2006/main">
  <p:tag name="PA" val="v5.2.8"/>
</p:tagLst>
</file>

<file path=ppt/tags/tag324.xml><?xml version="1.0" encoding="utf-8"?>
<p:tagLst xmlns:a="http://schemas.openxmlformats.org/drawingml/2006/main" xmlns:r="http://schemas.openxmlformats.org/officeDocument/2006/relationships" xmlns:p="http://schemas.openxmlformats.org/presentationml/2006/main">
  <p:tag name="PA" val="v5.2.8"/>
</p:tagLst>
</file>

<file path=ppt/tags/tag325.xml><?xml version="1.0" encoding="utf-8"?>
<p:tagLst xmlns:a="http://schemas.openxmlformats.org/drawingml/2006/main" xmlns:r="http://schemas.openxmlformats.org/officeDocument/2006/relationships" xmlns:p="http://schemas.openxmlformats.org/presentationml/2006/main">
  <p:tag name="PA" val="v5.2.8"/>
</p:tagLst>
</file>

<file path=ppt/tags/tag326.xml><?xml version="1.0" encoding="utf-8"?>
<p:tagLst xmlns:a="http://schemas.openxmlformats.org/drawingml/2006/main" xmlns:r="http://schemas.openxmlformats.org/officeDocument/2006/relationships" xmlns:p="http://schemas.openxmlformats.org/presentationml/2006/main">
  <p:tag name="PA" val="v5.2.8"/>
</p:tagLst>
</file>

<file path=ppt/tags/tag327.xml><?xml version="1.0" encoding="utf-8"?>
<p:tagLst xmlns:a="http://schemas.openxmlformats.org/drawingml/2006/main" xmlns:r="http://schemas.openxmlformats.org/officeDocument/2006/relationships" xmlns:p="http://schemas.openxmlformats.org/presentationml/2006/main">
  <p:tag name="PA" val="v5.2.8"/>
</p:tagLst>
</file>

<file path=ppt/tags/tag328.xml><?xml version="1.0" encoding="utf-8"?>
<p:tagLst xmlns:a="http://schemas.openxmlformats.org/drawingml/2006/main" xmlns:r="http://schemas.openxmlformats.org/officeDocument/2006/relationships" xmlns:p="http://schemas.openxmlformats.org/presentationml/2006/main">
  <p:tag name="PA" val="v5.2.8"/>
</p:tagLst>
</file>

<file path=ppt/tags/tag329.xml><?xml version="1.0" encoding="utf-8"?>
<p:tagLst xmlns:a="http://schemas.openxmlformats.org/drawingml/2006/main" xmlns:r="http://schemas.openxmlformats.org/officeDocument/2006/relationships" xmlns:p="http://schemas.openxmlformats.org/presentationml/2006/main">
  <p:tag name="PA" val="v5.2.8"/>
</p:tagLst>
</file>

<file path=ppt/tags/tag33.xml><?xml version="1.0" encoding="utf-8"?>
<p:tagLst xmlns:a="http://schemas.openxmlformats.org/drawingml/2006/main" xmlns:r="http://schemas.openxmlformats.org/officeDocument/2006/relationships" xmlns:p="http://schemas.openxmlformats.org/presentationml/2006/main">
  <p:tag name="PA" val="v5.2.8"/>
</p:tagLst>
</file>

<file path=ppt/tags/tag330.xml><?xml version="1.0" encoding="utf-8"?>
<p:tagLst xmlns:a="http://schemas.openxmlformats.org/drawingml/2006/main" xmlns:r="http://schemas.openxmlformats.org/officeDocument/2006/relationships" xmlns:p="http://schemas.openxmlformats.org/presentationml/2006/main">
  <p:tag name="PA" val="v5.2.8"/>
</p:tagLst>
</file>

<file path=ppt/tags/tag331.xml><?xml version="1.0" encoding="utf-8"?>
<p:tagLst xmlns:a="http://schemas.openxmlformats.org/drawingml/2006/main" xmlns:r="http://schemas.openxmlformats.org/officeDocument/2006/relationships" xmlns:p="http://schemas.openxmlformats.org/presentationml/2006/main">
  <p:tag name="PA" val="v5.2.8"/>
</p:tagLst>
</file>

<file path=ppt/tags/tag332.xml><?xml version="1.0" encoding="utf-8"?>
<p:tagLst xmlns:a="http://schemas.openxmlformats.org/drawingml/2006/main" xmlns:r="http://schemas.openxmlformats.org/officeDocument/2006/relationships" xmlns:p="http://schemas.openxmlformats.org/presentationml/2006/main">
  <p:tag name="PA" val="v5.2.8"/>
</p:tagLst>
</file>

<file path=ppt/tags/tag333.xml><?xml version="1.0" encoding="utf-8"?>
<p:tagLst xmlns:a="http://schemas.openxmlformats.org/drawingml/2006/main" xmlns:r="http://schemas.openxmlformats.org/officeDocument/2006/relationships" xmlns:p="http://schemas.openxmlformats.org/presentationml/2006/main">
  <p:tag name="PA" val="v5.2.8"/>
</p:tagLst>
</file>

<file path=ppt/tags/tag334.xml><?xml version="1.0" encoding="utf-8"?>
<p:tagLst xmlns:a="http://schemas.openxmlformats.org/drawingml/2006/main" xmlns:r="http://schemas.openxmlformats.org/officeDocument/2006/relationships" xmlns:p="http://schemas.openxmlformats.org/presentationml/2006/main">
  <p:tag name="PA" val="v5.2.8"/>
</p:tagLst>
</file>

<file path=ppt/tags/tag335.xml><?xml version="1.0" encoding="utf-8"?>
<p:tagLst xmlns:a="http://schemas.openxmlformats.org/drawingml/2006/main" xmlns:r="http://schemas.openxmlformats.org/officeDocument/2006/relationships" xmlns:p="http://schemas.openxmlformats.org/presentationml/2006/main">
  <p:tag name="PA" val="v5.2.8"/>
</p:tagLst>
</file>

<file path=ppt/tags/tag336.xml><?xml version="1.0" encoding="utf-8"?>
<p:tagLst xmlns:a="http://schemas.openxmlformats.org/drawingml/2006/main" xmlns:r="http://schemas.openxmlformats.org/officeDocument/2006/relationships" xmlns:p="http://schemas.openxmlformats.org/presentationml/2006/main">
  <p:tag name="PA" val="v5.2.8"/>
</p:tagLst>
</file>

<file path=ppt/tags/tag337.xml><?xml version="1.0" encoding="utf-8"?>
<p:tagLst xmlns:a="http://schemas.openxmlformats.org/drawingml/2006/main" xmlns:r="http://schemas.openxmlformats.org/officeDocument/2006/relationships" xmlns:p="http://schemas.openxmlformats.org/presentationml/2006/main">
  <p:tag name="PA" val="v5.2.8"/>
</p:tagLst>
</file>

<file path=ppt/tags/tag338.xml><?xml version="1.0" encoding="utf-8"?>
<p:tagLst xmlns:a="http://schemas.openxmlformats.org/drawingml/2006/main" xmlns:r="http://schemas.openxmlformats.org/officeDocument/2006/relationships" xmlns:p="http://schemas.openxmlformats.org/presentationml/2006/main">
  <p:tag name="PA" val="v5.2.8"/>
</p:tagLst>
</file>

<file path=ppt/tags/tag339.xml><?xml version="1.0" encoding="utf-8"?>
<p:tagLst xmlns:a="http://schemas.openxmlformats.org/drawingml/2006/main" xmlns:r="http://schemas.openxmlformats.org/officeDocument/2006/relationships" xmlns:p="http://schemas.openxmlformats.org/presentationml/2006/main">
  <p:tag name="PA" val="v5.2.8"/>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PA" val="v5.2.8"/>
</p:tagLst>
</file>

<file path=ppt/tags/tag36.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37.xml><?xml version="1.0" encoding="utf-8"?>
<p:tagLst xmlns:a="http://schemas.openxmlformats.org/drawingml/2006/main" xmlns:r="http://schemas.openxmlformats.org/officeDocument/2006/relationships" xmlns:p="http://schemas.openxmlformats.org/presentationml/2006/main">
  <p:tag name="PA" val="v5.2.8"/>
</p:tagLst>
</file>

<file path=ppt/tags/tag38.xml><?xml version="1.0" encoding="utf-8"?>
<p:tagLst xmlns:a="http://schemas.openxmlformats.org/drawingml/2006/main" xmlns:r="http://schemas.openxmlformats.org/officeDocument/2006/relationships" xmlns:p="http://schemas.openxmlformats.org/presentationml/2006/main">
  <p:tag name="PA" val="v5.2.8"/>
</p:tagLst>
</file>

<file path=ppt/tags/tag39.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4.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40.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41.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42.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43.xml><?xml version="1.0" encoding="utf-8"?>
<p:tagLst xmlns:a="http://schemas.openxmlformats.org/drawingml/2006/main" xmlns:r="http://schemas.openxmlformats.org/officeDocument/2006/relationships" xmlns:p="http://schemas.openxmlformats.org/presentationml/2006/main">
  <p:tag name="PA" val="v5.2.8"/>
</p:tagLst>
</file>

<file path=ppt/tags/tag44.xml><?xml version="1.0" encoding="utf-8"?>
<p:tagLst xmlns:a="http://schemas.openxmlformats.org/drawingml/2006/main" xmlns:r="http://schemas.openxmlformats.org/officeDocument/2006/relationships" xmlns:p="http://schemas.openxmlformats.org/presentationml/2006/main">
  <p:tag name="PA" val="v5.2.8"/>
</p:tagLst>
</file>

<file path=ppt/tags/tag45.xml><?xml version="1.0" encoding="utf-8"?>
<p:tagLst xmlns:a="http://schemas.openxmlformats.org/drawingml/2006/main" xmlns:r="http://schemas.openxmlformats.org/officeDocument/2006/relationships" xmlns:p="http://schemas.openxmlformats.org/presentationml/2006/main">
  <p:tag name="PA" val="v5.2.8"/>
</p:tagLst>
</file>

<file path=ppt/tags/tag46.xml><?xml version="1.0" encoding="utf-8"?>
<p:tagLst xmlns:a="http://schemas.openxmlformats.org/drawingml/2006/main" xmlns:r="http://schemas.openxmlformats.org/officeDocument/2006/relationships" xmlns:p="http://schemas.openxmlformats.org/presentationml/2006/main">
  <p:tag name="PA" val="v5.2.8"/>
</p:tagLst>
</file>

<file path=ppt/tags/tag47.xml><?xml version="1.0" encoding="utf-8"?>
<p:tagLst xmlns:a="http://schemas.openxmlformats.org/drawingml/2006/main" xmlns:r="http://schemas.openxmlformats.org/officeDocument/2006/relationships" xmlns:p="http://schemas.openxmlformats.org/presentationml/2006/main">
  <p:tag name="PA" val="v5.2.8"/>
</p:tagLst>
</file>

<file path=ppt/tags/tag48.xml><?xml version="1.0" encoding="utf-8"?>
<p:tagLst xmlns:a="http://schemas.openxmlformats.org/drawingml/2006/main" xmlns:r="http://schemas.openxmlformats.org/officeDocument/2006/relationships" xmlns:p="http://schemas.openxmlformats.org/presentationml/2006/main">
  <p:tag name="PA" val="v5.2.8"/>
</p:tagLst>
</file>

<file path=ppt/tags/tag49.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50.xml><?xml version="1.0" encoding="utf-8"?>
<p:tagLst xmlns:a="http://schemas.openxmlformats.org/drawingml/2006/main" xmlns:r="http://schemas.openxmlformats.org/officeDocument/2006/relationships" xmlns:p="http://schemas.openxmlformats.org/presentationml/2006/main">
  <p:tag name="PA" val="v5.2.8"/>
</p:tagLst>
</file>

<file path=ppt/tags/tag51.xml><?xml version="1.0" encoding="utf-8"?>
<p:tagLst xmlns:a="http://schemas.openxmlformats.org/drawingml/2006/main" xmlns:r="http://schemas.openxmlformats.org/officeDocument/2006/relationships" xmlns:p="http://schemas.openxmlformats.org/presentationml/2006/main">
  <p:tag name="PA" val="v5.2.8"/>
</p:tagLst>
</file>

<file path=ppt/tags/tag52.xml><?xml version="1.0" encoding="utf-8"?>
<p:tagLst xmlns:a="http://schemas.openxmlformats.org/drawingml/2006/main" xmlns:r="http://schemas.openxmlformats.org/officeDocument/2006/relationships" xmlns:p="http://schemas.openxmlformats.org/presentationml/2006/main">
  <p:tag name="PA" val="v5.2.8"/>
</p:tagLst>
</file>

<file path=ppt/tags/tag53.xml><?xml version="1.0" encoding="utf-8"?>
<p:tagLst xmlns:a="http://schemas.openxmlformats.org/drawingml/2006/main" xmlns:r="http://schemas.openxmlformats.org/officeDocument/2006/relationships" xmlns:p="http://schemas.openxmlformats.org/presentationml/2006/main">
  <p:tag name="PA" val="v5.2.8"/>
</p:tagLst>
</file>

<file path=ppt/tags/tag54.xml><?xml version="1.0" encoding="utf-8"?>
<p:tagLst xmlns:a="http://schemas.openxmlformats.org/drawingml/2006/main" xmlns:r="http://schemas.openxmlformats.org/officeDocument/2006/relationships" xmlns:p="http://schemas.openxmlformats.org/presentationml/2006/main">
  <p:tag name="PA" val="v5.2.8"/>
</p:tagLst>
</file>

<file path=ppt/tags/tag55.xml><?xml version="1.0" encoding="utf-8"?>
<p:tagLst xmlns:a="http://schemas.openxmlformats.org/drawingml/2006/main" xmlns:r="http://schemas.openxmlformats.org/officeDocument/2006/relationships" xmlns:p="http://schemas.openxmlformats.org/presentationml/2006/main">
  <p:tag name="PA" val="v5.2.8"/>
</p:tagLst>
</file>

<file path=ppt/tags/tag56.xml><?xml version="1.0" encoding="utf-8"?>
<p:tagLst xmlns:a="http://schemas.openxmlformats.org/drawingml/2006/main" xmlns:r="http://schemas.openxmlformats.org/officeDocument/2006/relationships" xmlns:p="http://schemas.openxmlformats.org/presentationml/2006/main">
  <p:tag name="PA" val="v5.2.8"/>
</p:tagLst>
</file>

<file path=ppt/tags/tag57.xml><?xml version="1.0" encoding="utf-8"?>
<p:tagLst xmlns:a="http://schemas.openxmlformats.org/drawingml/2006/main" xmlns:r="http://schemas.openxmlformats.org/officeDocument/2006/relationships" xmlns:p="http://schemas.openxmlformats.org/presentationml/2006/main">
  <p:tag name="PA" val="v5.2.8"/>
</p:tagLst>
</file>

<file path=ppt/tags/tag58.xml><?xml version="1.0" encoding="utf-8"?>
<p:tagLst xmlns:a="http://schemas.openxmlformats.org/drawingml/2006/main" xmlns:r="http://schemas.openxmlformats.org/officeDocument/2006/relationships" xmlns:p="http://schemas.openxmlformats.org/presentationml/2006/main">
  <p:tag name="PA" val="v5.2.8"/>
</p:tagLst>
</file>

<file path=ppt/tags/tag59.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60.xml><?xml version="1.0" encoding="utf-8"?>
<p:tagLst xmlns:a="http://schemas.openxmlformats.org/drawingml/2006/main" xmlns:r="http://schemas.openxmlformats.org/officeDocument/2006/relationships" xmlns:p="http://schemas.openxmlformats.org/presentationml/2006/main">
  <p:tag name="PA" val="v5.2.8"/>
</p:tagLst>
</file>

<file path=ppt/tags/tag61.xml><?xml version="1.0" encoding="utf-8"?>
<p:tagLst xmlns:a="http://schemas.openxmlformats.org/drawingml/2006/main" xmlns:r="http://schemas.openxmlformats.org/officeDocument/2006/relationships" xmlns:p="http://schemas.openxmlformats.org/presentationml/2006/main">
  <p:tag name="PA" val="v5.2.8"/>
</p:tagLst>
</file>

<file path=ppt/tags/tag62.xml><?xml version="1.0" encoding="utf-8"?>
<p:tagLst xmlns:a="http://schemas.openxmlformats.org/drawingml/2006/main" xmlns:r="http://schemas.openxmlformats.org/officeDocument/2006/relationships" xmlns:p="http://schemas.openxmlformats.org/presentationml/2006/main">
  <p:tag name="PA" val="v5.2.8"/>
</p:tagLst>
</file>

<file path=ppt/tags/tag63.xml><?xml version="1.0" encoding="utf-8"?>
<p:tagLst xmlns:a="http://schemas.openxmlformats.org/drawingml/2006/main" xmlns:r="http://schemas.openxmlformats.org/officeDocument/2006/relationships" xmlns:p="http://schemas.openxmlformats.org/presentationml/2006/main">
  <p:tag name="PA" val="v5.2.8"/>
</p:tagLst>
</file>

<file path=ppt/tags/tag64.xml><?xml version="1.0" encoding="utf-8"?>
<p:tagLst xmlns:a="http://schemas.openxmlformats.org/drawingml/2006/main" xmlns:r="http://schemas.openxmlformats.org/officeDocument/2006/relationships" xmlns:p="http://schemas.openxmlformats.org/presentationml/2006/main">
  <p:tag name="PA" val="v5.2.8"/>
</p:tagLst>
</file>

<file path=ppt/tags/tag65.xml><?xml version="1.0" encoding="utf-8"?>
<p:tagLst xmlns:a="http://schemas.openxmlformats.org/drawingml/2006/main" xmlns:r="http://schemas.openxmlformats.org/officeDocument/2006/relationships" xmlns:p="http://schemas.openxmlformats.org/presentationml/2006/main">
  <p:tag name="PA" val="v5.2.8"/>
</p:tagLst>
</file>

<file path=ppt/tags/tag66.xml><?xml version="1.0" encoding="utf-8"?>
<p:tagLst xmlns:a="http://schemas.openxmlformats.org/drawingml/2006/main" xmlns:r="http://schemas.openxmlformats.org/officeDocument/2006/relationships" xmlns:p="http://schemas.openxmlformats.org/presentationml/2006/main">
  <p:tag name="PA" val="v5.2.8"/>
</p:tagLst>
</file>

<file path=ppt/tags/tag67.xml><?xml version="1.0" encoding="utf-8"?>
<p:tagLst xmlns:a="http://schemas.openxmlformats.org/drawingml/2006/main" xmlns:r="http://schemas.openxmlformats.org/officeDocument/2006/relationships" xmlns:p="http://schemas.openxmlformats.org/presentationml/2006/main">
  <p:tag name="PA" val="v5.2.8"/>
</p:tagLst>
</file>

<file path=ppt/tags/tag68.xml><?xml version="1.0" encoding="utf-8"?>
<p:tagLst xmlns:a="http://schemas.openxmlformats.org/drawingml/2006/main" xmlns:r="http://schemas.openxmlformats.org/officeDocument/2006/relationships" xmlns:p="http://schemas.openxmlformats.org/presentationml/2006/main">
  <p:tag name="PA" val="v5.2.8"/>
</p:tagLst>
</file>

<file path=ppt/tags/tag69.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70.xml><?xml version="1.0" encoding="utf-8"?>
<p:tagLst xmlns:a="http://schemas.openxmlformats.org/drawingml/2006/main" xmlns:r="http://schemas.openxmlformats.org/officeDocument/2006/relationships" xmlns:p="http://schemas.openxmlformats.org/presentationml/2006/main">
  <p:tag name="PA" val="v5.2.8"/>
</p:tagLst>
</file>

<file path=ppt/tags/tag71.xml><?xml version="1.0" encoding="utf-8"?>
<p:tagLst xmlns:a="http://schemas.openxmlformats.org/drawingml/2006/main" xmlns:r="http://schemas.openxmlformats.org/officeDocument/2006/relationships" xmlns:p="http://schemas.openxmlformats.org/presentationml/2006/main">
  <p:tag name="PA" val="v5.2.8"/>
</p:tagLst>
</file>

<file path=ppt/tags/tag72.xml><?xml version="1.0" encoding="utf-8"?>
<p:tagLst xmlns:a="http://schemas.openxmlformats.org/drawingml/2006/main" xmlns:r="http://schemas.openxmlformats.org/officeDocument/2006/relationships" xmlns:p="http://schemas.openxmlformats.org/presentationml/2006/main">
  <p:tag name="PA" val="v5.2.8"/>
</p:tagLst>
</file>

<file path=ppt/tags/tag73.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74.xml><?xml version="1.0" encoding="utf-8"?>
<p:tagLst xmlns:a="http://schemas.openxmlformats.org/drawingml/2006/main" xmlns:r="http://schemas.openxmlformats.org/officeDocument/2006/relationships" xmlns:p="http://schemas.openxmlformats.org/presentationml/2006/main">
  <p:tag name="ISLIDE.VECTOR" val="#279634;#184635;#184567;#184635;#279631;#431650;#431598;"/>
  <p:tag name="ISLIDE.ICON" val="#17580;#37973;#393722;#80047;"/>
</p:tagLst>
</file>

<file path=ppt/tags/tag75.xml><?xml version="1.0" encoding="utf-8"?>
<p:tagLst xmlns:a="http://schemas.openxmlformats.org/drawingml/2006/main" xmlns:r="http://schemas.openxmlformats.org/officeDocument/2006/relationships" xmlns:p="http://schemas.openxmlformats.org/presentationml/2006/main">
  <p:tag name="PA" val="v5.2.8"/>
</p:tagLst>
</file>

<file path=ppt/tags/tag76.xml><?xml version="1.0" encoding="utf-8"?>
<p:tagLst xmlns:a="http://schemas.openxmlformats.org/drawingml/2006/main" xmlns:r="http://schemas.openxmlformats.org/officeDocument/2006/relationships" xmlns:p="http://schemas.openxmlformats.org/presentationml/2006/main">
  <p:tag name="PA" val="v5.2.8"/>
</p:tagLst>
</file>

<file path=ppt/tags/tag77.xml><?xml version="1.0" encoding="utf-8"?>
<p:tagLst xmlns:a="http://schemas.openxmlformats.org/drawingml/2006/main" xmlns:r="http://schemas.openxmlformats.org/officeDocument/2006/relationships" xmlns:p="http://schemas.openxmlformats.org/presentationml/2006/main">
  <p:tag name="PA" val="v5.2.8"/>
</p:tagLst>
</file>

<file path=ppt/tags/tag78.xml><?xml version="1.0" encoding="utf-8"?>
<p:tagLst xmlns:a="http://schemas.openxmlformats.org/drawingml/2006/main" xmlns:r="http://schemas.openxmlformats.org/officeDocument/2006/relationships" xmlns:p="http://schemas.openxmlformats.org/presentationml/2006/main">
  <p:tag name="PA" val="v5.2.8"/>
</p:tagLst>
</file>

<file path=ppt/tags/tag79.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80.xml><?xml version="1.0" encoding="utf-8"?>
<p:tagLst xmlns:a="http://schemas.openxmlformats.org/drawingml/2006/main" xmlns:r="http://schemas.openxmlformats.org/officeDocument/2006/relationships" xmlns:p="http://schemas.openxmlformats.org/presentationml/2006/main">
  <p:tag name="PA" val="v5.2.8"/>
</p:tagLst>
</file>

<file path=ppt/tags/tag81.xml><?xml version="1.0" encoding="utf-8"?>
<p:tagLst xmlns:a="http://schemas.openxmlformats.org/drawingml/2006/main" xmlns:r="http://schemas.openxmlformats.org/officeDocument/2006/relationships" xmlns:p="http://schemas.openxmlformats.org/presentationml/2006/main">
  <p:tag name="PA" val="v5.2.8"/>
</p:tagLst>
</file>

<file path=ppt/tags/tag82.xml><?xml version="1.0" encoding="utf-8"?>
<p:tagLst xmlns:a="http://schemas.openxmlformats.org/drawingml/2006/main" xmlns:r="http://schemas.openxmlformats.org/officeDocument/2006/relationships" xmlns:p="http://schemas.openxmlformats.org/presentationml/2006/main">
  <p:tag name="PA" val="v5.2.8"/>
</p:tagLst>
</file>

<file path=ppt/tags/tag83.xml><?xml version="1.0" encoding="utf-8"?>
<p:tagLst xmlns:a="http://schemas.openxmlformats.org/drawingml/2006/main" xmlns:r="http://schemas.openxmlformats.org/officeDocument/2006/relationships" xmlns:p="http://schemas.openxmlformats.org/presentationml/2006/main">
  <p:tag name="PA" val="v5.2.8"/>
</p:tagLst>
</file>

<file path=ppt/tags/tag84.xml><?xml version="1.0" encoding="utf-8"?>
<p:tagLst xmlns:a="http://schemas.openxmlformats.org/drawingml/2006/main" xmlns:r="http://schemas.openxmlformats.org/officeDocument/2006/relationships" xmlns:p="http://schemas.openxmlformats.org/presentationml/2006/main">
  <p:tag name="PA" val="v5.2.8"/>
</p:tagLst>
</file>

<file path=ppt/tags/tag85.xml><?xml version="1.0" encoding="utf-8"?>
<p:tagLst xmlns:a="http://schemas.openxmlformats.org/drawingml/2006/main" xmlns:r="http://schemas.openxmlformats.org/officeDocument/2006/relationships" xmlns:p="http://schemas.openxmlformats.org/presentationml/2006/main">
  <p:tag name="PA" val="v5.2.8"/>
</p:tagLst>
</file>

<file path=ppt/tags/tag86.xml><?xml version="1.0" encoding="utf-8"?>
<p:tagLst xmlns:a="http://schemas.openxmlformats.org/drawingml/2006/main" xmlns:r="http://schemas.openxmlformats.org/officeDocument/2006/relationships" xmlns:p="http://schemas.openxmlformats.org/presentationml/2006/main">
  <p:tag name="PA" val="v5.2.8"/>
</p:tagLst>
</file>

<file path=ppt/tags/tag87.xml><?xml version="1.0" encoding="utf-8"?>
<p:tagLst xmlns:a="http://schemas.openxmlformats.org/drawingml/2006/main" xmlns:r="http://schemas.openxmlformats.org/officeDocument/2006/relationships" xmlns:p="http://schemas.openxmlformats.org/presentationml/2006/main">
  <p:tag name="PA" val="v5.2.8"/>
</p:tagLst>
</file>

<file path=ppt/tags/tag88.xml><?xml version="1.0" encoding="utf-8"?>
<p:tagLst xmlns:a="http://schemas.openxmlformats.org/drawingml/2006/main" xmlns:r="http://schemas.openxmlformats.org/officeDocument/2006/relationships" xmlns:p="http://schemas.openxmlformats.org/presentationml/2006/main">
  <p:tag name="PA" val="v5.2.8"/>
</p:tagLst>
</file>

<file path=ppt/tags/tag89.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ags/tag90.xml><?xml version="1.0" encoding="utf-8"?>
<p:tagLst xmlns:a="http://schemas.openxmlformats.org/drawingml/2006/main" xmlns:r="http://schemas.openxmlformats.org/officeDocument/2006/relationships" xmlns:p="http://schemas.openxmlformats.org/presentationml/2006/main">
  <p:tag name="PA" val="v5.2.8"/>
</p:tagLst>
</file>

<file path=ppt/tags/tag91.xml><?xml version="1.0" encoding="utf-8"?>
<p:tagLst xmlns:a="http://schemas.openxmlformats.org/drawingml/2006/main" xmlns:r="http://schemas.openxmlformats.org/officeDocument/2006/relationships" xmlns:p="http://schemas.openxmlformats.org/presentationml/2006/main">
  <p:tag name="PA" val="v5.2.8"/>
</p:tagLst>
</file>

<file path=ppt/tags/tag92.xml><?xml version="1.0" encoding="utf-8"?>
<p:tagLst xmlns:a="http://schemas.openxmlformats.org/drawingml/2006/main" xmlns:r="http://schemas.openxmlformats.org/officeDocument/2006/relationships" xmlns:p="http://schemas.openxmlformats.org/presentationml/2006/main">
  <p:tag name="PA" val="v5.2.8"/>
</p:tagLst>
</file>

<file path=ppt/tags/tag93.xml><?xml version="1.0" encoding="utf-8"?>
<p:tagLst xmlns:a="http://schemas.openxmlformats.org/drawingml/2006/main" xmlns:r="http://schemas.openxmlformats.org/officeDocument/2006/relationships" xmlns:p="http://schemas.openxmlformats.org/presentationml/2006/main">
  <p:tag name="PA" val="v5.2.8"/>
</p:tagLst>
</file>

<file path=ppt/tags/tag94.xml><?xml version="1.0" encoding="utf-8"?>
<p:tagLst xmlns:a="http://schemas.openxmlformats.org/drawingml/2006/main" xmlns:r="http://schemas.openxmlformats.org/officeDocument/2006/relationships" xmlns:p="http://schemas.openxmlformats.org/presentationml/2006/main">
  <p:tag name="PA" val="v5.2.8"/>
</p:tagLst>
</file>

<file path=ppt/tags/tag95.xml><?xml version="1.0" encoding="utf-8"?>
<p:tagLst xmlns:a="http://schemas.openxmlformats.org/drawingml/2006/main" xmlns:r="http://schemas.openxmlformats.org/officeDocument/2006/relationships" xmlns:p="http://schemas.openxmlformats.org/presentationml/2006/main">
  <p:tag name="PA" val="v5.2.8"/>
</p:tagLst>
</file>

<file path=ppt/tags/tag96.xml><?xml version="1.0" encoding="utf-8"?>
<p:tagLst xmlns:a="http://schemas.openxmlformats.org/drawingml/2006/main" xmlns:r="http://schemas.openxmlformats.org/officeDocument/2006/relationships" xmlns:p="http://schemas.openxmlformats.org/presentationml/2006/main">
  <p:tag name="PA" val="v5.2.8"/>
</p:tagLst>
</file>

<file path=ppt/tags/tag97.xml><?xml version="1.0" encoding="utf-8"?>
<p:tagLst xmlns:a="http://schemas.openxmlformats.org/drawingml/2006/main" xmlns:r="http://schemas.openxmlformats.org/officeDocument/2006/relationships" xmlns:p="http://schemas.openxmlformats.org/presentationml/2006/main">
  <p:tag name="PA" val="v5.2.8"/>
</p:tagLst>
</file>

<file path=ppt/tags/tag98.xml><?xml version="1.0" encoding="utf-8"?>
<p:tagLst xmlns:a="http://schemas.openxmlformats.org/drawingml/2006/main" xmlns:r="http://schemas.openxmlformats.org/officeDocument/2006/relationships" xmlns:p="http://schemas.openxmlformats.org/presentationml/2006/main">
  <p:tag name="PA" val="v5.2.8"/>
</p:tagLst>
</file>

<file path=ppt/tags/tag9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1_Office 主题​​">
  <a:themeElements>
    <a:clrScheme name="端午节">
      <a:dk1>
        <a:sysClr val="windowText" lastClr="000000"/>
      </a:dk1>
      <a:lt1>
        <a:sysClr val="window" lastClr="FFFFFF"/>
      </a:lt1>
      <a:dk2>
        <a:srgbClr val="045A44"/>
      </a:dk2>
      <a:lt2>
        <a:srgbClr val="E7E6E6"/>
      </a:lt2>
      <a:accent1>
        <a:srgbClr val="6D9E43"/>
      </a:accent1>
      <a:accent2>
        <a:srgbClr val="FF6B55"/>
      </a:accent2>
      <a:accent3>
        <a:srgbClr val="A5A5A5"/>
      </a:accent3>
      <a:accent4>
        <a:srgbClr val="FFC000"/>
      </a:accent4>
      <a:accent5>
        <a:srgbClr val="5B9BD5"/>
      </a:accent5>
      <a:accent6>
        <a:srgbClr val="70AD47"/>
      </a:accent6>
      <a:hlink>
        <a:srgbClr val="0563C1"/>
      </a:hlink>
      <a:folHlink>
        <a:srgbClr val="954F72"/>
      </a:folHlink>
    </a:clrScheme>
    <a:fontScheme name="自定义 8">
      <a:majorFont>
        <a:latin typeface="江西拙楷"/>
        <a:ea typeface="江西拙楷"/>
        <a:cs typeface=""/>
      </a:majorFont>
      <a:minorFont>
        <a:latin typeface="优设好身体"/>
        <a:ea typeface="优设好身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1218</TotalTime>
  <Words>1915</Words>
  <Application>Microsoft Office PowerPoint</Application>
  <PresentationFormat>自定义</PresentationFormat>
  <Paragraphs>228</Paragraphs>
  <Slides>23</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阿里巴巴普惠体 M</vt:lpstr>
      <vt:lpstr>阿里巴巴普惠体 R</vt:lpstr>
      <vt:lpstr>等线</vt:lpstr>
      <vt:lpstr>汉仪雅酷黑 45W</vt:lpstr>
      <vt:lpstr>江西拙楷</vt:lpstr>
      <vt:lpstr>思源宋体 Heavy</vt:lpstr>
      <vt:lpstr>微软雅黑</vt:lpstr>
      <vt:lpstr>演示佛系体</vt:lpstr>
      <vt:lpstr>优设好身体</vt:lpstr>
      <vt:lpstr>幼圆</vt:lpstr>
      <vt:lpstr>Arial</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冯 铄晶</dc:creator>
  <cp:keywords>P界达人</cp:keywords>
  <dc:description>www.51 pptmo ban.com</dc:description>
  <cp:lastModifiedBy>Microsoft 帐户</cp:lastModifiedBy>
  <cp:revision>97</cp:revision>
  <dcterms:created xsi:type="dcterms:W3CDTF">2020-06-22T19:13:33Z</dcterms:created>
  <dcterms:modified xsi:type="dcterms:W3CDTF">2020-08-09T09:04:00Z</dcterms:modified>
</cp:coreProperties>
</file>