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60" r:id="rId4"/>
    <p:sldId id="259" r:id="rId5"/>
    <p:sldId id="282" r:id="rId6"/>
    <p:sldId id="283" r:id="rId7"/>
    <p:sldId id="284" r:id="rId8"/>
    <p:sldId id="285" r:id="rId9"/>
    <p:sldId id="288" r:id="rId10"/>
    <p:sldId id="289" r:id="rId11"/>
    <p:sldId id="290" r:id="rId12"/>
    <p:sldId id="286" r:id="rId13"/>
    <p:sldId id="291" r:id="rId14"/>
    <p:sldId id="294" r:id="rId15"/>
    <p:sldId id="292" r:id="rId16"/>
    <p:sldId id="287" r:id="rId17"/>
    <p:sldId id="296" r:id="rId18"/>
    <p:sldId id="295" r:id="rId19"/>
    <p:sldId id="258" r:id="rId20"/>
    <p:sldId id="271" r:id="rId21"/>
    <p:sldId id="280" r:id="rId22"/>
    <p:sldId id="28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1DB5B6A4-4D51-47B6-8589-A82F7F18E1E1}">
          <p14:sldIdLst>
            <p14:sldId id="256"/>
            <p14:sldId id="260"/>
            <p14:sldId id="259"/>
            <p14:sldId id="282"/>
            <p14:sldId id="283"/>
            <p14:sldId id="284"/>
            <p14:sldId id="285"/>
            <p14:sldId id="288"/>
            <p14:sldId id="289"/>
            <p14:sldId id="290"/>
            <p14:sldId id="286"/>
            <p14:sldId id="291"/>
            <p14:sldId id="294"/>
            <p14:sldId id="292"/>
            <p14:sldId id="287"/>
            <p14:sldId id="296"/>
            <p14:sldId id="295"/>
            <p14:sldId id="258"/>
          </p14:sldIdLst>
        </p14:section>
        <p14:section name="标注页" id="{40625EBC-9C26-4A8A-9251-B34BBDA3333B}">
          <p14:sldIdLst>
            <p14:sldId id="271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429"/>
    <a:srgbClr val="A81D20"/>
    <a:srgbClr val="A91D20"/>
    <a:srgbClr val="DA2227"/>
    <a:srgbClr val="DB2229"/>
    <a:srgbClr val="000000"/>
    <a:srgbClr val="010101"/>
    <a:srgbClr val="00FEFD"/>
    <a:srgbClr val="D5B95A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02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248" y="8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rgbClr val="DA2429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四月</c:v>
                </c:pt>
                <c:pt idx="1">
                  <c:v>五月</c:v>
                </c:pt>
                <c:pt idx="2">
                  <c:v>六月</c:v>
                </c:pt>
                <c:pt idx="3">
                  <c:v>七月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</c:v>
                </c:pt>
                <c:pt idx="1">
                  <c:v>452</c:v>
                </c:pt>
                <c:pt idx="2">
                  <c:v>600</c:v>
                </c:pt>
                <c:pt idx="3">
                  <c:v>900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82E-4E57-BAA5-E4411C167A9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662861256"/>
        <c:axId val="662861584"/>
      </c:lineChart>
      <c:catAx>
        <c:axId val="662861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2861584"/>
        <c:crosses val="autoZero"/>
        <c:auto val="1"/>
        <c:lblAlgn val="ctr"/>
        <c:lblOffset val="100"/>
        <c:noMultiLvlLbl val="0"/>
      </c:catAx>
      <c:valAx>
        <c:axId val="662861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2861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65874-45A5-4D37-9F8D-24CAE8150788}" type="datetimeFigureOut">
              <a:rPr lang="zh-CN" altLang="en-US" smtClean="0"/>
              <a:t>2020/7/10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2379E-930C-4393-8126-2537D7A0E8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09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2379E-930C-4393-8126-2537D7A0E83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754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2379E-930C-4393-8126-2537D7A0E83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0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2379E-930C-4393-8126-2537D7A0E83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703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jpg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microsoft.com/office/2007/relationships/hdphoto" Target="../media/hdphoto2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hyperlink" Target="http://office.msn.com.cn/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hyperlink" Target="http://office.msn.com.cn/" TargetMode="Externa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hyperlink" Target="http://office.msn.com.cn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hyperlink" Target="http://office.msn.com.cn/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rgbClr val="010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E72A970-EEE9-4F00-88FE-001BC22E1F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14255" y="1233713"/>
            <a:ext cx="6977744" cy="465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23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C915225-4042-4F5C-829E-249F6304AE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3713"/>
            <a:ext cx="6977744" cy="465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473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393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微软雅黑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Light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思源宋体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pexels.com 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969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896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219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BB9638-2D2F-48B1-A8CF-673B237DCC17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20C7C91-35F0-46E5-B511-2314CED2655F}"/>
              </a:ext>
            </a:extLst>
          </p:cNvPr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纵横字谜, 文字&#10;&#10;已生成极高可信度的说明">
            <a:extLst>
              <a:ext uri="{FF2B5EF4-FFF2-40B4-BE49-F238E27FC236}">
                <a16:creationId xmlns:a16="http://schemas.microsoft.com/office/drawing/2014/main" id="{25779B21-3BC1-4E47-8650-6B0E785B51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43024A3-25F7-4B9A-9876-36F35421F6E6}"/>
              </a:ext>
            </a:extLst>
          </p:cNvPr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id="{5524D02C-49CE-4D3D-8B89-07CEC3966F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>
            <a:extLst>
              <a:ext uri="{FF2B5EF4-FFF2-40B4-BE49-F238E27FC236}">
                <a16:creationId xmlns:a16="http://schemas.microsoft.com/office/drawing/2014/main" id="{2C93A5A6-170C-429C-ADC7-10414B48EC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4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E71CC84-193F-4D28-98D9-17F9952F968C}"/>
              </a:ext>
            </a:extLst>
          </p:cNvPr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3A9F197-1133-4CEE-860F-85366976D0AC}"/>
              </a:ext>
            </a:extLst>
          </p:cNvPr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A954438-2CEB-4119-883B-8B9196F98504}"/>
              </a:ext>
            </a:extLst>
          </p:cNvPr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CD1A364-B227-4CFB-9287-6198C6C0443B}"/>
              </a:ext>
            </a:extLst>
          </p:cNvPr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A6AD26-5781-4DAD-8C16-8C73B2C177AD}"/>
              </a:ext>
            </a:extLst>
          </p:cNvPr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2806FD0-33B9-40F1-B8F9-079524CA002C}"/>
              </a:ext>
            </a:extLst>
          </p:cNvPr>
          <p:cNvCxnSpPr>
            <a:cxnSpLocks/>
          </p:cNvCxnSpPr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59FFD7E-3944-43A3-A5DD-D8673483D044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6706F4-B20C-489C-ACB9-010EF43FEF70}"/>
              </a:ext>
            </a:extLst>
          </p:cNvPr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11A6D6-1DBD-4A10-8942-D3DDC4E182E9}"/>
              </a:ext>
            </a:extLst>
          </p:cNvPr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274E825-3465-469E-BD06-097F250CA889}"/>
              </a:ext>
            </a:extLst>
          </p:cNvPr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EC4AC92-2800-4841-84A3-26E495F2D178}"/>
              </a:ext>
            </a:extLst>
          </p:cNvPr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识图 」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3D082CA-914B-42B8-A86E-16893B7234C9}"/>
              </a:ext>
            </a:extLst>
          </p:cNvPr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421E3BB-42AC-4DCD-9031-7215136A1844}"/>
              </a:ext>
            </a:extLst>
          </p:cNvPr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2"/>
            <a:extLst>
              <a:ext uri="{FF2B5EF4-FFF2-40B4-BE49-F238E27FC236}">
                <a16:creationId xmlns:a16="http://schemas.microsoft.com/office/drawing/2014/main" id="{46C855E7-2DCA-4970-A954-7CB7F69FA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7F32EC9-ED26-45EE-9DC4-21C3241FF7A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F84124-CE71-4190-B92C-B61E496F7B7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9B45288-397E-405A-A715-DCD4FE40DCE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5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784E178-AD0C-4FD2-BE24-1058B8F0D0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5AF1DDA-A6ED-4BB7-9775-C2BCAC06E87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193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C40D8F8-E22F-408F-9437-8004567C45E4}"/>
              </a:ext>
            </a:extLst>
          </p:cNvPr>
          <p:cNvSpPr/>
          <p:nvPr userDrawn="1"/>
        </p:nvSpPr>
        <p:spPr>
          <a:xfrm>
            <a:off x="334963" y="333375"/>
            <a:ext cx="11522075" cy="6191250"/>
          </a:xfrm>
          <a:prstGeom prst="rect">
            <a:avLst/>
          </a:prstGeom>
          <a:noFill/>
          <a:ln w="6350">
            <a:solidFill>
              <a:srgbClr val="D5B9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2A3A55-19D7-432E-B8E9-55C24F9D60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31" b="9785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4DABC25-8E1A-43A0-882F-355F87A6879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OfficePLUS-2">
            <a:hlinkClick r:id="rId4"/>
            <a:extLst>
              <a:ext uri="{FF2B5EF4-FFF2-40B4-BE49-F238E27FC236}">
                <a16:creationId xmlns:a16="http://schemas.microsoft.com/office/drawing/2014/main" id="{09169F60-7AAC-4819-807E-61D19DA5FE1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87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69" userDrawn="1">
          <p15:clr>
            <a:srgbClr val="FBAE40"/>
          </p15:clr>
        </p15:guide>
        <p15:guide id="4" pos="211" userDrawn="1">
          <p15:clr>
            <a:srgbClr val="FBAE40"/>
          </p15:clr>
        </p15:guide>
        <p15:guide id="5" orient="horz" pos="21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C40D8F8-E22F-408F-9437-8004567C45E4}"/>
              </a:ext>
            </a:extLst>
          </p:cNvPr>
          <p:cNvSpPr/>
          <p:nvPr userDrawn="1"/>
        </p:nvSpPr>
        <p:spPr>
          <a:xfrm>
            <a:off x="334963" y="333375"/>
            <a:ext cx="11522075" cy="6191250"/>
          </a:xfrm>
          <a:prstGeom prst="rect">
            <a:avLst/>
          </a:prstGeom>
          <a:noFill/>
          <a:ln w="6350">
            <a:solidFill>
              <a:srgbClr val="D5B9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2A3A55-19D7-432E-B8E9-55C24F9D60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31" b="9785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4DABC25-8E1A-43A0-882F-355F87A6879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OfficePLUS-2">
            <a:hlinkClick r:id="rId4"/>
            <a:extLst>
              <a:ext uri="{FF2B5EF4-FFF2-40B4-BE49-F238E27FC236}">
                <a16:creationId xmlns:a16="http://schemas.microsoft.com/office/drawing/2014/main" id="{09169F60-7AAC-4819-807E-61D19DA5FE1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87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69" userDrawn="1">
          <p15:clr>
            <a:srgbClr val="FBAE40"/>
          </p15:clr>
        </p15:guide>
        <p15:guide id="4" pos="211" userDrawn="1">
          <p15:clr>
            <a:srgbClr val="FBAE40"/>
          </p15:clr>
        </p15:guide>
        <p15:guide id="5" orient="horz" pos="21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C40D8F8-E22F-408F-9437-8004567C45E4}"/>
              </a:ext>
            </a:extLst>
          </p:cNvPr>
          <p:cNvSpPr/>
          <p:nvPr userDrawn="1"/>
        </p:nvSpPr>
        <p:spPr>
          <a:xfrm>
            <a:off x="334963" y="333375"/>
            <a:ext cx="11522075" cy="6191250"/>
          </a:xfrm>
          <a:prstGeom prst="rect">
            <a:avLst/>
          </a:prstGeom>
          <a:noFill/>
          <a:ln w="6350">
            <a:solidFill>
              <a:srgbClr val="D5B9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2A3A55-19D7-432E-B8E9-55C24F9D60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31" b="9785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4DABC25-8E1A-43A0-882F-355F87A6879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OfficePLUS-2">
            <a:hlinkClick r:id="rId4"/>
            <a:extLst>
              <a:ext uri="{FF2B5EF4-FFF2-40B4-BE49-F238E27FC236}">
                <a16:creationId xmlns:a16="http://schemas.microsoft.com/office/drawing/2014/main" id="{09169F60-7AAC-4819-807E-61D19DA5FE1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87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69" userDrawn="1">
          <p15:clr>
            <a:srgbClr val="FBAE40"/>
          </p15:clr>
        </p15:guide>
        <p15:guide id="4" pos="211" userDrawn="1">
          <p15:clr>
            <a:srgbClr val="FBAE40"/>
          </p15:clr>
        </p15:guide>
        <p15:guide id="5" orient="horz" pos="21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C40D8F8-E22F-408F-9437-8004567C45E4}"/>
              </a:ext>
            </a:extLst>
          </p:cNvPr>
          <p:cNvSpPr/>
          <p:nvPr userDrawn="1"/>
        </p:nvSpPr>
        <p:spPr>
          <a:xfrm>
            <a:off x="334963" y="333375"/>
            <a:ext cx="11522075" cy="6191250"/>
          </a:xfrm>
          <a:prstGeom prst="rect">
            <a:avLst/>
          </a:prstGeom>
          <a:noFill/>
          <a:ln w="6350">
            <a:solidFill>
              <a:srgbClr val="D5B9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2A3A55-19D7-432E-B8E9-55C24F9D60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31" b="9785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4DABC25-8E1A-43A0-882F-355F87A6879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OfficePLUS-2">
            <a:hlinkClick r:id="rId4"/>
            <a:extLst>
              <a:ext uri="{FF2B5EF4-FFF2-40B4-BE49-F238E27FC236}">
                <a16:creationId xmlns:a16="http://schemas.microsoft.com/office/drawing/2014/main" id="{09169F60-7AAC-4819-807E-61D19DA5FE1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87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69" userDrawn="1">
          <p15:clr>
            <a:srgbClr val="FBAE40"/>
          </p15:clr>
        </p15:guide>
        <p15:guide id="4" pos="211" userDrawn="1">
          <p15:clr>
            <a:srgbClr val="FBAE40"/>
          </p15:clr>
        </p15:guide>
        <p15:guide id="5" orient="horz" pos="21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/>
            <a:extLst>
              <a:ext uri="{FF2B5EF4-FFF2-40B4-BE49-F238E27FC236}">
                <a16:creationId xmlns:a16="http://schemas.microsoft.com/office/drawing/2014/main" id="{44DAF220-2758-4E5E-A0C2-E8D0FBC459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  <p:sp>
        <p:nvSpPr>
          <p:cNvPr id="2" name="箭头: V 形 1">
            <a:extLst>
              <a:ext uri="{FF2B5EF4-FFF2-40B4-BE49-F238E27FC236}">
                <a16:creationId xmlns:a16="http://schemas.microsoft.com/office/drawing/2014/main" id="{D3EE2276-E939-4387-B7EC-1087229FC0B9}"/>
              </a:ext>
            </a:extLst>
          </p:cNvPr>
          <p:cNvSpPr/>
          <p:nvPr userDrawn="1"/>
        </p:nvSpPr>
        <p:spPr>
          <a:xfrm>
            <a:off x="0" y="386715"/>
            <a:ext cx="336550" cy="394335"/>
          </a:xfrm>
          <a:prstGeom prst="chevron">
            <a:avLst/>
          </a:prstGeom>
          <a:solidFill>
            <a:srgbClr val="DB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136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fficePLUS-4">
            <a:hlinkClick r:id="rId2"/>
            <a:extLst>
              <a:ext uri="{FF2B5EF4-FFF2-40B4-BE49-F238E27FC236}">
                <a16:creationId xmlns:a16="http://schemas.microsoft.com/office/drawing/2014/main" id="{D210C4B5-62E5-44B7-A681-D38565BC830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2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034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598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70" r:id="rId3"/>
    <p:sldLayoutId id="2147483669" r:id="rId4"/>
    <p:sldLayoutId id="2147483668" r:id="rId5"/>
    <p:sldLayoutId id="2147483650" r:id="rId6"/>
    <p:sldLayoutId id="2147483653" r:id="rId7"/>
    <p:sldLayoutId id="2147483654" r:id="rId8"/>
    <p:sldLayoutId id="2147483655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469" userDrawn="1">
          <p15:clr>
            <a:srgbClr val="F26B43"/>
          </p15:clr>
        </p15:guide>
        <p15:guide id="4" pos="211" userDrawn="1">
          <p15:clr>
            <a:srgbClr val="F26B43"/>
          </p15:clr>
        </p15:guide>
        <p15:guide id="5" orient="horz" pos="210" userDrawn="1">
          <p15:clr>
            <a:srgbClr val="F26B43"/>
          </p15:clr>
        </p15:guide>
        <p15:guide id="6" orient="horz" pos="411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4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fficePLUS-1">
            <a:extLst>
              <a:ext uri="{FF2B5EF4-FFF2-40B4-BE49-F238E27FC236}">
                <a16:creationId xmlns:a16="http://schemas.microsoft.com/office/drawing/2014/main" id="{73C564DB-C6D6-44F9-8BC3-C6C449569F9D}"/>
              </a:ext>
            </a:extLst>
          </p:cNvPr>
          <p:cNvSpPr/>
          <p:nvPr/>
        </p:nvSpPr>
        <p:spPr>
          <a:xfrm>
            <a:off x="334963" y="1803792"/>
            <a:ext cx="2274887" cy="551543"/>
          </a:xfrm>
          <a:prstGeom prst="homePlate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00EF227C-6B43-401E-BB65-3E48491B0C6C}"/>
              </a:ext>
            </a:extLst>
          </p:cNvPr>
          <p:cNvSpPr txBox="1"/>
          <p:nvPr/>
        </p:nvSpPr>
        <p:spPr>
          <a:xfrm>
            <a:off x="334963" y="2413337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  <a:sym typeface="+mn-lt"/>
              </a:rPr>
              <a:t>汽车行业汇报模板</a:t>
            </a:r>
          </a:p>
        </p:txBody>
      </p:sp>
      <p:pic>
        <p:nvPicPr>
          <p:cNvPr id="13" name="OfficePLUS-3">
            <a:hlinkClick r:id="rId3"/>
            <a:extLst>
              <a:ext uri="{FF2B5EF4-FFF2-40B4-BE49-F238E27FC236}">
                <a16:creationId xmlns:a16="http://schemas.microsoft.com/office/drawing/2014/main" id="{9AC71896-C2A4-42C8-8428-DC48082C16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45" y="1968410"/>
            <a:ext cx="1828800" cy="243840"/>
          </a:xfrm>
          <a:prstGeom prst="rect">
            <a:avLst/>
          </a:prstGeom>
        </p:spPr>
      </p:pic>
      <p:sp>
        <p:nvSpPr>
          <p:cNvPr id="14" name="OfficePLUS-4">
            <a:extLst>
              <a:ext uri="{FF2B5EF4-FFF2-40B4-BE49-F238E27FC236}">
                <a16:creationId xmlns:a16="http://schemas.microsoft.com/office/drawing/2014/main" id="{F639C377-65D5-4BEB-A4D1-B60ECBFA228A}"/>
              </a:ext>
            </a:extLst>
          </p:cNvPr>
          <p:cNvSpPr txBox="1"/>
          <p:nvPr/>
        </p:nvSpPr>
        <p:spPr>
          <a:xfrm>
            <a:off x="338592" y="4889500"/>
            <a:ext cx="292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000" dirty="0" err="1">
                <a:solidFill>
                  <a:schemeClr val="bg1"/>
                </a:solidFill>
                <a:latin typeface="+mn-ea"/>
              </a:rPr>
              <a:t>OfficePLUS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OfficePLUS-5">
            <a:extLst>
              <a:ext uri="{FF2B5EF4-FFF2-40B4-BE49-F238E27FC236}">
                <a16:creationId xmlns:a16="http://schemas.microsoft.com/office/drawing/2014/main" id="{B5763A78-6865-49E1-B0CC-9BFB84001151}"/>
              </a:ext>
            </a:extLst>
          </p:cNvPr>
          <p:cNvSpPr txBox="1"/>
          <p:nvPr/>
        </p:nvSpPr>
        <p:spPr>
          <a:xfrm>
            <a:off x="3170692" y="4889500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2020/07/02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OfficePLUS-6">
            <a:extLst>
              <a:ext uri="{FF2B5EF4-FFF2-40B4-BE49-F238E27FC236}">
                <a16:creationId xmlns:a16="http://schemas.microsoft.com/office/drawing/2014/main" id="{2A1E45B9-E636-41FE-9D16-5B47782BF815}"/>
              </a:ext>
            </a:extLst>
          </p:cNvPr>
          <p:cNvSpPr txBox="1"/>
          <p:nvPr/>
        </p:nvSpPr>
        <p:spPr>
          <a:xfrm>
            <a:off x="351292" y="3244334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cap="all" dirty="0">
                <a:solidFill>
                  <a:schemeClr val="bg1"/>
                </a:solidFill>
                <a:latin typeface="+mn-ea"/>
              </a:rPr>
              <a:t>Automotive Industry Report Template</a:t>
            </a:r>
            <a:endParaRPr lang="zh-CN" altLang="en-US" cap="all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8448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fficePLUS-1">
            <a:extLst>
              <a:ext uri="{FF2B5EF4-FFF2-40B4-BE49-F238E27FC236}">
                <a16:creationId xmlns:a16="http://schemas.microsoft.com/office/drawing/2014/main" id="{74E34B4C-70CE-4521-8FBC-C749F67FE140}"/>
              </a:ext>
            </a:extLst>
          </p:cNvPr>
          <p:cNvSpPr/>
          <p:nvPr/>
        </p:nvSpPr>
        <p:spPr>
          <a:xfrm>
            <a:off x="0" y="1549400"/>
            <a:ext cx="12192000" cy="3759200"/>
          </a:xfrm>
          <a:prstGeom prst="rect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D838FCB4-4ECD-4410-BE35-BE13DF29CADC}"/>
              </a:ext>
            </a:extLst>
          </p:cNvPr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 dirty="0">
                <a:effectLst/>
              </a:rPr>
              <a:t>请输入您的标题</a:t>
            </a:r>
            <a:endParaRPr lang="en-US" altLang="zh-CN" sz="2800" dirty="0">
              <a:effectLst/>
            </a:endParaRPr>
          </a:p>
        </p:txBody>
      </p:sp>
      <p:sp>
        <p:nvSpPr>
          <p:cNvPr id="5" name="OfficePLUS-3">
            <a:extLst>
              <a:ext uri="{FF2B5EF4-FFF2-40B4-BE49-F238E27FC236}">
                <a16:creationId xmlns:a16="http://schemas.microsoft.com/office/drawing/2014/main" id="{9D5E76CE-4A3A-4888-8BC5-2442426A0F14}"/>
              </a:ext>
            </a:extLst>
          </p:cNvPr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 dirty="0">
                <a:latin typeface="+mn-ea"/>
              </a:rPr>
              <a:t>Please enter your title</a:t>
            </a:r>
            <a:endParaRPr lang="zh-CN" altLang="en-US" sz="1100" cap="all" dirty="0">
              <a:latin typeface="+mn-ea"/>
            </a:endParaRPr>
          </a:p>
        </p:txBody>
      </p:sp>
      <p:pic>
        <p:nvPicPr>
          <p:cNvPr id="31" name="OfficePLUS-4">
            <a:extLst>
              <a:ext uri="{FF2B5EF4-FFF2-40B4-BE49-F238E27FC236}">
                <a16:creationId xmlns:a16="http://schemas.microsoft.com/office/drawing/2014/main" id="{4CA61487-E865-4E57-8408-4E7600378E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" b="33418"/>
          <a:stretch/>
        </p:blipFill>
        <p:spPr>
          <a:xfrm>
            <a:off x="4020458" y="2544454"/>
            <a:ext cx="8171542" cy="2764146"/>
          </a:xfrm>
          <a:custGeom>
            <a:avLst/>
            <a:gdLst>
              <a:gd name="connsiteX0" fmla="*/ 0 w 8171542"/>
              <a:gd name="connsiteY0" fmla="*/ 0 h 2764146"/>
              <a:gd name="connsiteX1" fmla="*/ 8171542 w 8171542"/>
              <a:gd name="connsiteY1" fmla="*/ 0 h 2764146"/>
              <a:gd name="connsiteX2" fmla="*/ 8171542 w 8171542"/>
              <a:gd name="connsiteY2" fmla="*/ 2764146 h 2764146"/>
              <a:gd name="connsiteX3" fmla="*/ 0 w 8171542"/>
              <a:gd name="connsiteY3" fmla="*/ 2764146 h 2764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1542" h="2764146">
                <a:moveTo>
                  <a:pt x="0" y="0"/>
                </a:moveTo>
                <a:lnTo>
                  <a:pt x="8171542" y="0"/>
                </a:lnTo>
                <a:lnTo>
                  <a:pt x="8171542" y="2764146"/>
                </a:lnTo>
                <a:lnTo>
                  <a:pt x="0" y="2764146"/>
                </a:lnTo>
                <a:close/>
              </a:path>
            </a:pathLst>
          </a:custGeom>
        </p:spPr>
      </p:pic>
      <p:sp>
        <p:nvSpPr>
          <p:cNvPr id="11" name="OfficePLUS-5">
            <a:extLst>
              <a:ext uri="{FF2B5EF4-FFF2-40B4-BE49-F238E27FC236}">
                <a16:creationId xmlns:a16="http://schemas.microsoft.com/office/drawing/2014/main" id="{EAE1A973-ECE6-4F5F-A857-6F3931B0834F}"/>
              </a:ext>
            </a:extLst>
          </p:cNvPr>
          <p:cNvSpPr/>
          <p:nvPr/>
        </p:nvSpPr>
        <p:spPr>
          <a:xfrm>
            <a:off x="870857" y="34054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13" name="OfficePLUS-6">
            <a:extLst>
              <a:ext uri="{FF2B5EF4-FFF2-40B4-BE49-F238E27FC236}">
                <a16:creationId xmlns:a16="http://schemas.microsoft.com/office/drawing/2014/main" id="{E91132C4-92F7-4DD2-8A8A-50E405D2D48C}"/>
              </a:ext>
            </a:extLst>
          </p:cNvPr>
          <p:cNvSpPr/>
          <p:nvPr/>
        </p:nvSpPr>
        <p:spPr>
          <a:xfrm>
            <a:off x="870857" y="40731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OfficePLUS-7">
            <a:extLst>
              <a:ext uri="{FF2B5EF4-FFF2-40B4-BE49-F238E27FC236}">
                <a16:creationId xmlns:a16="http://schemas.microsoft.com/office/drawing/2014/main" id="{F821371F-D8C9-4DDC-BEE4-BA4D5B69A341}"/>
              </a:ext>
            </a:extLst>
          </p:cNvPr>
          <p:cNvSpPr txBox="1"/>
          <p:nvPr/>
        </p:nvSpPr>
        <p:spPr>
          <a:xfrm>
            <a:off x="870857" y="2836363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7" name="OfficePLUS-8">
            <a:extLst>
              <a:ext uri="{FF2B5EF4-FFF2-40B4-BE49-F238E27FC236}">
                <a16:creationId xmlns:a16="http://schemas.microsoft.com/office/drawing/2014/main" id="{64E5CE9B-82A2-431C-B915-012EC95D3CB6}"/>
              </a:ext>
            </a:extLst>
          </p:cNvPr>
          <p:cNvSpPr/>
          <p:nvPr/>
        </p:nvSpPr>
        <p:spPr>
          <a:xfrm>
            <a:off x="944202" y="2251489"/>
            <a:ext cx="685677" cy="292995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046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fficePLUS-1">
            <a:extLst>
              <a:ext uri="{FF2B5EF4-FFF2-40B4-BE49-F238E27FC236}">
                <a16:creationId xmlns:a16="http://schemas.microsoft.com/office/drawing/2014/main" id="{376A9FD0-1F8C-4100-9EA0-20D14B3A6757}"/>
              </a:ext>
            </a:extLst>
          </p:cNvPr>
          <p:cNvSpPr txBox="1"/>
          <p:nvPr/>
        </p:nvSpPr>
        <p:spPr>
          <a:xfrm>
            <a:off x="334963" y="3083392"/>
            <a:ext cx="8362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dirty="0"/>
              <a:t>请输入您的标题</a:t>
            </a:r>
            <a:endParaRPr lang="en-US" altLang="zh-CN" dirty="0"/>
          </a:p>
        </p:txBody>
      </p:sp>
      <p:sp>
        <p:nvSpPr>
          <p:cNvPr id="10" name="OfficePLUS-2">
            <a:extLst>
              <a:ext uri="{FF2B5EF4-FFF2-40B4-BE49-F238E27FC236}">
                <a16:creationId xmlns:a16="http://schemas.microsoft.com/office/drawing/2014/main" id="{1B4D3D4E-29EA-4B79-B4A6-2A7AFC932369}"/>
              </a:ext>
            </a:extLst>
          </p:cNvPr>
          <p:cNvSpPr txBox="1"/>
          <p:nvPr/>
        </p:nvSpPr>
        <p:spPr>
          <a:xfrm>
            <a:off x="334963" y="2315042"/>
            <a:ext cx="558785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PART 03</a:t>
            </a:r>
          </a:p>
        </p:txBody>
      </p:sp>
      <p:sp>
        <p:nvSpPr>
          <p:cNvPr id="11" name="OfficePLUS-3">
            <a:extLst>
              <a:ext uri="{FF2B5EF4-FFF2-40B4-BE49-F238E27FC236}">
                <a16:creationId xmlns:a16="http://schemas.microsoft.com/office/drawing/2014/main" id="{1D44DDD3-98F3-4CF2-8B57-EFA401FE4348}"/>
              </a:ext>
            </a:extLst>
          </p:cNvPr>
          <p:cNvSpPr txBox="1"/>
          <p:nvPr/>
        </p:nvSpPr>
        <p:spPr>
          <a:xfrm>
            <a:off x="334963" y="4050437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2000" cap="all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5411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fficePLUS-1">
            <a:extLst>
              <a:ext uri="{FF2B5EF4-FFF2-40B4-BE49-F238E27FC236}">
                <a16:creationId xmlns:a16="http://schemas.microsoft.com/office/drawing/2014/main" id="{D73D4C1C-6CDA-44DB-B275-38416273036C}"/>
              </a:ext>
            </a:extLst>
          </p:cNvPr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 dirty="0">
                <a:effectLst/>
              </a:rPr>
              <a:t>请输入您的标题</a:t>
            </a:r>
            <a:endParaRPr lang="en-US" altLang="zh-CN" sz="2800" dirty="0">
              <a:effectLst/>
            </a:endParaRPr>
          </a:p>
        </p:txBody>
      </p:sp>
      <p:sp>
        <p:nvSpPr>
          <p:cNvPr id="49" name="OfficePLUS-2">
            <a:extLst>
              <a:ext uri="{FF2B5EF4-FFF2-40B4-BE49-F238E27FC236}">
                <a16:creationId xmlns:a16="http://schemas.microsoft.com/office/drawing/2014/main" id="{4A919B64-182A-46FD-A2E5-F56EAFB56AC8}"/>
              </a:ext>
            </a:extLst>
          </p:cNvPr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 dirty="0">
                <a:latin typeface="+mn-ea"/>
              </a:rPr>
              <a:t>Please enter your title</a:t>
            </a:r>
            <a:endParaRPr lang="zh-CN" altLang="en-US" sz="1100" cap="all" dirty="0">
              <a:latin typeface="+mn-ea"/>
            </a:endParaRPr>
          </a:p>
        </p:txBody>
      </p:sp>
      <p:pic>
        <p:nvPicPr>
          <p:cNvPr id="63" name="OfficePLUS-3">
            <a:extLst>
              <a:ext uri="{FF2B5EF4-FFF2-40B4-BE49-F238E27FC236}">
                <a16:creationId xmlns:a16="http://schemas.microsoft.com/office/drawing/2014/main" id="{7799F9E0-A2A4-4C8C-A7DF-70DB41149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549400"/>
            <a:ext cx="6077954" cy="4111171"/>
          </a:xfrm>
          <a:prstGeom prst="rect">
            <a:avLst/>
          </a:prstGeom>
        </p:spPr>
      </p:pic>
      <p:sp>
        <p:nvSpPr>
          <p:cNvPr id="71" name="OfficePLUS-4">
            <a:extLst>
              <a:ext uri="{FF2B5EF4-FFF2-40B4-BE49-F238E27FC236}">
                <a16:creationId xmlns:a16="http://schemas.microsoft.com/office/drawing/2014/main" id="{BA972596-24C4-4E9B-A271-65438E2E9744}"/>
              </a:ext>
            </a:extLst>
          </p:cNvPr>
          <p:cNvSpPr/>
          <p:nvPr/>
        </p:nvSpPr>
        <p:spPr>
          <a:xfrm>
            <a:off x="7867877" y="19177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73" name="OfficePLUS-5">
            <a:extLst>
              <a:ext uri="{FF2B5EF4-FFF2-40B4-BE49-F238E27FC236}">
                <a16:creationId xmlns:a16="http://schemas.microsoft.com/office/drawing/2014/main" id="{CA5AE9D5-800D-4DD9-AA5D-25138E737760}"/>
              </a:ext>
            </a:extLst>
          </p:cNvPr>
          <p:cNvSpPr txBox="1"/>
          <p:nvPr/>
        </p:nvSpPr>
        <p:spPr>
          <a:xfrm>
            <a:off x="7867877" y="14647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80" name="OfficePLUS-6">
            <a:extLst>
              <a:ext uri="{FF2B5EF4-FFF2-40B4-BE49-F238E27FC236}">
                <a16:creationId xmlns:a16="http://schemas.microsoft.com/office/drawing/2014/main" id="{4A463917-76CA-4017-8BD2-BB5A8D0AA268}"/>
              </a:ext>
            </a:extLst>
          </p:cNvPr>
          <p:cNvSpPr/>
          <p:nvPr/>
        </p:nvSpPr>
        <p:spPr>
          <a:xfrm>
            <a:off x="6908800" y="16256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01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81" name="OfficePLUS-7">
            <a:extLst>
              <a:ext uri="{FF2B5EF4-FFF2-40B4-BE49-F238E27FC236}">
                <a16:creationId xmlns:a16="http://schemas.microsoft.com/office/drawing/2014/main" id="{043B12EF-EAC2-451B-AB1D-14951C397A8A}"/>
              </a:ext>
            </a:extLst>
          </p:cNvPr>
          <p:cNvSpPr/>
          <p:nvPr/>
        </p:nvSpPr>
        <p:spPr>
          <a:xfrm>
            <a:off x="7867877" y="3485320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82" name="OfficePLUS-8">
            <a:extLst>
              <a:ext uri="{FF2B5EF4-FFF2-40B4-BE49-F238E27FC236}">
                <a16:creationId xmlns:a16="http://schemas.microsoft.com/office/drawing/2014/main" id="{2BA6F30C-1926-449E-8B78-531DED5DB8C9}"/>
              </a:ext>
            </a:extLst>
          </p:cNvPr>
          <p:cNvSpPr txBox="1"/>
          <p:nvPr/>
        </p:nvSpPr>
        <p:spPr>
          <a:xfrm>
            <a:off x="7867877" y="3032306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83" name="OfficePLUS-9">
            <a:extLst>
              <a:ext uri="{FF2B5EF4-FFF2-40B4-BE49-F238E27FC236}">
                <a16:creationId xmlns:a16="http://schemas.microsoft.com/office/drawing/2014/main" id="{82EAFC68-58BB-4420-800E-6616CB3F1703}"/>
              </a:ext>
            </a:extLst>
          </p:cNvPr>
          <p:cNvSpPr/>
          <p:nvPr/>
        </p:nvSpPr>
        <p:spPr>
          <a:xfrm>
            <a:off x="6908800" y="3193143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02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84" name="OfficePLUS-10">
            <a:extLst>
              <a:ext uri="{FF2B5EF4-FFF2-40B4-BE49-F238E27FC236}">
                <a16:creationId xmlns:a16="http://schemas.microsoft.com/office/drawing/2014/main" id="{F6FFFB0D-4815-4C03-8504-8475E49D79FF}"/>
              </a:ext>
            </a:extLst>
          </p:cNvPr>
          <p:cNvSpPr/>
          <p:nvPr/>
        </p:nvSpPr>
        <p:spPr>
          <a:xfrm>
            <a:off x="7867877" y="4994806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85" name="OfficePLUS-11">
            <a:extLst>
              <a:ext uri="{FF2B5EF4-FFF2-40B4-BE49-F238E27FC236}">
                <a16:creationId xmlns:a16="http://schemas.microsoft.com/office/drawing/2014/main" id="{6DD3C4CF-FD70-4A8D-89F0-3B7B5794CD09}"/>
              </a:ext>
            </a:extLst>
          </p:cNvPr>
          <p:cNvSpPr txBox="1"/>
          <p:nvPr/>
        </p:nvSpPr>
        <p:spPr>
          <a:xfrm>
            <a:off x="7867877" y="4541792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86" name="OfficePLUS-12">
            <a:extLst>
              <a:ext uri="{FF2B5EF4-FFF2-40B4-BE49-F238E27FC236}">
                <a16:creationId xmlns:a16="http://schemas.microsoft.com/office/drawing/2014/main" id="{D95A5506-5804-4562-8AB4-BA09FD84449F}"/>
              </a:ext>
            </a:extLst>
          </p:cNvPr>
          <p:cNvSpPr/>
          <p:nvPr/>
        </p:nvSpPr>
        <p:spPr>
          <a:xfrm>
            <a:off x="6908800" y="4702629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03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171888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6F95389D-17AC-46D7-A79E-8AAFF16A05D5}"/>
              </a:ext>
            </a:extLst>
          </p:cNvPr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 dirty="0">
                <a:effectLst/>
              </a:rPr>
              <a:t>请输入您的标题</a:t>
            </a:r>
            <a:endParaRPr lang="en-US" altLang="zh-CN" sz="2800" dirty="0">
              <a:effectLst/>
            </a:endParaRP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id="{1C8BF26C-7154-4912-80FF-89233B722294}"/>
              </a:ext>
            </a:extLst>
          </p:cNvPr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 dirty="0">
                <a:latin typeface="+mn-ea"/>
              </a:rPr>
              <a:t>Please enter your title</a:t>
            </a:r>
            <a:endParaRPr lang="zh-CN" altLang="en-US" sz="1100" cap="all" dirty="0">
              <a:latin typeface="+mn-ea"/>
            </a:endParaRPr>
          </a:p>
        </p:txBody>
      </p:sp>
      <p:sp>
        <p:nvSpPr>
          <p:cNvPr id="6" name="OfficePLUS-3">
            <a:extLst>
              <a:ext uri="{FF2B5EF4-FFF2-40B4-BE49-F238E27FC236}">
                <a16:creationId xmlns:a16="http://schemas.microsoft.com/office/drawing/2014/main" id="{4E9BC72F-5C36-4EEF-A2DF-DD9D3B276737}"/>
              </a:ext>
            </a:extLst>
          </p:cNvPr>
          <p:cNvSpPr/>
          <p:nvPr/>
        </p:nvSpPr>
        <p:spPr>
          <a:xfrm rot="7952212">
            <a:off x="1834577" y="1561300"/>
            <a:ext cx="2448394" cy="2274543"/>
          </a:xfrm>
          <a:prstGeom prst="teardrop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fficePLUS-4">
            <a:extLst>
              <a:ext uri="{FF2B5EF4-FFF2-40B4-BE49-F238E27FC236}">
                <a16:creationId xmlns:a16="http://schemas.microsoft.com/office/drawing/2014/main" id="{136032D8-ACEB-49BD-9977-B24346DB0CDA}"/>
              </a:ext>
            </a:extLst>
          </p:cNvPr>
          <p:cNvSpPr/>
          <p:nvPr/>
        </p:nvSpPr>
        <p:spPr>
          <a:xfrm rot="7952212">
            <a:off x="4109632" y="1601781"/>
            <a:ext cx="2041580" cy="1930625"/>
          </a:xfrm>
          <a:prstGeom prst="teardrop">
            <a:avLst/>
          </a:prstGeom>
          <a:solidFill>
            <a:srgbClr val="A9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fficePLUS-5">
            <a:extLst>
              <a:ext uri="{FF2B5EF4-FFF2-40B4-BE49-F238E27FC236}">
                <a16:creationId xmlns:a16="http://schemas.microsoft.com/office/drawing/2014/main" id="{3F23223D-4483-4ECA-9309-73E70973D2F5}"/>
              </a:ext>
            </a:extLst>
          </p:cNvPr>
          <p:cNvSpPr/>
          <p:nvPr/>
        </p:nvSpPr>
        <p:spPr>
          <a:xfrm rot="7952212">
            <a:off x="6049305" y="1352506"/>
            <a:ext cx="2568190" cy="2428615"/>
          </a:xfrm>
          <a:prstGeom prst="teardrop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OfficePLUS-6">
            <a:extLst>
              <a:ext uri="{FF2B5EF4-FFF2-40B4-BE49-F238E27FC236}">
                <a16:creationId xmlns:a16="http://schemas.microsoft.com/office/drawing/2014/main" id="{BD019207-C34E-415D-B888-787076081B77}"/>
              </a:ext>
            </a:extLst>
          </p:cNvPr>
          <p:cNvSpPr/>
          <p:nvPr/>
        </p:nvSpPr>
        <p:spPr>
          <a:xfrm rot="7952212">
            <a:off x="8516075" y="1533952"/>
            <a:ext cx="1940269" cy="1834820"/>
          </a:xfrm>
          <a:prstGeom prst="teardrop">
            <a:avLst/>
          </a:prstGeom>
          <a:solidFill>
            <a:srgbClr val="A8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OfficePLUS-7">
            <a:extLst>
              <a:ext uri="{FF2B5EF4-FFF2-40B4-BE49-F238E27FC236}">
                <a16:creationId xmlns:a16="http://schemas.microsoft.com/office/drawing/2014/main" id="{1E398E8E-601D-4B93-897D-9F88EADCF793}"/>
              </a:ext>
            </a:extLst>
          </p:cNvPr>
          <p:cNvSpPr/>
          <p:nvPr/>
        </p:nvSpPr>
        <p:spPr>
          <a:xfrm>
            <a:off x="1378177" y="4838777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latin typeface="+mn-ea"/>
                <a:ea typeface="+mn-ea"/>
              </a:rPr>
              <a:t>在此输入正文内容在此输入正文内容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13" name="OfficePLUS-8">
            <a:extLst>
              <a:ext uri="{FF2B5EF4-FFF2-40B4-BE49-F238E27FC236}">
                <a16:creationId xmlns:a16="http://schemas.microsoft.com/office/drawing/2014/main" id="{038E8403-1F8E-4E19-B004-46651423208F}"/>
              </a:ext>
            </a:extLst>
          </p:cNvPr>
          <p:cNvSpPr txBox="1"/>
          <p:nvPr/>
        </p:nvSpPr>
        <p:spPr>
          <a:xfrm>
            <a:off x="2282370" y="4385763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4" name="OfficePLUS-9">
            <a:extLst>
              <a:ext uri="{FF2B5EF4-FFF2-40B4-BE49-F238E27FC236}">
                <a16:creationId xmlns:a16="http://schemas.microsoft.com/office/drawing/2014/main" id="{49E2B8AE-4ED3-4AB0-B84B-DEE7E48D80A1}"/>
              </a:ext>
            </a:extLst>
          </p:cNvPr>
          <p:cNvSpPr/>
          <p:nvPr/>
        </p:nvSpPr>
        <p:spPr>
          <a:xfrm>
            <a:off x="3562577" y="4318077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latin typeface="+mn-ea"/>
                <a:ea typeface="+mn-ea"/>
              </a:rPr>
              <a:t>在此输入正文内容在此输入正文内容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15" name="OfficePLUS-10">
            <a:extLst>
              <a:ext uri="{FF2B5EF4-FFF2-40B4-BE49-F238E27FC236}">
                <a16:creationId xmlns:a16="http://schemas.microsoft.com/office/drawing/2014/main" id="{4D224043-52C7-404B-AB02-7B1B0F3E0891}"/>
              </a:ext>
            </a:extLst>
          </p:cNvPr>
          <p:cNvSpPr txBox="1"/>
          <p:nvPr/>
        </p:nvSpPr>
        <p:spPr>
          <a:xfrm>
            <a:off x="4479470" y="4004763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6" name="OfficePLUS-11">
            <a:extLst>
              <a:ext uri="{FF2B5EF4-FFF2-40B4-BE49-F238E27FC236}">
                <a16:creationId xmlns:a16="http://schemas.microsoft.com/office/drawing/2014/main" id="{8A747631-0109-473F-A3B7-1D93E69F2BFA}"/>
              </a:ext>
            </a:extLst>
          </p:cNvPr>
          <p:cNvSpPr/>
          <p:nvPr/>
        </p:nvSpPr>
        <p:spPr>
          <a:xfrm>
            <a:off x="5861277" y="4838777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latin typeface="+mn-ea"/>
                <a:ea typeface="+mn-ea"/>
              </a:rPr>
              <a:t>在此输入正文内容在此输入正文内容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17" name="OfficePLUS-12">
            <a:extLst>
              <a:ext uri="{FF2B5EF4-FFF2-40B4-BE49-F238E27FC236}">
                <a16:creationId xmlns:a16="http://schemas.microsoft.com/office/drawing/2014/main" id="{38436D17-437E-4AF4-A26F-ACBECDA35D92}"/>
              </a:ext>
            </a:extLst>
          </p:cNvPr>
          <p:cNvSpPr txBox="1"/>
          <p:nvPr/>
        </p:nvSpPr>
        <p:spPr>
          <a:xfrm>
            <a:off x="6765470" y="4385763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8" name="OfficePLUS-13">
            <a:extLst>
              <a:ext uri="{FF2B5EF4-FFF2-40B4-BE49-F238E27FC236}">
                <a16:creationId xmlns:a16="http://schemas.microsoft.com/office/drawing/2014/main" id="{3574F1F1-E152-4A5B-8AC2-DD720CAB3914}"/>
              </a:ext>
            </a:extLst>
          </p:cNvPr>
          <p:cNvSpPr/>
          <p:nvPr/>
        </p:nvSpPr>
        <p:spPr>
          <a:xfrm>
            <a:off x="7994877" y="4191077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latin typeface="+mn-ea"/>
                <a:ea typeface="+mn-ea"/>
              </a:rPr>
              <a:t>在此输入正文内容在此输入正文内容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19" name="OfficePLUS-14">
            <a:extLst>
              <a:ext uri="{FF2B5EF4-FFF2-40B4-BE49-F238E27FC236}">
                <a16:creationId xmlns:a16="http://schemas.microsoft.com/office/drawing/2014/main" id="{4DED6107-1B9C-414C-AE5A-DA7672810814}"/>
              </a:ext>
            </a:extLst>
          </p:cNvPr>
          <p:cNvSpPr txBox="1"/>
          <p:nvPr/>
        </p:nvSpPr>
        <p:spPr>
          <a:xfrm>
            <a:off x="8899070" y="3738063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21" name="OfficePLUS-15">
            <a:extLst>
              <a:ext uri="{FF2B5EF4-FFF2-40B4-BE49-F238E27FC236}">
                <a16:creationId xmlns:a16="http://schemas.microsoft.com/office/drawing/2014/main" id="{5310B379-8D13-4C78-A9D5-F5818BCFF5CC}"/>
              </a:ext>
            </a:extLst>
          </p:cNvPr>
          <p:cNvSpPr/>
          <p:nvPr/>
        </p:nvSpPr>
        <p:spPr>
          <a:xfrm>
            <a:off x="2667000" y="29337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01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3" name="OfficePLUS-16">
            <a:extLst>
              <a:ext uri="{FF2B5EF4-FFF2-40B4-BE49-F238E27FC236}">
                <a16:creationId xmlns:a16="http://schemas.microsoft.com/office/drawing/2014/main" id="{51576E64-1412-4B9B-892D-E26CE185196E}"/>
              </a:ext>
            </a:extLst>
          </p:cNvPr>
          <p:cNvSpPr/>
          <p:nvPr/>
        </p:nvSpPr>
        <p:spPr>
          <a:xfrm>
            <a:off x="4737100" y="2717800"/>
            <a:ext cx="798286" cy="798286"/>
          </a:xfrm>
          <a:prstGeom prst="ellipse">
            <a:avLst/>
          </a:prstGeom>
          <a:solidFill>
            <a:srgbClr val="A8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02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5" name="OfficePLUS-17">
            <a:extLst>
              <a:ext uri="{FF2B5EF4-FFF2-40B4-BE49-F238E27FC236}">
                <a16:creationId xmlns:a16="http://schemas.microsoft.com/office/drawing/2014/main" id="{BB599F16-FA28-456C-A0B7-FC726D62A65D}"/>
              </a:ext>
            </a:extLst>
          </p:cNvPr>
          <p:cNvSpPr/>
          <p:nvPr/>
        </p:nvSpPr>
        <p:spPr>
          <a:xfrm>
            <a:off x="6985000" y="2922814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03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6" name="OfficePLUS-18">
            <a:extLst>
              <a:ext uri="{FF2B5EF4-FFF2-40B4-BE49-F238E27FC236}">
                <a16:creationId xmlns:a16="http://schemas.microsoft.com/office/drawing/2014/main" id="{E162186E-2C89-4FE0-8577-D55FC53FA121}"/>
              </a:ext>
            </a:extLst>
          </p:cNvPr>
          <p:cNvSpPr/>
          <p:nvPr/>
        </p:nvSpPr>
        <p:spPr>
          <a:xfrm>
            <a:off x="9118600" y="2717800"/>
            <a:ext cx="798286" cy="798286"/>
          </a:xfrm>
          <a:prstGeom prst="ellipse">
            <a:avLst/>
          </a:prstGeom>
          <a:solidFill>
            <a:srgbClr val="A8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03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8" name="OfficePLUS-19">
            <a:extLst>
              <a:ext uri="{FF2B5EF4-FFF2-40B4-BE49-F238E27FC236}">
                <a16:creationId xmlns:a16="http://schemas.microsoft.com/office/drawing/2014/main" id="{D797984E-B0CF-421E-A135-7AA4863C44E6}"/>
              </a:ext>
            </a:extLst>
          </p:cNvPr>
          <p:cNvSpPr/>
          <p:nvPr/>
        </p:nvSpPr>
        <p:spPr>
          <a:xfrm>
            <a:off x="2557102" y="2482674"/>
            <a:ext cx="1100498" cy="470251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OfficePLUS-20">
            <a:extLst>
              <a:ext uri="{FF2B5EF4-FFF2-40B4-BE49-F238E27FC236}">
                <a16:creationId xmlns:a16="http://schemas.microsoft.com/office/drawing/2014/main" id="{268E7673-B688-40CF-B3AA-9AFE4BBDAFB9}"/>
              </a:ext>
            </a:extLst>
          </p:cNvPr>
          <p:cNvSpPr/>
          <p:nvPr/>
        </p:nvSpPr>
        <p:spPr>
          <a:xfrm>
            <a:off x="4843102" y="2386705"/>
            <a:ext cx="685677" cy="292995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OfficePLUS-21">
            <a:extLst>
              <a:ext uri="{FF2B5EF4-FFF2-40B4-BE49-F238E27FC236}">
                <a16:creationId xmlns:a16="http://schemas.microsoft.com/office/drawing/2014/main" id="{EC85FF3B-3A7B-498A-951A-B15641EC557A}"/>
              </a:ext>
            </a:extLst>
          </p:cNvPr>
          <p:cNvSpPr/>
          <p:nvPr/>
        </p:nvSpPr>
        <p:spPr>
          <a:xfrm>
            <a:off x="6900502" y="2269256"/>
            <a:ext cx="1049698" cy="448544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OfficePLUS-22">
            <a:extLst>
              <a:ext uri="{FF2B5EF4-FFF2-40B4-BE49-F238E27FC236}">
                <a16:creationId xmlns:a16="http://schemas.microsoft.com/office/drawing/2014/main" id="{D46D448B-CACA-4596-8224-7CDF095365D7}"/>
              </a:ext>
            </a:extLst>
          </p:cNvPr>
          <p:cNvSpPr/>
          <p:nvPr/>
        </p:nvSpPr>
        <p:spPr>
          <a:xfrm>
            <a:off x="9148402" y="2356085"/>
            <a:ext cx="846498" cy="361715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232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fficePLUS-1">
            <a:extLst>
              <a:ext uri="{FF2B5EF4-FFF2-40B4-BE49-F238E27FC236}">
                <a16:creationId xmlns:a16="http://schemas.microsoft.com/office/drawing/2014/main" id="{E8926DEE-BDE2-4778-804D-2B73CE007E81}"/>
              </a:ext>
            </a:extLst>
          </p:cNvPr>
          <p:cNvSpPr/>
          <p:nvPr/>
        </p:nvSpPr>
        <p:spPr>
          <a:xfrm>
            <a:off x="6096000" y="1723572"/>
            <a:ext cx="6096000" cy="3759200"/>
          </a:xfrm>
          <a:prstGeom prst="rect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B12BE0A0-2971-492D-9673-CF67EE8B3823}"/>
              </a:ext>
            </a:extLst>
          </p:cNvPr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 dirty="0">
                <a:effectLst/>
              </a:rPr>
              <a:t>请输入您的标题</a:t>
            </a:r>
            <a:endParaRPr lang="en-US" altLang="zh-CN" sz="2800" dirty="0">
              <a:effectLst/>
            </a:endParaRPr>
          </a:p>
        </p:txBody>
      </p:sp>
      <p:sp>
        <p:nvSpPr>
          <p:cNvPr id="5" name="OfficePLUS-3">
            <a:extLst>
              <a:ext uri="{FF2B5EF4-FFF2-40B4-BE49-F238E27FC236}">
                <a16:creationId xmlns:a16="http://schemas.microsoft.com/office/drawing/2014/main" id="{74E614BE-3BD1-4B90-A856-3E93D19F8F05}"/>
              </a:ext>
            </a:extLst>
          </p:cNvPr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 dirty="0">
                <a:latin typeface="+mn-ea"/>
              </a:rPr>
              <a:t>Please enter your title</a:t>
            </a:r>
            <a:endParaRPr lang="zh-CN" altLang="en-US" sz="1100" cap="all" dirty="0">
              <a:latin typeface="+mn-ea"/>
            </a:endParaRPr>
          </a:p>
        </p:txBody>
      </p:sp>
      <p:sp>
        <p:nvSpPr>
          <p:cNvPr id="7" name="OfficePLUS-4">
            <a:extLst>
              <a:ext uri="{FF2B5EF4-FFF2-40B4-BE49-F238E27FC236}">
                <a16:creationId xmlns:a16="http://schemas.microsoft.com/office/drawing/2014/main" id="{FAC31818-D578-40DC-BB30-D927A93C8BD7}"/>
              </a:ext>
            </a:extLst>
          </p:cNvPr>
          <p:cNvSpPr txBox="1"/>
          <p:nvPr/>
        </p:nvSpPr>
        <p:spPr>
          <a:xfrm>
            <a:off x="6410905" y="1689734"/>
            <a:ext cx="17812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9600" dirty="0">
                <a:solidFill>
                  <a:schemeClr val="bg1">
                    <a:alpha val="4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9600" dirty="0">
              <a:solidFill>
                <a:schemeClr val="bg1">
                  <a:alpha val="4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OfficePLUS-5">
            <a:extLst>
              <a:ext uri="{FF2B5EF4-FFF2-40B4-BE49-F238E27FC236}">
                <a16:creationId xmlns:a16="http://schemas.microsoft.com/office/drawing/2014/main" id="{BD71A5CA-10F9-4DF7-905E-3A44AC8475B8}"/>
              </a:ext>
            </a:extLst>
          </p:cNvPr>
          <p:cNvSpPr/>
          <p:nvPr/>
        </p:nvSpPr>
        <p:spPr>
          <a:xfrm>
            <a:off x="7292846" y="3849914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11" name="OfficePLUS-6">
            <a:extLst>
              <a:ext uri="{FF2B5EF4-FFF2-40B4-BE49-F238E27FC236}">
                <a16:creationId xmlns:a16="http://schemas.microsoft.com/office/drawing/2014/main" id="{310EEABD-EE2A-4CAC-9E83-67E0CBB90588}"/>
              </a:ext>
            </a:extLst>
          </p:cNvPr>
          <p:cNvSpPr txBox="1"/>
          <p:nvPr/>
        </p:nvSpPr>
        <p:spPr>
          <a:xfrm>
            <a:off x="7299905" y="3013501"/>
            <a:ext cx="2146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3" name="OfficePLUS-7">
            <a:extLst>
              <a:ext uri="{FF2B5EF4-FFF2-40B4-BE49-F238E27FC236}">
                <a16:creationId xmlns:a16="http://schemas.microsoft.com/office/drawing/2014/main" id="{F5FEB550-FE0E-4255-B380-70C96F762CDC}"/>
              </a:ext>
            </a:extLst>
          </p:cNvPr>
          <p:cNvSpPr/>
          <p:nvPr/>
        </p:nvSpPr>
        <p:spPr>
          <a:xfrm>
            <a:off x="7292846" y="451757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15" name="OfficePLUS-8">
            <a:extLst>
              <a:ext uri="{FF2B5EF4-FFF2-40B4-BE49-F238E27FC236}">
                <a16:creationId xmlns:a16="http://schemas.microsoft.com/office/drawing/2014/main" id="{084AF517-333B-4199-A654-F6E6DFC2FF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9818265"/>
              </p:ext>
            </p:extLst>
          </p:nvPr>
        </p:nvGraphicFramePr>
        <p:xfrm>
          <a:off x="223503" y="1504096"/>
          <a:ext cx="6336807" cy="4423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9102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fficePLUS-1">
            <a:extLst>
              <a:ext uri="{FF2B5EF4-FFF2-40B4-BE49-F238E27FC236}">
                <a16:creationId xmlns:a16="http://schemas.microsoft.com/office/drawing/2014/main" id="{376A9FD0-1F8C-4100-9EA0-20D14B3A6757}"/>
              </a:ext>
            </a:extLst>
          </p:cNvPr>
          <p:cNvSpPr txBox="1"/>
          <p:nvPr/>
        </p:nvSpPr>
        <p:spPr>
          <a:xfrm>
            <a:off x="334963" y="3083392"/>
            <a:ext cx="8362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dirty="0"/>
              <a:t>请输入您的标题</a:t>
            </a:r>
            <a:endParaRPr lang="en-US" altLang="zh-CN" dirty="0"/>
          </a:p>
        </p:txBody>
      </p:sp>
      <p:sp>
        <p:nvSpPr>
          <p:cNvPr id="10" name="OfficePLUS-2">
            <a:extLst>
              <a:ext uri="{FF2B5EF4-FFF2-40B4-BE49-F238E27FC236}">
                <a16:creationId xmlns:a16="http://schemas.microsoft.com/office/drawing/2014/main" id="{1B4D3D4E-29EA-4B79-B4A6-2A7AFC932369}"/>
              </a:ext>
            </a:extLst>
          </p:cNvPr>
          <p:cNvSpPr txBox="1"/>
          <p:nvPr/>
        </p:nvSpPr>
        <p:spPr>
          <a:xfrm>
            <a:off x="334963" y="2315042"/>
            <a:ext cx="558785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PART 04</a:t>
            </a:r>
          </a:p>
        </p:txBody>
      </p:sp>
      <p:sp>
        <p:nvSpPr>
          <p:cNvPr id="11" name="OfficePLUS-3">
            <a:extLst>
              <a:ext uri="{FF2B5EF4-FFF2-40B4-BE49-F238E27FC236}">
                <a16:creationId xmlns:a16="http://schemas.microsoft.com/office/drawing/2014/main" id="{1D44DDD3-98F3-4CF2-8B57-EFA401FE4348}"/>
              </a:ext>
            </a:extLst>
          </p:cNvPr>
          <p:cNvSpPr txBox="1"/>
          <p:nvPr/>
        </p:nvSpPr>
        <p:spPr>
          <a:xfrm>
            <a:off x="334963" y="4050437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2000" cap="all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7942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631EC5EF-DD94-4F4A-B9FF-3E29F2DB84B7}"/>
              </a:ext>
            </a:extLst>
          </p:cNvPr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 dirty="0">
                <a:effectLst/>
              </a:rPr>
              <a:t>请输入您的标题</a:t>
            </a:r>
            <a:endParaRPr lang="en-US" altLang="zh-CN" sz="2800" dirty="0">
              <a:effectLst/>
            </a:endParaRP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id="{CFFDD940-253D-4F9A-A266-488581A4F031}"/>
              </a:ext>
            </a:extLst>
          </p:cNvPr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 dirty="0">
                <a:latin typeface="+mn-ea"/>
              </a:rPr>
              <a:t>Please enter your title</a:t>
            </a:r>
            <a:endParaRPr lang="zh-CN" altLang="en-US" sz="1100" cap="all" dirty="0">
              <a:latin typeface="+mn-ea"/>
            </a:endParaRPr>
          </a:p>
        </p:txBody>
      </p:sp>
      <p:cxnSp>
        <p:nvCxnSpPr>
          <p:cNvPr id="7" name="OfficePLUS-3">
            <a:extLst>
              <a:ext uri="{FF2B5EF4-FFF2-40B4-BE49-F238E27FC236}">
                <a16:creationId xmlns:a16="http://schemas.microsoft.com/office/drawing/2014/main" id="{08D18762-4B2B-43E0-A791-85C299629F46}"/>
              </a:ext>
            </a:extLst>
          </p:cNvPr>
          <p:cNvCxnSpPr>
            <a:cxnSpLocks/>
            <a:stCxn id="14" idx="1"/>
          </p:cNvCxnSpPr>
          <p:nvPr/>
        </p:nvCxnSpPr>
        <p:spPr>
          <a:xfrm flipH="1">
            <a:off x="4699957" y="3291840"/>
            <a:ext cx="1383000" cy="1720750"/>
          </a:xfrm>
          <a:prstGeom prst="line">
            <a:avLst/>
          </a:prstGeom>
          <a:ln w="317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OfficePLUS-4">
            <a:extLst>
              <a:ext uri="{FF2B5EF4-FFF2-40B4-BE49-F238E27FC236}">
                <a16:creationId xmlns:a16="http://schemas.microsoft.com/office/drawing/2014/main" id="{9BE20F60-BFEA-4360-8CB5-5259EEC9AF8E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4637585" y="1678552"/>
            <a:ext cx="1445373" cy="1504068"/>
          </a:xfrm>
          <a:prstGeom prst="line">
            <a:avLst/>
          </a:prstGeom>
          <a:ln w="317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OfficePLUS-5">
            <a:extLst>
              <a:ext uri="{FF2B5EF4-FFF2-40B4-BE49-F238E27FC236}">
                <a16:creationId xmlns:a16="http://schemas.microsoft.com/office/drawing/2014/main" id="{C577D34C-5CE0-4395-8D4F-56585E95719F}"/>
              </a:ext>
            </a:extLst>
          </p:cNvPr>
          <p:cNvCxnSpPr>
            <a:cxnSpLocks/>
            <a:stCxn id="12" idx="1"/>
          </p:cNvCxnSpPr>
          <p:nvPr/>
        </p:nvCxnSpPr>
        <p:spPr>
          <a:xfrm>
            <a:off x="6217549" y="3308935"/>
            <a:ext cx="1310781" cy="1630384"/>
          </a:xfrm>
          <a:prstGeom prst="line">
            <a:avLst/>
          </a:prstGeom>
          <a:ln w="317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OfficePLUS-6">
            <a:extLst>
              <a:ext uri="{FF2B5EF4-FFF2-40B4-BE49-F238E27FC236}">
                <a16:creationId xmlns:a16="http://schemas.microsoft.com/office/drawing/2014/main" id="{E05F31D0-3E3C-4367-B547-0337EB2D0CB7}"/>
              </a:ext>
            </a:extLst>
          </p:cNvPr>
          <p:cNvCxnSpPr>
            <a:cxnSpLocks/>
            <a:stCxn id="11" idx="1"/>
          </p:cNvCxnSpPr>
          <p:nvPr/>
        </p:nvCxnSpPr>
        <p:spPr>
          <a:xfrm flipV="1">
            <a:off x="6199052" y="1605280"/>
            <a:ext cx="944880" cy="1577340"/>
          </a:xfrm>
          <a:prstGeom prst="line">
            <a:avLst/>
          </a:prstGeom>
          <a:ln w="317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fficePLUS-7">
            <a:extLst>
              <a:ext uri="{FF2B5EF4-FFF2-40B4-BE49-F238E27FC236}">
                <a16:creationId xmlns:a16="http://schemas.microsoft.com/office/drawing/2014/main" id="{905C95F2-8A4C-4D93-8045-081B823CF7E2}"/>
              </a:ext>
            </a:extLst>
          </p:cNvPr>
          <p:cNvSpPr/>
          <p:nvPr/>
        </p:nvSpPr>
        <p:spPr>
          <a:xfrm>
            <a:off x="5254172" y="2247900"/>
            <a:ext cx="1889760" cy="1869440"/>
          </a:xfrm>
          <a:prstGeom prst="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OfficePLUS-8">
            <a:extLst>
              <a:ext uri="{FF2B5EF4-FFF2-40B4-BE49-F238E27FC236}">
                <a16:creationId xmlns:a16="http://schemas.microsoft.com/office/drawing/2014/main" id="{D0A3C686-1783-4576-8017-6BB400379FA5}"/>
              </a:ext>
            </a:extLst>
          </p:cNvPr>
          <p:cNvSpPr/>
          <p:nvPr/>
        </p:nvSpPr>
        <p:spPr>
          <a:xfrm flipV="1">
            <a:off x="4673726" y="1781712"/>
            <a:ext cx="3087646" cy="3054447"/>
          </a:xfrm>
          <a:prstGeom prst="arc">
            <a:avLst/>
          </a:prstGeom>
          <a:solidFill>
            <a:srgbClr val="DA242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fficePLUS-9">
            <a:extLst>
              <a:ext uri="{FF2B5EF4-FFF2-40B4-BE49-F238E27FC236}">
                <a16:creationId xmlns:a16="http://schemas.microsoft.com/office/drawing/2014/main" id="{A464440C-66F9-4758-8EC1-06E19EF9D0DA}"/>
              </a:ext>
            </a:extLst>
          </p:cNvPr>
          <p:cNvSpPr/>
          <p:nvPr/>
        </p:nvSpPr>
        <p:spPr>
          <a:xfrm flipH="1">
            <a:off x="4971184" y="2082800"/>
            <a:ext cx="2223548" cy="2199640"/>
          </a:xfrm>
          <a:prstGeom prst="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fficePLUS-10">
            <a:extLst>
              <a:ext uri="{FF2B5EF4-FFF2-40B4-BE49-F238E27FC236}">
                <a16:creationId xmlns:a16="http://schemas.microsoft.com/office/drawing/2014/main" id="{2FD1AC91-350A-4DE6-A488-4A3A8D30AF47}"/>
              </a:ext>
            </a:extLst>
          </p:cNvPr>
          <p:cNvSpPr/>
          <p:nvPr/>
        </p:nvSpPr>
        <p:spPr>
          <a:xfrm flipH="1" flipV="1">
            <a:off x="4860776" y="2082800"/>
            <a:ext cx="2444363" cy="2418080"/>
          </a:xfrm>
          <a:prstGeom prst="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OfficePLUS-11">
            <a:extLst>
              <a:ext uri="{FF2B5EF4-FFF2-40B4-BE49-F238E27FC236}">
                <a16:creationId xmlns:a16="http://schemas.microsoft.com/office/drawing/2014/main" id="{9FE183FC-F831-4733-9327-F85C20D1C86C}"/>
              </a:ext>
            </a:extLst>
          </p:cNvPr>
          <p:cNvSpPr/>
          <p:nvPr/>
        </p:nvSpPr>
        <p:spPr>
          <a:xfrm>
            <a:off x="8207149" y="24511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42" name="OfficePLUS-12">
            <a:extLst>
              <a:ext uri="{FF2B5EF4-FFF2-40B4-BE49-F238E27FC236}">
                <a16:creationId xmlns:a16="http://schemas.microsoft.com/office/drawing/2014/main" id="{3A75B35C-3840-4420-9EA6-FBF288BFA847}"/>
              </a:ext>
            </a:extLst>
          </p:cNvPr>
          <p:cNvSpPr txBox="1"/>
          <p:nvPr/>
        </p:nvSpPr>
        <p:spPr>
          <a:xfrm>
            <a:off x="8207149" y="19981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44" name="OfficePLUS-13">
            <a:extLst>
              <a:ext uri="{FF2B5EF4-FFF2-40B4-BE49-F238E27FC236}">
                <a16:creationId xmlns:a16="http://schemas.microsoft.com/office/drawing/2014/main" id="{A2DD86D1-3009-4868-A13F-A0F40CE3FD55}"/>
              </a:ext>
            </a:extLst>
          </p:cNvPr>
          <p:cNvSpPr/>
          <p:nvPr/>
        </p:nvSpPr>
        <p:spPr>
          <a:xfrm>
            <a:off x="7248072" y="21590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23%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45" name="OfficePLUS-14">
            <a:extLst>
              <a:ext uri="{FF2B5EF4-FFF2-40B4-BE49-F238E27FC236}">
                <a16:creationId xmlns:a16="http://schemas.microsoft.com/office/drawing/2014/main" id="{12455646-764D-4F61-A3B2-E907D298A0C0}"/>
              </a:ext>
            </a:extLst>
          </p:cNvPr>
          <p:cNvSpPr/>
          <p:nvPr/>
        </p:nvSpPr>
        <p:spPr>
          <a:xfrm>
            <a:off x="904649" y="46863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46" name="OfficePLUS-15">
            <a:extLst>
              <a:ext uri="{FF2B5EF4-FFF2-40B4-BE49-F238E27FC236}">
                <a16:creationId xmlns:a16="http://schemas.microsoft.com/office/drawing/2014/main" id="{77E0ACB8-027A-4278-BE9F-36A299A2A5D4}"/>
              </a:ext>
            </a:extLst>
          </p:cNvPr>
          <p:cNvSpPr txBox="1"/>
          <p:nvPr/>
        </p:nvSpPr>
        <p:spPr>
          <a:xfrm>
            <a:off x="2302666" y="42333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47" name="OfficePLUS-16">
            <a:extLst>
              <a:ext uri="{FF2B5EF4-FFF2-40B4-BE49-F238E27FC236}">
                <a16:creationId xmlns:a16="http://schemas.microsoft.com/office/drawing/2014/main" id="{91AE7D4D-9DA3-444C-A1BF-8B0FCDAE76FA}"/>
              </a:ext>
            </a:extLst>
          </p:cNvPr>
          <p:cNvSpPr/>
          <p:nvPr/>
        </p:nvSpPr>
        <p:spPr>
          <a:xfrm>
            <a:off x="4136572" y="43815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61%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48" name="OfficePLUS-17">
            <a:extLst>
              <a:ext uri="{FF2B5EF4-FFF2-40B4-BE49-F238E27FC236}">
                <a16:creationId xmlns:a16="http://schemas.microsoft.com/office/drawing/2014/main" id="{8B72CC25-7718-4BE9-8298-D5D3DB1E2848}"/>
              </a:ext>
            </a:extLst>
          </p:cNvPr>
          <p:cNvSpPr/>
          <p:nvPr/>
        </p:nvSpPr>
        <p:spPr>
          <a:xfrm>
            <a:off x="904649" y="25146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49" name="OfficePLUS-18">
            <a:extLst>
              <a:ext uri="{FF2B5EF4-FFF2-40B4-BE49-F238E27FC236}">
                <a16:creationId xmlns:a16="http://schemas.microsoft.com/office/drawing/2014/main" id="{D4A0BB18-194C-4EAB-A2EA-DA5DEDEC3986}"/>
              </a:ext>
            </a:extLst>
          </p:cNvPr>
          <p:cNvSpPr txBox="1"/>
          <p:nvPr/>
        </p:nvSpPr>
        <p:spPr>
          <a:xfrm>
            <a:off x="2302666" y="20616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50" name="OfficePLUS-19">
            <a:extLst>
              <a:ext uri="{FF2B5EF4-FFF2-40B4-BE49-F238E27FC236}">
                <a16:creationId xmlns:a16="http://schemas.microsoft.com/office/drawing/2014/main" id="{C95B4ADA-E121-46DF-B0DE-ABCDA300496B}"/>
              </a:ext>
            </a:extLst>
          </p:cNvPr>
          <p:cNvSpPr/>
          <p:nvPr/>
        </p:nvSpPr>
        <p:spPr>
          <a:xfrm>
            <a:off x="4136572" y="22098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55%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1" name="OfficePLUS-20">
            <a:extLst>
              <a:ext uri="{FF2B5EF4-FFF2-40B4-BE49-F238E27FC236}">
                <a16:creationId xmlns:a16="http://schemas.microsoft.com/office/drawing/2014/main" id="{E1CA8586-AA58-46C8-ABB9-D8AA2EB1E0BD}"/>
              </a:ext>
            </a:extLst>
          </p:cNvPr>
          <p:cNvSpPr/>
          <p:nvPr/>
        </p:nvSpPr>
        <p:spPr>
          <a:xfrm>
            <a:off x="8207149" y="47117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52" name="OfficePLUS-21">
            <a:extLst>
              <a:ext uri="{FF2B5EF4-FFF2-40B4-BE49-F238E27FC236}">
                <a16:creationId xmlns:a16="http://schemas.microsoft.com/office/drawing/2014/main" id="{9F11A6DA-3CA0-4F7F-9573-DA28C5ECB32E}"/>
              </a:ext>
            </a:extLst>
          </p:cNvPr>
          <p:cNvSpPr txBox="1"/>
          <p:nvPr/>
        </p:nvSpPr>
        <p:spPr>
          <a:xfrm>
            <a:off x="8207149" y="42587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53" name="OfficePLUS-22">
            <a:extLst>
              <a:ext uri="{FF2B5EF4-FFF2-40B4-BE49-F238E27FC236}">
                <a16:creationId xmlns:a16="http://schemas.microsoft.com/office/drawing/2014/main" id="{CA792411-5B48-435B-8679-505AFD589AA4}"/>
              </a:ext>
            </a:extLst>
          </p:cNvPr>
          <p:cNvSpPr/>
          <p:nvPr/>
        </p:nvSpPr>
        <p:spPr>
          <a:xfrm>
            <a:off x="7248072" y="44196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51%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80819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fficePLUS-1">
            <a:extLst>
              <a:ext uri="{FF2B5EF4-FFF2-40B4-BE49-F238E27FC236}">
                <a16:creationId xmlns:a16="http://schemas.microsoft.com/office/drawing/2014/main" id="{1B31B094-15C1-43FD-9050-BB5BD30C09EE}"/>
              </a:ext>
            </a:extLst>
          </p:cNvPr>
          <p:cNvSpPr/>
          <p:nvPr/>
        </p:nvSpPr>
        <p:spPr>
          <a:xfrm>
            <a:off x="0" y="1536700"/>
            <a:ext cx="4559300" cy="3479800"/>
          </a:xfrm>
          <a:prstGeom prst="rect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OfficePLUS-2">
            <a:extLst>
              <a:ext uri="{FF2B5EF4-FFF2-40B4-BE49-F238E27FC236}">
                <a16:creationId xmlns:a16="http://schemas.microsoft.com/office/drawing/2014/main" id="{80BE6571-3985-4A0E-B3B5-87381FF034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4" r="28889"/>
          <a:stretch/>
        </p:blipFill>
        <p:spPr>
          <a:xfrm>
            <a:off x="5422900" y="1931670"/>
            <a:ext cx="1485900" cy="2674620"/>
          </a:xfrm>
          <a:prstGeom prst="rect">
            <a:avLst/>
          </a:prstGeom>
        </p:spPr>
      </p:pic>
      <p:sp>
        <p:nvSpPr>
          <p:cNvPr id="17" name="OfficePLUS-3">
            <a:extLst>
              <a:ext uri="{FF2B5EF4-FFF2-40B4-BE49-F238E27FC236}">
                <a16:creationId xmlns:a16="http://schemas.microsoft.com/office/drawing/2014/main" id="{235CA9BB-06F8-462F-A428-8F408A269B81}"/>
              </a:ext>
            </a:extLst>
          </p:cNvPr>
          <p:cNvSpPr/>
          <p:nvPr/>
        </p:nvSpPr>
        <p:spPr>
          <a:xfrm>
            <a:off x="846688" y="30861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19" name="OfficePLUS-4">
            <a:extLst>
              <a:ext uri="{FF2B5EF4-FFF2-40B4-BE49-F238E27FC236}">
                <a16:creationId xmlns:a16="http://schemas.microsoft.com/office/drawing/2014/main" id="{9957A8C6-7F43-47D3-8B31-0269642F6FAF}"/>
              </a:ext>
            </a:extLst>
          </p:cNvPr>
          <p:cNvSpPr txBox="1"/>
          <p:nvPr/>
        </p:nvSpPr>
        <p:spPr>
          <a:xfrm>
            <a:off x="853747" y="1998163"/>
            <a:ext cx="2146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21" name="OfficePLUS-5">
            <a:extLst>
              <a:ext uri="{FF2B5EF4-FFF2-40B4-BE49-F238E27FC236}">
                <a16:creationId xmlns:a16="http://schemas.microsoft.com/office/drawing/2014/main" id="{C06F48AA-0FB7-4DD0-AB8B-16845FEC49C6}"/>
              </a:ext>
            </a:extLst>
          </p:cNvPr>
          <p:cNvSpPr/>
          <p:nvPr/>
        </p:nvSpPr>
        <p:spPr>
          <a:xfrm>
            <a:off x="846688" y="375375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3" name="OfficePLUS-6">
            <a:extLst>
              <a:ext uri="{FF2B5EF4-FFF2-40B4-BE49-F238E27FC236}">
                <a16:creationId xmlns:a16="http://schemas.microsoft.com/office/drawing/2014/main" id="{DB58C717-75DB-4D0D-947A-6BA5910484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2"/>
          <a:stretch>
            <a:fillRect/>
          </a:stretch>
        </p:blipFill>
        <p:spPr>
          <a:xfrm>
            <a:off x="4946914" y="1295400"/>
            <a:ext cx="3356586" cy="5562600"/>
          </a:xfrm>
          <a:custGeom>
            <a:avLst/>
            <a:gdLst>
              <a:gd name="connsiteX0" fmla="*/ 0 w 3356586"/>
              <a:gd name="connsiteY0" fmla="*/ 0 h 5562600"/>
              <a:gd name="connsiteX1" fmla="*/ 3356586 w 3356586"/>
              <a:gd name="connsiteY1" fmla="*/ 0 h 5562600"/>
              <a:gd name="connsiteX2" fmla="*/ 3356586 w 3356586"/>
              <a:gd name="connsiteY2" fmla="*/ 5562600 h 5562600"/>
              <a:gd name="connsiteX3" fmla="*/ 0 w 3356586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586" h="5562600">
                <a:moveTo>
                  <a:pt x="0" y="0"/>
                </a:moveTo>
                <a:lnTo>
                  <a:pt x="3356586" y="0"/>
                </a:lnTo>
                <a:lnTo>
                  <a:pt x="3356586" y="5562600"/>
                </a:lnTo>
                <a:lnTo>
                  <a:pt x="0" y="5562600"/>
                </a:lnTo>
                <a:close/>
              </a:path>
            </a:pathLst>
          </a:custGeom>
        </p:spPr>
      </p:pic>
      <p:sp>
        <p:nvSpPr>
          <p:cNvPr id="25" name="OfficePLUS-7">
            <a:extLst>
              <a:ext uri="{FF2B5EF4-FFF2-40B4-BE49-F238E27FC236}">
                <a16:creationId xmlns:a16="http://schemas.microsoft.com/office/drawing/2014/main" id="{012C7BD9-3D2E-4B09-B722-C7FCA0241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76532" y="2019412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A81D20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27" name="OfficePLUS-8">
            <a:extLst>
              <a:ext uri="{FF2B5EF4-FFF2-40B4-BE49-F238E27FC236}">
                <a16:creationId xmlns:a16="http://schemas.microsoft.com/office/drawing/2014/main" id="{86FC2ED9-32D2-4A18-94DF-321C92599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6532" y="2403587"/>
            <a:ext cx="3130095" cy="70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在此输入正文内容在此输入正文内容</a:t>
            </a: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37" name="OfficePLUS-9">
            <a:extLst>
              <a:ext uri="{FF2B5EF4-FFF2-40B4-BE49-F238E27FC236}">
                <a16:creationId xmlns:a16="http://schemas.microsoft.com/office/drawing/2014/main" id="{B2E8B8D5-6756-43DA-BFE7-2B87EA8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3543" y="3621088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A81D20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39" name="OfficePLUS-10">
            <a:extLst>
              <a:ext uri="{FF2B5EF4-FFF2-40B4-BE49-F238E27FC236}">
                <a16:creationId xmlns:a16="http://schemas.microsoft.com/office/drawing/2014/main" id="{0B830A30-F41E-4CEA-8316-DC13A24FC2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3543" y="4005263"/>
            <a:ext cx="3130095" cy="70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在此输入正文内容在此输入正文内容</a:t>
            </a: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3" name="OfficePLUS-11">
            <a:extLst>
              <a:ext uri="{FF2B5EF4-FFF2-40B4-BE49-F238E27FC236}">
                <a16:creationId xmlns:a16="http://schemas.microsoft.com/office/drawing/2014/main" id="{3D000B5A-6E89-477D-8241-5C55C16D40D4}"/>
              </a:ext>
            </a:extLst>
          </p:cNvPr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 dirty="0">
                <a:effectLst/>
              </a:rPr>
              <a:t>请输入您的标题</a:t>
            </a:r>
            <a:endParaRPr lang="en-US" altLang="zh-CN" sz="2800" dirty="0">
              <a:effectLst/>
            </a:endParaRPr>
          </a:p>
        </p:txBody>
      </p:sp>
      <p:sp>
        <p:nvSpPr>
          <p:cNvPr id="5" name="OfficePLUS-12">
            <a:extLst>
              <a:ext uri="{FF2B5EF4-FFF2-40B4-BE49-F238E27FC236}">
                <a16:creationId xmlns:a16="http://schemas.microsoft.com/office/drawing/2014/main" id="{9164D890-4DAF-4CCB-8645-E859BC94F49A}"/>
              </a:ext>
            </a:extLst>
          </p:cNvPr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 dirty="0">
                <a:latin typeface="+mn-ea"/>
              </a:rPr>
              <a:t>Please enter your title</a:t>
            </a:r>
            <a:endParaRPr lang="zh-CN" altLang="en-US" sz="1100" cap="all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95394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fficePLUS-1">
            <a:extLst>
              <a:ext uri="{FF2B5EF4-FFF2-40B4-BE49-F238E27FC236}">
                <a16:creationId xmlns:a16="http://schemas.microsoft.com/office/drawing/2014/main" id="{EC05642D-534F-44DF-8E21-E82E876A5A67}"/>
              </a:ext>
            </a:extLst>
          </p:cNvPr>
          <p:cNvSpPr txBox="1"/>
          <p:nvPr/>
        </p:nvSpPr>
        <p:spPr>
          <a:xfrm>
            <a:off x="8936038" y="4432300"/>
            <a:ext cx="292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000" dirty="0" err="1">
                <a:solidFill>
                  <a:schemeClr val="bg1"/>
                </a:solidFill>
                <a:latin typeface="+mn-ea"/>
              </a:rPr>
              <a:t>OfficePLUS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OfficePLUS-2">
            <a:extLst>
              <a:ext uri="{FF2B5EF4-FFF2-40B4-BE49-F238E27FC236}">
                <a16:creationId xmlns:a16="http://schemas.microsoft.com/office/drawing/2014/main" id="{8897015F-2273-4B9C-9DBE-F9079E008F5D}"/>
              </a:ext>
            </a:extLst>
          </p:cNvPr>
          <p:cNvSpPr txBox="1"/>
          <p:nvPr/>
        </p:nvSpPr>
        <p:spPr>
          <a:xfrm>
            <a:off x="9329738" y="4889500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2020/07/02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DDC51246-E902-4EA4-8743-012CDFF54169}"/>
              </a:ext>
            </a:extLst>
          </p:cNvPr>
          <p:cNvSpPr/>
          <p:nvPr/>
        </p:nvSpPr>
        <p:spPr>
          <a:xfrm flipH="1">
            <a:off x="9582151" y="1803792"/>
            <a:ext cx="2274887" cy="551543"/>
          </a:xfrm>
          <a:prstGeom prst="homePlate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EE376E2F-F513-4838-BDFD-3C36DC9E46EC}"/>
              </a:ext>
            </a:extLst>
          </p:cNvPr>
          <p:cNvSpPr txBox="1"/>
          <p:nvPr/>
        </p:nvSpPr>
        <p:spPr>
          <a:xfrm>
            <a:off x="6065838" y="2413337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dirty="0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  <a:sym typeface="+mn-lt"/>
              </a:rPr>
              <a:t>探索无限，追求极致</a:t>
            </a:r>
          </a:p>
        </p:txBody>
      </p:sp>
      <p:pic>
        <p:nvPicPr>
          <p:cNvPr id="6" name="OfficePLUS-5">
            <a:hlinkClick r:id="rId2"/>
            <a:extLst>
              <a:ext uri="{FF2B5EF4-FFF2-40B4-BE49-F238E27FC236}">
                <a16:creationId xmlns:a16="http://schemas.microsoft.com/office/drawing/2014/main" id="{7490B725-B64D-47B3-8896-191C5A8597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1088" y="1968410"/>
            <a:ext cx="1828800" cy="243840"/>
          </a:xfrm>
          <a:prstGeom prst="rect">
            <a:avLst/>
          </a:prstGeom>
        </p:spPr>
      </p:pic>
      <p:sp>
        <p:nvSpPr>
          <p:cNvPr id="7" name="OfficePLUS-6">
            <a:extLst>
              <a:ext uri="{FF2B5EF4-FFF2-40B4-BE49-F238E27FC236}">
                <a16:creationId xmlns:a16="http://schemas.microsoft.com/office/drawing/2014/main" id="{4D9600EE-9BAB-45BF-B176-13069F229355}"/>
              </a:ext>
            </a:extLst>
          </p:cNvPr>
          <p:cNvSpPr txBox="1"/>
          <p:nvPr/>
        </p:nvSpPr>
        <p:spPr>
          <a:xfrm>
            <a:off x="5819776" y="3244334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cap="all" dirty="0">
                <a:solidFill>
                  <a:schemeClr val="bg1"/>
                </a:solidFill>
                <a:latin typeface="+mn-ea"/>
              </a:rPr>
              <a:t>Explore infinity and pursue perfection</a:t>
            </a:r>
            <a:endParaRPr lang="zh-CN" altLang="en-US" cap="all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0987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8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fficePLUS-1">
            <a:extLst>
              <a:ext uri="{FF2B5EF4-FFF2-40B4-BE49-F238E27FC236}">
                <a16:creationId xmlns:a16="http://schemas.microsoft.com/office/drawing/2014/main" id="{7F8A3627-0B06-40F3-999A-443F36F050E6}"/>
              </a:ext>
            </a:extLst>
          </p:cNvPr>
          <p:cNvSpPr/>
          <p:nvPr/>
        </p:nvSpPr>
        <p:spPr>
          <a:xfrm>
            <a:off x="1614488" y="1025071"/>
            <a:ext cx="767443" cy="694192"/>
          </a:xfrm>
          <a:prstGeom prst="homePlate">
            <a:avLst>
              <a:gd name="adj" fmla="val 337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id="{B1A6E615-71B4-40BB-93D7-79EB02A6B1C8}"/>
              </a:ext>
            </a:extLst>
          </p:cNvPr>
          <p:cNvSpPr/>
          <p:nvPr/>
        </p:nvSpPr>
        <p:spPr>
          <a:xfrm>
            <a:off x="334964" y="1025071"/>
            <a:ext cx="1842179" cy="694192"/>
          </a:xfrm>
          <a:prstGeom prst="homePlate">
            <a:avLst>
              <a:gd name="adj" fmla="val 33784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2700000" sx="104000" sy="104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18" name="OfficePLUS-3">
            <a:hlinkClick r:id="rId2"/>
            <a:extLst>
              <a:ext uri="{FF2B5EF4-FFF2-40B4-BE49-F238E27FC236}">
                <a16:creationId xmlns:a16="http://schemas.microsoft.com/office/drawing/2014/main" id="{1D73D1C0-BAAC-4749-8F65-A0E33047E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  <p:sp>
        <p:nvSpPr>
          <p:cNvPr id="19" name="OfficePLUS-4">
            <a:extLst>
              <a:ext uri="{FF2B5EF4-FFF2-40B4-BE49-F238E27FC236}">
                <a16:creationId xmlns:a16="http://schemas.microsoft.com/office/drawing/2014/main" id="{195A5AB6-F0F2-45CD-8AE9-98FC991F45C7}"/>
              </a:ext>
            </a:extLst>
          </p:cNvPr>
          <p:cNvSpPr txBox="1"/>
          <p:nvPr/>
        </p:nvSpPr>
        <p:spPr>
          <a:xfrm>
            <a:off x="1467077" y="2623470"/>
            <a:ext cx="436880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B" panose="00020600040101010101" pitchFamily="18" charset="-122"/>
              </a:rPr>
              <a:t>01.</a:t>
            </a:r>
            <a:r>
              <a:rPr lang="zh-CN" altLang="en-US" sz="3200" b="1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B" panose="00020600040101010101" pitchFamily="18" charset="-122"/>
              </a:rPr>
              <a:t>请输入您的标题</a:t>
            </a:r>
            <a:endParaRPr lang="en-US" altLang="zh-CN" sz="3200" b="1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2" name="OfficePLUS-5">
            <a:extLst>
              <a:ext uri="{FF2B5EF4-FFF2-40B4-BE49-F238E27FC236}">
                <a16:creationId xmlns:a16="http://schemas.microsoft.com/office/drawing/2014/main" id="{BF94DD1F-E711-4CED-885F-CC1584407969}"/>
              </a:ext>
            </a:extLst>
          </p:cNvPr>
          <p:cNvSpPr txBox="1"/>
          <p:nvPr/>
        </p:nvSpPr>
        <p:spPr>
          <a:xfrm>
            <a:off x="2132557" y="3096432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cap="all" dirty="0">
                <a:solidFill>
                  <a:schemeClr val="bg1"/>
                </a:solidFill>
                <a:ea typeface="思源宋体 Heavy" panose="02020900000000000000" pitchFamily="18" charset="-122"/>
              </a:rPr>
              <a:t>Please enter your title</a:t>
            </a:r>
            <a:endParaRPr lang="zh-CN" altLang="en-US" sz="1600" cap="all" dirty="0">
              <a:solidFill>
                <a:schemeClr val="bg1"/>
              </a:solidFill>
              <a:ea typeface="思源宋体 Heavy" panose="02020900000000000000" pitchFamily="18" charset="-122"/>
            </a:endParaRPr>
          </a:p>
        </p:txBody>
      </p:sp>
      <p:sp>
        <p:nvSpPr>
          <p:cNvPr id="20" name="OfficePLUS-6">
            <a:extLst>
              <a:ext uri="{FF2B5EF4-FFF2-40B4-BE49-F238E27FC236}">
                <a16:creationId xmlns:a16="http://schemas.microsoft.com/office/drawing/2014/main" id="{D9E1FDA5-F0C0-406C-9B7B-895E0948D588}"/>
              </a:ext>
            </a:extLst>
          </p:cNvPr>
          <p:cNvSpPr txBox="1"/>
          <p:nvPr/>
        </p:nvSpPr>
        <p:spPr>
          <a:xfrm>
            <a:off x="6096000" y="2623470"/>
            <a:ext cx="436880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02.</a:t>
            </a:r>
            <a:r>
              <a:rPr lang="zh-CN" altLang="en-US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请输入您的标题</a:t>
            </a:r>
            <a:endParaRPr lang="en-US" altLang="zh-CN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3" name="OfficePLUS-7">
            <a:extLst>
              <a:ext uri="{FF2B5EF4-FFF2-40B4-BE49-F238E27FC236}">
                <a16:creationId xmlns:a16="http://schemas.microsoft.com/office/drawing/2014/main" id="{619C132E-D48B-4EB6-821C-C4B7C0253135}"/>
              </a:ext>
            </a:extLst>
          </p:cNvPr>
          <p:cNvSpPr txBox="1"/>
          <p:nvPr/>
        </p:nvSpPr>
        <p:spPr>
          <a:xfrm>
            <a:off x="6761480" y="3090446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cap="all" dirty="0">
                <a:solidFill>
                  <a:schemeClr val="bg1"/>
                </a:solidFill>
                <a:ea typeface="思源宋体 Heavy" panose="02020900000000000000" pitchFamily="18" charset="-122"/>
              </a:rPr>
              <a:t>Please enter your title</a:t>
            </a:r>
            <a:endParaRPr lang="zh-CN" altLang="en-US" sz="1600" cap="all" dirty="0">
              <a:solidFill>
                <a:schemeClr val="bg1"/>
              </a:solidFill>
              <a:ea typeface="思源宋体 Heavy" panose="02020900000000000000" pitchFamily="18" charset="-122"/>
            </a:endParaRPr>
          </a:p>
        </p:txBody>
      </p:sp>
      <p:sp>
        <p:nvSpPr>
          <p:cNvPr id="21" name="OfficePLUS-8">
            <a:extLst>
              <a:ext uri="{FF2B5EF4-FFF2-40B4-BE49-F238E27FC236}">
                <a16:creationId xmlns:a16="http://schemas.microsoft.com/office/drawing/2014/main" id="{9D54DA11-55C1-4FE0-8667-E95CEBDBD46A}"/>
              </a:ext>
            </a:extLst>
          </p:cNvPr>
          <p:cNvSpPr txBox="1"/>
          <p:nvPr/>
        </p:nvSpPr>
        <p:spPr>
          <a:xfrm>
            <a:off x="1467077" y="4362651"/>
            <a:ext cx="436880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03.</a:t>
            </a:r>
            <a:r>
              <a:rPr lang="zh-CN" altLang="en-US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请输入您的标题</a:t>
            </a:r>
            <a:endParaRPr lang="en-US" altLang="zh-CN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4" name="OfficePLUS-9">
            <a:extLst>
              <a:ext uri="{FF2B5EF4-FFF2-40B4-BE49-F238E27FC236}">
                <a16:creationId xmlns:a16="http://schemas.microsoft.com/office/drawing/2014/main" id="{0F9FE7C5-9320-4733-8B57-AB5C881CF325}"/>
              </a:ext>
            </a:extLst>
          </p:cNvPr>
          <p:cNvSpPr txBox="1"/>
          <p:nvPr/>
        </p:nvSpPr>
        <p:spPr>
          <a:xfrm>
            <a:off x="2132557" y="4845158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cap="all" dirty="0">
                <a:solidFill>
                  <a:schemeClr val="bg1"/>
                </a:solidFill>
                <a:ea typeface="思源宋体 Heavy" panose="02020900000000000000" pitchFamily="18" charset="-122"/>
              </a:rPr>
              <a:t>Please enter your title</a:t>
            </a:r>
            <a:endParaRPr lang="zh-CN" altLang="en-US" sz="1600" cap="all" dirty="0">
              <a:solidFill>
                <a:schemeClr val="bg1"/>
              </a:solidFill>
              <a:ea typeface="思源宋体 Heavy" panose="02020900000000000000" pitchFamily="18" charset="-122"/>
            </a:endParaRPr>
          </a:p>
        </p:txBody>
      </p:sp>
      <p:sp>
        <p:nvSpPr>
          <p:cNvPr id="25" name="OfficePLUS-10">
            <a:extLst>
              <a:ext uri="{FF2B5EF4-FFF2-40B4-BE49-F238E27FC236}">
                <a16:creationId xmlns:a16="http://schemas.microsoft.com/office/drawing/2014/main" id="{21EB7F0C-65BD-4FE8-AE98-1897F6A757D9}"/>
              </a:ext>
            </a:extLst>
          </p:cNvPr>
          <p:cNvSpPr txBox="1"/>
          <p:nvPr/>
        </p:nvSpPr>
        <p:spPr>
          <a:xfrm>
            <a:off x="440192" y="959799"/>
            <a:ext cx="172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DA2227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目录</a:t>
            </a:r>
          </a:p>
        </p:txBody>
      </p:sp>
      <p:sp>
        <p:nvSpPr>
          <p:cNvPr id="15" name="OfficePLUS-11">
            <a:extLst>
              <a:ext uri="{FF2B5EF4-FFF2-40B4-BE49-F238E27FC236}">
                <a16:creationId xmlns:a16="http://schemas.microsoft.com/office/drawing/2014/main" id="{892E36AF-5098-4D2A-928C-CC361F25A3EA}"/>
              </a:ext>
            </a:extLst>
          </p:cNvPr>
          <p:cNvSpPr txBox="1"/>
          <p:nvPr/>
        </p:nvSpPr>
        <p:spPr>
          <a:xfrm>
            <a:off x="6096000" y="4362651"/>
            <a:ext cx="436880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04.</a:t>
            </a:r>
            <a:r>
              <a:rPr lang="zh-CN" altLang="en-US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请输入您的标题</a:t>
            </a:r>
            <a:endParaRPr lang="en-US" altLang="zh-CN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6" name="OfficePLUS-12">
            <a:extLst>
              <a:ext uri="{FF2B5EF4-FFF2-40B4-BE49-F238E27FC236}">
                <a16:creationId xmlns:a16="http://schemas.microsoft.com/office/drawing/2014/main" id="{A395BDB7-AC53-40BF-A654-8CFBBFA21EBB}"/>
              </a:ext>
            </a:extLst>
          </p:cNvPr>
          <p:cNvSpPr txBox="1"/>
          <p:nvPr/>
        </p:nvSpPr>
        <p:spPr>
          <a:xfrm>
            <a:off x="6761480" y="4845158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cap="all" dirty="0">
                <a:solidFill>
                  <a:schemeClr val="bg1"/>
                </a:solidFill>
                <a:ea typeface="思源宋体 Heavy" panose="02020900000000000000" pitchFamily="18" charset="-122"/>
              </a:rPr>
              <a:t>Please enter your title</a:t>
            </a:r>
            <a:endParaRPr lang="zh-CN" altLang="en-US" sz="1600" cap="all" dirty="0">
              <a:solidFill>
                <a:schemeClr val="bg1"/>
              </a:solidFill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023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04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fficePLUS-1">
            <a:extLst>
              <a:ext uri="{FF2B5EF4-FFF2-40B4-BE49-F238E27FC236}">
                <a16:creationId xmlns:a16="http://schemas.microsoft.com/office/drawing/2014/main" id="{376A9FD0-1F8C-4100-9EA0-20D14B3A6757}"/>
              </a:ext>
            </a:extLst>
          </p:cNvPr>
          <p:cNvSpPr txBox="1"/>
          <p:nvPr/>
        </p:nvSpPr>
        <p:spPr>
          <a:xfrm>
            <a:off x="334963" y="3083392"/>
            <a:ext cx="8362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dirty="0"/>
              <a:t>请输入您的标题</a:t>
            </a:r>
            <a:endParaRPr lang="en-US" altLang="zh-CN" dirty="0"/>
          </a:p>
        </p:txBody>
      </p:sp>
      <p:sp>
        <p:nvSpPr>
          <p:cNvPr id="10" name="OfficePLUS-2">
            <a:extLst>
              <a:ext uri="{FF2B5EF4-FFF2-40B4-BE49-F238E27FC236}">
                <a16:creationId xmlns:a16="http://schemas.microsoft.com/office/drawing/2014/main" id="{1B4D3D4E-29EA-4B79-B4A6-2A7AFC932369}"/>
              </a:ext>
            </a:extLst>
          </p:cNvPr>
          <p:cNvSpPr txBox="1"/>
          <p:nvPr/>
        </p:nvSpPr>
        <p:spPr>
          <a:xfrm>
            <a:off x="334963" y="2315042"/>
            <a:ext cx="558785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PART 01</a:t>
            </a:r>
          </a:p>
        </p:txBody>
      </p:sp>
      <p:sp>
        <p:nvSpPr>
          <p:cNvPr id="11" name="OfficePLUS-3">
            <a:extLst>
              <a:ext uri="{FF2B5EF4-FFF2-40B4-BE49-F238E27FC236}">
                <a16:creationId xmlns:a16="http://schemas.microsoft.com/office/drawing/2014/main" id="{1D44DDD3-98F3-4CF2-8B57-EFA401FE4348}"/>
              </a:ext>
            </a:extLst>
          </p:cNvPr>
          <p:cNvSpPr txBox="1"/>
          <p:nvPr/>
        </p:nvSpPr>
        <p:spPr>
          <a:xfrm>
            <a:off x="334963" y="4050437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2000" cap="all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2512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2B584D23-0F4A-4AF6-9594-EEE1E287BAB7}"/>
              </a:ext>
            </a:extLst>
          </p:cNvPr>
          <p:cNvSpPr/>
          <p:nvPr/>
        </p:nvSpPr>
        <p:spPr>
          <a:xfrm>
            <a:off x="0" y="2044700"/>
            <a:ext cx="10377714" cy="2701471"/>
          </a:xfrm>
          <a:prstGeom prst="rect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OfficePLUS-2">
            <a:extLst>
              <a:ext uri="{FF2B5EF4-FFF2-40B4-BE49-F238E27FC236}">
                <a16:creationId xmlns:a16="http://schemas.microsoft.com/office/drawing/2014/main" id="{9C5CA3D6-4F31-4B65-A35A-37AF2640F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129" y="2044701"/>
            <a:ext cx="3996871" cy="2703512"/>
          </a:xfrm>
          <a:prstGeom prst="rect">
            <a:avLst/>
          </a:prstGeom>
        </p:spPr>
      </p:pic>
      <p:sp>
        <p:nvSpPr>
          <p:cNvPr id="7" name="OfficePLUS-3">
            <a:extLst>
              <a:ext uri="{FF2B5EF4-FFF2-40B4-BE49-F238E27FC236}">
                <a16:creationId xmlns:a16="http://schemas.microsoft.com/office/drawing/2014/main" id="{234CE16C-4B4B-40A5-9BB0-90FC87578BE3}"/>
              </a:ext>
            </a:extLst>
          </p:cNvPr>
          <p:cNvSpPr/>
          <p:nvPr/>
        </p:nvSpPr>
        <p:spPr>
          <a:xfrm>
            <a:off x="334963" y="2942013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9" name="OfficePLUS-4">
            <a:extLst>
              <a:ext uri="{FF2B5EF4-FFF2-40B4-BE49-F238E27FC236}">
                <a16:creationId xmlns:a16="http://schemas.microsoft.com/office/drawing/2014/main" id="{51B73FB3-2CDE-49C2-A164-DE09EA9203D1}"/>
              </a:ext>
            </a:extLst>
          </p:cNvPr>
          <p:cNvSpPr/>
          <p:nvPr/>
        </p:nvSpPr>
        <p:spPr>
          <a:xfrm>
            <a:off x="334963" y="371241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OfficePLUS-5">
            <a:extLst>
              <a:ext uri="{FF2B5EF4-FFF2-40B4-BE49-F238E27FC236}">
                <a16:creationId xmlns:a16="http://schemas.microsoft.com/office/drawing/2014/main" id="{49C19A2C-3184-415E-BDED-7185050CEF72}"/>
              </a:ext>
            </a:extLst>
          </p:cNvPr>
          <p:cNvSpPr txBox="1"/>
          <p:nvPr/>
        </p:nvSpPr>
        <p:spPr>
          <a:xfrm>
            <a:off x="334963" y="2372885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3" name="OfficePLUS-6">
            <a:extLst>
              <a:ext uri="{FF2B5EF4-FFF2-40B4-BE49-F238E27FC236}">
                <a16:creationId xmlns:a16="http://schemas.microsoft.com/office/drawing/2014/main" id="{DB73B7A3-A767-4FFD-B456-3484CF95399C}"/>
              </a:ext>
            </a:extLst>
          </p:cNvPr>
          <p:cNvSpPr/>
          <p:nvPr/>
        </p:nvSpPr>
        <p:spPr>
          <a:xfrm>
            <a:off x="4280240" y="2942013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15" name="OfficePLUS-7">
            <a:extLst>
              <a:ext uri="{FF2B5EF4-FFF2-40B4-BE49-F238E27FC236}">
                <a16:creationId xmlns:a16="http://schemas.microsoft.com/office/drawing/2014/main" id="{6732EDEC-AEE3-46C6-A553-DF1496D2D312}"/>
              </a:ext>
            </a:extLst>
          </p:cNvPr>
          <p:cNvSpPr/>
          <p:nvPr/>
        </p:nvSpPr>
        <p:spPr>
          <a:xfrm>
            <a:off x="4280240" y="371241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OfficePLUS-8">
            <a:extLst>
              <a:ext uri="{FF2B5EF4-FFF2-40B4-BE49-F238E27FC236}">
                <a16:creationId xmlns:a16="http://schemas.microsoft.com/office/drawing/2014/main" id="{2EA6C423-B4E9-409E-8181-69AED5830B56}"/>
              </a:ext>
            </a:extLst>
          </p:cNvPr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 dirty="0">
                <a:effectLst/>
              </a:rPr>
              <a:t>请输入您的标题</a:t>
            </a:r>
            <a:endParaRPr lang="en-US" altLang="zh-CN" sz="2800" dirty="0">
              <a:effectLst/>
            </a:endParaRPr>
          </a:p>
        </p:txBody>
      </p:sp>
      <p:sp>
        <p:nvSpPr>
          <p:cNvPr id="19" name="OfficePLUS-9">
            <a:extLst>
              <a:ext uri="{FF2B5EF4-FFF2-40B4-BE49-F238E27FC236}">
                <a16:creationId xmlns:a16="http://schemas.microsoft.com/office/drawing/2014/main" id="{A56E9B55-B3FE-476B-AB37-D9F7C6A03631}"/>
              </a:ext>
            </a:extLst>
          </p:cNvPr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 dirty="0">
                <a:latin typeface="+mn-ea"/>
              </a:rPr>
              <a:t>Please enter your title</a:t>
            </a:r>
            <a:endParaRPr lang="zh-CN" altLang="en-US" sz="1100" cap="all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2738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fficePLUS-1">
            <a:extLst>
              <a:ext uri="{FF2B5EF4-FFF2-40B4-BE49-F238E27FC236}">
                <a16:creationId xmlns:a16="http://schemas.microsoft.com/office/drawing/2014/main" id="{4DDF3F45-DA32-4285-9BA1-1B7B913003FD}"/>
              </a:ext>
            </a:extLst>
          </p:cNvPr>
          <p:cNvSpPr/>
          <p:nvPr/>
        </p:nvSpPr>
        <p:spPr>
          <a:xfrm>
            <a:off x="0" y="1549400"/>
            <a:ext cx="10934700" cy="3759200"/>
          </a:xfrm>
          <a:prstGeom prst="rect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8B636F10-0B4D-4E5C-8979-8C7350A439C6}"/>
              </a:ext>
            </a:extLst>
          </p:cNvPr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 dirty="0">
                <a:effectLst/>
              </a:rPr>
              <a:t>请输入您的标题</a:t>
            </a:r>
            <a:endParaRPr lang="en-US" altLang="zh-CN" sz="2800" dirty="0">
              <a:effectLst/>
            </a:endParaRPr>
          </a:p>
        </p:txBody>
      </p:sp>
      <p:sp>
        <p:nvSpPr>
          <p:cNvPr id="5" name="OfficePLUS-3">
            <a:extLst>
              <a:ext uri="{FF2B5EF4-FFF2-40B4-BE49-F238E27FC236}">
                <a16:creationId xmlns:a16="http://schemas.microsoft.com/office/drawing/2014/main" id="{71B2553D-2318-4981-8E2C-92CA40A2A1D3}"/>
              </a:ext>
            </a:extLst>
          </p:cNvPr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 dirty="0">
                <a:latin typeface="+mn-ea"/>
              </a:rPr>
              <a:t>Please enter your title</a:t>
            </a:r>
            <a:endParaRPr lang="zh-CN" altLang="en-US" sz="1100" cap="all" dirty="0">
              <a:latin typeface="+mn-ea"/>
            </a:endParaRPr>
          </a:p>
        </p:txBody>
      </p:sp>
      <p:pic>
        <p:nvPicPr>
          <p:cNvPr id="8" name="OfficePLUS-4">
            <a:extLst>
              <a:ext uri="{FF2B5EF4-FFF2-40B4-BE49-F238E27FC236}">
                <a16:creationId xmlns:a16="http://schemas.microsoft.com/office/drawing/2014/main" id="{59E54877-0E7E-4F8D-AFA5-5AE87E532F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549400"/>
            <a:ext cx="5538823" cy="3746499"/>
          </a:xfrm>
          <a:prstGeom prst="rect">
            <a:avLst/>
          </a:prstGeom>
        </p:spPr>
      </p:pic>
      <p:sp>
        <p:nvSpPr>
          <p:cNvPr id="12" name="OfficePLUS-5">
            <a:extLst>
              <a:ext uri="{FF2B5EF4-FFF2-40B4-BE49-F238E27FC236}">
                <a16:creationId xmlns:a16="http://schemas.microsoft.com/office/drawing/2014/main" id="{B17650F7-B441-48C5-B780-E498E8C442AE}"/>
              </a:ext>
            </a:extLst>
          </p:cNvPr>
          <p:cNvSpPr/>
          <p:nvPr/>
        </p:nvSpPr>
        <p:spPr>
          <a:xfrm>
            <a:off x="6096000" y="24910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14" name="OfficePLUS-6">
            <a:extLst>
              <a:ext uri="{FF2B5EF4-FFF2-40B4-BE49-F238E27FC236}">
                <a16:creationId xmlns:a16="http://schemas.microsoft.com/office/drawing/2014/main" id="{9B88B419-9BCB-4CB2-9CC5-39BFDFBD5D80}"/>
              </a:ext>
            </a:extLst>
          </p:cNvPr>
          <p:cNvSpPr/>
          <p:nvPr/>
        </p:nvSpPr>
        <p:spPr>
          <a:xfrm>
            <a:off x="6096000" y="31587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OfficePLUS-7">
            <a:extLst>
              <a:ext uri="{FF2B5EF4-FFF2-40B4-BE49-F238E27FC236}">
                <a16:creationId xmlns:a16="http://schemas.microsoft.com/office/drawing/2014/main" id="{7A98D74A-19FC-4450-949A-5FAEF80796CB}"/>
              </a:ext>
            </a:extLst>
          </p:cNvPr>
          <p:cNvSpPr txBox="1"/>
          <p:nvPr/>
        </p:nvSpPr>
        <p:spPr>
          <a:xfrm>
            <a:off x="6096000" y="1921963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9" name="OfficePLUS-8">
            <a:extLst>
              <a:ext uri="{FF2B5EF4-FFF2-40B4-BE49-F238E27FC236}">
                <a16:creationId xmlns:a16="http://schemas.microsoft.com/office/drawing/2014/main" id="{3F7331D8-C0CB-4348-9A05-579318894153}"/>
              </a:ext>
            </a:extLst>
          </p:cNvPr>
          <p:cNvSpPr/>
          <p:nvPr/>
        </p:nvSpPr>
        <p:spPr>
          <a:xfrm>
            <a:off x="6212887" y="4167374"/>
            <a:ext cx="685677" cy="292995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OfficePLUS-9">
            <a:extLst>
              <a:ext uri="{FF2B5EF4-FFF2-40B4-BE49-F238E27FC236}">
                <a16:creationId xmlns:a16="http://schemas.microsoft.com/office/drawing/2014/main" id="{456BDBE5-51B3-4E20-974A-6DD8B4C59CFF}"/>
              </a:ext>
            </a:extLst>
          </p:cNvPr>
          <p:cNvSpPr/>
          <p:nvPr/>
        </p:nvSpPr>
        <p:spPr>
          <a:xfrm>
            <a:off x="6225587" y="4845554"/>
            <a:ext cx="685677" cy="292995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OfficePLUS-10">
            <a:extLst>
              <a:ext uri="{FF2B5EF4-FFF2-40B4-BE49-F238E27FC236}">
                <a16:creationId xmlns:a16="http://schemas.microsoft.com/office/drawing/2014/main" id="{F3A29CB6-4100-4C10-868B-07C06CD9BBF7}"/>
              </a:ext>
            </a:extLst>
          </p:cNvPr>
          <p:cNvSpPr/>
          <p:nvPr/>
        </p:nvSpPr>
        <p:spPr>
          <a:xfrm>
            <a:off x="8125507" y="4167374"/>
            <a:ext cx="685677" cy="292995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OfficePLUS-11">
            <a:extLst>
              <a:ext uri="{FF2B5EF4-FFF2-40B4-BE49-F238E27FC236}">
                <a16:creationId xmlns:a16="http://schemas.microsoft.com/office/drawing/2014/main" id="{163ABE20-4FF4-470B-A887-B5C3494F39FE}"/>
              </a:ext>
            </a:extLst>
          </p:cNvPr>
          <p:cNvSpPr/>
          <p:nvPr/>
        </p:nvSpPr>
        <p:spPr>
          <a:xfrm>
            <a:off x="7203487" y="4167374"/>
            <a:ext cx="685677" cy="292995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6" name="OfficePLUS-12">
            <a:extLst>
              <a:ext uri="{FF2B5EF4-FFF2-40B4-BE49-F238E27FC236}">
                <a16:creationId xmlns:a16="http://schemas.microsoft.com/office/drawing/2014/main" id="{379F0A64-1CA2-4463-A324-65BA2958B8F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9207"/>
          <a:stretch/>
        </p:blipFill>
        <p:spPr>
          <a:xfrm>
            <a:off x="7230321" y="4845735"/>
            <a:ext cx="346818" cy="292633"/>
          </a:xfrm>
          <a:prstGeom prst="rect">
            <a:avLst/>
          </a:prstGeom>
        </p:spPr>
      </p:pic>
      <p:sp>
        <p:nvSpPr>
          <p:cNvPr id="27" name="OfficePLUS-13">
            <a:extLst>
              <a:ext uri="{FF2B5EF4-FFF2-40B4-BE49-F238E27FC236}">
                <a16:creationId xmlns:a16="http://schemas.microsoft.com/office/drawing/2014/main" id="{AA66A46A-D9D1-43CC-84C9-9ECD09F1DA21}"/>
              </a:ext>
            </a:extLst>
          </p:cNvPr>
          <p:cNvSpPr txBox="1"/>
          <p:nvPr/>
        </p:nvSpPr>
        <p:spPr>
          <a:xfrm>
            <a:off x="9153525" y="4074613"/>
            <a:ext cx="979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30%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OfficePLUS-14">
            <a:extLst>
              <a:ext uri="{FF2B5EF4-FFF2-40B4-BE49-F238E27FC236}">
                <a16:creationId xmlns:a16="http://schemas.microsoft.com/office/drawing/2014/main" id="{AAB74DC7-1820-43F8-9C57-40FCDC67B723}"/>
              </a:ext>
            </a:extLst>
          </p:cNvPr>
          <p:cNvSpPr txBox="1"/>
          <p:nvPr/>
        </p:nvSpPr>
        <p:spPr>
          <a:xfrm>
            <a:off x="8067675" y="4750888"/>
            <a:ext cx="979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38820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4A315041-D807-45EB-A96E-B794ED8B4D34}"/>
              </a:ext>
            </a:extLst>
          </p:cNvPr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 dirty="0">
                <a:effectLst/>
              </a:rPr>
              <a:t>请输入您的标题</a:t>
            </a:r>
            <a:endParaRPr lang="en-US" altLang="zh-CN" sz="2800" dirty="0">
              <a:effectLst/>
            </a:endParaRP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id="{0A986B97-8F69-4CD9-9597-DCB1E06A1072}"/>
              </a:ext>
            </a:extLst>
          </p:cNvPr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 dirty="0">
                <a:latin typeface="+mn-ea"/>
              </a:rPr>
              <a:t>Please enter your title</a:t>
            </a:r>
            <a:endParaRPr lang="zh-CN" altLang="en-US" sz="1100" cap="all" dirty="0">
              <a:latin typeface="+mn-ea"/>
            </a:endParaRPr>
          </a:p>
        </p:txBody>
      </p:sp>
      <p:sp>
        <p:nvSpPr>
          <p:cNvPr id="7" name="OfficePLUS-3">
            <a:extLst>
              <a:ext uri="{FF2B5EF4-FFF2-40B4-BE49-F238E27FC236}">
                <a16:creationId xmlns:a16="http://schemas.microsoft.com/office/drawing/2014/main" id="{68174687-DBDD-4C31-BA59-D1DADD64D831}"/>
              </a:ext>
            </a:extLst>
          </p:cNvPr>
          <p:cNvSpPr/>
          <p:nvPr/>
        </p:nvSpPr>
        <p:spPr>
          <a:xfrm>
            <a:off x="4041775" y="1398588"/>
            <a:ext cx="1790700" cy="1790700"/>
          </a:xfrm>
          <a:prstGeom prst="roundRect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fficePLUS-4">
            <a:extLst>
              <a:ext uri="{FF2B5EF4-FFF2-40B4-BE49-F238E27FC236}">
                <a16:creationId xmlns:a16="http://schemas.microsoft.com/office/drawing/2014/main" id="{3C4E4E20-4DD4-43B9-AA78-5CE2D36F6875}"/>
              </a:ext>
            </a:extLst>
          </p:cNvPr>
          <p:cNvSpPr/>
          <p:nvPr/>
        </p:nvSpPr>
        <p:spPr>
          <a:xfrm>
            <a:off x="4041775" y="3557588"/>
            <a:ext cx="1790700" cy="1790700"/>
          </a:xfrm>
          <a:prstGeom prst="roundRect">
            <a:avLst/>
          </a:prstGeom>
          <a:solidFill>
            <a:srgbClr val="A8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OfficePLUS-5">
            <a:extLst>
              <a:ext uri="{FF2B5EF4-FFF2-40B4-BE49-F238E27FC236}">
                <a16:creationId xmlns:a16="http://schemas.microsoft.com/office/drawing/2014/main" id="{9187146B-D686-4E77-9503-44D6C2D4FAE4}"/>
              </a:ext>
            </a:extLst>
          </p:cNvPr>
          <p:cNvSpPr/>
          <p:nvPr/>
        </p:nvSpPr>
        <p:spPr>
          <a:xfrm>
            <a:off x="6413500" y="3557588"/>
            <a:ext cx="1790700" cy="1790700"/>
          </a:xfrm>
          <a:prstGeom prst="roundRect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OfficePLUS-6">
            <a:extLst>
              <a:ext uri="{FF2B5EF4-FFF2-40B4-BE49-F238E27FC236}">
                <a16:creationId xmlns:a16="http://schemas.microsoft.com/office/drawing/2014/main" id="{1EEB9B00-17CF-4374-A635-2ACECBD42463}"/>
              </a:ext>
            </a:extLst>
          </p:cNvPr>
          <p:cNvSpPr/>
          <p:nvPr/>
        </p:nvSpPr>
        <p:spPr>
          <a:xfrm>
            <a:off x="6413500" y="1398588"/>
            <a:ext cx="1790700" cy="1790700"/>
          </a:xfrm>
          <a:prstGeom prst="roundRect">
            <a:avLst/>
          </a:prstGeom>
          <a:solidFill>
            <a:srgbClr val="A9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OfficePLUS-7">
            <a:extLst>
              <a:ext uri="{FF2B5EF4-FFF2-40B4-BE49-F238E27FC236}">
                <a16:creationId xmlns:a16="http://schemas.microsoft.com/office/drawing/2014/main" id="{2B8D3DFB-CC69-4EC1-ADAF-8BAD42B56050}"/>
              </a:ext>
            </a:extLst>
          </p:cNvPr>
          <p:cNvSpPr/>
          <p:nvPr/>
        </p:nvSpPr>
        <p:spPr>
          <a:xfrm>
            <a:off x="4606925" y="2186174"/>
            <a:ext cx="685677" cy="292995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OfficePLUS-8">
            <a:extLst>
              <a:ext uri="{FF2B5EF4-FFF2-40B4-BE49-F238E27FC236}">
                <a16:creationId xmlns:a16="http://schemas.microsoft.com/office/drawing/2014/main" id="{E318E693-746C-4B01-AB27-2202F759A15D}"/>
              </a:ext>
            </a:extLst>
          </p:cNvPr>
          <p:cNvSpPr/>
          <p:nvPr/>
        </p:nvSpPr>
        <p:spPr>
          <a:xfrm>
            <a:off x="6994525" y="2186174"/>
            <a:ext cx="685677" cy="292995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OfficePLUS-9">
            <a:extLst>
              <a:ext uri="{FF2B5EF4-FFF2-40B4-BE49-F238E27FC236}">
                <a16:creationId xmlns:a16="http://schemas.microsoft.com/office/drawing/2014/main" id="{6D306971-8BDA-4E95-8283-094F17BC07F5}"/>
              </a:ext>
            </a:extLst>
          </p:cNvPr>
          <p:cNvSpPr/>
          <p:nvPr/>
        </p:nvSpPr>
        <p:spPr>
          <a:xfrm>
            <a:off x="6994525" y="4294374"/>
            <a:ext cx="685677" cy="292995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OfficePLUS-10">
            <a:extLst>
              <a:ext uri="{FF2B5EF4-FFF2-40B4-BE49-F238E27FC236}">
                <a16:creationId xmlns:a16="http://schemas.microsoft.com/office/drawing/2014/main" id="{D918E77C-CB9F-4196-885F-B85E6DE565B0}"/>
              </a:ext>
            </a:extLst>
          </p:cNvPr>
          <p:cNvSpPr/>
          <p:nvPr/>
        </p:nvSpPr>
        <p:spPr>
          <a:xfrm>
            <a:off x="4619625" y="4294374"/>
            <a:ext cx="685677" cy="292995"/>
          </a:xfrm>
          <a:custGeom>
            <a:avLst/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OfficePLUS-11">
            <a:extLst>
              <a:ext uri="{FF2B5EF4-FFF2-40B4-BE49-F238E27FC236}">
                <a16:creationId xmlns:a16="http://schemas.microsoft.com/office/drawing/2014/main" id="{927302BE-006B-4EDC-85DA-F83F07D52F27}"/>
              </a:ext>
            </a:extLst>
          </p:cNvPr>
          <p:cNvSpPr txBox="1"/>
          <p:nvPr/>
        </p:nvSpPr>
        <p:spPr>
          <a:xfrm>
            <a:off x="3232315" y="1572657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en-US" altLang="zh-CN" dirty="0">
                <a:solidFill>
                  <a:srgbClr val="DA2429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19" name="OfficePLUS-12">
            <a:extLst>
              <a:ext uri="{FF2B5EF4-FFF2-40B4-BE49-F238E27FC236}">
                <a16:creationId xmlns:a16="http://schemas.microsoft.com/office/drawing/2014/main" id="{E7566A9B-FACF-4441-A1C9-B13A4960E592}"/>
              </a:ext>
            </a:extLst>
          </p:cNvPr>
          <p:cNvSpPr txBox="1"/>
          <p:nvPr/>
        </p:nvSpPr>
        <p:spPr>
          <a:xfrm>
            <a:off x="1850528" y="19563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dirty="0">
                <a:solidFill>
                  <a:srgbClr val="DA2429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21" name="OfficePLUS-13">
            <a:extLst>
              <a:ext uri="{FF2B5EF4-FFF2-40B4-BE49-F238E27FC236}">
                <a16:creationId xmlns:a16="http://schemas.microsoft.com/office/drawing/2014/main" id="{3F54F7F0-011F-464D-AAB9-2BA97BE07F04}"/>
              </a:ext>
            </a:extLst>
          </p:cNvPr>
          <p:cNvSpPr/>
          <p:nvPr/>
        </p:nvSpPr>
        <p:spPr>
          <a:xfrm>
            <a:off x="1866572" y="24275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</p:txBody>
      </p:sp>
      <p:sp>
        <p:nvSpPr>
          <p:cNvPr id="22" name="OfficePLUS-14">
            <a:extLst>
              <a:ext uri="{FF2B5EF4-FFF2-40B4-BE49-F238E27FC236}">
                <a16:creationId xmlns:a16="http://schemas.microsoft.com/office/drawing/2014/main" id="{6AFA25C9-7164-4483-8622-98D5D20FB4CA}"/>
              </a:ext>
            </a:extLst>
          </p:cNvPr>
          <p:cNvSpPr txBox="1"/>
          <p:nvPr/>
        </p:nvSpPr>
        <p:spPr>
          <a:xfrm>
            <a:off x="3232315" y="3693557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en-US" altLang="zh-CN" dirty="0">
                <a:solidFill>
                  <a:srgbClr val="DA2429"/>
                </a:solidFill>
                <a:latin typeface="+mj-ea"/>
                <a:ea typeface="+mj-ea"/>
              </a:rPr>
              <a:t>02</a:t>
            </a:r>
            <a:endParaRPr lang="zh-CN" altLang="en-US" dirty="0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23" name="OfficePLUS-15">
            <a:extLst>
              <a:ext uri="{FF2B5EF4-FFF2-40B4-BE49-F238E27FC236}">
                <a16:creationId xmlns:a16="http://schemas.microsoft.com/office/drawing/2014/main" id="{CDFE9C38-99B9-4CCB-811F-42A2F3E1B540}"/>
              </a:ext>
            </a:extLst>
          </p:cNvPr>
          <p:cNvSpPr txBox="1"/>
          <p:nvPr/>
        </p:nvSpPr>
        <p:spPr>
          <a:xfrm>
            <a:off x="1850528" y="40772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dirty="0">
                <a:solidFill>
                  <a:srgbClr val="DA2429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24" name="OfficePLUS-16">
            <a:extLst>
              <a:ext uri="{FF2B5EF4-FFF2-40B4-BE49-F238E27FC236}">
                <a16:creationId xmlns:a16="http://schemas.microsoft.com/office/drawing/2014/main" id="{10690143-0F39-4CFA-AE0C-2A75821C0A86}"/>
              </a:ext>
            </a:extLst>
          </p:cNvPr>
          <p:cNvSpPr/>
          <p:nvPr/>
        </p:nvSpPr>
        <p:spPr>
          <a:xfrm>
            <a:off x="1866572" y="45484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</p:txBody>
      </p:sp>
      <p:sp>
        <p:nvSpPr>
          <p:cNvPr id="25" name="OfficePLUS-17">
            <a:extLst>
              <a:ext uri="{FF2B5EF4-FFF2-40B4-BE49-F238E27FC236}">
                <a16:creationId xmlns:a16="http://schemas.microsoft.com/office/drawing/2014/main" id="{E1836DD8-2282-4EB6-AE6C-9B5D94650AD6}"/>
              </a:ext>
            </a:extLst>
          </p:cNvPr>
          <p:cNvSpPr txBox="1"/>
          <p:nvPr/>
        </p:nvSpPr>
        <p:spPr>
          <a:xfrm>
            <a:off x="8467228" y="1572657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rgbClr val="DA2429"/>
                </a:solidFill>
                <a:latin typeface="+mj-ea"/>
                <a:ea typeface="+mj-ea"/>
              </a:rPr>
              <a:t>03</a:t>
            </a:r>
            <a:endParaRPr lang="zh-CN" altLang="en-US" dirty="0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26" name="OfficePLUS-18">
            <a:extLst>
              <a:ext uri="{FF2B5EF4-FFF2-40B4-BE49-F238E27FC236}">
                <a16:creationId xmlns:a16="http://schemas.microsoft.com/office/drawing/2014/main" id="{154ED4B7-A37B-4C78-A033-C587C0CF4BE8}"/>
              </a:ext>
            </a:extLst>
          </p:cNvPr>
          <p:cNvSpPr txBox="1"/>
          <p:nvPr/>
        </p:nvSpPr>
        <p:spPr>
          <a:xfrm>
            <a:off x="8467228" y="19563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rgbClr val="DA2429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27" name="OfficePLUS-19">
            <a:extLst>
              <a:ext uri="{FF2B5EF4-FFF2-40B4-BE49-F238E27FC236}">
                <a16:creationId xmlns:a16="http://schemas.microsoft.com/office/drawing/2014/main" id="{FE4AF244-1F1D-421E-9460-5EF379168356}"/>
              </a:ext>
            </a:extLst>
          </p:cNvPr>
          <p:cNvSpPr/>
          <p:nvPr/>
        </p:nvSpPr>
        <p:spPr>
          <a:xfrm>
            <a:off x="8467228" y="24275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</p:txBody>
      </p:sp>
      <p:sp>
        <p:nvSpPr>
          <p:cNvPr id="28" name="OfficePLUS-20">
            <a:extLst>
              <a:ext uri="{FF2B5EF4-FFF2-40B4-BE49-F238E27FC236}">
                <a16:creationId xmlns:a16="http://schemas.microsoft.com/office/drawing/2014/main" id="{A07B31B8-BF6A-4198-AEBC-4CA01A0D5E86}"/>
              </a:ext>
            </a:extLst>
          </p:cNvPr>
          <p:cNvSpPr txBox="1"/>
          <p:nvPr/>
        </p:nvSpPr>
        <p:spPr>
          <a:xfrm>
            <a:off x="8467228" y="3680857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rgbClr val="DA2429"/>
                </a:solidFill>
                <a:latin typeface="+mj-ea"/>
                <a:ea typeface="+mj-ea"/>
              </a:rPr>
              <a:t>04</a:t>
            </a:r>
            <a:endParaRPr lang="zh-CN" altLang="en-US" dirty="0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29" name="OfficePLUS-21">
            <a:extLst>
              <a:ext uri="{FF2B5EF4-FFF2-40B4-BE49-F238E27FC236}">
                <a16:creationId xmlns:a16="http://schemas.microsoft.com/office/drawing/2014/main" id="{0735C28A-5A1B-47CA-ACF5-24372AF7020A}"/>
              </a:ext>
            </a:extLst>
          </p:cNvPr>
          <p:cNvSpPr txBox="1"/>
          <p:nvPr/>
        </p:nvSpPr>
        <p:spPr>
          <a:xfrm>
            <a:off x="8467228" y="40645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rgbClr val="DA2429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30" name="OfficePLUS-22">
            <a:extLst>
              <a:ext uri="{FF2B5EF4-FFF2-40B4-BE49-F238E27FC236}">
                <a16:creationId xmlns:a16="http://schemas.microsoft.com/office/drawing/2014/main" id="{68FE4E8C-290D-4C1E-8FE1-F421FD587931}"/>
              </a:ext>
            </a:extLst>
          </p:cNvPr>
          <p:cNvSpPr/>
          <p:nvPr/>
        </p:nvSpPr>
        <p:spPr>
          <a:xfrm>
            <a:off x="8467228" y="45357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2690836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fficePLUS-1">
            <a:extLst>
              <a:ext uri="{FF2B5EF4-FFF2-40B4-BE49-F238E27FC236}">
                <a16:creationId xmlns:a16="http://schemas.microsoft.com/office/drawing/2014/main" id="{376A9FD0-1F8C-4100-9EA0-20D14B3A6757}"/>
              </a:ext>
            </a:extLst>
          </p:cNvPr>
          <p:cNvSpPr txBox="1"/>
          <p:nvPr/>
        </p:nvSpPr>
        <p:spPr>
          <a:xfrm>
            <a:off x="334963" y="3083392"/>
            <a:ext cx="8362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dirty="0"/>
              <a:t>请输入您的标题</a:t>
            </a:r>
            <a:endParaRPr lang="en-US" altLang="zh-CN" dirty="0"/>
          </a:p>
        </p:txBody>
      </p:sp>
      <p:sp>
        <p:nvSpPr>
          <p:cNvPr id="10" name="OfficePLUS-2">
            <a:extLst>
              <a:ext uri="{FF2B5EF4-FFF2-40B4-BE49-F238E27FC236}">
                <a16:creationId xmlns:a16="http://schemas.microsoft.com/office/drawing/2014/main" id="{1B4D3D4E-29EA-4B79-B4A6-2A7AFC932369}"/>
              </a:ext>
            </a:extLst>
          </p:cNvPr>
          <p:cNvSpPr txBox="1"/>
          <p:nvPr/>
        </p:nvSpPr>
        <p:spPr>
          <a:xfrm>
            <a:off x="334963" y="2315042"/>
            <a:ext cx="558785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PART 02</a:t>
            </a:r>
          </a:p>
        </p:txBody>
      </p:sp>
      <p:sp>
        <p:nvSpPr>
          <p:cNvPr id="11" name="OfficePLUS-3">
            <a:extLst>
              <a:ext uri="{FF2B5EF4-FFF2-40B4-BE49-F238E27FC236}">
                <a16:creationId xmlns:a16="http://schemas.microsoft.com/office/drawing/2014/main" id="{1D44DDD3-98F3-4CF2-8B57-EFA401FE4348}"/>
              </a:ext>
            </a:extLst>
          </p:cNvPr>
          <p:cNvSpPr txBox="1"/>
          <p:nvPr/>
        </p:nvSpPr>
        <p:spPr>
          <a:xfrm>
            <a:off x="334963" y="4050437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2000" cap="all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34067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OfficePLUS-1">
            <a:extLst>
              <a:ext uri="{FF2B5EF4-FFF2-40B4-BE49-F238E27FC236}">
                <a16:creationId xmlns:a16="http://schemas.microsoft.com/office/drawing/2014/main" id="{94E06A1A-2576-4D9A-AF73-799694091AED}"/>
              </a:ext>
            </a:extLst>
          </p:cNvPr>
          <p:cNvCxnSpPr>
            <a:cxnSpLocks/>
          </p:cNvCxnSpPr>
          <p:nvPr/>
        </p:nvCxnSpPr>
        <p:spPr>
          <a:xfrm flipV="1">
            <a:off x="2177427" y="3605439"/>
            <a:ext cx="0" cy="1393371"/>
          </a:xfrm>
          <a:prstGeom prst="line">
            <a:avLst/>
          </a:prstGeom>
          <a:ln w="15875">
            <a:solidFill>
              <a:srgbClr val="DB2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OfficePLUS-2">
            <a:extLst>
              <a:ext uri="{FF2B5EF4-FFF2-40B4-BE49-F238E27FC236}">
                <a16:creationId xmlns:a16="http://schemas.microsoft.com/office/drawing/2014/main" id="{1CE904C6-8887-41C1-8BDA-9C7599D10D73}"/>
              </a:ext>
            </a:extLst>
          </p:cNvPr>
          <p:cNvCxnSpPr>
            <a:cxnSpLocks/>
          </p:cNvCxnSpPr>
          <p:nvPr/>
        </p:nvCxnSpPr>
        <p:spPr>
          <a:xfrm flipV="1">
            <a:off x="4962524" y="2754086"/>
            <a:ext cx="0" cy="1393371"/>
          </a:xfrm>
          <a:prstGeom prst="line">
            <a:avLst/>
          </a:prstGeom>
          <a:ln w="15875">
            <a:solidFill>
              <a:srgbClr val="DB2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OfficePLUS-3">
            <a:extLst>
              <a:ext uri="{FF2B5EF4-FFF2-40B4-BE49-F238E27FC236}">
                <a16:creationId xmlns:a16="http://schemas.microsoft.com/office/drawing/2014/main" id="{1767A144-9E8F-4F85-BE77-D1314DD314DA}"/>
              </a:ext>
            </a:extLst>
          </p:cNvPr>
          <p:cNvCxnSpPr>
            <a:cxnSpLocks/>
          </p:cNvCxnSpPr>
          <p:nvPr/>
        </p:nvCxnSpPr>
        <p:spPr>
          <a:xfrm flipV="1">
            <a:off x="7751583" y="2329317"/>
            <a:ext cx="0" cy="1393371"/>
          </a:xfrm>
          <a:prstGeom prst="line">
            <a:avLst/>
          </a:prstGeom>
          <a:ln w="15875">
            <a:solidFill>
              <a:srgbClr val="DB2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OfficePLUS-4">
            <a:extLst>
              <a:ext uri="{FF2B5EF4-FFF2-40B4-BE49-F238E27FC236}">
                <a16:creationId xmlns:a16="http://schemas.microsoft.com/office/drawing/2014/main" id="{84039A6D-8FA6-436F-8C53-0023E8C0AC44}"/>
              </a:ext>
            </a:extLst>
          </p:cNvPr>
          <p:cNvCxnSpPr>
            <a:cxnSpLocks/>
          </p:cNvCxnSpPr>
          <p:nvPr/>
        </p:nvCxnSpPr>
        <p:spPr>
          <a:xfrm flipV="1">
            <a:off x="10037583" y="3115583"/>
            <a:ext cx="0" cy="1393371"/>
          </a:xfrm>
          <a:prstGeom prst="line">
            <a:avLst/>
          </a:prstGeom>
          <a:ln w="15875">
            <a:solidFill>
              <a:srgbClr val="DB2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fficePLUS-5">
            <a:extLst>
              <a:ext uri="{FF2B5EF4-FFF2-40B4-BE49-F238E27FC236}">
                <a16:creationId xmlns:a16="http://schemas.microsoft.com/office/drawing/2014/main" id="{AEC2C602-3599-49F7-B457-E29A4B17A2D7}"/>
              </a:ext>
            </a:extLst>
          </p:cNvPr>
          <p:cNvSpPr txBox="1"/>
          <p:nvPr/>
        </p:nvSpPr>
        <p:spPr>
          <a:xfrm>
            <a:off x="1697168" y="2550557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rgbClr val="DB2229"/>
                </a:solidFill>
                <a:latin typeface="+mj-ea"/>
                <a:ea typeface="+mj-ea"/>
              </a:rPr>
              <a:t>2018</a:t>
            </a:r>
            <a:endParaRPr lang="zh-CN" altLang="en-US" dirty="0">
              <a:solidFill>
                <a:srgbClr val="DB2229"/>
              </a:solidFill>
              <a:latin typeface="+mj-ea"/>
              <a:ea typeface="+mj-ea"/>
            </a:endParaRPr>
          </a:p>
        </p:txBody>
      </p:sp>
      <p:sp>
        <p:nvSpPr>
          <p:cNvPr id="18" name="OfficePLUS-6">
            <a:extLst>
              <a:ext uri="{FF2B5EF4-FFF2-40B4-BE49-F238E27FC236}">
                <a16:creationId xmlns:a16="http://schemas.microsoft.com/office/drawing/2014/main" id="{90F168E0-AEAB-454F-9321-77D1F176F144}"/>
              </a:ext>
            </a:extLst>
          </p:cNvPr>
          <p:cNvSpPr/>
          <p:nvPr/>
        </p:nvSpPr>
        <p:spPr>
          <a:xfrm>
            <a:off x="1208259" y="28593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</p:txBody>
      </p:sp>
      <p:sp>
        <p:nvSpPr>
          <p:cNvPr id="20" name="OfficePLUS-7">
            <a:extLst>
              <a:ext uri="{FF2B5EF4-FFF2-40B4-BE49-F238E27FC236}">
                <a16:creationId xmlns:a16="http://schemas.microsoft.com/office/drawing/2014/main" id="{91E0B44E-B8DE-46E5-B605-F171D587B505}"/>
              </a:ext>
            </a:extLst>
          </p:cNvPr>
          <p:cNvSpPr txBox="1"/>
          <p:nvPr/>
        </p:nvSpPr>
        <p:spPr>
          <a:xfrm>
            <a:off x="4482265" y="1750457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rgbClr val="DB2229"/>
                </a:solidFill>
                <a:latin typeface="+mj-ea"/>
                <a:ea typeface="+mj-ea"/>
              </a:rPr>
              <a:t>2019</a:t>
            </a:r>
            <a:endParaRPr lang="zh-CN" altLang="en-US" dirty="0">
              <a:solidFill>
                <a:srgbClr val="DB2229"/>
              </a:solidFill>
              <a:latin typeface="+mj-ea"/>
              <a:ea typeface="+mj-ea"/>
            </a:endParaRPr>
          </a:p>
        </p:txBody>
      </p:sp>
      <p:sp>
        <p:nvSpPr>
          <p:cNvPr id="24" name="OfficePLUS-8">
            <a:extLst>
              <a:ext uri="{FF2B5EF4-FFF2-40B4-BE49-F238E27FC236}">
                <a16:creationId xmlns:a16="http://schemas.microsoft.com/office/drawing/2014/main" id="{A2AD26E6-4BD9-4737-B5AC-162082E7BD92}"/>
              </a:ext>
            </a:extLst>
          </p:cNvPr>
          <p:cNvSpPr/>
          <p:nvPr/>
        </p:nvSpPr>
        <p:spPr>
          <a:xfrm>
            <a:off x="3993356" y="20592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</p:txBody>
      </p:sp>
      <p:sp>
        <p:nvSpPr>
          <p:cNvPr id="26" name="OfficePLUS-9">
            <a:extLst>
              <a:ext uri="{FF2B5EF4-FFF2-40B4-BE49-F238E27FC236}">
                <a16:creationId xmlns:a16="http://schemas.microsoft.com/office/drawing/2014/main" id="{CE4B8DCE-86CE-46F8-A9FB-8DDBED2CA3A4}"/>
              </a:ext>
            </a:extLst>
          </p:cNvPr>
          <p:cNvSpPr txBox="1"/>
          <p:nvPr/>
        </p:nvSpPr>
        <p:spPr>
          <a:xfrm>
            <a:off x="7271324" y="1344057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rgbClr val="DB2229"/>
                </a:solidFill>
                <a:latin typeface="+mj-ea"/>
                <a:ea typeface="+mj-ea"/>
              </a:rPr>
              <a:t>2020</a:t>
            </a:r>
            <a:endParaRPr lang="zh-CN" altLang="en-US" dirty="0">
              <a:solidFill>
                <a:srgbClr val="DB2229"/>
              </a:solidFill>
              <a:latin typeface="+mj-ea"/>
              <a:ea typeface="+mj-ea"/>
            </a:endParaRPr>
          </a:p>
        </p:txBody>
      </p:sp>
      <p:sp>
        <p:nvSpPr>
          <p:cNvPr id="30" name="OfficePLUS-10">
            <a:extLst>
              <a:ext uri="{FF2B5EF4-FFF2-40B4-BE49-F238E27FC236}">
                <a16:creationId xmlns:a16="http://schemas.microsoft.com/office/drawing/2014/main" id="{FA871400-D73F-4CFF-BEC8-F2EDE2F0DEF6}"/>
              </a:ext>
            </a:extLst>
          </p:cNvPr>
          <p:cNvSpPr/>
          <p:nvPr/>
        </p:nvSpPr>
        <p:spPr>
          <a:xfrm>
            <a:off x="6782415" y="15893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</p:txBody>
      </p:sp>
      <p:sp>
        <p:nvSpPr>
          <p:cNvPr id="31" name="OfficePLUS-11">
            <a:extLst>
              <a:ext uri="{FF2B5EF4-FFF2-40B4-BE49-F238E27FC236}">
                <a16:creationId xmlns:a16="http://schemas.microsoft.com/office/drawing/2014/main" id="{4DB13D98-620B-4223-82A0-6FFCFD63A0B7}"/>
              </a:ext>
            </a:extLst>
          </p:cNvPr>
          <p:cNvSpPr txBox="1"/>
          <p:nvPr/>
        </p:nvSpPr>
        <p:spPr>
          <a:xfrm>
            <a:off x="9557324" y="2156857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rgbClr val="DB2229"/>
                </a:solidFill>
                <a:latin typeface="+mj-ea"/>
                <a:ea typeface="+mj-ea"/>
              </a:rPr>
              <a:t>2021</a:t>
            </a:r>
            <a:endParaRPr lang="zh-CN" altLang="en-US" dirty="0">
              <a:solidFill>
                <a:srgbClr val="DB2229"/>
              </a:solidFill>
              <a:latin typeface="+mj-ea"/>
              <a:ea typeface="+mj-ea"/>
            </a:endParaRPr>
          </a:p>
        </p:txBody>
      </p:sp>
      <p:sp>
        <p:nvSpPr>
          <p:cNvPr id="32" name="OfficePLUS-12">
            <a:extLst>
              <a:ext uri="{FF2B5EF4-FFF2-40B4-BE49-F238E27FC236}">
                <a16:creationId xmlns:a16="http://schemas.microsoft.com/office/drawing/2014/main" id="{F72E0CEB-2AFA-4BF4-9E88-3B384E46D7B6}"/>
              </a:ext>
            </a:extLst>
          </p:cNvPr>
          <p:cNvSpPr/>
          <p:nvPr/>
        </p:nvSpPr>
        <p:spPr>
          <a:xfrm>
            <a:off x="9068415" y="24021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</p:txBody>
      </p:sp>
      <p:sp>
        <p:nvSpPr>
          <p:cNvPr id="34" name="OfficePLUS-13">
            <a:extLst>
              <a:ext uri="{FF2B5EF4-FFF2-40B4-BE49-F238E27FC236}">
                <a16:creationId xmlns:a16="http://schemas.microsoft.com/office/drawing/2014/main" id="{885768AB-1C14-458E-9F37-BD8CFF87EA41}"/>
              </a:ext>
            </a:extLst>
          </p:cNvPr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 dirty="0">
                <a:effectLst/>
              </a:rPr>
              <a:t>请输入您的标题</a:t>
            </a:r>
            <a:endParaRPr lang="en-US" altLang="zh-CN" sz="2800" dirty="0">
              <a:effectLst/>
            </a:endParaRPr>
          </a:p>
        </p:txBody>
      </p:sp>
      <p:sp>
        <p:nvSpPr>
          <p:cNvPr id="36" name="OfficePLUS-14">
            <a:extLst>
              <a:ext uri="{FF2B5EF4-FFF2-40B4-BE49-F238E27FC236}">
                <a16:creationId xmlns:a16="http://schemas.microsoft.com/office/drawing/2014/main" id="{721B8F9A-40B2-4402-B1EA-DA998C5D260C}"/>
              </a:ext>
            </a:extLst>
          </p:cNvPr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 dirty="0">
                <a:latin typeface="+mn-ea"/>
              </a:rPr>
              <a:t>Please enter your title</a:t>
            </a:r>
            <a:endParaRPr lang="zh-CN" altLang="en-US" sz="1100" cap="all" dirty="0">
              <a:latin typeface="+mn-ea"/>
            </a:endParaRPr>
          </a:p>
        </p:txBody>
      </p:sp>
      <p:pic>
        <p:nvPicPr>
          <p:cNvPr id="45" name="OfficePLUS-15">
            <a:extLst>
              <a:ext uri="{FF2B5EF4-FFF2-40B4-BE49-F238E27FC236}">
                <a16:creationId xmlns:a16="http://schemas.microsoft.com/office/drawing/2014/main" id="{0169D119-80B2-4A54-B8DD-D56B9DE0A1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72"/>
          <a:stretch>
            <a:fillRect/>
          </a:stretch>
        </p:blipFill>
        <p:spPr>
          <a:xfrm>
            <a:off x="0" y="3392488"/>
            <a:ext cx="12192000" cy="3465512"/>
          </a:xfrm>
          <a:custGeom>
            <a:avLst/>
            <a:gdLst>
              <a:gd name="connsiteX0" fmla="*/ 0 w 12192000"/>
              <a:gd name="connsiteY0" fmla="*/ 0 h 3465512"/>
              <a:gd name="connsiteX1" fmla="*/ 12192000 w 12192000"/>
              <a:gd name="connsiteY1" fmla="*/ 0 h 3465512"/>
              <a:gd name="connsiteX2" fmla="*/ 12192000 w 12192000"/>
              <a:gd name="connsiteY2" fmla="*/ 3465512 h 3465512"/>
              <a:gd name="connsiteX3" fmla="*/ 0 w 12192000"/>
              <a:gd name="connsiteY3" fmla="*/ 3465512 h 3465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65512">
                <a:moveTo>
                  <a:pt x="0" y="0"/>
                </a:moveTo>
                <a:lnTo>
                  <a:pt x="12192000" y="0"/>
                </a:lnTo>
                <a:lnTo>
                  <a:pt x="12192000" y="3465512"/>
                </a:lnTo>
                <a:lnTo>
                  <a:pt x="0" y="34655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1863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fficePLUS-1">
            <a:extLst>
              <a:ext uri="{FF2B5EF4-FFF2-40B4-BE49-F238E27FC236}">
                <a16:creationId xmlns:a16="http://schemas.microsoft.com/office/drawing/2014/main" id="{A73E084A-8CCA-4B00-B0AC-218FECC5C5B2}"/>
              </a:ext>
            </a:extLst>
          </p:cNvPr>
          <p:cNvSpPr/>
          <p:nvPr/>
        </p:nvSpPr>
        <p:spPr>
          <a:xfrm>
            <a:off x="8775700" y="1816100"/>
            <a:ext cx="2857500" cy="1638300"/>
          </a:xfrm>
          <a:prstGeom prst="rect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OfficePLUS-2">
            <a:extLst>
              <a:ext uri="{FF2B5EF4-FFF2-40B4-BE49-F238E27FC236}">
                <a16:creationId xmlns:a16="http://schemas.microsoft.com/office/drawing/2014/main" id="{EEFB8BFC-0D64-4475-8836-11BBE11C20EE}"/>
              </a:ext>
            </a:extLst>
          </p:cNvPr>
          <p:cNvSpPr/>
          <p:nvPr/>
        </p:nvSpPr>
        <p:spPr>
          <a:xfrm>
            <a:off x="8775700" y="3911600"/>
            <a:ext cx="2857500" cy="1638300"/>
          </a:xfrm>
          <a:prstGeom prst="rect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fficePLUS-3">
            <a:extLst>
              <a:ext uri="{FF2B5EF4-FFF2-40B4-BE49-F238E27FC236}">
                <a16:creationId xmlns:a16="http://schemas.microsoft.com/office/drawing/2014/main" id="{5CA027D7-717B-4B89-829C-BB7A123DBB75}"/>
              </a:ext>
            </a:extLst>
          </p:cNvPr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 dirty="0">
                <a:effectLst/>
              </a:rPr>
              <a:t>请输入您的标题</a:t>
            </a:r>
            <a:endParaRPr lang="en-US" altLang="zh-CN" sz="2800" dirty="0">
              <a:effectLst/>
            </a:endParaRP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6E06DE19-4561-4E11-8262-F107C60FA3F4}"/>
              </a:ext>
            </a:extLst>
          </p:cNvPr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 dirty="0">
                <a:latin typeface="+mn-ea"/>
              </a:rPr>
              <a:t>Please enter your title</a:t>
            </a:r>
            <a:endParaRPr lang="zh-CN" altLang="en-US" sz="1100" cap="all" dirty="0">
              <a:latin typeface="+mn-ea"/>
            </a:endParaRPr>
          </a:p>
        </p:txBody>
      </p:sp>
      <p:pic>
        <p:nvPicPr>
          <p:cNvPr id="9" name="OfficePLUS-5">
            <a:extLst>
              <a:ext uri="{FF2B5EF4-FFF2-40B4-BE49-F238E27FC236}">
                <a16:creationId xmlns:a16="http://schemas.microsoft.com/office/drawing/2014/main" id="{722AA3A7-FBD1-4ABE-A773-DF4144252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72" y="1818864"/>
            <a:ext cx="2478228" cy="1653938"/>
          </a:xfrm>
          <a:prstGeom prst="rect">
            <a:avLst/>
          </a:prstGeom>
        </p:spPr>
      </p:pic>
      <p:pic>
        <p:nvPicPr>
          <p:cNvPr id="10" name="OfficePLUS-6">
            <a:extLst>
              <a:ext uri="{FF2B5EF4-FFF2-40B4-BE49-F238E27FC236}">
                <a16:creationId xmlns:a16="http://schemas.microsoft.com/office/drawing/2014/main" id="{7654A1F8-3BE9-4D89-A1BB-F277EF381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72" y="3914364"/>
            <a:ext cx="2478228" cy="1653938"/>
          </a:xfrm>
          <a:prstGeom prst="rect">
            <a:avLst/>
          </a:prstGeom>
        </p:spPr>
      </p:pic>
      <p:pic>
        <p:nvPicPr>
          <p:cNvPr id="11" name="OfficePLUS-7">
            <a:extLst>
              <a:ext uri="{FF2B5EF4-FFF2-40B4-BE49-F238E27FC236}">
                <a16:creationId xmlns:a16="http://schemas.microsoft.com/office/drawing/2014/main" id="{596949CD-4188-4930-83FD-6260B7DC7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872" y="1818864"/>
            <a:ext cx="2478228" cy="1653938"/>
          </a:xfrm>
          <a:prstGeom prst="rect">
            <a:avLst/>
          </a:prstGeom>
        </p:spPr>
      </p:pic>
      <p:pic>
        <p:nvPicPr>
          <p:cNvPr id="12" name="OfficePLUS-8">
            <a:extLst>
              <a:ext uri="{FF2B5EF4-FFF2-40B4-BE49-F238E27FC236}">
                <a16:creationId xmlns:a16="http://schemas.microsoft.com/office/drawing/2014/main" id="{0822529E-E6D6-43CC-A98D-01AFDAAC5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872" y="3914364"/>
            <a:ext cx="2478228" cy="1653938"/>
          </a:xfrm>
          <a:prstGeom prst="rect">
            <a:avLst/>
          </a:prstGeom>
        </p:spPr>
      </p:pic>
      <p:sp>
        <p:nvSpPr>
          <p:cNvPr id="13" name="OfficePLUS-9">
            <a:extLst>
              <a:ext uri="{FF2B5EF4-FFF2-40B4-BE49-F238E27FC236}">
                <a16:creationId xmlns:a16="http://schemas.microsoft.com/office/drawing/2014/main" id="{02040A10-3050-412E-9C2B-51797B1E7974}"/>
              </a:ext>
            </a:extLst>
          </p:cNvPr>
          <p:cNvSpPr/>
          <p:nvPr/>
        </p:nvSpPr>
        <p:spPr>
          <a:xfrm>
            <a:off x="3238500" y="1816100"/>
            <a:ext cx="2857500" cy="1638300"/>
          </a:xfrm>
          <a:prstGeom prst="rect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OfficePLUS-10">
            <a:extLst>
              <a:ext uri="{FF2B5EF4-FFF2-40B4-BE49-F238E27FC236}">
                <a16:creationId xmlns:a16="http://schemas.microsoft.com/office/drawing/2014/main" id="{262C3546-CA19-4756-82CA-AB3A78701152}"/>
              </a:ext>
            </a:extLst>
          </p:cNvPr>
          <p:cNvSpPr/>
          <p:nvPr/>
        </p:nvSpPr>
        <p:spPr>
          <a:xfrm>
            <a:off x="3238500" y="3911600"/>
            <a:ext cx="2857500" cy="1638300"/>
          </a:xfrm>
          <a:prstGeom prst="rect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OfficePLUS-11">
            <a:extLst>
              <a:ext uri="{FF2B5EF4-FFF2-40B4-BE49-F238E27FC236}">
                <a16:creationId xmlns:a16="http://schemas.microsoft.com/office/drawing/2014/main" id="{7D5E2985-D9EB-4BE5-AA4A-188A0A756674}"/>
              </a:ext>
            </a:extLst>
          </p:cNvPr>
          <p:cNvSpPr txBox="1"/>
          <p:nvPr/>
        </p:nvSpPr>
        <p:spPr>
          <a:xfrm>
            <a:off x="3387228" y="1988684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OfficePLUS-12">
            <a:extLst>
              <a:ext uri="{FF2B5EF4-FFF2-40B4-BE49-F238E27FC236}">
                <a16:creationId xmlns:a16="http://schemas.microsoft.com/office/drawing/2014/main" id="{CFC3EF96-C5FD-4507-A4C2-C0CE0F4D6109}"/>
              </a:ext>
            </a:extLst>
          </p:cNvPr>
          <p:cNvSpPr txBox="1"/>
          <p:nvPr/>
        </p:nvSpPr>
        <p:spPr>
          <a:xfrm>
            <a:off x="3387228" y="2372374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22" name="OfficePLUS-13">
            <a:extLst>
              <a:ext uri="{FF2B5EF4-FFF2-40B4-BE49-F238E27FC236}">
                <a16:creationId xmlns:a16="http://schemas.microsoft.com/office/drawing/2014/main" id="{E0D75F11-9695-4B24-A349-1516F93A713F}"/>
              </a:ext>
            </a:extLst>
          </p:cNvPr>
          <p:cNvSpPr/>
          <p:nvPr/>
        </p:nvSpPr>
        <p:spPr>
          <a:xfrm>
            <a:off x="3387228" y="2691142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ea typeface="+mn-ea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ea typeface="+mn-ea"/>
              </a:rPr>
              <a:t>在此输入正文内容</a:t>
            </a:r>
          </a:p>
        </p:txBody>
      </p:sp>
      <p:sp>
        <p:nvSpPr>
          <p:cNvPr id="23" name="OfficePLUS-14">
            <a:extLst>
              <a:ext uri="{FF2B5EF4-FFF2-40B4-BE49-F238E27FC236}">
                <a16:creationId xmlns:a16="http://schemas.microsoft.com/office/drawing/2014/main" id="{93831A5A-831D-41C4-AFF3-000148D50CA2}"/>
              </a:ext>
            </a:extLst>
          </p:cNvPr>
          <p:cNvSpPr txBox="1"/>
          <p:nvPr/>
        </p:nvSpPr>
        <p:spPr>
          <a:xfrm>
            <a:off x="3387228" y="4109584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OfficePLUS-15">
            <a:extLst>
              <a:ext uri="{FF2B5EF4-FFF2-40B4-BE49-F238E27FC236}">
                <a16:creationId xmlns:a16="http://schemas.microsoft.com/office/drawing/2014/main" id="{192501DB-38F4-408E-9AD5-AC3F02EE77B9}"/>
              </a:ext>
            </a:extLst>
          </p:cNvPr>
          <p:cNvSpPr txBox="1"/>
          <p:nvPr/>
        </p:nvSpPr>
        <p:spPr>
          <a:xfrm>
            <a:off x="3387228" y="4493274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25" name="OfficePLUS-16">
            <a:extLst>
              <a:ext uri="{FF2B5EF4-FFF2-40B4-BE49-F238E27FC236}">
                <a16:creationId xmlns:a16="http://schemas.microsoft.com/office/drawing/2014/main" id="{BEBC4207-43A0-4F56-855A-6F5FA70E03D3}"/>
              </a:ext>
            </a:extLst>
          </p:cNvPr>
          <p:cNvSpPr/>
          <p:nvPr/>
        </p:nvSpPr>
        <p:spPr>
          <a:xfrm>
            <a:off x="3387228" y="4812042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ea typeface="+mn-ea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ea typeface="+mn-ea"/>
              </a:rPr>
              <a:t>在此输入正文内容</a:t>
            </a:r>
          </a:p>
        </p:txBody>
      </p:sp>
      <p:sp>
        <p:nvSpPr>
          <p:cNvPr id="26" name="OfficePLUS-17">
            <a:extLst>
              <a:ext uri="{FF2B5EF4-FFF2-40B4-BE49-F238E27FC236}">
                <a16:creationId xmlns:a16="http://schemas.microsoft.com/office/drawing/2014/main" id="{9C89E98B-FE0D-4680-BA57-EDEEAC9BC8B3}"/>
              </a:ext>
            </a:extLst>
          </p:cNvPr>
          <p:cNvSpPr txBox="1"/>
          <p:nvPr/>
        </p:nvSpPr>
        <p:spPr>
          <a:xfrm>
            <a:off x="9076828" y="4109584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OfficePLUS-18">
            <a:extLst>
              <a:ext uri="{FF2B5EF4-FFF2-40B4-BE49-F238E27FC236}">
                <a16:creationId xmlns:a16="http://schemas.microsoft.com/office/drawing/2014/main" id="{94EC4AA0-9074-4AAD-BD9F-6F873098BF4C}"/>
              </a:ext>
            </a:extLst>
          </p:cNvPr>
          <p:cNvSpPr txBox="1"/>
          <p:nvPr/>
        </p:nvSpPr>
        <p:spPr>
          <a:xfrm>
            <a:off x="9076828" y="4493274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28" name="OfficePLUS-19">
            <a:extLst>
              <a:ext uri="{FF2B5EF4-FFF2-40B4-BE49-F238E27FC236}">
                <a16:creationId xmlns:a16="http://schemas.microsoft.com/office/drawing/2014/main" id="{0CD1DFE4-8DBC-4169-A00B-15BE24B65F1E}"/>
              </a:ext>
            </a:extLst>
          </p:cNvPr>
          <p:cNvSpPr/>
          <p:nvPr/>
        </p:nvSpPr>
        <p:spPr>
          <a:xfrm>
            <a:off x="9076828" y="4812042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ea typeface="+mn-ea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ea typeface="+mn-ea"/>
              </a:rPr>
              <a:t>在此输入正文内容</a:t>
            </a:r>
          </a:p>
        </p:txBody>
      </p:sp>
      <p:sp>
        <p:nvSpPr>
          <p:cNvPr id="29" name="OfficePLUS-20">
            <a:extLst>
              <a:ext uri="{FF2B5EF4-FFF2-40B4-BE49-F238E27FC236}">
                <a16:creationId xmlns:a16="http://schemas.microsoft.com/office/drawing/2014/main" id="{C4937007-8C38-4AB3-9E54-1FF2AEEB999D}"/>
              </a:ext>
            </a:extLst>
          </p:cNvPr>
          <p:cNvSpPr txBox="1"/>
          <p:nvPr/>
        </p:nvSpPr>
        <p:spPr>
          <a:xfrm>
            <a:off x="9076828" y="2025196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OfficePLUS-21">
            <a:extLst>
              <a:ext uri="{FF2B5EF4-FFF2-40B4-BE49-F238E27FC236}">
                <a16:creationId xmlns:a16="http://schemas.microsoft.com/office/drawing/2014/main" id="{F533EA34-BC94-44FA-BE51-99C193C8877E}"/>
              </a:ext>
            </a:extLst>
          </p:cNvPr>
          <p:cNvSpPr txBox="1"/>
          <p:nvPr/>
        </p:nvSpPr>
        <p:spPr>
          <a:xfrm>
            <a:off x="9076828" y="2408886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31" name="OfficePLUS-22">
            <a:extLst>
              <a:ext uri="{FF2B5EF4-FFF2-40B4-BE49-F238E27FC236}">
                <a16:creationId xmlns:a16="http://schemas.microsoft.com/office/drawing/2014/main" id="{9DC30AD2-5759-46BF-B5D8-18557C9A2399}"/>
              </a:ext>
            </a:extLst>
          </p:cNvPr>
          <p:cNvSpPr/>
          <p:nvPr/>
        </p:nvSpPr>
        <p:spPr>
          <a:xfrm>
            <a:off x="9076828" y="2727654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ea typeface="+mn-ea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ea typeface="+mn-ea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2658456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PLUS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思源宋体 Heavy"/>
        <a:ea typeface="思源宋体 Heavy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4c4fwmk4">
      <a:majorFont>
        <a:latin typeface="微软雅黑 Light"/>
        <a:ea typeface="微軟正黑體"/>
        <a:cs typeface=""/>
      </a:majorFont>
      <a:minorFont>
        <a:latin typeface="微软雅黑 Light"/>
        <a:ea typeface="微軟正黑體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</TotalTime>
  <Words>759</Words>
  <Application>Microsoft Office PowerPoint</Application>
  <PresentationFormat>宽屏</PresentationFormat>
  <Paragraphs>180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阿里巴巴普惠体 B</vt:lpstr>
      <vt:lpstr>等线</vt:lpstr>
      <vt:lpstr>思源宋体 Heavy</vt:lpstr>
      <vt:lpstr>微软雅黑</vt:lpstr>
      <vt:lpstr>微软雅黑 Light</vt:lpstr>
      <vt:lpstr>Arial</vt:lpstr>
      <vt:lpstr>Century Gothic</vt:lpstr>
      <vt:lpstr>Segoe UI Light</vt:lpstr>
      <vt:lpstr>Office PLUS​​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叶 宏泽</dc:creator>
  <cp:lastModifiedBy>叶 宏泽</cp:lastModifiedBy>
  <cp:revision>83</cp:revision>
  <dcterms:created xsi:type="dcterms:W3CDTF">2020-07-02T08:30:19Z</dcterms:created>
  <dcterms:modified xsi:type="dcterms:W3CDTF">2020-07-10T12:41:48Z</dcterms:modified>
</cp:coreProperties>
</file>