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9FE1CF2-D875-421E-8F12-5A60EB46ED97}">
          <p14:sldIdLst>
            <p14:sldId id="267"/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作者信息" id="{44594A4C-1738-4FBE-8D4D-DA4707F92321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FC6E5"/>
    <a:srgbClr val="D8DDEB"/>
    <a:srgbClr val="E3E4F3"/>
    <a:srgbClr val="579AD1"/>
    <a:srgbClr val="7E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98" y="84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6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屏幕&#10;&#10;描述已自动生成">
            <a:extLst>
              <a:ext uri="{FF2B5EF4-FFF2-40B4-BE49-F238E27FC236}">
                <a16:creationId xmlns="" xmlns:a16="http://schemas.microsoft.com/office/drawing/2014/main" id="{A26FC809-9918-4DAC-B04B-AF2C00D73F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21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="" xmlns:a16="http://schemas.microsoft.com/office/drawing/2014/main" id="{409F5A2B-2506-460B-A102-D5B503EA0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2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93BFA7DC-278A-4064-B215-52BA98FB3D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E242C19-EE32-48E2-85B4-5FD7ADFC342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5000"/>
          </a:blip>
          <a:stretch>
            <a:fillRect/>
          </a:stretch>
        </p:blipFill>
        <p:spPr>
          <a:xfrm flipH="1">
            <a:off x="0" y="0"/>
            <a:ext cx="12192000" cy="6857999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A238BB00-BDFC-4A79-A486-0D56AEE28D65}"/>
              </a:ext>
            </a:extLst>
          </p:cNvPr>
          <p:cNvCxnSpPr>
            <a:cxnSpLocks/>
          </p:cNvCxnSpPr>
          <p:nvPr/>
        </p:nvCxnSpPr>
        <p:spPr>
          <a:xfrm>
            <a:off x="1803400" y="1740059"/>
            <a:ext cx="92777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FD14BF22-690B-4C48-86E3-CEAF4BFB9BBA}"/>
              </a:ext>
            </a:extLst>
          </p:cNvPr>
          <p:cNvCxnSpPr>
            <a:cxnSpLocks/>
          </p:cNvCxnSpPr>
          <p:nvPr/>
        </p:nvCxnSpPr>
        <p:spPr>
          <a:xfrm>
            <a:off x="1803400" y="5003959"/>
            <a:ext cx="92777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9D9FA5E-91B0-45B2-9A3C-C8F9D509D116}"/>
              </a:ext>
            </a:extLst>
          </p:cNvPr>
          <p:cNvSpPr txBox="1"/>
          <p:nvPr/>
        </p:nvSpPr>
        <p:spPr>
          <a:xfrm rot="5400000">
            <a:off x="-104169" y="3266648"/>
            <a:ext cx="116814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>
                <a:latin typeface="Agency FB" panose="020B0503020202020204" pitchFamily="34" charset="0"/>
              </a:rPr>
              <a:t>2020/08/07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EE1EAD6-5E93-43EF-AD6C-FC6EB6393F95}"/>
              </a:ext>
            </a:extLst>
          </p:cNvPr>
          <p:cNvSpPr txBox="1"/>
          <p:nvPr/>
        </p:nvSpPr>
        <p:spPr>
          <a:xfrm>
            <a:off x="1701800" y="1770637"/>
            <a:ext cx="186145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2952EAF-86DF-49AB-9768-A378EE91776D}"/>
              </a:ext>
            </a:extLst>
          </p:cNvPr>
          <p:cNvSpPr txBox="1"/>
          <p:nvPr/>
        </p:nvSpPr>
        <p:spPr>
          <a:xfrm>
            <a:off x="1701800" y="1124306"/>
            <a:ext cx="160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Agency FB" panose="020B0503020202020204" pitchFamily="34" charset="0"/>
              </a:rPr>
              <a:t>POWERPOINT </a:t>
            </a:r>
          </a:p>
          <a:p>
            <a:pPr algn="dist"/>
            <a:r>
              <a:rPr lang="en-US" altLang="zh-CN">
                <a:latin typeface="Agency FB" panose="020B0503020202020204" pitchFamily="34" charset="0"/>
              </a:rPr>
              <a:t>TEMPLET 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DA237481-9E00-4670-B592-9C2C58396599}"/>
              </a:ext>
            </a:extLst>
          </p:cNvPr>
          <p:cNvSpPr txBox="1"/>
          <p:nvPr/>
        </p:nvSpPr>
        <p:spPr>
          <a:xfrm>
            <a:off x="2632528" y="3195707"/>
            <a:ext cx="2064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latin typeface="Agency FB" panose="020B0503020202020204" pitchFamily="34" charset="0"/>
              </a:rPr>
              <a:t>SUMMER</a:t>
            </a:r>
            <a:endParaRPr lang="zh-CN" altLang="en-US" sz="4000">
              <a:latin typeface="Agency FB" panose="020B0503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923B8B0-E33A-4C8E-92A3-E0C88D1F0116}"/>
              </a:ext>
            </a:extLst>
          </p:cNvPr>
          <p:cNvSpPr txBox="1"/>
          <p:nvPr/>
        </p:nvSpPr>
        <p:spPr>
          <a:xfrm>
            <a:off x="6687456" y="3454399"/>
            <a:ext cx="4270026" cy="1358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fr-FR" altLang="zh-CN" sz="1400">
              <a:latin typeface="Agency FB" panose="020B0503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 morbi tristique senectus et netus et malesuada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403917A2-360F-47BE-929A-21C71591A6EF}"/>
              </a:ext>
            </a:extLst>
          </p:cNvPr>
          <p:cNvSpPr txBox="1"/>
          <p:nvPr/>
        </p:nvSpPr>
        <p:spPr>
          <a:xfrm>
            <a:off x="1701800" y="5617932"/>
            <a:ext cx="614135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641E4141-B419-4A35-BACC-F262B0E23D31}"/>
              </a:ext>
            </a:extLst>
          </p:cNvPr>
          <p:cNvCxnSpPr>
            <a:cxnSpLocks/>
          </p:cNvCxnSpPr>
          <p:nvPr/>
        </p:nvCxnSpPr>
        <p:spPr>
          <a:xfrm>
            <a:off x="10957482" y="897488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8EA329B0-A1D4-49A3-A118-D889B7AEF34D}"/>
              </a:ext>
            </a:extLst>
          </p:cNvPr>
          <p:cNvSpPr txBox="1"/>
          <p:nvPr/>
        </p:nvSpPr>
        <p:spPr>
          <a:xfrm>
            <a:off x="9815039" y="605101"/>
            <a:ext cx="1142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C2B45B59-C172-4247-BFFE-2F3BAFF31CC6}"/>
              </a:ext>
            </a:extLst>
          </p:cNvPr>
          <p:cNvSpPr txBox="1"/>
          <p:nvPr/>
        </p:nvSpPr>
        <p:spPr>
          <a:xfrm>
            <a:off x="4823908" y="1361494"/>
            <a:ext cx="473709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9FC6E5"/>
                </a:solidFill>
                <a:latin typeface="Signerica Fat" panose="02000503000000000000" pitchFamily="2" charset="0"/>
              </a:rPr>
              <a:t>pellentesque habitant morbi tristique senectus</a:t>
            </a:r>
            <a:endParaRPr lang="zh-CN" altLang="en-US">
              <a:solidFill>
                <a:srgbClr val="9FC6E5"/>
              </a:solidFill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27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1AB6694-7EF5-4A21-8624-9B0280B47C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海边的沙滩上有一群人&#10;&#10;描述已自动生成">
            <a:extLst>
              <a:ext uri="{FF2B5EF4-FFF2-40B4-BE49-F238E27FC236}">
                <a16:creationId xmlns="" xmlns:a16="http://schemas.microsoft.com/office/drawing/2014/main" id="{34411452-EEE3-44DE-8B14-20005F37AC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58"/>
          <a:stretch/>
        </p:blipFill>
        <p:spPr>
          <a:xfrm flipH="1">
            <a:off x="3381829" y="1190172"/>
            <a:ext cx="5361854" cy="5213803"/>
          </a:xfrm>
          <a:prstGeom prst="rect">
            <a:avLst/>
          </a:prstGeom>
        </p:spPr>
      </p:pic>
      <p:pic>
        <p:nvPicPr>
          <p:cNvPr id="5" name="图片 4" descr="建筑的摆设布局&#10;&#10;描述已自动生成">
            <a:extLst>
              <a:ext uri="{FF2B5EF4-FFF2-40B4-BE49-F238E27FC236}">
                <a16:creationId xmlns="" xmlns:a16="http://schemas.microsoft.com/office/drawing/2014/main" id="{27C87375-3289-4FC0-876B-9FE2D3DBD7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189" y="1765555"/>
            <a:ext cx="6356896" cy="423720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C75CD0B-047E-48FB-9B5D-FB0EFD717508}"/>
              </a:ext>
            </a:extLst>
          </p:cNvPr>
          <p:cNvSpPr txBox="1"/>
          <p:nvPr/>
        </p:nvSpPr>
        <p:spPr>
          <a:xfrm>
            <a:off x="188686" y="543841"/>
            <a:ext cx="2090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latin typeface="Agency FB" panose="020B0503020202020204" pitchFamily="34" charset="0"/>
              </a:rPr>
              <a:t>POWERPOINT </a:t>
            </a:r>
          </a:p>
          <a:p>
            <a:pPr algn="dist"/>
            <a:r>
              <a:rPr lang="en-US" altLang="zh-CN" b="1">
                <a:latin typeface="Agency FB" panose="020B0503020202020204" pitchFamily="34" charset="0"/>
              </a:rPr>
              <a:t>TEMPLET </a:t>
            </a:r>
            <a:endParaRPr lang="zh-CN" altLang="en-US" b="1">
              <a:latin typeface="Agency FB" panose="020B0503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6280275-6A01-41BE-9B6A-FB2D45DE744A}"/>
              </a:ext>
            </a:extLst>
          </p:cNvPr>
          <p:cNvSpPr txBox="1"/>
          <p:nvPr/>
        </p:nvSpPr>
        <p:spPr>
          <a:xfrm>
            <a:off x="5715000" y="3077975"/>
            <a:ext cx="42438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>
                <a:latin typeface="Agency FB" panose="020B0503020202020204" pitchFamily="34" charset="0"/>
              </a:rPr>
              <a:t>SU</a:t>
            </a:r>
            <a:r>
              <a:rPr lang="en-US" altLang="zh-CN" sz="6000" b="1">
                <a:solidFill>
                  <a:schemeClr val="bg1"/>
                </a:solidFill>
                <a:latin typeface="Agency FB" panose="020B0503020202020204" pitchFamily="34" charset="0"/>
              </a:rPr>
              <a:t>MM</a:t>
            </a:r>
            <a:r>
              <a:rPr lang="en-US" altLang="zh-CN" sz="6000" b="1">
                <a:latin typeface="Agency FB" panose="020B0503020202020204" pitchFamily="34" charset="0"/>
              </a:rPr>
              <a:t>ER</a:t>
            </a:r>
            <a:endParaRPr lang="zh-CN" altLang="en-US" sz="6000" b="1">
              <a:latin typeface="Agency FB" panose="020B0503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230A6D2-6FB1-4235-874B-2B0871C43166}"/>
              </a:ext>
            </a:extLst>
          </p:cNvPr>
          <p:cNvSpPr txBox="1"/>
          <p:nvPr/>
        </p:nvSpPr>
        <p:spPr>
          <a:xfrm>
            <a:off x="7510356" y="4353841"/>
            <a:ext cx="2948214" cy="723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latin typeface="Agency FB" panose="020B0503020202020204" pitchFamily="34" charset="0"/>
              </a:rPr>
              <a:t>Pellentesque Habitant Morbi Tristique Senectus Et Netus Et Malesuada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8870375-7A92-4E28-8D94-B4B4435EB74B}"/>
              </a:ext>
            </a:extLst>
          </p:cNvPr>
          <p:cNvSpPr txBox="1"/>
          <p:nvPr/>
        </p:nvSpPr>
        <p:spPr>
          <a:xfrm>
            <a:off x="7510356" y="5319757"/>
            <a:ext cx="4270026" cy="841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4D3E2FB-2333-48A6-83E8-27497B647E14}"/>
              </a:ext>
            </a:extLst>
          </p:cNvPr>
          <p:cNvSpPr txBox="1"/>
          <p:nvPr/>
        </p:nvSpPr>
        <p:spPr>
          <a:xfrm rot="20404476">
            <a:off x="4696511" y="794886"/>
            <a:ext cx="5956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rgbClr val="9FC6E5"/>
                </a:solidFill>
                <a:latin typeface="Signerica Fat" panose="02000503000000000000" pitchFamily="2" charset="0"/>
              </a:rPr>
              <a:t>pellentesque habitant morbi tristique senectus et</a:t>
            </a:r>
            <a:endParaRPr lang="zh-CN" altLang="en-US" sz="2000">
              <a:solidFill>
                <a:srgbClr val="9FC6E5"/>
              </a:solidFill>
              <a:latin typeface="Signerica Fat" panose="02000503000000000000" pitchFamily="2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232DB7F-262C-42C7-9806-C52270A61E0A}"/>
              </a:ext>
            </a:extLst>
          </p:cNvPr>
          <p:cNvSpPr txBox="1"/>
          <p:nvPr/>
        </p:nvSpPr>
        <p:spPr>
          <a:xfrm rot="5400000">
            <a:off x="11033956" y="2187278"/>
            <a:ext cx="116814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>
                <a:latin typeface="Agency FB" panose="020B0503020202020204" pitchFamily="34" charset="0"/>
              </a:rPr>
              <a:t>2020/08/07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49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832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5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6F3E4FEA-5EE6-4737-901D-6CC5EA2775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海边的沙滩上有一群人&#10;&#10;描述已自动生成">
            <a:extLst>
              <a:ext uri="{FF2B5EF4-FFF2-40B4-BE49-F238E27FC236}">
                <a16:creationId xmlns="" xmlns:a16="http://schemas.microsoft.com/office/drawing/2014/main" id="{34411452-EEE3-44DE-8B14-20005F37AC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58"/>
          <a:stretch/>
        </p:blipFill>
        <p:spPr>
          <a:xfrm flipH="1">
            <a:off x="3381829" y="1190172"/>
            <a:ext cx="5361854" cy="5213803"/>
          </a:xfrm>
          <a:prstGeom prst="rect">
            <a:avLst/>
          </a:prstGeom>
        </p:spPr>
      </p:pic>
      <p:pic>
        <p:nvPicPr>
          <p:cNvPr id="5" name="图片 4" descr="建筑的摆设布局&#10;&#10;描述已自动生成">
            <a:extLst>
              <a:ext uri="{FF2B5EF4-FFF2-40B4-BE49-F238E27FC236}">
                <a16:creationId xmlns="" xmlns:a16="http://schemas.microsoft.com/office/drawing/2014/main" id="{27C87375-3289-4FC0-876B-9FE2D3DBD7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189" y="1765555"/>
            <a:ext cx="6356896" cy="423720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C75CD0B-047E-48FB-9B5D-FB0EFD717508}"/>
              </a:ext>
            </a:extLst>
          </p:cNvPr>
          <p:cNvSpPr txBox="1"/>
          <p:nvPr/>
        </p:nvSpPr>
        <p:spPr>
          <a:xfrm>
            <a:off x="188686" y="543841"/>
            <a:ext cx="2090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latin typeface="Agency FB" panose="020B0503020202020204" pitchFamily="34" charset="0"/>
              </a:rPr>
              <a:t>POWERPOINT </a:t>
            </a:r>
          </a:p>
          <a:p>
            <a:pPr algn="dist"/>
            <a:r>
              <a:rPr lang="en-US" altLang="zh-CN" b="1">
                <a:latin typeface="Agency FB" panose="020B0503020202020204" pitchFamily="34" charset="0"/>
              </a:rPr>
              <a:t>TEMPLET </a:t>
            </a:r>
            <a:endParaRPr lang="zh-CN" altLang="en-US" b="1">
              <a:latin typeface="Agency FB" panose="020B0503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6280275-6A01-41BE-9B6A-FB2D45DE744A}"/>
              </a:ext>
            </a:extLst>
          </p:cNvPr>
          <p:cNvSpPr txBox="1"/>
          <p:nvPr/>
        </p:nvSpPr>
        <p:spPr>
          <a:xfrm>
            <a:off x="5715000" y="3077975"/>
            <a:ext cx="42438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>
                <a:latin typeface="Agency FB" panose="020B0503020202020204" pitchFamily="34" charset="0"/>
              </a:rPr>
              <a:t>SU</a:t>
            </a:r>
            <a:r>
              <a:rPr lang="en-US" altLang="zh-CN" sz="6000" b="1">
                <a:solidFill>
                  <a:schemeClr val="bg1"/>
                </a:solidFill>
                <a:latin typeface="Agency FB" panose="020B0503020202020204" pitchFamily="34" charset="0"/>
              </a:rPr>
              <a:t>MM</a:t>
            </a:r>
            <a:r>
              <a:rPr lang="en-US" altLang="zh-CN" sz="6000" b="1">
                <a:latin typeface="Agency FB" panose="020B0503020202020204" pitchFamily="34" charset="0"/>
              </a:rPr>
              <a:t>ER</a:t>
            </a:r>
            <a:endParaRPr lang="zh-CN" altLang="en-US" sz="6000" b="1">
              <a:latin typeface="Agency FB" panose="020B0503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230A6D2-6FB1-4235-874B-2B0871C43166}"/>
              </a:ext>
            </a:extLst>
          </p:cNvPr>
          <p:cNvSpPr txBox="1"/>
          <p:nvPr/>
        </p:nvSpPr>
        <p:spPr>
          <a:xfrm>
            <a:off x="7510356" y="4353841"/>
            <a:ext cx="2948214" cy="723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latin typeface="Agency FB" panose="020B0503020202020204" pitchFamily="34" charset="0"/>
              </a:rPr>
              <a:t>Pellentesque Habitant Morbi Tristique Senectus Et Netus Et Malesuada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8870375-7A92-4E28-8D94-B4B4435EB74B}"/>
              </a:ext>
            </a:extLst>
          </p:cNvPr>
          <p:cNvSpPr txBox="1"/>
          <p:nvPr/>
        </p:nvSpPr>
        <p:spPr>
          <a:xfrm>
            <a:off x="7510356" y="5319757"/>
            <a:ext cx="4270026" cy="841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4D3E2FB-2333-48A6-83E8-27497B647E14}"/>
              </a:ext>
            </a:extLst>
          </p:cNvPr>
          <p:cNvSpPr txBox="1"/>
          <p:nvPr/>
        </p:nvSpPr>
        <p:spPr>
          <a:xfrm rot="20404476">
            <a:off x="4696511" y="794886"/>
            <a:ext cx="5956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rgbClr val="9FC6E5"/>
                </a:solidFill>
                <a:latin typeface="Signerica Fat" panose="02000503000000000000" pitchFamily="2" charset="0"/>
              </a:rPr>
              <a:t>pellentesque habitant morbi tristique senectus et</a:t>
            </a:r>
            <a:endParaRPr lang="zh-CN" altLang="en-US" sz="2000">
              <a:solidFill>
                <a:srgbClr val="9FC6E5"/>
              </a:solidFill>
              <a:latin typeface="Signerica Fat" panose="02000503000000000000" pitchFamily="2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232DB7F-262C-42C7-9806-C52270A61E0A}"/>
              </a:ext>
            </a:extLst>
          </p:cNvPr>
          <p:cNvSpPr txBox="1"/>
          <p:nvPr/>
        </p:nvSpPr>
        <p:spPr>
          <a:xfrm rot="5400000">
            <a:off x="11033956" y="2187278"/>
            <a:ext cx="116814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>
                <a:latin typeface="Agency FB" panose="020B0503020202020204" pitchFamily="34" charset="0"/>
              </a:rPr>
              <a:t>2020/08/07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20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834404EE-0833-4C1B-8781-ADB9DCBC61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CDA2F3C-4F57-4F50-9FAD-25F38242430B}"/>
              </a:ext>
            </a:extLst>
          </p:cNvPr>
          <p:cNvSpPr txBox="1"/>
          <p:nvPr/>
        </p:nvSpPr>
        <p:spPr>
          <a:xfrm>
            <a:off x="188687" y="3105835"/>
            <a:ext cx="160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Agency FB" panose="020B0503020202020204" pitchFamily="34" charset="0"/>
              </a:rPr>
              <a:t>POWERPOINT </a:t>
            </a:r>
          </a:p>
          <a:p>
            <a:pPr algn="dist"/>
            <a:r>
              <a:rPr lang="en-US" altLang="zh-CN">
                <a:latin typeface="Agency FB" panose="020B0503020202020204" pitchFamily="34" charset="0"/>
              </a:rPr>
              <a:t>TEMPLET </a:t>
            </a:r>
            <a:endParaRPr lang="zh-CN" altLang="en-US">
              <a:latin typeface="Agency FB" panose="020B0503020202020204" pitchFamily="34" charset="0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43C79E6E-242F-469F-BD40-816308E2A0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71700" y="4093490"/>
            <a:ext cx="3389670" cy="1908213"/>
          </a:xfrm>
          <a:custGeom>
            <a:avLst/>
            <a:gdLst>
              <a:gd name="connsiteX0" fmla="*/ 0 w 3389670"/>
              <a:gd name="connsiteY0" fmla="*/ 0 h 1908213"/>
              <a:gd name="connsiteX1" fmla="*/ 3389670 w 3389670"/>
              <a:gd name="connsiteY1" fmla="*/ 0 h 1908213"/>
              <a:gd name="connsiteX2" fmla="*/ 3389670 w 3389670"/>
              <a:gd name="connsiteY2" fmla="*/ 1908213 h 1908213"/>
              <a:gd name="connsiteX3" fmla="*/ 1612900 w 3389670"/>
              <a:gd name="connsiteY3" fmla="*/ 1908213 h 1908213"/>
              <a:gd name="connsiteX4" fmla="*/ 1612900 w 3389670"/>
              <a:gd name="connsiteY4" fmla="*/ 1727238 h 1908213"/>
              <a:gd name="connsiteX5" fmla="*/ 0 w 3389670"/>
              <a:gd name="connsiteY5" fmla="*/ 1727238 h 19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9670" h="1908213">
                <a:moveTo>
                  <a:pt x="0" y="0"/>
                </a:moveTo>
                <a:lnTo>
                  <a:pt x="3389670" y="0"/>
                </a:lnTo>
                <a:lnTo>
                  <a:pt x="3389670" y="1908213"/>
                </a:lnTo>
                <a:lnTo>
                  <a:pt x="1612900" y="1908213"/>
                </a:lnTo>
                <a:lnTo>
                  <a:pt x="1612900" y="1727238"/>
                </a:lnTo>
                <a:lnTo>
                  <a:pt x="0" y="1727238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4AC20B8A-E27A-4D1D-BC41-4D85C59B87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71800" y="779762"/>
            <a:ext cx="3389670" cy="1877731"/>
          </a:xfrm>
          <a:custGeom>
            <a:avLst/>
            <a:gdLst>
              <a:gd name="connsiteX0" fmla="*/ 0 w 3389670"/>
              <a:gd name="connsiteY0" fmla="*/ 0 h 1877731"/>
              <a:gd name="connsiteX1" fmla="*/ 3389670 w 3389670"/>
              <a:gd name="connsiteY1" fmla="*/ 0 h 1877731"/>
              <a:gd name="connsiteX2" fmla="*/ 3389670 w 3389670"/>
              <a:gd name="connsiteY2" fmla="*/ 1877731 h 1877731"/>
              <a:gd name="connsiteX3" fmla="*/ 1612900 w 3389670"/>
              <a:gd name="connsiteY3" fmla="*/ 1877731 h 1877731"/>
              <a:gd name="connsiteX4" fmla="*/ 1612900 w 3389670"/>
              <a:gd name="connsiteY4" fmla="*/ 1713566 h 1877731"/>
              <a:gd name="connsiteX5" fmla="*/ 0 w 3389670"/>
              <a:gd name="connsiteY5" fmla="*/ 1713566 h 1877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9670" h="1877731">
                <a:moveTo>
                  <a:pt x="0" y="0"/>
                </a:moveTo>
                <a:lnTo>
                  <a:pt x="3389670" y="0"/>
                </a:lnTo>
                <a:lnTo>
                  <a:pt x="3389670" y="1877731"/>
                </a:lnTo>
                <a:lnTo>
                  <a:pt x="1612900" y="1877731"/>
                </a:lnTo>
                <a:lnTo>
                  <a:pt x="1612900" y="1713566"/>
                </a:lnTo>
                <a:lnTo>
                  <a:pt x="0" y="1713566"/>
                </a:ln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03137B04-CFE5-4C0C-B465-AE33099DA4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913985" y="389573"/>
            <a:ext cx="3389670" cy="1621677"/>
          </a:xfrm>
          <a:custGeom>
            <a:avLst/>
            <a:gdLst>
              <a:gd name="connsiteX0" fmla="*/ 0 w 3389670"/>
              <a:gd name="connsiteY0" fmla="*/ 0 h 1621677"/>
              <a:gd name="connsiteX1" fmla="*/ 3389670 w 3389670"/>
              <a:gd name="connsiteY1" fmla="*/ 0 h 1621677"/>
              <a:gd name="connsiteX2" fmla="*/ 3389670 w 3389670"/>
              <a:gd name="connsiteY2" fmla="*/ 1621677 h 1621677"/>
              <a:gd name="connsiteX3" fmla="*/ 1598315 w 3389670"/>
              <a:gd name="connsiteY3" fmla="*/ 1621677 h 1621677"/>
              <a:gd name="connsiteX4" fmla="*/ 1598315 w 3389670"/>
              <a:gd name="connsiteY4" fmla="*/ 1456055 h 1621677"/>
              <a:gd name="connsiteX5" fmla="*/ 0 w 3389670"/>
              <a:gd name="connsiteY5" fmla="*/ 1456055 h 1621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9670" h="1621677">
                <a:moveTo>
                  <a:pt x="0" y="0"/>
                </a:moveTo>
                <a:lnTo>
                  <a:pt x="3389670" y="0"/>
                </a:lnTo>
                <a:lnTo>
                  <a:pt x="3389670" y="1621677"/>
                </a:lnTo>
                <a:lnTo>
                  <a:pt x="1598315" y="1621677"/>
                </a:lnTo>
                <a:lnTo>
                  <a:pt x="1598315" y="1456055"/>
                </a:lnTo>
                <a:lnTo>
                  <a:pt x="0" y="1456055"/>
                </a:lnTo>
                <a:close/>
              </a:path>
            </a:pathLst>
          </a:custGeom>
        </p:spPr>
      </p:pic>
      <p:pic>
        <p:nvPicPr>
          <p:cNvPr id="35" name="图片 34" descr="海上的浪&#10;&#10;描述已自动生成">
            <a:extLst>
              <a:ext uri="{FF2B5EF4-FFF2-40B4-BE49-F238E27FC236}">
                <a16:creationId xmlns="" xmlns:a16="http://schemas.microsoft.com/office/drawing/2014/main" id="{1E2498BB-0F33-4B3B-BC10-611F2427ABC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8"/>
          <a:stretch/>
        </p:blipFill>
        <p:spPr>
          <a:xfrm>
            <a:off x="7113884" y="3441275"/>
            <a:ext cx="3389671" cy="1908213"/>
          </a:xfrm>
          <a:custGeom>
            <a:avLst/>
            <a:gdLst>
              <a:gd name="connsiteX0" fmla="*/ 0 w 3389671"/>
              <a:gd name="connsiteY0" fmla="*/ 0 h 1908213"/>
              <a:gd name="connsiteX1" fmla="*/ 3389671 w 3389671"/>
              <a:gd name="connsiteY1" fmla="*/ 0 h 1908213"/>
              <a:gd name="connsiteX2" fmla="*/ 3389671 w 3389671"/>
              <a:gd name="connsiteY2" fmla="*/ 1908213 h 1908213"/>
              <a:gd name="connsiteX3" fmla="*/ 1611016 w 3389671"/>
              <a:gd name="connsiteY3" fmla="*/ 1908213 h 1908213"/>
              <a:gd name="connsiteX4" fmla="*/ 1611016 w 3389671"/>
              <a:gd name="connsiteY4" fmla="*/ 1757153 h 1908213"/>
              <a:gd name="connsiteX5" fmla="*/ 0 w 3389671"/>
              <a:gd name="connsiteY5" fmla="*/ 1757153 h 19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9671" h="1908213">
                <a:moveTo>
                  <a:pt x="0" y="0"/>
                </a:moveTo>
                <a:lnTo>
                  <a:pt x="3389671" y="0"/>
                </a:lnTo>
                <a:lnTo>
                  <a:pt x="3389671" y="1908213"/>
                </a:lnTo>
                <a:lnTo>
                  <a:pt x="1611016" y="1908213"/>
                </a:lnTo>
                <a:lnTo>
                  <a:pt x="1611016" y="1757153"/>
                </a:lnTo>
                <a:lnTo>
                  <a:pt x="0" y="1757153"/>
                </a:lnTo>
                <a:close/>
              </a:path>
            </a:pathLst>
          </a:custGeom>
        </p:spPr>
      </p:pic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B8CA3E30-80FB-4544-9BD6-18559C12BD01}"/>
              </a:ext>
            </a:extLst>
          </p:cNvPr>
          <p:cNvCxnSpPr>
            <a:cxnSpLocks/>
          </p:cNvCxnSpPr>
          <p:nvPr/>
        </p:nvCxnSpPr>
        <p:spPr>
          <a:xfrm>
            <a:off x="2825750" y="1459072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C76D7D10-449A-4331-B1BA-1D37D507F5A3}"/>
              </a:ext>
            </a:extLst>
          </p:cNvPr>
          <p:cNvSpPr txBox="1"/>
          <p:nvPr/>
        </p:nvSpPr>
        <p:spPr>
          <a:xfrm>
            <a:off x="2441575" y="1274406"/>
            <a:ext cx="384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Agency FB" panose="020B0503020202020204" pitchFamily="34" charset="0"/>
              </a:rPr>
              <a:t>01</a:t>
            </a:r>
            <a:endParaRPr lang="zh-CN" altLang="en-US">
              <a:latin typeface="Agency FB" panose="020B0503020202020204" pitchFamily="34" charset="0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6A6827B3-287F-4DC1-B0AF-0F3FEAF6C028}"/>
              </a:ext>
            </a:extLst>
          </p:cNvPr>
          <p:cNvCxnSpPr>
            <a:cxnSpLocks/>
          </p:cNvCxnSpPr>
          <p:nvPr/>
        </p:nvCxnSpPr>
        <p:spPr>
          <a:xfrm>
            <a:off x="7759700" y="820897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A3FB543F-4E41-4C88-A219-B1635DB4617F}"/>
              </a:ext>
            </a:extLst>
          </p:cNvPr>
          <p:cNvSpPr txBox="1"/>
          <p:nvPr/>
        </p:nvSpPr>
        <p:spPr>
          <a:xfrm>
            <a:off x="7375525" y="636231"/>
            <a:ext cx="384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Agency FB" panose="020B0503020202020204" pitchFamily="34" charset="0"/>
              </a:rPr>
              <a:t>02</a:t>
            </a:r>
            <a:endParaRPr lang="zh-CN" altLang="en-US">
              <a:latin typeface="Agency FB" panose="020B0503020202020204" pitchFamily="34" charset="0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4BF1FAEE-5886-48F0-8EAE-83698ADD481A}"/>
              </a:ext>
            </a:extLst>
          </p:cNvPr>
          <p:cNvCxnSpPr>
            <a:cxnSpLocks/>
          </p:cNvCxnSpPr>
          <p:nvPr/>
        </p:nvCxnSpPr>
        <p:spPr>
          <a:xfrm>
            <a:off x="6959600" y="4462622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FF0384D7-768F-4E59-BF72-7D70FDB6843F}"/>
              </a:ext>
            </a:extLst>
          </p:cNvPr>
          <p:cNvSpPr txBox="1"/>
          <p:nvPr/>
        </p:nvSpPr>
        <p:spPr>
          <a:xfrm>
            <a:off x="6575425" y="4277956"/>
            <a:ext cx="384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Agency FB" panose="020B0503020202020204" pitchFamily="34" charset="0"/>
              </a:rPr>
              <a:t>04</a:t>
            </a:r>
            <a:endParaRPr lang="zh-CN" altLang="en-US">
              <a:latin typeface="Agency FB" panose="020B0503020202020204" pitchFamily="34" charset="0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E9ED6C4C-5C70-467E-BA63-721EC6234648}"/>
              </a:ext>
            </a:extLst>
          </p:cNvPr>
          <p:cNvCxnSpPr>
            <a:cxnSpLocks/>
          </p:cNvCxnSpPr>
          <p:nvPr/>
        </p:nvCxnSpPr>
        <p:spPr>
          <a:xfrm>
            <a:off x="2025650" y="5090200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5AA4867C-070F-4D59-BCFE-3D11F42DB337}"/>
              </a:ext>
            </a:extLst>
          </p:cNvPr>
          <p:cNvSpPr txBox="1"/>
          <p:nvPr/>
        </p:nvSpPr>
        <p:spPr>
          <a:xfrm>
            <a:off x="1641475" y="4905534"/>
            <a:ext cx="384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Agency FB" panose="020B0503020202020204" pitchFamily="34" charset="0"/>
              </a:rPr>
              <a:t>03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02468DF0-6A09-4D35-A485-63725482F525}"/>
              </a:ext>
            </a:extLst>
          </p:cNvPr>
          <p:cNvSpPr txBox="1"/>
          <p:nvPr/>
        </p:nvSpPr>
        <p:spPr>
          <a:xfrm>
            <a:off x="7381421" y="1855977"/>
            <a:ext cx="143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9FC6E5"/>
                </a:solidFill>
                <a:latin typeface="Agency FB" panose="020B0503020202020204" pitchFamily="34" charset="0"/>
              </a:rPr>
              <a:t>TITLE GOES </a:t>
            </a:r>
          </a:p>
          <a:p>
            <a:r>
              <a:rPr lang="en-US" altLang="zh-CN" b="1" spc="300">
                <a:solidFill>
                  <a:srgbClr val="9FC6E5"/>
                </a:solidFill>
                <a:latin typeface="Agency FB" panose="020B0503020202020204" pitchFamily="34" charset="0"/>
              </a:rPr>
              <a:t>HERE</a:t>
            </a:r>
            <a:endParaRPr lang="zh-CN" altLang="en-US" b="1" spc="300">
              <a:solidFill>
                <a:srgbClr val="9FC6E5"/>
              </a:solidFill>
              <a:latin typeface="Agency FB" panose="020B0503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3108C626-9F48-46EA-BF60-5C2921B47619}"/>
              </a:ext>
            </a:extLst>
          </p:cNvPr>
          <p:cNvSpPr txBox="1"/>
          <p:nvPr/>
        </p:nvSpPr>
        <p:spPr>
          <a:xfrm>
            <a:off x="8143878" y="2153792"/>
            <a:ext cx="1431149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7C829E7C-D787-4DFB-8427-A3DB6092D265}"/>
              </a:ext>
            </a:extLst>
          </p:cNvPr>
          <p:cNvSpPr txBox="1"/>
          <p:nvPr/>
        </p:nvSpPr>
        <p:spPr>
          <a:xfrm>
            <a:off x="6581321" y="5203697"/>
            <a:ext cx="143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9FC6E5"/>
                </a:solidFill>
                <a:latin typeface="Agency FB" panose="020B0503020202020204" pitchFamily="34" charset="0"/>
              </a:rPr>
              <a:t>TITLE GOES </a:t>
            </a:r>
          </a:p>
          <a:p>
            <a:r>
              <a:rPr lang="en-US" altLang="zh-CN" b="1" spc="300">
                <a:solidFill>
                  <a:srgbClr val="9FC6E5"/>
                </a:solidFill>
                <a:latin typeface="Agency FB" panose="020B0503020202020204" pitchFamily="34" charset="0"/>
              </a:rPr>
              <a:t>HERE</a:t>
            </a:r>
            <a:endParaRPr lang="zh-CN" altLang="en-US" b="1" spc="300">
              <a:solidFill>
                <a:srgbClr val="9FC6E5"/>
              </a:solidFill>
              <a:latin typeface="Agency FB" panose="020B0503020202020204" pitchFamily="34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B0C2EE0B-1C4C-44D7-A247-D1D6155383CD}"/>
              </a:ext>
            </a:extLst>
          </p:cNvPr>
          <p:cNvSpPr txBox="1"/>
          <p:nvPr/>
        </p:nvSpPr>
        <p:spPr>
          <a:xfrm>
            <a:off x="7343778" y="5501512"/>
            <a:ext cx="1431149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17648E2A-190E-45B4-9DDB-D67508736890}"/>
              </a:ext>
            </a:extLst>
          </p:cNvPr>
          <p:cNvSpPr txBox="1"/>
          <p:nvPr/>
        </p:nvSpPr>
        <p:spPr>
          <a:xfrm>
            <a:off x="1425121" y="5822097"/>
            <a:ext cx="143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9FC6E5"/>
                </a:solidFill>
                <a:latin typeface="Agency FB" panose="020B0503020202020204" pitchFamily="34" charset="0"/>
              </a:rPr>
              <a:t>TITLE GOES </a:t>
            </a:r>
          </a:p>
          <a:p>
            <a:r>
              <a:rPr lang="en-US" altLang="zh-CN" b="1" spc="300">
                <a:solidFill>
                  <a:srgbClr val="9FC6E5"/>
                </a:solidFill>
                <a:latin typeface="Agency FB" panose="020B0503020202020204" pitchFamily="34" charset="0"/>
              </a:rPr>
              <a:t>HERE</a:t>
            </a:r>
            <a:endParaRPr lang="zh-CN" altLang="en-US" b="1" spc="300">
              <a:solidFill>
                <a:srgbClr val="9FC6E5"/>
              </a:solidFill>
              <a:latin typeface="Agency FB" panose="020B0503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5923343A-6EC1-4774-B179-F98F61021AD2}"/>
              </a:ext>
            </a:extLst>
          </p:cNvPr>
          <p:cNvSpPr txBox="1"/>
          <p:nvPr/>
        </p:nvSpPr>
        <p:spPr>
          <a:xfrm>
            <a:off x="2187578" y="6119912"/>
            <a:ext cx="1431149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CC4551C9-8D04-4EF4-8D96-D584979A5AC8}"/>
              </a:ext>
            </a:extLst>
          </p:cNvPr>
          <p:cNvSpPr txBox="1"/>
          <p:nvPr/>
        </p:nvSpPr>
        <p:spPr>
          <a:xfrm>
            <a:off x="2225221" y="2498597"/>
            <a:ext cx="143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9FC6E5"/>
                </a:solidFill>
                <a:latin typeface="Agency FB" panose="020B0503020202020204" pitchFamily="34" charset="0"/>
              </a:rPr>
              <a:t>TITLE GOES </a:t>
            </a:r>
          </a:p>
          <a:p>
            <a:r>
              <a:rPr lang="en-US" altLang="zh-CN" b="1" spc="300">
                <a:solidFill>
                  <a:srgbClr val="9FC6E5"/>
                </a:solidFill>
                <a:latin typeface="Agency FB" panose="020B0503020202020204" pitchFamily="34" charset="0"/>
              </a:rPr>
              <a:t>HERE</a:t>
            </a:r>
            <a:endParaRPr lang="zh-CN" altLang="en-US" b="1" spc="300">
              <a:solidFill>
                <a:srgbClr val="9FC6E5"/>
              </a:solidFill>
              <a:latin typeface="Agency FB" panose="020B0503020202020204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0F48C31A-1F1C-445E-9F9B-03E42EF1278C}"/>
              </a:ext>
            </a:extLst>
          </p:cNvPr>
          <p:cNvSpPr txBox="1"/>
          <p:nvPr/>
        </p:nvSpPr>
        <p:spPr>
          <a:xfrm>
            <a:off x="2987678" y="2796412"/>
            <a:ext cx="1431149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597B5D7C-FA6F-4241-900D-CD7193964D6D}"/>
              </a:ext>
            </a:extLst>
          </p:cNvPr>
          <p:cNvSpPr txBox="1"/>
          <p:nvPr/>
        </p:nvSpPr>
        <p:spPr>
          <a:xfrm rot="5400000">
            <a:off x="11033956" y="5667078"/>
            <a:ext cx="116814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>
                <a:latin typeface="Agency FB" panose="020B0503020202020204" pitchFamily="34" charset="0"/>
              </a:rPr>
              <a:t>2020/08/07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87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1F2ACBC2-0630-4840-88C0-21CF606893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E763C91-36BA-42C4-A554-3B2CC4573938}"/>
              </a:ext>
            </a:extLst>
          </p:cNvPr>
          <p:cNvSpPr txBox="1"/>
          <p:nvPr/>
        </p:nvSpPr>
        <p:spPr>
          <a:xfrm>
            <a:off x="5294993" y="481012"/>
            <a:ext cx="160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Agency FB" panose="020B0503020202020204" pitchFamily="34" charset="0"/>
              </a:rPr>
              <a:t>POWERPOINT </a:t>
            </a:r>
          </a:p>
          <a:p>
            <a:pPr algn="dist"/>
            <a:r>
              <a:rPr lang="en-US" altLang="zh-CN">
                <a:latin typeface="Agency FB" panose="020B0503020202020204" pitchFamily="34" charset="0"/>
              </a:rPr>
              <a:t>TEMPLET 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46396B5-8219-4ADE-B312-1E1B41E3BC14}"/>
              </a:ext>
            </a:extLst>
          </p:cNvPr>
          <p:cNvSpPr txBox="1"/>
          <p:nvPr/>
        </p:nvSpPr>
        <p:spPr>
          <a:xfrm>
            <a:off x="678543" y="1287363"/>
            <a:ext cx="20646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latin typeface="Agency FB" panose="020B0503020202020204" pitchFamily="34" charset="0"/>
              </a:rPr>
              <a:t>SUMMER</a:t>
            </a:r>
            <a:endParaRPr lang="zh-CN" altLang="en-US" sz="4400">
              <a:latin typeface="Agency FB" panose="020B0503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B84E24BE-9225-4A26-8E59-792E12ED5689}"/>
              </a:ext>
            </a:extLst>
          </p:cNvPr>
          <p:cNvCxnSpPr>
            <a:cxnSpLocks/>
          </p:cNvCxnSpPr>
          <p:nvPr/>
        </p:nvCxnSpPr>
        <p:spPr>
          <a:xfrm>
            <a:off x="768000" y="1193959"/>
            <a:ext cx="1065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6ED7FDD-07FD-4E2E-BD2B-6761D6B2C76F}"/>
              </a:ext>
            </a:extLst>
          </p:cNvPr>
          <p:cNvSpPr txBox="1"/>
          <p:nvPr/>
        </p:nvSpPr>
        <p:spPr>
          <a:xfrm>
            <a:off x="678543" y="2031404"/>
            <a:ext cx="186145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909EAF59-6DE5-46D4-9611-82E69DFE3E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07" b="11296"/>
          <a:stretch/>
        </p:blipFill>
        <p:spPr>
          <a:xfrm>
            <a:off x="0" y="3582988"/>
            <a:ext cx="12192000" cy="2832100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5B0556B3-7260-443A-AE83-41737A1EE1C8}"/>
              </a:ext>
            </a:extLst>
          </p:cNvPr>
          <p:cNvSpPr txBox="1"/>
          <p:nvPr/>
        </p:nvSpPr>
        <p:spPr>
          <a:xfrm>
            <a:off x="3159980" y="3095486"/>
            <a:ext cx="4270026" cy="841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EDD80AF-8718-4FAB-971F-21B7504C09CA}"/>
              </a:ext>
            </a:extLst>
          </p:cNvPr>
          <p:cNvSpPr txBox="1"/>
          <p:nvPr/>
        </p:nvSpPr>
        <p:spPr>
          <a:xfrm>
            <a:off x="6897007" y="4419951"/>
            <a:ext cx="4270026" cy="1358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fr-FR" altLang="zh-CN" sz="1400">
              <a:latin typeface="Agency FB" panose="020B0503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 morbi tristique senectus et netus et malesuada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9EB779BD-FF43-4838-8E98-AC8A0FFC9502}"/>
              </a:ext>
            </a:extLst>
          </p:cNvPr>
          <p:cNvCxnSpPr>
            <a:cxnSpLocks/>
          </p:cNvCxnSpPr>
          <p:nvPr/>
        </p:nvCxnSpPr>
        <p:spPr>
          <a:xfrm>
            <a:off x="2167410" y="5666927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145E586-BF7F-428B-96C2-B24FE065B878}"/>
              </a:ext>
            </a:extLst>
          </p:cNvPr>
          <p:cNvSpPr txBox="1"/>
          <p:nvPr/>
        </p:nvSpPr>
        <p:spPr>
          <a:xfrm>
            <a:off x="1024967" y="5374540"/>
            <a:ext cx="1142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B9894924-7D75-4522-B4BB-2BAC53F6109A}"/>
              </a:ext>
            </a:extLst>
          </p:cNvPr>
          <p:cNvSpPr txBox="1"/>
          <p:nvPr/>
        </p:nvSpPr>
        <p:spPr>
          <a:xfrm>
            <a:off x="6659915" y="1747108"/>
            <a:ext cx="545961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9FC6E5"/>
                </a:solidFill>
                <a:latin typeface="Signerica Fat" panose="02000503000000000000" pitchFamily="2" charset="0"/>
              </a:rPr>
              <a:t>pellentesque habitant morbi tristique senectus et</a:t>
            </a:r>
            <a:endParaRPr lang="zh-CN" altLang="en-US">
              <a:solidFill>
                <a:srgbClr val="9FC6E5"/>
              </a:solidFill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92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92CBD178-38F5-40C8-9112-E768D3D32B4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0F55A1D-ADF6-497F-AE18-A6C2D2FB34CE}"/>
              </a:ext>
            </a:extLst>
          </p:cNvPr>
          <p:cNvSpPr txBox="1"/>
          <p:nvPr/>
        </p:nvSpPr>
        <p:spPr>
          <a:xfrm>
            <a:off x="678543" y="1090612"/>
            <a:ext cx="160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Agency FB" panose="020B0503020202020204" pitchFamily="34" charset="0"/>
              </a:rPr>
              <a:t>POWERPOINT </a:t>
            </a:r>
          </a:p>
          <a:p>
            <a:pPr algn="dist"/>
            <a:r>
              <a:rPr lang="en-US" altLang="zh-CN">
                <a:latin typeface="Agency FB" panose="020B0503020202020204" pitchFamily="34" charset="0"/>
              </a:rPr>
              <a:t>TEMPLET 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33E3B76-C9A4-487C-A1BF-926F5964CE5D}"/>
              </a:ext>
            </a:extLst>
          </p:cNvPr>
          <p:cNvSpPr txBox="1"/>
          <p:nvPr/>
        </p:nvSpPr>
        <p:spPr>
          <a:xfrm>
            <a:off x="678543" y="635367"/>
            <a:ext cx="186145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CD7CC581-7339-47F9-9E45-A0AC44F32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043" y="2272490"/>
            <a:ext cx="4907705" cy="3621338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3DA103EC-0CCD-40D2-85E5-6DC09031633B}"/>
              </a:ext>
            </a:extLst>
          </p:cNvPr>
          <p:cNvSpPr txBox="1"/>
          <p:nvPr/>
        </p:nvSpPr>
        <p:spPr>
          <a:xfrm>
            <a:off x="678543" y="6250368"/>
            <a:ext cx="16020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A176807-D778-4D13-8CD9-9896330963B5}"/>
              </a:ext>
            </a:extLst>
          </p:cNvPr>
          <p:cNvSpPr txBox="1"/>
          <p:nvPr/>
        </p:nvSpPr>
        <p:spPr>
          <a:xfrm>
            <a:off x="678543" y="5958356"/>
            <a:ext cx="2090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spc="300">
                <a:solidFill>
                  <a:srgbClr val="9FC6E5"/>
                </a:solidFill>
                <a:latin typeface="Agency FB" panose="020B0503020202020204" pitchFamily="34" charset="0"/>
              </a:rPr>
              <a:t>TITLE GOES HERE</a:t>
            </a:r>
            <a:endParaRPr lang="zh-CN" altLang="en-US" b="1" spc="300">
              <a:solidFill>
                <a:srgbClr val="9FC6E5"/>
              </a:solidFill>
              <a:latin typeface="Agency FB" panose="020B0503020202020204" pitchFamily="34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A4BEB440-9881-4C51-BF40-D7AE98F437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9" b="34483"/>
          <a:stretch/>
        </p:blipFill>
        <p:spPr>
          <a:xfrm>
            <a:off x="6260018" y="2272491"/>
            <a:ext cx="2210006" cy="151211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21F0C82D-0C40-4200-BE82-FCAA4853C6AC}"/>
              </a:ext>
            </a:extLst>
          </p:cNvPr>
          <p:cNvSpPr txBox="1"/>
          <p:nvPr/>
        </p:nvSpPr>
        <p:spPr>
          <a:xfrm>
            <a:off x="6176766" y="4192968"/>
            <a:ext cx="16020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D9C420F-0C9F-4D27-AFA0-6DFA090B335A}"/>
              </a:ext>
            </a:extLst>
          </p:cNvPr>
          <p:cNvSpPr txBox="1"/>
          <p:nvPr/>
        </p:nvSpPr>
        <p:spPr>
          <a:xfrm>
            <a:off x="6176766" y="3900956"/>
            <a:ext cx="2090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spc="300">
                <a:solidFill>
                  <a:srgbClr val="9FC6E5"/>
                </a:solidFill>
                <a:latin typeface="Agency FB" panose="020B0503020202020204" pitchFamily="34" charset="0"/>
              </a:rPr>
              <a:t>TITLE GOES HERE</a:t>
            </a:r>
            <a:endParaRPr lang="zh-CN" altLang="en-US" b="1" spc="300">
              <a:solidFill>
                <a:srgbClr val="9FC6E5"/>
              </a:solidFill>
              <a:latin typeface="Agency FB" panose="020B0503020202020204" pitchFamily="34" charset="0"/>
            </a:endParaRPr>
          </a:p>
        </p:txBody>
      </p:sp>
      <p:pic>
        <p:nvPicPr>
          <p:cNvPr id="33" name="图片 32" descr="图片包含 纸, 小, 食物, 桌子&#10;&#10;描述已自动生成">
            <a:extLst>
              <a:ext uri="{FF2B5EF4-FFF2-40B4-BE49-F238E27FC236}">
                <a16:creationId xmlns="" xmlns:a16="http://schemas.microsoft.com/office/drawing/2014/main" id="{72A5F461-9757-4133-B084-2D1DDD725E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42" b="24342"/>
          <a:stretch>
            <a:fillRect/>
          </a:stretch>
        </p:blipFill>
        <p:spPr>
          <a:xfrm>
            <a:off x="9067595" y="2272490"/>
            <a:ext cx="2210006" cy="1512110"/>
          </a:xfrm>
          <a:custGeom>
            <a:avLst/>
            <a:gdLst>
              <a:gd name="connsiteX0" fmla="*/ 0 w 2210006"/>
              <a:gd name="connsiteY0" fmla="*/ 0 h 1512110"/>
              <a:gd name="connsiteX1" fmla="*/ 2210006 w 2210006"/>
              <a:gd name="connsiteY1" fmla="*/ 0 h 1512110"/>
              <a:gd name="connsiteX2" fmla="*/ 2210006 w 2210006"/>
              <a:gd name="connsiteY2" fmla="*/ 1512110 h 1512110"/>
              <a:gd name="connsiteX3" fmla="*/ 0 w 2210006"/>
              <a:gd name="connsiteY3" fmla="*/ 1512110 h 151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0006" h="1512110">
                <a:moveTo>
                  <a:pt x="0" y="0"/>
                </a:moveTo>
                <a:lnTo>
                  <a:pt x="2210006" y="0"/>
                </a:lnTo>
                <a:lnTo>
                  <a:pt x="2210006" y="1512110"/>
                </a:lnTo>
                <a:lnTo>
                  <a:pt x="0" y="1512110"/>
                </a:lnTo>
                <a:close/>
              </a:path>
            </a:pathLst>
          </a:custGeom>
        </p:spPr>
      </p:pic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486CE813-C3B3-42DC-BC7A-B12424220560}"/>
              </a:ext>
            </a:extLst>
          </p:cNvPr>
          <p:cNvSpPr txBox="1"/>
          <p:nvPr/>
        </p:nvSpPr>
        <p:spPr>
          <a:xfrm>
            <a:off x="8997043" y="4192968"/>
            <a:ext cx="16020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DD51D70-B631-49E8-97F1-617BB41D5E43}"/>
              </a:ext>
            </a:extLst>
          </p:cNvPr>
          <p:cNvSpPr txBox="1"/>
          <p:nvPr/>
        </p:nvSpPr>
        <p:spPr>
          <a:xfrm>
            <a:off x="8997043" y="3900956"/>
            <a:ext cx="2090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spc="300">
                <a:solidFill>
                  <a:srgbClr val="9FC6E5"/>
                </a:solidFill>
                <a:latin typeface="Agency FB" panose="020B0503020202020204" pitchFamily="34" charset="0"/>
              </a:rPr>
              <a:t>TITLE GOES HERE</a:t>
            </a:r>
            <a:endParaRPr lang="zh-CN" altLang="en-US" b="1" spc="300">
              <a:solidFill>
                <a:srgbClr val="9FC6E5"/>
              </a:solidFill>
              <a:latin typeface="Agency FB" panose="020B0503020202020204" pitchFamily="34" charset="0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33009C25-0B03-4526-B1A6-C8006D7466F9}"/>
              </a:ext>
            </a:extLst>
          </p:cNvPr>
          <p:cNvCxnSpPr>
            <a:cxnSpLocks/>
          </p:cNvCxnSpPr>
          <p:nvPr/>
        </p:nvCxnSpPr>
        <p:spPr>
          <a:xfrm>
            <a:off x="11087100" y="6035300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4AC8B42F-8D84-46F8-84B8-74E1D6670150}"/>
              </a:ext>
            </a:extLst>
          </p:cNvPr>
          <p:cNvSpPr txBox="1"/>
          <p:nvPr/>
        </p:nvSpPr>
        <p:spPr>
          <a:xfrm>
            <a:off x="9944657" y="5742913"/>
            <a:ext cx="1142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0F54E35E-29FE-43A5-AC32-E083363E8195}"/>
              </a:ext>
            </a:extLst>
          </p:cNvPr>
          <p:cNvSpPr txBox="1"/>
          <p:nvPr/>
        </p:nvSpPr>
        <p:spPr>
          <a:xfrm>
            <a:off x="5367594" y="1089073"/>
            <a:ext cx="614135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99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FCEAAB01-A574-4B09-AFA2-8CF7613E154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6427EA1-DA8A-420C-AEFD-AA6BBEBC3E9D}"/>
              </a:ext>
            </a:extLst>
          </p:cNvPr>
          <p:cNvSpPr txBox="1"/>
          <p:nvPr/>
        </p:nvSpPr>
        <p:spPr>
          <a:xfrm>
            <a:off x="9808029" y="454025"/>
            <a:ext cx="20646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latin typeface="Agency FB" panose="020B0503020202020204" pitchFamily="34" charset="0"/>
              </a:rPr>
              <a:t>SUMMER</a:t>
            </a:r>
            <a:endParaRPr lang="zh-CN" altLang="en-US" sz="4400">
              <a:latin typeface="Agency FB" panose="020B0503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C686CAE-6A30-4F2D-A44E-60481ECAF485}"/>
              </a:ext>
            </a:extLst>
          </p:cNvPr>
          <p:cNvSpPr txBox="1"/>
          <p:nvPr/>
        </p:nvSpPr>
        <p:spPr>
          <a:xfrm>
            <a:off x="10011229" y="1147266"/>
            <a:ext cx="186145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FC4E6F93-BE5D-4709-BFC9-4F5A92632691}"/>
              </a:ext>
            </a:extLst>
          </p:cNvPr>
          <p:cNvCxnSpPr>
            <a:cxnSpLocks/>
          </p:cNvCxnSpPr>
          <p:nvPr/>
        </p:nvCxnSpPr>
        <p:spPr>
          <a:xfrm>
            <a:off x="1461757" y="746412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FE20696-83A8-4996-9DED-82D406F34949}"/>
              </a:ext>
            </a:extLst>
          </p:cNvPr>
          <p:cNvSpPr txBox="1"/>
          <p:nvPr/>
        </p:nvSpPr>
        <p:spPr>
          <a:xfrm>
            <a:off x="319314" y="454025"/>
            <a:ext cx="1142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pic>
        <p:nvPicPr>
          <p:cNvPr id="15" name="图片 14" descr="图片包含 水, 船, 大, 身体&#10;&#10;描述已自动生成">
            <a:extLst>
              <a:ext uri="{FF2B5EF4-FFF2-40B4-BE49-F238E27FC236}">
                <a16:creationId xmlns="" xmlns:a16="http://schemas.microsoft.com/office/drawing/2014/main" id="{CC9EC4EF-4BEE-4A05-90FD-E06502EF1F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10" r="8050"/>
          <a:stretch/>
        </p:blipFill>
        <p:spPr>
          <a:xfrm>
            <a:off x="1330365" y="1796144"/>
            <a:ext cx="1657350" cy="2902856"/>
          </a:xfrm>
          <a:prstGeom prst="rect">
            <a:avLst/>
          </a:prstGeom>
        </p:spPr>
      </p:pic>
      <p:pic>
        <p:nvPicPr>
          <p:cNvPr id="19" name="图片 18" descr="图片包含 水, 户外, 船, 沙滩&#10;&#10;描述已自动生成">
            <a:extLst>
              <a:ext uri="{FF2B5EF4-FFF2-40B4-BE49-F238E27FC236}">
                <a16:creationId xmlns="" xmlns:a16="http://schemas.microsoft.com/office/drawing/2014/main" id="{698E74CD-E7AD-4092-9A64-DCCBB18AEE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0" r="7180"/>
          <a:stretch>
            <a:fillRect/>
          </a:stretch>
        </p:blipFill>
        <p:spPr>
          <a:xfrm>
            <a:off x="5257840" y="2304144"/>
            <a:ext cx="1657350" cy="2902856"/>
          </a:xfrm>
          <a:custGeom>
            <a:avLst/>
            <a:gdLst>
              <a:gd name="connsiteX0" fmla="*/ 0 w 1657350"/>
              <a:gd name="connsiteY0" fmla="*/ 0 h 2902856"/>
              <a:gd name="connsiteX1" fmla="*/ 1657350 w 1657350"/>
              <a:gd name="connsiteY1" fmla="*/ 0 h 2902856"/>
              <a:gd name="connsiteX2" fmla="*/ 1657350 w 1657350"/>
              <a:gd name="connsiteY2" fmla="*/ 2902856 h 2902856"/>
              <a:gd name="connsiteX3" fmla="*/ 0 w 1657350"/>
              <a:gd name="connsiteY3" fmla="*/ 2902856 h 290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350" h="2902856">
                <a:moveTo>
                  <a:pt x="0" y="0"/>
                </a:moveTo>
                <a:lnTo>
                  <a:pt x="1657350" y="0"/>
                </a:lnTo>
                <a:lnTo>
                  <a:pt x="1657350" y="2902856"/>
                </a:lnTo>
                <a:lnTo>
                  <a:pt x="0" y="2902856"/>
                </a:lnTo>
                <a:close/>
              </a:path>
            </a:pathLst>
          </a:custGeom>
        </p:spPr>
      </p:pic>
      <p:pic>
        <p:nvPicPr>
          <p:cNvPr id="23" name="图片 22" descr="沙滩上的船&#10;&#10;描述已自动生成">
            <a:extLst>
              <a:ext uri="{FF2B5EF4-FFF2-40B4-BE49-F238E27FC236}">
                <a16:creationId xmlns="" xmlns:a16="http://schemas.microsoft.com/office/drawing/2014/main" id="{2FA35D0D-F50F-4A0F-81C2-2509B24777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5" r="11925"/>
          <a:stretch>
            <a:fillRect/>
          </a:stretch>
        </p:blipFill>
        <p:spPr>
          <a:xfrm>
            <a:off x="9185315" y="2812144"/>
            <a:ext cx="1657350" cy="2902856"/>
          </a:xfrm>
          <a:custGeom>
            <a:avLst/>
            <a:gdLst>
              <a:gd name="connsiteX0" fmla="*/ 0 w 1657350"/>
              <a:gd name="connsiteY0" fmla="*/ 0 h 2902856"/>
              <a:gd name="connsiteX1" fmla="*/ 1657350 w 1657350"/>
              <a:gd name="connsiteY1" fmla="*/ 0 h 2902856"/>
              <a:gd name="connsiteX2" fmla="*/ 1657350 w 1657350"/>
              <a:gd name="connsiteY2" fmla="*/ 2902856 h 2902856"/>
              <a:gd name="connsiteX3" fmla="*/ 0 w 1657350"/>
              <a:gd name="connsiteY3" fmla="*/ 2902856 h 290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350" h="2902856">
                <a:moveTo>
                  <a:pt x="0" y="0"/>
                </a:moveTo>
                <a:lnTo>
                  <a:pt x="1657350" y="0"/>
                </a:lnTo>
                <a:lnTo>
                  <a:pt x="1657350" y="2902856"/>
                </a:lnTo>
                <a:lnTo>
                  <a:pt x="0" y="2902856"/>
                </a:lnTo>
                <a:close/>
              </a:path>
            </a:pathLst>
          </a:custGeom>
        </p:spPr>
      </p:pic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790DA6C1-34E9-41B4-9A33-A4AC36A1432E}"/>
              </a:ext>
            </a:extLst>
          </p:cNvPr>
          <p:cNvCxnSpPr>
            <a:cxnSpLocks/>
          </p:cNvCxnSpPr>
          <p:nvPr/>
        </p:nvCxnSpPr>
        <p:spPr>
          <a:xfrm flipH="1">
            <a:off x="1244640" y="1517650"/>
            <a:ext cx="485775" cy="490538"/>
          </a:xfrm>
          <a:prstGeom prst="line">
            <a:avLst/>
          </a:prstGeom>
          <a:ln>
            <a:solidFill>
              <a:srgbClr val="9FC6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D9205A9-534F-475E-A234-F6D0F6F15276}"/>
              </a:ext>
            </a:extLst>
          </p:cNvPr>
          <p:cNvSpPr txBox="1"/>
          <p:nvPr/>
        </p:nvSpPr>
        <p:spPr>
          <a:xfrm>
            <a:off x="946190" y="1457590"/>
            <a:ext cx="384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latin typeface="Agency FB" panose="020B0503020202020204" pitchFamily="34" charset="0"/>
              </a:rPr>
              <a:t>01</a:t>
            </a:r>
            <a:endParaRPr lang="zh-CN" altLang="en-US" sz="1600">
              <a:latin typeface="Agency FB" panose="020B0503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1C7E37D3-2ECA-4316-BDE6-107F4FA75BC1}"/>
              </a:ext>
            </a:extLst>
          </p:cNvPr>
          <p:cNvSpPr txBox="1"/>
          <p:nvPr/>
        </p:nvSpPr>
        <p:spPr>
          <a:xfrm>
            <a:off x="2565598" y="1457590"/>
            <a:ext cx="844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latin typeface="Agency FB" panose="020B0503020202020204" pitchFamily="34" charset="0"/>
              </a:rPr>
              <a:t>TEXT HERE</a:t>
            </a:r>
            <a:endParaRPr lang="zh-CN" altLang="en-US" sz="1600">
              <a:latin typeface="Agency FB" panose="020B0503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809F4FA7-CD6B-4A0D-B29B-91109D5ED116}"/>
              </a:ext>
            </a:extLst>
          </p:cNvPr>
          <p:cNvSpPr txBox="1"/>
          <p:nvPr/>
        </p:nvSpPr>
        <p:spPr>
          <a:xfrm rot="5400000">
            <a:off x="852043" y="4324063"/>
            <a:ext cx="679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200">
                <a:latin typeface="Agency FB" panose="020B0503020202020204" pitchFamily="34" charset="0"/>
              </a:rPr>
              <a:t>habitant</a:t>
            </a:r>
            <a:endParaRPr lang="zh-CN" altLang="en-US" sz="1200">
              <a:latin typeface="Agency FB" panose="020B0503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5FB680C1-A94C-4CF8-9CEA-718ED790EB04}"/>
              </a:ext>
            </a:extLst>
          </p:cNvPr>
          <p:cNvSpPr txBox="1"/>
          <p:nvPr/>
        </p:nvSpPr>
        <p:spPr>
          <a:xfrm>
            <a:off x="1244639" y="4868277"/>
            <a:ext cx="1400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>
                <a:latin typeface="Agency FB" panose="020B0503020202020204" pitchFamily="34" charset="0"/>
              </a:rPr>
              <a:t>POWER YOUR POINT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625B456E-CE73-4330-BDC3-EBD509D4E14A}"/>
              </a:ext>
            </a:extLst>
          </p:cNvPr>
          <p:cNvSpPr txBox="1"/>
          <p:nvPr/>
        </p:nvSpPr>
        <p:spPr>
          <a:xfrm>
            <a:off x="1244638" y="5424418"/>
            <a:ext cx="1743076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tristique senectus et netus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D54C94B1-C8DB-43B1-8621-C226CA0E9784}"/>
              </a:ext>
            </a:extLst>
          </p:cNvPr>
          <p:cNvCxnSpPr>
            <a:cxnSpLocks/>
          </p:cNvCxnSpPr>
          <p:nvPr/>
        </p:nvCxnSpPr>
        <p:spPr>
          <a:xfrm flipH="1">
            <a:off x="5162630" y="2034004"/>
            <a:ext cx="485775" cy="490538"/>
          </a:xfrm>
          <a:prstGeom prst="line">
            <a:avLst/>
          </a:prstGeom>
          <a:ln>
            <a:solidFill>
              <a:srgbClr val="9FC6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C41DE927-4557-4F8F-BBBA-55A508097C6D}"/>
              </a:ext>
            </a:extLst>
          </p:cNvPr>
          <p:cNvSpPr txBox="1"/>
          <p:nvPr/>
        </p:nvSpPr>
        <p:spPr>
          <a:xfrm>
            <a:off x="4864180" y="1973944"/>
            <a:ext cx="384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latin typeface="Agency FB" panose="020B0503020202020204" pitchFamily="34" charset="0"/>
              </a:rPr>
              <a:t>01</a:t>
            </a:r>
            <a:endParaRPr lang="zh-CN" altLang="en-US" sz="1600">
              <a:latin typeface="Agency FB" panose="020B0503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C51FC84A-0B73-4F09-AFC1-F3CECFD62B3C}"/>
              </a:ext>
            </a:extLst>
          </p:cNvPr>
          <p:cNvSpPr txBox="1"/>
          <p:nvPr/>
        </p:nvSpPr>
        <p:spPr>
          <a:xfrm>
            <a:off x="6483588" y="1973944"/>
            <a:ext cx="844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latin typeface="Agency FB" panose="020B0503020202020204" pitchFamily="34" charset="0"/>
              </a:rPr>
              <a:t>TEXT HERE</a:t>
            </a:r>
            <a:endParaRPr lang="zh-CN" altLang="en-US" sz="1600">
              <a:latin typeface="Agency FB" panose="020B0503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417AA2CA-583D-4AA2-A718-AD8C374CA970}"/>
              </a:ext>
            </a:extLst>
          </p:cNvPr>
          <p:cNvSpPr txBox="1"/>
          <p:nvPr/>
        </p:nvSpPr>
        <p:spPr>
          <a:xfrm rot="5400000">
            <a:off x="4770033" y="4840417"/>
            <a:ext cx="679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200">
                <a:latin typeface="Agency FB" panose="020B0503020202020204" pitchFamily="34" charset="0"/>
              </a:rPr>
              <a:t>habitant</a:t>
            </a:r>
            <a:endParaRPr lang="zh-CN" altLang="en-US" sz="1200">
              <a:latin typeface="Agency FB" panose="020B0503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6D4126BA-537B-4834-B53B-F568ACAD2E29}"/>
              </a:ext>
            </a:extLst>
          </p:cNvPr>
          <p:cNvSpPr txBox="1"/>
          <p:nvPr/>
        </p:nvSpPr>
        <p:spPr>
          <a:xfrm>
            <a:off x="5162629" y="5384631"/>
            <a:ext cx="1400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>
                <a:latin typeface="Agency FB" panose="020B0503020202020204" pitchFamily="34" charset="0"/>
              </a:rPr>
              <a:t>POWER YOUR POINT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FC7EA7E1-D4D2-470E-B7AA-4CDC629FB98F}"/>
              </a:ext>
            </a:extLst>
          </p:cNvPr>
          <p:cNvSpPr txBox="1"/>
          <p:nvPr/>
        </p:nvSpPr>
        <p:spPr>
          <a:xfrm>
            <a:off x="5162628" y="5940772"/>
            <a:ext cx="1743076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tristique senectus et netus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1D0CD210-7C06-487E-97D8-E294AF9797B5}"/>
              </a:ext>
            </a:extLst>
          </p:cNvPr>
          <p:cNvCxnSpPr>
            <a:cxnSpLocks/>
          </p:cNvCxnSpPr>
          <p:nvPr/>
        </p:nvCxnSpPr>
        <p:spPr>
          <a:xfrm flipH="1">
            <a:off x="9080619" y="2524928"/>
            <a:ext cx="485775" cy="490538"/>
          </a:xfrm>
          <a:prstGeom prst="line">
            <a:avLst/>
          </a:prstGeom>
          <a:ln>
            <a:solidFill>
              <a:srgbClr val="9FC6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E7C3326E-C9A4-4C6B-92AC-718A39906EAA}"/>
              </a:ext>
            </a:extLst>
          </p:cNvPr>
          <p:cNvSpPr txBox="1"/>
          <p:nvPr/>
        </p:nvSpPr>
        <p:spPr>
          <a:xfrm>
            <a:off x="8782169" y="2464868"/>
            <a:ext cx="384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latin typeface="Agency FB" panose="020B0503020202020204" pitchFamily="34" charset="0"/>
              </a:rPr>
              <a:t>01</a:t>
            </a:r>
            <a:endParaRPr lang="zh-CN" altLang="en-US" sz="1600">
              <a:latin typeface="Agency FB" panose="020B0503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8FDC842C-FED8-414F-8B93-8FFC24279110}"/>
              </a:ext>
            </a:extLst>
          </p:cNvPr>
          <p:cNvSpPr txBox="1"/>
          <p:nvPr/>
        </p:nvSpPr>
        <p:spPr>
          <a:xfrm>
            <a:off x="10401577" y="2464868"/>
            <a:ext cx="844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latin typeface="Agency FB" panose="020B0503020202020204" pitchFamily="34" charset="0"/>
              </a:rPr>
              <a:t>TEXT HERE</a:t>
            </a:r>
            <a:endParaRPr lang="zh-CN" altLang="en-US" sz="1600">
              <a:latin typeface="Agency FB" panose="020B0503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5931DA45-92E9-49EA-83E5-9A372400234D}"/>
              </a:ext>
            </a:extLst>
          </p:cNvPr>
          <p:cNvSpPr txBox="1"/>
          <p:nvPr/>
        </p:nvSpPr>
        <p:spPr>
          <a:xfrm rot="5400000">
            <a:off x="8688022" y="5331341"/>
            <a:ext cx="679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200">
                <a:latin typeface="Agency FB" panose="020B0503020202020204" pitchFamily="34" charset="0"/>
              </a:rPr>
              <a:t>habitant</a:t>
            </a:r>
            <a:endParaRPr lang="zh-CN" altLang="en-US" sz="1200">
              <a:latin typeface="Agency FB" panose="020B0503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E4499B89-5036-419B-8679-40B56442917E}"/>
              </a:ext>
            </a:extLst>
          </p:cNvPr>
          <p:cNvSpPr txBox="1"/>
          <p:nvPr/>
        </p:nvSpPr>
        <p:spPr>
          <a:xfrm>
            <a:off x="9080618" y="5875555"/>
            <a:ext cx="1400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>
                <a:latin typeface="Agency FB" panose="020B0503020202020204" pitchFamily="34" charset="0"/>
              </a:rPr>
              <a:t>POWER YOUR POINT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EB95954A-800D-48E5-A829-1C1D6BBA675E}"/>
              </a:ext>
            </a:extLst>
          </p:cNvPr>
          <p:cNvSpPr txBox="1"/>
          <p:nvPr/>
        </p:nvSpPr>
        <p:spPr>
          <a:xfrm>
            <a:off x="9080617" y="6431696"/>
            <a:ext cx="1743076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tristique senectus et netus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106B6E01-E73B-406C-97D3-3AE09EA2063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7FCE2B85-F465-45B4-B99C-3F8CB0EDF262}"/>
              </a:ext>
            </a:extLst>
          </p:cNvPr>
          <p:cNvCxnSpPr>
            <a:cxnSpLocks/>
          </p:cNvCxnSpPr>
          <p:nvPr/>
        </p:nvCxnSpPr>
        <p:spPr>
          <a:xfrm>
            <a:off x="0" y="4414838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E291E63C-B80B-49BA-BBCA-70F0E40F5ABF}"/>
              </a:ext>
            </a:extLst>
          </p:cNvPr>
          <p:cNvCxnSpPr>
            <a:cxnSpLocks/>
            <a:endCxn id="15" idx="2"/>
          </p:cNvCxnSpPr>
          <p:nvPr/>
        </p:nvCxnSpPr>
        <p:spPr>
          <a:xfrm>
            <a:off x="6096000" y="0"/>
            <a:ext cx="1" cy="494197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0313C4E-483B-4902-8F5A-538AF671261D}"/>
              </a:ext>
            </a:extLst>
          </p:cNvPr>
          <p:cNvSpPr txBox="1"/>
          <p:nvPr/>
        </p:nvSpPr>
        <p:spPr>
          <a:xfrm>
            <a:off x="208643" y="1198066"/>
            <a:ext cx="186145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F0223BA-450B-423F-A935-0BF076691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169" y="1509628"/>
            <a:ext cx="5157663" cy="3432345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4DB5ED4-4483-4028-8831-B51380547F66}"/>
              </a:ext>
            </a:extLst>
          </p:cNvPr>
          <p:cNvSpPr txBox="1"/>
          <p:nvPr/>
        </p:nvSpPr>
        <p:spPr>
          <a:xfrm>
            <a:off x="6616701" y="2015590"/>
            <a:ext cx="2057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>
                <a:latin typeface="Agency FB" panose="020B0503020202020204" pitchFamily="34" charset="0"/>
              </a:rPr>
              <a:t>POWER YOUR POINT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4605A17-7F20-47E0-A980-AA6617B371F0}"/>
              </a:ext>
            </a:extLst>
          </p:cNvPr>
          <p:cNvSpPr txBox="1"/>
          <p:nvPr/>
        </p:nvSpPr>
        <p:spPr>
          <a:xfrm>
            <a:off x="6615969" y="2354144"/>
            <a:ext cx="1743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latin typeface="Agency FB" panose="020B0503020202020204" pitchFamily="34" charset="0"/>
              </a:rPr>
              <a:t>tristique senectus et netus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5348E568-5091-45F5-8E02-1FA979EFCDFE}"/>
              </a:ext>
            </a:extLst>
          </p:cNvPr>
          <p:cNvCxnSpPr>
            <a:cxnSpLocks/>
          </p:cNvCxnSpPr>
          <p:nvPr/>
        </p:nvCxnSpPr>
        <p:spPr>
          <a:xfrm>
            <a:off x="8482012" y="3225800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F24D0DDA-DE0B-4C0F-A8BA-33672AF419AD}"/>
              </a:ext>
            </a:extLst>
          </p:cNvPr>
          <p:cNvSpPr txBox="1"/>
          <p:nvPr/>
        </p:nvSpPr>
        <p:spPr>
          <a:xfrm>
            <a:off x="9002327" y="2933412"/>
            <a:ext cx="1142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B91A2652-B887-49C3-813E-D322199C0900}"/>
              </a:ext>
            </a:extLst>
          </p:cNvPr>
          <p:cNvSpPr txBox="1"/>
          <p:nvPr/>
        </p:nvSpPr>
        <p:spPr>
          <a:xfrm>
            <a:off x="1452512" y="5362576"/>
            <a:ext cx="20646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latin typeface="Agency FB" panose="020B0503020202020204" pitchFamily="34" charset="0"/>
              </a:rPr>
              <a:t>SUMMER</a:t>
            </a:r>
            <a:endParaRPr lang="zh-CN" altLang="en-US" sz="4400">
              <a:latin typeface="Agency FB" panose="020B0503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FD71AF08-AF46-41D9-8986-FFE344FFC7E9}"/>
              </a:ext>
            </a:extLst>
          </p:cNvPr>
          <p:cNvSpPr txBox="1"/>
          <p:nvPr/>
        </p:nvSpPr>
        <p:spPr>
          <a:xfrm>
            <a:off x="1452512" y="6106617"/>
            <a:ext cx="186145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D1719F8D-C8BF-4C12-9F71-D0FD8D0FC1DC}"/>
              </a:ext>
            </a:extLst>
          </p:cNvPr>
          <p:cNvSpPr txBox="1"/>
          <p:nvPr/>
        </p:nvSpPr>
        <p:spPr>
          <a:xfrm>
            <a:off x="208643" y="551735"/>
            <a:ext cx="160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Agency FB" panose="020B0503020202020204" pitchFamily="34" charset="0"/>
              </a:rPr>
              <a:t>POWERPOINT </a:t>
            </a:r>
          </a:p>
          <a:p>
            <a:pPr algn="dist"/>
            <a:r>
              <a:rPr lang="en-US" altLang="zh-CN">
                <a:latin typeface="Agency FB" panose="020B0503020202020204" pitchFamily="34" charset="0"/>
              </a:rPr>
              <a:t>TEMPLET 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4C1D8188-2961-4511-B0E3-57798850A866}"/>
              </a:ext>
            </a:extLst>
          </p:cNvPr>
          <p:cNvSpPr txBox="1"/>
          <p:nvPr/>
        </p:nvSpPr>
        <p:spPr>
          <a:xfrm>
            <a:off x="5130800" y="5685732"/>
            <a:ext cx="5608688" cy="58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B92C6C64-B497-44EB-B512-B2DE2C976903}"/>
              </a:ext>
            </a:extLst>
          </p:cNvPr>
          <p:cNvSpPr txBox="1"/>
          <p:nvPr/>
        </p:nvSpPr>
        <p:spPr>
          <a:xfrm rot="5400000">
            <a:off x="11236931" y="1347276"/>
            <a:ext cx="116814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>
                <a:latin typeface="Agency FB" panose="020B0503020202020204" pitchFamily="34" charset="0"/>
              </a:rPr>
              <a:t>2020/08/07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B58162AA-9E3A-4E39-BE7D-9B810AAEC007}"/>
              </a:ext>
            </a:extLst>
          </p:cNvPr>
          <p:cNvSpPr txBox="1"/>
          <p:nvPr/>
        </p:nvSpPr>
        <p:spPr>
          <a:xfrm>
            <a:off x="1358901" y="2185334"/>
            <a:ext cx="473709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9FC6E5"/>
                </a:solidFill>
                <a:latin typeface="Signerica Fat" panose="02000503000000000000" pitchFamily="2" charset="0"/>
              </a:rPr>
              <a:t>pellentesque habitant morbi tristique senectus</a:t>
            </a:r>
            <a:endParaRPr lang="zh-CN" altLang="en-US">
              <a:solidFill>
                <a:srgbClr val="9FC6E5"/>
              </a:solidFill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8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2B6025B2-0A77-48D0-AEE4-0FF86BD318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船停在沙滩上&#10;&#10;描述已自动生成">
            <a:extLst>
              <a:ext uri="{FF2B5EF4-FFF2-40B4-BE49-F238E27FC236}">
                <a16:creationId xmlns="" xmlns:a16="http://schemas.microsoft.com/office/drawing/2014/main" id="{F0CFFAE6-157F-4490-8D8A-016CE6999D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293" b="24499"/>
          <a:stretch/>
        </p:blipFill>
        <p:spPr>
          <a:xfrm>
            <a:off x="1092200" y="1974850"/>
            <a:ext cx="4940300" cy="3162300"/>
          </a:xfrm>
          <a:prstGeom prst="rect">
            <a:avLst/>
          </a:prstGeom>
        </p:spPr>
      </p:pic>
      <p:pic>
        <p:nvPicPr>
          <p:cNvPr id="11" name="图片 10" descr="人站在沙滩上&#10;&#10;描述已自动生成">
            <a:extLst>
              <a:ext uri="{FF2B5EF4-FFF2-40B4-BE49-F238E27FC236}">
                <a16:creationId xmlns="" xmlns:a16="http://schemas.microsoft.com/office/drawing/2014/main" id="{9454EF6F-4583-4F1C-B569-81A1F01B99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167" b="17159"/>
          <a:stretch/>
        </p:blipFill>
        <p:spPr>
          <a:xfrm>
            <a:off x="6261102" y="1974850"/>
            <a:ext cx="4940300" cy="31623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5472974-B3C1-4653-AB7B-AA3ED06BDA3B}"/>
              </a:ext>
            </a:extLst>
          </p:cNvPr>
          <p:cNvSpPr txBox="1"/>
          <p:nvPr/>
        </p:nvSpPr>
        <p:spPr>
          <a:xfrm>
            <a:off x="188687" y="3232835"/>
            <a:ext cx="160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Agency FB" panose="020B0503020202020204" pitchFamily="34" charset="0"/>
              </a:rPr>
              <a:t>POWERPOINT </a:t>
            </a:r>
          </a:p>
          <a:p>
            <a:pPr algn="dist"/>
            <a:r>
              <a:rPr lang="en-US" altLang="zh-CN">
                <a:latin typeface="Agency FB" panose="020B0503020202020204" pitchFamily="34" charset="0"/>
              </a:rPr>
              <a:t>TEMPLET 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59A0D6C-C617-493D-9A22-FB086D2A20ED}"/>
              </a:ext>
            </a:extLst>
          </p:cNvPr>
          <p:cNvSpPr txBox="1"/>
          <p:nvPr/>
        </p:nvSpPr>
        <p:spPr>
          <a:xfrm>
            <a:off x="3143250" y="4985825"/>
            <a:ext cx="27336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spc="300">
                <a:solidFill>
                  <a:srgbClr val="9FC6E5"/>
                </a:solidFill>
                <a:latin typeface="Agency FB" panose="020B0503020202020204" pitchFamily="34" charset="0"/>
              </a:rPr>
              <a:t>TITLE GOES HERE</a:t>
            </a:r>
            <a:endParaRPr lang="zh-CN" altLang="en-US" b="1" spc="300">
              <a:solidFill>
                <a:srgbClr val="9FC6E5"/>
              </a:solidFill>
              <a:latin typeface="Agency FB" panose="020B0503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59F90BC-A446-4C7B-AAD0-35BAB838D120}"/>
              </a:ext>
            </a:extLst>
          </p:cNvPr>
          <p:cNvSpPr txBox="1"/>
          <p:nvPr/>
        </p:nvSpPr>
        <p:spPr>
          <a:xfrm>
            <a:off x="3143250" y="5533886"/>
            <a:ext cx="2952750" cy="58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E710B51-2294-42CD-802C-A47CBE13A6C6}"/>
              </a:ext>
            </a:extLst>
          </p:cNvPr>
          <p:cNvSpPr txBox="1"/>
          <p:nvPr/>
        </p:nvSpPr>
        <p:spPr>
          <a:xfrm>
            <a:off x="7543802" y="1450429"/>
            <a:ext cx="20646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latin typeface="Agency FB" panose="020B0503020202020204" pitchFamily="34" charset="0"/>
              </a:rPr>
              <a:t>SUMMER</a:t>
            </a:r>
            <a:endParaRPr lang="zh-CN" altLang="en-US" sz="4400">
              <a:latin typeface="Agency FB" panose="020B0503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9B2BE87-CFC3-446A-94D8-09EF6544543B}"/>
              </a:ext>
            </a:extLst>
          </p:cNvPr>
          <p:cNvSpPr txBox="1"/>
          <p:nvPr/>
        </p:nvSpPr>
        <p:spPr>
          <a:xfrm>
            <a:off x="9455152" y="2057518"/>
            <a:ext cx="1746250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morbi tristique senectus et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08579085-2691-4D78-A3ED-27954F413978}"/>
              </a:ext>
            </a:extLst>
          </p:cNvPr>
          <p:cNvCxnSpPr>
            <a:cxnSpLocks/>
          </p:cNvCxnSpPr>
          <p:nvPr/>
        </p:nvCxnSpPr>
        <p:spPr>
          <a:xfrm>
            <a:off x="11087100" y="6162300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1197711-0C17-4798-84BB-4248727442B1}"/>
              </a:ext>
            </a:extLst>
          </p:cNvPr>
          <p:cNvSpPr txBox="1"/>
          <p:nvPr/>
        </p:nvSpPr>
        <p:spPr>
          <a:xfrm>
            <a:off x="9944657" y="5869913"/>
            <a:ext cx="1142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D74CFDEE-EEA5-43E6-9318-37D19A1D9D95}"/>
              </a:ext>
            </a:extLst>
          </p:cNvPr>
          <p:cNvSpPr txBox="1"/>
          <p:nvPr/>
        </p:nvSpPr>
        <p:spPr>
          <a:xfrm>
            <a:off x="989694" y="867877"/>
            <a:ext cx="614135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77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367F62B6-7256-412F-A996-102B175051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67C2BFF-3332-4452-B1B1-DEB92E6D6259}"/>
              </a:ext>
            </a:extLst>
          </p:cNvPr>
          <p:cNvSpPr/>
          <p:nvPr/>
        </p:nvSpPr>
        <p:spPr>
          <a:xfrm>
            <a:off x="0" y="2311399"/>
            <a:ext cx="8623300" cy="4092575"/>
          </a:xfrm>
          <a:prstGeom prst="rect">
            <a:avLst/>
          </a:prstGeom>
          <a:solidFill>
            <a:srgbClr val="9FC6E5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1CAC932-7E42-4147-AB0F-A2254BA8A54F}"/>
              </a:ext>
            </a:extLst>
          </p:cNvPr>
          <p:cNvSpPr txBox="1"/>
          <p:nvPr/>
        </p:nvSpPr>
        <p:spPr>
          <a:xfrm>
            <a:off x="678543" y="601563"/>
            <a:ext cx="20646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latin typeface="Agency FB" panose="020B0503020202020204" pitchFamily="34" charset="0"/>
              </a:rPr>
              <a:t>SUMMER</a:t>
            </a:r>
            <a:endParaRPr lang="zh-CN" altLang="en-US" sz="4400">
              <a:latin typeface="Agency FB" panose="020B0503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1C55096-90EA-44BB-8BDC-BE6AE8A66994}"/>
              </a:ext>
            </a:extLst>
          </p:cNvPr>
          <p:cNvSpPr txBox="1"/>
          <p:nvPr/>
        </p:nvSpPr>
        <p:spPr>
          <a:xfrm>
            <a:off x="678543" y="1345604"/>
            <a:ext cx="186145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pic>
        <p:nvPicPr>
          <p:cNvPr id="10" name="图片 9" descr="人站在沙滩上&#10;&#10;描述已自动生成">
            <a:extLst>
              <a:ext uri="{FF2B5EF4-FFF2-40B4-BE49-F238E27FC236}">
                <a16:creationId xmlns="" xmlns:a16="http://schemas.microsoft.com/office/drawing/2014/main" id="{3A65F71F-0A5C-4F6D-896E-75FBC7D7DA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330" y="3822700"/>
            <a:ext cx="3684270" cy="2456180"/>
          </a:xfrm>
          <a:prstGeom prst="rect">
            <a:avLst/>
          </a:prstGeom>
        </p:spPr>
      </p:pic>
      <p:pic>
        <p:nvPicPr>
          <p:cNvPr id="12" name="图片 11" descr="图片包含 围栏, 建筑, 小, 站&#10;&#10;描述已自动生成">
            <a:extLst>
              <a:ext uri="{FF2B5EF4-FFF2-40B4-BE49-F238E27FC236}">
                <a16:creationId xmlns="" xmlns:a16="http://schemas.microsoft.com/office/drawing/2014/main" id="{71BC199A-9E4B-408D-A22D-2D4A587E76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845" y="3820030"/>
            <a:ext cx="3684270" cy="2458850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C238CB97-D1E4-4F75-AE83-6EBD35F3466E}"/>
              </a:ext>
            </a:extLst>
          </p:cNvPr>
          <p:cNvCxnSpPr>
            <a:cxnSpLocks/>
          </p:cNvCxnSpPr>
          <p:nvPr/>
        </p:nvCxnSpPr>
        <p:spPr>
          <a:xfrm>
            <a:off x="10929115" y="601562"/>
            <a:ext cx="384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18AC317-9B01-4562-A7FF-BBDA2F522B14}"/>
              </a:ext>
            </a:extLst>
          </p:cNvPr>
          <p:cNvSpPr txBox="1"/>
          <p:nvPr/>
        </p:nvSpPr>
        <p:spPr>
          <a:xfrm>
            <a:off x="9786672" y="309175"/>
            <a:ext cx="1142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300">
                <a:latin typeface="Agency FB" panose="020B0503020202020204" pitchFamily="34" charset="0"/>
              </a:rPr>
              <a:t>DESIGNED BY XIAO</a:t>
            </a:r>
            <a:endParaRPr lang="zh-CN" altLang="en-US" sz="1600" spc="300">
              <a:latin typeface="Agency FB" panose="020B0503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10D46EB4-7297-426E-BC1D-96A89B5BFDB5}"/>
              </a:ext>
            </a:extLst>
          </p:cNvPr>
          <p:cNvSpPr txBox="1"/>
          <p:nvPr/>
        </p:nvSpPr>
        <p:spPr>
          <a:xfrm>
            <a:off x="5516646" y="1705546"/>
            <a:ext cx="4986254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fr-FR" altLang="zh-CN" sz="1400">
              <a:latin typeface="Agency FB" panose="020B0503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pellentesque habitant morbi tristique senectus et netus et malesuada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3A4765B-A86A-4E03-84CF-758F62CFCC65}"/>
              </a:ext>
            </a:extLst>
          </p:cNvPr>
          <p:cNvSpPr txBox="1"/>
          <p:nvPr/>
        </p:nvSpPr>
        <p:spPr>
          <a:xfrm>
            <a:off x="678543" y="2978261"/>
            <a:ext cx="4270026" cy="841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65695B9-F4EF-4653-A11A-FB193829C161}"/>
              </a:ext>
            </a:extLst>
          </p:cNvPr>
          <p:cNvSpPr txBox="1"/>
          <p:nvPr/>
        </p:nvSpPr>
        <p:spPr>
          <a:xfrm rot="5400000">
            <a:off x="11236931" y="3266648"/>
            <a:ext cx="1168147" cy="32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>
                <a:latin typeface="Agency FB" panose="020B0503020202020204" pitchFamily="34" charset="0"/>
              </a:rPr>
              <a:t>2020/08/07</a:t>
            </a:r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9BCC699-0325-46A4-9B3F-37164886FE07}"/>
              </a:ext>
            </a:extLst>
          </p:cNvPr>
          <p:cNvSpPr txBox="1"/>
          <p:nvPr/>
        </p:nvSpPr>
        <p:spPr>
          <a:xfrm>
            <a:off x="678543" y="6219308"/>
            <a:ext cx="2090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spc="300">
                <a:solidFill>
                  <a:srgbClr val="9FC6E5"/>
                </a:solidFill>
                <a:latin typeface="Agency FB" panose="020B0503020202020204" pitchFamily="34" charset="0"/>
              </a:rPr>
              <a:t>TITLE GOES HERE</a:t>
            </a:r>
            <a:endParaRPr lang="zh-CN" altLang="en-US" b="1" spc="300">
              <a:solidFill>
                <a:srgbClr val="9FC6E5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5A60413-53EC-4790-B92E-62580282FE84}"/>
              </a:ext>
            </a:extLst>
          </p:cNvPr>
          <p:cNvSpPr txBox="1"/>
          <p:nvPr/>
        </p:nvSpPr>
        <p:spPr>
          <a:xfrm>
            <a:off x="8940658" y="3428236"/>
            <a:ext cx="2090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spc="300">
                <a:solidFill>
                  <a:srgbClr val="9FC6E5"/>
                </a:solidFill>
                <a:latin typeface="Agency FB" panose="020B0503020202020204" pitchFamily="34" charset="0"/>
              </a:rPr>
              <a:t>TITLE GOES HERE</a:t>
            </a:r>
            <a:endParaRPr lang="zh-CN" altLang="en-US" b="1" spc="300">
              <a:solidFill>
                <a:srgbClr val="9FC6E5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93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523</Words>
  <Application>Microsoft Office PowerPoint</Application>
  <PresentationFormat>宽屏</PresentationFormat>
  <Paragraphs>117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Agency FB</vt:lpstr>
      <vt:lpstr>Signerica Fat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 moban.com</dc:description>
  <cp:lastModifiedBy>Microsoft 帐户</cp:lastModifiedBy>
  <cp:revision>15</cp:revision>
  <dcterms:created xsi:type="dcterms:W3CDTF">2020-08-04T02:38:16Z</dcterms:created>
  <dcterms:modified xsi:type="dcterms:W3CDTF">2020-08-10T13:40:33Z</dcterms:modified>
</cp:coreProperties>
</file>